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60" r:id="rId6"/>
    <p:sldId id="259" r:id="rId7"/>
    <p:sldId id="275" r:id="rId8"/>
    <p:sldId id="267" r:id="rId9"/>
    <p:sldId id="277" r:id="rId10"/>
    <p:sldId id="278" r:id="rId11"/>
    <p:sldId id="280" r:id="rId12"/>
    <p:sldId id="281" r:id="rId13"/>
    <p:sldId id="282" r:id="rId14"/>
    <p:sldId id="27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EFDD"/>
    <a:srgbClr val="AD239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3CFC207-2904-4ED3-9B8E-5E3E18E74FBA}" v="39" dt="2021-11-12T19:26:57.62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6" d="100"/>
          <a:sy n="86" d="100"/>
        </p:scale>
        <p:origin x="562"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12" Type="http://schemas.openxmlformats.org/officeDocument/2006/relationships/image" Target="../media/image15.sv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12" Type="http://schemas.openxmlformats.org/officeDocument/2006/relationships/image" Target="../media/image15.sv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64F824A-E4A7-4D64-8BEB-A023A1925422}"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85F552FC-6DB9-4B9D-BE24-B459D273974D}">
      <dgm:prSet/>
      <dgm:spPr/>
      <dgm:t>
        <a:bodyPr/>
        <a:lstStyle/>
        <a:p>
          <a:pPr>
            <a:lnSpc>
              <a:spcPct val="100000"/>
            </a:lnSpc>
          </a:pPr>
          <a:r>
            <a:rPr lang="en-GB" dirty="0"/>
            <a:t>Keep instructions short and simple</a:t>
          </a:r>
          <a:endParaRPr lang="en-US" dirty="0"/>
        </a:p>
      </dgm:t>
    </dgm:pt>
    <dgm:pt modelId="{7F4B27F2-D25A-4EE8-92E6-38EACE9E2C8D}" type="parTrans" cxnId="{75DA7391-6C6C-47D7-8E13-6202F2669C37}">
      <dgm:prSet/>
      <dgm:spPr/>
      <dgm:t>
        <a:bodyPr/>
        <a:lstStyle/>
        <a:p>
          <a:endParaRPr lang="en-US"/>
        </a:p>
      </dgm:t>
    </dgm:pt>
    <dgm:pt modelId="{FD167099-2C67-45D6-90F0-516FFB96E0CD}" type="sibTrans" cxnId="{75DA7391-6C6C-47D7-8E13-6202F2669C37}">
      <dgm:prSet/>
      <dgm:spPr/>
      <dgm:t>
        <a:bodyPr/>
        <a:lstStyle/>
        <a:p>
          <a:endParaRPr lang="en-US"/>
        </a:p>
      </dgm:t>
    </dgm:pt>
    <dgm:pt modelId="{EA9ED253-C7CA-4F1A-A227-BBF1D4E8F78B}">
      <dgm:prSet/>
      <dgm:spPr/>
      <dgm:t>
        <a:bodyPr/>
        <a:lstStyle/>
        <a:p>
          <a:pPr>
            <a:lnSpc>
              <a:spcPct val="100000"/>
            </a:lnSpc>
          </a:pPr>
          <a:r>
            <a:rPr lang="en-GB"/>
            <a:t>Emphasise the development of fundamental fitness abilities</a:t>
          </a:r>
          <a:endParaRPr lang="en-US"/>
        </a:p>
      </dgm:t>
    </dgm:pt>
    <dgm:pt modelId="{BB1307B0-2134-4DDA-A78C-58EDE41CDEB3}" type="parTrans" cxnId="{87D78EE8-F406-43C2-AA22-F49B6CE7ADA4}">
      <dgm:prSet/>
      <dgm:spPr/>
      <dgm:t>
        <a:bodyPr/>
        <a:lstStyle/>
        <a:p>
          <a:endParaRPr lang="en-US"/>
        </a:p>
      </dgm:t>
    </dgm:pt>
    <dgm:pt modelId="{F795D066-9652-4B29-B52B-FBE2893FA914}" type="sibTrans" cxnId="{87D78EE8-F406-43C2-AA22-F49B6CE7ADA4}">
      <dgm:prSet/>
      <dgm:spPr/>
      <dgm:t>
        <a:bodyPr/>
        <a:lstStyle/>
        <a:p>
          <a:endParaRPr lang="en-US"/>
        </a:p>
      </dgm:t>
    </dgm:pt>
    <dgm:pt modelId="{E84D92D7-6312-42DF-98FD-8D03E277D7DE}">
      <dgm:prSet/>
      <dgm:spPr/>
      <dgm:t>
        <a:bodyPr/>
        <a:lstStyle/>
        <a:p>
          <a:pPr>
            <a:lnSpc>
              <a:spcPct val="100000"/>
            </a:lnSpc>
          </a:pPr>
          <a:r>
            <a:rPr lang="en-GB"/>
            <a:t>Use a variety of games &amp; activities where children experience success</a:t>
          </a:r>
          <a:endParaRPr lang="en-US"/>
        </a:p>
      </dgm:t>
    </dgm:pt>
    <dgm:pt modelId="{D4A039B8-A472-4DF4-A3F9-87E9BD782D77}" type="parTrans" cxnId="{F013E325-D0A7-43DF-B9C7-32540AA1061B}">
      <dgm:prSet/>
      <dgm:spPr/>
      <dgm:t>
        <a:bodyPr/>
        <a:lstStyle/>
        <a:p>
          <a:endParaRPr lang="en-US"/>
        </a:p>
      </dgm:t>
    </dgm:pt>
    <dgm:pt modelId="{808D9B8B-45D4-4666-B97C-91A2A50DBCDA}" type="sibTrans" cxnId="{F013E325-D0A7-43DF-B9C7-32540AA1061B}">
      <dgm:prSet/>
      <dgm:spPr/>
      <dgm:t>
        <a:bodyPr/>
        <a:lstStyle/>
        <a:p>
          <a:endParaRPr lang="en-US"/>
        </a:p>
      </dgm:t>
    </dgm:pt>
    <dgm:pt modelId="{F3075C54-6F10-49E5-B062-A24C921F886A}">
      <dgm:prSet/>
      <dgm:spPr/>
      <dgm:t>
        <a:bodyPr/>
        <a:lstStyle/>
        <a:p>
          <a:pPr>
            <a:lnSpc>
              <a:spcPct val="100000"/>
            </a:lnSpc>
          </a:pPr>
          <a:r>
            <a:rPr lang="en-GB"/>
            <a:t>Recognise individual needs and capabilities of all participants </a:t>
          </a:r>
          <a:endParaRPr lang="en-US"/>
        </a:p>
      </dgm:t>
    </dgm:pt>
    <dgm:pt modelId="{69C3972C-2C2A-43E1-A706-509E6C0CC779}" type="parTrans" cxnId="{F73709F6-12AF-4DBB-A81D-F140164E738D}">
      <dgm:prSet/>
      <dgm:spPr/>
      <dgm:t>
        <a:bodyPr/>
        <a:lstStyle/>
        <a:p>
          <a:endParaRPr lang="en-US"/>
        </a:p>
      </dgm:t>
    </dgm:pt>
    <dgm:pt modelId="{5B9496CC-A910-4D83-8E1C-9A66B024269A}" type="sibTrans" cxnId="{F73709F6-12AF-4DBB-A81D-F140164E738D}">
      <dgm:prSet/>
      <dgm:spPr/>
      <dgm:t>
        <a:bodyPr/>
        <a:lstStyle/>
        <a:p>
          <a:endParaRPr lang="en-US"/>
        </a:p>
      </dgm:t>
    </dgm:pt>
    <dgm:pt modelId="{FEF6E733-5056-47F5-9FC9-256A9A52678D}">
      <dgm:prSet/>
      <dgm:spPr/>
      <dgm:t>
        <a:bodyPr/>
        <a:lstStyle/>
        <a:p>
          <a:pPr>
            <a:lnSpc>
              <a:spcPct val="100000"/>
            </a:lnSpc>
          </a:pPr>
          <a:r>
            <a:rPr lang="en-GB"/>
            <a:t>Focus on intrinsic factors such as skill improvement, personal success &amp; having fu</a:t>
          </a:r>
          <a:endParaRPr lang="en-US"/>
        </a:p>
      </dgm:t>
    </dgm:pt>
    <dgm:pt modelId="{72F16678-F0EE-4FEE-80BF-2525AAC6E791}" type="parTrans" cxnId="{82B99372-FE39-41CE-94EA-8AB9E1939FB1}">
      <dgm:prSet/>
      <dgm:spPr/>
      <dgm:t>
        <a:bodyPr/>
        <a:lstStyle/>
        <a:p>
          <a:endParaRPr lang="en-US"/>
        </a:p>
      </dgm:t>
    </dgm:pt>
    <dgm:pt modelId="{5259C03D-7A1D-400A-8181-4315BD2CF7DF}" type="sibTrans" cxnId="{82B99372-FE39-41CE-94EA-8AB9E1939FB1}">
      <dgm:prSet/>
      <dgm:spPr/>
      <dgm:t>
        <a:bodyPr/>
        <a:lstStyle/>
        <a:p>
          <a:endParaRPr lang="en-US"/>
        </a:p>
      </dgm:t>
    </dgm:pt>
    <dgm:pt modelId="{0440B971-E0AF-49A8-A328-C157A87E975D}">
      <dgm:prSet/>
      <dgm:spPr/>
      <dgm:t>
        <a:bodyPr/>
        <a:lstStyle/>
        <a:p>
          <a:pPr>
            <a:lnSpc>
              <a:spcPct val="100000"/>
            </a:lnSpc>
          </a:pPr>
          <a:r>
            <a:rPr lang="en-GB"/>
            <a:t>Provide corrective feedback! </a:t>
          </a:r>
          <a:endParaRPr lang="en-US"/>
        </a:p>
      </dgm:t>
    </dgm:pt>
    <dgm:pt modelId="{4DD80595-FCE8-4139-9666-F46498FAF66D}" type="parTrans" cxnId="{E606BD0B-4638-464D-88BC-33741500CA17}">
      <dgm:prSet/>
      <dgm:spPr/>
      <dgm:t>
        <a:bodyPr/>
        <a:lstStyle/>
        <a:p>
          <a:endParaRPr lang="en-US"/>
        </a:p>
      </dgm:t>
    </dgm:pt>
    <dgm:pt modelId="{C630120E-4FEB-4247-89D4-9311166F19F5}" type="sibTrans" cxnId="{E606BD0B-4638-464D-88BC-33741500CA17}">
      <dgm:prSet/>
      <dgm:spPr/>
      <dgm:t>
        <a:bodyPr/>
        <a:lstStyle/>
        <a:p>
          <a:endParaRPr lang="en-US"/>
        </a:p>
      </dgm:t>
    </dgm:pt>
    <dgm:pt modelId="{A88B46FA-BDD0-411E-9486-84F9CACE794A}" type="pres">
      <dgm:prSet presAssocID="{D64F824A-E4A7-4D64-8BEB-A023A1925422}" presName="root" presStyleCnt="0">
        <dgm:presLayoutVars>
          <dgm:dir/>
          <dgm:resizeHandles val="exact"/>
        </dgm:presLayoutVars>
      </dgm:prSet>
      <dgm:spPr/>
    </dgm:pt>
    <dgm:pt modelId="{3415CF9D-2DD1-4C61-A6F1-E935B05B301F}" type="pres">
      <dgm:prSet presAssocID="{85F552FC-6DB9-4B9D-BE24-B459D273974D}" presName="compNode" presStyleCnt="0"/>
      <dgm:spPr/>
    </dgm:pt>
    <dgm:pt modelId="{1FAE34FE-A9B8-4C60-89B4-11EBDC497F46}" type="pres">
      <dgm:prSet presAssocID="{85F552FC-6DB9-4B9D-BE24-B459D273974D}" presName="bgRect" presStyleLbl="bgShp" presStyleIdx="0" presStyleCnt="6" custLinFactNeighborY="12704"/>
      <dgm:spPr/>
    </dgm:pt>
    <dgm:pt modelId="{77C0E5FF-F7AE-435A-835D-E998FAD24FEA}" type="pres">
      <dgm:prSet presAssocID="{85F552FC-6DB9-4B9D-BE24-B459D273974D}"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Pencil"/>
        </a:ext>
      </dgm:extLst>
    </dgm:pt>
    <dgm:pt modelId="{1CDC6C24-FF66-40F9-BBB5-7E8CB6631D02}" type="pres">
      <dgm:prSet presAssocID="{85F552FC-6DB9-4B9D-BE24-B459D273974D}" presName="spaceRect" presStyleCnt="0"/>
      <dgm:spPr/>
    </dgm:pt>
    <dgm:pt modelId="{F9EE3927-B863-443F-9D0D-35FDD812661C}" type="pres">
      <dgm:prSet presAssocID="{85F552FC-6DB9-4B9D-BE24-B459D273974D}" presName="parTx" presStyleLbl="revTx" presStyleIdx="0" presStyleCnt="6">
        <dgm:presLayoutVars>
          <dgm:chMax val="0"/>
          <dgm:chPref val="0"/>
        </dgm:presLayoutVars>
      </dgm:prSet>
      <dgm:spPr/>
    </dgm:pt>
    <dgm:pt modelId="{A1B15231-02AD-49B9-80F8-C0C8F0058A7A}" type="pres">
      <dgm:prSet presAssocID="{FD167099-2C67-45D6-90F0-516FFB96E0CD}" presName="sibTrans" presStyleCnt="0"/>
      <dgm:spPr/>
    </dgm:pt>
    <dgm:pt modelId="{0DAC1520-AABD-4AE0-9B95-24844C023090}" type="pres">
      <dgm:prSet presAssocID="{EA9ED253-C7CA-4F1A-A227-BBF1D4E8F78B}" presName="compNode" presStyleCnt="0"/>
      <dgm:spPr/>
    </dgm:pt>
    <dgm:pt modelId="{D2C5AF4C-D0C4-42B9-90B2-271D58A5EE57}" type="pres">
      <dgm:prSet presAssocID="{EA9ED253-C7CA-4F1A-A227-BBF1D4E8F78B}" presName="bgRect" presStyleLbl="bgShp" presStyleIdx="1" presStyleCnt="6"/>
      <dgm:spPr/>
    </dgm:pt>
    <dgm:pt modelId="{72415928-E564-4108-BA60-5EE6FBF53ED1}" type="pres">
      <dgm:prSet presAssocID="{EA9ED253-C7CA-4F1A-A227-BBF1D4E8F78B}"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Dumbbell"/>
        </a:ext>
      </dgm:extLst>
    </dgm:pt>
    <dgm:pt modelId="{A1C2779C-ACC0-4889-AF73-E6C33F95C032}" type="pres">
      <dgm:prSet presAssocID="{EA9ED253-C7CA-4F1A-A227-BBF1D4E8F78B}" presName="spaceRect" presStyleCnt="0"/>
      <dgm:spPr/>
    </dgm:pt>
    <dgm:pt modelId="{914EA7E7-3E2B-4899-A2A9-9A88DD21E486}" type="pres">
      <dgm:prSet presAssocID="{EA9ED253-C7CA-4F1A-A227-BBF1D4E8F78B}" presName="parTx" presStyleLbl="revTx" presStyleIdx="1" presStyleCnt="6">
        <dgm:presLayoutVars>
          <dgm:chMax val="0"/>
          <dgm:chPref val="0"/>
        </dgm:presLayoutVars>
      </dgm:prSet>
      <dgm:spPr/>
    </dgm:pt>
    <dgm:pt modelId="{A49B85B5-CE4C-49F5-B245-F0900C44A9A8}" type="pres">
      <dgm:prSet presAssocID="{F795D066-9652-4B29-B52B-FBE2893FA914}" presName="sibTrans" presStyleCnt="0"/>
      <dgm:spPr/>
    </dgm:pt>
    <dgm:pt modelId="{235C27D1-FD72-4557-96B7-B43DD0B17A8B}" type="pres">
      <dgm:prSet presAssocID="{E84D92D7-6312-42DF-98FD-8D03E277D7DE}" presName="compNode" presStyleCnt="0"/>
      <dgm:spPr/>
    </dgm:pt>
    <dgm:pt modelId="{6AB6DC6F-67F4-439B-ACA6-8A11EC83973D}" type="pres">
      <dgm:prSet presAssocID="{E84D92D7-6312-42DF-98FD-8D03E277D7DE}" presName="bgRect" presStyleLbl="bgShp" presStyleIdx="2" presStyleCnt="6"/>
      <dgm:spPr/>
    </dgm:pt>
    <dgm:pt modelId="{F7FAB7B2-DE91-43F5-A73D-69E0797B4A85}" type="pres">
      <dgm:prSet presAssocID="{E84D92D7-6312-42DF-98FD-8D03E277D7DE}"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Game controller"/>
        </a:ext>
      </dgm:extLst>
    </dgm:pt>
    <dgm:pt modelId="{E6BBE025-8804-460E-BB98-08489FA5D444}" type="pres">
      <dgm:prSet presAssocID="{E84D92D7-6312-42DF-98FD-8D03E277D7DE}" presName="spaceRect" presStyleCnt="0"/>
      <dgm:spPr/>
    </dgm:pt>
    <dgm:pt modelId="{0F8C089D-40E9-4F28-84FA-AC5816F66A83}" type="pres">
      <dgm:prSet presAssocID="{E84D92D7-6312-42DF-98FD-8D03E277D7DE}" presName="parTx" presStyleLbl="revTx" presStyleIdx="2" presStyleCnt="6">
        <dgm:presLayoutVars>
          <dgm:chMax val="0"/>
          <dgm:chPref val="0"/>
        </dgm:presLayoutVars>
      </dgm:prSet>
      <dgm:spPr/>
    </dgm:pt>
    <dgm:pt modelId="{BB180B25-4E69-4CD9-9A4A-58077698358A}" type="pres">
      <dgm:prSet presAssocID="{808D9B8B-45D4-4666-B97C-91A2A50DBCDA}" presName="sibTrans" presStyleCnt="0"/>
      <dgm:spPr/>
    </dgm:pt>
    <dgm:pt modelId="{4B27BEBB-DD90-4786-A93E-D0ECD270F04F}" type="pres">
      <dgm:prSet presAssocID="{F3075C54-6F10-49E5-B062-A24C921F886A}" presName="compNode" presStyleCnt="0"/>
      <dgm:spPr/>
    </dgm:pt>
    <dgm:pt modelId="{517F25D5-C7A1-4CAC-B2C7-4BCBB5624401}" type="pres">
      <dgm:prSet presAssocID="{F3075C54-6F10-49E5-B062-A24C921F886A}" presName="bgRect" presStyleLbl="bgShp" presStyleIdx="3" presStyleCnt="6"/>
      <dgm:spPr/>
    </dgm:pt>
    <dgm:pt modelId="{59C9BED1-600C-48C4-B1FA-7C9E6E2E0C42}" type="pres">
      <dgm:prSet presAssocID="{F3075C54-6F10-49E5-B062-A24C921F886A}"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Users"/>
        </a:ext>
      </dgm:extLst>
    </dgm:pt>
    <dgm:pt modelId="{6991B991-CBC7-44B6-B720-3664FF7E54D6}" type="pres">
      <dgm:prSet presAssocID="{F3075C54-6F10-49E5-B062-A24C921F886A}" presName="spaceRect" presStyleCnt="0"/>
      <dgm:spPr/>
    </dgm:pt>
    <dgm:pt modelId="{5F2153DB-43D4-4530-AF05-35091FB6406A}" type="pres">
      <dgm:prSet presAssocID="{F3075C54-6F10-49E5-B062-A24C921F886A}" presName="parTx" presStyleLbl="revTx" presStyleIdx="3" presStyleCnt="6">
        <dgm:presLayoutVars>
          <dgm:chMax val="0"/>
          <dgm:chPref val="0"/>
        </dgm:presLayoutVars>
      </dgm:prSet>
      <dgm:spPr/>
    </dgm:pt>
    <dgm:pt modelId="{05764FBB-7314-4CCF-A277-FBC9786B8E06}" type="pres">
      <dgm:prSet presAssocID="{5B9496CC-A910-4D83-8E1C-9A66B024269A}" presName="sibTrans" presStyleCnt="0"/>
      <dgm:spPr/>
    </dgm:pt>
    <dgm:pt modelId="{41DE424E-BB26-4760-B11D-47724A879FD3}" type="pres">
      <dgm:prSet presAssocID="{FEF6E733-5056-47F5-9FC9-256A9A52678D}" presName="compNode" presStyleCnt="0"/>
      <dgm:spPr/>
    </dgm:pt>
    <dgm:pt modelId="{E5313810-A8DD-4762-B7D4-67A3F91DDBA5}" type="pres">
      <dgm:prSet presAssocID="{FEF6E733-5056-47F5-9FC9-256A9A52678D}" presName="bgRect" presStyleLbl="bgShp" presStyleIdx="4" presStyleCnt="6"/>
      <dgm:spPr/>
    </dgm:pt>
    <dgm:pt modelId="{481E03E4-3573-4AB2-BC65-AE075B023994}" type="pres">
      <dgm:prSet presAssocID="{FEF6E733-5056-47F5-9FC9-256A9A52678D}"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Podium"/>
        </a:ext>
      </dgm:extLst>
    </dgm:pt>
    <dgm:pt modelId="{A2204D2D-7428-4574-B1D8-0DB4804A5BCE}" type="pres">
      <dgm:prSet presAssocID="{FEF6E733-5056-47F5-9FC9-256A9A52678D}" presName="spaceRect" presStyleCnt="0"/>
      <dgm:spPr/>
    </dgm:pt>
    <dgm:pt modelId="{B967CCE2-678A-4EE9-938C-DBDF759BCEC2}" type="pres">
      <dgm:prSet presAssocID="{FEF6E733-5056-47F5-9FC9-256A9A52678D}" presName="parTx" presStyleLbl="revTx" presStyleIdx="4" presStyleCnt="6">
        <dgm:presLayoutVars>
          <dgm:chMax val="0"/>
          <dgm:chPref val="0"/>
        </dgm:presLayoutVars>
      </dgm:prSet>
      <dgm:spPr/>
    </dgm:pt>
    <dgm:pt modelId="{4B7BA2F5-7097-466D-8B2D-12487D28A3F8}" type="pres">
      <dgm:prSet presAssocID="{5259C03D-7A1D-400A-8181-4315BD2CF7DF}" presName="sibTrans" presStyleCnt="0"/>
      <dgm:spPr/>
    </dgm:pt>
    <dgm:pt modelId="{E6B9219E-0A85-4B61-9E3C-1F96A49A15C9}" type="pres">
      <dgm:prSet presAssocID="{0440B971-E0AF-49A8-A328-C157A87E975D}" presName="compNode" presStyleCnt="0"/>
      <dgm:spPr/>
    </dgm:pt>
    <dgm:pt modelId="{4DCCFB7B-C252-4C83-B3B9-8B3379E83CEE}" type="pres">
      <dgm:prSet presAssocID="{0440B971-E0AF-49A8-A328-C157A87E975D}" presName="bgRect" presStyleLbl="bgShp" presStyleIdx="5" presStyleCnt="6"/>
      <dgm:spPr/>
    </dgm:pt>
    <dgm:pt modelId="{6BE98011-41B2-4482-896C-58BAE7894A29}" type="pres">
      <dgm:prSet presAssocID="{0440B971-E0AF-49A8-A328-C157A87E975D}"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Checkmark"/>
        </a:ext>
      </dgm:extLst>
    </dgm:pt>
    <dgm:pt modelId="{7232A3AE-646D-41BE-A758-4C795393C073}" type="pres">
      <dgm:prSet presAssocID="{0440B971-E0AF-49A8-A328-C157A87E975D}" presName="spaceRect" presStyleCnt="0"/>
      <dgm:spPr/>
    </dgm:pt>
    <dgm:pt modelId="{DF87E310-327A-4C7E-A78B-EC96818F6F00}" type="pres">
      <dgm:prSet presAssocID="{0440B971-E0AF-49A8-A328-C157A87E975D}" presName="parTx" presStyleLbl="revTx" presStyleIdx="5" presStyleCnt="6">
        <dgm:presLayoutVars>
          <dgm:chMax val="0"/>
          <dgm:chPref val="0"/>
        </dgm:presLayoutVars>
      </dgm:prSet>
      <dgm:spPr/>
    </dgm:pt>
  </dgm:ptLst>
  <dgm:cxnLst>
    <dgm:cxn modelId="{E606BD0B-4638-464D-88BC-33741500CA17}" srcId="{D64F824A-E4A7-4D64-8BEB-A023A1925422}" destId="{0440B971-E0AF-49A8-A328-C157A87E975D}" srcOrd="5" destOrd="0" parTransId="{4DD80595-FCE8-4139-9666-F46498FAF66D}" sibTransId="{C630120E-4FEB-4247-89D4-9311166F19F5}"/>
    <dgm:cxn modelId="{F013E325-D0A7-43DF-B9C7-32540AA1061B}" srcId="{D64F824A-E4A7-4D64-8BEB-A023A1925422}" destId="{E84D92D7-6312-42DF-98FD-8D03E277D7DE}" srcOrd="2" destOrd="0" parTransId="{D4A039B8-A472-4DF4-A3F9-87E9BD782D77}" sibTransId="{808D9B8B-45D4-4666-B97C-91A2A50DBCDA}"/>
    <dgm:cxn modelId="{8A39CD35-4651-4D51-8C1D-5696EED93F55}" type="presOf" srcId="{D64F824A-E4A7-4D64-8BEB-A023A1925422}" destId="{A88B46FA-BDD0-411E-9486-84F9CACE794A}" srcOrd="0" destOrd="0" presId="urn:microsoft.com/office/officeart/2018/2/layout/IconVerticalSolidList"/>
    <dgm:cxn modelId="{ABF52442-B61C-44E0-B9A5-F56725BAD2A4}" type="presOf" srcId="{FEF6E733-5056-47F5-9FC9-256A9A52678D}" destId="{B967CCE2-678A-4EE9-938C-DBDF759BCEC2}" srcOrd="0" destOrd="0" presId="urn:microsoft.com/office/officeart/2018/2/layout/IconVerticalSolidList"/>
    <dgm:cxn modelId="{82B99372-FE39-41CE-94EA-8AB9E1939FB1}" srcId="{D64F824A-E4A7-4D64-8BEB-A023A1925422}" destId="{FEF6E733-5056-47F5-9FC9-256A9A52678D}" srcOrd="4" destOrd="0" parTransId="{72F16678-F0EE-4FEE-80BF-2525AAC6E791}" sibTransId="{5259C03D-7A1D-400A-8181-4315BD2CF7DF}"/>
    <dgm:cxn modelId="{EA2F3058-E086-4A98-B291-3C9C5EDC70CC}" type="presOf" srcId="{EA9ED253-C7CA-4F1A-A227-BBF1D4E8F78B}" destId="{914EA7E7-3E2B-4899-A2A9-9A88DD21E486}" srcOrd="0" destOrd="0" presId="urn:microsoft.com/office/officeart/2018/2/layout/IconVerticalSolidList"/>
    <dgm:cxn modelId="{35C8CA82-529F-4C19-BF38-BA9F1293861E}" type="presOf" srcId="{85F552FC-6DB9-4B9D-BE24-B459D273974D}" destId="{F9EE3927-B863-443F-9D0D-35FDD812661C}" srcOrd="0" destOrd="0" presId="urn:microsoft.com/office/officeart/2018/2/layout/IconVerticalSolidList"/>
    <dgm:cxn modelId="{75DA7391-6C6C-47D7-8E13-6202F2669C37}" srcId="{D64F824A-E4A7-4D64-8BEB-A023A1925422}" destId="{85F552FC-6DB9-4B9D-BE24-B459D273974D}" srcOrd="0" destOrd="0" parTransId="{7F4B27F2-D25A-4EE8-92E6-38EACE9E2C8D}" sibTransId="{FD167099-2C67-45D6-90F0-516FFB96E0CD}"/>
    <dgm:cxn modelId="{A401E1D0-FB55-4EED-974C-2C3D9333C5DC}" type="presOf" srcId="{F3075C54-6F10-49E5-B062-A24C921F886A}" destId="{5F2153DB-43D4-4530-AF05-35091FB6406A}" srcOrd="0" destOrd="0" presId="urn:microsoft.com/office/officeart/2018/2/layout/IconVerticalSolidList"/>
    <dgm:cxn modelId="{87D78EE8-F406-43C2-AA22-F49B6CE7ADA4}" srcId="{D64F824A-E4A7-4D64-8BEB-A023A1925422}" destId="{EA9ED253-C7CA-4F1A-A227-BBF1D4E8F78B}" srcOrd="1" destOrd="0" parTransId="{BB1307B0-2134-4DDA-A78C-58EDE41CDEB3}" sibTransId="{F795D066-9652-4B29-B52B-FBE2893FA914}"/>
    <dgm:cxn modelId="{393E85F5-FF51-45E1-95CB-D07E1E5C7DA2}" type="presOf" srcId="{E84D92D7-6312-42DF-98FD-8D03E277D7DE}" destId="{0F8C089D-40E9-4F28-84FA-AC5816F66A83}" srcOrd="0" destOrd="0" presId="urn:microsoft.com/office/officeart/2018/2/layout/IconVerticalSolidList"/>
    <dgm:cxn modelId="{F73709F6-12AF-4DBB-A81D-F140164E738D}" srcId="{D64F824A-E4A7-4D64-8BEB-A023A1925422}" destId="{F3075C54-6F10-49E5-B062-A24C921F886A}" srcOrd="3" destOrd="0" parTransId="{69C3972C-2C2A-43E1-A706-509E6C0CC779}" sibTransId="{5B9496CC-A910-4D83-8E1C-9A66B024269A}"/>
    <dgm:cxn modelId="{5F3832F7-04A7-4B7E-8CB0-59CC65EBB411}" type="presOf" srcId="{0440B971-E0AF-49A8-A328-C157A87E975D}" destId="{DF87E310-327A-4C7E-A78B-EC96818F6F00}" srcOrd="0" destOrd="0" presId="urn:microsoft.com/office/officeart/2018/2/layout/IconVerticalSolidList"/>
    <dgm:cxn modelId="{2E66E403-7B9A-489F-B7D3-DB12DE646E7F}" type="presParOf" srcId="{A88B46FA-BDD0-411E-9486-84F9CACE794A}" destId="{3415CF9D-2DD1-4C61-A6F1-E935B05B301F}" srcOrd="0" destOrd="0" presId="urn:microsoft.com/office/officeart/2018/2/layout/IconVerticalSolidList"/>
    <dgm:cxn modelId="{0681BD39-4390-49A4-BDCB-ECD55E86D5E2}" type="presParOf" srcId="{3415CF9D-2DD1-4C61-A6F1-E935B05B301F}" destId="{1FAE34FE-A9B8-4C60-89B4-11EBDC497F46}" srcOrd="0" destOrd="0" presId="urn:microsoft.com/office/officeart/2018/2/layout/IconVerticalSolidList"/>
    <dgm:cxn modelId="{06CDD7E9-FEE6-45CA-8463-47A534081A49}" type="presParOf" srcId="{3415CF9D-2DD1-4C61-A6F1-E935B05B301F}" destId="{77C0E5FF-F7AE-435A-835D-E998FAD24FEA}" srcOrd="1" destOrd="0" presId="urn:microsoft.com/office/officeart/2018/2/layout/IconVerticalSolidList"/>
    <dgm:cxn modelId="{5D07F80F-0D48-4AA6-AB3C-85B9C2C89875}" type="presParOf" srcId="{3415CF9D-2DD1-4C61-A6F1-E935B05B301F}" destId="{1CDC6C24-FF66-40F9-BBB5-7E8CB6631D02}" srcOrd="2" destOrd="0" presId="urn:microsoft.com/office/officeart/2018/2/layout/IconVerticalSolidList"/>
    <dgm:cxn modelId="{CA673136-71ED-4CA2-A505-21BBF647DAD1}" type="presParOf" srcId="{3415CF9D-2DD1-4C61-A6F1-E935B05B301F}" destId="{F9EE3927-B863-443F-9D0D-35FDD812661C}" srcOrd="3" destOrd="0" presId="urn:microsoft.com/office/officeart/2018/2/layout/IconVerticalSolidList"/>
    <dgm:cxn modelId="{0F2B8CD5-8F69-4189-8C2D-A08CD1C3D062}" type="presParOf" srcId="{A88B46FA-BDD0-411E-9486-84F9CACE794A}" destId="{A1B15231-02AD-49B9-80F8-C0C8F0058A7A}" srcOrd="1" destOrd="0" presId="urn:microsoft.com/office/officeart/2018/2/layout/IconVerticalSolidList"/>
    <dgm:cxn modelId="{0CF0396B-A7F4-4587-A6BD-629AA5F1CB44}" type="presParOf" srcId="{A88B46FA-BDD0-411E-9486-84F9CACE794A}" destId="{0DAC1520-AABD-4AE0-9B95-24844C023090}" srcOrd="2" destOrd="0" presId="urn:microsoft.com/office/officeart/2018/2/layout/IconVerticalSolidList"/>
    <dgm:cxn modelId="{E8FD8BC0-7086-465C-A2A1-166907EB67E9}" type="presParOf" srcId="{0DAC1520-AABD-4AE0-9B95-24844C023090}" destId="{D2C5AF4C-D0C4-42B9-90B2-271D58A5EE57}" srcOrd="0" destOrd="0" presId="urn:microsoft.com/office/officeart/2018/2/layout/IconVerticalSolidList"/>
    <dgm:cxn modelId="{AF799A3A-0BC3-42FA-89C7-FBB93A0B46C3}" type="presParOf" srcId="{0DAC1520-AABD-4AE0-9B95-24844C023090}" destId="{72415928-E564-4108-BA60-5EE6FBF53ED1}" srcOrd="1" destOrd="0" presId="urn:microsoft.com/office/officeart/2018/2/layout/IconVerticalSolidList"/>
    <dgm:cxn modelId="{B8356CA3-BB83-4014-B4AD-68FB4BE7F53E}" type="presParOf" srcId="{0DAC1520-AABD-4AE0-9B95-24844C023090}" destId="{A1C2779C-ACC0-4889-AF73-E6C33F95C032}" srcOrd="2" destOrd="0" presId="urn:microsoft.com/office/officeart/2018/2/layout/IconVerticalSolidList"/>
    <dgm:cxn modelId="{E2DCF5AB-CE73-404B-AC99-48930EB1DDA4}" type="presParOf" srcId="{0DAC1520-AABD-4AE0-9B95-24844C023090}" destId="{914EA7E7-3E2B-4899-A2A9-9A88DD21E486}" srcOrd="3" destOrd="0" presId="urn:microsoft.com/office/officeart/2018/2/layout/IconVerticalSolidList"/>
    <dgm:cxn modelId="{5D3ACE98-BEAB-4773-A4CC-69025890AACD}" type="presParOf" srcId="{A88B46FA-BDD0-411E-9486-84F9CACE794A}" destId="{A49B85B5-CE4C-49F5-B245-F0900C44A9A8}" srcOrd="3" destOrd="0" presId="urn:microsoft.com/office/officeart/2018/2/layout/IconVerticalSolidList"/>
    <dgm:cxn modelId="{C8510444-5321-48A7-A4AF-733352901E65}" type="presParOf" srcId="{A88B46FA-BDD0-411E-9486-84F9CACE794A}" destId="{235C27D1-FD72-4557-96B7-B43DD0B17A8B}" srcOrd="4" destOrd="0" presId="urn:microsoft.com/office/officeart/2018/2/layout/IconVerticalSolidList"/>
    <dgm:cxn modelId="{AB5FB74F-9A11-48A2-96D2-0D35D30AF2C9}" type="presParOf" srcId="{235C27D1-FD72-4557-96B7-B43DD0B17A8B}" destId="{6AB6DC6F-67F4-439B-ACA6-8A11EC83973D}" srcOrd="0" destOrd="0" presId="urn:microsoft.com/office/officeart/2018/2/layout/IconVerticalSolidList"/>
    <dgm:cxn modelId="{0E3DCDF4-7106-4614-BFED-F1415C983EF7}" type="presParOf" srcId="{235C27D1-FD72-4557-96B7-B43DD0B17A8B}" destId="{F7FAB7B2-DE91-43F5-A73D-69E0797B4A85}" srcOrd="1" destOrd="0" presId="urn:microsoft.com/office/officeart/2018/2/layout/IconVerticalSolidList"/>
    <dgm:cxn modelId="{12455755-5A93-417D-BF63-E6B67B2822EE}" type="presParOf" srcId="{235C27D1-FD72-4557-96B7-B43DD0B17A8B}" destId="{E6BBE025-8804-460E-BB98-08489FA5D444}" srcOrd="2" destOrd="0" presId="urn:microsoft.com/office/officeart/2018/2/layout/IconVerticalSolidList"/>
    <dgm:cxn modelId="{E30D83B1-7278-4A24-A2F6-66A4959AE1A7}" type="presParOf" srcId="{235C27D1-FD72-4557-96B7-B43DD0B17A8B}" destId="{0F8C089D-40E9-4F28-84FA-AC5816F66A83}" srcOrd="3" destOrd="0" presId="urn:microsoft.com/office/officeart/2018/2/layout/IconVerticalSolidList"/>
    <dgm:cxn modelId="{C62CE806-5868-4CF5-8A2D-E5749EE439E4}" type="presParOf" srcId="{A88B46FA-BDD0-411E-9486-84F9CACE794A}" destId="{BB180B25-4E69-4CD9-9A4A-58077698358A}" srcOrd="5" destOrd="0" presId="urn:microsoft.com/office/officeart/2018/2/layout/IconVerticalSolidList"/>
    <dgm:cxn modelId="{332D8828-7995-44D9-83B1-0C7F071CAEA4}" type="presParOf" srcId="{A88B46FA-BDD0-411E-9486-84F9CACE794A}" destId="{4B27BEBB-DD90-4786-A93E-D0ECD270F04F}" srcOrd="6" destOrd="0" presId="urn:microsoft.com/office/officeart/2018/2/layout/IconVerticalSolidList"/>
    <dgm:cxn modelId="{37A497FF-6091-4448-B30F-A31B8F64B12F}" type="presParOf" srcId="{4B27BEBB-DD90-4786-A93E-D0ECD270F04F}" destId="{517F25D5-C7A1-4CAC-B2C7-4BCBB5624401}" srcOrd="0" destOrd="0" presId="urn:microsoft.com/office/officeart/2018/2/layout/IconVerticalSolidList"/>
    <dgm:cxn modelId="{17B58735-574A-4D21-B655-A256DA4114A3}" type="presParOf" srcId="{4B27BEBB-DD90-4786-A93E-D0ECD270F04F}" destId="{59C9BED1-600C-48C4-B1FA-7C9E6E2E0C42}" srcOrd="1" destOrd="0" presId="urn:microsoft.com/office/officeart/2018/2/layout/IconVerticalSolidList"/>
    <dgm:cxn modelId="{B551D078-A60D-4723-85D0-839D1839136D}" type="presParOf" srcId="{4B27BEBB-DD90-4786-A93E-D0ECD270F04F}" destId="{6991B991-CBC7-44B6-B720-3664FF7E54D6}" srcOrd="2" destOrd="0" presId="urn:microsoft.com/office/officeart/2018/2/layout/IconVerticalSolidList"/>
    <dgm:cxn modelId="{70707E25-8C4B-4403-8BF8-A9168CA21626}" type="presParOf" srcId="{4B27BEBB-DD90-4786-A93E-D0ECD270F04F}" destId="{5F2153DB-43D4-4530-AF05-35091FB6406A}" srcOrd="3" destOrd="0" presId="urn:microsoft.com/office/officeart/2018/2/layout/IconVerticalSolidList"/>
    <dgm:cxn modelId="{20463A7A-BE4A-4507-8950-C3199023136A}" type="presParOf" srcId="{A88B46FA-BDD0-411E-9486-84F9CACE794A}" destId="{05764FBB-7314-4CCF-A277-FBC9786B8E06}" srcOrd="7" destOrd="0" presId="urn:microsoft.com/office/officeart/2018/2/layout/IconVerticalSolidList"/>
    <dgm:cxn modelId="{18438C77-B8DF-4FE4-9B73-574F00B5D09B}" type="presParOf" srcId="{A88B46FA-BDD0-411E-9486-84F9CACE794A}" destId="{41DE424E-BB26-4760-B11D-47724A879FD3}" srcOrd="8" destOrd="0" presId="urn:microsoft.com/office/officeart/2018/2/layout/IconVerticalSolidList"/>
    <dgm:cxn modelId="{C99A6D6B-7196-4B67-8852-7421CC6D51F1}" type="presParOf" srcId="{41DE424E-BB26-4760-B11D-47724A879FD3}" destId="{E5313810-A8DD-4762-B7D4-67A3F91DDBA5}" srcOrd="0" destOrd="0" presId="urn:microsoft.com/office/officeart/2018/2/layout/IconVerticalSolidList"/>
    <dgm:cxn modelId="{D0C1ADC4-5BBE-46FE-91E1-D600151773F4}" type="presParOf" srcId="{41DE424E-BB26-4760-B11D-47724A879FD3}" destId="{481E03E4-3573-4AB2-BC65-AE075B023994}" srcOrd="1" destOrd="0" presId="urn:microsoft.com/office/officeart/2018/2/layout/IconVerticalSolidList"/>
    <dgm:cxn modelId="{A4768B2E-5CA6-42E2-8A6D-6E7F8272E22C}" type="presParOf" srcId="{41DE424E-BB26-4760-B11D-47724A879FD3}" destId="{A2204D2D-7428-4574-B1D8-0DB4804A5BCE}" srcOrd="2" destOrd="0" presId="urn:microsoft.com/office/officeart/2018/2/layout/IconVerticalSolidList"/>
    <dgm:cxn modelId="{CBD56B69-793D-489E-8BFF-F2D2DCBF54B7}" type="presParOf" srcId="{41DE424E-BB26-4760-B11D-47724A879FD3}" destId="{B967CCE2-678A-4EE9-938C-DBDF759BCEC2}" srcOrd="3" destOrd="0" presId="urn:microsoft.com/office/officeart/2018/2/layout/IconVerticalSolidList"/>
    <dgm:cxn modelId="{B75A0D10-7E1E-4128-A540-77D505316A92}" type="presParOf" srcId="{A88B46FA-BDD0-411E-9486-84F9CACE794A}" destId="{4B7BA2F5-7097-466D-8B2D-12487D28A3F8}" srcOrd="9" destOrd="0" presId="urn:microsoft.com/office/officeart/2018/2/layout/IconVerticalSolidList"/>
    <dgm:cxn modelId="{3848861B-86A9-4F42-B20D-F5967CA3B2F7}" type="presParOf" srcId="{A88B46FA-BDD0-411E-9486-84F9CACE794A}" destId="{E6B9219E-0A85-4B61-9E3C-1F96A49A15C9}" srcOrd="10" destOrd="0" presId="urn:microsoft.com/office/officeart/2018/2/layout/IconVerticalSolidList"/>
    <dgm:cxn modelId="{F3874888-D14F-4666-891C-87D3E392C886}" type="presParOf" srcId="{E6B9219E-0A85-4B61-9E3C-1F96A49A15C9}" destId="{4DCCFB7B-C252-4C83-B3B9-8B3379E83CEE}" srcOrd="0" destOrd="0" presId="urn:microsoft.com/office/officeart/2018/2/layout/IconVerticalSolidList"/>
    <dgm:cxn modelId="{8D0FAD84-1ABC-40A1-A347-77FED93F79D4}" type="presParOf" srcId="{E6B9219E-0A85-4B61-9E3C-1F96A49A15C9}" destId="{6BE98011-41B2-4482-896C-58BAE7894A29}" srcOrd="1" destOrd="0" presId="urn:microsoft.com/office/officeart/2018/2/layout/IconVerticalSolidList"/>
    <dgm:cxn modelId="{35657B1E-806D-4BDB-932C-6F9C9F2B44FB}" type="presParOf" srcId="{E6B9219E-0A85-4B61-9E3C-1F96A49A15C9}" destId="{7232A3AE-646D-41BE-A758-4C795393C073}" srcOrd="2" destOrd="0" presId="urn:microsoft.com/office/officeart/2018/2/layout/IconVerticalSolidList"/>
    <dgm:cxn modelId="{A3C1F568-EA8B-48F1-A79D-16F930E3279F}" type="presParOf" srcId="{E6B9219E-0A85-4B61-9E3C-1F96A49A15C9}" destId="{DF87E310-327A-4C7E-A78B-EC96818F6F0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AE34FE-A9B8-4C60-89B4-11EBDC497F46}">
      <dsp:nvSpPr>
        <dsp:cNvPr id="0" name=""/>
        <dsp:cNvSpPr/>
      </dsp:nvSpPr>
      <dsp:spPr>
        <a:xfrm>
          <a:off x="0" y="98043"/>
          <a:ext cx="10515600" cy="75775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C0E5FF-F7AE-435A-835D-E998FAD24FEA}">
      <dsp:nvSpPr>
        <dsp:cNvPr id="0" name=""/>
        <dsp:cNvSpPr/>
      </dsp:nvSpPr>
      <dsp:spPr>
        <a:xfrm>
          <a:off x="229221" y="172273"/>
          <a:ext cx="416765" cy="41676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9EE3927-B863-443F-9D0D-35FDD812661C}">
      <dsp:nvSpPr>
        <dsp:cNvPr id="0" name=""/>
        <dsp:cNvSpPr/>
      </dsp:nvSpPr>
      <dsp:spPr>
        <a:xfrm>
          <a:off x="875207" y="1778"/>
          <a:ext cx="9640392" cy="7577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196" tIns="80196" rIns="80196" bIns="80196" numCol="1" spcCol="1270" anchor="ctr" anchorCtr="0">
          <a:noAutofit/>
        </a:bodyPr>
        <a:lstStyle/>
        <a:p>
          <a:pPr marL="0" lvl="0" indent="0" algn="l" defTabSz="844550">
            <a:lnSpc>
              <a:spcPct val="100000"/>
            </a:lnSpc>
            <a:spcBef>
              <a:spcPct val="0"/>
            </a:spcBef>
            <a:spcAft>
              <a:spcPct val="35000"/>
            </a:spcAft>
            <a:buNone/>
          </a:pPr>
          <a:r>
            <a:rPr lang="en-GB" sz="1900" kern="1200" dirty="0"/>
            <a:t>Keep instructions short and simple</a:t>
          </a:r>
          <a:endParaRPr lang="en-US" sz="1900" kern="1200" dirty="0"/>
        </a:p>
      </dsp:txBody>
      <dsp:txXfrm>
        <a:off x="875207" y="1778"/>
        <a:ext cx="9640392" cy="757755"/>
      </dsp:txXfrm>
    </dsp:sp>
    <dsp:sp modelId="{D2C5AF4C-D0C4-42B9-90B2-271D58A5EE57}">
      <dsp:nvSpPr>
        <dsp:cNvPr id="0" name=""/>
        <dsp:cNvSpPr/>
      </dsp:nvSpPr>
      <dsp:spPr>
        <a:xfrm>
          <a:off x="0" y="948973"/>
          <a:ext cx="10515600" cy="75775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2415928-E564-4108-BA60-5EE6FBF53ED1}">
      <dsp:nvSpPr>
        <dsp:cNvPr id="0" name=""/>
        <dsp:cNvSpPr/>
      </dsp:nvSpPr>
      <dsp:spPr>
        <a:xfrm>
          <a:off x="229221" y="1119468"/>
          <a:ext cx="416765" cy="41676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14EA7E7-3E2B-4899-A2A9-9A88DD21E486}">
      <dsp:nvSpPr>
        <dsp:cNvPr id="0" name=""/>
        <dsp:cNvSpPr/>
      </dsp:nvSpPr>
      <dsp:spPr>
        <a:xfrm>
          <a:off x="875207" y="948973"/>
          <a:ext cx="9640392" cy="7577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196" tIns="80196" rIns="80196" bIns="80196" numCol="1" spcCol="1270" anchor="ctr" anchorCtr="0">
          <a:noAutofit/>
        </a:bodyPr>
        <a:lstStyle/>
        <a:p>
          <a:pPr marL="0" lvl="0" indent="0" algn="l" defTabSz="844550">
            <a:lnSpc>
              <a:spcPct val="100000"/>
            </a:lnSpc>
            <a:spcBef>
              <a:spcPct val="0"/>
            </a:spcBef>
            <a:spcAft>
              <a:spcPct val="35000"/>
            </a:spcAft>
            <a:buNone/>
          </a:pPr>
          <a:r>
            <a:rPr lang="en-GB" sz="1900" kern="1200"/>
            <a:t>Emphasise the development of fundamental fitness abilities</a:t>
          </a:r>
          <a:endParaRPr lang="en-US" sz="1900" kern="1200"/>
        </a:p>
      </dsp:txBody>
      <dsp:txXfrm>
        <a:off x="875207" y="948973"/>
        <a:ext cx="9640392" cy="757755"/>
      </dsp:txXfrm>
    </dsp:sp>
    <dsp:sp modelId="{6AB6DC6F-67F4-439B-ACA6-8A11EC83973D}">
      <dsp:nvSpPr>
        <dsp:cNvPr id="0" name=""/>
        <dsp:cNvSpPr/>
      </dsp:nvSpPr>
      <dsp:spPr>
        <a:xfrm>
          <a:off x="0" y="1896167"/>
          <a:ext cx="10515600" cy="75775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7FAB7B2-DE91-43F5-A73D-69E0797B4A85}">
      <dsp:nvSpPr>
        <dsp:cNvPr id="0" name=""/>
        <dsp:cNvSpPr/>
      </dsp:nvSpPr>
      <dsp:spPr>
        <a:xfrm>
          <a:off x="229221" y="2066662"/>
          <a:ext cx="416765" cy="41676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F8C089D-40E9-4F28-84FA-AC5816F66A83}">
      <dsp:nvSpPr>
        <dsp:cNvPr id="0" name=""/>
        <dsp:cNvSpPr/>
      </dsp:nvSpPr>
      <dsp:spPr>
        <a:xfrm>
          <a:off x="875207" y="1896167"/>
          <a:ext cx="9640392" cy="7577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196" tIns="80196" rIns="80196" bIns="80196" numCol="1" spcCol="1270" anchor="ctr" anchorCtr="0">
          <a:noAutofit/>
        </a:bodyPr>
        <a:lstStyle/>
        <a:p>
          <a:pPr marL="0" lvl="0" indent="0" algn="l" defTabSz="844550">
            <a:lnSpc>
              <a:spcPct val="100000"/>
            </a:lnSpc>
            <a:spcBef>
              <a:spcPct val="0"/>
            </a:spcBef>
            <a:spcAft>
              <a:spcPct val="35000"/>
            </a:spcAft>
            <a:buNone/>
          </a:pPr>
          <a:r>
            <a:rPr lang="en-GB" sz="1900" kern="1200"/>
            <a:t>Use a variety of games &amp; activities where children experience success</a:t>
          </a:r>
          <a:endParaRPr lang="en-US" sz="1900" kern="1200"/>
        </a:p>
      </dsp:txBody>
      <dsp:txXfrm>
        <a:off x="875207" y="1896167"/>
        <a:ext cx="9640392" cy="757755"/>
      </dsp:txXfrm>
    </dsp:sp>
    <dsp:sp modelId="{517F25D5-C7A1-4CAC-B2C7-4BCBB5624401}">
      <dsp:nvSpPr>
        <dsp:cNvPr id="0" name=""/>
        <dsp:cNvSpPr/>
      </dsp:nvSpPr>
      <dsp:spPr>
        <a:xfrm>
          <a:off x="0" y="2843362"/>
          <a:ext cx="10515600" cy="75775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C9BED1-600C-48C4-B1FA-7C9E6E2E0C42}">
      <dsp:nvSpPr>
        <dsp:cNvPr id="0" name=""/>
        <dsp:cNvSpPr/>
      </dsp:nvSpPr>
      <dsp:spPr>
        <a:xfrm>
          <a:off x="229221" y="3013857"/>
          <a:ext cx="416765" cy="41676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F2153DB-43D4-4530-AF05-35091FB6406A}">
      <dsp:nvSpPr>
        <dsp:cNvPr id="0" name=""/>
        <dsp:cNvSpPr/>
      </dsp:nvSpPr>
      <dsp:spPr>
        <a:xfrm>
          <a:off x="875207" y="2843362"/>
          <a:ext cx="9640392" cy="7577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196" tIns="80196" rIns="80196" bIns="80196" numCol="1" spcCol="1270" anchor="ctr" anchorCtr="0">
          <a:noAutofit/>
        </a:bodyPr>
        <a:lstStyle/>
        <a:p>
          <a:pPr marL="0" lvl="0" indent="0" algn="l" defTabSz="844550">
            <a:lnSpc>
              <a:spcPct val="100000"/>
            </a:lnSpc>
            <a:spcBef>
              <a:spcPct val="0"/>
            </a:spcBef>
            <a:spcAft>
              <a:spcPct val="35000"/>
            </a:spcAft>
            <a:buNone/>
          </a:pPr>
          <a:r>
            <a:rPr lang="en-GB" sz="1900" kern="1200"/>
            <a:t>Recognise individual needs and capabilities of all participants </a:t>
          </a:r>
          <a:endParaRPr lang="en-US" sz="1900" kern="1200"/>
        </a:p>
      </dsp:txBody>
      <dsp:txXfrm>
        <a:off x="875207" y="2843362"/>
        <a:ext cx="9640392" cy="757755"/>
      </dsp:txXfrm>
    </dsp:sp>
    <dsp:sp modelId="{E5313810-A8DD-4762-B7D4-67A3F91DDBA5}">
      <dsp:nvSpPr>
        <dsp:cNvPr id="0" name=""/>
        <dsp:cNvSpPr/>
      </dsp:nvSpPr>
      <dsp:spPr>
        <a:xfrm>
          <a:off x="0" y="3790557"/>
          <a:ext cx="10515600" cy="75775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81E03E4-3573-4AB2-BC65-AE075B023994}">
      <dsp:nvSpPr>
        <dsp:cNvPr id="0" name=""/>
        <dsp:cNvSpPr/>
      </dsp:nvSpPr>
      <dsp:spPr>
        <a:xfrm>
          <a:off x="229221" y="3961052"/>
          <a:ext cx="416765" cy="41676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967CCE2-678A-4EE9-938C-DBDF759BCEC2}">
      <dsp:nvSpPr>
        <dsp:cNvPr id="0" name=""/>
        <dsp:cNvSpPr/>
      </dsp:nvSpPr>
      <dsp:spPr>
        <a:xfrm>
          <a:off x="875207" y="3790557"/>
          <a:ext cx="9640392" cy="7577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196" tIns="80196" rIns="80196" bIns="80196" numCol="1" spcCol="1270" anchor="ctr" anchorCtr="0">
          <a:noAutofit/>
        </a:bodyPr>
        <a:lstStyle/>
        <a:p>
          <a:pPr marL="0" lvl="0" indent="0" algn="l" defTabSz="844550">
            <a:lnSpc>
              <a:spcPct val="100000"/>
            </a:lnSpc>
            <a:spcBef>
              <a:spcPct val="0"/>
            </a:spcBef>
            <a:spcAft>
              <a:spcPct val="35000"/>
            </a:spcAft>
            <a:buNone/>
          </a:pPr>
          <a:r>
            <a:rPr lang="en-GB" sz="1900" kern="1200"/>
            <a:t>Focus on intrinsic factors such as skill improvement, personal success &amp; having fu</a:t>
          </a:r>
          <a:endParaRPr lang="en-US" sz="1900" kern="1200"/>
        </a:p>
      </dsp:txBody>
      <dsp:txXfrm>
        <a:off x="875207" y="3790557"/>
        <a:ext cx="9640392" cy="757755"/>
      </dsp:txXfrm>
    </dsp:sp>
    <dsp:sp modelId="{4DCCFB7B-C252-4C83-B3B9-8B3379E83CEE}">
      <dsp:nvSpPr>
        <dsp:cNvPr id="0" name=""/>
        <dsp:cNvSpPr/>
      </dsp:nvSpPr>
      <dsp:spPr>
        <a:xfrm>
          <a:off x="0" y="4737751"/>
          <a:ext cx="10515600" cy="75775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E98011-41B2-4482-896C-58BAE7894A29}">
      <dsp:nvSpPr>
        <dsp:cNvPr id="0" name=""/>
        <dsp:cNvSpPr/>
      </dsp:nvSpPr>
      <dsp:spPr>
        <a:xfrm>
          <a:off x="229221" y="4908246"/>
          <a:ext cx="416765" cy="416765"/>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F87E310-327A-4C7E-A78B-EC96818F6F00}">
      <dsp:nvSpPr>
        <dsp:cNvPr id="0" name=""/>
        <dsp:cNvSpPr/>
      </dsp:nvSpPr>
      <dsp:spPr>
        <a:xfrm>
          <a:off x="875207" y="4737751"/>
          <a:ext cx="9640392" cy="7577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196" tIns="80196" rIns="80196" bIns="80196" numCol="1" spcCol="1270" anchor="ctr" anchorCtr="0">
          <a:noAutofit/>
        </a:bodyPr>
        <a:lstStyle/>
        <a:p>
          <a:pPr marL="0" lvl="0" indent="0" algn="l" defTabSz="844550">
            <a:lnSpc>
              <a:spcPct val="100000"/>
            </a:lnSpc>
            <a:spcBef>
              <a:spcPct val="0"/>
            </a:spcBef>
            <a:spcAft>
              <a:spcPct val="35000"/>
            </a:spcAft>
            <a:buNone/>
          </a:pPr>
          <a:r>
            <a:rPr lang="en-GB" sz="1900" kern="1200"/>
            <a:t>Provide corrective feedback! </a:t>
          </a:r>
          <a:endParaRPr lang="en-US" sz="1900" kern="1200"/>
        </a:p>
      </dsp:txBody>
      <dsp:txXfrm>
        <a:off x="875207" y="4737751"/>
        <a:ext cx="9640392" cy="75775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FB0643-783E-4314-BD14-7325379D78E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7A2EDE1-DDAC-4119-8561-81EA1B9DAB5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7785E17-425B-4A2A-9127-6BE2E7E8352B}"/>
              </a:ext>
            </a:extLst>
          </p:cNvPr>
          <p:cNvSpPr>
            <a:spLocks noGrp="1"/>
          </p:cNvSpPr>
          <p:nvPr>
            <p:ph type="dt" sz="half" idx="10"/>
          </p:nvPr>
        </p:nvSpPr>
        <p:spPr/>
        <p:txBody>
          <a:bodyPr/>
          <a:lstStyle/>
          <a:p>
            <a:fld id="{F3EB2DEC-5EA3-4CB4-9F77-D2B5894D1BEE}" type="datetimeFigureOut">
              <a:rPr lang="en-GB" smtClean="0"/>
              <a:t>13/11/2021</a:t>
            </a:fld>
            <a:endParaRPr lang="en-GB"/>
          </a:p>
        </p:txBody>
      </p:sp>
      <p:sp>
        <p:nvSpPr>
          <p:cNvPr id="5" name="Footer Placeholder 4">
            <a:extLst>
              <a:ext uri="{FF2B5EF4-FFF2-40B4-BE49-F238E27FC236}">
                <a16:creationId xmlns:a16="http://schemas.microsoft.com/office/drawing/2014/main" id="{825457A2-E86E-43E0-B992-153EC73E1EE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85F0C7C-F1D9-4382-B150-BCB05C9B49DE}"/>
              </a:ext>
            </a:extLst>
          </p:cNvPr>
          <p:cNvSpPr>
            <a:spLocks noGrp="1"/>
          </p:cNvSpPr>
          <p:nvPr>
            <p:ph type="sldNum" sz="quarter" idx="12"/>
          </p:nvPr>
        </p:nvSpPr>
        <p:spPr/>
        <p:txBody>
          <a:bodyPr/>
          <a:lstStyle/>
          <a:p>
            <a:fld id="{EE9F8546-0221-4E45-A259-2D7421ECDF4D}" type="slidenum">
              <a:rPr lang="en-GB" smtClean="0"/>
              <a:t>‹#›</a:t>
            </a:fld>
            <a:endParaRPr lang="en-GB"/>
          </a:p>
        </p:txBody>
      </p:sp>
    </p:spTree>
    <p:extLst>
      <p:ext uri="{BB962C8B-B14F-4D97-AF65-F5344CB8AC3E}">
        <p14:creationId xmlns:p14="http://schemas.microsoft.com/office/powerpoint/2010/main" val="24670488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E3713-AD35-4C58-BB08-5A2827BA623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30B5634-1E8B-4580-B62C-74DE214B660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213181-1FC5-402F-9134-CC709C12B29B}"/>
              </a:ext>
            </a:extLst>
          </p:cNvPr>
          <p:cNvSpPr>
            <a:spLocks noGrp="1"/>
          </p:cNvSpPr>
          <p:nvPr>
            <p:ph type="dt" sz="half" idx="10"/>
          </p:nvPr>
        </p:nvSpPr>
        <p:spPr/>
        <p:txBody>
          <a:bodyPr/>
          <a:lstStyle/>
          <a:p>
            <a:fld id="{F3EB2DEC-5EA3-4CB4-9F77-D2B5894D1BEE}" type="datetimeFigureOut">
              <a:rPr lang="en-GB" smtClean="0"/>
              <a:t>13/11/2021</a:t>
            </a:fld>
            <a:endParaRPr lang="en-GB"/>
          </a:p>
        </p:txBody>
      </p:sp>
      <p:sp>
        <p:nvSpPr>
          <p:cNvPr id="5" name="Footer Placeholder 4">
            <a:extLst>
              <a:ext uri="{FF2B5EF4-FFF2-40B4-BE49-F238E27FC236}">
                <a16:creationId xmlns:a16="http://schemas.microsoft.com/office/drawing/2014/main" id="{0EEC8A72-49C5-4D69-859E-45D5C8CDA44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822FA9B-FB2F-4EA2-BCA7-FAC3689DF31F}"/>
              </a:ext>
            </a:extLst>
          </p:cNvPr>
          <p:cNvSpPr>
            <a:spLocks noGrp="1"/>
          </p:cNvSpPr>
          <p:nvPr>
            <p:ph type="sldNum" sz="quarter" idx="12"/>
          </p:nvPr>
        </p:nvSpPr>
        <p:spPr/>
        <p:txBody>
          <a:bodyPr/>
          <a:lstStyle/>
          <a:p>
            <a:fld id="{EE9F8546-0221-4E45-A259-2D7421ECDF4D}" type="slidenum">
              <a:rPr lang="en-GB" smtClean="0"/>
              <a:t>‹#›</a:t>
            </a:fld>
            <a:endParaRPr lang="en-GB"/>
          </a:p>
        </p:txBody>
      </p:sp>
    </p:spTree>
    <p:extLst>
      <p:ext uri="{BB962C8B-B14F-4D97-AF65-F5344CB8AC3E}">
        <p14:creationId xmlns:p14="http://schemas.microsoft.com/office/powerpoint/2010/main" val="41388511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38F8C4-2506-4979-9B9C-53401F5761B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7234569-A6C6-4C2F-A2E5-2954E5260DA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0A01125-5680-4358-BB3F-9299199FAF6D}"/>
              </a:ext>
            </a:extLst>
          </p:cNvPr>
          <p:cNvSpPr>
            <a:spLocks noGrp="1"/>
          </p:cNvSpPr>
          <p:nvPr>
            <p:ph type="dt" sz="half" idx="10"/>
          </p:nvPr>
        </p:nvSpPr>
        <p:spPr/>
        <p:txBody>
          <a:bodyPr/>
          <a:lstStyle/>
          <a:p>
            <a:fld id="{F3EB2DEC-5EA3-4CB4-9F77-D2B5894D1BEE}" type="datetimeFigureOut">
              <a:rPr lang="en-GB" smtClean="0"/>
              <a:t>13/11/2021</a:t>
            </a:fld>
            <a:endParaRPr lang="en-GB"/>
          </a:p>
        </p:txBody>
      </p:sp>
      <p:sp>
        <p:nvSpPr>
          <p:cNvPr id="5" name="Footer Placeholder 4">
            <a:extLst>
              <a:ext uri="{FF2B5EF4-FFF2-40B4-BE49-F238E27FC236}">
                <a16:creationId xmlns:a16="http://schemas.microsoft.com/office/drawing/2014/main" id="{983FC08E-1D55-4289-9688-FB1757B1AB2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EA29A88-ADD9-4AFA-80DF-8F0AEA47E558}"/>
              </a:ext>
            </a:extLst>
          </p:cNvPr>
          <p:cNvSpPr>
            <a:spLocks noGrp="1"/>
          </p:cNvSpPr>
          <p:nvPr>
            <p:ph type="sldNum" sz="quarter" idx="12"/>
          </p:nvPr>
        </p:nvSpPr>
        <p:spPr/>
        <p:txBody>
          <a:bodyPr/>
          <a:lstStyle/>
          <a:p>
            <a:fld id="{EE9F8546-0221-4E45-A259-2D7421ECDF4D}" type="slidenum">
              <a:rPr lang="en-GB" smtClean="0"/>
              <a:t>‹#›</a:t>
            </a:fld>
            <a:endParaRPr lang="en-GB"/>
          </a:p>
        </p:txBody>
      </p:sp>
    </p:spTree>
    <p:extLst>
      <p:ext uri="{BB962C8B-B14F-4D97-AF65-F5344CB8AC3E}">
        <p14:creationId xmlns:p14="http://schemas.microsoft.com/office/powerpoint/2010/main" val="8719999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22526F-950E-4ADD-9C59-96875C02155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D9697AE-89E5-4FB0-913E-3D8DC700C34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A09BDB5-1C43-49C7-8C7C-C84F7B843D6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2B71382-4D9B-4990-8E98-6C86E515CE2E}"/>
              </a:ext>
            </a:extLst>
          </p:cNvPr>
          <p:cNvSpPr>
            <a:spLocks noGrp="1"/>
          </p:cNvSpPr>
          <p:nvPr>
            <p:ph type="dt" sz="half" idx="10"/>
          </p:nvPr>
        </p:nvSpPr>
        <p:spPr/>
        <p:txBody>
          <a:bodyPr/>
          <a:lstStyle/>
          <a:p>
            <a:fld id="{F3EB2DEC-5EA3-4CB4-9F77-D2B5894D1BEE}" type="datetimeFigureOut">
              <a:rPr lang="en-GB" smtClean="0"/>
              <a:t>13/11/2021</a:t>
            </a:fld>
            <a:endParaRPr lang="en-GB"/>
          </a:p>
        </p:txBody>
      </p:sp>
      <p:sp>
        <p:nvSpPr>
          <p:cNvPr id="6" name="Footer Placeholder 5">
            <a:extLst>
              <a:ext uri="{FF2B5EF4-FFF2-40B4-BE49-F238E27FC236}">
                <a16:creationId xmlns:a16="http://schemas.microsoft.com/office/drawing/2014/main" id="{969BF4A7-5D85-4E14-8225-77387ADE6BE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E2819AA-FED5-49D2-B6A8-152839B374B5}"/>
              </a:ext>
            </a:extLst>
          </p:cNvPr>
          <p:cNvSpPr>
            <a:spLocks noGrp="1"/>
          </p:cNvSpPr>
          <p:nvPr>
            <p:ph type="sldNum" sz="quarter" idx="12"/>
          </p:nvPr>
        </p:nvSpPr>
        <p:spPr/>
        <p:txBody>
          <a:bodyPr/>
          <a:lstStyle/>
          <a:p>
            <a:fld id="{EE9F8546-0221-4E45-A259-2D7421ECDF4D}" type="slidenum">
              <a:rPr lang="en-GB" smtClean="0"/>
              <a:t>‹#›</a:t>
            </a:fld>
            <a:endParaRPr lang="en-GB"/>
          </a:p>
        </p:txBody>
      </p:sp>
    </p:spTree>
    <p:extLst>
      <p:ext uri="{BB962C8B-B14F-4D97-AF65-F5344CB8AC3E}">
        <p14:creationId xmlns:p14="http://schemas.microsoft.com/office/powerpoint/2010/main" val="28694828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7DFB0-4239-4F9B-AFEA-36F44E9477C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338C73D-5EFE-4B4D-8DFB-7B52B84B25F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8795908-105D-4071-8908-C8CB1F959F4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17C88A3-5120-49C0-A5EC-2051FDAED09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EE56541-63AC-4217-A5E0-8B93EDE276F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A49FB4E-CC91-4693-BE75-9B7C30881ACE}"/>
              </a:ext>
            </a:extLst>
          </p:cNvPr>
          <p:cNvSpPr>
            <a:spLocks noGrp="1"/>
          </p:cNvSpPr>
          <p:nvPr>
            <p:ph type="dt" sz="half" idx="10"/>
          </p:nvPr>
        </p:nvSpPr>
        <p:spPr/>
        <p:txBody>
          <a:bodyPr/>
          <a:lstStyle/>
          <a:p>
            <a:fld id="{F3EB2DEC-5EA3-4CB4-9F77-D2B5894D1BEE}" type="datetimeFigureOut">
              <a:rPr lang="en-GB" smtClean="0"/>
              <a:t>13/11/2021</a:t>
            </a:fld>
            <a:endParaRPr lang="en-GB"/>
          </a:p>
        </p:txBody>
      </p:sp>
      <p:sp>
        <p:nvSpPr>
          <p:cNvPr id="8" name="Footer Placeholder 7">
            <a:extLst>
              <a:ext uri="{FF2B5EF4-FFF2-40B4-BE49-F238E27FC236}">
                <a16:creationId xmlns:a16="http://schemas.microsoft.com/office/drawing/2014/main" id="{09C18C6C-D585-4D51-B46E-15CB0C68C0F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D468577-BD59-4F9B-8F23-5ADB929CC276}"/>
              </a:ext>
            </a:extLst>
          </p:cNvPr>
          <p:cNvSpPr>
            <a:spLocks noGrp="1"/>
          </p:cNvSpPr>
          <p:nvPr>
            <p:ph type="sldNum" sz="quarter" idx="12"/>
          </p:nvPr>
        </p:nvSpPr>
        <p:spPr/>
        <p:txBody>
          <a:bodyPr/>
          <a:lstStyle/>
          <a:p>
            <a:fld id="{EE9F8546-0221-4E45-A259-2D7421ECDF4D}" type="slidenum">
              <a:rPr lang="en-GB" smtClean="0"/>
              <a:t>‹#›</a:t>
            </a:fld>
            <a:endParaRPr lang="en-GB"/>
          </a:p>
        </p:txBody>
      </p:sp>
    </p:spTree>
    <p:extLst>
      <p:ext uri="{BB962C8B-B14F-4D97-AF65-F5344CB8AC3E}">
        <p14:creationId xmlns:p14="http://schemas.microsoft.com/office/powerpoint/2010/main" val="7291644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AA1ADC-BF5C-41B3-9867-3E79DCCBCE8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A3F5521-AFF1-4CEC-95BB-14E90643FE26}"/>
              </a:ext>
            </a:extLst>
          </p:cNvPr>
          <p:cNvSpPr>
            <a:spLocks noGrp="1"/>
          </p:cNvSpPr>
          <p:nvPr>
            <p:ph type="dt" sz="half" idx="10"/>
          </p:nvPr>
        </p:nvSpPr>
        <p:spPr/>
        <p:txBody>
          <a:bodyPr/>
          <a:lstStyle/>
          <a:p>
            <a:fld id="{F3EB2DEC-5EA3-4CB4-9F77-D2B5894D1BEE}" type="datetimeFigureOut">
              <a:rPr lang="en-GB" smtClean="0"/>
              <a:t>13/11/2021</a:t>
            </a:fld>
            <a:endParaRPr lang="en-GB"/>
          </a:p>
        </p:txBody>
      </p:sp>
      <p:sp>
        <p:nvSpPr>
          <p:cNvPr id="4" name="Footer Placeholder 3">
            <a:extLst>
              <a:ext uri="{FF2B5EF4-FFF2-40B4-BE49-F238E27FC236}">
                <a16:creationId xmlns:a16="http://schemas.microsoft.com/office/drawing/2014/main" id="{CF50BB75-CD20-46EC-A932-29F9874C34D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5CEE828-5B6F-4916-BD28-F265D98F2A6A}"/>
              </a:ext>
            </a:extLst>
          </p:cNvPr>
          <p:cNvSpPr>
            <a:spLocks noGrp="1"/>
          </p:cNvSpPr>
          <p:nvPr>
            <p:ph type="sldNum" sz="quarter" idx="12"/>
          </p:nvPr>
        </p:nvSpPr>
        <p:spPr/>
        <p:txBody>
          <a:bodyPr/>
          <a:lstStyle/>
          <a:p>
            <a:fld id="{EE9F8546-0221-4E45-A259-2D7421ECDF4D}" type="slidenum">
              <a:rPr lang="en-GB" smtClean="0"/>
              <a:t>‹#›</a:t>
            </a:fld>
            <a:endParaRPr lang="en-GB"/>
          </a:p>
        </p:txBody>
      </p:sp>
    </p:spTree>
    <p:extLst>
      <p:ext uri="{BB962C8B-B14F-4D97-AF65-F5344CB8AC3E}">
        <p14:creationId xmlns:p14="http://schemas.microsoft.com/office/powerpoint/2010/main" val="32070771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549EFFA-53B9-4AE5-A500-3156AAF0257F}"/>
              </a:ext>
            </a:extLst>
          </p:cNvPr>
          <p:cNvSpPr>
            <a:spLocks noGrp="1"/>
          </p:cNvSpPr>
          <p:nvPr>
            <p:ph type="dt" sz="half" idx="10"/>
          </p:nvPr>
        </p:nvSpPr>
        <p:spPr/>
        <p:txBody>
          <a:bodyPr/>
          <a:lstStyle/>
          <a:p>
            <a:fld id="{F3EB2DEC-5EA3-4CB4-9F77-D2B5894D1BEE}" type="datetimeFigureOut">
              <a:rPr lang="en-GB" smtClean="0"/>
              <a:t>13/11/2021</a:t>
            </a:fld>
            <a:endParaRPr lang="en-GB"/>
          </a:p>
        </p:txBody>
      </p:sp>
      <p:sp>
        <p:nvSpPr>
          <p:cNvPr id="3" name="Footer Placeholder 2">
            <a:extLst>
              <a:ext uri="{FF2B5EF4-FFF2-40B4-BE49-F238E27FC236}">
                <a16:creationId xmlns:a16="http://schemas.microsoft.com/office/drawing/2014/main" id="{19B9EA27-364A-4998-A261-0398A9F6F3E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0238E9D-05B3-438F-9968-A0B32D12C749}"/>
              </a:ext>
            </a:extLst>
          </p:cNvPr>
          <p:cNvSpPr>
            <a:spLocks noGrp="1"/>
          </p:cNvSpPr>
          <p:nvPr>
            <p:ph type="sldNum" sz="quarter" idx="12"/>
          </p:nvPr>
        </p:nvSpPr>
        <p:spPr/>
        <p:txBody>
          <a:bodyPr/>
          <a:lstStyle/>
          <a:p>
            <a:fld id="{EE9F8546-0221-4E45-A259-2D7421ECDF4D}" type="slidenum">
              <a:rPr lang="en-GB" smtClean="0"/>
              <a:t>‹#›</a:t>
            </a:fld>
            <a:endParaRPr lang="en-GB"/>
          </a:p>
        </p:txBody>
      </p:sp>
    </p:spTree>
    <p:extLst>
      <p:ext uri="{BB962C8B-B14F-4D97-AF65-F5344CB8AC3E}">
        <p14:creationId xmlns:p14="http://schemas.microsoft.com/office/powerpoint/2010/main" val="13108357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B5215F-0386-4739-B7CA-8B37FA7D6B0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D73A9C7-F91A-49E9-99EF-89007C184A4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FE42026-319D-48C8-9A84-0787F93F6D1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FE9EF2F-25E1-42C9-9A4D-A983086C37C2}"/>
              </a:ext>
            </a:extLst>
          </p:cNvPr>
          <p:cNvSpPr>
            <a:spLocks noGrp="1"/>
          </p:cNvSpPr>
          <p:nvPr>
            <p:ph type="dt" sz="half" idx="10"/>
          </p:nvPr>
        </p:nvSpPr>
        <p:spPr/>
        <p:txBody>
          <a:bodyPr/>
          <a:lstStyle/>
          <a:p>
            <a:fld id="{F3EB2DEC-5EA3-4CB4-9F77-D2B5894D1BEE}" type="datetimeFigureOut">
              <a:rPr lang="en-GB" smtClean="0"/>
              <a:t>13/11/2021</a:t>
            </a:fld>
            <a:endParaRPr lang="en-GB"/>
          </a:p>
        </p:txBody>
      </p:sp>
      <p:sp>
        <p:nvSpPr>
          <p:cNvPr id="6" name="Footer Placeholder 5">
            <a:extLst>
              <a:ext uri="{FF2B5EF4-FFF2-40B4-BE49-F238E27FC236}">
                <a16:creationId xmlns:a16="http://schemas.microsoft.com/office/drawing/2014/main" id="{E28B74B2-9C2E-4324-9E82-B20B2C08CF6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B7C85C7-E608-42AE-96E9-899AE88A48E4}"/>
              </a:ext>
            </a:extLst>
          </p:cNvPr>
          <p:cNvSpPr>
            <a:spLocks noGrp="1"/>
          </p:cNvSpPr>
          <p:nvPr>
            <p:ph type="sldNum" sz="quarter" idx="12"/>
          </p:nvPr>
        </p:nvSpPr>
        <p:spPr/>
        <p:txBody>
          <a:bodyPr/>
          <a:lstStyle/>
          <a:p>
            <a:fld id="{EE9F8546-0221-4E45-A259-2D7421ECDF4D}" type="slidenum">
              <a:rPr lang="en-GB" smtClean="0"/>
              <a:t>‹#›</a:t>
            </a:fld>
            <a:endParaRPr lang="en-GB"/>
          </a:p>
        </p:txBody>
      </p:sp>
    </p:spTree>
    <p:extLst>
      <p:ext uri="{BB962C8B-B14F-4D97-AF65-F5344CB8AC3E}">
        <p14:creationId xmlns:p14="http://schemas.microsoft.com/office/powerpoint/2010/main" val="6618032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69C85A-4240-41B1-8D06-760EDBB5CE5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A924DD4-6CC0-4B94-834A-5193199EA44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3B21349-F56E-4DE9-AC4B-233D0EA6D98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5D43040-559E-4AEF-B9A3-B7AC1C8C7DBE}"/>
              </a:ext>
            </a:extLst>
          </p:cNvPr>
          <p:cNvSpPr>
            <a:spLocks noGrp="1"/>
          </p:cNvSpPr>
          <p:nvPr>
            <p:ph type="dt" sz="half" idx="10"/>
          </p:nvPr>
        </p:nvSpPr>
        <p:spPr/>
        <p:txBody>
          <a:bodyPr/>
          <a:lstStyle/>
          <a:p>
            <a:fld id="{F3EB2DEC-5EA3-4CB4-9F77-D2B5894D1BEE}" type="datetimeFigureOut">
              <a:rPr lang="en-GB" smtClean="0"/>
              <a:t>13/11/2021</a:t>
            </a:fld>
            <a:endParaRPr lang="en-GB"/>
          </a:p>
        </p:txBody>
      </p:sp>
      <p:sp>
        <p:nvSpPr>
          <p:cNvPr id="6" name="Footer Placeholder 5">
            <a:extLst>
              <a:ext uri="{FF2B5EF4-FFF2-40B4-BE49-F238E27FC236}">
                <a16:creationId xmlns:a16="http://schemas.microsoft.com/office/drawing/2014/main" id="{BDE194F6-15B7-4904-B295-ECDEBCE03F6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DE7A988-E960-4812-A2AB-272B1D1F45E8}"/>
              </a:ext>
            </a:extLst>
          </p:cNvPr>
          <p:cNvSpPr>
            <a:spLocks noGrp="1"/>
          </p:cNvSpPr>
          <p:nvPr>
            <p:ph type="sldNum" sz="quarter" idx="12"/>
          </p:nvPr>
        </p:nvSpPr>
        <p:spPr/>
        <p:txBody>
          <a:bodyPr/>
          <a:lstStyle/>
          <a:p>
            <a:fld id="{EE9F8546-0221-4E45-A259-2D7421ECDF4D}" type="slidenum">
              <a:rPr lang="en-GB" smtClean="0"/>
              <a:t>‹#›</a:t>
            </a:fld>
            <a:endParaRPr lang="en-GB"/>
          </a:p>
        </p:txBody>
      </p:sp>
    </p:spTree>
    <p:extLst>
      <p:ext uri="{BB962C8B-B14F-4D97-AF65-F5344CB8AC3E}">
        <p14:creationId xmlns:p14="http://schemas.microsoft.com/office/powerpoint/2010/main" val="35198393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DCD40-D7D7-4D64-8A0F-E6F60C009FD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86BACA5-6E85-4707-99C0-E56AC0521E0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DD1AB95-904D-4515-A3BC-E1C068ADFD40}"/>
              </a:ext>
            </a:extLst>
          </p:cNvPr>
          <p:cNvSpPr>
            <a:spLocks noGrp="1"/>
          </p:cNvSpPr>
          <p:nvPr>
            <p:ph type="dt" sz="half" idx="10"/>
          </p:nvPr>
        </p:nvSpPr>
        <p:spPr/>
        <p:txBody>
          <a:bodyPr/>
          <a:lstStyle/>
          <a:p>
            <a:fld id="{F3EB2DEC-5EA3-4CB4-9F77-D2B5894D1BEE}" type="datetimeFigureOut">
              <a:rPr lang="en-GB" smtClean="0"/>
              <a:t>13/11/2021</a:t>
            </a:fld>
            <a:endParaRPr lang="en-GB"/>
          </a:p>
        </p:txBody>
      </p:sp>
      <p:sp>
        <p:nvSpPr>
          <p:cNvPr id="5" name="Footer Placeholder 4">
            <a:extLst>
              <a:ext uri="{FF2B5EF4-FFF2-40B4-BE49-F238E27FC236}">
                <a16:creationId xmlns:a16="http://schemas.microsoft.com/office/drawing/2014/main" id="{70219AA5-78CF-4BC9-B7EE-F06FEA19E80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9B093DF-39EB-4281-ADAB-34CB54C5408C}"/>
              </a:ext>
            </a:extLst>
          </p:cNvPr>
          <p:cNvSpPr>
            <a:spLocks noGrp="1"/>
          </p:cNvSpPr>
          <p:nvPr>
            <p:ph type="sldNum" sz="quarter" idx="12"/>
          </p:nvPr>
        </p:nvSpPr>
        <p:spPr/>
        <p:txBody>
          <a:bodyPr/>
          <a:lstStyle/>
          <a:p>
            <a:fld id="{EE9F8546-0221-4E45-A259-2D7421ECDF4D}" type="slidenum">
              <a:rPr lang="en-GB" smtClean="0"/>
              <a:t>‹#›</a:t>
            </a:fld>
            <a:endParaRPr lang="en-GB"/>
          </a:p>
        </p:txBody>
      </p:sp>
    </p:spTree>
    <p:extLst>
      <p:ext uri="{BB962C8B-B14F-4D97-AF65-F5344CB8AC3E}">
        <p14:creationId xmlns:p14="http://schemas.microsoft.com/office/powerpoint/2010/main" val="12987017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60FD4FC-ACC9-482F-884D-950374BCA80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B15E84F-FF17-42ED-B903-7DD636F6714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18D326E-CADC-45B4-885F-C505182D38C7}"/>
              </a:ext>
            </a:extLst>
          </p:cNvPr>
          <p:cNvSpPr>
            <a:spLocks noGrp="1"/>
          </p:cNvSpPr>
          <p:nvPr>
            <p:ph type="dt" sz="half" idx="10"/>
          </p:nvPr>
        </p:nvSpPr>
        <p:spPr/>
        <p:txBody>
          <a:bodyPr/>
          <a:lstStyle/>
          <a:p>
            <a:fld id="{F3EB2DEC-5EA3-4CB4-9F77-D2B5894D1BEE}" type="datetimeFigureOut">
              <a:rPr lang="en-GB" smtClean="0"/>
              <a:t>13/11/2021</a:t>
            </a:fld>
            <a:endParaRPr lang="en-GB"/>
          </a:p>
        </p:txBody>
      </p:sp>
      <p:sp>
        <p:nvSpPr>
          <p:cNvPr id="5" name="Footer Placeholder 4">
            <a:extLst>
              <a:ext uri="{FF2B5EF4-FFF2-40B4-BE49-F238E27FC236}">
                <a16:creationId xmlns:a16="http://schemas.microsoft.com/office/drawing/2014/main" id="{28B46362-FCCC-42AD-BD08-C629252F758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9195F37-513B-4BFF-A036-F5BB921D087D}"/>
              </a:ext>
            </a:extLst>
          </p:cNvPr>
          <p:cNvSpPr>
            <a:spLocks noGrp="1"/>
          </p:cNvSpPr>
          <p:nvPr>
            <p:ph type="sldNum" sz="quarter" idx="12"/>
          </p:nvPr>
        </p:nvSpPr>
        <p:spPr/>
        <p:txBody>
          <a:bodyPr/>
          <a:lstStyle/>
          <a:p>
            <a:fld id="{EE9F8546-0221-4E45-A259-2D7421ECDF4D}" type="slidenum">
              <a:rPr lang="en-GB" smtClean="0"/>
              <a:t>‹#›</a:t>
            </a:fld>
            <a:endParaRPr lang="en-GB"/>
          </a:p>
        </p:txBody>
      </p:sp>
    </p:spTree>
    <p:extLst>
      <p:ext uri="{BB962C8B-B14F-4D97-AF65-F5344CB8AC3E}">
        <p14:creationId xmlns:p14="http://schemas.microsoft.com/office/powerpoint/2010/main" val="7184386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6168D18-45AB-4763-A382-19960866670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A8AC9B4-5AC9-4C51-A79A-A33D62A5DCE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4199216-6B15-4656-A8DC-84D5206DA06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3EB2DEC-5EA3-4CB4-9F77-D2B5894D1BEE}" type="datetimeFigureOut">
              <a:rPr lang="en-GB" smtClean="0"/>
              <a:t>13/11/2021</a:t>
            </a:fld>
            <a:endParaRPr lang="en-GB"/>
          </a:p>
        </p:txBody>
      </p:sp>
      <p:sp>
        <p:nvSpPr>
          <p:cNvPr id="5" name="Footer Placeholder 4">
            <a:extLst>
              <a:ext uri="{FF2B5EF4-FFF2-40B4-BE49-F238E27FC236}">
                <a16:creationId xmlns:a16="http://schemas.microsoft.com/office/drawing/2014/main" id="{35D1F052-6245-43DB-AA20-3FAEF20A36E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D3DFAB2-D745-418C-A8D6-59637ABF2D5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E9F8546-0221-4E45-A259-2D7421ECDF4D}" type="slidenum">
              <a:rPr lang="en-GB" smtClean="0"/>
              <a:t>‹#›</a:t>
            </a:fld>
            <a:endParaRPr lang="en-GB"/>
          </a:p>
        </p:txBody>
      </p:sp>
    </p:spTree>
    <p:extLst>
      <p:ext uri="{BB962C8B-B14F-4D97-AF65-F5344CB8AC3E}">
        <p14:creationId xmlns:p14="http://schemas.microsoft.com/office/powerpoint/2010/main" val="64964987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0" name="Picture 2" descr="This Slam Ball Workout Builds Muscle and Fights Stress | Fatherly">
            <a:extLst>
              <a:ext uri="{FF2B5EF4-FFF2-40B4-BE49-F238E27FC236}">
                <a16:creationId xmlns:a16="http://schemas.microsoft.com/office/drawing/2014/main" id="{4B017A76-10C6-4BFD-8EDA-A186AF5E08B3}"/>
              </a:ext>
            </a:extLst>
          </p:cNvPr>
          <p:cNvPicPr>
            <a:picLocks noChangeAspect="1" noChangeArrowheads="1"/>
          </p:cNvPicPr>
          <p:nvPr/>
        </p:nvPicPr>
        <p:blipFill rotWithShape="1">
          <a:blip r:embed="rId2">
            <a:extLst>
              <a:ext uri="{BEBA8EAE-BF5A-486C-A8C5-ECC9F3942E4B}">
                <a14:imgProps xmlns:a14="http://schemas.microsoft.com/office/drawing/2010/main">
                  <a14:imgLayer r:embed="rId3">
                    <a14:imgEffect>
                      <a14:saturation sat="0"/>
                    </a14:imgEffect>
                  </a14:imgLayer>
                </a14:imgProps>
              </a:ext>
              <a:ext uri="{28A0092B-C50C-407E-A947-70E740481C1C}">
                <a14:useLocalDpi xmlns:a14="http://schemas.microsoft.com/office/drawing/2010/main" val="0"/>
              </a:ext>
            </a:extLst>
          </a:blip>
          <a:srcRect l="6667"/>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71"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26982411-BE71-4C21-B673-94FBB08A22FF}"/>
              </a:ext>
            </a:extLst>
          </p:cNvPr>
          <p:cNvSpPr>
            <a:spLocks noGrp="1"/>
          </p:cNvSpPr>
          <p:nvPr>
            <p:ph type="ctrTitle"/>
          </p:nvPr>
        </p:nvSpPr>
        <p:spPr>
          <a:xfrm>
            <a:off x="7488601" y="2884721"/>
            <a:ext cx="4703379" cy="2181266"/>
          </a:xfrm>
        </p:spPr>
        <p:txBody>
          <a:bodyPr>
            <a:noAutofit/>
          </a:bodyPr>
          <a:lstStyle/>
          <a:p>
            <a:r>
              <a:rPr lang="en-GB" sz="4800" b="1" dirty="0"/>
              <a:t>Integrated Muscular Training </a:t>
            </a:r>
          </a:p>
        </p:txBody>
      </p:sp>
      <p:cxnSp>
        <p:nvCxnSpPr>
          <p:cNvPr id="73" name="Straight Connector 72">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129535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2C7A20-3CF7-4DA2-AA50-39B7497C2EC0}"/>
              </a:ext>
            </a:extLst>
          </p:cNvPr>
          <p:cNvSpPr>
            <a:spLocks noGrp="1"/>
          </p:cNvSpPr>
          <p:nvPr>
            <p:ph type="title"/>
          </p:nvPr>
        </p:nvSpPr>
        <p:spPr>
          <a:xfrm>
            <a:off x="174957" y="0"/>
            <a:ext cx="11835996" cy="1325563"/>
          </a:xfrm>
        </p:spPr>
        <p:txBody>
          <a:bodyPr>
            <a:normAutofit/>
          </a:bodyPr>
          <a:lstStyle/>
          <a:p>
            <a:pPr algn="ctr"/>
            <a:r>
              <a:rPr lang="en-GB" sz="3600" dirty="0"/>
              <a:t>Example of an </a:t>
            </a:r>
            <a:r>
              <a:rPr lang="en-GB" sz="3600" b="1" dirty="0"/>
              <a:t>Integrated Neuromuscular Training </a:t>
            </a:r>
            <a:r>
              <a:rPr lang="en-GB" sz="3600" dirty="0"/>
              <a:t>programme </a:t>
            </a:r>
          </a:p>
        </p:txBody>
      </p:sp>
      <p:pic>
        <p:nvPicPr>
          <p:cNvPr id="5" name="Content Placeholder 4" descr="Graphical user interface, text, application&#10;&#10;Description automatically generated">
            <a:extLst>
              <a:ext uri="{FF2B5EF4-FFF2-40B4-BE49-F238E27FC236}">
                <a16:creationId xmlns:a16="http://schemas.microsoft.com/office/drawing/2014/main" id="{1218447D-4998-40A7-8BFD-E92D9AC4C7B4}"/>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4116" t="18518" r="56047" b="48169"/>
          <a:stretch/>
        </p:blipFill>
        <p:spPr>
          <a:xfrm>
            <a:off x="181047" y="1088572"/>
            <a:ext cx="11835996" cy="5567590"/>
          </a:xfrm>
        </p:spPr>
      </p:pic>
      <p:sp>
        <p:nvSpPr>
          <p:cNvPr id="6" name="Rectangle 5">
            <a:extLst>
              <a:ext uri="{FF2B5EF4-FFF2-40B4-BE49-F238E27FC236}">
                <a16:creationId xmlns:a16="http://schemas.microsoft.com/office/drawing/2014/main" id="{2B92C033-9CB1-48EE-8C3C-D66AF9C13519}"/>
              </a:ext>
            </a:extLst>
          </p:cNvPr>
          <p:cNvSpPr/>
          <p:nvPr/>
        </p:nvSpPr>
        <p:spPr>
          <a:xfrm>
            <a:off x="424014" y="2383972"/>
            <a:ext cx="5650215" cy="2754086"/>
          </a:xfrm>
          <a:prstGeom prst="rect">
            <a:avLst/>
          </a:prstGeom>
          <a:noFill/>
          <a:ln w="76200">
            <a:solidFill>
              <a:srgbClr val="AD239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9110047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4" descr="Graphical user interface, text, application&#10;&#10;Description automatically generated">
            <a:extLst>
              <a:ext uri="{FF2B5EF4-FFF2-40B4-BE49-F238E27FC236}">
                <a16:creationId xmlns:a16="http://schemas.microsoft.com/office/drawing/2014/main" id="{2F7A9D03-93A6-45C2-9062-225B8A50C948}"/>
              </a:ext>
            </a:extLst>
          </p:cNvPr>
          <p:cNvPicPr>
            <a:picLocks noChangeAspect="1"/>
          </p:cNvPicPr>
          <p:nvPr/>
        </p:nvPicPr>
        <p:blipFill rotWithShape="1">
          <a:blip r:embed="rId2">
            <a:extLst>
              <a:ext uri="{28A0092B-C50C-407E-A947-70E740481C1C}">
                <a14:useLocalDpi xmlns:a14="http://schemas.microsoft.com/office/drawing/2010/main" val="0"/>
              </a:ext>
            </a:extLst>
          </a:blip>
          <a:srcRect l="5224" t="26309" r="75936" b="57295"/>
          <a:stretch/>
        </p:blipFill>
        <p:spPr>
          <a:xfrm>
            <a:off x="148167" y="2202811"/>
            <a:ext cx="5524500" cy="2704488"/>
          </a:xfrm>
          <a:prstGeom prst="rect">
            <a:avLst/>
          </a:prstGeom>
        </p:spPr>
      </p:pic>
      <p:sp>
        <p:nvSpPr>
          <p:cNvPr id="5" name="Title 1">
            <a:extLst>
              <a:ext uri="{FF2B5EF4-FFF2-40B4-BE49-F238E27FC236}">
                <a16:creationId xmlns:a16="http://schemas.microsoft.com/office/drawing/2014/main" id="{DD883DDD-7A6E-4321-B276-2C038D7E2728}"/>
              </a:ext>
            </a:extLst>
          </p:cNvPr>
          <p:cNvSpPr>
            <a:spLocks noGrp="1"/>
          </p:cNvSpPr>
          <p:nvPr>
            <p:ph type="title"/>
          </p:nvPr>
        </p:nvSpPr>
        <p:spPr>
          <a:xfrm>
            <a:off x="-203200" y="-90333"/>
            <a:ext cx="3649133" cy="1325563"/>
          </a:xfrm>
        </p:spPr>
        <p:txBody>
          <a:bodyPr>
            <a:normAutofit/>
          </a:bodyPr>
          <a:lstStyle/>
          <a:p>
            <a:pPr algn="ctr"/>
            <a:r>
              <a:rPr lang="en-GB" sz="3200" dirty="0"/>
              <a:t>Week 1 Example </a:t>
            </a:r>
          </a:p>
        </p:txBody>
      </p:sp>
      <p:sp>
        <p:nvSpPr>
          <p:cNvPr id="6" name="Title 1">
            <a:extLst>
              <a:ext uri="{FF2B5EF4-FFF2-40B4-BE49-F238E27FC236}">
                <a16:creationId xmlns:a16="http://schemas.microsoft.com/office/drawing/2014/main" id="{AEE6DBB4-4D7C-43B8-BD21-026E3F459541}"/>
              </a:ext>
            </a:extLst>
          </p:cNvPr>
          <p:cNvSpPr txBox="1">
            <a:spLocks/>
          </p:cNvSpPr>
          <p:nvPr/>
        </p:nvSpPr>
        <p:spPr>
          <a:xfrm>
            <a:off x="-829732" y="1235230"/>
            <a:ext cx="7056968"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2400" b="1" i="1" dirty="0"/>
              <a:t>Start with a 2 min dynamic warm up</a:t>
            </a:r>
          </a:p>
        </p:txBody>
      </p:sp>
      <p:sp>
        <p:nvSpPr>
          <p:cNvPr id="8" name="TextBox 7">
            <a:extLst>
              <a:ext uri="{FF2B5EF4-FFF2-40B4-BE49-F238E27FC236}">
                <a16:creationId xmlns:a16="http://schemas.microsoft.com/office/drawing/2014/main" id="{F85F9D0D-530C-4211-A82C-4C74D07E02C6}"/>
              </a:ext>
            </a:extLst>
          </p:cNvPr>
          <p:cNvSpPr txBox="1"/>
          <p:nvPr/>
        </p:nvSpPr>
        <p:spPr>
          <a:xfrm>
            <a:off x="5834744" y="572448"/>
            <a:ext cx="6096000" cy="5106654"/>
          </a:xfrm>
          <a:prstGeom prst="rect">
            <a:avLst/>
          </a:prstGeom>
          <a:noFill/>
        </p:spPr>
        <p:txBody>
          <a:bodyPr wrap="square">
            <a:spAutoFit/>
          </a:bodyPr>
          <a:lstStyle/>
          <a:p>
            <a:pPr marL="285750" indent="-285750">
              <a:lnSpc>
                <a:spcPct val="120000"/>
              </a:lnSpc>
              <a:buFont typeface="Arial" panose="020B0604020202020204" pitchFamily="34" charset="0"/>
              <a:buChar char="•"/>
            </a:pPr>
            <a:r>
              <a:rPr lang="en-GB" sz="2200" dirty="0"/>
              <a:t>Alternate between 1 set on a higher intensity primary exercise and 1 set on a lower intensity secondary exercise </a:t>
            </a:r>
          </a:p>
          <a:p>
            <a:pPr marL="285750" indent="-285750">
              <a:lnSpc>
                <a:spcPct val="120000"/>
              </a:lnSpc>
              <a:buFont typeface="Arial" panose="020B0604020202020204" pitchFamily="34" charset="0"/>
              <a:buChar char="•"/>
            </a:pPr>
            <a:endParaRPr lang="en-GB" sz="1100" dirty="0"/>
          </a:p>
          <a:p>
            <a:pPr marL="285750" indent="-285750">
              <a:lnSpc>
                <a:spcPct val="120000"/>
              </a:lnSpc>
              <a:buFont typeface="Arial" panose="020B0604020202020204" pitchFamily="34" charset="0"/>
              <a:buChar char="•"/>
            </a:pPr>
            <a:r>
              <a:rPr lang="en-GB" sz="2200" dirty="0"/>
              <a:t>During the 8 week training period they progressed from 7 to 10 repetitions on the dynamic exercises </a:t>
            </a:r>
          </a:p>
          <a:p>
            <a:pPr marL="285750" indent="-285750">
              <a:lnSpc>
                <a:spcPct val="120000"/>
              </a:lnSpc>
              <a:buFont typeface="Arial" panose="020B0604020202020204" pitchFamily="34" charset="0"/>
              <a:buChar char="•"/>
            </a:pPr>
            <a:r>
              <a:rPr lang="en-GB" sz="2200" dirty="0"/>
              <a:t>&amp; from 10 to 30 s on the plank exercise</a:t>
            </a:r>
          </a:p>
          <a:p>
            <a:pPr>
              <a:lnSpc>
                <a:spcPct val="120000"/>
              </a:lnSpc>
            </a:pPr>
            <a:endParaRPr lang="en-GB" sz="1200" dirty="0"/>
          </a:p>
          <a:p>
            <a:pPr marL="285750" indent="-285750">
              <a:lnSpc>
                <a:spcPct val="120000"/>
              </a:lnSpc>
              <a:buFont typeface="Arial" panose="020B0604020202020204" pitchFamily="34" charset="0"/>
              <a:buChar char="•"/>
            </a:pPr>
            <a:r>
              <a:rPr lang="en-GB" sz="2200" dirty="0"/>
              <a:t>Secondary exercises were performed for ∼15–30 seconds </a:t>
            </a:r>
          </a:p>
          <a:p>
            <a:pPr marL="285750" indent="-285750">
              <a:lnSpc>
                <a:spcPct val="120000"/>
              </a:lnSpc>
              <a:buFont typeface="Arial" panose="020B0604020202020204" pitchFamily="34" charset="0"/>
              <a:buChar char="•"/>
            </a:pPr>
            <a:r>
              <a:rPr lang="en-GB" sz="2200" dirty="0"/>
              <a:t>Exercises were performed with a durable punch balloon blown up to the size of a basketball</a:t>
            </a:r>
          </a:p>
        </p:txBody>
      </p:sp>
      <p:sp>
        <p:nvSpPr>
          <p:cNvPr id="10" name="TextBox 9">
            <a:extLst>
              <a:ext uri="{FF2B5EF4-FFF2-40B4-BE49-F238E27FC236}">
                <a16:creationId xmlns:a16="http://schemas.microsoft.com/office/drawing/2014/main" id="{92A08B7D-7697-469E-99DD-25CA20267788}"/>
              </a:ext>
            </a:extLst>
          </p:cNvPr>
          <p:cNvSpPr txBox="1"/>
          <p:nvPr/>
        </p:nvSpPr>
        <p:spPr>
          <a:xfrm>
            <a:off x="6096000" y="6067776"/>
            <a:ext cx="6587066" cy="461665"/>
          </a:xfrm>
          <a:prstGeom prst="rect">
            <a:avLst/>
          </a:prstGeom>
          <a:noFill/>
        </p:spPr>
        <p:txBody>
          <a:bodyPr wrap="square">
            <a:spAutoFit/>
          </a:bodyPr>
          <a:lstStyle/>
          <a:p>
            <a:r>
              <a:rPr lang="en-GB" sz="2400" i="1" dirty="0" err="1"/>
              <a:t>Faigenbaum</a:t>
            </a:r>
            <a:r>
              <a:rPr lang="en-GB" sz="2400" i="1" dirty="0"/>
              <a:t> et al. (2011)</a:t>
            </a:r>
          </a:p>
        </p:txBody>
      </p:sp>
    </p:spTree>
    <p:extLst>
      <p:ext uri="{BB962C8B-B14F-4D97-AF65-F5344CB8AC3E}">
        <p14:creationId xmlns:p14="http://schemas.microsoft.com/office/powerpoint/2010/main" val="25228237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D7C1730-1B15-4B74-9888-A164AD493391}"/>
              </a:ext>
            </a:extLst>
          </p:cNvPr>
          <p:cNvSpPr>
            <a:spLocks noGrp="1"/>
          </p:cNvSpPr>
          <p:nvPr>
            <p:ph idx="1"/>
          </p:nvPr>
        </p:nvSpPr>
        <p:spPr>
          <a:xfrm>
            <a:off x="474133" y="203200"/>
            <a:ext cx="6895496" cy="6360886"/>
          </a:xfrm>
        </p:spPr>
        <p:txBody>
          <a:bodyPr anchor="t">
            <a:normAutofit lnSpcReduction="10000"/>
          </a:bodyPr>
          <a:lstStyle/>
          <a:p>
            <a:pPr marL="0" indent="0">
              <a:lnSpc>
                <a:spcPct val="110000"/>
              </a:lnSpc>
              <a:buNone/>
            </a:pPr>
            <a:r>
              <a:rPr lang="en-GB" b="1" dirty="0"/>
              <a:t>Initiating exercises from an athletic stance</a:t>
            </a:r>
          </a:p>
          <a:p>
            <a:pPr>
              <a:lnSpc>
                <a:spcPct val="110000"/>
              </a:lnSpc>
            </a:pPr>
            <a:r>
              <a:rPr lang="en-GB" sz="2400" dirty="0"/>
              <a:t>Feet wider than shoulders</a:t>
            </a:r>
          </a:p>
          <a:p>
            <a:pPr>
              <a:lnSpc>
                <a:spcPct val="110000"/>
              </a:lnSpc>
            </a:pPr>
            <a:r>
              <a:rPr lang="en-GB" sz="2400" dirty="0"/>
              <a:t>Chest over knees</a:t>
            </a:r>
          </a:p>
          <a:p>
            <a:pPr>
              <a:lnSpc>
                <a:spcPct val="110000"/>
              </a:lnSpc>
            </a:pPr>
            <a:r>
              <a:rPr lang="en-GB" sz="2400" dirty="0"/>
              <a:t>Back slightly arched</a:t>
            </a:r>
          </a:p>
          <a:p>
            <a:pPr>
              <a:lnSpc>
                <a:spcPct val="110000"/>
              </a:lnSpc>
            </a:pPr>
            <a:r>
              <a:rPr lang="en-GB" sz="2400" dirty="0"/>
              <a:t>Knees slightly bent </a:t>
            </a:r>
          </a:p>
          <a:p>
            <a:pPr marL="0" indent="0">
              <a:lnSpc>
                <a:spcPct val="110000"/>
              </a:lnSpc>
              <a:buNone/>
            </a:pPr>
            <a:endParaRPr lang="en-GB" sz="1300" dirty="0"/>
          </a:p>
          <a:p>
            <a:pPr marL="0" indent="0">
              <a:lnSpc>
                <a:spcPct val="110000"/>
              </a:lnSpc>
              <a:buNone/>
            </a:pPr>
            <a:r>
              <a:rPr lang="en-GB" sz="2400" dirty="0"/>
              <a:t>The phrase “look like an athlete” was used throughout the program to reinforce proper body mechanics and correct errors in movement skill technique. </a:t>
            </a:r>
          </a:p>
          <a:p>
            <a:pPr marL="0" indent="0">
              <a:lnSpc>
                <a:spcPct val="110000"/>
              </a:lnSpc>
              <a:buNone/>
            </a:pPr>
            <a:endParaRPr lang="en-GB" sz="1000" dirty="0"/>
          </a:p>
          <a:p>
            <a:pPr marL="0" indent="0">
              <a:lnSpc>
                <a:spcPct val="110000"/>
              </a:lnSpc>
              <a:buNone/>
            </a:pPr>
            <a:r>
              <a:rPr lang="en-GB" sz="2400" dirty="0"/>
              <a:t>Certain exercises were progressed </a:t>
            </a:r>
            <a:r>
              <a:rPr lang="en-GB" sz="2400" dirty="0" err="1"/>
              <a:t>tp</a:t>
            </a:r>
            <a:r>
              <a:rPr lang="en-GB" sz="2400" dirty="0"/>
              <a:t> enhance the challenge of the movement (e.g., feet flutter during the plank exercise)</a:t>
            </a:r>
          </a:p>
        </p:txBody>
      </p:sp>
      <p:pic>
        <p:nvPicPr>
          <p:cNvPr id="1026" name="Picture 2" descr="You&amp;#39;re Probably Screwing Up The Basic Athletic Stance. Learn How to Fix It  - stack">
            <a:extLst>
              <a:ext uri="{FF2B5EF4-FFF2-40B4-BE49-F238E27FC236}">
                <a16:creationId xmlns:a16="http://schemas.microsoft.com/office/drawing/2014/main" id="{C72A1912-DE87-42D6-9F9F-703596086F7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1436" r="34433"/>
          <a:stretch/>
        </p:blipFill>
        <p:spPr bwMode="auto">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796086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204885AE-D818-42B6-A4B6-87CDEAA9B119}"/>
              </a:ext>
            </a:extLst>
          </p:cNvPr>
          <p:cNvGraphicFramePr>
            <a:graphicFrameLocks noGrp="1"/>
          </p:cNvGraphicFramePr>
          <p:nvPr>
            <p:ph idx="1"/>
            <p:extLst>
              <p:ext uri="{D42A27DB-BD31-4B8C-83A1-F6EECF244321}">
                <p14:modId xmlns:p14="http://schemas.microsoft.com/office/powerpoint/2010/main" val="1930421727"/>
              </p:ext>
            </p:extLst>
          </p:nvPr>
        </p:nvGraphicFramePr>
        <p:xfrm>
          <a:off x="838200" y="653143"/>
          <a:ext cx="10515600" cy="54972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044134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3FEF2512-1956-481F-BDFA-1267BB283BD1}"/>
              </a:ext>
            </a:extLst>
          </p:cNvPr>
          <p:cNvGraphicFramePr>
            <a:graphicFrameLocks noGrp="1"/>
          </p:cNvGraphicFramePr>
          <p:nvPr>
            <p:extLst>
              <p:ext uri="{D42A27DB-BD31-4B8C-83A1-F6EECF244321}">
                <p14:modId xmlns:p14="http://schemas.microsoft.com/office/powerpoint/2010/main" val="1388451134"/>
              </p:ext>
            </p:extLst>
          </p:nvPr>
        </p:nvGraphicFramePr>
        <p:xfrm>
          <a:off x="242340" y="118533"/>
          <a:ext cx="11707320" cy="6511179"/>
        </p:xfrm>
        <a:graphic>
          <a:graphicData uri="http://schemas.openxmlformats.org/drawingml/2006/table">
            <a:tbl>
              <a:tblPr firstRow="1" bandRow="1">
                <a:tableStyleId>{5C22544A-7EE6-4342-B048-85BDC9FD1C3A}</a:tableStyleId>
              </a:tblPr>
              <a:tblGrid>
                <a:gridCol w="2587946">
                  <a:extLst>
                    <a:ext uri="{9D8B030D-6E8A-4147-A177-3AD203B41FA5}">
                      <a16:colId xmlns:a16="http://schemas.microsoft.com/office/drawing/2014/main" val="1865046387"/>
                    </a:ext>
                  </a:extLst>
                </a:gridCol>
                <a:gridCol w="3526971">
                  <a:extLst>
                    <a:ext uri="{9D8B030D-6E8A-4147-A177-3AD203B41FA5}">
                      <a16:colId xmlns:a16="http://schemas.microsoft.com/office/drawing/2014/main" val="4211642529"/>
                    </a:ext>
                  </a:extLst>
                </a:gridCol>
                <a:gridCol w="2752876">
                  <a:extLst>
                    <a:ext uri="{9D8B030D-6E8A-4147-A177-3AD203B41FA5}">
                      <a16:colId xmlns:a16="http://schemas.microsoft.com/office/drawing/2014/main" val="54726181"/>
                    </a:ext>
                  </a:extLst>
                </a:gridCol>
                <a:gridCol w="2839527">
                  <a:extLst>
                    <a:ext uri="{9D8B030D-6E8A-4147-A177-3AD203B41FA5}">
                      <a16:colId xmlns:a16="http://schemas.microsoft.com/office/drawing/2014/main" val="3875392936"/>
                    </a:ext>
                  </a:extLst>
                </a:gridCol>
              </a:tblGrid>
              <a:tr h="338987">
                <a:tc gridSpan="2">
                  <a:txBody>
                    <a:bodyPr/>
                    <a:lstStyle/>
                    <a:p>
                      <a:pPr algn="ctr"/>
                      <a:r>
                        <a:rPr lang="en-GB" sz="1600" b="1" dirty="0">
                          <a:solidFill>
                            <a:schemeClr val="bg1"/>
                          </a:solidFill>
                        </a:rPr>
                        <a:t>Primary</a:t>
                      </a:r>
                    </a:p>
                  </a:txBody>
                  <a:tcPr>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solidFill>
                      <a:schemeClr val="accent1">
                        <a:lumMod val="75000"/>
                      </a:schemeClr>
                    </a:solidFill>
                  </a:tcPr>
                </a:tc>
                <a:tc hMerge="1">
                  <a:txBody>
                    <a:bodyPr/>
                    <a:lstStyle/>
                    <a:p>
                      <a:endParaRPr lang="en-GB" sz="700" b="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noFill/>
                  </a:tcPr>
                </a:tc>
                <a:tc gridSpan="2">
                  <a:txBody>
                    <a:bodyPr/>
                    <a:lstStyle/>
                    <a:p>
                      <a:pPr algn="ctr"/>
                      <a:r>
                        <a:rPr lang="en-GB" sz="1600" b="1" dirty="0">
                          <a:solidFill>
                            <a:schemeClr val="bg1"/>
                          </a:solidFill>
                        </a:rPr>
                        <a:t>Secondary</a:t>
                      </a:r>
                    </a:p>
                  </a:txBody>
                  <a:tcPr>
                    <a:lnL w="12700" cap="flat" cmpd="sng" algn="ctr">
                      <a:solidFill>
                        <a:schemeClr val="tx1"/>
                      </a:solidFill>
                      <a:prstDash val="solid"/>
                      <a:round/>
                      <a:headEnd type="none" w="med" len="med"/>
                      <a:tailEnd type="none" w="med" len="med"/>
                    </a:lnL>
                    <a:lnB w="12700" cap="flat" cmpd="sng" algn="ctr">
                      <a:solidFill>
                        <a:schemeClr val="tx1"/>
                      </a:solidFill>
                      <a:prstDash val="solid"/>
                      <a:round/>
                      <a:headEnd type="none" w="med" len="med"/>
                      <a:tailEnd type="none" w="med" len="med"/>
                    </a:lnB>
                    <a:solidFill>
                      <a:schemeClr val="accent1">
                        <a:lumMod val="75000"/>
                      </a:schemeClr>
                    </a:solidFill>
                  </a:tcPr>
                </a:tc>
                <a:tc hMerge="1">
                  <a:txBody>
                    <a:bodyPr/>
                    <a:lstStyle/>
                    <a:p>
                      <a:endParaRPr lang="en-GB" sz="700" b="0" dirty="0">
                        <a:solidFill>
                          <a:schemeClr val="tx1"/>
                        </a:solidFill>
                      </a:endParaRPr>
                    </a:p>
                  </a:txBody>
                  <a:tcPr>
                    <a:lnL w="12700" cap="flat" cmpd="sng" algn="ctr">
                      <a:solidFill>
                        <a:schemeClr val="tx1"/>
                      </a:solidFill>
                      <a:prstDash val="solid"/>
                      <a:round/>
                      <a:headEnd type="none" w="med" len="med"/>
                      <a:tailEnd type="none" w="med" len="med"/>
                    </a:lnL>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36690089"/>
                  </a:ext>
                </a:extLst>
              </a:tr>
              <a:tr h="332044">
                <a:tc>
                  <a:txBody>
                    <a:bodyPr/>
                    <a:lstStyle/>
                    <a:p>
                      <a:pPr algn="l"/>
                      <a:r>
                        <a:rPr lang="en-GB" sz="1400" b="1" dirty="0">
                          <a:solidFill>
                            <a:schemeClr val="bg1"/>
                          </a:solidFill>
                        </a:rPr>
                        <a:t>Weeks 1-8</a:t>
                      </a:r>
                    </a:p>
                  </a:txBody>
                  <a:tcPr>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75000"/>
                      </a:schemeClr>
                    </a:solidFill>
                  </a:tcPr>
                </a:tc>
                <a:tc>
                  <a:txBody>
                    <a:bodyPr/>
                    <a:lstStyle/>
                    <a:p>
                      <a:pPr algn="l"/>
                      <a:r>
                        <a:rPr lang="en-GB" sz="1400" b="1" dirty="0">
                          <a:solidFill>
                            <a:schemeClr val="bg1"/>
                          </a:solidFill>
                        </a:rPr>
                        <a:t>Weeks 1-2</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75000"/>
                      </a:schemeClr>
                    </a:solidFill>
                  </a:tcPr>
                </a:tc>
                <a:tc>
                  <a:txBody>
                    <a:bodyPr/>
                    <a:lstStyle/>
                    <a:p>
                      <a:pPr algn="l"/>
                      <a:r>
                        <a:rPr lang="en-GB" sz="1400" b="1" dirty="0">
                          <a:solidFill>
                            <a:schemeClr val="bg1"/>
                          </a:solidFill>
                        </a:rPr>
                        <a:t>Weeks 3-5</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75000"/>
                      </a:schemeClr>
                    </a:solidFill>
                  </a:tcPr>
                </a:tc>
                <a:tc>
                  <a:txBody>
                    <a:bodyPr/>
                    <a:lstStyle/>
                    <a:p>
                      <a:pPr algn="l"/>
                      <a:r>
                        <a:rPr lang="en-GB" sz="1400" b="1" dirty="0">
                          <a:solidFill>
                            <a:schemeClr val="bg1"/>
                          </a:solidFill>
                        </a:rPr>
                        <a:t>Weeks 6-8</a:t>
                      </a:r>
                    </a:p>
                  </a:txBody>
                  <a:tcPr>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75000"/>
                      </a:schemeClr>
                    </a:solidFill>
                  </a:tcPr>
                </a:tc>
                <a:extLst>
                  <a:ext uri="{0D108BD9-81ED-4DB2-BD59-A6C34878D82A}">
                    <a16:rowId xmlns:a16="http://schemas.microsoft.com/office/drawing/2014/main" val="3576134852"/>
                  </a:ext>
                </a:extLst>
              </a:tr>
              <a:tr h="1256950">
                <a:tc>
                  <a:txBody>
                    <a:bodyPr/>
                    <a:lstStyle/>
                    <a:p>
                      <a:r>
                        <a:rPr lang="en-GB" sz="1600" b="1" dirty="0">
                          <a:solidFill>
                            <a:schemeClr val="tx1"/>
                          </a:solidFill>
                        </a:rPr>
                        <a:t>Front Squat</a:t>
                      </a:r>
                      <a:endParaRPr lang="en-GB" sz="1600" b="0" dirty="0">
                        <a:solidFill>
                          <a:schemeClr val="tx1"/>
                        </a:solidFill>
                      </a:endParaRPr>
                    </a:p>
                    <a:p>
                      <a:r>
                        <a:rPr lang="en-GB" sz="1400" b="0" dirty="0">
                          <a:solidFill>
                            <a:schemeClr val="tx1"/>
                          </a:solidFill>
                        </a:rPr>
                        <a:t>Using the ball to counter balance and support you engaging your core. Squat down without knees going over toes (bum back)</a:t>
                      </a:r>
                    </a:p>
                  </a:txBody>
                  <a:tcPr>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EFDD"/>
                    </a:solidFill>
                  </a:tcPr>
                </a:tc>
                <a:tc>
                  <a:txBody>
                    <a:bodyPr/>
                    <a:lstStyle/>
                    <a:p>
                      <a:r>
                        <a:rPr lang="en-GB" sz="1600" b="1" dirty="0">
                          <a:solidFill>
                            <a:schemeClr val="tx1"/>
                          </a:solidFill>
                        </a:rPr>
                        <a:t>Single Leg Balance</a:t>
                      </a:r>
                      <a:endParaRPr lang="en-GB" sz="1600" b="0" dirty="0">
                        <a:solidFill>
                          <a:schemeClr val="tx1"/>
                        </a:solidFill>
                      </a:endParaRPr>
                    </a:p>
                    <a:p>
                      <a:r>
                        <a:rPr lang="en-GB" sz="1300" b="0" dirty="0">
                          <a:solidFill>
                            <a:schemeClr val="tx1"/>
                          </a:solidFill>
                        </a:rPr>
                        <a:t>Sight bend in the knee, focus on Hip Stability  (may notice hips shift). Bring weight forward slightly to push evenly through all toes to activate the muscles in the feet. Elongate through the leg and spine. Hold for 15 seconds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EFDD"/>
                    </a:solidFill>
                  </a:tcPr>
                </a:tc>
                <a:tc>
                  <a:txBody>
                    <a:bodyPr/>
                    <a:lstStyle/>
                    <a:p>
                      <a:r>
                        <a:rPr lang="en-GB" sz="1600" b="1" dirty="0">
                          <a:solidFill>
                            <a:schemeClr val="tx1"/>
                          </a:solidFill>
                        </a:rPr>
                        <a:t>SL Balance &amp; Overhead Press</a:t>
                      </a:r>
                    </a:p>
                    <a:p>
                      <a:r>
                        <a:rPr lang="en-GB" sz="1400" b="0" dirty="0">
                          <a:solidFill>
                            <a:schemeClr val="tx1"/>
                          </a:solidFill>
                        </a:rPr>
                        <a:t>As you balance on one leg, press the ball over you head by extending your arms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EFDD"/>
                    </a:solidFill>
                  </a:tcPr>
                </a:tc>
                <a:tc>
                  <a:txBody>
                    <a:bodyPr/>
                    <a:lstStyle/>
                    <a:p>
                      <a:r>
                        <a:rPr lang="en-GB" sz="1600" b="1" dirty="0">
                          <a:solidFill>
                            <a:schemeClr val="tx1"/>
                          </a:solidFill>
                        </a:rPr>
                        <a:t>SL Balance &amp; Chest Press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dirty="0">
                          <a:solidFill>
                            <a:schemeClr val="tx1"/>
                          </a:solidFill>
                        </a:rPr>
                        <a:t>As you balance on one leg, press the ball forwards so your arms are horizontal in front of you. This can progress into a</a:t>
                      </a:r>
                      <a:r>
                        <a:rPr lang="en-GB" sz="1300" b="0" dirty="0">
                          <a:solidFill>
                            <a:schemeClr val="tx1"/>
                          </a:solidFill>
                        </a:rPr>
                        <a:t> pass with a partner</a:t>
                      </a:r>
                    </a:p>
                    <a:p>
                      <a:endParaRPr lang="en-GB" sz="1300" b="1" dirty="0">
                        <a:solidFill>
                          <a:schemeClr val="tx1"/>
                        </a:solidFill>
                      </a:endParaRPr>
                    </a:p>
                  </a:txBody>
                  <a:tcPr>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EFDD"/>
                    </a:solidFill>
                  </a:tcPr>
                </a:tc>
                <a:extLst>
                  <a:ext uri="{0D108BD9-81ED-4DB2-BD59-A6C34878D82A}">
                    <a16:rowId xmlns:a16="http://schemas.microsoft.com/office/drawing/2014/main" val="2336060111"/>
                  </a:ext>
                </a:extLst>
              </a:tr>
              <a:tr h="1336482">
                <a:tc>
                  <a:txBody>
                    <a:bodyPr/>
                    <a:lstStyle/>
                    <a:p>
                      <a:r>
                        <a:rPr lang="en-GB" sz="1600" b="1" dirty="0">
                          <a:solidFill>
                            <a:schemeClr val="tx1"/>
                          </a:solidFill>
                        </a:rPr>
                        <a:t>Squat Jump</a:t>
                      </a:r>
                      <a:endParaRPr lang="en-GB" sz="16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Sticky knees – jump with balloon squeezed in-between knees. Begin and end jump with a squat.</a:t>
                      </a:r>
                    </a:p>
                  </a:txBody>
                  <a:tcPr>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600" b="1" dirty="0">
                          <a:solidFill>
                            <a:schemeClr val="tx1"/>
                          </a:solidFill>
                        </a:rPr>
                        <a:t>Overhead press &amp; catch</a:t>
                      </a:r>
                    </a:p>
                    <a:p>
                      <a:r>
                        <a:rPr lang="en-GB" sz="1300" dirty="0"/>
                        <a:t>Perform a squat whilst holding the ball/balloon, as you extend your legs straight, press the ball over your head by extending your arms. Progress to throwing the ball up and catch.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600" b="1" dirty="0"/>
                        <a:t>Single leg OH press &amp; Catch</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Balance on one leg and press the ball up over you head and release into a throw. Catch whilst remaining on one leg.  </a:t>
                      </a:r>
                      <a:endParaRPr lang="en-GB" sz="14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600" b="1" dirty="0"/>
                        <a:t>Get up &amp; catch </a:t>
                      </a:r>
                    </a:p>
                    <a:p>
                      <a:r>
                        <a:rPr lang="en-GB" sz="1300" b="0" dirty="0"/>
                        <a:t>From a sitting position on the floor with a balloon in front of the chest, toss balloon into the air and stand up as quick as possible to catch it in an athletic stance</a:t>
                      </a:r>
                    </a:p>
                  </a:txBody>
                  <a:tcPr>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95131460"/>
                  </a:ext>
                </a:extLst>
              </a:tr>
              <a:tr h="1064515">
                <a:tc>
                  <a:txBody>
                    <a:bodyPr/>
                    <a:lstStyle/>
                    <a:p>
                      <a:r>
                        <a:rPr lang="en-GB" sz="1600" b="1" dirty="0">
                          <a:solidFill>
                            <a:schemeClr val="tx1"/>
                          </a:solidFill>
                        </a:rPr>
                        <a:t>90 degree jump</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b="0" dirty="0">
                          <a:solidFill>
                            <a:schemeClr val="tx1"/>
                          </a:solidFill>
                        </a:rPr>
                        <a:t>Jump and land on a quarter turn. Soft landing absorbing weight in a small squat</a:t>
                      </a:r>
                    </a:p>
                  </a:txBody>
                  <a:tcPr>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EFDD"/>
                    </a:solidFill>
                  </a:tcPr>
                </a:tc>
                <a:tc>
                  <a:txBody>
                    <a:bodyPr/>
                    <a:lstStyle/>
                    <a:p>
                      <a:r>
                        <a:rPr lang="en-GB" sz="1600" b="1" dirty="0">
                          <a:solidFill>
                            <a:schemeClr val="tx1"/>
                          </a:solidFill>
                        </a:rPr>
                        <a:t>Knee tap &amp; Catch </a:t>
                      </a:r>
                      <a:endParaRPr lang="en-GB" sz="1600" b="0" dirty="0">
                        <a:solidFill>
                          <a:schemeClr val="tx1"/>
                        </a:solidFill>
                      </a:endParaRPr>
                    </a:p>
                    <a:p>
                      <a:r>
                        <a:rPr lang="en-GB" sz="1400" b="0" dirty="0">
                          <a:solidFill>
                            <a:schemeClr val="tx1"/>
                          </a:solidFill>
                        </a:rPr>
                        <a:t>Either using the ball or balloon &amp; knee the ball up and catch it. Swap legs after catching.</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EFDD"/>
                    </a:solidFill>
                  </a:tcPr>
                </a:tc>
                <a:tc>
                  <a:txBody>
                    <a:bodyPr/>
                    <a:lstStyle/>
                    <a:p>
                      <a:r>
                        <a:rPr lang="en-GB" sz="1600" b="1" dirty="0">
                          <a:solidFill>
                            <a:schemeClr val="tx1"/>
                          </a:solidFill>
                        </a:rPr>
                        <a:t>Alternating knee tap &amp; catch</a:t>
                      </a:r>
                    </a:p>
                    <a:p>
                      <a:r>
                        <a:rPr lang="en-GB" sz="1400" b="0" dirty="0">
                          <a:solidFill>
                            <a:schemeClr val="tx1"/>
                          </a:solidFill>
                        </a:rPr>
                        <a:t>Right knee and straight away left knee tap balloon and then catch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EFDD"/>
                    </a:solidFill>
                  </a:tcPr>
                </a:tc>
                <a:tc>
                  <a:txBody>
                    <a:bodyPr/>
                    <a:lstStyle/>
                    <a:p>
                      <a:r>
                        <a:rPr lang="en-GB" sz="1600" b="1" dirty="0">
                          <a:solidFill>
                            <a:schemeClr val="tx1"/>
                          </a:solidFill>
                        </a:rPr>
                        <a:t>Knee tap, turn &amp; catch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b="0" dirty="0">
                          <a:solidFill>
                            <a:schemeClr val="tx1"/>
                          </a:solidFill>
                        </a:rPr>
                        <a:t>Right knee tap, then left then turn before catching. </a:t>
                      </a:r>
                    </a:p>
                    <a:p>
                      <a:endParaRPr lang="en-GB" sz="1600" b="1" dirty="0">
                        <a:solidFill>
                          <a:schemeClr val="tx1"/>
                        </a:solidFill>
                      </a:endParaRPr>
                    </a:p>
                  </a:txBody>
                  <a:tcPr>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EFDD"/>
                    </a:solidFill>
                  </a:tcPr>
                </a:tc>
                <a:extLst>
                  <a:ext uri="{0D108BD9-81ED-4DB2-BD59-A6C34878D82A}">
                    <a16:rowId xmlns:a16="http://schemas.microsoft.com/office/drawing/2014/main" val="1490676104"/>
                  </a:ext>
                </a:extLst>
              </a:tr>
              <a:tr h="1494623">
                <a:tc>
                  <a:txBody>
                    <a:bodyPr/>
                    <a:lstStyle/>
                    <a:p>
                      <a:r>
                        <a:rPr lang="en-GB" sz="1600" b="1" dirty="0"/>
                        <a:t>Plank</a:t>
                      </a:r>
                      <a:endParaRPr lang="en-GB" sz="16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300" dirty="0"/>
                        <a:t>Plank on forearms or hands &amp; put knees down if you need to. Create a straight line between shoulders &amp; knees/ feet. Squeeze ball in-between legs, Progressions – leg flutters</a:t>
                      </a:r>
                    </a:p>
                  </a:txBody>
                  <a:tcPr>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600" b="1" dirty="0">
                          <a:solidFill>
                            <a:schemeClr val="tx1"/>
                          </a:solidFill>
                        </a:rPr>
                        <a:t>Hip Twister </a:t>
                      </a:r>
                    </a:p>
                    <a:p>
                      <a:r>
                        <a:rPr lang="en-GB" sz="1400" b="0" dirty="0">
                          <a:solidFill>
                            <a:schemeClr val="tx1"/>
                          </a:solidFill>
                        </a:rPr>
                        <a:t>From the athletic stance, rotate your body whilst holding the ball/balloon, keeping your core engaged. You can also try this on the floor as a </a:t>
                      </a:r>
                      <a:r>
                        <a:rPr lang="en-GB" sz="1400" b="1" dirty="0">
                          <a:solidFill>
                            <a:schemeClr val="tx1"/>
                          </a:solidFill>
                        </a:rPr>
                        <a:t>Russian twist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600" b="1" dirty="0">
                          <a:solidFill>
                            <a:schemeClr val="tx1"/>
                          </a:solidFill>
                        </a:rPr>
                        <a:t>Overhead Chop</a:t>
                      </a:r>
                    </a:p>
                    <a:p>
                      <a:r>
                        <a:rPr lang="en-GB" sz="1400" b="0" dirty="0">
                          <a:solidFill>
                            <a:schemeClr val="tx1"/>
                          </a:solidFill>
                        </a:rPr>
                        <a:t>Bring ball between your legs as you squat down and as you extend the legs, reach the ball up over your head </a:t>
                      </a:r>
                      <a:endParaRPr lang="en-GB" sz="1200" b="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600" b="1" dirty="0">
                          <a:solidFill>
                            <a:schemeClr val="tx1"/>
                          </a:solidFill>
                        </a:rPr>
                        <a:t>Diagonal Chop</a:t>
                      </a:r>
                    </a:p>
                    <a:p>
                      <a:r>
                        <a:rPr lang="en-GB" sz="1400" b="0" dirty="0">
                          <a:solidFill>
                            <a:schemeClr val="tx1"/>
                          </a:solidFill>
                        </a:rPr>
                        <a:t>Move ball high above one shoulder, then move ball down to the opposite side of the knee whilst squatting. Move the ball up again and repeat </a:t>
                      </a:r>
                    </a:p>
                  </a:txBody>
                  <a:tcPr>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454099232"/>
                  </a:ext>
                </a:extLst>
              </a:tr>
              <a:tr h="589271">
                <a:tc>
                  <a:txBody>
                    <a:bodyPr/>
                    <a:lstStyle/>
                    <a:p>
                      <a:r>
                        <a:rPr lang="en-GB" sz="1600" b="1" dirty="0"/>
                        <a:t>Balloon drop &amp; catch</a:t>
                      </a:r>
                    </a:p>
                  </a:txBody>
                  <a:tcPr>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solidFill>
                      <a:srgbClr val="FFEFDD"/>
                    </a:solidFill>
                  </a:tcPr>
                </a:tc>
                <a:tc gridSpan="3">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b="0" i="1" dirty="0">
                          <a:solidFill>
                            <a:schemeClr val="tx1"/>
                          </a:solidFill>
                        </a:rPr>
                        <a:t>Performed with eyes open week 1-4 then eyes closed week 5-8 </a:t>
                      </a:r>
                    </a:p>
                  </a:txBody>
                  <a:tcPr>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solidFill>
                      <a:srgbClr val="FFEFDD"/>
                    </a:solidFill>
                  </a:tcPr>
                </a:tc>
                <a:tc hMerge="1">
                  <a:txBody>
                    <a:bodyPr/>
                    <a:lstStyle/>
                    <a:p>
                      <a:endParaRPr lang="en-GB" sz="1400" b="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solidFill>
                      <a:srgbClr val="FFEFDD"/>
                    </a:solidFill>
                  </a:tcPr>
                </a:tc>
                <a:tc hMerge="1">
                  <a:txBody>
                    <a:bodyPr/>
                    <a:lstStyle/>
                    <a:p>
                      <a:endParaRPr lang="en-GB" sz="1400" b="1" dirty="0">
                        <a:solidFill>
                          <a:schemeClr val="tx1"/>
                        </a:solidFill>
                      </a:endParaRPr>
                    </a:p>
                  </a:txBody>
                  <a:tcPr>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solidFill>
                      <a:srgbClr val="FFEFDD"/>
                    </a:solidFill>
                  </a:tcPr>
                </a:tc>
                <a:extLst>
                  <a:ext uri="{0D108BD9-81ED-4DB2-BD59-A6C34878D82A}">
                    <a16:rowId xmlns:a16="http://schemas.microsoft.com/office/drawing/2014/main" val="2833056451"/>
                  </a:ext>
                </a:extLst>
              </a:tr>
            </a:tbl>
          </a:graphicData>
        </a:graphic>
      </p:graphicFrame>
    </p:spTree>
    <p:extLst>
      <p:ext uri="{BB962C8B-B14F-4D97-AF65-F5344CB8AC3E}">
        <p14:creationId xmlns:p14="http://schemas.microsoft.com/office/powerpoint/2010/main" val="33125019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B5F443-D985-41C8-93BB-5F4B75AFEC81}"/>
              </a:ext>
            </a:extLst>
          </p:cNvPr>
          <p:cNvSpPr>
            <a:spLocks noGrp="1"/>
          </p:cNvSpPr>
          <p:nvPr>
            <p:ph type="title"/>
          </p:nvPr>
        </p:nvSpPr>
        <p:spPr/>
        <p:txBody>
          <a:bodyPr>
            <a:normAutofit/>
          </a:bodyPr>
          <a:lstStyle/>
          <a:p>
            <a:r>
              <a:rPr lang="en-GB" b="1" i="0" dirty="0">
                <a:solidFill>
                  <a:srgbClr val="985735"/>
                </a:solidFill>
                <a:effectLst/>
                <a:latin typeface="arial" panose="020B0604020202020204" pitchFamily="34" charset="0"/>
              </a:rPr>
              <a:t>Determination of the Potential Risk Factors for ACL Injury</a:t>
            </a:r>
            <a:endParaRPr lang="en-GB" dirty="0"/>
          </a:p>
        </p:txBody>
      </p:sp>
      <p:sp>
        <p:nvSpPr>
          <p:cNvPr id="3" name="Content Placeholder 2">
            <a:extLst>
              <a:ext uri="{FF2B5EF4-FFF2-40B4-BE49-F238E27FC236}">
                <a16:creationId xmlns:a16="http://schemas.microsoft.com/office/drawing/2014/main" id="{8AFC8A6A-AFC3-4997-86D9-731E3FE159F9}"/>
              </a:ext>
            </a:extLst>
          </p:cNvPr>
          <p:cNvSpPr>
            <a:spLocks noGrp="1"/>
          </p:cNvSpPr>
          <p:nvPr>
            <p:ph idx="1"/>
          </p:nvPr>
        </p:nvSpPr>
        <p:spPr/>
        <p:txBody>
          <a:bodyPr>
            <a:normAutofit fontScale="85000" lnSpcReduction="20000"/>
          </a:bodyPr>
          <a:lstStyle/>
          <a:p>
            <a:r>
              <a:rPr lang="en-GB" b="0" i="0" dirty="0">
                <a:solidFill>
                  <a:srgbClr val="000000"/>
                </a:solidFill>
                <a:effectLst/>
                <a:latin typeface="+mj-lt"/>
              </a:rPr>
              <a:t>Most ACL injuries in female sports occur during a non-contact episode, typically during deceleration, lateral pivoting, or landing tasks that are associated with high loads on the knee </a:t>
            </a:r>
          </a:p>
          <a:p>
            <a:r>
              <a:rPr lang="en-GB" b="0" i="0" dirty="0">
                <a:solidFill>
                  <a:srgbClr val="000000"/>
                </a:solidFill>
                <a:effectLst/>
                <a:latin typeface="+mj-lt"/>
              </a:rPr>
              <a:t>Sports manoeuvres may lead to high external knee loads in both sexes. Why these tasks result in greater incidence of ACL injury in females has, until recently, remained unclear. </a:t>
            </a:r>
          </a:p>
          <a:p>
            <a:r>
              <a:rPr lang="en-GB" b="0" i="0" dirty="0">
                <a:solidFill>
                  <a:srgbClr val="000000"/>
                </a:solidFill>
                <a:effectLst/>
                <a:latin typeface="+mj-lt"/>
              </a:rPr>
              <a:t>Three major etiological theories have been proposed to explain the gender disparity observed in ACL injury rates: anatomic, hormonal and neuromuscular.</a:t>
            </a:r>
          </a:p>
          <a:p>
            <a:r>
              <a:rPr lang="en-GB" b="0" i="0" dirty="0">
                <a:solidFill>
                  <a:srgbClr val="000000"/>
                </a:solidFill>
                <a:effectLst/>
                <a:latin typeface="+mj-lt"/>
              </a:rPr>
              <a:t>A number of studies of ACL injury risk factors have focused on anatomic or anthropometric measures such as thigh length, joint laxity and femoral notch width.</a:t>
            </a:r>
          </a:p>
          <a:p>
            <a:r>
              <a:rPr lang="en-GB" b="0" i="0" dirty="0">
                <a:solidFill>
                  <a:srgbClr val="000000"/>
                </a:solidFill>
                <a:effectLst/>
                <a:latin typeface="+mj-lt"/>
              </a:rPr>
              <a:t>Hormonal factors, particularly those associated with the follicular and ovulatory phases of the menstrual cycle have also been linked to ACL injury risk</a:t>
            </a:r>
            <a:endParaRPr lang="en-GB" dirty="0">
              <a:latin typeface="+mj-lt"/>
            </a:endParaRPr>
          </a:p>
        </p:txBody>
      </p:sp>
    </p:spTree>
    <p:extLst>
      <p:ext uri="{BB962C8B-B14F-4D97-AF65-F5344CB8AC3E}">
        <p14:creationId xmlns:p14="http://schemas.microsoft.com/office/powerpoint/2010/main" val="9889072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a:extLst>
              <a:ext uri="{FF2B5EF4-FFF2-40B4-BE49-F238E27FC236}">
                <a16:creationId xmlns:a16="http://schemas.microsoft.com/office/drawing/2014/main" id="{6A811A06-6482-47F1-BA66-42089052C5B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38322"/>
          <a:stretch/>
        </p:blipFill>
        <p:spPr bwMode="auto">
          <a:xfrm>
            <a:off x="2334919" y="353133"/>
            <a:ext cx="6693671" cy="61517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138742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B4E9EEB-15DF-470D-993F-3A56CD4E6819}"/>
              </a:ext>
            </a:extLst>
          </p:cNvPr>
          <p:cNvSpPr>
            <a:spLocks noGrp="1"/>
          </p:cNvSpPr>
          <p:nvPr>
            <p:ph idx="1"/>
          </p:nvPr>
        </p:nvSpPr>
        <p:spPr>
          <a:xfrm>
            <a:off x="6297226" y="1176823"/>
            <a:ext cx="5361373" cy="4948238"/>
          </a:xfrm>
        </p:spPr>
        <p:txBody>
          <a:bodyPr>
            <a:normAutofit fontScale="92500"/>
          </a:bodyPr>
          <a:lstStyle/>
          <a:p>
            <a:r>
              <a:rPr lang="en-GB" sz="3200" b="0" i="0" dirty="0">
                <a:solidFill>
                  <a:srgbClr val="000000"/>
                </a:solidFill>
                <a:effectLst/>
              </a:rPr>
              <a:t>The tuck jump exercise may be useful to the strength coach for the identification of lower extremity technical flaws during a plyometric activity </a:t>
            </a:r>
          </a:p>
          <a:p>
            <a:r>
              <a:rPr lang="en-GB" sz="3200" b="0" i="0" dirty="0">
                <a:solidFill>
                  <a:srgbClr val="000000"/>
                </a:solidFill>
                <a:effectLst/>
              </a:rPr>
              <a:t>The tuck jump requires a high effort level from the athlete. Because of this, the strength coach may readily identify potential deficits especially during the first few repetitions.</a:t>
            </a:r>
            <a:endParaRPr lang="en-GB" sz="3200" dirty="0"/>
          </a:p>
        </p:txBody>
      </p:sp>
      <p:pic>
        <p:nvPicPr>
          <p:cNvPr id="3074" name="Picture 2">
            <a:extLst>
              <a:ext uri="{FF2B5EF4-FFF2-40B4-BE49-F238E27FC236}">
                <a16:creationId xmlns:a16="http://schemas.microsoft.com/office/drawing/2014/main" id="{3904E620-33FB-417C-99B4-E3FA7781DA5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1000" y="1426855"/>
            <a:ext cx="5715000" cy="42195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325201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a:extLst>
              <a:ext uri="{FF2B5EF4-FFF2-40B4-BE49-F238E27FC236}">
                <a16:creationId xmlns:a16="http://schemas.microsoft.com/office/drawing/2014/main" id="{79E282CC-9C6A-4CE5-BD4C-E69D83F49D4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38854"/>
          <a:stretch/>
        </p:blipFill>
        <p:spPr bwMode="auto">
          <a:xfrm>
            <a:off x="718344" y="1062038"/>
            <a:ext cx="5377656" cy="516255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a:extLst>
              <a:ext uri="{FF2B5EF4-FFF2-40B4-BE49-F238E27FC236}">
                <a16:creationId xmlns:a16="http://schemas.microsoft.com/office/drawing/2014/main" id="{634D6551-26AE-447A-A4CD-5CD0643A6F2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60350"/>
          <a:stretch/>
        </p:blipFill>
        <p:spPr bwMode="auto">
          <a:xfrm>
            <a:off x="6306850" y="2066926"/>
            <a:ext cx="5064697" cy="3152774"/>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F2E78CE9-1A2D-41F5-8B0E-0CF658B1112C}"/>
              </a:ext>
            </a:extLst>
          </p:cNvPr>
          <p:cNvSpPr txBox="1"/>
          <p:nvPr/>
        </p:nvSpPr>
        <p:spPr>
          <a:xfrm>
            <a:off x="2942213" y="209049"/>
            <a:ext cx="6729274" cy="646331"/>
          </a:xfrm>
          <a:prstGeom prst="rect">
            <a:avLst/>
          </a:prstGeom>
          <a:noFill/>
        </p:spPr>
        <p:txBody>
          <a:bodyPr wrap="square">
            <a:spAutoFit/>
          </a:bodyPr>
          <a:lstStyle/>
          <a:p>
            <a:pPr algn="ctr"/>
            <a:r>
              <a:rPr lang="en-GB" sz="3600" dirty="0">
                <a:solidFill>
                  <a:srgbClr val="666666"/>
                </a:solidFill>
              </a:rPr>
              <a:t>R</a:t>
            </a:r>
            <a:r>
              <a:rPr lang="en-GB" sz="3600" b="0" i="0" dirty="0">
                <a:solidFill>
                  <a:srgbClr val="666666"/>
                </a:solidFill>
                <a:effectLst/>
              </a:rPr>
              <a:t>isk factors</a:t>
            </a:r>
            <a:endParaRPr lang="en-GB" sz="3600" dirty="0"/>
          </a:p>
        </p:txBody>
      </p:sp>
    </p:spTree>
    <p:extLst>
      <p:ext uri="{BB962C8B-B14F-4D97-AF65-F5344CB8AC3E}">
        <p14:creationId xmlns:p14="http://schemas.microsoft.com/office/powerpoint/2010/main" val="7498474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0B517E21-CD3B-44FF-B8B2-E86AAC42859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88092" y="330866"/>
            <a:ext cx="7447007" cy="62223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8639063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467D266DF7D29488C599703B2EBBD01" ma:contentTypeVersion="14" ma:contentTypeDescription="Create a new document." ma:contentTypeScope="" ma:versionID="20aefbacca033657a8ffc9fd6cf71709">
  <xsd:schema xmlns:xsd="http://www.w3.org/2001/XMLSchema" xmlns:xs="http://www.w3.org/2001/XMLSchema" xmlns:p="http://schemas.microsoft.com/office/2006/metadata/properties" xmlns:ns3="9d0d5cce-d4dc-4043-8325-c992d2f588cd" xmlns:ns4="39a888ec-cc75-402e-856f-ff68cc5460ab" targetNamespace="http://schemas.microsoft.com/office/2006/metadata/properties" ma:root="true" ma:fieldsID="0c813cc4263203ae55bdd725c3b1d05a" ns3:_="" ns4:_="">
    <xsd:import namespace="9d0d5cce-d4dc-4043-8325-c992d2f588cd"/>
    <xsd:import namespace="39a888ec-cc75-402e-856f-ff68cc5460ab"/>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element ref="ns3:MediaServiceAutoTags" minOccurs="0"/>
                <xsd:element ref="ns3:MediaServiceOCR" minOccurs="0"/>
                <xsd:element ref="ns3:MediaServiceGenerationTime" minOccurs="0"/>
                <xsd:element ref="ns3:MediaServiceEventHashCode" minOccurs="0"/>
                <xsd:element ref="ns3:MediaServiceLocation"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d0d5cce-d4dc-4043-8325-c992d2f588c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Location" ma:index="20" nillable="true" ma:displayName="Location" ma:internalName="MediaServiceLocation" ma:readOnly="true">
      <xsd:simpleType>
        <xsd:restriction base="dms:Text"/>
      </xsd:simpleType>
    </xsd:element>
    <xsd:element name="MediaLengthInSeconds" ma:index="21" nillable="true" ma:displayName="Length (seconds)"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39a888ec-cc75-402e-856f-ff68cc5460ab"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2A5393F7-8EAF-4843-A0B4-A25A49E8987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d0d5cce-d4dc-4043-8325-c992d2f588cd"/>
    <ds:schemaRef ds:uri="39a888ec-cc75-402e-856f-ff68cc5460a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487A66E-7C09-43FE-8402-B7059980A515}">
  <ds:schemaRefs>
    <ds:schemaRef ds:uri="http://schemas.microsoft.com/sharepoint/v3/contenttype/forms"/>
  </ds:schemaRefs>
</ds:datastoreItem>
</file>

<file path=customXml/itemProps3.xml><?xml version="1.0" encoding="utf-8"?>
<ds:datastoreItem xmlns:ds="http://schemas.openxmlformats.org/officeDocument/2006/customXml" ds:itemID="{EDE5B4D9-814F-4D44-9FEB-6CE518C66CFD}">
  <ds:schemaRefs>
    <ds:schemaRef ds:uri="http://schemas.microsoft.com/office/2006/documentManagement/types"/>
    <ds:schemaRef ds:uri="http://schemas.openxmlformats.org/package/2006/metadata/core-properties"/>
    <ds:schemaRef ds:uri="9d0d5cce-d4dc-4043-8325-c992d2f588cd"/>
    <ds:schemaRef ds:uri="http://purl.org/dc/elements/1.1/"/>
    <ds:schemaRef ds:uri="39a888ec-cc75-402e-856f-ff68cc5460ab"/>
    <ds:schemaRef ds:uri="http://purl.org/dc/terms/"/>
    <ds:schemaRef ds:uri="http://www.w3.org/XML/1998/namespace"/>
    <ds:schemaRef ds:uri="http://schemas.microsoft.com/office/2006/metadata/properties"/>
    <ds:schemaRef ds:uri="http://schemas.microsoft.com/office/infopath/2007/PartnerControls"/>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2821</TotalTime>
  <Words>908</Words>
  <Application>Microsoft Office PowerPoint</Application>
  <PresentationFormat>Widescreen</PresentationFormat>
  <Paragraphs>76</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Arial</vt:lpstr>
      <vt:lpstr>Calibri</vt:lpstr>
      <vt:lpstr>Calibri Light</vt:lpstr>
      <vt:lpstr>Office Theme</vt:lpstr>
      <vt:lpstr>Integrated Muscular Training </vt:lpstr>
      <vt:lpstr>Example of an Integrated Neuromuscular Training programme </vt:lpstr>
      <vt:lpstr>Week 1 Example </vt:lpstr>
      <vt:lpstr>PowerPoint Presentation</vt:lpstr>
      <vt:lpstr>PowerPoint Presentation</vt:lpstr>
      <vt:lpstr>PowerPoint Presentation</vt:lpstr>
      <vt:lpstr>Determination of the Potential Risk Factors for ACL Injury</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Integrated Muscular Training </dc:title>
  <dc:creator>Anna Nicole Stevenson (1907431)</dc:creator>
  <cp:lastModifiedBy>Anna Nicole Stevenson (1907431)</cp:lastModifiedBy>
  <cp:revision>2</cp:revision>
  <dcterms:created xsi:type="dcterms:W3CDTF">2021-11-11T11:10:31Z</dcterms:created>
  <dcterms:modified xsi:type="dcterms:W3CDTF">2021-11-13T12:17:47Z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0x0101008467D266DF7D29488C599703B2EBBD01</vt:lpwstr>
  </property>
</Properties>
</file>