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30"/>
  </p:notesMasterIdLst>
  <p:sldIdLst>
    <p:sldId id="256" r:id="rId2"/>
    <p:sldId id="257" r:id="rId3"/>
    <p:sldId id="322" r:id="rId4"/>
    <p:sldId id="323" r:id="rId5"/>
    <p:sldId id="324" r:id="rId6"/>
    <p:sldId id="325" r:id="rId7"/>
    <p:sldId id="326" r:id="rId8"/>
    <p:sldId id="327" r:id="rId9"/>
    <p:sldId id="328" r:id="rId10"/>
    <p:sldId id="329" r:id="rId11"/>
    <p:sldId id="330" r:id="rId12"/>
    <p:sldId id="332" r:id="rId13"/>
    <p:sldId id="333" r:id="rId14"/>
    <p:sldId id="334" r:id="rId15"/>
    <p:sldId id="272" r:id="rId16"/>
    <p:sldId id="274" r:id="rId17"/>
    <p:sldId id="273" r:id="rId18"/>
    <p:sldId id="275" r:id="rId19"/>
    <p:sldId id="335" r:id="rId20"/>
    <p:sldId id="336" r:id="rId21"/>
    <p:sldId id="337" r:id="rId22"/>
    <p:sldId id="290" r:id="rId23"/>
    <p:sldId id="338" r:id="rId24"/>
    <p:sldId id="340" r:id="rId25"/>
    <p:sldId id="341" r:id="rId26"/>
    <p:sldId id="342" r:id="rId27"/>
    <p:sldId id="321" r:id="rId28"/>
    <p:sldId id="331"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AC4522-7FD8-4A4D-A1A2-F92D1CF0B151}" v="225" dt="2025-12-22T14:11:19.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702" autoAdjust="0"/>
  </p:normalViewPr>
  <p:slideViewPr>
    <p:cSldViewPr>
      <p:cViewPr varScale="1">
        <p:scale>
          <a:sx n="44" d="100"/>
          <a:sy n="44" d="100"/>
        </p:scale>
        <p:origin x="1392" y="5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AD6E5B43-6D93-437D-BF98-C7CE12EA2D06}"/>
    <pc:docChg chg="undo custSel addSld delSld modSld sldOrd">
      <pc:chgData name="Dr Charlotte Greenway" userId="21ca5f9ab6ecb0bd" providerId="LiveId" clId="{AD6E5B43-6D93-437D-BF98-C7CE12EA2D06}" dt="2025-12-22T14:13:14.245" v="1130" actId="20577"/>
      <pc:docMkLst>
        <pc:docMk/>
      </pc:docMkLst>
      <pc:sldChg chg="modSp mod">
        <pc:chgData name="Dr Charlotte Greenway" userId="21ca5f9ab6ecb0bd" providerId="LiveId" clId="{AD6E5B43-6D93-437D-BF98-C7CE12EA2D06}" dt="2025-12-22T14:13:00.393" v="1128" actId="20577"/>
        <pc:sldMkLst>
          <pc:docMk/>
          <pc:sldMk cId="901349064" sldId="256"/>
        </pc:sldMkLst>
        <pc:spChg chg="mod">
          <ac:chgData name="Dr Charlotte Greenway" userId="21ca5f9ab6ecb0bd" providerId="LiveId" clId="{AD6E5B43-6D93-437D-BF98-C7CE12EA2D06}" dt="2025-12-22T14:13:00.393" v="1128" actId="20577"/>
          <ac:spMkLst>
            <pc:docMk/>
            <pc:sldMk cId="901349064" sldId="256"/>
            <ac:spMk id="2" creationId="{00000000-0000-0000-0000-000000000000}"/>
          </ac:spMkLst>
        </pc:spChg>
        <pc:spChg chg="mod">
          <ac:chgData name="Dr Charlotte Greenway" userId="21ca5f9ab6ecb0bd" providerId="LiveId" clId="{AD6E5B43-6D93-437D-BF98-C7CE12EA2D06}" dt="2025-12-16T10:45:16.855" v="7" actId="20577"/>
          <ac:spMkLst>
            <pc:docMk/>
            <pc:sldMk cId="901349064" sldId="256"/>
            <ac:spMk id="4" creationId="{00000000-0000-0000-0000-000000000000}"/>
          </ac:spMkLst>
        </pc:spChg>
        <pc:spChg chg="mod">
          <ac:chgData name="Dr Charlotte Greenway" userId="21ca5f9ab6ecb0bd" providerId="LiveId" clId="{AD6E5B43-6D93-437D-BF98-C7CE12EA2D06}" dt="2025-12-16T10:45:47.264" v="13" actId="20577"/>
          <ac:spMkLst>
            <pc:docMk/>
            <pc:sldMk cId="901349064" sldId="256"/>
            <ac:spMk id="5" creationId="{00000000-0000-0000-0000-000000000000}"/>
          </ac:spMkLst>
        </pc:spChg>
      </pc:sldChg>
      <pc:sldChg chg="addSp delSp modSp mod">
        <pc:chgData name="Dr Charlotte Greenway" userId="21ca5f9ab6ecb0bd" providerId="LiveId" clId="{AD6E5B43-6D93-437D-BF98-C7CE12EA2D06}" dt="2025-12-22T11:02:42.133" v="287" actId="14100"/>
        <pc:sldMkLst>
          <pc:docMk/>
          <pc:sldMk cId="3482603033" sldId="257"/>
        </pc:sldMkLst>
        <pc:spChg chg="add del mod">
          <ac:chgData name="Dr Charlotte Greenway" userId="21ca5f9ab6ecb0bd" providerId="LiveId" clId="{AD6E5B43-6D93-437D-BF98-C7CE12EA2D06}" dt="2025-12-22T11:02:33.901" v="285" actId="12084"/>
          <ac:spMkLst>
            <pc:docMk/>
            <pc:sldMk cId="3482603033" sldId="257"/>
            <ac:spMk id="7" creationId="{2AF6CA7F-6841-FE8E-050C-8C8127FD9051}"/>
          </ac:spMkLst>
        </pc:spChg>
        <pc:graphicFrameChg chg="add mod">
          <ac:chgData name="Dr Charlotte Greenway" userId="21ca5f9ab6ecb0bd" providerId="LiveId" clId="{AD6E5B43-6D93-437D-BF98-C7CE12EA2D06}" dt="2025-12-22T11:02:42.133" v="287" actId="14100"/>
          <ac:graphicFrameMkLst>
            <pc:docMk/>
            <pc:sldMk cId="3482603033" sldId="257"/>
            <ac:graphicFrameMk id="3" creationId="{D600AAC1-0F7A-31BF-3BCF-2B7091882138}"/>
          </ac:graphicFrameMkLst>
        </pc:graphicFrameChg>
      </pc:sldChg>
      <pc:sldChg chg="addSp delSp modSp mod">
        <pc:chgData name="Dr Charlotte Greenway" userId="21ca5f9ab6ecb0bd" providerId="LiveId" clId="{AD6E5B43-6D93-437D-BF98-C7CE12EA2D06}" dt="2025-12-22T11:48:00.735" v="509" actId="1076"/>
        <pc:sldMkLst>
          <pc:docMk/>
          <pc:sldMk cId="4165061464" sldId="273"/>
        </pc:sldMkLst>
        <pc:spChg chg="del">
          <ac:chgData name="Dr Charlotte Greenway" userId="21ca5f9ab6ecb0bd" providerId="LiveId" clId="{AD6E5B43-6D93-437D-BF98-C7CE12EA2D06}" dt="2025-12-22T11:43:35.888" v="470" actId="478"/>
          <ac:spMkLst>
            <pc:docMk/>
            <pc:sldMk cId="4165061464" sldId="273"/>
            <ac:spMk id="3" creationId="{00000000-0000-0000-0000-000000000000}"/>
          </ac:spMkLst>
        </pc:spChg>
        <pc:spChg chg="add del mod">
          <ac:chgData name="Dr Charlotte Greenway" userId="21ca5f9ab6ecb0bd" providerId="LiveId" clId="{AD6E5B43-6D93-437D-BF98-C7CE12EA2D06}" dt="2025-12-22T11:43:39.467" v="471" actId="478"/>
          <ac:spMkLst>
            <pc:docMk/>
            <pc:sldMk cId="4165061464" sldId="273"/>
            <ac:spMk id="5" creationId="{1303A7F6-44C7-FB96-6119-207006A41611}"/>
          </ac:spMkLst>
        </pc:spChg>
        <pc:spChg chg="add del mod">
          <ac:chgData name="Dr Charlotte Greenway" userId="21ca5f9ab6ecb0bd" providerId="LiveId" clId="{AD6E5B43-6D93-437D-BF98-C7CE12EA2D06}" dt="2025-12-22T11:45:11.916" v="475" actId="478"/>
          <ac:spMkLst>
            <pc:docMk/>
            <pc:sldMk cId="4165061464" sldId="273"/>
            <ac:spMk id="7" creationId="{57824037-6A4B-F75B-8F5D-E41FCDFA1EFC}"/>
          </ac:spMkLst>
        </pc:spChg>
        <pc:spChg chg="add mod">
          <ac:chgData name="Dr Charlotte Greenway" userId="21ca5f9ab6ecb0bd" providerId="LiveId" clId="{AD6E5B43-6D93-437D-BF98-C7CE12EA2D06}" dt="2025-12-22T11:45:17.233" v="476" actId="1076"/>
          <ac:spMkLst>
            <pc:docMk/>
            <pc:sldMk cId="4165061464" sldId="273"/>
            <ac:spMk id="9" creationId="{4040E165-E01F-F8ED-FEE7-94D37A8D4967}"/>
          </ac:spMkLst>
        </pc:spChg>
        <pc:spChg chg="add mod">
          <ac:chgData name="Dr Charlotte Greenway" userId="21ca5f9ab6ecb0bd" providerId="LiveId" clId="{AD6E5B43-6D93-437D-BF98-C7CE12EA2D06}" dt="2025-12-22T11:47:30.127" v="500" actId="1076"/>
          <ac:spMkLst>
            <pc:docMk/>
            <pc:sldMk cId="4165061464" sldId="273"/>
            <ac:spMk id="11" creationId="{66852AB7-2A95-50BE-18E7-798B9C9D5A1B}"/>
          </ac:spMkLst>
        </pc:spChg>
        <pc:picChg chg="add mod">
          <ac:chgData name="Dr Charlotte Greenway" userId="21ca5f9ab6ecb0bd" providerId="LiveId" clId="{AD6E5B43-6D93-437D-BF98-C7CE12EA2D06}" dt="2025-12-22T11:47:47.899" v="506" actId="14100"/>
          <ac:picMkLst>
            <pc:docMk/>
            <pc:sldMk cId="4165061464" sldId="273"/>
            <ac:picMk id="12" creationId="{86E56BCA-572E-8A60-0193-F1E78CC5109C}"/>
          </ac:picMkLst>
        </pc:picChg>
        <pc:picChg chg="mod">
          <ac:chgData name="Dr Charlotte Greenway" userId="21ca5f9ab6ecb0bd" providerId="LiveId" clId="{AD6E5B43-6D93-437D-BF98-C7CE12EA2D06}" dt="2025-12-22T11:46:49.069" v="491" actId="1076"/>
          <ac:picMkLst>
            <pc:docMk/>
            <pc:sldMk cId="4165061464" sldId="273"/>
            <ac:picMk id="1026" creationId="{00000000-0000-0000-0000-000000000000}"/>
          </ac:picMkLst>
        </pc:picChg>
        <pc:picChg chg="mod">
          <ac:chgData name="Dr Charlotte Greenway" userId="21ca5f9ab6ecb0bd" providerId="LiveId" clId="{AD6E5B43-6D93-437D-BF98-C7CE12EA2D06}" dt="2025-12-22T11:48:00.735" v="509" actId="1076"/>
          <ac:picMkLst>
            <pc:docMk/>
            <pc:sldMk cId="4165061464" sldId="273"/>
            <ac:picMk id="1027" creationId="{00000000-0000-0000-0000-000000000000}"/>
          </ac:picMkLst>
        </pc:picChg>
      </pc:sldChg>
      <pc:sldChg chg="addSp delSp modSp mod">
        <pc:chgData name="Dr Charlotte Greenway" userId="21ca5f9ab6ecb0bd" providerId="LiveId" clId="{AD6E5B43-6D93-437D-BF98-C7CE12EA2D06}" dt="2025-12-22T11:56:07.743" v="630" actId="1076"/>
        <pc:sldMkLst>
          <pc:docMk/>
          <pc:sldMk cId="2630049180" sldId="275"/>
        </pc:sldMkLst>
        <pc:spChg chg="add del mod">
          <ac:chgData name="Dr Charlotte Greenway" userId="21ca5f9ab6ecb0bd" providerId="LiveId" clId="{AD6E5B43-6D93-437D-BF98-C7CE12EA2D06}" dt="2025-12-22T11:48:21.672" v="513" actId="478"/>
          <ac:spMkLst>
            <pc:docMk/>
            <pc:sldMk cId="2630049180" sldId="275"/>
            <ac:spMk id="3" creationId="{DAC93C6E-82EC-C248-D8A9-5BF8489E0E67}"/>
          </ac:spMkLst>
        </pc:spChg>
        <pc:spChg chg="mod">
          <ac:chgData name="Dr Charlotte Greenway" userId="21ca5f9ab6ecb0bd" providerId="LiveId" clId="{AD6E5B43-6D93-437D-BF98-C7CE12EA2D06}" dt="2025-12-22T11:52:45.566" v="522" actId="1076"/>
          <ac:spMkLst>
            <pc:docMk/>
            <pc:sldMk cId="2630049180" sldId="275"/>
            <ac:spMk id="4" creationId="{00000000-0000-0000-0000-000000000000}"/>
          </ac:spMkLst>
        </pc:spChg>
        <pc:spChg chg="add mod">
          <ac:chgData name="Dr Charlotte Greenway" userId="21ca5f9ab6ecb0bd" providerId="LiveId" clId="{AD6E5B43-6D93-437D-BF98-C7CE12EA2D06}" dt="2025-12-22T11:56:07.743" v="630" actId="1076"/>
          <ac:spMkLst>
            <pc:docMk/>
            <pc:sldMk cId="2630049180" sldId="275"/>
            <ac:spMk id="8" creationId="{1373B630-EA5D-52E1-ED57-1E228BA3200F}"/>
          </ac:spMkLst>
        </pc:spChg>
        <pc:spChg chg="add mod">
          <ac:chgData name="Dr Charlotte Greenway" userId="21ca5f9ab6ecb0bd" providerId="LiveId" clId="{AD6E5B43-6D93-437D-BF98-C7CE12EA2D06}" dt="2025-12-22T11:55:38.870" v="626" actId="1076"/>
          <ac:spMkLst>
            <pc:docMk/>
            <pc:sldMk cId="2630049180" sldId="275"/>
            <ac:spMk id="10" creationId="{86B7CC13-C558-7F57-A993-12AF9BA16C62}"/>
          </ac:spMkLst>
        </pc:spChg>
        <pc:graphicFrameChg chg="del modGraphic">
          <ac:chgData name="Dr Charlotte Greenway" userId="21ca5f9ab6ecb0bd" providerId="LiveId" clId="{AD6E5B43-6D93-437D-BF98-C7CE12EA2D06}" dt="2025-12-22T11:48:27.976" v="515" actId="478"/>
          <ac:graphicFrameMkLst>
            <pc:docMk/>
            <pc:sldMk cId="2630049180" sldId="275"/>
            <ac:graphicFrameMk id="6" creationId="{00000000-0000-0000-0000-000000000000}"/>
          </ac:graphicFrameMkLst>
        </pc:graphicFrameChg>
        <pc:graphicFrameChg chg="del mod">
          <ac:chgData name="Dr Charlotte Greenway" userId="21ca5f9ab6ecb0bd" providerId="LiveId" clId="{AD6E5B43-6D93-437D-BF98-C7CE12EA2D06}" dt="2025-12-22T11:48:18.564" v="512" actId="478"/>
          <ac:graphicFrameMkLst>
            <pc:docMk/>
            <pc:sldMk cId="2630049180" sldId="275"/>
            <ac:graphicFrameMk id="7" creationId="{00000000-0000-0000-0000-000000000000}"/>
          </ac:graphicFrameMkLst>
        </pc:graphicFrameChg>
      </pc:sldChg>
      <pc:sldChg chg="del">
        <pc:chgData name="Dr Charlotte Greenway" userId="21ca5f9ab6ecb0bd" providerId="LiveId" clId="{AD6E5B43-6D93-437D-BF98-C7CE12EA2D06}" dt="2025-12-22T11:56:23.516" v="631" actId="47"/>
        <pc:sldMkLst>
          <pc:docMk/>
          <pc:sldMk cId="1168984865" sldId="276"/>
        </pc:sldMkLst>
      </pc:sldChg>
      <pc:sldChg chg="del">
        <pc:chgData name="Dr Charlotte Greenway" userId="21ca5f9ab6ecb0bd" providerId="LiveId" clId="{AD6E5B43-6D93-437D-BF98-C7CE12EA2D06}" dt="2025-12-22T11:56:25.033" v="632" actId="47"/>
        <pc:sldMkLst>
          <pc:docMk/>
          <pc:sldMk cId="110060494" sldId="277"/>
        </pc:sldMkLst>
      </pc:sldChg>
      <pc:sldChg chg="del">
        <pc:chgData name="Dr Charlotte Greenway" userId="21ca5f9ab6ecb0bd" providerId="LiveId" clId="{AD6E5B43-6D93-437D-BF98-C7CE12EA2D06}" dt="2025-12-22T11:56:26.497" v="633" actId="47"/>
        <pc:sldMkLst>
          <pc:docMk/>
          <pc:sldMk cId="840268638" sldId="279"/>
        </pc:sldMkLst>
      </pc:sldChg>
      <pc:sldChg chg="del">
        <pc:chgData name="Dr Charlotte Greenway" userId="21ca5f9ab6ecb0bd" providerId="LiveId" clId="{AD6E5B43-6D93-437D-BF98-C7CE12EA2D06}" dt="2025-12-22T11:56:27.824" v="634" actId="47"/>
        <pc:sldMkLst>
          <pc:docMk/>
          <pc:sldMk cId="1828207128" sldId="280"/>
        </pc:sldMkLst>
      </pc:sldChg>
      <pc:sldChg chg="del">
        <pc:chgData name="Dr Charlotte Greenway" userId="21ca5f9ab6ecb0bd" providerId="LiveId" clId="{AD6E5B43-6D93-437D-BF98-C7CE12EA2D06}" dt="2025-12-22T11:56:31.483" v="635" actId="47"/>
        <pc:sldMkLst>
          <pc:docMk/>
          <pc:sldMk cId="660815624" sldId="282"/>
        </pc:sldMkLst>
      </pc:sldChg>
      <pc:sldChg chg="del">
        <pc:chgData name="Dr Charlotte Greenway" userId="21ca5f9ab6ecb0bd" providerId="LiveId" clId="{AD6E5B43-6D93-437D-BF98-C7CE12EA2D06}" dt="2025-12-22T12:16:46.941" v="865" actId="47"/>
        <pc:sldMkLst>
          <pc:docMk/>
          <pc:sldMk cId="3028986533" sldId="283"/>
        </pc:sldMkLst>
      </pc:sldChg>
      <pc:sldChg chg="del">
        <pc:chgData name="Dr Charlotte Greenway" userId="21ca5f9ab6ecb0bd" providerId="LiveId" clId="{AD6E5B43-6D93-437D-BF98-C7CE12EA2D06}" dt="2025-12-22T12:16:49.691" v="866" actId="47"/>
        <pc:sldMkLst>
          <pc:docMk/>
          <pc:sldMk cId="2016990071" sldId="284"/>
        </pc:sldMkLst>
      </pc:sldChg>
      <pc:sldChg chg="addSp delSp modSp mod">
        <pc:chgData name="Dr Charlotte Greenway" userId="21ca5f9ab6ecb0bd" providerId="LiveId" clId="{AD6E5B43-6D93-437D-BF98-C7CE12EA2D06}" dt="2025-12-22T12:15:55.901" v="857" actId="1076"/>
        <pc:sldMkLst>
          <pc:docMk/>
          <pc:sldMk cId="4007936566" sldId="290"/>
        </pc:sldMkLst>
        <pc:spChg chg="del">
          <ac:chgData name="Dr Charlotte Greenway" userId="21ca5f9ab6ecb0bd" providerId="LiveId" clId="{AD6E5B43-6D93-437D-BF98-C7CE12EA2D06}" dt="2025-12-22T12:10:08.515" v="777" actId="478"/>
          <ac:spMkLst>
            <pc:docMk/>
            <pc:sldMk cId="4007936566" sldId="290"/>
            <ac:spMk id="3" creationId="{00000000-0000-0000-0000-000000000000}"/>
          </ac:spMkLst>
        </pc:spChg>
        <pc:spChg chg="mod">
          <ac:chgData name="Dr Charlotte Greenway" userId="21ca5f9ab6ecb0bd" providerId="LiveId" clId="{AD6E5B43-6D93-437D-BF98-C7CE12EA2D06}" dt="2025-12-22T12:15:55.901" v="857" actId="1076"/>
          <ac:spMkLst>
            <pc:docMk/>
            <pc:sldMk cId="4007936566" sldId="290"/>
            <ac:spMk id="4" creationId="{00000000-0000-0000-0000-000000000000}"/>
          </ac:spMkLst>
        </pc:spChg>
        <pc:spChg chg="add del mod">
          <ac:chgData name="Dr Charlotte Greenway" userId="21ca5f9ab6ecb0bd" providerId="LiveId" clId="{AD6E5B43-6D93-437D-BF98-C7CE12EA2D06}" dt="2025-12-22T12:10:46.063" v="787" actId="12084"/>
          <ac:spMkLst>
            <pc:docMk/>
            <pc:sldMk cId="4007936566" sldId="290"/>
            <ac:spMk id="5" creationId="{628645F1-526E-8CF2-E607-4FAF962F094B}"/>
          </ac:spMkLst>
        </pc:spChg>
        <pc:spChg chg="add mod">
          <ac:chgData name="Dr Charlotte Greenway" userId="21ca5f9ab6ecb0bd" providerId="LiveId" clId="{AD6E5B43-6D93-437D-BF98-C7CE12EA2D06}" dt="2025-12-22T12:15:17.920" v="851" actId="1076"/>
          <ac:spMkLst>
            <pc:docMk/>
            <pc:sldMk cId="4007936566" sldId="290"/>
            <ac:spMk id="8" creationId="{82BDE03C-0F62-0B91-3925-226CEAD0A3E5}"/>
          </ac:spMkLst>
        </pc:spChg>
        <pc:graphicFrameChg chg="add mod modGraphic">
          <ac:chgData name="Dr Charlotte Greenway" userId="21ca5f9ab6ecb0bd" providerId="LiveId" clId="{AD6E5B43-6D93-437D-BF98-C7CE12EA2D06}" dt="2025-12-22T12:15:43.952" v="856" actId="403"/>
          <ac:graphicFrameMkLst>
            <pc:docMk/>
            <pc:sldMk cId="4007936566" sldId="290"/>
            <ac:graphicFrameMk id="6" creationId="{7F30C0FE-83EB-5492-FD7C-B8C70DF51974}"/>
          </ac:graphicFrameMkLst>
        </pc:graphicFrameChg>
      </pc:sldChg>
      <pc:sldChg chg="del">
        <pc:chgData name="Dr Charlotte Greenway" userId="21ca5f9ab6ecb0bd" providerId="LiveId" clId="{AD6E5B43-6D93-437D-BF98-C7CE12EA2D06}" dt="2025-12-22T12:09:58.919" v="775" actId="47"/>
        <pc:sldMkLst>
          <pc:docMk/>
          <pc:sldMk cId="1047327707" sldId="293"/>
        </pc:sldMkLst>
      </pc:sldChg>
      <pc:sldChg chg="del">
        <pc:chgData name="Dr Charlotte Greenway" userId="21ca5f9ab6ecb0bd" providerId="LiveId" clId="{AD6E5B43-6D93-437D-BF98-C7CE12EA2D06}" dt="2025-12-22T12:16:52.588" v="867" actId="47"/>
        <pc:sldMkLst>
          <pc:docMk/>
          <pc:sldMk cId="3160598232" sldId="294"/>
        </pc:sldMkLst>
      </pc:sldChg>
      <pc:sldChg chg="del">
        <pc:chgData name="Dr Charlotte Greenway" userId="21ca5f9ab6ecb0bd" providerId="LiveId" clId="{AD6E5B43-6D93-437D-BF98-C7CE12EA2D06}" dt="2025-12-22T12:16:58.173" v="869" actId="47"/>
        <pc:sldMkLst>
          <pc:docMk/>
          <pc:sldMk cId="2316572681" sldId="295"/>
        </pc:sldMkLst>
      </pc:sldChg>
      <pc:sldChg chg="del">
        <pc:chgData name="Dr Charlotte Greenway" userId="21ca5f9ab6ecb0bd" providerId="LiveId" clId="{AD6E5B43-6D93-437D-BF98-C7CE12EA2D06}" dt="2025-12-22T12:16:56.227" v="868" actId="47"/>
        <pc:sldMkLst>
          <pc:docMk/>
          <pc:sldMk cId="1912559854" sldId="296"/>
        </pc:sldMkLst>
      </pc:sldChg>
      <pc:sldChg chg="del">
        <pc:chgData name="Dr Charlotte Greenway" userId="21ca5f9ab6ecb0bd" providerId="LiveId" clId="{AD6E5B43-6D93-437D-BF98-C7CE12EA2D06}" dt="2025-12-22T12:17:00.970" v="870" actId="47"/>
        <pc:sldMkLst>
          <pc:docMk/>
          <pc:sldMk cId="1608335268" sldId="297"/>
        </pc:sldMkLst>
      </pc:sldChg>
      <pc:sldChg chg="del">
        <pc:chgData name="Dr Charlotte Greenway" userId="21ca5f9ab6ecb0bd" providerId="LiveId" clId="{AD6E5B43-6D93-437D-BF98-C7CE12EA2D06}" dt="2025-12-22T12:17:04.445" v="871" actId="47"/>
        <pc:sldMkLst>
          <pc:docMk/>
          <pc:sldMk cId="3531468828" sldId="298"/>
        </pc:sldMkLst>
      </pc:sldChg>
      <pc:sldChg chg="del">
        <pc:chgData name="Dr Charlotte Greenway" userId="21ca5f9ab6ecb0bd" providerId="LiveId" clId="{AD6E5B43-6D93-437D-BF98-C7CE12EA2D06}" dt="2025-12-22T12:17:21.923" v="880" actId="47"/>
        <pc:sldMkLst>
          <pc:docMk/>
          <pc:sldMk cId="31225751" sldId="300"/>
        </pc:sldMkLst>
      </pc:sldChg>
      <pc:sldChg chg="del">
        <pc:chgData name="Dr Charlotte Greenway" userId="21ca5f9ab6ecb0bd" providerId="LiveId" clId="{AD6E5B43-6D93-437D-BF98-C7CE12EA2D06}" dt="2025-12-22T12:17:07.119" v="872" actId="47"/>
        <pc:sldMkLst>
          <pc:docMk/>
          <pc:sldMk cId="3462002818" sldId="302"/>
        </pc:sldMkLst>
      </pc:sldChg>
      <pc:sldChg chg="del">
        <pc:chgData name="Dr Charlotte Greenway" userId="21ca5f9ab6ecb0bd" providerId="LiveId" clId="{AD6E5B43-6D93-437D-BF98-C7CE12EA2D06}" dt="2025-12-22T12:17:08.581" v="873" actId="47"/>
        <pc:sldMkLst>
          <pc:docMk/>
          <pc:sldMk cId="1766687862" sldId="303"/>
        </pc:sldMkLst>
      </pc:sldChg>
      <pc:sldChg chg="del">
        <pc:chgData name="Dr Charlotte Greenway" userId="21ca5f9ab6ecb0bd" providerId="LiveId" clId="{AD6E5B43-6D93-437D-BF98-C7CE12EA2D06}" dt="2025-12-22T12:17:13.290" v="875" actId="47"/>
        <pc:sldMkLst>
          <pc:docMk/>
          <pc:sldMk cId="2690296807" sldId="304"/>
        </pc:sldMkLst>
      </pc:sldChg>
      <pc:sldChg chg="del">
        <pc:chgData name="Dr Charlotte Greenway" userId="21ca5f9ab6ecb0bd" providerId="LiveId" clId="{AD6E5B43-6D93-437D-BF98-C7CE12EA2D06}" dt="2025-12-22T12:17:14.298" v="876" actId="47"/>
        <pc:sldMkLst>
          <pc:docMk/>
          <pc:sldMk cId="976841035" sldId="305"/>
        </pc:sldMkLst>
      </pc:sldChg>
      <pc:sldChg chg="del">
        <pc:chgData name="Dr Charlotte Greenway" userId="21ca5f9ab6ecb0bd" providerId="LiveId" clId="{AD6E5B43-6D93-437D-BF98-C7CE12EA2D06}" dt="2025-12-22T12:17:10.019" v="874" actId="47"/>
        <pc:sldMkLst>
          <pc:docMk/>
          <pc:sldMk cId="3953668752" sldId="306"/>
        </pc:sldMkLst>
      </pc:sldChg>
      <pc:sldChg chg="del">
        <pc:chgData name="Dr Charlotte Greenway" userId="21ca5f9ab6ecb0bd" providerId="LiveId" clId="{AD6E5B43-6D93-437D-BF98-C7CE12EA2D06}" dt="2025-12-22T12:17:17.824" v="878" actId="47"/>
        <pc:sldMkLst>
          <pc:docMk/>
          <pc:sldMk cId="2030807068" sldId="308"/>
        </pc:sldMkLst>
      </pc:sldChg>
      <pc:sldChg chg="del">
        <pc:chgData name="Dr Charlotte Greenway" userId="21ca5f9ab6ecb0bd" providerId="LiveId" clId="{AD6E5B43-6D93-437D-BF98-C7CE12EA2D06}" dt="2025-12-22T12:17:16.577" v="877" actId="47"/>
        <pc:sldMkLst>
          <pc:docMk/>
          <pc:sldMk cId="1614242358" sldId="309"/>
        </pc:sldMkLst>
      </pc:sldChg>
      <pc:sldChg chg="del">
        <pc:chgData name="Dr Charlotte Greenway" userId="21ca5f9ab6ecb0bd" providerId="LiveId" clId="{AD6E5B43-6D93-437D-BF98-C7CE12EA2D06}" dt="2025-12-22T12:17:18.937" v="879" actId="47"/>
        <pc:sldMkLst>
          <pc:docMk/>
          <pc:sldMk cId="3965298744" sldId="310"/>
        </pc:sldMkLst>
      </pc:sldChg>
      <pc:sldChg chg="del">
        <pc:chgData name="Dr Charlotte Greenway" userId="21ca5f9ab6ecb0bd" providerId="LiveId" clId="{AD6E5B43-6D93-437D-BF98-C7CE12EA2D06}" dt="2025-12-22T12:10:03.438" v="776" actId="47"/>
        <pc:sldMkLst>
          <pc:docMk/>
          <pc:sldMk cId="3481448362" sldId="311"/>
        </pc:sldMkLst>
      </pc:sldChg>
      <pc:sldChg chg="del">
        <pc:chgData name="Dr Charlotte Greenway" userId="21ca5f9ab6ecb0bd" providerId="LiveId" clId="{AD6E5B43-6D93-437D-BF98-C7CE12EA2D06}" dt="2025-12-22T11:56:32.968" v="636" actId="47"/>
        <pc:sldMkLst>
          <pc:docMk/>
          <pc:sldMk cId="1847232172" sldId="319"/>
        </pc:sldMkLst>
      </pc:sldChg>
      <pc:sldChg chg="del">
        <pc:chgData name="Dr Charlotte Greenway" userId="21ca5f9ab6ecb0bd" providerId="LiveId" clId="{AD6E5B43-6D93-437D-BF98-C7CE12EA2D06}" dt="2025-12-22T11:56:36.798" v="637" actId="47"/>
        <pc:sldMkLst>
          <pc:docMk/>
          <pc:sldMk cId="4074523150" sldId="320"/>
        </pc:sldMkLst>
      </pc:sldChg>
      <pc:sldChg chg="modSp mod">
        <pc:chgData name="Dr Charlotte Greenway" userId="21ca5f9ab6ecb0bd" providerId="LiveId" clId="{AD6E5B43-6D93-437D-BF98-C7CE12EA2D06}" dt="2025-12-22T14:13:14.245" v="1130" actId="20577"/>
        <pc:sldMkLst>
          <pc:docMk/>
          <pc:sldMk cId="3909929876" sldId="321"/>
        </pc:sldMkLst>
        <pc:spChg chg="mod">
          <ac:chgData name="Dr Charlotte Greenway" userId="21ca5f9ab6ecb0bd" providerId="LiveId" clId="{AD6E5B43-6D93-437D-BF98-C7CE12EA2D06}" dt="2025-12-22T14:13:14.245" v="1130" actId="20577"/>
          <ac:spMkLst>
            <pc:docMk/>
            <pc:sldMk cId="3909929876" sldId="321"/>
            <ac:spMk id="2" creationId="{00000000-0000-0000-0000-000000000000}"/>
          </ac:spMkLst>
        </pc:spChg>
        <pc:spChg chg="mod">
          <ac:chgData name="Dr Charlotte Greenway" userId="21ca5f9ab6ecb0bd" providerId="LiveId" clId="{AD6E5B43-6D93-437D-BF98-C7CE12EA2D06}" dt="2025-12-22T14:11:32.669" v="1119" actId="20577"/>
          <ac:spMkLst>
            <pc:docMk/>
            <pc:sldMk cId="3909929876" sldId="321"/>
            <ac:spMk id="3" creationId="{00000000-0000-0000-0000-000000000000}"/>
          </ac:spMkLst>
        </pc:spChg>
      </pc:sldChg>
      <pc:sldChg chg="addSp delSp modSp new mod ord">
        <pc:chgData name="Dr Charlotte Greenway" userId="21ca5f9ab6ecb0bd" providerId="LiveId" clId="{AD6E5B43-6D93-437D-BF98-C7CE12EA2D06}" dt="2025-12-22T11:12:13.553" v="296" actId="12100"/>
        <pc:sldMkLst>
          <pc:docMk/>
          <pc:sldMk cId="3927962859" sldId="322"/>
        </pc:sldMkLst>
        <pc:spChg chg="del mod">
          <ac:chgData name="Dr Charlotte Greenway" userId="21ca5f9ab6ecb0bd" providerId="LiveId" clId="{AD6E5B43-6D93-437D-BF98-C7CE12EA2D06}" dt="2025-12-22T11:05:10.816" v="288" actId="12084"/>
          <ac:spMkLst>
            <pc:docMk/>
            <pc:sldMk cId="3927962859" sldId="322"/>
            <ac:spMk id="3" creationId="{6BF7A4CB-22AC-3060-F417-F5EF27DBF918}"/>
          </ac:spMkLst>
        </pc:spChg>
        <pc:spChg chg="add mod">
          <ac:chgData name="Dr Charlotte Greenway" userId="21ca5f9ab6ecb0bd" providerId="LiveId" clId="{AD6E5B43-6D93-437D-BF98-C7CE12EA2D06}" dt="2025-12-16T10:49:26.630" v="26"/>
          <ac:spMkLst>
            <pc:docMk/>
            <pc:sldMk cId="3927962859" sldId="322"/>
            <ac:spMk id="4" creationId="{608E76E7-8E85-3662-AAE5-5396D8B10926}"/>
          </ac:spMkLst>
        </pc:spChg>
        <pc:graphicFrameChg chg="add mod">
          <ac:chgData name="Dr Charlotte Greenway" userId="21ca5f9ab6ecb0bd" providerId="LiveId" clId="{AD6E5B43-6D93-437D-BF98-C7CE12EA2D06}" dt="2025-12-22T11:12:13.553" v="296" actId="12100"/>
          <ac:graphicFrameMkLst>
            <pc:docMk/>
            <pc:sldMk cId="3927962859" sldId="322"/>
            <ac:graphicFrameMk id="2" creationId="{A2890691-DE02-99C3-9CD3-1B0FDC0D14F6}"/>
          </ac:graphicFrameMkLst>
        </pc:graphicFrameChg>
      </pc:sldChg>
      <pc:sldChg chg="addSp delSp modSp new mod">
        <pc:chgData name="Dr Charlotte Greenway" userId="21ca5f9ab6ecb0bd" providerId="LiveId" clId="{AD6E5B43-6D93-437D-BF98-C7CE12EA2D06}" dt="2025-12-22T11:20:44.962" v="301" actId="14100"/>
        <pc:sldMkLst>
          <pc:docMk/>
          <pc:sldMk cId="897273133" sldId="323"/>
        </pc:sldMkLst>
        <pc:spChg chg="mod">
          <ac:chgData name="Dr Charlotte Greenway" userId="21ca5f9ab6ecb0bd" providerId="LiveId" clId="{AD6E5B43-6D93-437D-BF98-C7CE12EA2D06}" dt="2025-12-16T11:08:05.165" v="73" actId="1076"/>
          <ac:spMkLst>
            <pc:docMk/>
            <pc:sldMk cId="897273133" sldId="323"/>
            <ac:spMk id="2" creationId="{BADB8A92-ED03-BD66-CE61-AF5A8547E5C9}"/>
          </ac:spMkLst>
        </pc:spChg>
        <pc:spChg chg="del mod">
          <ac:chgData name="Dr Charlotte Greenway" userId="21ca5f9ab6ecb0bd" providerId="LiveId" clId="{AD6E5B43-6D93-437D-BF98-C7CE12EA2D06}" dt="2025-12-22T11:20:33.876" v="298" actId="12084"/>
          <ac:spMkLst>
            <pc:docMk/>
            <pc:sldMk cId="897273133" sldId="323"/>
            <ac:spMk id="3" creationId="{533AA07A-D8A0-2B6C-8F3C-440F3F7FA622}"/>
          </ac:spMkLst>
        </pc:spChg>
        <pc:graphicFrameChg chg="add mod">
          <ac:chgData name="Dr Charlotte Greenway" userId="21ca5f9ab6ecb0bd" providerId="LiveId" clId="{AD6E5B43-6D93-437D-BF98-C7CE12EA2D06}" dt="2025-12-22T11:20:44.962" v="301" actId="14100"/>
          <ac:graphicFrameMkLst>
            <pc:docMk/>
            <pc:sldMk cId="897273133" sldId="323"/>
            <ac:graphicFrameMk id="4" creationId="{B58FBF48-B86D-11A5-CFE3-B84F55D9C367}"/>
          </ac:graphicFrameMkLst>
        </pc:graphicFrameChg>
      </pc:sldChg>
      <pc:sldChg chg="addSp delSp modSp new mod">
        <pc:chgData name="Dr Charlotte Greenway" userId="21ca5f9ab6ecb0bd" providerId="LiveId" clId="{AD6E5B43-6D93-437D-BF98-C7CE12EA2D06}" dt="2025-12-22T11:22:14.467" v="328" actId="20577"/>
        <pc:sldMkLst>
          <pc:docMk/>
          <pc:sldMk cId="1118114152" sldId="324"/>
        </pc:sldMkLst>
        <pc:spChg chg="add del mod">
          <ac:chgData name="Dr Charlotte Greenway" userId="21ca5f9ab6ecb0bd" providerId="LiveId" clId="{AD6E5B43-6D93-437D-BF98-C7CE12EA2D06}" dt="2025-12-22T11:21:45.717" v="311" actId="12084"/>
          <ac:spMkLst>
            <pc:docMk/>
            <pc:sldMk cId="1118114152" sldId="324"/>
            <ac:spMk id="3" creationId="{67FAAEE2-0DCB-3691-338C-AAF07D54607F}"/>
          </ac:spMkLst>
        </pc:spChg>
        <pc:spChg chg="add mod">
          <ac:chgData name="Dr Charlotte Greenway" userId="21ca5f9ab6ecb0bd" providerId="LiveId" clId="{AD6E5B43-6D93-437D-BF98-C7CE12EA2D06}" dt="2025-12-16T11:10:57.139" v="106" actId="1076"/>
          <ac:spMkLst>
            <pc:docMk/>
            <pc:sldMk cId="1118114152" sldId="324"/>
            <ac:spMk id="4" creationId="{53AC0CD6-F635-F423-D20B-AFE26F8F5922}"/>
          </ac:spMkLst>
        </pc:spChg>
        <pc:graphicFrameChg chg="add mod modGraphic">
          <ac:chgData name="Dr Charlotte Greenway" userId="21ca5f9ab6ecb0bd" providerId="LiveId" clId="{AD6E5B43-6D93-437D-BF98-C7CE12EA2D06}" dt="2025-12-22T11:21:37.093" v="306" actId="12084"/>
          <ac:graphicFrameMkLst>
            <pc:docMk/>
            <pc:sldMk cId="1118114152" sldId="324"/>
            <ac:graphicFrameMk id="2" creationId="{292F114E-000A-7349-B1B9-454B39873A47}"/>
          </ac:graphicFrameMkLst>
        </pc:graphicFrameChg>
        <pc:graphicFrameChg chg="add mod modGraphic">
          <ac:chgData name="Dr Charlotte Greenway" userId="21ca5f9ab6ecb0bd" providerId="LiveId" clId="{AD6E5B43-6D93-437D-BF98-C7CE12EA2D06}" dt="2025-12-22T11:22:14.467" v="328" actId="20577"/>
          <ac:graphicFrameMkLst>
            <pc:docMk/>
            <pc:sldMk cId="1118114152" sldId="324"/>
            <ac:graphicFrameMk id="5" creationId="{310C1EA7-994D-CD7F-03B0-DBC3E211A2F3}"/>
          </ac:graphicFrameMkLst>
        </pc:graphicFrameChg>
      </pc:sldChg>
      <pc:sldChg chg="addSp delSp modSp new mod">
        <pc:chgData name="Dr Charlotte Greenway" userId="21ca5f9ab6ecb0bd" providerId="LiveId" clId="{AD6E5B43-6D93-437D-BF98-C7CE12EA2D06}" dt="2025-12-22T11:22:53.955" v="332" actId="14100"/>
        <pc:sldMkLst>
          <pc:docMk/>
          <pc:sldMk cId="689807456" sldId="325"/>
        </pc:sldMkLst>
        <pc:spChg chg="mod">
          <ac:chgData name="Dr Charlotte Greenway" userId="21ca5f9ab6ecb0bd" providerId="LiveId" clId="{AD6E5B43-6D93-437D-BF98-C7CE12EA2D06}" dt="2025-12-16T11:11:46.843" v="115" actId="1076"/>
          <ac:spMkLst>
            <pc:docMk/>
            <pc:sldMk cId="689807456" sldId="325"/>
            <ac:spMk id="2" creationId="{538CAEB0-2692-3685-DDF8-C8EA49461961}"/>
          </ac:spMkLst>
        </pc:spChg>
        <pc:spChg chg="del mod">
          <ac:chgData name="Dr Charlotte Greenway" userId="21ca5f9ab6ecb0bd" providerId="LiveId" clId="{AD6E5B43-6D93-437D-BF98-C7CE12EA2D06}" dt="2025-12-22T11:22:36.446" v="329" actId="12084"/>
          <ac:spMkLst>
            <pc:docMk/>
            <pc:sldMk cId="689807456" sldId="325"/>
            <ac:spMk id="3" creationId="{742F4BB4-188A-971C-C797-507A05851226}"/>
          </ac:spMkLst>
        </pc:spChg>
        <pc:graphicFrameChg chg="add mod">
          <ac:chgData name="Dr Charlotte Greenway" userId="21ca5f9ab6ecb0bd" providerId="LiveId" clId="{AD6E5B43-6D93-437D-BF98-C7CE12EA2D06}" dt="2025-12-22T11:22:53.955" v="332" actId="14100"/>
          <ac:graphicFrameMkLst>
            <pc:docMk/>
            <pc:sldMk cId="689807456" sldId="325"/>
            <ac:graphicFrameMk id="4" creationId="{CFB2D906-7F37-5F63-C39C-FC3F1C39A6D7}"/>
          </ac:graphicFrameMkLst>
        </pc:graphicFrameChg>
      </pc:sldChg>
      <pc:sldChg chg="addSp delSp modSp new mod">
        <pc:chgData name="Dr Charlotte Greenway" userId="21ca5f9ab6ecb0bd" providerId="LiveId" clId="{AD6E5B43-6D93-437D-BF98-C7CE12EA2D06}" dt="2025-12-22T11:24:52.632" v="349" actId="404"/>
        <pc:sldMkLst>
          <pc:docMk/>
          <pc:sldMk cId="8463898" sldId="326"/>
        </pc:sldMkLst>
        <pc:spChg chg="mod">
          <ac:chgData name="Dr Charlotte Greenway" userId="21ca5f9ab6ecb0bd" providerId="LiveId" clId="{AD6E5B43-6D93-437D-BF98-C7CE12EA2D06}" dt="2025-12-22T11:24:52.632" v="349" actId="404"/>
          <ac:spMkLst>
            <pc:docMk/>
            <pc:sldMk cId="8463898" sldId="326"/>
            <ac:spMk id="3" creationId="{3A76E165-6E71-D6DA-3D7D-17B506A58A37}"/>
          </ac:spMkLst>
        </pc:spChg>
        <pc:spChg chg="add mod">
          <ac:chgData name="Dr Charlotte Greenway" userId="21ca5f9ab6ecb0bd" providerId="LiveId" clId="{AD6E5B43-6D93-437D-BF98-C7CE12EA2D06}" dt="2025-12-16T11:13:08.762" v="139" actId="1076"/>
          <ac:spMkLst>
            <pc:docMk/>
            <pc:sldMk cId="8463898" sldId="326"/>
            <ac:spMk id="4" creationId="{95848C0B-7889-5AE4-4743-905A00725291}"/>
          </ac:spMkLst>
        </pc:spChg>
      </pc:sldChg>
      <pc:sldChg chg="addSp delSp modSp new mod">
        <pc:chgData name="Dr Charlotte Greenway" userId="21ca5f9ab6ecb0bd" providerId="LiveId" clId="{AD6E5B43-6D93-437D-BF98-C7CE12EA2D06}" dt="2025-12-22T11:26:08.887" v="361" actId="14100"/>
        <pc:sldMkLst>
          <pc:docMk/>
          <pc:sldMk cId="3609760352" sldId="327"/>
        </pc:sldMkLst>
        <pc:spChg chg="mod">
          <ac:chgData name="Dr Charlotte Greenway" userId="21ca5f9ab6ecb0bd" providerId="LiveId" clId="{AD6E5B43-6D93-437D-BF98-C7CE12EA2D06}" dt="2025-12-16T11:13:41.082" v="147" actId="1076"/>
          <ac:spMkLst>
            <pc:docMk/>
            <pc:sldMk cId="3609760352" sldId="327"/>
            <ac:spMk id="2" creationId="{8A3256AA-0B2F-65D6-146F-59BADB8E4DEE}"/>
          </ac:spMkLst>
        </pc:spChg>
        <pc:spChg chg="del mod">
          <ac:chgData name="Dr Charlotte Greenway" userId="21ca5f9ab6ecb0bd" providerId="LiveId" clId="{AD6E5B43-6D93-437D-BF98-C7CE12EA2D06}" dt="2025-12-22T11:25:18.408" v="351" actId="12084"/>
          <ac:spMkLst>
            <pc:docMk/>
            <pc:sldMk cId="3609760352" sldId="327"/>
            <ac:spMk id="3" creationId="{64BB1EDA-DCA1-6CE5-5A32-DA0129D9CAE7}"/>
          </ac:spMkLst>
        </pc:spChg>
        <pc:graphicFrameChg chg="add mod">
          <ac:chgData name="Dr Charlotte Greenway" userId="21ca5f9ab6ecb0bd" providerId="LiveId" clId="{AD6E5B43-6D93-437D-BF98-C7CE12EA2D06}" dt="2025-12-22T11:26:08.887" v="361" actId="14100"/>
          <ac:graphicFrameMkLst>
            <pc:docMk/>
            <pc:sldMk cId="3609760352" sldId="327"/>
            <ac:graphicFrameMk id="4" creationId="{B11D7051-87C8-449F-3246-51D507D99C21}"/>
          </ac:graphicFrameMkLst>
        </pc:graphicFrameChg>
      </pc:sldChg>
      <pc:sldChg chg="addSp modSp new mod">
        <pc:chgData name="Dr Charlotte Greenway" userId="21ca5f9ab6ecb0bd" providerId="LiveId" clId="{AD6E5B43-6D93-437D-BF98-C7CE12EA2D06}" dt="2025-12-22T11:39:37.363" v="469" actId="1076"/>
        <pc:sldMkLst>
          <pc:docMk/>
          <pc:sldMk cId="4199435059" sldId="328"/>
        </pc:sldMkLst>
        <pc:spChg chg="mod">
          <ac:chgData name="Dr Charlotte Greenway" userId="21ca5f9ab6ecb0bd" providerId="LiveId" clId="{AD6E5B43-6D93-437D-BF98-C7CE12EA2D06}" dt="2025-12-22T11:39:37.363" v="469" actId="1076"/>
          <ac:spMkLst>
            <pc:docMk/>
            <pc:sldMk cId="4199435059" sldId="328"/>
            <ac:spMk id="2" creationId="{6E12A3F2-A524-6E07-FC23-F81D84BF38F8}"/>
          </ac:spMkLst>
        </pc:spChg>
        <pc:spChg chg="mod">
          <ac:chgData name="Dr Charlotte Greenway" userId="21ca5f9ab6ecb0bd" providerId="LiveId" clId="{AD6E5B43-6D93-437D-BF98-C7CE12EA2D06}" dt="2025-12-22T11:37:32.491" v="461" actId="14100"/>
          <ac:spMkLst>
            <pc:docMk/>
            <pc:sldMk cId="4199435059" sldId="328"/>
            <ac:spMk id="3" creationId="{632E6ADC-A3FC-4CEE-0D3C-221E251C5E3A}"/>
          </ac:spMkLst>
        </pc:spChg>
        <pc:spChg chg="add mod">
          <ac:chgData name="Dr Charlotte Greenway" userId="21ca5f9ab6ecb0bd" providerId="LiveId" clId="{AD6E5B43-6D93-437D-BF98-C7CE12EA2D06}" dt="2025-12-22T11:37:40.752" v="463" actId="403"/>
          <ac:spMkLst>
            <pc:docMk/>
            <pc:sldMk cId="4199435059" sldId="328"/>
            <ac:spMk id="5" creationId="{79C02AD0-3936-2DD6-E4C8-876BD53A196B}"/>
          </ac:spMkLst>
        </pc:spChg>
        <pc:picChg chg="add mod">
          <ac:chgData name="Dr Charlotte Greenway" userId="21ca5f9ab6ecb0bd" providerId="LiveId" clId="{AD6E5B43-6D93-437D-BF98-C7CE12EA2D06}" dt="2025-12-22T11:38:48.336" v="468" actId="14100"/>
          <ac:picMkLst>
            <pc:docMk/>
            <pc:sldMk cId="4199435059" sldId="328"/>
            <ac:picMk id="2050" creationId="{48A09CE1-B333-16A2-A169-2B1C743FEDB0}"/>
          </ac:picMkLst>
        </pc:picChg>
      </pc:sldChg>
      <pc:sldChg chg="addSp delSp modSp new mod">
        <pc:chgData name="Dr Charlotte Greenway" userId="21ca5f9ab6ecb0bd" providerId="LiveId" clId="{AD6E5B43-6D93-437D-BF98-C7CE12EA2D06}" dt="2025-12-22T11:33:21.283" v="433" actId="14100"/>
        <pc:sldMkLst>
          <pc:docMk/>
          <pc:sldMk cId="3640003905" sldId="329"/>
        </pc:sldMkLst>
        <pc:spChg chg="mod">
          <ac:chgData name="Dr Charlotte Greenway" userId="21ca5f9ab6ecb0bd" providerId="LiveId" clId="{AD6E5B43-6D93-437D-BF98-C7CE12EA2D06}" dt="2025-12-16T11:17:29.814" v="224" actId="1076"/>
          <ac:spMkLst>
            <pc:docMk/>
            <pc:sldMk cId="3640003905" sldId="329"/>
            <ac:spMk id="2" creationId="{EDCCE12A-F2DC-0106-C287-65E8B14B3479}"/>
          </ac:spMkLst>
        </pc:spChg>
        <pc:spChg chg="add del mod">
          <ac:chgData name="Dr Charlotte Greenway" userId="21ca5f9ab6ecb0bd" providerId="LiveId" clId="{AD6E5B43-6D93-437D-BF98-C7CE12EA2D06}" dt="2025-12-22T11:32:59.634" v="428" actId="1076"/>
          <ac:spMkLst>
            <pc:docMk/>
            <pc:sldMk cId="3640003905" sldId="329"/>
            <ac:spMk id="3" creationId="{827DE664-E71D-8238-E1AF-032FC7C93AAF}"/>
          </ac:spMkLst>
        </pc:spChg>
        <pc:spChg chg="add mod">
          <ac:chgData name="Dr Charlotte Greenway" userId="21ca5f9ab6ecb0bd" providerId="LiveId" clId="{AD6E5B43-6D93-437D-BF98-C7CE12EA2D06}" dt="2025-12-22T11:33:14.664" v="431" actId="1076"/>
          <ac:spMkLst>
            <pc:docMk/>
            <pc:sldMk cId="3640003905" sldId="329"/>
            <ac:spMk id="6" creationId="{C99B0B49-083C-531C-3360-ACF1586C2F84}"/>
          </ac:spMkLst>
        </pc:spChg>
        <pc:graphicFrameChg chg="add mod">
          <ac:chgData name="Dr Charlotte Greenway" userId="21ca5f9ab6ecb0bd" providerId="LiveId" clId="{AD6E5B43-6D93-437D-BF98-C7CE12EA2D06}" dt="2025-12-22T11:30:35.291" v="379" actId="12084"/>
          <ac:graphicFrameMkLst>
            <pc:docMk/>
            <pc:sldMk cId="3640003905" sldId="329"/>
            <ac:graphicFrameMk id="4" creationId="{14EC6B78-0590-B336-8380-1633544B6121}"/>
          </ac:graphicFrameMkLst>
        </pc:graphicFrameChg>
        <pc:picChg chg="add mod">
          <ac:chgData name="Dr Charlotte Greenway" userId="21ca5f9ab6ecb0bd" providerId="LiveId" clId="{AD6E5B43-6D93-437D-BF98-C7CE12EA2D06}" dt="2025-12-22T11:33:21.283" v="433" actId="14100"/>
          <ac:picMkLst>
            <pc:docMk/>
            <pc:sldMk cId="3640003905" sldId="329"/>
            <ac:picMk id="1026" creationId="{E71F2BA0-CFA6-94EC-07E7-DC4C687534EB}"/>
          </ac:picMkLst>
        </pc:picChg>
      </pc:sldChg>
      <pc:sldChg chg="addSp delSp modSp new mod">
        <pc:chgData name="Dr Charlotte Greenway" userId="21ca5f9ab6ecb0bd" providerId="LiveId" clId="{AD6E5B43-6D93-437D-BF98-C7CE12EA2D06}" dt="2025-12-22T14:06:29.798" v="1055"/>
        <pc:sldMkLst>
          <pc:docMk/>
          <pc:sldMk cId="1080258411" sldId="330"/>
        </pc:sldMkLst>
        <pc:spChg chg="mod">
          <ac:chgData name="Dr Charlotte Greenway" userId="21ca5f9ab6ecb0bd" providerId="LiveId" clId="{AD6E5B43-6D93-437D-BF98-C7CE12EA2D06}" dt="2025-12-16T11:16:09.951" v="206" actId="1076"/>
          <ac:spMkLst>
            <pc:docMk/>
            <pc:sldMk cId="1080258411" sldId="330"/>
            <ac:spMk id="2" creationId="{E982218D-B79B-5B22-E876-43C400D76FCC}"/>
          </ac:spMkLst>
        </pc:spChg>
        <pc:spChg chg="del mod">
          <ac:chgData name="Dr Charlotte Greenway" userId="21ca5f9ab6ecb0bd" providerId="LiveId" clId="{AD6E5B43-6D93-437D-BF98-C7CE12EA2D06}" dt="2025-12-22T11:35:08.250" v="434" actId="12084"/>
          <ac:spMkLst>
            <pc:docMk/>
            <pc:sldMk cId="1080258411" sldId="330"/>
            <ac:spMk id="3" creationId="{E1B2B5BF-61EF-FD6A-B73A-8DD315D1088D}"/>
          </ac:spMkLst>
        </pc:spChg>
        <pc:graphicFrameChg chg="add mod modGraphic">
          <ac:chgData name="Dr Charlotte Greenway" userId="21ca5f9ab6ecb0bd" providerId="LiveId" clId="{AD6E5B43-6D93-437D-BF98-C7CE12EA2D06}" dt="2025-12-22T14:06:29.798" v="1055"/>
          <ac:graphicFrameMkLst>
            <pc:docMk/>
            <pc:sldMk cId="1080258411" sldId="330"/>
            <ac:graphicFrameMk id="4" creationId="{0D246763-3ECB-402C-864A-442CAE13C5FC}"/>
          </ac:graphicFrameMkLst>
        </pc:graphicFrameChg>
      </pc:sldChg>
      <pc:sldChg chg="addSp delSp modSp new mod">
        <pc:chgData name="Dr Charlotte Greenway" userId="21ca5f9ab6ecb0bd" providerId="LiveId" clId="{AD6E5B43-6D93-437D-BF98-C7CE12EA2D06}" dt="2025-12-16T11:16:52.354" v="223" actId="20577"/>
        <pc:sldMkLst>
          <pc:docMk/>
          <pc:sldMk cId="1371112648" sldId="331"/>
        </pc:sldMkLst>
        <pc:spChg chg="mod">
          <ac:chgData name="Dr Charlotte Greenway" userId="21ca5f9ab6ecb0bd" providerId="LiveId" clId="{AD6E5B43-6D93-437D-BF98-C7CE12EA2D06}" dt="2025-12-16T11:16:52.354" v="223" actId="20577"/>
          <ac:spMkLst>
            <pc:docMk/>
            <pc:sldMk cId="1371112648" sldId="331"/>
            <ac:spMk id="2" creationId="{8C6DD042-CDCF-EDEE-9B7D-053728CBA46E}"/>
          </ac:spMkLst>
        </pc:spChg>
        <pc:spChg chg="add mod">
          <ac:chgData name="Dr Charlotte Greenway" userId="21ca5f9ab6ecb0bd" providerId="LiveId" clId="{AD6E5B43-6D93-437D-BF98-C7CE12EA2D06}" dt="2025-12-16T11:16:48.336" v="211" actId="1076"/>
          <ac:spMkLst>
            <pc:docMk/>
            <pc:sldMk cId="1371112648" sldId="331"/>
            <ac:spMk id="4" creationId="{35CD9B3A-F990-23BD-B678-C8DAB01261C2}"/>
          </ac:spMkLst>
        </pc:spChg>
      </pc:sldChg>
      <pc:sldChg chg="modSp new mod">
        <pc:chgData name="Dr Charlotte Greenway" userId="21ca5f9ab6ecb0bd" providerId="LiveId" clId="{AD6E5B43-6D93-437D-BF98-C7CE12EA2D06}" dt="2025-12-16T11:20:09.525" v="241" actId="27636"/>
        <pc:sldMkLst>
          <pc:docMk/>
          <pc:sldMk cId="2783588496" sldId="332"/>
        </pc:sldMkLst>
        <pc:spChg chg="mod">
          <ac:chgData name="Dr Charlotte Greenway" userId="21ca5f9ab6ecb0bd" providerId="LiveId" clId="{AD6E5B43-6D93-437D-BF98-C7CE12EA2D06}" dt="2025-12-16T11:19:49.684" v="232" actId="20577"/>
          <ac:spMkLst>
            <pc:docMk/>
            <pc:sldMk cId="2783588496" sldId="332"/>
            <ac:spMk id="2" creationId="{A82B3D9D-6AEB-C8EE-1106-1A83A34B9E4F}"/>
          </ac:spMkLst>
        </pc:spChg>
        <pc:spChg chg="mod">
          <ac:chgData name="Dr Charlotte Greenway" userId="21ca5f9ab6ecb0bd" providerId="LiveId" clId="{AD6E5B43-6D93-437D-BF98-C7CE12EA2D06}" dt="2025-12-16T11:20:09.525" v="241" actId="27636"/>
          <ac:spMkLst>
            <pc:docMk/>
            <pc:sldMk cId="2783588496" sldId="332"/>
            <ac:spMk id="3" creationId="{80CC6078-8172-DEC6-CACB-2BB00DF237F0}"/>
          </ac:spMkLst>
        </pc:spChg>
      </pc:sldChg>
      <pc:sldChg chg="modSp add mod">
        <pc:chgData name="Dr Charlotte Greenway" userId="21ca5f9ab6ecb0bd" providerId="LiveId" clId="{AD6E5B43-6D93-437D-BF98-C7CE12EA2D06}" dt="2025-12-16T11:20:56.989" v="247" actId="27636"/>
        <pc:sldMkLst>
          <pc:docMk/>
          <pc:sldMk cId="1371146188" sldId="333"/>
        </pc:sldMkLst>
        <pc:spChg chg="mod">
          <ac:chgData name="Dr Charlotte Greenway" userId="21ca5f9ab6ecb0bd" providerId="LiveId" clId="{AD6E5B43-6D93-437D-BF98-C7CE12EA2D06}" dt="2025-12-16T11:20:56.989" v="247" actId="27636"/>
          <ac:spMkLst>
            <pc:docMk/>
            <pc:sldMk cId="1371146188" sldId="333"/>
            <ac:spMk id="3" creationId="{06270052-3BEB-504A-E89C-9CD2934F9A95}"/>
          </ac:spMkLst>
        </pc:spChg>
      </pc:sldChg>
      <pc:sldChg chg="addSp delSp modSp add mod">
        <pc:chgData name="Dr Charlotte Greenway" userId="21ca5f9ab6ecb0bd" providerId="LiveId" clId="{AD6E5B43-6D93-437D-BF98-C7CE12EA2D06}" dt="2025-12-16T11:23:13.857" v="284" actId="404"/>
        <pc:sldMkLst>
          <pc:docMk/>
          <pc:sldMk cId="3985698918" sldId="334"/>
        </pc:sldMkLst>
        <pc:spChg chg="mod">
          <ac:chgData name="Dr Charlotte Greenway" userId="21ca5f9ab6ecb0bd" providerId="LiveId" clId="{AD6E5B43-6D93-437D-BF98-C7CE12EA2D06}" dt="2025-12-16T11:23:13.857" v="284" actId="404"/>
          <ac:spMkLst>
            <pc:docMk/>
            <pc:sldMk cId="3985698918" sldId="334"/>
            <ac:spMk id="3" creationId="{E4E996D6-3065-C34B-0C7A-70067D0BC69B}"/>
          </ac:spMkLst>
        </pc:spChg>
      </pc:sldChg>
      <pc:sldChg chg="addSp delSp modSp new mod">
        <pc:chgData name="Dr Charlotte Greenway" userId="21ca5f9ab6ecb0bd" providerId="LiveId" clId="{AD6E5B43-6D93-437D-BF98-C7CE12EA2D06}" dt="2025-12-22T11:59:53.742" v="690" actId="14100"/>
        <pc:sldMkLst>
          <pc:docMk/>
          <pc:sldMk cId="3796311076" sldId="335"/>
        </pc:sldMkLst>
        <pc:spChg chg="mod">
          <ac:chgData name="Dr Charlotte Greenway" userId="21ca5f9ab6ecb0bd" providerId="LiveId" clId="{AD6E5B43-6D93-437D-BF98-C7CE12EA2D06}" dt="2025-12-22T11:57:07.140" v="643" actId="1076"/>
          <ac:spMkLst>
            <pc:docMk/>
            <pc:sldMk cId="3796311076" sldId="335"/>
            <ac:spMk id="2" creationId="{1C22434C-ACFD-6E81-BEED-6E473374D720}"/>
          </ac:spMkLst>
        </pc:spChg>
        <pc:spChg chg="del">
          <ac:chgData name="Dr Charlotte Greenway" userId="21ca5f9ab6ecb0bd" providerId="LiveId" clId="{AD6E5B43-6D93-437D-BF98-C7CE12EA2D06}" dt="2025-12-22T11:57:10.053" v="644" actId="478"/>
          <ac:spMkLst>
            <pc:docMk/>
            <pc:sldMk cId="3796311076" sldId="335"/>
            <ac:spMk id="3" creationId="{88D73B4F-622F-B051-FF36-0845B10DB9A4}"/>
          </ac:spMkLst>
        </pc:spChg>
        <pc:spChg chg="add del mod">
          <ac:chgData name="Dr Charlotte Greenway" userId="21ca5f9ab6ecb0bd" providerId="LiveId" clId="{AD6E5B43-6D93-437D-BF98-C7CE12EA2D06}" dt="2025-12-22T11:59:11.203" v="652" actId="12084"/>
          <ac:spMkLst>
            <pc:docMk/>
            <pc:sldMk cId="3796311076" sldId="335"/>
            <ac:spMk id="5" creationId="{F3575E9A-EF59-95F5-180D-FB72FB251742}"/>
          </ac:spMkLst>
        </pc:spChg>
        <pc:spChg chg="add mod">
          <ac:chgData name="Dr Charlotte Greenway" userId="21ca5f9ab6ecb0bd" providerId="LiveId" clId="{AD6E5B43-6D93-437D-BF98-C7CE12EA2D06}" dt="2025-12-22T11:59:24.609" v="656" actId="1076"/>
          <ac:spMkLst>
            <pc:docMk/>
            <pc:sldMk cId="3796311076" sldId="335"/>
            <ac:spMk id="8" creationId="{14109CAC-ACE2-FBDB-6E22-BF99218EA6A7}"/>
          </ac:spMkLst>
        </pc:spChg>
        <pc:graphicFrameChg chg="add mod modGraphic">
          <ac:chgData name="Dr Charlotte Greenway" userId="21ca5f9ab6ecb0bd" providerId="LiveId" clId="{AD6E5B43-6D93-437D-BF98-C7CE12EA2D06}" dt="2025-12-22T11:59:53.742" v="690" actId="14100"/>
          <ac:graphicFrameMkLst>
            <pc:docMk/>
            <pc:sldMk cId="3796311076" sldId="335"/>
            <ac:graphicFrameMk id="6" creationId="{28AB05B3-8C82-F268-4F9B-143560950AAD}"/>
          </ac:graphicFrameMkLst>
        </pc:graphicFrameChg>
      </pc:sldChg>
      <pc:sldChg chg="addSp delSp modSp new mod">
        <pc:chgData name="Dr Charlotte Greenway" userId="21ca5f9ab6ecb0bd" providerId="LiveId" clId="{AD6E5B43-6D93-437D-BF98-C7CE12EA2D06}" dt="2025-12-22T12:03:48.106" v="722" actId="14100"/>
        <pc:sldMkLst>
          <pc:docMk/>
          <pc:sldMk cId="2461438596" sldId="336"/>
        </pc:sldMkLst>
        <pc:spChg chg="mod">
          <ac:chgData name="Dr Charlotte Greenway" userId="21ca5f9ab6ecb0bd" providerId="LiveId" clId="{AD6E5B43-6D93-437D-BF98-C7CE12EA2D06}" dt="2025-12-22T12:01:55.386" v="712"/>
          <ac:spMkLst>
            <pc:docMk/>
            <pc:sldMk cId="2461438596" sldId="336"/>
            <ac:spMk id="2" creationId="{C1CB5F1E-F2E1-EA37-97C5-2C1504B73460}"/>
          </ac:spMkLst>
        </pc:spChg>
        <pc:spChg chg="del mod">
          <ac:chgData name="Dr Charlotte Greenway" userId="21ca5f9ab6ecb0bd" providerId="LiveId" clId="{AD6E5B43-6D93-437D-BF98-C7CE12EA2D06}" dt="2025-12-22T12:03:25.741" v="718" actId="12084"/>
          <ac:spMkLst>
            <pc:docMk/>
            <pc:sldMk cId="2461438596" sldId="336"/>
            <ac:spMk id="3" creationId="{84498736-E780-C478-CCAA-5CAB30D80BC1}"/>
          </ac:spMkLst>
        </pc:spChg>
        <pc:spChg chg="add del">
          <ac:chgData name="Dr Charlotte Greenway" userId="21ca5f9ab6ecb0bd" providerId="LiveId" clId="{AD6E5B43-6D93-437D-BF98-C7CE12EA2D06}" dt="2025-12-22T12:01:33.164" v="710" actId="22"/>
          <ac:spMkLst>
            <pc:docMk/>
            <pc:sldMk cId="2461438596" sldId="336"/>
            <ac:spMk id="5" creationId="{667A9B6B-4B58-0B69-D453-4E2FBF5731C7}"/>
          </ac:spMkLst>
        </pc:spChg>
        <pc:spChg chg="add mod">
          <ac:chgData name="Dr Charlotte Greenway" userId="21ca5f9ab6ecb0bd" providerId="LiveId" clId="{AD6E5B43-6D93-437D-BF98-C7CE12EA2D06}" dt="2025-12-22T12:03:10.418" v="717" actId="1076"/>
          <ac:spMkLst>
            <pc:docMk/>
            <pc:sldMk cId="2461438596" sldId="336"/>
            <ac:spMk id="7" creationId="{64C08B47-1E3A-2960-E0C3-81A63E4ADEAB}"/>
          </ac:spMkLst>
        </pc:spChg>
        <pc:graphicFrameChg chg="add mod">
          <ac:chgData name="Dr Charlotte Greenway" userId="21ca5f9ab6ecb0bd" providerId="LiveId" clId="{AD6E5B43-6D93-437D-BF98-C7CE12EA2D06}" dt="2025-12-22T12:03:48.106" v="722" actId="14100"/>
          <ac:graphicFrameMkLst>
            <pc:docMk/>
            <pc:sldMk cId="2461438596" sldId="336"/>
            <ac:graphicFrameMk id="8" creationId="{8E9C2F76-8391-8F0F-401D-5B26EF8460AF}"/>
          </ac:graphicFrameMkLst>
        </pc:graphicFrameChg>
      </pc:sldChg>
      <pc:sldChg chg="addSp delSp modSp new mod">
        <pc:chgData name="Dr Charlotte Greenway" userId="21ca5f9ab6ecb0bd" providerId="LiveId" clId="{AD6E5B43-6D93-437D-BF98-C7CE12EA2D06}" dt="2025-12-22T12:07:05.305" v="774"/>
        <pc:sldMkLst>
          <pc:docMk/>
          <pc:sldMk cId="2575645789" sldId="337"/>
        </pc:sldMkLst>
        <pc:spChg chg="mod">
          <ac:chgData name="Dr Charlotte Greenway" userId="21ca5f9ab6ecb0bd" providerId="LiveId" clId="{AD6E5B43-6D93-437D-BF98-C7CE12EA2D06}" dt="2025-12-22T12:05:17.443" v="747" actId="1076"/>
          <ac:spMkLst>
            <pc:docMk/>
            <pc:sldMk cId="2575645789" sldId="337"/>
            <ac:spMk id="2" creationId="{0DFA3049-AF16-9CC4-813C-908B2D4CF14E}"/>
          </ac:spMkLst>
        </pc:spChg>
        <pc:spChg chg="del mod">
          <ac:chgData name="Dr Charlotte Greenway" userId="21ca5f9ab6ecb0bd" providerId="LiveId" clId="{AD6E5B43-6D93-437D-BF98-C7CE12EA2D06}" dt="2025-12-22T12:05:41.806" v="754" actId="12084"/>
          <ac:spMkLst>
            <pc:docMk/>
            <pc:sldMk cId="2575645789" sldId="337"/>
            <ac:spMk id="3" creationId="{2C71B93C-F542-72C5-D04A-BD12A0670EFD}"/>
          </ac:spMkLst>
        </pc:spChg>
        <pc:spChg chg="add mod">
          <ac:chgData name="Dr Charlotte Greenway" userId="21ca5f9ab6ecb0bd" providerId="LiveId" clId="{AD6E5B43-6D93-437D-BF98-C7CE12EA2D06}" dt="2025-12-22T12:05:46.296" v="755" actId="1076"/>
          <ac:spMkLst>
            <pc:docMk/>
            <pc:sldMk cId="2575645789" sldId="337"/>
            <ac:spMk id="5" creationId="{0956C38D-2274-45A0-86A1-3A0365C292E8}"/>
          </ac:spMkLst>
        </pc:spChg>
        <pc:graphicFrameChg chg="add mod modGraphic">
          <ac:chgData name="Dr Charlotte Greenway" userId="21ca5f9ab6ecb0bd" providerId="LiveId" clId="{AD6E5B43-6D93-437D-BF98-C7CE12EA2D06}" dt="2025-12-22T12:07:05.305" v="774"/>
          <ac:graphicFrameMkLst>
            <pc:docMk/>
            <pc:sldMk cId="2575645789" sldId="337"/>
            <ac:graphicFrameMk id="6" creationId="{7E0ED2DC-5982-AE99-9DA6-C27F3B0EB997}"/>
          </ac:graphicFrameMkLst>
        </pc:graphicFrameChg>
      </pc:sldChg>
      <pc:sldChg chg="addSp delSp modSp new mod">
        <pc:chgData name="Dr Charlotte Greenway" userId="21ca5f9ab6ecb0bd" providerId="LiveId" clId="{AD6E5B43-6D93-437D-BF98-C7CE12EA2D06}" dt="2025-12-22T12:16:39.875" v="864" actId="14100"/>
        <pc:sldMkLst>
          <pc:docMk/>
          <pc:sldMk cId="1656960041" sldId="338"/>
        </pc:sldMkLst>
        <pc:spChg chg="mod">
          <ac:chgData name="Dr Charlotte Greenway" userId="21ca5f9ab6ecb0bd" providerId="LiveId" clId="{AD6E5B43-6D93-437D-BF98-C7CE12EA2D06}" dt="2025-12-22T12:16:03.610" v="858"/>
          <ac:spMkLst>
            <pc:docMk/>
            <pc:sldMk cId="1656960041" sldId="338"/>
            <ac:spMk id="2" creationId="{80C2A7C9-0C5F-10F5-1FF8-2BB053D48A26}"/>
          </ac:spMkLst>
        </pc:spChg>
        <pc:spChg chg="del mod">
          <ac:chgData name="Dr Charlotte Greenway" userId="21ca5f9ab6ecb0bd" providerId="LiveId" clId="{AD6E5B43-6D93-437D-BF98-C7CE12EA2D06}" dt="2025-12-22T12:16:23.791" v="860" actId="12084"/>
          <ac:spMkLst>
            <pc:docMk/>
            <pc:sldMk cId="1656960041" sldId="338"/>
            <ac:spMk id="3" creationId="{5F2E86FF-45DB-6E45-B293-DC59A3E3D243}"/>
          </ac:spMkLst>
        </pc:spChg>
        <pc:graphicFrameChg chg="add mod">
          <ac:chgData name="Dr Charlotte Greenway" userId="21ca5f9ab6ecb0bd" providerId="LiveId" clId="{AD6E5B43-6D93-437D-BF98-C7CE12EA2D06}" dt="2025-12-22T12:16:39.875" v="864" actId="14100"/>
          <ac:graphicFrameMkLst>
            <pc:docMk/>
            <pc:sldMk cId="1656960041" sldId="338"/>
            <ac:graphicFrameMk id="4" creationId="{DD4C8C78-C6F7-6EC4-287D-2E841A381B77}"/>
          </ac:graphicFrameMkLst>
        </pc:graphicFrameChg>
      </pc:sldChg>
      <pc:sldChg chg="new del">
        <pc:chgData name="Dr Charlotte Greenway" userId="21ca5f9ab6ecb0bd" providerId="LiveId" clId="{AD6E5B43-6D93-437D-BF98-C7CE12EA2D06}" dt="2025-12-22T12:40:39.533" v="883" actId="47"/>
        <pc:sldMkLst>
          <pc:docMk/>
          <pc:sldMk cId="3328940877" sldId="339"/>
        </pc:sldMkLst>
      </pc:sldChg>
      <pc:sldChg chg="addSp delSp modSp add mod">
        <pc:chgData name="Dr Charlotte Greenway" userId="21ca5f9ab6ecb0bd" providerId="LiveId" clId="{AD6E5B43-6D93-437D-BF98-C7CE12EA2D06}" dt="2025-12-22T12:47:38.936" v="913" actId="1076"/>
        <pc:sldMkLst>
          <pc:docMk/>
          <pc:sldMk cId="3227305980" sldId="340"/>
        </pc:sldMkLst>
        <pc:spChg chg="mod">
          <ac:chgData name="Dr Charlotte Greenway" userId="21ca5f9ab6ecb0bd" providerId="LiveId" clId="{AD6E5B43-6D93-437D-BF98-C7CE12EA2D06}" dt="2025-12-22T12:46:34.070" v="895" actId="120"/>
          <ac:spMkLst>
            <pc:docMk/>
            <pc:sldMk cId="3227305980" sldId="340"/>
            <ac:spMk id="2" creationId="{341B8E3A-8A70-FA07-2FA7-7DC9F9116DF2}"/>
          </ac:spMkLst>
        </pc:spChg>
        <pc:spChg chg="add del mod">
          <ac:chgData name="Dr Charlotte Greenway" userId="21ca5f9ab6ecb0bd" providerId="LiveId" clId="{AD6E5B43-6D93-437D-BF98-C7CE12EA2D06}" dt="2025-12-22T12:47:38.936" v="913" actId="1076"/>
          <ac:spMkLst>
            <pc:docMk/>
            <pc:sldMk cId="3227305980" sldId="340"/>
            <ac:spMk id="5" creationId="{8F4FB4D7-74EA-AEF6-DFAB-547F19E5C222}"/>
          </ac:spMkLst>
        </pc:spChg>
        <pc:spChg chg="add mod">
          <ac:chgData name="Dr Charlotte Greenway" userId="21ca5f9ab6ecb0bd" providerId="LiveId" clId="{AD6E5B43-6D93-437D-BF98-C7CE12EA2D06}" dt="2025-12-22T12:46:27.789" v="894" actId="1076"/>
          <ac:spMkLst>
            <pc:docMk/>
            <pc:sldMk cId="3227305980" sldId="340"/>
            <ac:spMk id="7" creationId="{95E1D62F-4E22-3493-BA62-D43D35D45C2B}"/>
          </ac:spMkLst>
        </pc:spChg>
        <pc:graphicFrameChg chg="del mod">
          <ac:chgData name="Dr Charlotte Greenway" userId="21ca5f9ab6ecb0bd" providerId="LiveId" clId="{AD6E5B43-6D93-437D-BF98-C7CE12EA2D06}" dt="2025-12-22T12:40:56.605" v="885" actId="478"/>
          <ac:graphicFrameMkLst>
            <pc:docMk/>
            <pc:sldMk cId="3227305980" sldId="340"/>
            <ac:graphicFrameMk id="4" creationId="{588DDC06-F521-87BD-4914-56738EF3F16A}"/>
          </ac:graphicFrameMkLst>
        </pc:graphicFrameChg>
        <pc:graphicFrameChg chg="add mod">
          <ac:chgData name="Dr Charlotte Greenway" userId="21ca5f9ab6ecb0bd" providerId="LiveId" clId="{AD6E5B43-6D93-437D-BF98-C7CE12EA2D06}" dt="2025-12-22T12:47:17.818" v="908" actId="12084"/>
          <ac:graphicFrameMkLst>
            <pc:docMk/>
            <pc:sldMk cId="3227305980" sldId="340"/>
            <ac:graphicFrameMk id="8" creationId="{FB4B3BD9-FABA-C822-40D6-5ACFC4333F33}"/>
          </ac:graphicFrameMkLst>
        </pc:graphicFrameChg>
      </pc:sldChg>
      <pc:sldChg chg="addSp delSp modSp new mod">
        <pc:chgData name="Dr Charlotte Greenway" userId="21ca5f9ab6ecb0bd" providerId="LiveId" clId="{AD6E5B43-6D93-437D-BF98-C7CE12EA2D06}" dt="2025-12-22T12:54:42.701" v="957" actId="122"/>
        <pc:sldMkLst>
          <pc:docMk/>
          <pc:sldMk cId="639369397" sldId="341"/>
        </pc:sldMkLst>
        <pc:spChg chg="mod">
          <ac:chgData name="Dr Charlotte Greenway" userId="21ca5f9ab6ecb0bd" providerId="LiveId" clId="{AD6E5B43-6D93-437D-BF98-C7CE12EA2D06}" dt="2025-12-22T12:53:56.345" v="951" actId="1076"/>
          <ac:spMkLst>
            <pc:docMk/>
            <pc:sldMk cId="639369397" sldId="341"/>
            <ac:spMk id="2" creationId="{B81D900C-30B6-1ED6-4C1A-AC4513F79200}"/>
          </ac:spMkLst>
        </pc:spChg>
        <pc:spChg chg="del mod">
          <ac:chgData name="Dr Charlotte Greenway" userId="21ca5f9ab6ecb0bd" providerId="LiveId" clId="{AD6E5B43-6D93-437D-BF98-C7CE12EA2D06}" dt="2025-12-22T12:49:18.582" v="930" actId="12084"/>
          <ac:spMkLst>
            <pc:docMk/>
            <pc:sldMk cId="639369397" sldId="341"/>
            <ac:spMk id="3" creationId="{037DEC6C-0C6A-E9A7-7CE3-A9B4C85E65A0}"/>
          </ac:spMkLst>
        </pc:spChg>
        <pc:spChg chg="add mod">
          <ac:chgData name="Dr Charlotte Greenway" userId="21ca5f9ab6ecb0bd" providerId="LiveId" clId="{AD6E5B43-6D93-437D-BF98-C7CE12EA2D06}" dt="2025-12-22T12:54:42.701" v="957" actId="122"/>
          <ac:spMkLst>
            <pc:docMk/>
            <pc:sldMk cId="639369397" sldId="341"/>
            <ac:spMk id="6" creationId="{62E1BD38-505A-BE6E-637D-CA77E1C1B7A3}"/>
          </ac:spMkLst>
        </pc:spChg>
        <pc:graphicFrameChg chg="add mod">
          <ac:chgData name="Dr Charlotte Greenway" userId="21ca5f9ab6ecb0bd" providerId="LiveId" clId="{AD6E5B43-6D93-437D-BF98-C7CE12EA2D06}" dt="2025-12-22T12:54:14.434" v="953" actId="1076"/>
          <ac:graphicFrameMkLst>
            <pc:docMk/>
            <pc:sldMk cId="639369397" sldId="341"/>
            <ac:graphicFrameMk id="4" creationId="{7BC91960-973F-B942-3747-7C8F7942D1E7}"/>
          </ac:graphicFrameMkLst>
        </pc:graphicFrameChg>
      </pc:sldChg>
      <pc:sldChg chg="addSp delSp modSp new mod">
        <pc:chgData name="Dr Charlotte Greenway" userId="21ca5f9ab6ecb0bd" providerId="LiveId" clId="{AD6E5B43-6D93-437D-BF98-C7CE12EA2D06}" dt="2025-12-22T13:03:28.872" v="1049" actId="1076"/>
        <pc:sldMkLst>
          <pc:docMk/>
          <pc:sldMk cId="2816249734" sldId="342"/>
        </pc:sldMkLst>
        <pc:spChg chg="mod">
          <ac:chgData name="Dr Charlotte Greenway" userId="21ca5f9ab6ecb0bd" providerId="LiveId" clId="{AD6E5B43-6D93-437D-BF98-C7CE12EA2D06}" dt="2025-12-22T13:02:23.281" v="1038" actId="1076"/>
          <ac:spMkLst>
            <pc:docMk/>
            <pc:sldMk cId="2816249734" sldId="342"/>
            <ac:spMk id="2" creationId="{F1914658-ED3F-E777-9AAC-D0B22DFC6F99}"/>
          </ac:spMkLst>
        </pc:spChg>
        <pc:spChg chg="del mod">
          <ac:chgData name="Dr Charlotte Greenway" userId="21ca5f9ab6ecb0bd" providerId="LiveId" clId="{AD6E5B43-6D93-437D-BF98-C7CE12EA2D06}" dt="2025-12-22T12:58:58.515" v="977" actId="12084"/>
          <ac:spMkLst>
            <pc:docMk/>
            <pc:sldMk cId="2816249734" sldId="342"/>
            <ac:spMk id="3" creationId="{1D60662C-EE31-3AA2-7E8B-9FAF18BCBDBA}"/>
          </ac:spMkLst>
        </pc:spChg>
        <pc:spChg chg="add mod">
          <ac:chgData name="Dr Charlotte Greenway" userId="21ca5f9ab6ecb0bd" providerId="LiveId" clId="{AD6E5B43-6D93-437D-BF98-C7CE12EA2D06}" dt="2025-12-22T13:02:30.029" v="1039" actId="1076"/>
          <ac:spMkLst>
            <pc:docMk/>
            <pc:sldMk cId="2816249734" sldId="342"/>
            <ac:spMk id="6" creationId="{6DA16A37-6C05-F4BA-2FD1-4219E63CD034}"/>
          </ac:spMkLst>
        </pc:spChg>
        <pc:spChg chg="add mod">
          <ac:chgData name="Dr Charlotte Greenway" userId="21ca5f9ab6ecb0bd" providerId="LiveId" clId="{AD6E5B43-6D93-437D-BF98-C7CE12EA2D06}" dt="2025-12-22T13:03:28.872" v="1049" actId="1076"/>
          <ac:spMkLst>
            <pc:docMk/>
            <pc:sldMk cId="2816249734" sldId="342"/>
            <ac:spMk id="8" creationId="{4212E1F8-EE72-7281-3E2F-4E8F88B10739}"/>
          </ac:spMkLst>
        </pc:spChg>
        <pc:graphicFrameChg chg="add mod modGraphic">
          <ac:chgData name="Dr Charlotte Greenway" userId="21ca5f9ab6ecb0bd" providerId="LiveId" clId="{AD6E5B43-6D93-437D-BF98-C7CE12EA2D06}" dt="2025-12-22T13:03:24.180" v="1048"/>
          <ac:graphicFrameMkLst>
            <pc:docMk/>
            <pc:sldMk cId="2816249734" sldId="342"/>
            <ac:graphicFrameMk id="4" creationId="{8C7C99CF-C301-A4AB-F106-52356F598493}"/>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ata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_rels/data14.xml.rels><?xml version="1.0" encoding="UTF-8" standalone="yes"?>
<Relationships xmlns="http://schemas.openxmlformats.org/package/2006/relationships"><Relationship Id="rId1" Type="http://schemas.openxmlformats.org/officeDocument/2006/relationships/hyperlink" Target="https://www.eyst.org.uk/s/experiences-of-racism-and-race-in-schools-in-wales.pdf?"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_rels/drawing14.xml.rels><?xml version="1.0" encoding="UTF-8" standalone="yes"?>
<Relationships xmlns="http://schemas.openxmlformats.org/package/2006/relationships"><Relationship Id="rId1" Type="http://schemas.openxmlformats.org/officeDocument/2006/relationships/hyperlink" Target="https://www.eyst.org.uk/s/experiences-of-racism-and-race-in-schools-in-wales.pdf?" TargetMode="Externa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734618-984C-43C8-9B12-59A1912A7AE0}"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GB"/>
        </a:p>
      </dgm:t>
    </dgm:pt>
    <dgm:pt modelId="{A4DFF711-9352-4B11-AB81-C9EBDFCB661D}">
      <dgm:prSet/>
      <dgm:spPr/>
      <dgm:t>
        <a:bodyPr/>
        <a:lstStyle/>
        <a:p>
          <a:r>
            <a:rPr lang="en-US" b="1" i="0" baseline="0"/>
            <a:t>Cultural and ethnic diversity</a:t>
          </a:r>
          <a:r>
            <a:rPr lang="en-US" b="0" i="0" baseline="0"/>
            <a:t> – learners from different cultural backgrounds, ethnicities, languages, and migration histories, which influence communication styles, values, and worldviews.</a:t>
          </a:r>
          <a:endParaRPr lang="en-GB"/>
        </a:p>
      </dgm:t>
    </dgm:pt>
    <dgm:pt modelId="{4605C113-8308-47EC-96F4-5C50800FCDCD}" type="parTrans" cxnId="{5AA71565-7EBA-4318-9B4D-6E4B52809A29}">
      <dgm:prSet/>
      <dgm:spPr/>
      <dgm:t>
        <a:bodyPr/>
        <a:lstStyle/>
        <a:p>
          <a:endParaRPr lang="en-GB"/>
        </a:p>
      </dgm:t>
    </dgm:pt>
    <dgm:pt modelId="{B7AF3102-D99A-4517-ADF9-D86AB8A3DC1A}" type="sibTrans" cxnId="{5AA71565-7EBA-4318-9B4D-6E4B52809A29}">
      <dgm:prSet/>
      <dgm:spPr/>
      <dgm:t>
        <a:bodyPr/>
        <a:lstStyle/>
        <a:p>
          <a:endParaRPr lang="en-GB"/>
        </a:p>
      </dgm:t>
    </dgm:pt>
    <dgm:pt modelId="{3A3967EC-60E5-4A53-8261-3F2F91DAAAFD}">
      <dgm:prSet/>
      <dgm:spPr/>
      <dgm:t>
        <a:bodyPr/>
        <a:lstStyle/>
        <a:p>
          <a:r>
            <a:rPr lang="en-US" b="1" i="0" baseline="0"/>
            <a:t>Socio-economic diversity</a:t>
          </a:r>
          <a:r>
            <a:rPr lang="en-US" b="0" i="0" baseline="0"/>
            <a:t> – differences in family income, parental education, housing stability, and access to resources, all of which can affect educational opportunities and outcomes.</a:t>
          </a:r>
          <a:endParaRPr lang="en-GB"/>
        </a:p>
      </dgm:t>
    </dgm:pt>
    <dgm:pt modelId="{8FC2DFA4-4AE2-4AC5-91E4-F713B8CE535B}" type="parTrans" cxnId="{2773ADBF-7CFE-429A-BD1C-FF5C919DF7B7}">
      <dgm:prSet/>
      <dgm:spPr/>
      <dgm:t>
        <a:bodyPr/>
        <a:lstStyle/>
        <a:p>
          <a:endParaRPr lang="en-GB"/>
        </a:p>
      </dgm:t>
    </dgm:pt>
    <dgm:pt modelId="{90E23EE3-C096-447A-9D4D-8CBE8A3B55CA}" type="sibTrans" cxnId="{2773ADBF-7CFE-429A-BD1C-FF5C919DF7B7}">
      <dgm:prSet/>
      <dgm:spPr/>
      <dgm:t>
        <a:bodyPr/>
        <a:lstStyle/>
        <a:p>
          <a:endParaRPr lang="en-GB"/>
        </a:p>
      </dgm:t>
    </dgm:pt>
    <dgm:pt modelId="{9C1654AA-E9EA-48B6-907B-AEA43D499341}">
      <dgm:prSet/>
      <dgm:spPr/>
      <dgm:t>
        <a:bodyPr/>
        <a:lstStyle/>
        <a:p>
          <a:r>
            <a:rPr lang="en-US" b="1" i="0" baseline="0"/>
            <a:t>Cognitive and learning diversity</a:t>
          </a:r>
          <a:r>
            <a:rPr lang="en-US" b="0" i="0" baseline="0"/>
            <a:t> – variations in learning styles, abilities, strengths, and needs, including neurodiversity (e.g. ADHD, autism, dyslexia) and different rates or ways of learning.</a:t>
          </a:r>
          <a:endParaRPr lang="en-GB"/>
        </a:p>
      </dgm:t>
    </dgm:pt>
    <dgm:pt modelId="{AF25FA45-E4E7-4247-99F8-6B2DA06DA785}" type="parTrans" cxnId="{CB76A8EE-C2A6-442E-B388-104FF4921AF7}">
      <dgm:prSet/>
      <dgm:spPr/>
      <dgm:t>
        <a:bodyPr/>
        <a:lstStyle/>
        <a:p>
          <a:endParaRPr lang="en-GB"/>
        </a:p>
      </dgm:t>
    </dgm:pt>
    <dgm:pt modelId="{5B099595-4031-43DB-B64E-26FA4558458E}" type="sibTrans" cxnId="{CB76A8EE-C2A6-442E-B388-104FF4921AF7}">
      <dgm:prSet/>
      <dgm:spPr/>
      <dgm:t>
        <a:bodyPr/>
        <a:lstStyle/>
        <a:p>
          <a:endParaRPr lang="en-GB"/>
        </a:p>
      </dgm:t>
    </dgm:pt>
    <dgm:pt modelId="{3AD09BA2-07B7-4DA4-8971-5A938A781287}">
      <dgm:prSet/>
      <dgm:spPr/>
      <dgm:t>
        <a:bodyPr/>
        <a:lstStyle/>
        <a:p>
          <a:r>
            <a:rPr lang="en-US" b="1" i="0" baseline="0"/>
            <a:t>Disability and additional learning needs</a:t>
          </a:r>
          <a:r>
            <a:rPr lang="en-US" b="0" i="0" baseline="0"/>
            <a:t> – physical, sensory, emotional, and mental health needs, as well as additional learning needs (ALN), requiring inclusive and adaptive approaches.</a:t>
          </a:r>
          <a:endParaRPr lang="en-GB"/>
        </a:p>
      </dgm:t>
    </dgm:pt>
    <dgm:pt modelId="{2D77574C-D621-41F0-84CA-65591387153D}" type="parTrans" cxnId="{970BE5C6-913E-4B42-BCBF-D2E0B313E745}">
      <dgm:prSet/>
      <dgm:spPr/>
      <dgm:t>
        <a:bodyPr/>
        <a:lstStyle/>
        <a:p>
          <a:endParaRPr lang="en-GB"/>
        </a:p>
      </dgm:t>
    </dgm:pt>
    <dgm:pt modelId="{7DE79834-4F91-4B9D-830B-21D57278B01B}" type="sibTrans" cxnId="{970BE5C6-913E-4B42-BCBF-D2E0B313E745}">
      <dgm:prSet/>
      <dgm:spPr/>
      <dgm:t>
        <a:bodyPr/>
        <a:lstStyle/>
        <a:p>
          <a:endParaRPr lang="en-GB"/>
        </a:p>
      </dgm:t>
    </dgm:pt>
    <dgm:pt modelId="{2F7D5324-C43B-4B4E-869D-8A5826A15821}" type="pres">
      <dgm:prSet presAssocID="{B6734618-984C-43C8-9B12-59A1912A7AE0}" presName="linear" presStyleCnt="0">
        <dgm:presLayoutVars>
          <dgm:animLvl val="lvl"/>
          <dgm:resizeHandles val="exact"/>
        </dgm:presLayoutVars>
      </dgm:prSet>
      <dgm:spPr/>
    </dgm:pt>
    <dgm:pt modelId="{F15B473E-4BAC-46F2-9587-E8EBF90D4E03}" type="pres">
      <dgm:prSet presAssocID="{A4DFF711-9352-4B11-AB81-C9EBDFCB661D}" presName="parentText" presStyleLbl="node1" presStyleIdx="0" presStyleCnt="4">
        <dgm:presLayoutVars>
          <dgm:chMax val="0"/>
          <dgm:bulletEnabled val="1"/>
        </dgm:presLayoutVars>
      </dgm:prSet>
      <dgm:spPr/>
    </dgm:pt>
    <dgm:pt modelId="{6D8148DE-2C2A-4407-8B97-D04015B10090}" type="pres">
      <dgm:prSet presAssocID="{B7AF3102-D99A-4517-ADF9-D86AB8A3DC1A}" presName="spacer" presStyleCnt="0"/>
      <dgm:spPr/>
    </dgm:pt>
    <dgm:pt modelId="{683F1C34-9909-4C15-9F04-4D9705ABA32B}" type="pres">
      <dgm:prSet presAssocID="{3A3967EC-60E5-4A53-8261-3F2F91DAAAFD}" presName="parentText" presStyleLbl="node1" presStyleIdx="1" presStyleCnt="4">
        <dgm:presLayoutVars>
          <dgm:chMax val="0"/>
          <dgm:bulletEnabled val="1"/>
        </dgm:presLayoutVars>
      </dgm:prSet>
      <dgm:spPr/>
    </dgm:pt>
    <dgm:pt modelId="{CB74B6C9-55B5-4DE6-B048-B4D9FE775A3C}" type="pres">
      <dgm:prSet presAssocID="{90E23EE3-C096-447A-9D4D-8CBE8A3B55CA}" presName="spacer" presStyleCnt="0"/>
      <dgm:spPr/>
    </dgm:pt>
    <dgm:pt modelId="{79433570-0AF6-46FE-A664-00B4B21BD238}" type="pres">
      <dgm:prSet presAssocID="{9C1654AA-E9EA-48B6-907B-AEA43D499341}" presName="parentText" presStyleLbl="node1" presStyleIdx="2" presStyleCnt="4">
        <dgm:presLayoutVars>
          <dgm:chMax val="0"/>
          <dgm:bulletEnabled val="1"/>
        </dgm:presLayoutVars>
      </dgm:prSet>
      <dgm:spPr/>
    </dgm:pt>
    <dgm:pt modelId="{C2C65AC9-7BD3-41A7-AF60-CD81F5F1D04A}" type="pres">
      <dgm:prSet presAssocID="{5B099595-4031-43DB-B64E-26FA4558458E}" presName="spacer" presStyleCnt="0"/>
      <dgm:spPr/>
    </dgm:pt>
    <dgm:pt modelId="{83A5539E-A0A4-40E4-B054-8FFD495B296C}" type="pres">
      <dgm:prSet presAssocID="{3AD09BA2-07B7-4DA4-8971-5A938A781287}" presName="parentText" presStyleLbl="node1" presStyleIdx="3" presStyleCnt="4">
        <dgm:presLayoutVars>
          <dgm:chMax val="0"/>
          <dgm:bulletEnabled val="1"/>
        </dgm:presLayoutVars>
      </dgm:prSet>
      <dgm:spPr/>
    </dgm:pt>
  </dgm:ptLst>
  <dgm:cxnLst>
    <dgm:cxn modelId="{38FD7D00-4EBD-45E8-8459-5D7A444343D7}" type="presOf" srcId="{3AD09BA2-07B7-4DA4-8971-5A938A781287}" destId="{83A5539E-A0A4-40E4-B054-8FFD495B296C}" srcOrd="0" destOrd="0" presId="urn:microsoft.com/office/officeart/2005/8/layout/vList2"/>
    <dgm:cxn modelId="{46A8F537-285C-4C50-90D0-C3E10E1FA4EB}" type="presOf" srcId="{9C1654AA-E9EA-48B6-907B-AEA43D499341}" destId="{79433570-0AF6-46FE-A664-00B4B21BD238}" srcOrd="0" destOrd="0" presId="urn:microsoft.com/office/officeart/2005/8/layout/vList2"/>
    <dgm:cxn modelId="{0187433B-5E94-43D4-B975-CBE00322404B}" type="presOf" srcId="{A4DFF711-9352-4B11-AB81-C9EBDFCB661D}" destId="{F15B473E-4BAC-46F2-9587-E8EBF90D4E03}" srcOrd="0" destOrd="0" presId="urn:microsoft.com/office/officeart/2005/8/layout/vList2"/>
    <dgm:cxn modelId="{5AA71565-7EBA-4318-9B4D-6E4B52809A29}" srcId="{B6734618-984C-43C8-9B12-59A1912A7AE0}" destId="{A4DFF711-9352-4B11-AB81-C9EBDFCB661D}" srcOrd="0" destOrd="0" parTransId="{4605C113-8308-47EC-96F4-5C50800FCDCD}" sibTransId="{B7AF3102-D99A-4517-ADF9-D86AB8A3DC1A}"/>
    <dgm:cxn modelId="{C6BBD07F-47D5-4226-BA6B-DCBB3969F2F3}" type="presOf" srcId="{B6734618-984C-43C8-9B12-59A1912A7AE0}" destId="{2F7D5324-C43B-4B4E-869D-8A5826A15821}" srcOrd="0" destOrd="0" presId="urn:microsoft.com/office/officeart/2005/8/layout/vList2"/>
    <dgm:cxn modelId="{6C6DDCA1-19DA-4CED-8DA7-37647D12DCF1}" type="presOf" srcId="{3A3967EC-60E5-4A53-8261-3F2F91DAAAFD}" destId="{683F1C34-9909-4C15-9F04-4D9705ABA32B}" srcOrd="0" destOrd="0" presId="urn:microsoft.com/office/officeart/2005/8/layout/vList2"/>
    <dgm:cxn modelId="{2773ADBF-7CFE-429A-BD1C-FF5C919DF7B7}" srcId="{B6734618-984C-43C8-9B12-59A1912A7AE0}" destId="{3A3967EC-60E5-4A53-8261-3F2F91DAAAFD}" srcOrd="1" destOrd="0" parTransId="{8FC2DFA4-4AE2-4AC5-91E4-F713B8CE535B}" sibTransId="{90E23EE3-C096-447A-9D4D-8CBE8A3B55CA}"/>
    <dgm:cxn modelId="{970BE5C6-913E-4B42-BCBF-D2E0B313E745}" srcId="{B6734618-984C-43C8-9B12-59A1912A7AE0}" destId="{3AD09BA2-07B7-4DA4-8971-5A938A781287}" srcOrd="3" destOrd="0" parTransId="{2D77574C-D621-41F0-84CA-65591387153D}" sibTransId="{7DE79834-4F91-4B9D-830B-21D57278B01B}"/>
    <dgm:cxn modelId="{CB76A8EE-C2A6-442E-B388-104FF4921AF7}" srcId="{B6734618-984C-43C8-9B12-59A1912A7AE0}" destId="{9C1654AA-E9EA-48B6-907B-AEA43D499341}" srcOrd="2" destOrd="0" parTransId="{AF25FA45-E4E7-4247-99F8-6B2DA06DA785}" sibTransId="{5B099595-4031-43DB-B64E-26FA4558458E}"/>
    <dgm:cxn modelId="{54F3B58F-D48B-4A3F-8E3A-CACC4055E2A6}" type="presParOf" srcId="{2F7D5324-C43B-4B4E-869D-8A5826A15821}" destId="{F15B473E-4BAC-46F2-9587-E8EBF90D4E03}" srcOrd="0" destOrd="0" presId="urn:microsoft.com/office/officeart/2005/8/layout/vList2"/>
    <dgm:cxn modelId="{3C0C76F6-4286-49DF-8EBA-0A790B2C2233}" type="presParOf" srcId="{2F7D5324-C43B-4B4E-869D-8A5826A15821}" destId="{6D8148DE-2C2A-4407-8B97-D04015B10090}" srcOrd="1" destOrd="0" presId="urn:microsoft.com/office/officeart/2005/8/layout/vList2"/>
    <dgm:cxn modelId="{2A4F470D-1EBB-426A-B7EB-996B63CF06E8}" type="presParOf" srcId="{2F7D5324-C43B-4B4E-869D-8A5826A15821}" destId="{683F1C34-9909-4C15-9F04-4D9705ABA32B}" srcOrd="2" destOrd="0" presId="urn:microsoft.com/office/officeart/2005/8/layout/vList2"/>
    <dgm:cxn modelId="{D47AE879-572D-40FE-AB0B-AD72AE3B01F2}" type="presParOf" srcId="{2F7D5324-C43B-4B4E-869D-8A5826A15821}" destId="{CB74B6C9-55B5-4DE6-B048-B4D9FE775A3C}" srcOrd="3" destOrd="0" presId="urn:microsoft.com/office/officeart/2005/8/layout/vList2"/>
    <dgm:cxn modelId="{6C16126A-DC68-49BC-8D8D-5B5C9CA7DA45}" type="presParOf" srcId="{2F7D5324-C43B-4B4E-869D-8A5826A15821}" destId="{79433570-0AF6-46FE-A664-00B4B21BD238}" srcOrd="4" destOrd="0" presId="urn:microsoft.com/office/officeart/2005/8/layout/vList2"/>
    <dgm:cxn modelId="{C01993D9-BC4E-49B9-81D8-2D62C62829B5}" type="presParOf" srcId="{2F7D5324-C43B-4B4E-869D-8A5826A15821}" destId="{C2C65AC9-7BD3-41A7-AF60-CD81F5F1D04A}" srcOrd="5" destOrd="0" presId="urn:microsoft.com/office/officeart/2005/8/layout/vList2"/>
    <dgm:cxn modelId="{4724B68C-6E14-49C0-85AA-EFF5D018A971}" type="presParOf" srcId="{2F7D5324-C43B-4B4E-869D-8A5826A15821}" destId="{83A5539E-A0A4-40E4-B054-8FFD495B296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0ADE50-1965-49A6-AC5D-B578BC3370DA}" type="doc">
      <dgm:prSet loTypeId="urn:microsoft.com/office/officeart/2005/8/layout/hList7" loCatId="list" qsTypeId="urn:microsoft.com/office/officeart/2005/8/quickstyle/simple1" qsCatId="simple" csTypeId="urn:microsoft.com/office/officeart/2005/8/colors/colorful2" csCatId="colorful" phldr="1"/>
      <dgm:spPr/>
      <dgm:t>
        <a:bodyPr/>
        <a:lstStyle/>
        <a:p>
          <a:endParaRPr lang="en-GB"/>
        </a:p>
      </dgm:t>
    </dgm:pt>
    <dgm:pt modelId="{9CFEF22B-A761-4614-84DB-DAB04A868C89}">
      <dgm:prSet/>
      <dgm:spPr/>
      <dgm:t>
        <a:bodyPr/>
        <a:lstStyle/>
        <a:p>
          <a:r>
            <a:rPr lang="en-US" b="1"/>
            <a:t>Language diversity</a:t>
          </a:r>
          <a:r>
            <a:rPr lang="en-US"/>
            <a:t> – learners who use English/Welsh as an additional language or who communicate using alternative or augmentative systems.</a:t>
          </a:r>
          <a:endParaRPr lang="en-GB"/>
        </a:p>
      </dgm:t>
    </dgm:pt>
    <dgm:pt modelId="{BED2A420-28EE-49A1-8880-3EEE710581A3}" type="parTrans" cxnId="{FDE47656-B612-49D1-BA8A-61372A12C1ED}">
      <dgm:prSet/>
      <dgm:spPr/>
      <dgm:t>
        <a:bodyPr/>
        <a:lstStyle/>
        <a:p>
          <a:endParaRPr lang="en-GB"/>
        </a:p>
      </dgm:t>
    </dgm:pt>
    <dgm:pt modelId="{6DA8ACA1-5B5B-458D-ADF0-C204361616AB}" type="sibTrans" cxnId="{FDE47656-B612-49D1-BA8A-61372A12C1ED}">
      <dgm:prSet/>
      <dgm:spPr/>
      <dgm:t>
        <a:bodyPr/>
        <a:lstStyle/>
        <a:p>
          <a:endParaRPr lang="en-GB"/>
        </a:p>
      </dgm:t>
    </dgm:pt>
    <dgm:pt modelId="{8E260568-4F83-4476-9773-2B249B587399}">
      <dgm:prSet/>
      <dgm:spPr/>
      <dgm:t>
        <a:bodyPr/>
        <a:lstStyle/>
        <a:p>
          <a:r>
            <a:rPr lang="en-US" b="1"/>
            <a:t>Gender and sexual diversity</a:t>
          </a:r>
          <a:r>
            <a:rPr lang="en-US"/>
            <a:t> – differences in gender identity, gender expression, and sexual orientation, which can influence learners’ sense of belonging and safety.</a:t>
          </a:r>
          <a:endParaRPr lang="en-GB"/>
        </a:p>
      </dgm:t>
    </dgm:pt>
    <dgm:pt modelId="{646C212B-696A-486B-8E16-D5D665CF7137}" type="parTrans" cxnId="{51851291-2077-4559-BF16-132D5580B409}">
      <dgm:prSet/>
      <dgm:spPr/>
      <dgm:t>
        <a:bodyPr/>
        <a:lstStyle/>
        <a:p>
          <a:endParaRPr lang="en-GB"/>
        </a:p>
      </dgm:t>
    </dgm:pt>
    <dgm:pt modelId="{B4B39A49-C38F-4E63-8D13-53935E470063}" type="sibTrans" cxnId="{51851291-2077-4559-BF16-132D5580B409}">
      <dgm:prSet/>
      <dgm:spPr/>
      <dgm:t>
        <a:bodyPr/>
        <a:lstStyle/>
        <a:p>
          <a:endParaRPr lang="en-GB"/>
        </a:p>
      </dgm:t>
    </dgm:pt>
    <dgm:pt modelId="{FA4A97BF-B174-4986-8405-ED09C26F95CC}">
      <dgm:prSet/>
      <dgm:spPr/>
      <dgm:t>
        <a:bodyPr/>
        <a:lstStyle/>
        <a:p>
          <a:r>
            <a:rPr lang="en-US" b="1"/>
            <a:t>Religious and belief diversity</a:t>
          </a:r>
          <a:r>
            <a:rPr lang="en-US"/>
            <a:t> – differing faiths, spiritual practices, and belief systems that may shape values, behaviours, and participation in certain activities.</a:t>
          </a:r>
          <a:endParaRPr lang="en-GB"/>
        </a:p>
      </dgm:t>
    </dgm:pt>
    <dgm:pt modelId="{C53FB6D1-B2E4-46C0-9DFE-B67ED97295E1}" type="parTrans" cxnId="{15FCCCAA-7FD7-491E-BD0A-AC71895B57B7}">
      <dgm:prSet/>
      <dgm:spPr/>
      <dgm:t>
        <a:bodyPr/>
        <a:lstStyle/>
        <a:p>
          <a:endParaRPr lang="en-GB"/>
        </a:p>
      </dgm:t>
    </dgm:pt>
    <dgm:pt modelId="{A735E099-E083-4A6C-A422-5D9055CECF37}" type="sibTrans" cxnId="{15FCCCAA-7FD7-491E-BD0A-AC71895B57B7}">
      <dgm:prSet/>
      <dgm:spPr/>
      <dgm:t>
        <a:bodyPr/>
        <a:lstStyle/>
        <a:p>
          <a:endParaRPr lang="en-GB"/>
        </a:p>
      </dgm:t>
    </dgm:pt>
    <dgm:pt modelId="{A7492B5C-AEEE-4165-BE2D-2EDB3AA0271F}" type="pres">
      <dgm:prSet presAssocID="{3E0ADE50-1965-49A6-AC5D-B578BC3370DA}" presName="Name0" presStyleCnt="0">
        <dgm:presLayoutVars>
          <dgm:dir/>
          <dgm:resizeHandles val="exact"/>
        </dgm:presLayoutVars>
      </dgm:prSet>
      <dgm:spPr/>
    </dgm:pt>
    <dgm:pt modelId="{6D9CE4FE-0180-403C-AD87-652783B2EFEE}" type="pres">
      <dgm:prSet presAssocID="{3E0ADE50-1965-49A6-AC5D-B578BC3370DA}" presName="fgShape" presStyleLbl="fgShp" presStyleIdx="0" presStyleCnt="1"/>
      <dgm:spPr/>
    </dgm:pt>
    <dgm:pt modelId="{B3349A83-922C-4150-BCF3-DD2711EFECEA}" type="pres">
      <dgm:prSet presAssocID="{3E0ADE50-1965-49A6-AC5D-B578BC3370DA}" presName="linComp" presStyleCnt="0"/>
      <dgm:spPr/>
    </dgm:pt>
    <dgm:pt modelId="{6FCEB8DB-425C-40A0-BF24-A006736B8F02}" type="pres">
      <dgm:prSet presAssocID="{9CFEF22B-A761-4614-84DB-DAB04A868C89}" presName="compNode" presStyleCnt="0"/>
      <dgm:spPr/>
    </dgm:pt>
    <dgm:pt modelId="{63DCE461-2A39-43A0-A9A0-16F8C041B2C5}" type="pres">
      <dgm:prSet presAssocID="{9CFEF22B-A761-4614-84DB-DAB04A868C89}" presName="bkgdShape" presStyleLbl="node1" presStyleIdx="0" presStyleCnt="3"/>
      <dgm:spPr/>
    </dgm:pt>
    <dgm:pt modelId="{CB83FEE3-B973-47B2-94DF-93957EDD0723}" type="pres">
      <dgm:prSet presAssocID="{9CFEF22B-A761-4614-84DB-DAB04A868C89}" presName="nodeTx" presStyleLbl="node1" presStyleIdx="0" presStyleCnt="3">
        <dgm:presLayoutVars>
          <dgm:bulletEnabled val="1"/>
        </dgm:presLayoutVars>
      </dgm:prSet>
      <dgm:spPr/>
    </dgm:pt>
    <dgm:pt modelId="{CD1E5F4D-96A1-43DC-AE8C-637C139D1E62}" type="pres">
      <dgm:prSet presAssocID="{9CFEF22B-A761-4614-84DB-DAB04A868C89}" presName="invisiNode" presStyleLbl="node1" presStyleIdx="0" presStyleCnt="3"/>
      <dgm:spPr/>
    </dgm:pt>
    <dgm:pt modelId="{0E6FF920-F876-4FD7-8073-AD19A512C73C}" type="pres">
      <dgm:prSet presAssocID="{9CFEF22B-A761-4614-84DB-DAB04A868C89}" presName="imagNode" presStyleLbl="fgImgPlace1" presStyleIdx="0" presStyleCnt="3"/>
      <dgm:spPr>
        <a:blipFill rotWithShape="1">
          <a:blip xmlns:r="http://schemas.openxmlformats.org/officeDocument/2006/relationships" r:embed="rId1"/>
          <a:srcRect/>
          <a:stretch>
            <a:fillRect l="-12000" r="-12000"/>
          </a:stretch>
        </a:blipFill>
      </dgm:spPr>
    </dgm:pt>
    <dgm:pt modelId="{5D5BC0DA-C2CC-4738-BAAB-3FB12508B857}" type="pres">
      <dgm:prSet presAssocID="{6DA8ACA1-5B5B-458D-ADF0-C204361616AB}" presName="sibTrans" presStyleLbl="sibTrans2D1" presStyleIdx="0" presStyleCnt="0"/>
      <dgm:spPr/>
    </dgm:pt>
    <dgm:pt modelId="{99ECE810-EADC-4D08-9B9E-DC809B67B96C}" type="pres">
      <dgm:prSet presAssocID="{8E260568-4F83-4476-9773-2B249B587399}" presName="compNode" presStyleCnt="0"/>
      <dgm:spPr/>
    </dgm:pt>
    <dgm:pt modelId="{8F0366ED-BE52-45A2-BFAE-E9C73DBD3CB9}" type="pres">
      <dgm:prSet presAssocID="{8E260568-4F83-4476-9773-2B249B587399}" presName="bkgdShape" presStyleLbl="node1" presStyleIdx="1" presStyleCnt="3"/>
      <dgm:spPr/>
    </dgm:pt>
    <dgm:pt modelId="{4A38724C-3353-4354-8B9E-7C1D6EA93F63}" type="pres">
      <dgm:prSet presAssocID="{8E260568-4F83-4476-9773-2B249B587399}" presName="nodeTx" presStyleLbl="node1" presStyleIdx="1" presStyleCnt="3">
        <dgm:presLayoutVars>
          <dgm:bulletEnabled val="1"/>
        </dgm:presLayoutVars>
      </dgm:prSet>
      <dgm:spPr/>
    </dgm:pt>
    <dgm:pt modelId="{8E83CD1D-C5AA-4538-9168-5FEA86AFFD55}" type="pres">
      <dgm:prSet presAssocID="{8E260568-4F83-4476-9773-2B249B587399}" presName="invisiNode" presStyleLbl="node1" presStyleIdx="1" presStyleCnt="3"/>
      <dgm:spPr/>
    </dgm:pt>
    <dgm:pt modelId="{F7F1BC79-50B6-4A99-A64F-5323DB6135DC}" type="pres">
      <dgm:prSet presAssocID="{8E260568-4F83-4476-9773-2B249B587399}" presName="imagNode" presStyleLbl="fgImgPlace1" presStyleIdx="1" presStyleCnt="3"/>
      <dgm:spPr>
        <a:blipFill rotWithShape="1">
          <a:blip xmlns:r="http://schemas.openxmlformats.org/officeDocument/2006/relationships" r:embed="rId2"/>
          <a:srcRect/>
          <a:stretch>
            <a:fillRect/>
          </a:stretch>
        </a:blipFill>
      </dgm:spPr>
    </dgm:pt>
    <dgm:pt modelId="{65C8181A-6555-43E9-9EF8-0D301505B91F}" type="pres">
      <dgm:prSet presAssocID="{B4B39A49-C38F-4E63-8D13-53935E470063}" presName="sibTrans" presStyleLbl="sibTrans2D1" presStyleIdx="0" presStyleCnt="0"/>
      <dgm:spPr/>
    </dgm:pt>
    <dgm:pt modelId="{45595AF8-8DFB-480D-A06D-6492E01C509C}" type="pres">
      <dgm:prSet presAssocID="{FA4A97BF-B174-4986-8405-ED09C26F95CC}" presName="compNode" presStyleCnt="0"/>
      <dgm:spPr/>
    </dgm:pt>
    <dgm:pt modelId="{F93F3EE7-AD79-49F8-B9C6-3D3E33F3FCCF}" type="pres">
      <dgm:prSet presAssocID="{FA4A97BF-B174-4986-8405-ED09C26F95CC}" presName="bkgdShape" presStyleLbl="node1" presStyleIdx="2" presStyleCnt="3"/>
      <dgm:spPr/>
    </dgm:pt>
    <dgm:pt modelId="{4E274AC0-C48F-4577-A99D-112BC244C4BE}" type="pres">
      <dgm:prSet presAssocID="{FA4A97BF-B174-4986-8405-ED09C26F95CC}" presName="nodeTx" presStyleLbl="node1" presStyleIdx="2" presStyleCnt="3">
        <dgm:presLayoutVars>
          <dgm:bulletEnabled val="1"/>
        </dgm:presLayoutVars>
      </dgm:prSet>
      <dgm:spPr/>
    </dgm:pt>
    <dgm:pt modelId="{557D325C-242F-41EC-833E-4F482ED77754}" type="pres">
      <dgm:prSet presAssocID="{FA4A97BF-B174-4986-8405-ED09C26F95CC}" presName="invisiNode" presStyleLbl="node1" presStyleIdx="2" presStyleCnt="3"/>
      <dgm:spPr/>
    </dgm:pt>
    <dgm:pt modelId="{CF778025-335E-4094-A062-CD96F949FDAA}" type="pres">
      <dgm:prSet presAssocID="{FA4A97BF-B174-4986-8405-ED09C26F95CC}" presName="imagNode" presStyleLbl="fgImgPlace1" presStyleIdx="2" presStyleCnt="3"/>
      <dgm:spPr>
        <a:blipFill rotWithShape="1">
          <a:blip xmlns:r="http://schemas.openxmlformats.org/officeDocument/2006/relationships" r:embed="rId3"/>
          <a:srcRect/>
          <a:stretch>
            <a:fillRect l="-17000" r="-17000"/>
          </a:stretch>
        </a:blipFill>
      </dgm:spPr>
    </dgm:pt>
  </dgm:ptLst>
  <dgm:cxnLst>
    <dgm:cxn modelId="{B9978C02-90D3-4FE8-A03A-9D0B345AEB98}" type="presOf" srcId="{9CFEF22B-A761-4614-84DB-DAB04A868C89}" destId="{63DCE461-2A39-43A0-A9A0-16F8C041B2C5}" srcOrd="0" destOrd="0" presId="urn:microsoft.com/office/officeart/2005/8/layout/hList7"/>
    <dgm:cxn modelId="{32D41E2A-A0C6-4E1F-BBB4-5CFD548648C2}" type="presOf" srcId="{FA4A97BF-B174-4986-8405-ED09C26F95CC}" destId="{F93F3EE7-AD79-49F8-B9C6-3D3E33F3FCCF}" srcOrd="0" destOrd="0" presId="urn:microsoft.com/office/officeart/2005/8/layout/hList7"/>
    <dgm:cxn modelId="{FDE47656-B612-49D1-BA8A-61372A12C1ED}" srcId="{3E0ADE50-1965-49A6-AC5D-B578BC3370DA}" destId="{9CFEF22B-A761-4614-84DB-DAB04A868C89}" srcOrd="0" destOrd="0" parTransId="{BED2A420-28EE-49A1-8880-3EEE710581A3}" sibTransId="{6DA8ACA1-5B5B-458D-ADF0-C204361616AB}"/>
    <dgm:cxn modelId="{3C9FAA56-950F-4C4F-93CA-6559A1B62334}" type="presOf" srcId="{8E260568-4F83-4476-9773-2B249B587399}" destId="{4A38724C-3353-4354-8B9E-7C1D6EA93F63}" srcOrd="1" destOrd="0" presId="urn:microsoft.com/office/officeart/2005/8/layout/hList7"/>
    <dgm:cxn modelId="{626ED580-FBAB-4903-A2FA-EEB9D5931D6B}" type="presOf" srcId="{B4B39A49-C38F-4E63-8D13-53935E470063}" destId="{65C8181A-6555-43E9-9EF8-0D301505B91F}" srcOrd="0" destOrd="0" presId="urn:microsoft.com/office/officeart/2005/8/layout/hList7"/>
    <dgm:cxn modelId="{51851291-2077-4559-BF16-132D5580B409}" srcId="{3E0ADE50-1965-49A6-AC5D-B578BC3370DA}" destId="{8E260568-4F83-4476-9773-2B249B587399}" srcOrd="1" destOrd="0" parTransId="{646C212B-696A-486B-8E16-D5D665CF7137}" sibTransId="{B4B39A49-C38F-4E63-8D13-53935E470063}"/>
    <dgm:cxn modelId="{D6C29B98-2C16-4D62-83E5-F2235B68D86F}" type="presOf" srcId="{FA4A97BF-B174-4986-8405-ED09C26F95CC}" destId="{4E274AC0-C48F-4577-A99D-112BC244C4BE}" srcOrd="1" destOrd="0" presId="urn:microsoft.com/office/officeart/2005/8/layout/hList7"/>
    <dgm:cxn modelId="{18573F9B-730E-45BC-A6AC-4CCD501364E8}" type="presOf" srcId="{3E0ADE50-1965-49A6-AC5D-B578BC3370DA}" destId="{A7492B5C-AEEE-4165-BE2D-2EDB3AA0271F}" srcOrd="0" destOrd="0" presId="urn:microsoft.com/office/officeart/2005/8/layout/hList7"/>
    <dgm:cxn modelId="{15FCCCAA-7FD7-491E-BD0A-AC71895B57B7}" srcId="{3E0ADE50-1965-49A6-AC5D-B578BC3370DA}" destId="{FA4A97BF-B174-4986-8405-ED09C26F95CC}" srcOrd="2" destOrd="0" parTransId="{C53FB6D1-B2E4-46C0-9DFE-B67ED97295E1}" sibTransId="{A735E099-E083-4A6C-A422-5D9055CECF37}"/>
    <dgm:cxn modelId="{4D0CB0AD-E002-4BAD-9B95-91AC5CDF40A4}" type="presOf" srcId="{8E260568-4F83-4476-9773-2B249B587399}" destId="{8F0366ED-BE52-45A2-BFAE-E9C73DBD3CB9}" srcOrd="0" destOrd="0" presId="urn:microsoft.com/office/officeart/2005/8/layout/hList7"/>
    <dgm:cxn modelId="{FAD0BBF1-CCDE-4DFA-92FE-C881694787E2}" type="presOf" srcId="{9CFEF22B-A761-4614-84DB-DAB04A868C89}" destId="{CB83FEE3-B973-47B2-94DF-93957EDD0723}" srcOrd="1" destOrd="0" presId="urn:microsoft.com/office/officeart/2005/8/layout/hList7"/>
    <dgm:cxn modelId="{691F50F7-F640-48C1-B4A2-968AFC9374B9}" type="presOf" srcId="{6DA8ACA1-5B5B-458D-ADF0-C204361616AB}" destId="{5D5BC0DA-C2CC-4738-BAAB-3FB12508B857}" srcOrd="0" destOrd="0" presId="urn:microsoft.com/office/officeart/2005/8/layout/hList7"/>
    <dgm:cxn modelId="{EB163AE3-204C-44A9-8F6B-48C8FB9F5B37}" type="presParOf" srcId="{A7492B5C-AEEE-4165-BE2D-2EDB3AA0271F}" destId="{6D9CE4FE-0180-403C-AD87-652783B2EFEE}" srcOrd="0" destOrd="0" presId="urn:microsoft.com/office/officeart/2005/8/layout/hList7"/>
    <dgm:cxn modelId="{EC5A32CD-34CB-4F58-8C09-E9E909FF1A17}" type="presParOf" srcId="{A7492B5C-AEEE-4165-BE2D-2EDB3AA0271F}" destId="{B3349A83-922C-4150-BCF3-DD2711EFECEA}" srcOrd="1" destOrd="0" presId="urn:microsoft.com/office/officeart/2005/8/layout/hList7"/>
    <dgm:cxn modelId="{DA03EFBE-E763-450F-99FF-A9E0F3277F89}" type="presParOf" srcId="{B3349A83-922C-4150-BCF3-DD2711EFECEA}" destId="{6FCEB8DB-425C-40A0-BF24-A006736B8F02}" srcOrd="0" destOrd="0" presId="urn:microsoft.com/office/officeart/2005/8/layout/hList7"/>
    <dgm:cxn modelId="{6383B7DF-7693-4EA4-A650-0541F1FF90A3}" type="presParOf" srcId="{6FCEB8DB-425C-40A0-BF24-A006736B8F02}" destId="{63DCE461-2A39-43A0-A9A0-16F8C041B2C5}" srcOrd="0" destOrd="0" presId="urn:microsoft.com/office/officeart/2005/8/layout/hList7"/>
    <dgm:cxn modelId="{34712F12-A345-44BB-B4BD-9898465668C4}" type="presParOf" srcId="{6FCEB8DB-425C-40A0-BF24-A006736B8F02}" destId="{CB83FEE3-B973-47B2-94DF-93957EDD0723}" srcOrd="1" destOrd="0" presId="urn:microsoft.com/office/officeart/2005/8/layout/hList7"/>
    <dgm:cxn modelId="{5713B840-1BF9-43B1-8EE8-0C4E8D926E43}" type="presParOf" srcId="{6FCEB8DB-425C-40A0-BF24-A006736B8F02}" destId="{CD1E5F4D-96A1-43DC-AE8C-637C139D1E62}" srcOrd="2" destOrd="0" presId="urn:microsoft.com/office/officeart/2005/8/layout/hList7"/>
    <dgm:cxn modelId="{D988E348-8D24-4D1F-8943-9F56851656C0}" type="presParOf" srcId="{6FCEB8DB-425C-40A0-BF24-A006736B8F02}" destId="{0E6FF920-F876-4FD7-8073-AD19A512C73C}" srcOrd="3" destOrd="0" presId="urn:microsoft.com/office/officeart/2005/8/layout/hList7"/>
    <dgm:cxn modelId="{56FCC76C-61D4-4AE8-8F54-452C7E43339F}" type="presParOf" srcId="{B3349A83-922C-4150-BCF3-DD2711EFECEA}" destId="{5D5BC0DA-C2CC-4738-BAAB-3FB12508B857}" srcOrd="1" destOrd="0" presId="urn:microsoft.com/office/officeart/2005/8/layout/hList7"/>
    <dgm:cxn modelId="{EE03D255-51A9-45AE-AB16-18846DEB97F3}" type="presParOf" srcId="{B3349A83-922C-4150-BCF3-DD2711EFECEA}" destId="{99ECE810-EADC-4D08-9B9E-DC809B67B96C}" srcOrd="2" destOrd="0" presId="urn:microsoft.com/office/officeart/2005/8/layout/hList7"/>
    <dgm:cxn modelId="{01A7572D-5F3D-4835-8D90-6B8626BC8F82}" type="presParOf" srcId="{99ECE810-EADC-4D08-9B9E-DC809B67B96C}" destId="{8F0366ED-BE52-45A2-BFAE-E9C73DBD3CB9}" srcOrd="0" destOrd="0" presId="urn:microsoft.com/office/officeart/2005/8/layout/hList7"/>
    <dgm:cxn modelId="{6178CE53-B5DB-4A5D-82CC-CE2EE9A2C1C3}" type="presParOf" srcId="{99ECE810-EADC-4D08-9B9E-DC809B67B96C}" destId="{4A38724C-3353-4354-8B9E-7C1D6EA93F63}" srcOrd="1" destOrd="0" presId="urn:microsoft.com/office/officeart/2005/8/layout/hList7"/>
    <dgm:cxn modelId="{A1907258-8F78-4B4F-8A7A-645A2252031B}" type="presParOf" srcId="{99ECE810-EADC-4D08-9B9E-DC809B67B96C}" destId="{8E83CD1D-C5AA-4538-9168-5FEA86AFFD55}" srcOrd="2" destOrd="0" presId="urn:microsoft.com/office/officeart/2005/8/layout/hList7"/>
    <dgm:cxn modelId="{2CF6E435-6B88-43F2-B24F-2F73DE46BABD}" type="presParOf" srcId="{99ECE810-EADC-4D08-9B9E-DC809B67B96C}" destId="{F7F1BC79-50B6-4A99-A64F-5323DB6135DC}" srcOrd="3" destOrd="0" presId="urn:microsoft.com/office/officeart/2005/8/layout/hList7"/>
    <dgm:cxn modelId="{B0E0E8C7-3E05-4C3D-A123-34847221A8AF}" type="presParOf" srcId="{B3349A83-922C-4150-BCF3-DD2711EFECEA}" destId="{65C8181A-6555-43E9-9EF8-0D301505B91F}" srcOrd="3" destOrd="0" presId="urn:microsoft.com/office/officeart/2005/8/layout/hList7"/>
    <dgm:cxn modelId="{802F8645-7226-49AB-BF12-E9107E90A26F}" type="presParOf" srcId="{B3349A83-922C-4150-BCF3-DD2711EFECEA}" destId="{45595AF8-8DFB-480D-A06D-6492E01C509C}" srcOrd="4" destOrd="0" presId="urn:microsoft.com/office/officeart/2005/8/layout/hList7"/>
    <dgm:cxn modelId="{EEF84A54-17F2-4A4C-88CA-194401420333}" type="presParOf" srcId="{45595AF8-8DFB-480D-A06D-6492E01C509C}" destId="{F93F3EE7-AD79-49F8-B9C6-3D3E33F3FCCF}" srcOrd="0" destOrd="0" presId="urn:microsoft.com/office/officeart/2005/8/layout/hList7"/>
    <dgm:cxn modelId="{8AD4EF7A-0C57-4211-A3B6-F6597EC26D85}" type="presParOf" srcId="{45595AF8-8DFB-480D-A06D-6492E01C509C}" destId="{4E274AC0-C48F-4577-A99D-112BC244C4BE}" srcOrd="1" destOrd="0" presId="urn:microsoft.com/office/officeart/2005/8/layout/hList7"/>
    <dgm:cxn modelId="{29EE8430-BA92-4611-AED9-31965BE19C69}" type="presParOf" srcId="{45595AF8-8DFB-480D-A06D-6492E01C509C}" destId="{557D325C-242F-41EC-833E-4F482ED77754}" srcOrd="2" destOrd="0" presId="urn:microsoft.com/office/officeart/2005/8/layout/hList7"/>
    <dgm:cxn modelId="{DC78A587-F762-4FE5-B61F-B35E44F0B3B4}" type="presParOf" srcId="{45595AF8-8DFB-480D-A06D-6492E01C509C}" destId="{CF778025-335E-4094-A062-CD96F949FDAA}"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02DD0A-D787-4336-B328-241384DC06A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466A26F1-3785-4F98-91BA-4648563BED49}">
      <dgm:prSet/>
      <dgm:spPr/>
      <dgm:t>
        <a:bodyPr/>
        <a:lstStyle/>
        <a:p>
          <a:r>
            <a:rPr lang="en-GB"/>
            <a:t>Variation in gender identity, gender expression, and sexual orientation among children and young people.</a:t>
          </a:r>
        </a:p>
      </dgm:t>
    </dgm:pt>
    <dgm:pt modelId="{73CA9DB1-505D-4C0E-9D58-10C19F494B74}" type="parTrans" cxnId="{A9E1323F-CD17-467F-B58C-C696E489B1F3}">
      <dgm:prSet/>
      <dgm:spPr/>
      <dgm:t>
        <a:bodyPr/>
        <a:lstStyle/>
        <a:p>
          <a:endParaRPr lang="en-GB"/>
        </a:p>
      </dgm:t>
    </dgm:pt>
    <dgm:pt modelId="{E21B7D27-7129-4DAF-87C8-183B341343F8}" type="sibTrans" cxnId="{A9E1323F-CD17-467F-B58C-C696E489B1F3}">
      <dgm:prSet/>
      <dgm:spPr/>
      <dgm:t>
        <a:bodyPr/>
        <a:lstStyle/>
        <a:p>
          <a:endParaRPr lang="en-GB"/>
        </a:p>
      </dgm:t>
    </dgm:pt>
    <dgm:pt modelId="{C3999B41-5845-40C4-B3C4-B6FC4DA42A7B}">
      <dgm:prSet/>
      <dgm:spPr/>
      <dgm:t>
        <a:bodyPr/>
        <a:lstStyle/>
        <a:p>
          <a:r>
            <a:rPr lang="en-GB"/>
            <a:t>Research - learning environments which fail to acknowledge or affirm this diversity can negatively impact pupils’ wellbeing, engagement, and academic outcomes. </a:t>
          </a:r>
        </a:p>
      </dgm:t>
    </dgm:pt>
    <dgm:pt modelId="{AAEC4E6C-957C-4307-8CBE-02FDA85F211E}" type="parTrans" cxnId="{D349AD6F-2EE1-49C7-8888-9752FAD9848E}">
      <dgm:prSet/>
      <dgm:spPr/>
      <dgm:t>
        <a:bodyPr/>
        <a:lstStyle/>
        <a:p>
          <a:endParaRPr lang="en-GB"/>
        </a:p>
      </dgm:t>
    </dgm:pt>
    <dgm:pt modelId="{905C463E-FB2F-407D-820E-7F1FE06F0881}" type="sibTrans" cxnId="{D349AD6F-2EE1-49C7-8888-9752FAD9848E}">
      <dgm:prSet/>
      <dgm:spPr/>
      <dgm:t>
        <a:bodyPr/>
        <a:lstStyle/>
        <a:p>
          <a:endParaRPr lang="en-GB"/>
        </a:p>
      </dgm:t>
    </dgm:pt>
    <dgm:pt modelId="{456786B4-E610-4ADF-B76F-EEAEA358AF3E}">
      <dgm:prSet/>
      <dgm:spPr/>
      <dgm:t>
        <a:bodyPr/>
        <a:lstStyle/>
        <a:p>
          <a:r>
            <a:rPr lang="en-GB"/>
            <a:t>LGBTQ+ children and young people are disproportionately likely to experience bullying, marginalisation, and victimisation in educational settings, which has been linked to higher levels of anxiety, depression, self-harm, and school absenteeism (Russell et al., 2011; Toomey et al., 2010).</a:t>
          </a:r>
        </a:p>
      </dgm:t>
    </dgm:pt>
    <dgm:pt modelId="{D38084FE-CA7B-4C5D-8654-D11F8E247743}" type="parTrans" cxnId="{142FF09A-6482-4EBB-BD5D-6A5CA1B2B245}">
      <dgm:prSet/>
      <dgm:spPr/>
      <dgm:t>
        <a:bodyPr/>
        <a:lstStyle/>
        <a:p>
          <a:endParaRPr lang="en-GB"/>
        </a:p>
      </dgm:t>
    </dgm:pt>
    <dgm:pt modelId="{07352E89-FBD5-43C0-B1C6-465DBBC8C160}" type="sibTrans" cxnId="{142FF09A-6482-4EBB-BD5D-6A5CA1B2B245}">
      <dgm:prSet/>
      <dgm:spPr/>
      <dgm:t>
        <a:bodyPr/>
        <a:lstStyle/>
        <a:p>
          <a:endParaRPr lang="en-GB"/>
        </a:p>
      </dgm:t>
    </dgm:pt>
    <dgm:pt modelId="{03803E74-B8C9-4D3E-AC62-C18056D25CA1}">
      <dgm:prSet/>
      <dgm:spPr/>
      <dgm:t>
        <a:bodyPr/>
        <a:lstStyle/>
        <a:p>
          <a:r>
            <a:rPr lang="en-GB"/>
            <a:t>Conversely, inclusive school climates—where diverse identities are recognised in curriculum, language, and policy—are associated with improved mental health, a stronger sense of belonging, and greater educational engagement.</a:t>
          </a:r>
        </a:p>
      </dgm:t>
    </dgm:pt>
    <dgm:pt modelId="{BFEA1636-0FEF-406E-8658-C11756F07B29}" type="parTrans" cxnId="{D55D6D25-FC00-42C8-970D-7556A01C3545}">
      <dgm:prSet/>
      <dgm:spPr/>
      <dgm:t>
        <a:bodyPr/>
        <a:lstStyle/>
        <a:p>
          <a:endParaRPr lang="en-GB"/>
        </a:p>
      </dgm:t>
    </dgm:pt>
    <dgm:pt modelId="{8D47FD10-A1FB-49D7-B863-608AC7F8F386}" type="sibTrans" cxnId="{D55D6D25-FC00-42C8-970D-7556A01C3545}">
      <dgm:prSet/>
      <dgm:spPr/>
      <dgm:t>
        <a:bodyPr/>
        <a:lstStyle/>
        <a:p>
          <a:endParaRPr lang="en-GB"/>
        </a:p>
      </dgm:t>
    </dgm:pt>
    <dgm:pt modelId="{207B590F-4B31-455A-AE3E-D181267C1198}" type="pres">
      <dgm:prSet presAssocID="{A502DD0A-D787-4336-B328-241384DC06A0}" presName="vert0" presStyleCnt="0">
        <dgm:presLayoutVars>
          <dgm:dir/>
          <dgm:animOne val="branch"/>
          <dgm:animLvl val="lvl"/>
        </dgm:presLayoutVars>
      </dgm:prSet>
      <dgm:spPr/>
    </dgm:pt>
    <dgm:pt modelId="{EE28C733-66D2-49D3-94B6-33B4E7EED1AF}" type="pres">
      <dgm:prSet presAssocID="{466A26F1-3785-4F98-91BA-4648563BED49}" presName="thickLine" presStyleLbl="alignNode1" presStyleIdx="0" presStyleCnt="4"/>
      <dgm:spPr/>
    </dgm:pt>
    <dgm:pt modelId="{F57E7ADB-03C8-4CC5-B0F4-F13F38E01076}" type="pres">
      <dgm:prSet presAssocID="{466A26F1-3785-4F98-91BA-4648563BED49}" presName="horz1" presStyleCnt="0"/>
      <dgm:spPr/>
    </dgm:pt>
    <dgm:pt modelId="{C9C516A8-F609-486B-A838-4617A743EA17}" type="pres">
      <dgm:prSet presAssocID="{466A26F1-3785-4F98-91BA-4648563BED49}" presName="tx1" presStyleLbl="revTx" presStyleIdx="0" presStyleCnt="4"/>
      <dgm:spPr/>
    </dgm:pt>
    <dgm:pt modelId="{5DF1098C-A1B9-45FC-961F-3858064E0334}" type="pres">
      <dgm:prSet presAssocID="{466A26F1-3785-4F98-91BA-4648563BED49}" presName="vert1" presStyleCnt="0"/>
      <dgm:spPr/>
    </dgm:pt>
    <dgm:pt modelId="{77141956-65FE-4E39-99EE-EF14CD145E0F}" type="pres">
      <dgm:prSet presAssocID="{C3999B41-5845-40C4-B3C4-B6FC4DA42A7B}" presName="thickLine" presStyleLbl="alignNode1" presStyleIdx="1" presStyleCnt="4"/>
      <dgm:spPr/>
    </dgm:pt>
    <dgm:pt modelId="{D02D2FE9-5F68-40C0-8E2B-348600BCD16B}" type="pres">
      <dgm:prSet presAssocID="{C3999B41-5845-40C4-B3C4-B6FC4DA42A7B}" presName="horz1" presStyleCnt="0"/>
      <dgm:spPr/>
    </dgm:pt>
    <dgm:pt modelId="{DC695FF1-4676-4A23-AA45-5C48FE8A48E4}" type="pres">
      <dgm:prSet presAssocID="{C3999B41-5845-40C4-B3C4-B6FC4DA42A7B}" presName="tx1" presStyleLbl="revTx" presStyleIdx="1" presStyleCnt="4"/>
      <dgm:spPr/>
    </dgm:pt>
    <dgm:pt modelId="{82BA94EE-5FDB-4649-9946-ABE9A04A0489}" type="pres">
      <dgm:prSet presAssocID="{C3999B41-5845-40C4-B3C4-B6FC4DA42A7B}" presName="vert1" presStyleCnt="0"/>
      <dgm:spPr/>
    </dgm:pt>
    <dgm:pt modelId="{7838AAEA-C1CB-4B90-BA90-054B17168AC0}" type="pres">
      <dgm:prSet presAssocID="{456786B4-E610-4ADF-B76F-EEAEA358AF3E}" presName="thickLine" presStyleLbl="alignNode1" presStyleIdx="2" presStyleCnt="4"/>
      <dgm:spPr/>
    </dgm:pt>
    <dgm:pt modelId="{13E196D4-3CCA-411E-9E07-001A2643111E}" type="pres">
      <dgm:prSet presAssocID="{456786B4-E610-4ADF-B76F-EEAEA358AF3E}" presName="horz1" presStyleCnt="0"/>
      <dgm:spPr/>
    </dgm:pt>
    <dgm:pt modelId="{52ED5E78-AC16-4E46-A340-1717A2C243A7}" type="pres">
      <dgm:prSet presAssocID="{456786B4-E610-4ADF-B76F-EEAEA358AF3E}" presName="tx1" presStyleLbl="revTx" presStyleIdx="2" presStyleCnt="4"/>
      <dgm:spPr/>
    </dgm:pt>
    <dgm:pt modelId="{E64800BA-18A5-4B36-ACCF-05C2C422EE7C}" type="pres">
      <dgm:prSet presAssocID="{456786B4-E610-4ADF-B76F-EEAEA358AF3E}" presName="vert1" presStyleCnt="0"/>
      <dgm:spPr/>
    </dgm:pt>
    <dgm:pt modelId="{8557D796-5DB2-43C7-A875-577EF12BC105}" type="pres">
      <dgm:prSet presAssocID="{03803E74-B8C9-4D3E-AC62-C18056D25CA1}" presName="thickLine" presStyleLbl="alignNode1" presStyleIdx="3" presStyleCnt="4"/>
      <dgm:spPr/>
    </dgm:pt>
    <dgm:pt modelId="{F67AE72A-3971-49EC-8452-484010C58195}" type="pres">
      <dgm:prSet presAssocID="{03803E74-B8C9-4D3E-AC62-C18056D25CA1}" presName="horz1" presStyleCnt="0"/>
      <dgm:spPr/>
    </dgm:pt>
    <dgm:pt modelId="{6F059BC3-1A38-4195-9EE0-ECF2E3197F27}" type="pres">
      <dgm:prSet presAssocID="{03803E74-B8C9-4D3E-AC62-C18056D25CA1}" presName="tx1" presStyleLbl="revTx" presStyleIdx="3" presStyleCnt="4"/>
      <dgm:spPr/>
    </dgm:pt>
    <dgm:pt modelId="{156308FC-CAF6-47DB-98FB-DC122BE94CF4}" type="pres">
      <dgm:prSet presAssocID="{03803E74-B8C9-4D3E-AC62-C18056D25CA1}" presName="vert1" presStyleCnt="0"/>
      <dgm:spPr/>
    </dgm:pt>
  </dgm:ptLst>
  <dgm:cxnLst>
    <dgm:cxn modelId="{D55D6D25-FC00-42C8-970D-7556A01C3545}" srcId="{A502DD0A-D787-4336-B328-241384DC06A0}" destId="{03803E74-B8C9-4D3E-AC62-C18056D25CA1}" srcOrd="3" destOrd="0" parTransId="{BFEA1636-0FEF-406E-8658-C11756F07B29}" sibTransId="{8D47FD10-A1FB-49D7-B863-608AC7F8F386}"/>
    <dgm:cxn modelId="{96C4842A-AE3E-4DCD-B020-DAAB05B915D3}" type="presOf" srcId="{A502DD0A-D787-4336-B328-241384DC06A0}" destId="{207B590F-4B31-455A-AE3E-D181267C1198}" srcOrd="0" destOrd="0" presId="urn:microsoft.com/office/officeart/2008/layout/LinedList"/>
    <dgm:cxn modelId="{A9E1323F-CD17-467F-B58C-C696E489B1F3}" srcId="{A502DD0A-D787-4336-B328-241384DC06A0}" destId="{466A26F1-3785-4F98-91BA-4648563BED49}" srcOrd="0" destOrd="0" parTransId="{73CA9DB1-505D-4C0E-9D58-10C19F494B74}" sibTransId="{E21B7D27-7129-4DAF-87C8-183B341343F8}"/>
    <dgm:cxn modelId="{A322EA5F-819C-4951-9220-D2E294F098A0}" type="presOf" srcId="{03803E74-B8C9-4D3E-AC62-C18056D25CA1}" destId="{6F059BC3-1A38-4195-9EE0-ECF2E3197F27}" srcOrd="0" destOrd="0" presId="urn:microsoft.com/office/officeart/2008/layout/LinedList"/>
    <dgm:cxn modelId="{BB97DB48-154A-43BB-B81E-B36E876440DD}" type="presOf" srcId="{C3999B41-5845-40C4-B3C4-B6FC4DA42A7B}" destId="{DC695FF1-4676-4A23-AA45-5C48FE8A48E4}" srcOrd="0" destOrd="0" presId="urn:microsoft.com/office/officeart/2008/layout/LinedList"/>
    <dgm:cxn modelId="{D349AD6F-2EE1-49C7-8888-9752FAD9848E}" srcId="{A502DD0A-D787-4336-B328-241384DC06A0}" destId="{C3999B41-5845-40C4-B3C4-B6FC4DA42A7B}" srcOrd="1" destOrd="0" parTransId="{AAEC4E6C-957C-4307-8CBE-02FDA85F211E}" sibTransId="{905C463E-FB2F-407D-820E-7F1FE06F0881}"/>
    <dgm:cxn modelId="{2EC5F878-B702-4562-AED5-DDE50E8D4786}" type="presOf" srcId="{466A26F1-3785-4F98-91BA-4648563BED49}" destId="{C9C516A8-F609-486B-A838-4617A743EA17}" srcOrd="0" destOrd="0" presId="urn:microsoft.com/office/officeart/2008/layout/LinedList"/>
    <dgm:cxn modelId="{142FF09A-6482-4EBB-BD5D-6A5CA1B2B245}" srcId="{A502DD0A-D787-4336-B328-241384DC06A0}" destId="{456786B4-E610-4ADF-B76F-EEAEA358AF3E}" srcOrd="2" destOrd="0" parTransId="{D38084FE-CA7B-4C5D-8654-D11F8E247743}" sibTransId="{07352E89-FBD5-43C0-B1C6-465DBBC8C160}"/>
    <dgm:cxn modelId="{84C5A3E9-3E44-4832-A87A-092157B26614}" type="presOf" srcId="{456786B4-E610-4ADF-B76F-EEAEA358AF3E}" destId="{52ED5E78-AC16-4E46-A340-1717A2C243A7}" srcOrd="0" destOrd="0" presId="urn:microsoft.com/office/officeart/2008/layout/LinedList"/>
    <dgm:cxn modelId="{85537184-33A4-496C-9B39-6B56EAE5E00F}" type="presParOf" srcId="{207B590F-4B31-455A-AE3E-D181267C1198}" destId="{EE28C733-66D2-49D3-94B6-33B4E7EED1AF}" srcOrd="0" destOrd="0" presId="urn:microsoft.com/office/officeart/2008/layout/LinedList"/>
    <dgm:cxn modelId="{09DC7BD2-F465-4AA8-8390-2694C0B27E56}" type="presParOf" srcId="{207B590F-4B31-455A-AE3E-D181267C1198}" destId="{F57E7ADB-03C8-4CC5-B0F4-F13F38E01076}" srcOrd="1" destOrd="0" presId="urn:microsoft.com/office/officeart/2008/layout/LinedList"/>
    <dgm:cxn modelId="{6F4FC6F9-E0C0-4D7A-A154-43476522A78F}" type="presParOf" srcId="{F57E7ADB-03C8-4CC5-B0F4-F13F38E01076}" destId="{C9C516A8-F609-486B-A838-4617A743EA17}" srcOrd="0" destOrd="0" presId="urn:microsoft.com/office/officeart/2008/layout/LinedList"/>
    <dgm:cxn modelId="{23778BF2-89F3-48DF-8553-EE5B582B2496}" type="presParOf" srcId="{F57E7ADB-03C8-4CC5-B0F4-F13F38E01076}" destId="{5DF1098C-A1B9-45FC-961F-3858064E0334}" srcOrd="1" destOrd="0" presId="urn:microsoft.com/office/officeart/2008/layout/LinedList"/>
    <dgm:cxn modelId="{6D7B8C00-52BE-46C9-A158-4ADB3F1DB4C4}" type="presParOf" srcId="{207B590F-4B31-455A-AE3E-D181267C1198}" destId="{77141956-65FE-4E39-99EE-EF14CD145E0F}" srcOrd="2" destOrd="0" presId="urn:microsoft.com/office/officeart/2008/layout/LinedList"/>
    <dgm:cxn modelId="{C331A4C6-8566-4F40-BF97-07CA8B5E07EF}" type="presParOf" srcId="{207B590F-4B31-455A-AE3E-D181267C1198}" destId="{D02D2FE9-5F68-40C0-8E2B-348600BCD16B}" srcOrd="3" destOrd="0" presId="urn:microsoft.com/office/officeart/2008/layout/LinedList"/>
    <dgm:cxn modelId="{E79A4F1E-1CBF-4B36-863B-FC0917F8FF7F}" type="presParOf" srcId="{D02D2FE9-5F68-40C0-8E2B-348600BCD16B}" destId="{DC695FF1-4676-4A23-AA45-5C48FE8A48E4}" srcOrd="0" destOrd="0" presId="urn:microsoft.com/office/officeart/2008/layout/LinedList"/>
    <dgm:cxn modelId="{143AF3D6-5017-44C3-9D6C-272543853AA5}" type="presParOf" srcId="{D02D2FE9-5F68-40C0-8E2B-348600BCD16B}" destId="{82BA94EE-5FDB-4649-9946-ABE9A04A0489}" srcOrd="1" destOrd="0" presId="urn:microsoft.com/office/officeart/2008/layout/LinedList"/>
    <dgm:cxn modelId="{9B64D9E5-4D68-4E9F-9D71-6618E64DA62A}" type="presParOf" srcId="{207B590F-4B31-455A-AE3E-D181267C1198}" destId="{7838AAEA-C1CB-4B90-BA90-054B17168AC0}" srcOrd="4" destOrd="0" presId="urn:microsoft.com/office/officeart/2008/layout/LinedList"/>
    <dgm:cxn modelId="{568B83E3-2869-4EC2-B49A-32BBC5276806}" type="presParOf" srcId="{207B590F-4B31-455A-AE3E-D181267C1198}" destId="{13E196D4-3CCA-411E-9E07-001A2643111E}" srcOrd="5" destOrd="0" presId="urn:microsoft.com/office/officeart/2008/layout/LinedList"/>
    <dgm:cxn modelId="{8EE5B8EA-7B3C-4E79-8D5C-F04DF5D0C2F6}" type="presParOf" srcId="{13E196D4-3CCA-411E-9E07-001A2643111E}" destId="{52ED5E78-AC16-4E46-A340-1717A2C243A7}" srcOrd="0" destOrd="0" presId="urn:microsoft.com/office/officeart/2008/layout/LinedList"/>
    <dgm:cxn modelId="{83AB555C-0B0A-4C9F-BB77-ABA0B07BD0F9}" type="presParOf" srcId="{13E196D4-3CCA-411E-9E07-001A2643111E}" destId="{E64800BA-18A5-4B36-ACCF-05C2C422EE7C}" srcOrd="1" destOrd="0" presId="urn:microsoft.com/office/officeart/2008/layout/LinedList"/>
    <dgm:cxn modelId="{3FABF7FD-C234-48ED-A633-6C9BD7BA8FBF}" type="presParOf" srcId="{207B590F-4B31-455A-AE3E-D181267C1198}" destId="{8557D796-5DB2-43C7-A875-577EF12BC105}" srcOrd="6" destOrd="0" presId="urn:microsoft.com/office/officeart/2008/layout/LinedList"/>
    <dgm:cxn modelId="{CB8FC614-D88C-48DE-91AC-3746F7D977FE}" type="presParOf" srcId="{207B590F-4B31-455A-AE3E-D181267C1198}" destId="{F67AE72A-3971-49EC-8452-484010C58195}" srcOrd="7" destOrd="0" presId="urn:microsoft.com/office/officeart/2008/layout/LinedList"/>
    <dgm:cxn modelId="{765EBCEC-762B-4E09-9161-319E7ADE1B1F}" type="presParOf" srcId="{F67AE72A-3971-49EC-8452-484010C58195}" destId="{6F059BC3-1A38-4195-9EE0-ECF2E3197F27}" srcOrd="0" destOrd="0" presId="urn:microsoft.com/office/officeart/2008/layout/LinedList"/>
    <dgm:cxn modelId="{4599DBCB-CBB1-4EFE-AEC3-81F4FAAED9B0}" type="presParOf" srcId="{F67AE72A-3971-49EC-8452-484010C58195}" destId="{156308FC-CAF6-47DB-98FB-DC122BE94C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DE933A-F7AC-40BD-AF4E-ED896B4022E7}"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2F053F47-7310-4A13-8F73-97204B668B76}">
      <dgm:prSet/>
      <dgm:spPr/>
      <dgm:t>
        <a:bodyPr/>
        <a:lstStyle/>
        <a:p>
          <a:r>
            <a:rPr lang="en-GB"/>
            <a:t>Importantly, gender diversity also encompasses rigid gender norms that affect all learners, not only those who identify as LGBTQ+. </a:t>
          </a:r>
        </a:p>
      </dgm:t>
    </dgm:pt>
    <dgm:pt modelId="{78A0F600-B909-470E-A25C-97D72429FCFB}" type="parTrans" cxnId="{A8F6FB56-5616-431C-B351-B7A205D5ED21}">
      <dgm:prSet/>
      <dgm:spPr/>
      <dgm:t>
        <a:bodyPr/>
        <a:lstStyle/>
        <a:p>
          <a:endParaRPr lang="en-GB"/>
        </a:p>
      </dgm:t>
    </dgm:pt>
    <dgm:pt modelId="{8C32B6EB-401C-4362-9A36-E31A7C15373F}" type="sibTrans" cxnId="{A8F6FB56-5616-431C-B351-B7A205D5ED21}">
      <dgm:prSet/>
      <dgm:spPr/>
      <dgm:t>
        <a:bodyPr/>
        <a:lstStyle/>
        <a:p>
          <a:endParaRPr lang="en-GB"/>
        </a:p>
      </dgm:t>
    </dgm:pt>
    <dgm:pt modelId="{F548F460-2B96-41E3-AAEB-19934DCFED87}">
      <dgm:prSet/>
      <dgm:spPr/>
      <dgm:t>
        <a:bodyPr/>
        <a:lstStyle/>
        <a:p>
          <a:r>
            <a:rPr lang="en-GB"/>
            <a:t>Traditional gender expectations can constrain children’s emotional expression, subject choices, and peer relationships, particularly impacting boys’ emotional literacy and girls’ participation in STEM subjects (Francis, Skelton &amp; Read, 2010). </a:t>
          </a:r>
        </a:p>
      </dgm:t>
    </dgm:pt>
    <dgm:pt modelId="{8523E1C5-76FC-4D07-94AE-F2CF31FFB121}" type="parTrans" cxnId="{B487B6A3-304F-4688-AC89-6E5C7C76E72A}">
      <dgm:prSet/>
      <dgm:spPr/>
      <dgm:t>
        <a:bodyPr/>
        <a:lstStyle/>
        <a:p>
          <a:endParaRPr lang="en-GB"/>
        </a:p>
      </dgm:t>
    </dgm:pt>
    <dgm:pt modelId="{576E7C88-4C5B-473A-A76D-7E5B406FD443}" type="sibTrans" cxnId="{B487B6A3-304F-4688-AC89-6E5C7C76E72A}">
      <dgm:prSet/>
      <dgm:spPr/>
      <dgm:t>
        <a:bodyPr/>
        <a:lstStyle/>
        <a:p>
          <a:endParaRPr lang="en-GB"/>
        </a:p>
      </dgm:t>
    </dgm:pt>
    <dgm:pt modelId="{D36CA621-672F-41B4-A392-95F4B8595A9F}">
      <dgm:prSet/>
      <dgm:spPr/>
      <dgm:t>
        <a:bodyPr/>
        <a:lstStyle/>
        <a:p>
          <a:r>
            <a:rPr lang="en-GB" dirty="0"/>
            <a:t>An inclusive approach to gender and sexual diversity, therefore, benefits the wider student population by promoting emotional safety, challenging stereotypes, and supporting identity development during critical developmental stages.</a:t>
          </a:r>
        </a:p>
      </dgm:t>
    </dgm:pt>
    <dgm:pt modelId="{F06A2C1B-2323-4353-BD8F-6308B873068A}" type="parTrans" cxnId="{EC31C7B0-9384-41ED-ADF2-8D96B796465B}">
      <dgm:prSet/>
      <dgm:spPr/>
      <dgm:t>
        <a:bodyPr/>
        <a:lstStyle/>
        <a:p>
          <a:endParaRPr lang="en-GB"/>
        </a:p>
      </dgm:t>
    </dgm:pt>
    <dgm:pt modelId="{FBF1BCE6-C90F-46E2-B882-60712856F040}" type="sibTrans" cxnId="{EC31C7B0-9384-41ED-ADF2-8D96B796465B}">
      <dgm:prSet/>
      <dgm:spPr/>
      <dgm:t>
        <a:bodyPr/>
        <a:lstStyle/>
        <a:p>
          <a:endParaRPr lang="en-GB"/>
        </a:p>
      </dgm:t>
    </dgm:pt>
    <dgm:pt modelId="{193D6B4B-AD6E-4024-B25E-41434CB90435}" type="pres">
      <dgm:prSet presAssocID="{4EDE933A-F7AC-40BD-AF4E-ED896B4022E7}" presName="compositeShape" presStyleCnt="0">
        <dgm:presLayoutVars>
          <dgm:dir/>
          <dgm:resizeHandles/>
        </dgm:presLayoutVars>
      </dgm:prSet>
      <dgm:spPr/>
    </dgm:pt>
    <dgm:pt modelId="{4CCCDFBF-A66A-4543-AEC2-D3ED40644C75}" type="pres">
      <dgm:prSet presAssocID="{4EDE933A-F7AC-40BD-AF4E-ED896B4022E7}" presName="pyramid" presStyleLbl="node1" presStyleIdx="0" presStyleCnt="1"/>
      <dgm:spPr/>
    </dgm:pt>
    <dgm:pt modelId="{A41F5A50-576F-4263-8F78-B5ADA0F88896}" type="pres">
      <dgm:prSet presAssocID="{4EDE933A-F7AC-40BD-AF4E-ED896B4022E7}" presName="theList" presStyleCnt="0"/>
      <dgm:spPr/>
    </dgm:pt>
    <dgm:pt modelId="{41C3DDD1-3E1E-46A3-B2F0-36F130F618D9}" type="pres">
      <dgm:prSet presAssocID="{2F053F47-7310-4A13-8F73-97204B668B76}" presName="aNode" presStyleLbl="fgAcc1" presStyleIdx="0" presStyleCnt="3" custScaleX="121655">
        <dgm:presLayoutVars>
          <dgm:bulletEnabled val="1"/>
        </dgm:presLayoutVars>
      </dgm:prSet>
      <dgm:spPr/>
    </dgm:pt>
    <dgm:pt modelId="{6B4AD0C9-F133-4963-9CB8-ECF12C6D1108}" type="pres">
      <dgm:prSet presAssocID="{2F053F47-7310-4A13-8F73-97204B668B76}" presName="aSpace" presStyleCnt="0"/>
      <dgm:spPr/>
    </dgm:pt>
    <dgm:pt modelId="{58962FBD-D398-44BD-B5E0-71573102BDBA}" type="pres">
      <dgm:prSet presAssocID="{F548F460-2B96-41E3-AAEB-19934DCFED87}" presName="aNode" presStyleLbl="fgAcc1" presStyleIdx="1" presStyleCnt="3" custScaleX="124495">
        <dgm:presLayoutVars>
          <dgm:bulletEnabled val="1"/>
        </dgm:presLayoutVars>
      </dgm:prSet>
      <dgm:spPr/>
    </dgm:pt>
    <dgm:pt modelId="{0691B7B5-5F97-4085-BF2E-CFB4B7F26F94}" type="pres">
      <dgm:prSet presAssocID="{F548F460-2B96-41E3-AAEB-19934DCFED87}" presName="aSpace" presStyleCnt="0"/>
      <dgm:spPr/>
    </dgm:pt>
    <dgm:pt modelId="{5F9A9832-4A64-4EA3-8C56-FA8990785224}" type="pres">
      <dgm:prSet presAssocID="{D36CA621-672F-41B4-A392-95F4B8595A9F}" presName="aNode" presStyleLbl="fgAcc1" presStyleIdx="2" presStyleCnt="3" custScaleX="121921">
        <dgm:presLayoutVars>
          <dgm:bulletEnabled val="1"/>
        </dgm:presLayoutVars>
      </dgm:prSet>
      <dgm:spPr/>
    </dgm:pt>
    <dgm:pt modelId="{83EDBE74-C3D4-4426-8497-7A3DB0D43D93}" type="pres">
      <dgm:prSet presAssocID="{D36CA621-672F-41B4-A392-95F4B8595A9F}" presName="aSpace" presStyleCnt="0"/>
      <dgm:spPr/>
    </dgm:pt>
  </dgm:ptLst>
  <dgm:cxnLst>
    <dgm:cxn modelId="{ACEADE10-C4AF-4294-BE4B-DF01BE9CF99C}" type="presOf" srcId="{F548F460-2B96-41E3-AAEB-19934DCFED87}" destId="{58962FBD-D398-44BD-B5E0-71573102BDBA}" srcOrd="0" destOrd="0" presId="urn:microsoft.com/office/officeart/2005/8/layout/pyramid2"/>
    <dgm:cxn modelId="{9C8C5B2D-D50E-41A3-BC05-A693ECE98E07}" type="presOf" srcId="{D36CA621-672F-41B4-A392-95F4B8595A9F}" destId="{5F9A9832-4A64-4EA3-8C56-FA8990785224}" srcOrd="0" destOrd="0" presId="urn:microsoft.com/office/officeart/2005/8/layout/pyramid2"/>
    <dgm:cxn modelId="{A8F6FB56-5616-431C-B351-B7A205D5ED21}" srcId="{4EDE933A-F7AC-40BD-AF4E-ED896B4022E7}" destId="{2F053F47-7310-4A13-8F73-97204B668B76}" srcOrd="0" destOrd="0" parTransId="{78A0F600-B909-470E-A25C-97D72429FCFB}" sibTransId="{8C32B6EB-401C-4362-9A36-E31A7C15373F}"/>
    <dgm:cxn modelId="{B487B6A3-304F-4688-AC89-6E5C7C76E72A}" srcId="{4EDE933A-F7AC-40BD-AF4E-ED896B4022E7}" destId="{F548F460-2B96-41E3-AAEB-19934DCFED87}" srcOrd="1" destOrd="0" parTransId="{8523E1C5-76FC-4D07-94AE-F2CF31FFB121}" sibTransId="{576E7C88-4C5B-473A-A76D-7E5B406FD443}"/>
    <dgm:cxn modelId="{EC31C7B0-9384-41ED-ADF2-8D96B796465B}" srcId="{4EDE933A-F7AC-40BD-AF4E-ED896B4022E7}" destId="{D36CA621-672F-41B4-A392-95F4B8595A9F}" srcOrd="2" destOrd="0" parTransId="{F06A2C1B-2323-4353-BD8F-6308B873068A}" sibTransId="{FBF1BCE6-C90F-46E2-B882-60712856F040}"/>
    <dgm:cxn modelId="{99C754CE-8794-460E-BA31-8F423F6AFEEB}" type="presOf" srcId="{2F053F47-7310-4A13-8F73-97204B668B76}" destId="{41C3DDD1-3E1E-46A3-B2F0-36F130F618D9}" srcOrd="0" destOrd="0" presId="urn:microsoft.com/office/officeart/2005/8/layout/pyramid2"/>
    <dgm:cxn modelId="{FB879EF5-F9FC-40AC-AB1C-56A36A6ED5E0}" type="presOf" srcId="{4EDE933A-F7AC-40BD-AF4E-ED896B4022E7}" destId="{193D6B4B-AD6E-4024-B25E-41434CB90435}" srcOrd="0" destOrd="0" presId="urn:microsoft.com/office/officeart/2005/8/layout/pyramid2"/>
    <dgm:cxn modelId="{7856500B-D8C9-4161-A809-D30DE4B8385C}" type="presParOf" srcId="{193D6B4B-AD6E-4024-B25E-41434CB90435}" destId="{4CCCDFBF-A66A-4543-AEC2-D3ED40644C75}" srcOrd="0" destOrd="0" presId="urn:microsoft.com/office/officeart/2005/8/layout/pyramid2"/>
    <dgm:cxn modelId="{DB10B6B0-DDAF-482D-B0E0-D19B6DEF2E1C}" type="presParOf" srcId="{193D6B4B-AD6E-4024-B25E-41434CB90435}" destId="{A41F5A50-576F-4263-8F78-B5ADA0F88896}" srcOrd="1" destOrd="0" presId="urn:microsoft.com/office/officeart/2005/8/layout/pyramid2"/>
    <dgm:cxn modelId="{A73635CD-1744-404E-B0EC-7FCE5CDA0407}" type="presParOf" srcId="{A41F5A50-576F-4263-8F78-B5ADA0F88896}" destId="{41C3DDD1-3E1E-46A3-B2F0-36F130F618D9}" srcOrd="0" destOrd="0" presId="urn:microsoft.com/office/officeart/2005/8/layout/pyramid2"/>
    <dgm:cxn modelId="{DD40AC69-71F9-44EA-98B8-B03EBF08A58B}" type="presParOf" srcId="{A41F5A50-576F-4263-8F78-B5ADA0F88896}" destId="{6B4AD0C9-F133-4963-9CB8-ECF12C6D1108}" srcOrd="1" destOrd="0" presId="urn:microsoft.com/office/officeart/2005/8/layout/pyramid2"/>
    <dgm:cxn modelId="{DF362E7B-885A-4EC5-A8EA-44F1BB3809DC}" type="presParOf" srcId="{A41F5A50-576F-4263-8F78-B5ADA0F88896}" destId="{58962FBD-D398-44BD-B5E0-71573102BDBA}" srcOrd="2" destOrd="0" presId="urn:microsoft.com/office/officeart/2005/8/layout/pyramid2"/>
    <dgm:cxn modelId="{FF313505-6BB0-460E-8D03-8BD476F150B0}" type="presParOf" srcId="{A41F5A50-576F-4263-8F78-B5ADA0F88896}" destId="{0691B7B5-5F97-4085-BF2E-CFB4B7F26F94}" srcOrd="3" destOrd="0" presId="urn:microsoft.com/office/officeart/2005/8/layout/pyramid2"/>
    <dgm:cxn modelId="{896D0120-D9FC-48C6-99B9-B38D39B67798}" type="presParOf" srcId="{A41F5A50-576F-4263-8F78-B5ADA0F88896}" destId="{5F9A9832-4A64-4EA3-8C56-FA8990785224}" srcOrd="4" destOrd="0" presId="urn:microsoft.com/office/officeart/2005/8/layout/pyramid2"/>
    <dgm:cxn modelId="{2C89DEF7-463E-4C99-8E8A-0C95D033DFE4}" type="presParOf" srcId="{A41F5A50-576F-4263-8F78-B5ADA0F88896}" destId="{83EDBE74-C3D4-4426-8497-7A3DB0D43D93}"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0F309E-5836-4324-B23F-494236788791}" type="doc">
      <dgm:prSet loTypeId="urn:microsoft.com/office/officeart/2005/8/layout/target3" loCatId="relationship" qsTypeId="urn:microsoft.com/office/officeart/2005/8/quickstyle/simple1" qsCatId="simple" csTypeId="urn:microsoft.com/office/officeart/2005/8/colors/accent3_2" csCatId="accent3"/>
      <dgm:spPr/>
      <dgm:t>
        <a:bodyPr/>
        <a:lstStyle/>
        <a:p>
          <a:endParaRPr lang="en-GB"/>
        </a:p>
      </dgm:t>
    </dgm:pt>
    <dgm:pt modelId="{E380D696-9EE3-48FE-B442-FEB362A087D6}">
      <dgm:prSet/>
      <dgm:spPr/>
      <dgm:t>
        <a:bodyPr/>
        <a:lstStyle/>
        <a:p>
          <a:r>
            <a:rPr lang="en-GB"/>
            <a:t>Religious and belief diversity refers to the presence of multiple faith traditions, spiritual beliefs, and non-religious worldviews within the classroom. </a:t>
          </a:r>
        </a:p>
      </dgm:t>
    </dgm:pt>
    <dgm:pt modelId="{8196DDE0-FEC9-4A98-BBFE-0B79933AE4AB}" type="parTrans" cxnId="{ABDC2054-7344-434F-9686-F96E664A9E3F}">
      <dgm:prSet/>
      <dgm:spPr/>
      <dgm:t>
        <a:bodyPr/>
        <a:lstStyle/>
        <a:p>
          <a:endParaRPr lang="en-GB"/>
        </a:p>
      </dgm:t>
    </dgm:pt>
    <dgm:pt modelId="{38F6FE86-0248-42FE-A52F-068D852C05BC}" type="sibTrans" cxnId="{ABDC2054-7344-434F-9686-F96E664A9E3F}">
      <dgm:prSet/>
      <dgm:spPr/>
      <dgm:t>
        <a:bodyPr/>
        <a:lstStyle/>
        <a:p>
          <a:endParaRPr lang="en-GB"/>
        </a:p>
      </dgm:t>
    </dgm:pt>
    <dgm:pt modelId="{3FC35A54-46A2-4AE7-9EC5-1AAEE4A4D6B6}">
      <dgm:prSet/>
      <dgm:spPr/>
      <dgm:t>
        <a:bodyPr/>
        <a:lstStyle/>
        <a:p>
          <a:r>
            <a:rPr lang="en-GB"/>
            <a:t>For children and young people, religion and belief can play a significant role in identity formation, moral development, and family life. </a:t>
          </a:r>
        </a:p>
      </dgm:t>
    </dgm:pt>
    <dgm:pt modelId="{16E5EA2F-2213-478E-B194-DAD3937E7607}" type="parTrans" cxnId="{AAE3DF77-0F26-4889-B175-C9A0079E40FB}">
      <dgm:prSet/>
      <dgm:spPr/>
      <dgm:t>
        <a:bodyPr/>
        <a:lstStyle/>
        <a:p>
          <a:endParaRPr lang="en-GB"/>
        </a:p>
      </dgm:t>
    </dgm:pt>
    <dgm:pt modelId="{DAE1709F-A400-4FE2-BF99-B1670EB11818}" type="sibTrans" cxnId="{AAE3DF77-0F26-4889-B175-C9A0079E40FB}">
      <dgm:prSet/>
      <dgm:spPr/>
      <dgm:t>
        <a:bodyPr/>
        <a:lstStyle/>
        <a:p>
          <a:endParaRPr lang="en-GB"/>
        </a:p>
      </dgm:t>
    </dgm:pt>
    <dgm:pt modelId="{FFBDD4E8-B102-435D-B0CD-0A100DA30E0D}">
      <dgm:prSet/>
      <dgm:spPr/>
      <dgm:t>
        <a:bodyPr/>
        <a:lstStyle/>
        <a:p>
          <a:r>
            <a:rPr lang="en-GB"/>
            <a:t>Research suggests that when pupils’ religious identities are misunderstood, stereotyped, or marginalised within educational settings, this can lead to feelings of exclusion and reduced participation (Jackson, 2014). </a:t>
          </a:r>
        </a:p>
      </dgm:t>
    </dgm:pt>
    <dgm:pt modelId="{E63AF492-4B86-49AB-A521-21D87237C0A5}" type="parTrans" cxnId="{430D501D-D2B1-42DC-9E36-BC67784CC16C}">
      <dgm:prSet/>
      <dgm:spPr/>
      <dgm:t>
        <a:bodyPr/>
        <a:lstStyle/>
        <a:p>
          <a:endParaRPr lang="en-GB"/>
        </a:p>
      </dgm:t>
    </dgm:pt>
    <dgm:pt modelId="{47A96F2D-4739-471D-A46C-6DB061DE1DC1}" type="sibTrans" cxnId="{430D501D-D2B1-42DC-9E36-BC67784CC16C}">
      <dgm:prSet/>
      <dgm:spPr/>
      <dgm:t>
        <a:bodyPr/>
        <a:lstStyle/>
        <a:p>
          <a:endParaRPr lang="en-GB"/>
        </a:p>
      </dgm:t>
    </dgm:pt>
    <dgm:pt modelId="{17BCFD1C-7AA8-40B4-8655-9C5B185DE9AD}">
      <dgm:prSet/>
      <dgm:spPr/>
      <dgm:t>
        <a:bodyPr/>
        <a:lstStyle/>
        <a:p>
          <a:r>
            <a:rPr lang="en-GB"/>
            <a:t>In contrast, inclusive recognition of religious and belief diversity supports pupils’ sense of belonging and affirms their cultural and familial identities.</a:t>
          </a:r>
        </a:p>
      </dgm:t>
    </dgm:pt>
    <dgm:pt modelId="{77B5F68C-D0E5-4576-8E44-6CC3A010D16F}" type="parTrans" cxnId="{0D7A51D0-ACD6-46C6-AFE1-95D2FCF1BD17}">
      <dgm:prSet/>
      <dgm:spPr/>
      <dgm:t>
        <a:bodyPr/>
        <a:lstStyle/>
        <a:p>
          <a:endParaRPr lang="en-GB"/>
        </a:p>
      </dgm:t>
    </dgm:pt>
    <dgm:pt modelId="{F726017B-018F-4CCC-93C5-AE54E476DF4D}" type="sibTrans" cxnId="{0D7A51D0-ACD6-46C6-AFE1-95D2FCF1BD17}">
      <dgm:prSet/>
      <dgm:spPr/>
      <dgm:t>
        <a:bodyPr/>
        <a:lstStyle/>
        <a:p>
          <a:endParaRPr lang="en-GB"/>
        </a:p>
      </dgm:t>
    </dgm:pt>
    <dgm:pt modelId="{144F6743-2634-498A-AE6B-9A51D0D4F103}" type="pres">
      <dgm:prSet presAssocID="{9E0F309E-5836-4324-B23F-494236788791}" presName="Name0" presStyleCnt="0">
        <dgm:presLayoutVars>
          <dgm:chMax val="7"/>
          <dgm:dir/>
          <dgm:animLvl val="lvl"/>
          <dgm:resizeHandles val="exact"/>
        </dgm:presLayoutVars>
      </dgm:prSet>
      <dgm:spPr/>
    </dgm:pt>
    <dgm:pt modelId="{8B218AEF-4E16-4FB3-99D0-8BA708E255FE}" type="pres">
      <dgm:prSet presAssocID="{E380D696-9EE3-48FE-B442-FEB362A087D6}" presName="circle1" presStyleLbl="node1" presStyleIdx="0" presStyleCnt="4"/>
      <dgm:spPr/>
    </dgm:pt>
    <dgm:pt modelId="{A02824B1-146F-4D41-BDE1-EA77CBC674CA}" type="pres">
      <dgm:prSet presAssocID="{E380D696-9EE3-48FE-B442-FEB362A087D6}" presName="space" presStyleCnt="0"/>
      <dgm:spPr/>
    </dgm:pt>
    <dgm:pt modelId="{CD615C79-57DE-4F07-A28D-BC12C5688565}" type="pres">
      <dgm:prSet presAssocID="{E380D696-9EE3-48FE-B442-FEB362A087D6}" presName="rect1" presStyleLbl="alignAcc1" presStyleIdx="0" presStyleCnt="4"/>
      <dgm:spPr/>
    </dgm:pt>
    <dgm:pt modelId="{8C142FC3-A2FD-4520-926A-9051033CB7A0}" type="pres">
      <dgm:prSet presAssocID="{3FC35A54-46A2-4AE7-9EC5-1AAEE4A4D6B6}" presName="vertSpace2" presStyleLbl="node1" presStyleIdx="0" presStyleCnt="4"/>
      <dgm:spPr/>
    </dgm:pt>
    <dgm:pt modelId="{0832EA53-53A0-41A5-8229-4FA577DB91A6}" type="pres">
      <dgm:prSet presAssocID="{3FC35A54-46A2-4AE7-9EC5-1AAEE4A4D6B6}" presName="circle2" presStyleLbl="node1" presStyleIdx="1" presStyleCnt="4"/>
      <dgm:spPr/>
    </dgm:pt>
    <dgm:pt modelId="{144DD701-EF1E-4A7A-932D-4BB7AC13DDA7}" type="pres">
      <dgm:prSet presAssocID="{3FC35A54-46A2-4AE7-9EC5-1AAEE4A4D6B6}" presName="rect2" presStyleLbl="alignAcc1" presStyleIdx="1" presStyleCnt="4"/>
      <dgm:spPr/>
    </dgm:pt>
    <dgm:pt modelId="{02E5A49F-4295-4A83-B074-6C1E41A28ECC}" type="pres">
      <dgm:prSet presAssocID="{FFBDD4E8-B102-435D-B0CD-0A100DA30E0D}" presName="vertSpace3" presStyleLbl="node1" presStyleIdx="1" presStyleCnt="4"/>
      <dgm:spPr/>
    </dgm:pt>
    <dgm:pt modelId="{D75A5079-ACEA-4E27-9EE8-02EE59BCAC0C}" type="pres">
      <dgm:prSet presAssocID="{FFBDD4E8-B102-435D-B0CD-0A100DA30E0D}" presName="circle3" presStyleLbl="node1" presStyleIdx="2" presStyleCnt="4"/>
      <dgm:spPr/>
    </dgm:pt>
    <dgm:pt modelId="{9C1078F6-1C1F-413B-AE9D-DA9479E5B4CE}" type="pres">
      <dgm:prSet presAssocID="{FFBDD4E8-B102-435D-B0CD-0A100DA30E0D}" presName="rect3" presStyleLbl="alignAcc1" presStyleIdx="2" presStyleCnt="4"/>
      <dgm:spPr/>
    </dgm:pt>
    <dgm:pt modelId="{0DA883BD-3235-4731-ADA9-C8C0F257C8D7}" type="pres">
      <dgm:prSet presAssocID="{17BCFD1C-7AA8-40B4-8655-9C5B185DE9AD}" presName="vertSpace4" presStyleLbl="node1" presStyleIdx="2" presStyleCnt="4"/>
      <dgm:spPr/>
    </dgm:pt>
    <dgm:pt modelId="{2DF090FF-05A8-4DE1-A202-F4622973C0C0}" type="pres">
      <dgm:prSet presAssocID="{17BCFD1C-7AA8-40B4-8655-9C5B185DE9AD}" presName="circle4" presStyleLbl="node1" presStyleIdx="3" presStyleCnt="4"/>
      <dgm:spPr/>
    </dgm:pt>
    <dgm:pt modelId="{D521F3C3-7316-4A26-A0B8-1F3164D4740A}" type="pres">
      <dgm:prSet presAssocID="{17BCFD1C-7AA8-40B4-8655-9C5B185DE9AD}" presName="rect4" presStyleLbl="alignAcc1" presStyleIdx="3" presStyleCnt="4"/>
      <dgm:spPr/>
    </dgm:pt>
    <dgm:pt modelId="{3E6758DE-B41D-4768-A42C-21410E404106}" type="pres">
      <dgm:prSet presAssocID="{E380D696-9EE3-48FE-B442-FEB362A087D6}" presName="rect1ParTxNoCh" presStyleLbl="alignAcc1" presStyleIdx="3" presStyleCnt="4">
        <dgm:presLayoutVars>
          <dgm:chMax val="1"/>
          <dgm:bulletEnabled val="1"/>
        </dgm:presLayoutVars>
      </dgm:prSet>
      <dgm:spPr/>
    </dgm:pt>
    <dgm:pt modelId="{1142442E-F663-4E9C-A2AA-0ACAE6A3A0FE}" type="pres">
      <dgm:prSet presAssocID="{3FC35A54-46A2-4AE7-9EC5-1AAEE4A4D6B6}" presName="rect2ParTxNoCh" presStyleLbl="alignAcc1" presStyleIdx="3" presStyleCnt="4">
        <dgm:presLayoutVars>
          <dgm:chMax val="1"/>
          <dgm:bulletEnabled val="1"/>
        </dgm:presLayoutVars>
      </dgm:prSet>
      <dgm:spPr/>
    </dgm:pt>
    <dgm:pt modelId="{92B1D7B0-904A-4F48-93DE-4E37F8D3014C}" type="pres">
      <dgm:prSet presAssocID="{FFBDD4E8-B102-435D-B0CD-0A100DA30E0D}" presName="rect3ParTxNoCh" presStyleLbl="alignAcc1" presStyleIdx="3" presStyleCnt="4">
        <dgm:presLayoutVars>
          <dgm:chMax val="1"/>
          <dgm:bulletEnabled val="1"/>
        </dgm:presLayoutVars>
      </dgm:prSet>
      <dgm:spPr/>
    </dgm:pt>
    <dgm:pt modelId="{F3AFB9AA-4C5A-43A5-84F3-88B282736EF4}" type="pres">
      <dgm:prSet presAssocID="{17BCFD1C-7AA8-40B4-8655-9C5B185DE9AD}" presName="rect4ParTxNoCh" presStyleLbl="alignAcc1" presStyleIdx="3" presStyleCnt="4">
        <dgm:presLayoutVars>
          <dgm:chMax val="1"/>
          <dgm:bulletEnabled val="1"/>
        </dgm:presLayoutVars>
      </dgm:prSet>
      <dgm:spPr/>
    </dgm:pt>
  </dgm:ptLst>
  <dgm:cxnLst>
    <dgm:cxn modelId="{85D9B318-F5D7-40EF-80CF-39C1BC9C9F34}" type="presOf" srcId="{9E0F309E-5836-4324-B23F-494236788791}" destId="{144F6743-2634-498A-AE6B-9A51D0D4F103}" srcOrd="0" destOrd="0" presId="urn:microsoft.com/office/officeart/2005/8/layout/target3"/>
    <dgm:cxn modelId="{430D501D-D2B1-42DC-9E36-BC67784CC16C}" srcId="{9E0F309E-5836-4324-B23F-494236788791}" destId="{FFBDD4E8-B102-435D-B0CD-0A100DA30E0D}" srcOrd="2" destOrd="0" parTransId="{E63AF492-4B86-49AB-A521-21D87237C0A5}" sibTransId="{47A96F2D-4739-471D-A46C-6DB061DE1DC1}"/>
    <dgm:cxn modelId="{0618CB1E-7C53-4AFB-BB73-4F797CDF4D88}" type="presOf" srcId="{FFBDD4E8-B102-435D-B0CD-0A100DA30E0D}" destId="{92B1D7B0-904A-4F48-93DE-4E37F8D3014C}" srcOrd="1" destOrd="0" presId="urn:microsoft.com/office/officeart/2005/8/layout/target3"/>
    <dgm:cxn modelId="{95AD7223-D69B-424C-BB4B-B77CA8527782}" type="presOf" srcId="{E380D696-9EE3-48FE-B442-FEB362A087D6}" destId="{3E6758DE-B41D-4768-A42C-21410E404106}" srcOrd="1" destOrd="0" presId="urn:microsoft.com/office/officeart/2005/8/layout/target3"/>
    <dgm:cxn modelId="{13D51827-A4D7-4FEA-997F-E92CD1F42DCF}" type="presOf" srcId="{17BCFD1C-7AA8-40B4-8655-9C5B185DE9AD}" destId="{D521F3C3-7316-4A26-A0B8-1F3164D4740A}" srcOrd="0" destOrd="0" presId="urn:microsoft.com/office/officeart/2005/8/layout/target3"/>
    <dgm:cxn modelId="{F13BE545-3CBE-41E5-B666-8CE87227BAB7}" type="presOf" srcId="{3FC35A54-46A2-4AE7-9EC5-1AAEE4A4D6B6}" destId="{144DD701-EF1E-4A7A-932D-4BB7AC13DDA7}" srcOrd="0" destOrd="0" presId="urn:microsoft.com/office/officeart/2005/8/layout/target3"/>
    <dgm:cxn modelId="{ABDC2054-7344-434F-9686-F96E664A9E3F}" srcId="{9E0F309E-5836-4324-B23F-494236788791}" destId="{E380D696-9EE3-48FE-B442-FEB362A087D6}" srcOrd="0" destOrd="0" parTransId="{8196DDE0-FEC9-4A98-BBFE-0B79933AE4AB}" sibTransId="{38F6FE86-0248-42FE-A52F-068D852C05BC}"/>
    <dgm:cxn modelId="{AAE3DF77-0F26-4889-B175-C9A0079E40FB}" srcId="{9E0F309E-5836-4324-B23F-494236788791}" destId="{3FC35A54-46A2-4AE7-9EC5-1AAEE4A4D6B6}" srcOrd="1" destOrd="0" parTransId="{16E5EA2F-2213-478E-B194-DAD3937E7607}" sibTransId="{DAE1709F-A400-4FE2-BF99-B1670EB11818}"/>
    <dgm:cxn modelId="{D5FB117C-B791-4C59-9E9B-5C396009E6CA}" type="presOf" srcId="{E380D696-9EE3-48FE-B442-FEB362A087D6}" destId="{CD615C79-57DE-4F07-A28D-BC12C5688565}" srcOrd="0" destOrd="0" presId="urn:microsoft.com/office/officeart/2005/8/layout/target3"/>
    <dgm:cxn modelId="{E6D94184-188D-4CF7-9DC0-A3C838134109}" type="presOf" srcId="{3FC35A54-46A2-4AE7-9EC5-1AAEE4A4D6B6}" destId="{1142442E-F663-4E9C-A2AA-0ACAE6A3A0FE}" srcOrd="1" destOrd="0" presId="urn:microsoft.com/office/officeart/2005/8/layout/target3"/>
    <dgm:cxn modelId="{63CE9094-AF97-4C3A-A10B-CB820663E45D}" type="presOf" srcId="{17BCFD1C-7AA8-40B4-8655-9C5B185DE9AD}" destId="{F3AFB9AA-4C5A-43A5-84F3-88B282736EF4}" srcOrd="1" destOrd="0" presId="urn:microsoft.com/office/officeart/2005/8/layout/target3"/>
    <dgm:cxn modelId="{74BC26CA-366D-46EB-96DB-649EE66FA027}" type="presOf" srcId="{FFBDD4E8-B102-435D-B0CD-0A100DA30E0D}" destId="{9C1078F6-1C1F-413B-AE9D-DA9479E5B4CE}" srcOrd="0" destOrd="0" presId="urn:microsoft.com/office/officeart/2005/8/layout/target3"/>
    <dgm:cxn modelId="{0D7A51D0-ACD6-46C6-AFE1-95D2FCF1BD17}" srcId="{9E0F309E-5836-4324-B23F-494236788791}" destId="{17BCFD1C-7AA8-40B4-8655-9C5B185DE9AD}" srcOrd="3" destOrd="0" parTransId="{77B5F68C-D0E5-4576-8E44-6CC3A010D16F}" sibTransId="{F726017B-018F-4CCC-93C5-AE54E476DF4D}"/>
    <dgm:cxn modelId="{5EFC9FB8-B8EB-46AE-B607-1391F7FE1AA0}" type="presParOf" srcId="{144F6743-2634-498A-AE6B-9A51D0D4F103}" destId="{8B218AEF-4E16-4FB3-99D0-8BA708E255FE}" srcOrd="0" destOrd="0" presId="urn:microsoft.com/office/officeart/2005/8/layout/target3"/>
    <dgm:cxn modelId="{8165E657-C389-4F14-A94B-51DCF686324F}" type="presParOf" srcId="{144F6743-2634-498A-AE6B-9A51D0D4F103}" destId="{A02824B1-146F-4D41-BDE1-EA77CBC674CA}" srcOrd="1" destOrd="0" presId="urn:microsoft.com/office/officeart/2005/8/layout/target3"/>
    <dgm:cxn modelId="{97BFF643-FDED-4B51-949E-5F89E3084F70}" type="presParOf" srcId="{144F6743-2634-498A-AE6B-9A51D0D4F103}" destId="{CD615C79-57DE-4F07-A28D-BC12C5688565}" srcOrd="2" destOrd="0" presId="urn:microsoft.com/office/officeart/2005/8/layout/target3"/>
    <dgm:cxn modelId="{A365DE1B-5F77-466A-9503-DCF1C6FE2F09}" type="presParOf" srcId="{144F6743-2634-498A-AE6B-9A51D0D4F103}" destId="{8C142FC3-A2FD-4520-926A-9051033CB7A0}" srcOrd="3" destOrd="0" presId="urn:microsoft.com/office/officeart/2005/8/layout/target3"/>
    <dgm:cxn modelId="{9B491EC3-8457-42D9-A41A-FF0E7486AC9C}" type="presParOf" srcId="{144F6743-2634-498A-AE6B-9A51D0D4F103}" destId="{0832EA53-53A0-41A5-8229-4FA577DB91A6}" srcOrd="4" destOrd="0" presId="urn:microsoft.com/office/officeart/2005/8/layout/target3"/>
    <dgm:cxn modelId="{A6B1078A-32E8-4585-A179-1A508F9ADC61}" type="presParOf" srcId="{144F6743-2634-498A-AE6B-9A51D0D4F103}" destId="{144DD701-EF1E-4A7A-932D-4BB7AC13DDA7}" srcOrd="5" destOrd="0" presId="urn:microsoft.com/office/officeart/2005/8/layout/target3"/>
    <dgm:cxn modelId="{C46407E5-CBF8-46C2-87B3-8F6E2B6F379B}" type="presParOf" srcId="{144F6743-2634-498A-AE6B-9A51D0D4F103}" destId="{02E5A49F-4295-4A83-B074-6C1E41A28ECC}" srcOrd="6" destOrd="0" presId="urn:microsoft.com/office/officeart/2005/8/layout/target3"/>
    <dgm:cxn modelId="{66F7CF37-A7F3-42E0-94E2-B9849A89C986}" type="presParOf" srcId="{144F6743-2634-498A-AE6B-9A51D0D4F103}" destId="{D75A5079-ACEA-4E27-9EE8-02EE59BCAC0C}" srcOrd="7" destOrd="0" presId="urn:microsoft.com/office/officeart/2005/8/layout/target3"/>
    <dgm:cxn modelId="{3F43D7CD-1830-4C11-81CD-736FA0A5A282}" type="presParOf" srcId="{144F6743-2634-498A-AE6B-9A51D0D4F103}" destId="{9C1078F6-1C1F-413B-AE9D-DA9479E5B4CE}" srcOrd="8" destOrd="0" presId="urn:microsoft.com/office/officeart/2005/8/layout/target3"/>
    <dgm:cxn modelId="{5A270785-21C0-4B28-A6A1-6C288159FC76}" type="presParOf" srcId="{144F6743-2634-498A-AE6B-9A51D0D4F103}" destId="{0DA883BD-3235-4731-ADA9-C8C0F257C8D7}" srcOrd="9" destOrd="0" presId="urn:microsoft.com/office/officeart/2005/8/layout/target3"/>
    <dgm:cxn modelId="{C88F97BB-078B-4C01-A8CF-66BCAA09FCEF}" type="presParOf" srcId="{144F6743-2634-498A-AE6B-9A51D0D4F103}" destId="{2DF090FF-05A8-4DE1-A202-F4622973C0C0}" srcOrd="10" destOrd="0" presId="urn:microsoft.com/office/officeart/2005/8/layout/target3"/>
    <dgm:cxn modelId="{BD7EC93D-B68A-462F-8D37-EA59E27B2F1D}" type="presParOf" srcId="{144F6743-2634-498A-AE6B-9A51D0D4F103}" destId="{D521F3C3-7316-4A26-A0B8-1F3164D4740A}" srcOrd="11" destOrd="0" presId="urn:microsoft.com/office/officeart/2005/8/layout/target3"/>
    <dgm:cxn modelId="{99F9A8EC-8B7E-4042-8336-6F4539C6298F}" type="presParOf" srcId="{144F6743-2634-498A-AE6B-9A51D0D4F103}" destId="{3E6758DE-B41D-4768-A42C-21410E404106}" srcOrd="12" destOrd="0" presId="urn:microsoft.com/office/officeart/2005/8/layout/target3"/>
    <dgm:cxn modelId="{F7E4AE0E-029F-4AE7-8426-7B9E63E7E8C6}" type="presParOf" srcId="{144F6743-2634-498A-AE6B-9A51D0D4F103}" destId="{1142442E-F663-4E9C-A2AA-0ACAE6A3A0FE}" srcOrd="13" destOrd="0" presId="urn:microsoft.com/office/officeart/2005/8/layout/target3"/>
    <dgm:cxn modelId="{5AB89A43-2D44-4117-AEF5-F4C65DA429E4}" type="presParOf" srcId="{144F6743-2634-498A-AE6B-9A51D0D4F103}" destId="{92B1D7B0-904A-4F48-93DE-4E37F8D3014C}" srcOrd="14" destOrd="0" presId="urn:microsoft.com/office/officeart/2005/8/layout/target3"/>
    <dgm:cxn modelId="{B242B921-5261-47CB-A68D-3451FD39F385}" type="presParOf" srcId="{144F6743-2634-498A-AE6B-9A51D0D4F103}" destId="{F3AFB9AA-4C5A-43A5-84F3-88B282736EF4}"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C73E2B-7F79-4B1C-B2EC-6E0DFEC00135}"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GB"/>
        </a:p>
      </dgm:t>
    </dgm:pt>
    <dgm:pt modelId="{4EDB9C9E-02EC-47DD-A725-A404B04C4F3B}">
      <dgm:prSet/>
      <dgm:spPr/>
      <dgm:t>
        <a:bodyPr/>
        <a:lstStyle/>
        <a:p>
          <a:r>
            <a:rPr lang="en-GB"/>
            <a:t>Socio-economic diversity relates to differences in family income, parental education, employment, housing stability, and access to material and social resources.</a:t>
          </a:r>
        </a:p>
      </dgm:t>
    </dgm:pt>
    <dgm:pt modelId="{5AFEA4F0-A53A-43E6-ADBF-2AE88411C2FE}" type="parTrans" cxnId="{10249899-A53F-4EDA-8F4A-D04FF1CDBD65}">
      <dgm:prSet/>
      <dgm:spPr/>
      <dgm:t>
        <a:bodyPr/>
        <a:lstStyle/>
        <a:p>
          <a:endParaRPr lang="en-GB"/>
        </a:p>
      </dgm:t>
    </dgm:pt>
    <dgm:pt modelId="{810E1FBB-D8C5-4ED7-B0C4-B1BC2E7FF195}" type="sibTrans" cxnId="{10249899-A53F-4EDA-8F4A-D04FF1CDBD65}">
      <dgm:prSet/>
      <dgm:spPr/>
      <dgm:t>
        <a:bodyPr/>
        <a:lstStyle/>
        <a:p>
          <a:endParaRPr lang="en-GB"/>
        </a:p>
      </dgm:t>
    </dgm:pt>
    <dgm:pt modelId="{0F872300-47C8-4E88-B084-D4C3E98E76BB}">
      <dgm:prSet/>
      <dgm:spPr/>
      <dgm:t>
        <a:bodyPr/>
        <a:lstStyle/>
        <a:p>
          <a:r>
            <a:rPr lang="en-GB"/>
            <a:t>Extensive educational research demonstrates a strong and persistent relationship between socio-economic disadvantage and educational outcomes, often referred to as the social gradient in education (Sirin, 2005). </a:t>
          </a:r>
        </a:p>
      </dgm:t>
    </dgm:pt>
    <dgm:pt modelId="{B21CE95A-B4DF-4A98-98C0-1AC9CF2E44A3}" type="parTrans" cxnId="{FB18C937-6EDE-4803-A634-AE31C1B8626E}">
      <dgm:prSet/>
      <dgm:spPr/>
      <dgm:t>
        <a:bodyPr/>
        <a:lstStyle/>
        <a:p>
          <a:endParaRPr lang="en-GB"/>
        </a:p>
      </dgm:t>
    </dgm:pt>
    <dgm:pt modelId="{1794E389-112A-4438-AF50-646494EEB908}" type="sibTrans" cxnId="{FB18C937-6EDE-4803-A634-AE31C1B8626E}">
      <dgm:prSet/>
      <dgm:spPr/>
      <dgm:t>
        <a:bodyPr/>
        <a:lstStyle/>
        <a:p>
          <a:endParaRPr lang="en-GB"/>
        </a:p>
      </dgm:t>
    </dgm:pt>
    <dgm:pt modelId="{3D616BBB-B6E6-41E3-AF2F-83A2A798CAF5}">
      <dgm:prSet/>
      <dgm:spPr/>
      <dgm:t>
        <a:bodyPr/>
        <a:lstStyle/>
        <a:p>
          <a:r>
            <a:rPr lang="en-GB"/>
            <a:t>Children and young people from lower socio-economic backgrounds are more likely to experience barriers to learning such as limited access to educational resources, digital exclusion, food insecurity, and higher levels of stress, all of which can impact cognitive development, concentration, and academic attainment.</a:t>
          </a:r>
        </a:p>
      </dgm:t>
    </dgm:pt>
    <dgm:pt modelId="{1C726DD4-3769-4819-9CFC-9E6B84DDC9CF}" type="parTrans" cxnId="{6886D1CD-0EA6-4A63-AF37-8840F245DE0D}">
      <dgm:prSet/>
      <dgm:spPr/>
      <dgm:t>
        <a:bodyPr/>
        <a:lstStyle/>
        <a:p>
          <a:endParaRPr lang="en-GB"/>
        </a:p>
      </dgm:t>
    </dgm:pt>
    <dgm:pt modelId="{5AFDC4CB-0DE9-493C-92CC-7202473AB59B}" type="sibTrans" cxnId="{6886D1CD-0EA6-4A63-AF37-8840F245DE0D}">
      <dgm:prSet/>
      <dgm:spPr/>
      <dgm:t>
        <a:bodyPr/>
        <a:lstStyle/>
        <a:p>
          <a:endParaRPr lang="en-GB"/>
        </a:p>
      </dgm:t>
    </dgm:pt>
    <dgm:pt modelId="{0C9FECBE-617D-4862-8218-B389C1EEBD2F}" type="pres">
      <dgm:prSet presAssocID="{07C73E2B-7F79-4B1C-B2EC-6E0DFEC00135}" presName="Name0" presStyleCnt="0">
        <dgm:presLayoutVars>
          <dgm:dir/>
          <dgm:animLvl val="lvl"/>
          <dgm:resizeHandles val="exact"/>
        </dgm:presLayoutVars>
      </dgm:prSet>
      <dgm:spPr/>
    </dgm:pt>
    <dgm:pt modelId="{8D90B933-5CED-400E-BD58-035401440FE0}" type="pres">
      <dgm:prSet presAssocID="{3D616BBB-B6E6-41E3-AF2F-83A2A798CAF5}" presName="boxAndChildren" presStyleCnt="0"/>
      <dgm:spPr/>
    </dgm:pt>
    <dgm:pt modelId="{2C8145C4-A8AC-4503-8A93-B1A3492BC828}" type="pres">
      <dgm:prSet presAssocID="{3D616BBB-B6E6-41E3-AF2F-83A2A798CAF5}" presName="parentTextBox" presStyleLbl="node1" presStyleIdx="0" presStyleCnt="3"/>
      <dgm:spPr/>
    </dgm:pt>
    <dgm:pt modelId="{CA13C55B-7230-4E5E-B3C7-C6139D4A4831}" type="pres">
      <dgm:prSet presAssocID="{1794E389-112A-4438-AF50-646494EEB908}" presName="sp" presStyleCnt="0"/>
      <dgm:spPr/>
    </dgm:pt>
    <dgm:pt modelId="{51BC9BE8-614D-4245-8B49-9F339E7652BC}" type="pres">
      <dgm:prSet presAssocID="{0F872300-47C8-4E88-B084-D4C3E98E76BB}" presName="arrowAndChildren" presStyleCnt="0"/>
      <dgm:spPr/>
    </dgm:pt>
    <dgm:pt modelId="{ED3AB5F9-A8FE-4F26-841B-F400CCD43E6D}" type="pres">
      <dgm:prSet presAssocID="{0F872300-47C8-4E88-B084-D4C3E98E76BB}" presName="parentTextArrow" presStyleLbl="node1" presStyleIdx="1" presStyleCnt="3"/>
      <dgm:spPr/>
    </dgm:pt>
    <dgm:pt modelId="{A3AD506C-B6C2-479F-8E3B-90419E4E63F1}" type="pres">
      <dgm:prSet presAssocID="{810E1FBB-D8C5-4ED7-B0C4-B1BC2E7FF195}" presName="sp" presStyleCnt="0"/>
      <dgm:spPr/>
    </dgm:pt>
    <dgm:pt modelId="{F8BBB44B-E1AF-4DA0-AD85-6E689FA63560}" type="pres">
      <dgm:prSet presAssocID="{4EDB9C9E-02EC-47DD-A725-A404B04C4F3B}" presName="arrowAndChildren" presStyleCnt="0"/>
      <dgm:spPr/>
    </dgm:pt>
    <dgm:pt modelId="{FA2E000A-EBDC-4622-9D89-A7C8C6311C7B}" type="pres">
      <dgm:prSet presAssocID="{4EDB9C9E-02EC-47DD-A725-A404B04C4F3B}" presName="parentTextArrow" presStyleLbl="node1" presStyleIdx="2" presStyleCnt="3"/>
      <dgm:spPr/>
    </dgm:pt>
  </dgm:ptLst>
  <dgm:cxnLst>
    <dgm:cxn modelId="{144E0928-F9B7-4A24-8AE8-958D894076BE}" type="presOf" srcId="{4EDB9C9E-02EC-47DD-A725-A404B04C4F3B}" destId="{FA2E000A-EBDC-4622-9D89-A7C8C6311C7B}" srcOrd="0" destOrd="0" presId="urn:microsoft.com/office/officeart/2005/8/layout/process4"/>
    <dgm:cxn modelId="{A828AA35-E884-42B8-AC5E-A8F11AFD18F2}" type="presOf" srcId="{07C73E2B-7F79-4B1C-B2EC-6E0DFEC00135}" destId="{0C9FECBE-617D-4862-8218-B389C1EEBD2F}" srcOrd="0" destOrd="0" presId="urn:microsoft.com/office/officeart/2005/8/layout/process4"/>
    <dgm:cxn modelId="{FB18C937-6EDE-4803-A634-AE31C1B8626E}" srcId="{07C73E2B-7F79-4B1C-B2EC-6E0DFEC00135}" destId="{0F872300-47C8-4E88-B084-D4C3E98E76BB}" srcOrd="1" destOrd="0" parTransId="{B21CE95A-B4DF-4A98-98C0-1AC9CF2E44A3}" sibTransId="{1794E389-112A-4438-AF50-646494EEB908}"/>
    <dgm:cxn modelId="{E618DF4C-D315-478B-8EFB-6F6292E6E24B}" type="presOf" srcId="{3D616BBB-B6E6-41E3-AF2F-83A2A798CAF5}" destId="{2C8145C4-A8AC-4503-8A93-B1A3492BC828}" srcOrd="0" destOrd="0" presId="urn:microsoft.com/office/officeart/2005/8/layout/process4"/>
    <dgm:cxn modelId="{10249899-A53F-4EDA-8F4A-D04FF1CDBD65}" srcId="{07C73E2B-7F79-4B1C-B2EC-6E0DFEC00135}" destId="{4EDB9C9E-02EC-47DD-A725-A404B04C4F3B}" srcOrd="0" destOrd="0" parTransId="{5AFEA4F0-A53A-43E6-ADBF-2AE88411C2FE}" sibTransId="{810E1FBB-D8C5-4ED7-B0C4-B1BC2E7FF195}"/>
    <dgm:cxn modelId="{6886D1CD-0EA6-4A63-AF37-8840F245DE0D}" srcId="{07C73E2B-7F79-4B1C-B2EC-6E0DFEC00135}" destId="{3D616BBB-B6E6-41E3-AF2F-83A2A798CAF5}" srcOrd="2" destOrd="0" parTransId="{1C726DD4-3769-4819-9CFC-9E6B84DDC9CF}" sibTransId="{5AFDC4CB-0DE9-493C-92CC-7202473AB59B}"/>
    <dgm:cxn modelId="{F4592BD0-B39B-4AD5-977B-86D3CFB48592}" type="presOf" srcId="{0F872300-47C8-4E88-B084-D4C3E98E76BB}" destId="{ED3AB5F9-A8FE-4F26-841B-F400CCD43E6D}" srcOrd="0" destOrd="0" presId="urn:microsoft.com/office/officeart/2005/8/layout/process4"/>
    <dgm:cxn modelId="{6541954D-D985-4F2B-8CF5-B355D3F37682}" type="presParOf" srcId="{0C9FECBE-617D-4862-8218-B389C1EEBD2F}" destId="{8D90B933-5CED-400E-BD58-035401440FE0}" srcOrd="0" destOrd="0" presId="urn:microsoft.com/office/officeart/2005/8/layout/process4"/>
    <dgm:cxn modelId="{BA62D6EF-1A3F-4A0A-9DA3-C3C10CF1A931}" type="presParOf" srcId="{8D90B933-5CED-400E-BD58-035401440FE0}" destId="{2C8145C4-A8AC-4503-8A93-B1A3492BC828}" srcOrd="0" destOrd="0" presId="urn:microsoft.com/office/officeart/2005/8/layout/process4"/>
    <dgm:cxn modelId="{9B78B6A6-DEA1-4EBA-A252-31192C2B3001}" type="presParOf" srcId="{0C9FECBE-617D-4862-8218-B389C1EEBD2F}" destId="{CA13C55B-7230-4E5E-B3C7-C6139D4A4831}" srcOrd="1" destOrd="0" presId="urn:microsoft.com/office/officeart/2005/8/layout/process4"/>
    <dgm:cxn modelId="{70BE3AF0-1C89-462B-B4AC-FED5F3336F2D}" type="presParOf" srcId="{0C9FECBE-617D-4862-8218-B389C1EEBD2F}" destId="{51BC9BE8-614D-4245-8B49-9F339E7652BC}" srcOrd="2" destOrd="0" presId="urn:microsoft.com/office/officeart/2005/8/layout/process4"/>
    <dgm:cxn modelId="{F1F0A55E-5168-48A1-8629-718BB2ADC520}" type="presParOf" srcId="{51BC9BE8-614D-4245-8B49-9F339E7652BC}" destId="{ED3AB5F9-A8FE-4F26-841B-F400CCD43E6D}" srcOrd="0" destOrd="0" presId="urn:microsoft.com/office/officeart/2005/8/layout/process4"/>
    <dgm:cxn modelId="{3B6DA9F2-D578-42EA-A82E-D2A5A8470A8A}" type="presParOf" srcId="{0C9FECBE-617D-4862-8218-B389C1EEBD2F}" destId="{A3AD506C-B6C2-479F-8E3B-90419E4E63F1}" srcOrd="3" destOrd="0" presId="urn:microsoft.com/office/officeart/2005/8/layout/process4"/>
    <dgm:cxn modelId="{53A9E751-176D-4030-A632-76DA0A9D48BE}" type="presParOf" srcId="{0C9FECBE-617D-4862-8218-B389C1EEBD2F}" destId="{F8BBB44B-E1AF-4DA0-AD85-6E689FA63560}" srcOrd="4" destOrd="0" presId="urn:microsoft.com/office/officeart/2005/8/layout/process4"/>
    <dgm:cxn modelId="{A760F2BD-8A2E-46DE-8FF1-2E2D5B12353F}" type="presParOf" srcId="{F8BBB44B-E1AF-4DA0-AD85-6E689FA63560}" destId="{FA2E000A-EBDC-4622-9D89-A7C8C6311C7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8F1C64-D44C-47E3-A004-2430322D6E4A}" type="doc">
      <dgm:prSet loTypeId="urn:microsoft.com/office/officeart/2005/8/layout/cycle3" loCatId="cycle" qsTypeId="urn:microsoft.com/office/officeart/2005/8/quickstyle/simple1" qsCatId="simple" csTypeId="urn:microsoft.com/office/officeart/2005/8/colors/accent0_3" csCatId="mainScheme" phldr="1"/>
      <dgm:spPr/>
      <dgm:t>
        <a:bodyPr/>
        <a:lstStyle/>
        <a:p>
          <a:endParaRPr lang="en-GB"/>
        </a:p>
      </dgm:t>
    </dgm:pt>
    <dgm:pt modelId="{5C395182-1DA8-4AB5-A77B-B353E14D46E5}">
      <dgm:prSet custT="1"/>
      <dgm:spPr/>
      <dgm:t>
        <a:bodyPr/>
        <a:lstStyle/>
        <a:p>
          <a:r>
            <a:rPr lang="en-GB" sz="2000"/>
            <a:t>However, when cultural and ethnic diversity is meaningfully embedded within the curriculum and school ethos, it can enhance learning for all pupils. </a:t>
          </a:r>
        </a:p>
      </dgm:t>
    </dgm:pt>
    <dgm:pt modelId="{53E5717F-1A55-4C92-8CB8-ABC4539F466C}" type="parTrans" cxnId="{D1932186-2454-40EB-8DC8-A318959F3555}">
      <dgm:prSet/>
      <dgm:spPr/>
      <dgm:t>
        <a:bodyPr/>
        <a:lstStyle/>
        <a:p>
          <a:endParaRPr lang="en-GB"/>
        </a:p>
      </dgm:t>
    </dgm:pt>
    <dgm:pt modelId="{D171BC67-6600-4EE8-BC2F-331FA32182DD}" type="sibTrans" cxnId="{D1932186-2454-40EB-8DC8-A318959F3555}">
      <dgm:prSet/>
      <dgm:spPr/>
      <dgm:t>
        <a:bodyPr/>
        <a:lstStyle/>
        <a:p>
          <a:endParaRPr lang="en-GB"/>
        </a:p>
      </dgm:t>
    </dgm:pt>
    <dgm:pt modelId="{86070824-7B72-471A-A13F-C622026DD8B9}">
      <dgm:prSet/>
      <dgm:spPr/>
      <dgm:t>
        <a:bodyPr/>
        <a:lstStyle/>
        <a:p>
          <a:r>
            <a:rPr lang="en-GB"/>
            <a:t>Culturally responsive teaching has been shown to improve engagement, academic outcomes, and identity affirmation among minoritised learners, while also promoting critical thinking and intercultural competence across the classroom (Gay, 2018). </a:t>
          </a:r>
        </a:p>
      </dgm:t>
    </dgm:pt>
    <dgm:pt modelId="{C141F1E8-E889-481D-B3B5-92844351158F}" type="parTrans" cxnId="{0B8F2630-195A-4CF3-B0BE-F4CC1B0F6561}">
      <dgm:prSet/>
      <dgm:spPr/>
      <dgm:t>
        <a:bodyPr/>
        <a:lstStyle/>
        <a:p>
          <a:endParaRPr lang="en-GB"/>
        </a:p>
      </dgm:t>
    </dgm:pt>
    <dgm:pt modelId="{B6B73ABB-D75B-4355-9352-9E0A8948B6AA}" type="sibTrans" cxnId="{0B8F2630-195A-4CF3-B0BE-F4CC1B0F6561}">
      <dgm:prSet/>
      <dgm:spPr/>
      <dgm:t>
        <a:bodyPr/>
        <a:lstStyle/>
        <a:p>
          <a:endParaRPr lang="en-GB"/>
        </a:p>
      </dgm:t>
    </dgm:pt>
    <dgm:pt modelId="{4E006E50-4599-4A1C-980F-B8B9F213CFFB}">
      <dgm:prSet/>
      <dgm:spPr/>
      <dgm:t>
        <a:bodyPr/>
        <a:lstStyle/>
        <a:p>
          <a:r>
            <a:rPr lang="en-GB"/>
            <a:t>For children and young people, seeing their cultures, histories, and experiences represented and valued within education supports positive identity development and challenges deficit-based narratives.</a:t>
          </a:r>
        </a:p>
      </dgm:t>
    </dgm:pt>
    <dgm:pt modelId="{B11F6487-EA5F-42B8-8526-286D1C3FD7C4}" type="parTrans" cxnId="{67F8DA1E-100E-44F5-AE6E-63B72C7D90FD}">
      <dgm:prSet/>
      <dgm:spPr/>
      <dgm:t>
        <a:bodyPr/>
        <a:lstStyle/>
        <a:p>
          <a:endParaRPr lang="en-GB"/>
        </a:p>
      </dgm:t>
    </dgm:pt>
    <dgm:pt modelId="{AE0F9C46-7670-4A98-B1AD-3BE787B47BFC}" type="sibTrans" cxnId="{67F8DA1E-100E-44F5-AE6E-63B72C7D90FD}">
      <dgm:prSet/>
      <dgm:spPr/>
      <dgm:t>
        <a:bodyPr/>
        <a:lstStyle/>
        <a:p>
          <a:endParaRPr lang="en-GB"/>
        </a:p>
      </dgm:t>
    </dgm:pt>
    <dgm:pt modelId="{C148354B-539D-4BBD-8971-2356663F3E2A}" type="pres">
      <dgm:prSet presAssocID="{878F1C64-D44C-47E3-A004-2430322D6E4A}" presName="Name0" presStyleCnt="0">
        <dgm:presLayoutVars>
          <dgm:dir/>
          <dgm:resizeHandles val="exact"/>
        </dgm:presLayoutVars>
      </dgm:prSet>
      <dgm:spPr/>
    </dgm:pt>
    <dgm:pt modelId="{5561F0E2-5EF5-4A92-86AB-DD6CFE595A52}" type="pres">
      <dgm:prSet presAssocID="{878F1C64-D44C-47E3-A004-2430322D6E4A}" presName="cycle" presStyleCnt="0"/>
      <dgm:spPr/>
    </dgm:pt>
    <dgm:pt modelId="{53839EE8-C703-4281-BB91-BA838B459DE6}" type="pres">
      <dgm:prSet presAssocID="{5C395182-1DA8-4AB5-A77B-B353E14D46E5}" presName="nodeFirstNode" presStyleLbl="node1" presStyleIdx="0" presStyleCnt="3" custScaleX="125531" custRadScaleRad="62256" custRadScaleInc="139">
        <dgm:presLayoutVars>
          <dgm:bulletEnabled val="1"/>
        </dgm:presLayoutVars>
      </dgm:prSet>
      <dgm:spPr/>
    </dgm:pt>
    <dgm:pt modelId="{BABE0613-BD28-4451-A94D-8038393ED0A7}" type="pres">
      <dgm:prSet presAssocID="{D171BC67-6600-4EE8-BC2F-331FA32182DD}" presName="sibTransFirstNode" presStyleLbl="bgShp" presStyleIdx="0" presStyleCnt="1"/>
      <dgm:spPr/>
    </dgm:pt>
    <dgm:pt modelId="{E0394ED6-1087-43B9-BD24-4787B09F0FA7}" type="pres">
      <dgm:prSet presAssocID="{86070824-7B72-471A-A13F-C622026DD8B9}" presName="nodeFollowingNodes" presStyleLbl="node1" presStyleIdx="1" presStyleCnt="3">
        <dgm:presLayoutVars>
          <dgm:bulletEnabled val="1"/>
        </dgm:presLayoutVars>
      </dgm:prSet>
      <dgm:spPr/>
    </dgm:pt>
    <dgm:pt modelId="{623E8B26-02FA-4969-92CF-4932ACE33E1A}" type="pres">
      <dgm:prSet presAssocID="{4E006E50-4599-4A1C-980F-B8B9F213CFFB}" presName="nodeFollowingNodes" presStyleLbl="node1" presStyleIdx="2" presStyleCnt="3">
        <dgm:presLayoutVars>
          <dgm:bulletEnabled val="1"/>
        </dgm:presLayoutVars>
      </dgm:prSet>
      <dgm:spPr/>
    </dgm:pt>
  </dgm:ptLst>
  <dgm:cxnLst>
    <dgm:cxn modelId="{1DD4E401-4E85-44E9-813D-5BBEE8AF0556}" type="presOf" srcId="{D171BC67-6600-4EE8-BC2F-331FA32182DD}" destId="{BABE0613-BD28-4451-A94D-8038393ED0A7}" srcOrd="0" destOrd="0" presId="urn:microsoft.com/office/officeart/2005/8/layout/cycle3"/>
    <dgm:cxn modelId="{D3DE6315-3B4E-4636-8284-0FB7B3C8175D}" type="presOf" srcId="{878F1C64-D44C-47E3-A004-2430322D6E4A}" destId="{C148354B-539D-4BBD-8971-2356663F3E2A}" srcOrd="0" destOrd="0" presId="urn:microsoft.com/office/officeart/2005/8/layout/cycle3"/>
    <dgm:cxn modelId="{561B6B1B-F85F-4815-9290-03B4AB78C343}" type="presOf" srcId="{86070824-7B72-471A-A13F-C622026DD8B9}" destId="{E0394ED6-1087-43B9-BD24-4787B09F0FA7}" srcOrd="0" destOrd="0" presId="urn:microsoft.com/office/officeart/2005/8/layout/cycle3"/>
    <dgm:cxn modelId="{67F8DA1E-100E-44F5-AE6E-63B72C7D90FD}" srcId="{878F1C64-D44C-47E3-A004-2430322D6E4A}" destId="{4E006E50-4599-4A1C-980F-B8B9F213CFFB}" srcOrd="2" destOrd="0" parTransId="{B11F6487-EA5F-42B8-8526-286D1C3FD7C4}" sibTransId="{AE0F9C46-7670-4A98-B1AD-3BE787B47BFC}"/>
    <dgm:cxn modelId="{0B8F2630-195A-4CF3-B0BE-F4CC1B0F6561}" srcId="{878F1C64-D44C-47E3-A004-2430322D6E4A}" destId="{86070824-7B72-471A-A13F-C622026DD8B9}" srcOrd="1" destOrd="0" parTransId="{C141F1E8-E889-481D-B3B5-92844351158F}" sibTransId="{B6B73ABB-D75B-4355-9352-9E0A8948B6AA}"/>
    <dgm:cxn modelId="{D1932186-2454-40EB-8DC8-A318959F3555}" srcId="{878F1C64-D44C-47E3-A004-2430322D6E4A}" destId="{5C395182-1DA8-4AB5-A77B-B353E14D46E5}" srcOrd="0" destOrd="0" parTransId="{53E5717F-1A55-4C92-8CB8-ABC4539F466C}" sibTransId="{D171BC67-6600-4EE8-BC2F-331FA32182DD}"/>
    <dgm:cxn modelId="{F9071FDA-9DC2-4EC9-9346-037F78DD8C2F}" type="presOf" srcId="{5C395182-1DA8-4AB5-A77B-B353E14D46E5}" destId="{53839EE8-C703-4281-BB91-BA838B459DE6}" srcOrd="0" destOrd="0" presId="urn:microsoft.com/office/officeart/2005/8/layout/cycle3"/>
    <dgm:cxn modelId="{E88263E3-EDD5-4576-A5D6-1C4C1D65B6AC}" type="presOf" srcId="{4E006E50-4599-4A1C-980F-B8B9F213CFFB}" destId="{623E8B26-02FA-4969-92CF-4932ACE33E1A}" srcOrd="0" destOrd="0" presId="urn:microsoft.com/office/officeart/2005/8/layout/cycle3"/>
    <dgm:cxn modelId="{39ED42B6-82F7-423C-AB8E-28E9F864138C}" type="presParOf" srcId="{C148354B-539D-4BBD-8971-2356663F3E2A}" destId="{5561F0E2-5EF5-4A92-86AB-DD6CFE595A52}" srcOrd="0" destOrd="0" presId="urn:microsoft.com/office/officeart/2005/8/layout/cycle3"/>
    <dgm:cxn modelId="{2C43886D-ED21-49EF-9CA5-3CB0C870BABE}" type="presParOf" srcId="{5561F0E2-5EF5-4A92-86AB-DD6CFE595A52}" destId="{53839EE8-C703-4281-BB91-BA838B459DE6}" srcOrd="0" destOrd="0" presId="urn:microsoft.com/office/officeart/2005/8/layout/cycle3"/>
    <dgm:cxn modelId="{E362E5B8-3287-42D8-AF92-1140899250F3}" type="presParOf" srcId="{5561F0E2-5EF5-4A92-86AB-DD6CFE595A52}" destId="{BABE0613-BD28-4451-A94D-8038393ED0A7}" srcOrd="1" destOrd="0" presId="urn:microsoft.com/office/officeart/2005/8/layout/cycle3"/>
    <dgm:cxn modelId="{0C93A5EA-1646-4F06-8563-C14CBEB88BA8}" type="presParOf" srcId="{5561F0E2-5EF5-4A92-86AB-DD6CFE595A52}" destId="{E0394ED6-1087-43B9-BD24-4787B09F0FA7}" srcOrd="2" destOrd="0" presId="urn:microsoft.com/office/officeart/2005/8/layout/cycle3"/>
    <dgm:cxn modelId="{C9872EAD-B3AC-4373-A7A6-3A7AAA587633}" type="presParOf" srcId="{5561F0E2-5EF5-4A92-86AB-DD6CFE595A52}" destId="{623E8B26-02FA-4969-92CF-4932ACE33E1A}" srcOrd="3"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04EC6FD-E314-495D-8F5C-44806E9163DD}" type="doc">
      <dgm:prSet loTypeId="urn:microsoft.com/office/officeart/2005/8/layout/vList3" loCatId="list" qsTypeId="urn:microsoft.com/office/officeart/2005/8/quickstyle/simple1" qsCatId="simple" csTypeId="urn:microsoft.com/office/officeart/2005/8/colors/colorful4" csCatId="colorful" phldr="1"/>
      <dgm:spPr/>
      <dgm:t>
        <a:bodyPr/>
        <a:lstStyle/>
        <a:p>
          <a:endParaRPr lang="en-US"/>
        </a:p>
      </dgm:t>
    </dgm:pt>
    <dgm:pt modelId="{91740F4F-72B9-4C86-9DFF-04DBB465034A}">
      <dgm:prSet/>
      <dgm:spPr/>
      <dgm:t>
        <a:bodyPr/>
        <a:lstStyle/>
        <a:p>
          <a:pPr rtl="0"/>
          <a:r>
            <a:rPr lang="en-GB" dirty="0"/>
            <a:t>Romany gypsies</a:t>
          </a:r>
          <a:endParaRPr lang="en-US" dirty="0"/>
        </a:p>
      </dgm:t>
    </dgm:pt>
    <dgm:pt modelId="{62EC9E0C-CCB3-4ECF-A68A-C68D14B04246}" type="parTrans" cxnId="{7B474E62-AF93-4841-AB2E-76EDD03EDFDB}">
      <dgm:prSet/>
      <dgm:spPr/>
      <dgm:t>
        <a:bodyPr/>
        <a:lstStyle/>
        <a:p>
          <a:endParaRPr lang="en-US"/>
        </a:p>
      </dgm:t>
    </dgm:pt>
    <dgm:pt modelId="{C3BB81ED-D05C-401C-810E-8FC40E98CA18}" type="sibTrans" cxnId="{7B474E62-AF93-4841-AB2E-76EDD03EDFDB}">
      <dgm:prSet/>
      <dgm:spPr/>
      <dgm:t>
        <a:bodyPr/>
        <a:lstStyle/>
        <a:p>
          <a:endParaRPr lang="en-US"/>
        </a:p>
      </dgm:t>
    </dgm:pt>
    <dgm:pt modelId="{F633222A-3776-4EF9-98A7-2A43CB63D336}">
      <dgm:prSet/>
      <dgm:spPr/>
      <dgm:t>
        <a:bodyPr/>
        <a:lstStyle/>
        <a:p>
          <a:pPr rtl="0"/>
          <a:r>
            <a:rPr lang="en-GB" dirty="0"/>
            <a:t>Travellers of Irish heritage</a:t>
          </a:r>
          <a:endParaRPr lang="en-US" dirty="0"/>
        </a:p>
      </dgm:t>
    </dgm:pt>
    <dgm:pt modelId="{9B251ABB-6C9C-47F4-9951-28CEF5CB220F}" type="parTrans" cxnId="{770098BD-1E00-4F7A-A19E-31E5DA381BBE}">
      <dgm:prSet/>
      <dgm:spPr/>
      <dgm:t>
        <a:bodyPr/>
        <a:lstStyle/>
        <a:p>
          <a:endParaRPr lang="en-US"/>
        </a:p>
      </dgm:t>
    </dgm:pt>
    <dgm:pt modelId="{C306610A-9BCC-441F-9F1A-648935B1031F}" type="sibTrans" cxnId="{770098BD-1E00-4F7A-A19E-31E5DA381BBE}">
      <dgm:prSet/>
      <dgm:spPr/>
      <dgm:t>
        <a:bodyPr/>
        <a:lstStyle/>
        <a:p>
          <a:endParaRPr lang="en-US"/>
        </a:p>
      </dgm:t>
    </dgm:pt>
    <dgm:pt modelId="{F23ED114-BCB3-4BE4-9BC2-33A8B121F314}">
      <dgm:prSet/>
      <dgm:spPr/>
      <dgm:t>
        <a:bodyPr/>
        <a:lstStyle/>
        <a:p>
          <a:pPr rtl="0"/>
          <a:r>
            <a:rPr lang="en-GB" dirty="0"/>
            <a:t>European Roma</a:t>
          </a:r>
          <a:endParaRPr lang="en-US" dirty="0"/>
        </a:p>
      </dgm:t>
    </dgm:pt>
    <dgm:pt modelId="{5C0FB9C7-B688-4BB8-AA75-947DBA690BE8}" type="parTrans" cxnId="{399C163A-5274-4E42-BF24-BADCB6D085A0}">
      <dgm:prSet/>
      <dgm:spPr/>
      <dgm:t>
        <a:bodyPr/>
        <a:lstStyle/>
        <a:p>
          <a:endParaRPr lang="en-US"/>
        </a:p>
      </dgm:t>
    </dgm:pt>
    <dgm:pt modelId="{793FFE37-AA1F-4791-8E9A-E4DBE0EDF14B}" type="sibTrans" cxnId="{399C163A-5274-4E42-BF24-BADCB6D085A0}">
      <dgm:prSet/>
      <dgm:spPr/>
      <dgm:t>
        <a:bodyPr/>
        <a:lstStyle/>
        <a:p>
          <a:endParaRPr lang="en-US"/>
        </a:p>
      </dgm:t>
    </dgm:pt>
    <dgm:pt modelId="{95BAC089-275F-4400-A2C6-B0CD8D709C17}">
      <dgm:prSet/>
      <dgm:spPr/>
      <dgm:t>
        <a:bodyPr/>
        <a:lstStyle/>
        <a:p>
          <a:pPr rtl="0"/>
          <a:r>
            <a:rPr lang="en-GB" dirty="0"/>
            <a:t>Fairground and circus showmen</a:t>
          </a:r>
          <a:endParaRPr lang="en-US" dirty="0"/>
        </a:p>
      </dgm:t>
    </dgm:pt>
    <dgm:pt modelId="{D681B44E-1047-4403-9674-76DCA2AACD0A}" type="parTrans" cxnId="{788AC0B7-BF02-4501-810E-F304DDB678D7}">
      <dgm:prSet/>
      <dgm:spPr/>
      <dgm:t>
        <a:bodyPr/>
        <a:lstStyle/>
        <a:p>
          <a:endParaRPr lang="en-US"/>
        </a:p>
      </dgm:t>
    </dgm:pt>
    <dgm:pt modelId="{BD244F86-0F4E-415E-BA08-5C82413FEFEF}" type="sibTrans" cxnId="{788AC0B7-BF02-4501-810E-F304DDB678D7}">
      <dgm:prSet/>
      <dgm:spPr/>
      <dgm:t>
        <a:bodyPr/>
        <a:lstStyle/>
        <a:p>
          <a:endParaRPr lang="en-US"/>
        </a:p>
      </dgm:t>
    </dgm:pt>
    <dgm:pt modelId="{5129AF6B-D9CD-4169-ADF5-00C7DEED74BA}">
      <dgm:prSet/>
      <dgm:spPr/>
      <dgm:t>
        <a:bodyPr/>
        <a:lstStyle/>
        <a:p>
          <a:pPr rtl="0"/>
          <a:r>
            <a:rPr lang="en-GB" dirty="0"/>
            <a:t>New Travellers</a:t>
          </a:r>
          <a:endParaRPr lang="en-US" dirty="0"/>
        </a:p>
      </dgm:t>
    </dgm:pt>
    <dgm:pt modelId="{4A898F0D-773D-4AAF-972C-486290F8FBFA}" type="parTrans" cxnId="{1E95D7BD-55AF-4663-9DFE-840F4E65804D}">
      <dgm:prSet/>
      <dgm:spPr/>
      <dgm:t>
        <a:bodyPr/>
        <a:lstStyle/>
        <a:p>
          <a:endParaRPr lang="en-US"/>
        </a:p>
      </dgm:t>
    </dgm:pt>
    <dgm:pt modelId="{0BAE9EB6-070D-43D0-B0B1-CC426D44824A}" type="sibTrans" cxnId="{1E95D7BD-55AF-4663-9DFE-840F4E65804D}">
      <dgm:prSet/>
      <dgm:spPr/>
      <dgm:t>
        <a:bodyPr/>
        <a:lstStyle/>
        <a:p>
          <a:endParaRPr lang="en-US"/>
        </a:p>
      </dgm:t>
    </dgm:pt>
    <dgm:pt modelId="{034A88BB-6A32-45F0-843F-C32A37045101}" type="pres">
      <dgm:prSet presAssocID="{804EC6FD-E314-495D-8F5C-44806E9163DD}" presName="linearFlow" presStyleCnt="0">
        <dgm:presLayoutVars>
          <dgm:dir/>
          <dgm:resizeHandles val="exact"/>
        </dgm:presLayoutVars>
      </dgm:prSet>
      <dgm:spPr/>
    </dgm:pt>
    <dgm:pt modelId="{03F572A6-21CA-43B2-906C-FD146D0C3098}" type="pres">
      <dgm:prSet presAssocID="{91740F4F-72B9-4C86-9DFF-04DBB465034A}" presName="composite" presStyleCnt="0"/>
      <dgm:spPr/>
    </dgm:pt>
    <dgm:pt modelId="{A760E24A-4821-4034-BAA2-DCF66F873824}" type="pres">
      <dgm:prSet presAssocID="{91740F4F-72B9-4C86-9DFF-04DBB465034A}" presName="imgShp" presStyleLbl="fgImgPlace1" presStyleIdx="0" presStyleCnt="5" custScaleX="167972" custScaleY="125729"/>
      <dgm:spPr>
        <a:blipFill rotWithShape="1">
          <a:blip xmlns:r="http://schemas.openxmlformats.org/officeDocument/2006/relationships" r:embed="rId1"/>
          <a:stretch>
            <a:fillRect/>
          </a:stretch>
        </a:blipFill>
      </dgm:spPr>
    </dgm:pt>
    <dgm:pt modelId="{A5F43B08-B5EC-4D95-9509-06E93128D8D1}" type="pres">
      <dgm:prSet presAssocID="{91740F4F-72B9-4C86-9DFF-04DBB465034A}" presName="txShp" presStyleLbl="node1" presStyleIdx="0" presStyleCnt="5">
        <dgm:presLayoutVars>
          <dgm:bulletEnabled val="1"/>
        </dgm:presLayoutVars>
      </dgm:prSet>
      <dgm:spPr/>
    </dgm:pt>
    <dgm:pt modelId="{20A35236-BF33-48AF-96CC-CC179580FFAF}" type="pres">
      <dgm:prSet presAssocID="{C3BB81ED-D05C-401C-810E-8FC40E98CA18}" presName="spacing" presStyleCnt="0"/>
      <dgm:spPr/>
    </dgm:pt>
    <dgm:pt modelId="{509D9D08-43A2-44A9-BD53-B24AE7722BB5}" type="pres">
      <dgm:prSet presAssocID="{F633222A-3776-4EF9-98A7-2A43CB63D336}" presName="composite" presStyleCnt="0"/>
      <dgm:spPr/>
    </dgm:pt>
    <dgm:pt modelId="{AAA6809D-1468-42B1-8C03-31481EDA01C7}" type="pres">
      <dgm:prSet presAssocID="{F633222A-3776-4EF9-98A7-2A43CB63D336}" presName="imgShp" presStyleLbl="fgImgPlace1" presStyleIdx="1" presStyleCnt="5" custScaleX="181402" custScaleY="132357"/>
      <dgm:spPr>
        <a:blipFill rotWithShape="1">
          <a:blip xmlns:r="http://schemas.openxmlformats.org/officeDocument/2006/relationships" r:embed="rId2"/>
          <a:stretch>
            <a:fillRect/>
          </a:stretch>
        </a:blipFill>
      </dgm:spPr>
    </dgm:pt>
    <dgm:pt modelId="{A4D0CFE1-E6F9-4B4C-B8E3-0C0B3444039A}" type="pres">
      <dgm:prSet presAssocID="{F633222A-3776-4EF9-98A7-2A43CB63D336}" presName="txShp" presStyleLbl="node1" presStyleIdx="1" presStyleCnt="5">
        <dgm:presLayoutVars>
          <dgm:bulletEnabled val="1"/>
        </dgm:presLayoutVars>
      </dgm:prSet>
      <dgm:spPr/>
    </dgm:pt>
    <dgm:pt modelId="{4BFA5249-2BE4-4434-A683-985990DB9C36}" type="pres">
      <dgm:prSet presAssocID="{C306610A-9BCC-441F-9F1A-648935B1031F}" presName="spacing" presStyleCnt="0"/>
      <dgm:spPr/>
    </dgm:pt>
    <dgm:pt modelId="{5C1633B7-28B0-40F7-8BA4-10682357AC98}" type="pres">
      <dgm:prSet presAssocID="{F23ED114-BCB3-4BE4-9BC2-33A8B121F314}" presName="composite" presStyleCnt="0"/>
      <dgm:spPr/>
    </dgm:pt>
    <dgm:pt modelId="{9FB62FF6-5CFB-4257-B82A-8A936A269A6C}" type="pres">
      <dgm:prSet presAssocID="{F23ED114-BCB3-4BE4-9BC2-33A8B121F314}" presName="imgShp" presStyleLbl="fgImgPlace1" presStyleIdx="2" presStyleCnt="5" custScaleX="168746" custScaleY="125807"/>
      <dgm:spPr>
        <a:blipFill rotWithShape="1">
          <a:blip xmlns:r="http://schemas.openxmlformats.org/officeDocument/2006/relationships" r:embed="rId3"/>
          <a:stretch>
            <a:fillRect/>
          </a:stretch>
        </a:blipFill>
      </dgm:spPr>
    </dgm:pt>
    <dgm:pt modelId="{7BB3636D-B99E-4905-8851-FA4FBF938541}" type="pres">
      <dgm:prSet presAssocID="{F23ED114-BCB3-4BE4-9BC2-33A8B121F314}" presName="txShp" presStyleLbl="node1" presStyleIdx="2" presStyleCnt="5">
        <dgm:presLayoutVars>
          <dgm:bulletEnabled val="1"/>
        </dgm:presLayoutVars>
      </dgm:prSet>
      <dgm:spPr/>
    </dgm:pt>
    <dgm:pt modelId="{02BCBAD6-0FB4-465B-B455-937334331206}" type="pres">
      <dgm:prSet presAssocID="{793FFE37-AA1F-4791-8E9A-E4DBE0EDF14B}" presName="spacing" presStyleCnt="0"/>
      <dgm:spPr/>
    </dgm:pt>
    <dgm:pt modelId="{585410B5-5B49-42E7-9B6A-B72986E0A5EE}" type="pres">
      <dgm:prSet presAssocID="{95BAC089-275F-4400-A2C6-B0CD8D709C17}" presName="composite" presStyleCnt="0"/>
      <dgm:spPr/>
    </dgm:pt>
    <dgm:pt modelId="{01676FF1-8952-4CE1-963B-307674CED032}" type="pres">
      <dgm:prSet presAssocID="{95BAC089-275F-4400-A2C6-B0CD8D709C17}" presName="imgShp" presStyleLbl="fgImgPlace1" presStyleIdx="3" presStyleCnt="5" custScaleX="173212" custScaleY="128194"/>
      <dgm:spPr>
        <a:blipFill rotWithShape="1">
          <a:blip xmlns:r="http://schemas.openxmlformats.org/officeDocument/2006/relationships" r:embed="rId4"/>
          <a:stretch>
            <a:fillRect/>
          </a:stretch>
        </a:blipFill>
      </dgm:spPr>
    </dgm:pt>
    <dgm:pt modelId="{E50C0F6A-7A18-48D5-B6E5-0C092B1A9876}" type="pres">
      <dgm:prSet presAssocID="{95BAC089-275F-4400-A2C6-B0CD8D709C17}" presName="txShp" presStyleLbl="node1" presStyleIdx="3" presStyleCnt="5">
        <dgm:presLayoutVars>
          <dgm:bulletEnabled val="1"/>
        </dgm:presLayoutVars>
      </dgm:prSet>
      <dgm:spPr/>
    </dgm:pt>
    <dgm:pt modelId="{BCC47F33-C4E0-4C65-B4A6-6874737988CC}" type="pres">
      <dgm:prSet presAssocID="{BD244F86-0F4E-415E-BA08-5C82413FEFEF}" presName="spacing" presStyleCnt="0"/>
      <dgm:spPr/>
    </dgm:pt>
    <dgm:pt modelId="{F1CE7D8C-626C-4E72-A365-1E50A2C11A78}" type="pres">
      <dgm:prSet presAssocID="{5129AF6B-D9CD-4169-ADF5-00C7DEED74BA}" presName="composite" presStyleCnt="0"/>
      <dgm:spPr/>
    </dgm:pt>
    <dgm:pt modelId="{03298888-3E37-47C3-A3E0-1E4D46DDE2DC}" type="pres">
      <dgm:prSet presAssocID="{5129AF6B-D9CD-4169-ADF5-00C7DEED74BA}" presName="imgShp" presStyleLbl="fgImgPlace1" presStyleIdx="4" presStyleCnt="5" custScaleX="194163" custScaleY="133554"/>
      <dgm:spPr>
        <a:blipFill rotWithShape="1">
          <a:blip xmlns:r="http://schemas.openxmlformats.org/officeDocument/2006/relationships" r:embed="rId5"/>
          <a:stretch>
            <a:fillRect/>
          </a:stretch>
        </a:blipFill>
      </dgm:spPr>
    </dgm:pt>
    <dgm:pt modelId="{7EC2446B-B932-458C-AF7D-DB4CE34AD445}" type="pres">
      <dgm:prSet presAssocID="{5129AF6B-D9CD-4169-ADF5-00C7DEED74BA}" presName="txShp" presStyleLbl="node1" presStyleIdx="4" presStyleCnt="5">
        <dgm:presLayoutVars>
          <dgm:bulletEnabled val="1"/>
        </dgm:presLayoutVars>
      </dgm:prSet>
      <dgm:spPr/>
    </dgm:pt>
  </dgm:ptLst>
  <dgm:cxnLst>
    <dgm:cxn modelId="{6A33D411-D158-4536-AF25-8ADE87593311}" type="presOf" srcId="{F23ED114-BCB3-4BE4-9BC2-33A8B121F314}" destId="{7BB3636D-B99E-4905-8851-FA4FBF938541}" srcOrd="0" destOrd="0" presId="urn:microsoft.com/office/officeart/2005/8/layout/vList3"/>
    <dgm:cxn modelId="{CA61921C-18F3-4D7D-A670-17F4161B3B08}" type="presOf" srcId="{F633222A-3776-4EF9-98A7-2A43CB63D336}" destId="{A4D0CFE1-E6F9-4B4C-B8E3-0C0B3444039A}" srcOrd="0" destOrd="0" presId="urn:microsoft.com/office/officeart/2005/8/layout/vList3"/>
    <dgm:cxn modelId="{399C163A-5274-4E42-BF24-BADCB6D085A0}" srcId="{804EC6FD-E314-495D-8F5C-44806E9163DD}" destId="{F23ED114-BCB3-4BE4-9BC2-33A8B121F314}" srcOrd="2" destOrd="0" parTransId="{5C0FB9C7-B688-4BB8-AA75-947DBA690BE8}" sibTransId="{793FFE37-AA1F-4791-8E9A-E4DBE0EDF14B}"/>
    <dgm:cxn modelId="{7B474E62-AF93-4841-AB2E-76EDD03EDFDB}" srcId="{804EC6FD-E314-495D-8F5C-44806E9163DD}" destId="{91740F4F-72B9-4C86-9DFF-04DBB465034A}" srcOrd="0" destOrd="0" parTransId="{62EC9E0C-CCB3-4ECF-A68A-C68D14B04246}" sibTransId="{C3BB81ED-D05C-401C-810E-8FC40E98CA18}"/>
    <dgm:cxn modelId="{428F0569-F2B0-4502-8761-AC8319E98FB1}" type="presOf" srcId="{5129AF6B-D9CD-4169-ADF5-00C7DEED74BA}" destId="{7EC2446B-B932-458C-AF7D-DB4CE34AD445}" srcOrd="0" destOrd="0" presId="urn:microsoft.com/office/officeart/2005/8/layout/vList3"/>
    <dgm:cxn modelId="{788AC0B7-BF02-4501-810E-F304DDB678D7}" srcId="{804EC6FD-E314-495D-8F5C-44806E9163DD}" destId="{95BAC089-275F-4400-A2C6-B0CD8D709C17}" srcOrd="3" destOrd="0" parTransId="{D681B44E-1047-4403-9674-76DCA2AACD0A}" sibTransId="{BD244F86-0F4E-415E-BA08-5C82413FEFEF}"/>
    <dgm:cxn modelId="{770098BD-1E00-4F7A-A19E-31E5DA381BBE}" srcId="{804EC6FD-E314-495D-8F5C-44806E9163DD}" destId="{F633222A-3776-4EF9-98A7-2A43CB63D336}" srcOrd="1" destOrd="0" parTransId="{9B251ABB-6C9C-47F4-9951-28CEF5CB220F}" sibTransId="{C306610A-9BCC-441F-9F1A-648935B1031F}"/>
    <dgm:cxn modelId="{1E95D7BD-55AF-4663-9DFE-840F4E65804D}" srcId="{804EC6FD-E314-495D-8F5C-44806E9163DD}" destId="{5129AF6B-D9CD-4169-ADF5-00C7DEED74BA}" srcOrd="4" destOrd="0" parTransId="{4A898F0D-773D-4AAF-972C-486290F8FBFA}" sibTransId="{0BAE9EB6-070D-43D0-B0B1-CC426D44824A}"/>
    <dgm:cxn modelId="{112FEFC1-DD72-4B43-BCF3-EC39A63402BA}" type="presOf" srcId="{91740F4F-72B9-4C86-9DFF-04DBB465034A}" destId="{A5F43B08-B5EC-4D95-9509-06E93128D8D1}" srcOrd="0" destOrd="0" presId="urn:microsoft.com/office/officeart/2005/8/layout/vList3"/>
    <dgm:cxn modelId="{D8877CD0-FA16-41BF-B6B4-CF9356E5C5FF}" type="presOf" srcId="{95BAC089-275F-4400-A2C6-B0CD8D709C17}" destId="{E50C0F6A-7A18-48D5-B6E5-0C092B1A9876}" srcOrd="0" destOrd="0" presId="urn:microsoft.com/office/officeart/2005/8/layout/vList3"/>
    <dgm:cxn modelId="{56D084D5-F04A-40D9-95B8-29B7AB490D19}" type="presOf" srcId="{804EC6FD-E314-495D-8F5C-44806E9163DD}" destId="{034A88BB-6A32-45F0-843F-C32A37045101}" srcOrd="0" destOrd="0" presId="urn:microsoft.com/office/officeart/2005/8/layout/vList3"/>
    <dgm:cxn modelId="{D6AC1E0E-8070-4D41-938E-F99B12D273C7}" type="presParOf" srcId="{034A88BB-6A32-45F0-843F-C32A37045101}" destId="{03F572A6-21CA-43B2-906C-FD146D0C3098}" srcOrd="0" destOrd="0" presId="urn:microsoft.com/office/officeart/2005/8/layout/vList3"/>
    <dgm:cxn modelId="{272E5116-8270-4343-A3B3-3A723E191AA7}" type="presParOf" srcId="{03F572A6-21CA-43B2-906C-FD146D0C3098}" destId="{A760E24A-4821-4034-BAA2-DCF66F873824}" srcOrd="0" destOrd="0" presId="urn:microsoft.com/office/officeart/2005/8/layout/vList3"/>
    <dgm:cxn modelId="{C99BA3D9-63A9-4D4E-9497-34C5B8B8A357}" type="presParOf" srcId="{03F572A6-21CA-43B2-906C-FD146D0C3098}" destId="{A5F43B08-B5EC-4D95-9509-06E93128D8D1}" srcOrd="1" destOrd="0" presId="urn:microsoft.com/office/officeart/2005/8/layout/vList3"/>
    <dgm:cxn modelId="{64480D36-85CE-4A58-8CFC-7DECD77572FA}" type="presParOf" srcId="{034A88BB-6A32-45F0-843F-C32A37045101}" destId="{20A35236-BF33-48AF-96CC-CC179580FFAF}" srcOrd="1" destOrd="0" presId="urn:microsoft.com/office/officeart/2005/8/layout/vList3"/>
    <dgm:cxn modelId="{1D19A61C-7BA6-4D2C-8A38-2C09B92AE3E0}" type="presParOf" srcId="{034A88BB-6A32-45F0-843F-C32A37045101}" destId="{509D9D08-43A2-44A9-BD53-B24AE7722BB5}" srcOrd="2" destOrd="0" presId="urn:microsoft.com/office/officeart/2005/8/layout/vList3"/>
    <dgm:cxn modelId="{162DD5DD-013E-4998-8674-2DA856FBD412}" type="presParOf" srcId="{509D9D08-43A2-44A9-BD53-B24AE7722BB5}" destId="{AAA6809D-1468-42B1-8C03-31481EDA01C7}" srcOrd="0" destOrd="0" presId="urn:microsoft.com/office/officeart/2005/8/layout/vList3"/>
    <dgm:cxn modelId="{A67CAEBF-C804-4D33-BE61-EC61EA28F3AA}" type="presParOf" srcId="{509D9D08-43A2-44A9-BD53-B24AE7722BB5}" destId="{A4D0CFE1-E6F9-4B4C-B8E3-0C0B3444039A}" srcOrd="1" destOrd="0" presId="urn:microsoft.com/office/officeart/2005/8/layout/vList3"/>
    <dgm:cxn modelId="{2C98BDE6-C9AA-4E49-A824-B0ACCC9AE5FE}" type="presParOf" srcId="{034A88BB-6A32-45F0-843F-C32A37045101}" destId="{4BFA5249-2BE4-4434-A683-985990DB9C36}" srcOrd="3" destOrd="0" presId="urn:microsoft.com/office/officeart/2005/8/layout/vList3"/>
    <dgm:cxn modelId="{6D41D941-2139-451D-BD0E-F044D7F33F74}" type="presParOf" srcId="{034A88BB-6A32-45F0-843F-C32A37045101}" destId="{5C1633B7-28B0-40F7-8BA4-10682357AC98}" srcOrd="4" destOrd="0" presId="urn:microsoft.com/office/officeart/2005/8/layout/vList3"/>
    <dgm:cxn modelId="{D0E9E99E-18A9-44A8-9ABF-1124E28A9F86}" type="presParOf" srcId="{5C1633B7-28B0-40F7-8BA4-10682357AC98}" destId="{9FB62FF6-5CFB-4257-B82A-8A936A269A6C}" srcOrd="0" destOrd="0" presId="urn:microsoft.com/office/officeart/2005/8/layout/vList3"/>
    <dgm:cxn modelId="{6BBA778E-F7BF-447A-9E3E-0AF804B149E0}" type="presParOf" srcId="{5C1633B7-28B0-40F7-8BA4-10682357AC98}" destId="{7BB3636D-B99E-4905-8851-FA4FBF938541}" srcOrd="1" destOrd="0" presId="urn:microsoft.com/office/officeart/2005/8/layout/vList3"/>
    <dgm:cxn modelId="{0EFA1778-4200-415D-95A9-117D41A8A7B3}" type="presParOf" srcId="{034A88BB-6A32-45F0-843F-C32A37045101}" destId="{02BCBAD6-0FB4-465B-B455-937334331206}" srcOrd="5" destOrd="0" presId="urn:microsoft.com/office/officeart/2005/8/layout/vList3"/>
    <dgm:cxn modelId="{CA610873-0B63-4200-BCAF-98368A822195}" type="presParOf" srcId="{034A88BB-6A32-45F0-843F-C32A37045101}" destId="{585410B5-5B49-42E7-9B6A-B72986E0A5EE}" srcOrd="6" destOrd="0" presId="urn:microsoft.com/office/officeart/2005/8/layout/vList3"/>
    <dgm:cxn modelId="{20795128-F007-4DC6-A0FB-2871E55712C4}" type="presParOf" srcId="{585410B5-5B49-42E7-9B6A-B72986E0A5EE}" destId="{01676FF1-8952-4CE1-963B-307674CED032}" srcOrd="0" destOrd="0" presId="urn:microsoft.com/office/officeart/2005/8/layout/vList3"/>
    <dgm:cxn modelId="{1FD131ED-BE56-40B6-BF91-29028467CDCD}" type="presParOf" srcId="{585410B5-5B49-42E7-9B6A-B72986E0A5EE}" destId="{E50C0F6A-7A18-48D5-B6E5-0C092B1A9876}" srcOrd="1" destOrd="0" presId="urn:microsoft.com/office/officeart/2005/8/layout/vList3"/>
    <dgm:cxn modelId="{CD120F64-A21F-474B-A4DB-7F282E5A59B7}" type="presParOf" srcId="{034A88BB-6A32-45F0-843F-C32A37045101}" destId="{BCC47F33-C4E0-4C65-B4A6-6874737988CC}" srcOrd="7" destOrd="0" presId="urn:microsoft.com/office/officeart/2005/8/layout/vList3"/>
    <dgm:cxn modelId="{490FBEEB-0093-442D-8FF3-23E71F0B43E5}" type="presParOf" srcId="{034A88BB-6A32-45F0-843F-C32A37045101}" destId="{F1CE7D8C-626C-4E72-A365-1E50A2C11A78}" srcOrd="8" destOrd="0" presId="urn:microsoft.com/office/officeart/2005/8/layout/vList3"/>
    <dgm:cxn modelId="{C9153CB7-2A39-403F-9CFB-25B0A2F99261}" type="presParOf" srcId="{F1CE7D8C-626C-4E72-A365-1E50A2C11A78}" destId="{03298888-3E37-47C3-A3E0-1E4D46DDE2DC}" srcOrd="0" destOrd="0" presId="urn:microsoft.com/office/officeart/2005/8/layout/vList3"/>
    <dgm:cxn modelId="{70CF91D9-40D8-4CD7-B957-9DB725835690}" type="presParOf" srcId="{F1CE7D8C-626C-4E72-A365-1E50A2C11A78}" destId="{7EC2446B-B932-458C-AF7D-DB4CE34AD44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A8AEE2-826E-4DDD-BC34-CC557E81047A}"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EB226176-27A1-42CE-B6D9-57ED01AA5FCD}">
      <dgm:prSet/>
      <dgm:spPr/>
      <dgm:t>
        <a:bodyPr/>
        <a:lstStyle/>
        <a:p>
          <a:r>
            <a:rPr lang="en-GB"/>
            <a:t>Understanding the cultural context of GRT communities is crucial for interpreting how educational systems interface with learners’ lived experiences. </a:t>
          </a:r>
        </a:p>
      </dgm:t>
    </dgm:pt>
    <dgm:pt modelId="{C4FC6BC7-5BD5-4BA0-9206-FD21709AB9A4}" type="parTrans" cxnId="{9F6B0341-74C4-4DC0-81E2-20FE609A52B9}">
      <dgm:prSet/>
      <dgm:spPr/>
      <dgm:t>
        <a:bodyPr/>
        <a:lstStyle/>
        <a:p>
          <a:endParaRPr lang="en-GB"/>
        </a:p>
      </dgm:t>
    </dgm:pt>
    <dgm:pt modelId="{1F5B9F9A-01AD-4CC2-AE4B-434909206D53}" type="sibTrans" cxnId="{9F6B0341-74C4-4DC0-81E2-20FE609A52B9}">
      <dgm:prSet/>
      <dgm:spPr/>
      <dgm:t>
        <a:bodyPr/>
        <a:lstStyle/>
        <a:p>
          <a:endParaRPr lang="en-GB"/>
        </a:p>
      </dgm:t>
    </dgm:pt>
    <dgm:pt modelId="{5787A901-B716-4625-A5B8-95F517AC9A64}">
      <dgm:prSet/>
      <dgm:spPr/>
      <dgm:t>
        <a:bodyPr/>
        <a:lstStyle/>
        <a:p>
          <a:r>
            <a:rPr lang="en-GB"/>
            <a:t>Attitudes toward formal schooling vary across and within these communities; some families may prioritise early engagement in traditional community roles or vocational activity, interpreting formal education through a lens of relevance and cultural fit rather than academic attainment alone. </a:t>
          </a:r>
        </a:p>
      </dgm:t>
    </dgm:pt>
    <dgm:pt modelId="{236FEA38-EAD3-4380-8521-8010830E95DA}" type="parTrans" cxnId="{53554E5E-950E-429D-86C9-F75723B83BE9}">
      <dgm:prSet/>
      <dgm:spPr/>
      <dgm:t>
        <a:bodyPr/>
        <a:lstStyle/>
        <a:p>
          <a:endParaRPr lang="en-GB"/>
        </a:p>
      </dgm:t>
    </dgm:pt>
    <dgm:pt modelId="{D3769131-60CD-4496-B4AF-688346DE38ED}" type="sibTrans" cxnId="{53554E5E-950E-429D-86C9-F75723B83BE9}">
      <dgm:prSet/>
      <dgm:spPr/>
      <dgm:t>
        <a:bodyPr/>
        <a:lstStyle/>
        <a:p>
          <a:endParaRPr lang="en-GB"/>
        </a:p>
      </dgm:t>
    </dgm:pt>
    <dgm:pt modelId="{96A9FA79-2319-4CDE-BAA2-9035BC8A44A7}">
      <dgm:prSet/>
      <dgm:spPr/>
      <dgm:t>
        <a:bodyPr/>
        <a:lstStyle/>
        <a:p>
          <a:r>
            <a:rPr lang="en-GB"/>
            <a:t>Such perspectives can shape children’s aspirations, attendance patterns, and decisions about continuation into secondary or further education. </a:t>
          </a:r>
        </a:p>
      </dgm:t>
    </dgm:pt>
    <dgm:pt modelId="{CD647E61-E201-4378-ABF6-BF7EC414DD2D}" type="parTrans" cxnId="{73ABD856-DC9A-4F26-BFA6-88D3A23AE608}">
      <dgm:prSet/>
      <dgm:spPr/>
      <dgm:t>
        <a:bodyPr/>
        <a:lstStyle/>
        <a:p>
          <a:endParaRPr lang="en-GB"/>
        </a:p>
      </dgm:t>
    </dgm:pt>
    <dgm:pt modelId="{1F35371D-E3FC-40A0-82F3-E7C2B59830A9}" type="sibTrans" cxnId="{73ABD856-DC9A-4F26-BFA6-88D3A23AE608}">
      <dgm:prSet/>
      <dgm:spPr/>
      <dgm:t>
        <a:bodyPr/>
        <a:lstStyle/>
        <a:p>
          <a:endParaRPr lang="en-GB"/>
        </a:p>
      </dgm:t>
    </dgm:pt>
    <dgm:pt modelId="{8D9A61BE-DF46-4397-9FF9-3DFB3181333F}">
      <dgm:prSet/>
      <dgm:spPr/>
      <dgm:t>
        <a:bodyPr/>
        <a:lstStyle/>
        <a:p>
          <a:r>
            <a:rPr lang="en-GB" dirty="0"/>
            <a:t>Research outside Wales also underscores how educational systems often fail to reflect the </a:t>
          </a:r>
          <a:r>
            <a:rPr lang="en-GB" i="1" dirty="0"/>
            <a:t>culturally grounded learning preferences and aspirations</a:t>
          </a:r>
          <a:r>
            <a:rPr lang="en-GB" dirty="0"/>
            <a:t> of GRT families, potentially undermining engagement when curricula and pedagogies do not resonate with learners’ identities and experiences. </a:t>
          </a:r>
        </a:p>
      </dgm:t>
    </dgm:pt>
    <dgm:pt modelId="{403D85CE-9C9A-48B0-B712-C56D338E9AC6}" type="parTrans" cxnId="{B320410E-2090-483C-9643-605630E0A6E0}">
      <dgm:prSet/>
      <dgm:spPr/>
      <dgm:t>
        <a:bodyPr/>
        <a:lstStyle/>
        <a:p>
          <a:endParaRPr lang="en-GB"/>
        </a:p>
      </dgm:t>
    </dgm:pt>
    <dgm:pt modelId="{917F928D-4E0A-4944-86F7-8D432F868AE0}" type="sibTrans" cxnId="{B320410E-2090-483C-9643-605630E0A6E0}">
      <dgm:prSet/>
      <dgm:spPr/>
      <dgm:t>
        <a:bodyPr/>
        <a:lstStyle/>
        <a:p>
          <a:endParaRPr lang="en-GB"/>
        </a:p>
      </dgm:t>
    </dgm:pt>
    <dgm:pt modelId="{81125B73-41A8-4243-B7FB-BB847D6E89F4}" type="pres">
      <dgm:prSet presAssocID="{8FA8AEE2-826E-4DDD-BC34-CC557E81047A}" presName="linear" presStyleCnt="0">
        <dgm:presLayoutVars>
          <dgm:animLvl val="lvl"/>
          <dgm:resizeHandles val="exact"/>
        </dgm:presLayoutVars>
      </dgm:prSet>
      <dgm:spPr/>
    </dgm:pt>
    <dgm:pt modelId="{471DB144-D6A2-4D89-87F8-EFAA7BE96D18}" type="pres">
      <dgm:prSet presAssocID="{EB226176-27A1-42CE-B6D9-57ED01AA5FCD}" presName="parentText" presStyleLbl="node1" presStyleIdx="0" presStyleCnt="4">
        <dgm:presLayoutVars>
          <dgm:chMax val="0"/>
          <dgm:bulletEnabled val="1"/>
        </dgm:presLayoutVars>
      </dgm:prSet>
      <dgm:spPr/>
    </dgm:pt>
    <dgm:pt modelId="{1AF6C88D-5E0C-4F16-8775-79F42D28B12E}" type="pres">
      <dgm:prSet presAssocID="{1F5B9F9A-01AD-4CC2-AE4B-434909206D53}" presName="spacer" presStyleCnt="0"/>
      <dgm:spPr/>
    </dgm:pt>
    <dgm:pt modelId="{44C7BED0-869A-4A29-B2CB-7C544D02B176}" type="pres">
      <dgm:prSet presAssocID="{5787A901-B716-4625-A5B8-95F517AC9A64}" presName="parentText" presStyleLbl="node1" presStyleIdx="1" presStyleCnt="4">
        <dgm:presLayoutVars>
          <dgm:chMax val="0"/>
          <dgm:bulletEnabled val="1"/>
        </dgm:presLayoutVars>
      </dgm:prSet>
      <dgm:spPr/>
    </dgm:pt>
    <dgm:pt modelId="{37DBBFB8-BC65-4C33-98C0-E15BCB27F728}" type="pres">
      <dgm:prSet presAssocID="{D3769131-60CD-4496-B4AF-688346DE38ED}" presName="spacer" presStyleCnt="0"/>
      <dgm:spPr/>
    </dgm:pt>
    <dgm:pt modelId="{5D1D6091-F486-428D-97F2-A496EF31CD0F}" type="pres">
      <dgm:prSet presAssocID="{96A9FA79-2319-4CDE-BAA2-9035BC8A44A7}" presName="parentText" presStyleLbl="node1" presStyleIdx="2" presStyleCnt="4">
        <dgm:presLayoutVars>
          <dgm:chMax val="0"/>
          <dgm:bulletEnabled val="1"/>
        </dgm:presLayoutVars>
      </dgm:prSet>
      <dgm:spPr/>
    </dgm:pt>
    <dgm:pt modelId="{138A95A0-6ECD-4483-A807-53CFA4969F57}" type="pres">
      <dgm:prSet presAssocID="{1F35371D-E3FC-40A0-82F3-E7C2B59830A9}" presName="spacer" presStyleCnt="0"/>
      <dgm:spPr/>
    </dgm:pt>
    <dgm:pt modelId="{554E67B7-D813-4A07-851C-85B6CD2F5056}" type="pres">
      <dgm:prSet presAssocID="{8D9A61BE-DF46-4397-9FF9-3DFB3181333F}" presName="parentText" presStyleLbl="node1" presStyleIdx="3" presStyleCnt="4">
        <dgm:presLayoutVars>
          <dgm:chMax val="0"/>
          <dgm:bulletEnabled val="1"/>
        </dgm:presLayoutVars>
      </dgm:prSet>
      <dgm:spPr/>
    </dgm:pt>
  </dgm:ptLst>
  <dgm:cxnLst>
    <dgm:cxn modelId="{B320410E-2090-483C-9643-605630E0A6E0}" srcId="{8FA8AEE2-826E-4DDD-BC34-CC557E81047A}" destId="{8D9A61BE-DF46-4397-9FF9-3DFB3181333F}" srcOrd="3" destOrd="0" parTransId="{403D85CE-9C9A-48B0-B712-C56D338E9AC6}" sibTransId="{917F928D-4E0A-4944-86F7-8D432F868AE0}"/>
    <dgm:cxn modelId="{92299339-C0C7-4F28-806F-4ED33055A1E7}" type="presOf" srcId="{96A9FA79-2319-4CDE-BAA2-9035BC8A44A7}" destId="{5D1D6091-F486-428D-97F2-A496EF31CD0F}" srcOrd="0" destOrd="0" presId="urn:microsoft.com/office/officeart/2005/8/layout/vList2"/>
    <dgm:cxn modelId="{53554E5E-950E-429D-86C9-F75723B83BE9}" srcId="{8FA8AEE2-826E-4DDD-BC34-CC557E81047A}" destId="{5787A901-B716-4625-A5B8-95F517AC9A64}" srcOrd="1" destOrd="0" parTransId="{236FEA38-EAD3-4380-8521-8010830E95DA}" sibTransId="{D3769131-60CD-4496-B4AF-688346DE38ED}"/>
    <dgm:cxn modelId="{9F6B0341-74C4-4DC0-81E2-20FE609A52B9}" srcId="{8FA8AEE2-826E-4DDD-BC34-CC557E81047A}" destId="{EB226176-27A1-42CE-B6D9-57ED01AA5FCD}" srcOrd="0" destOrd="0" parTransId="{C4FC6BC7-5BD5-4BA0-9206-FD21709AB9A4}" sibTransId="{1F5B9F9A-01AD-4CC2-AE4B-434909206D53}"/>
    <dgm:cxn modelId="{73ABD856-DC9A-4F26-BFA6-88D3A23AE608}" srcId="{8FA8AEE2-826E-4DDD-BC34-CC557E81047A}" destId="{96A9FA79-2319-4CDE-BAA2-9035BC8A44A7}" srcOrd="2" destOrd="0" parTransId="{CD647E61-E201-4378-ABF6-BF7EC414DD2D}" sibTransId="{1F35371D-E3FC-40A0-82F3-E7C2B59830A9}"/>
    <dgm:cxn modelId="{14758A90-C43A-4CB9-87A2-ACA43FE7D0F4}" type="presOf" srcId="{EB226176-27A1-42CE-B6D9-57ED01AA5FCD}" destId="{471DB144-D6A2-4D89-87F8-EFAA7BE96D18}" srcOrd="0" destOrd="0" presId="urn:microsoft.com/office/officeart/2005/8/layout/vList2"/>
    <dgm:cxn modelId="{C42562C7-9059-42F9-897C-D19BC49D9EA8}" type="presOf" srcId="{8FA8AEE2-826E-4DDD-BC34-CC557E81047A}" destId="{81125B73-41A8-4243-B7FB-BB847D6E89F4}" srcOrd="0" destOrd="0" presId="urn:microsoft.com/office/officeart/2005/8/layout/vList2"/>
    <dgm:cxn modelId="{AB58CFF9-D76B-4D69-B12F-6B7E5125CEAF}" type="presOf" srcId="{8D9A61BE-DF46-4397-9FF9-3DFB3181333F}" destId="{554E67B7-D813-4A07-851C-85B6CD2F5056}" srcOrd="0" destOrd="0" presId="urn:microsoft.com/office/officeart/2005/8/layout/vList2"/>
    <dgm:cxn modelId="{751E74FE-461C-4456-8E24-2A26E4391E18}" type="presOf" srcId="{5787A901-B716-4625-A5B8-95F517AC9A64}" destId="{44C7BED0-869A-4A29-B2CB-7C544D02B176}" srcOrd="0" destOrd="0" presId="urn:microsoft.com/office/officeart/2005/8/layout/vList2"/>
    <dgm:cxn modelId="{948CDC85-4930-41B2-9347-CFD142E43CF6}" type="presParOf" srcId="{81125B73-41A8-4243-B7FB-BB847D6E89F4}" destId="{471DB144-D6A2-4D89-87F8-EFAA7BE96D18}" srcOrd="0" destOrd="0" presId="urn:microsoft.com/office/officeart/2005/8/layout/vList2"/>
    <dgm:cxn modelId="{128B2544-5A39-4114-987F-7ADDE8929552}" type="presParOf" srcId="{81125B73-41A8-4243-B7FB-BB847D6E89F4}" destId="{1AF6C88D-5E0C-4F16-8775-79F42D28B12E}" srcOrd="1" destOrd="0" presId="urn:microsoft.com/office/officeart/2005/8/layout/vList2"/>
    <dgm:cxn modelId="{DAB961E6-AFEC-4A61-9F79-B8A5CF045DF4}" type="presParOf" srcId="{81125B73-41A8-4243-B7FB-BB847D6E89F4}" destId="{44C7BED0-869A-4A29-B2CB-7C544D02B176}" srcOrd="2" destOrd="0" presId="urn:microsoft.com/office/officeart/2005/8/layout/vList2"/>
    <dgm:cxn modelId="{01250DCF-3960-47AA-826B-5924FEBD8682}" type="presParOf" srcId="{81125B73-41A8-4243-B7FB-BB847D6E89F4}" destId="{37DBBFB8-BC65-4C33-98C0-E15BCB27F728}" srcOrd="3" destOrd="0" presId="urn:microsoft.com/office/officeart/2005/8/layout/vList2"/>
    <dgm:cxn modelId="{6673986A-3BFC-48F4-8639-6C9E92EF6465}" type="presParOf" srcId="{81125B73-41A8-4243-B7FB-BB847D6E89F4}" destId="{5D1D6091-F486-428D-97F2-A496EF31CD0F}" srcOrd="4" destOrd="0" presId="urn:microsoft.com/office/officeart/2005/8/layout/vList2"/>
    <dgm:cxn modelId="{6BD33850-2107-4AE1-9486-27B7DDA21D69}" type="presParOf" srcId="{81125B73-41A8-4243-B7FB-BB847D6E89F4}" destId="{138A95A0-6ECD-4483-A807-53CFA4969F57}" srcOrd="5" destOrd="0" presId="urn:microsoft.com/office/officeart/2005/8/layout/vList2"/>
    <dgm:cxn modelId="{FCF15134-749A-4420-BCDE-665C2529EB08}" type="presParOf" srcId="{81125B73-41A8-4243-B7FB-BB847D6E89F4}" destId="{554E67B7-D813-4A07-851C-85B6CD2F505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C9D5E92-A180-4472-895F-5DC708C67F04}"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GB"/>
        </a:p>
      </dgm:t>
    </dgm:pt>
    <dgm:pt modelId="{0B8FC753-A8F1-4906-ABA2-A66009ABAA87}">
      <dgm:prSet/>
      <dgm:spPr/>
      <dgm:t>
        <a:bodyPr/>
        <a:lstStyle/>
        <a:p>
          <a:r>
            <a:rPr lang="en-GB"/>
            <a:t>Negative school experiences—especially </a:t>
          </a:r>
          <a:r>
            <a:rPr lang="en-GB" b="1"/>
            <a:t>bullying and racial harassment</a:t>
          </a:r>
          <a:r>
            <a:rPr lang="en-GB"/>
            <a:t>—can have profound implications for a young person’s mental health, sense of belonging and </a:t>
          </a:r>
          <a:r>
            <a:rPr lang="en-GB" i="1"/>
            <a:t>overall wellbeing</a:t>
          </a:r>
          <a:r>
            <a:rPr lang="en-GB"/>
            <a:t>. GRT learners are protected under the UK’s Equality Act 2010 as ethnic minorities, yet discrimination in educational settings can still occur, eroding trust in schooling and exacerbating anxiety or disengagement. </a:t>
          </a:r>
        </a:p>
      </dgm:t>
    </dgm:pt>
    <dgm:pt modelId="{C40A8A1C-623C-4B9F-93E9-B320DB0FAD4A}" type="parTrans" cxnId="{6E7C15E5-778B-48A8-BD27-C17B8BC006C9}">
      <dgm:prSet/>
      <dgm:spPr/>
      <dgm:t>
        <a:bodyPr/>
        <a:lstStyle/>
        <a:p>
          <a:endParaRPr lang="en-GB"/>
        </a:p>
      </dgm:t>
    </dgm:pt>
    <dgm:pt modelId="{8AA675AF-2057-463D-8203-1C2911DDE28A}" type="sibTrans" cxnId="{6E7C15E5-778B-48A8-BD27-C17B8BC006C9}">
      <dgm:prSet/>
      <dgm:spPr/>
      <dgm:t>
        <a:bodyPr/>
        <a:lstStyle/>
        <a:p>
          <a:endParaRPr lang="en-GB"/>
        </a:p>
      </dgm:t>
    </dgm:pt>
    <dgm:pt modelId="{40A8B510-3533-462B-82F9-8DCDCD8C0507}">
      <dgm:prSet/>
      <dgm:spPr/>
      <dgm:t>
        <a:bodyPr/>
        <a:lstStyle/>
        <a:p>
          <a:r>
            <a:rPr lang="en-GB"/>
            <a:t>Furthermore, transitions between primary and secondary school represent a critical juncture; reluctance or anxiety about moving to a larger school culture can lead some families to withdraw children from education altogether, limiting access to qualifications that facilitate future opportunities in further study or employment. </a:t>
          </a:r>
        </a:p>
      </dgm:t>
    </dgm:pt>
    <dgm:pt modelId="{7F1E0D33-4316-4CD6-A8A0-CE7BD432ED5B}" type="parTrans" cxnId="{EEF2F7F6-7F22-430D-A2D3-8E84549434FD}">
      <dgm:prSet/>
      <dgm:spPr/>
      <dgm:t>
        <a:bodyPr/>
        <a:lstStyle/>
        <a:p>
          <a:endParaRPr lang="en-GB"/>
        </a:p>
      </dgm:t>
    </dgm:pt>
    <dgm:pt modelId="{68A33922-62FC-4167-B785-42C860F7F072}" type="sibTrans" cxnId="{EEF2F7F6-7F22-430D-A2D3-8E84549434FD}">
      <dgm:prSet/>
      <dgm:spPr/>
      <dgm:t>
        <a:bodyPr/>
        <a:lstStyle/>
        <a:p>
          <a:endParaRPr lang="en-GB"/>
        </a:p>
      </dgm:t>
    </dgm:pt>
    <dgm:pt modelId="{26F0714E-AB69-4B67-AF70-1CA541DA2FD5}" type="pres">
      <dgm:prSet presAssocID="{1C9D5E92-A180-4472-895F-5DC708C67F04}" presName="Name0" presStyleCnt="0">
        <dgm:presLayoutVars>
          <dgm:dir/>
          <dgm:resizeHandles val="exact"/>
        </dgm:presLayoutVars>
      </dgm:prSet>
      <dgm:spPr/>
    </dgm:pt>
    <dgm:pt modelId="{3A453A76-062A-4045-9A89-06A37CBB6426}" type="pres">
      <dgm:prSet presAssocID="{0B8FC753-A8F1-4906-ABA2-A66009ABAA87}" presName="node" presStyleLbl="node1" presStyleIdx="0" presStyleCnt="2">
        <dgm:presLayoutVars>
          <dgm:bulletEnabled val="1"/>
        </dgm:presLayoutVars>
      </dgm:prSet>
      <dgm:spPr/>
    </dgm:pt>
    <dgm:pt modelId="{9C34680B-C4EA-4886-AB22-A27EBFD2F5BB}" type="pres">
      <dgm:prSet presAssocID="{8AA675AF-2057-463D-8203-1C2911DDE28A}" presName="sibTrans" presStyleLbl="sibTrans2D1" presStyleIdx="0" presStyleCnt="1"/>
      <dgm:spPr/>
    </dgm:pt>
    <dgm:pt modelId="{C51FDE62-7535-48DA-96B1-DD2E3FBA80CB}" type="pres">
      <dgm:prSet presAssocID="{8AA675AF-2057-463D-8203-1C2911DDE28A}" presName="connectorText" presStyleLbl="sibTrans2D1" presStyleIdx="0" presStyleCnt="1"/>
      <dgm:spPr/>
    </dgm:pt>
    <dgm:pt modelId="{D5305DBB-CBD5-46AE-AEFE-614CE05CD3A3}" type="pres">
      <dgm:prSet presAssocID="{40A8B510-3533-462B-82F9-8DCDCD8C0507}" presName="node" presStyleLbl="node1" presStyleIdx="1" presStyleCnt="2">
        <dgm:presLayoutVars>
          <dgm:bulletEnabled val="1"/>
        </dgm:presLayoutVars>
      </dgm:prSet>
      <dgm:spPr/>
    </dgm:pt>
  </dgm:ptLst>
  <dgm:cxnLst>
    <dgm:cxn modelId="{0AF16B44-B005-4230-B97D-8D9C52D75BA3}" type="presOf" srcId="{8AA675AF-2057-463D-8203-1C2911DDE28A}" destId="{C51FDE62-7535-48DA-96B1-DD2E3FBA80CB}" srcOrd="1" destOrd="0" presId="urn:microsoft.com/office/officeart/2005/8/layout/process1"/>
    <dgm:cxn modelId="{5E4F5145-0303-4B37-BD19-1CE2780C67D6}" type="presOf" srcId="{1C9D5E92-A180-4472-895F-5DC708C67F04}" destId="{26F0714E-AB69-4B67-AF70-1CA541DA2FD5}" srcOrd="0" destOrd="0" presId="urn:microsoft.com/office/officeart/2005/8/layout/process1"/>
    <dgm:cxn modelId="{E63BCD76-FC8F-4819-A725-A4BE0D04C359}" type="presOf" srcId="{40A8B510-3533-462B-82F9-8DCDCD8C0507}" destId="{D5305DBB-CBD5-46AE-AEFE-614CE05CD3A3}" srcOrd="0" destOrd="0" presId="urn:microsoft.com/office/officeart/2005/8/layout/process1"/>
    <dgm:cxn modelId="{85AD417D-8BBC-487E-AA8F-398DA1F261A6}" type="presOf" srcId="{8AA675AF-2057-463D-8203-1C2911DDE28A}" destId="{9C34680B-C4EA-4886-AB22-A27EBFD2F5BB}" srcOrd="0" destOrd="0" presId="urn:microsoft.com/office/officeart/2005/8/layout/process1"/>
    <dgm:cxn modelId="{D1201C98-AFAB-4FF1-8514-84ADE1ABCC0B}" type="presOf" srcId="{0B8FC753-A8F1-4906-ABA2-A66009ABAA87}" destId="{3A453A76-062A-4045-9A89-06A37CBB6426}" srcOrd="0" destOrd="0" presId="urn:microsoft.com/office/officeart/2005/8/layout/process1"/>
    <dgm:cxn modelId="{6E7C15E5-778B-48A8-BD27-C17B8BC006C9}" srcId="{1C9D5E92-A180-4472-895F-5DC708C67F04}" destId="{0B8FC753-A8F1-4906-ABA2-A66009ABAA87}" srcOrd="0" destOrd="0" parTransId="{C40A8A1C-623C-4B9F-93E9-B320DB0FAD4A}" sibTransId="{8AA675AF-2057-463D-8203-1C2911DDE28A}"/>
    <dgm:cxn modelId="{EEF2F7F6-7F22-430D-A2D3-8E84549434FD}" srcId="{1C9D5E92-A180-4472-895F-5DC708C67F04}" destId="{40A8B510-3533-462B-82F9-8DCDCD8C0507}" srcOrd="1" destOrd="0" parTransId="{7F1E0D33-4316-4CD6-A8A0-CE7BD432ED5B}" sibTransId="{68A33922-62FC-4167-B785-42C860F7F072}"/>
    <dgm:cxn modelId="{18562DC4-7BA9-48EE-80BD-91726D2DE8CA}" type="presParOf" srcId="{26F0714E-AB69-4B67-AF70-1CA541DA2FD5}" destId="{3A453A76-062A-4045-9A89-06A37CBB6426}" srcOrd="0" destOrd="0" presId="urn:microsoft.com/office/officeart/2005/8/layout/process1"/>
    <dgm:cxn modelId="{0A4928D9-9462-4AE3-A43E-3B7971720ECD}" type="presParOf" srcId="{26F0714E-AB69-4B67-AF70-1CA541DA2FD5}" destId="{9C34680B-C4EA-4886-AB22-A27EBFD2F5BB}" srcOrd="1" destOrd="0" presId="urn:microsoft.com/office/officeart/2005/8/layout/process1"/>
    <dgm:cxn modelId="{76C2CC34-0290-40C5-9EBB-80418554249E}" type="presParOf" srcId="{9C34680B-C4EA-4886-AB22-A27EBFD2F5BB}" destId="{C51FDE62-7535-48DA-96B1-DD2E3FBA80CB}" srcOrd="0" destOrd="0" presId="urn:microsoft.com/office/officeart/2005/8/layout/process1"/>
    <dgm:cxn modelId="{6C4F58C5-2074-4030-8628-9B377153EDCD}" type="presParOf" srcId="{26F0714E-AB69-4B67-AF70-1CA541DA2FD5}" destId="{D5305DBB-CBD5-46AE-AEFE-614CE05CD3A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B2BA785-E2D4-4496-A831-6B4A209F9D9E}" type="doc">
      <dgm:prSet loTypeId="urn:microsoft.com/office/officeart/2005/8/layout/pyramid2" loCatId="pyramid" qsTypeId="urn:microsoft.com/office/officeart/2005/8/quickstyle/simple1" qsCatId="simple" csTypeId="urn:microsoft.com/office/officeart/2005/8/colors/accent3_4" csCatId="accent3" phldr="1"/>
      <dgm:spPr/>
      <dgm:t>
        <a:bodyPr/>
        <a:lstStyle/>
        <a:p>
          <a:endParaRPr lang="en-GB"/>
        </a:p>
      </dgm:t>
    </dgm:pt>
    <dgm:pt modelId="{C7BD477A-DD8C-482C-B872-BEDD64902282}">
      <dgm:prSet custT="1"/>
      <dgm:spPr/>
      <dgm:t>
        <a:bodyPr/>
        <a:lstStyle/>
        <a:p>
          <a:r>
            <a:rPr lang="en-GB" sz="1600" dirty="0"/>
            <a:t>In response to these challenges, Welsh Government guidance such as </a:t>
          </a:r>
          <a:r>
            <a:rPr lang="en-GB" sz="1600" i="1" dirty="0"/>
            <a:t>Celebrate and Participate: education guidance to support Gypsy, Roma and Traveller children and young people</a:t>
          </a:r>
          <a:r>
            <a:rPr lang="en-GB" sz="1600" dirty="0"/>
            <a:t> emphasises culturally aware, inclusive practice that helps learners access education and achieve their full potential. </a:t>
          </a:r>
        </a:p>
      </dgm:t>
    </dgm:pt>
    <dgm:pt modelId="{E35CC0F6-E835-4BE0-BAC8-A5472B6B4298}" type="parTrans" cxnId="{F87904C9-5443-4E2B-9883-26BE8F567477}">
      <dgm:prSet/>
      <dgm:spPr/>
      <dgm:t>
        <a:bodyPr/>
        <a:lstStyle/>
        <a:p>
          <a:endParaRPr lang="en-GB"/>
        </a:p>
      </dgm:t>
    </dgm:pt>
    <dgm:pt modelId="{927EC26E-EA1A-47C9-B640-82EA1B0973A9}" type="sibTrans" cxnId="{F87904C9-5443-4E2B-9883-26BE8F567477}">
      <dgm:prSet/>
      <dgm:spPr/>
      <dgm:t>
        <a:bodyPr/>
        <a:lstStyle/>
        <a:p>
          <a:endParaRPr lang="en-GB"/>
        </a:p>
      </dgm:t>
    </dgm:pt>
    <dgm:pt modelId="{B44EBA36-F341-4974-BA98-71528A6E7587}">
      <dgm:prSet custT="1"/>
      <dgm:spPr/>
      <dgm:t>
        <a:bodyPr/>
        <a:lstStyle/>
        <a:p>
          <a:r>
            <a:rPr lang="en-GB" sz="1600"/>
            <a:t>This approach aligns with Wales’ broader anti-racist education agenda and seeks to foreground </a:t>
          </a:r>
          <a:r>
            <a:rPr lang="en-GB" sz="1600" i="1"/>
            <a:t>children’s voices</a:t>
          </a:r>
          <a:r>
            <a:rPr lang="en-GB" sz="1600"/>
            <a:t>, affirm </a:t>
          </a:r>
          <a:r>
            <a:rPr lang="en-GB" sz="1600" i="1"/>
            <a:t>cultural identity</a:t>
          </a:r>
          <a:r>
            <a:rPr lang="en-GB" sz="1600"/>
            <a:t>, and support both attendance and attainment through tailored engagement strategies. </a:t>
          </a:r>
        </a:p>
      </dgm:t>
    </dgm:pt>
    <dgm:pt modelId="{906A14AB-03FB-43CF-B0B7-D48A52FF992F}" type="parTrans" cxnId="{80FDE14F-4128-4B67-9619-D6E47DB911FF}">
      <dgm:prSet/>
      <dgm:spPr/>
      <dgm:t>
        <a:bodyPr/>
        <a:lstStyle/>
        <a:p>
          <a:endParaRPr lang="en-GB"/>
        </a:p>
      </dgm:t>
    </dgm:pt>
    <dgm:pt modelId="{3A1123D8-A78B-47F9-90B6-9C397D83223F}" type="sibTrans" cxnId="{80FDE14F-4128-4B67-9619-D6E47DB911FF}">
      <dgm:prSet/>
      <dgm:spPr/>
      <dgm:t>
        <a:bodyPr/>
        <a:lstStyle/>
        <a:p>
          <a:endParaRPr lang="en-GB"/>
        </a:p>
      </dgm:t>
    </dgm:pt>
    <dgm:pt modelId="{35E88AB2-7D08-4AD2-8B79-1D29F5E43E53}">
      <dgm:prSet/>
      <dgm:spPr/>
      <dgm:t>
        <a:bodyPr/>
        <a:lstStyle/>
        <a:p>
          <a:r>
            <a:rPr lang="en-GB"/>
            <a:t>Importantly, policies also aim to build </a:t>
          </a:r>
          <a:r>
            <a:rPr lang="en-GB" i="1"/>
            <a:t>school-community relationships</a:t>
          </a:r>
          <a:r>
            <a:rPr lang="en-GB"/>
            <a:t>, enhancing trust and collaboration so that educational settings are perceived as supportive and respectful of Traveller histories and aspirations. </a:t>
          </a:r>
        </a:p>
      </dgm:t>
    </dgm:pt>
    <dgm:pt modelId="{CEA7FBE8-BEF1-4F04-B454-329D93FA4FE9}" type="parTrans" cxnId="{9C48F342-BC48-44F7-A349-EA9E0A379887}">
      <dgm:prSet/>
      <dgm:spPr/>
      <dgm:t>
        <a:bodyPr/>
        <a:lstStyle/>
        <a:p>
          <a:endParaRPr lang="en-GB"/>
        </a:p>
      </dgm:t>
    </dgm:pt>
    <dgm:pt modelId="{18B3261C-ED62-4635-BB72-D05AD3EFB5C6}" type="sibTrans" cxnId="{9C48F342-BC48-44F7-A349-EA9E0A379887}">
      <dgm:prSet/>
      <dgm:spPr/>
      <dgm:t>
        <a:bodyPr/>
        <a:lstStyle/>
        <a:p>
          <a:endParaRPr lang="en-GB"/>
        </a:p>
      </dgm:t>
    </dgm:pt>
    <dgm:pt modelId="{E8D038E2-4121-4387-B60E-2412D92C118A}" type="pres">
      <dgm:prSet presAssocID="{DB2BA785-E2D4-4496-A831-6B4A209F9D9E}" presName="compositeShape" presStyleCnt="0">
        <dgm:presLayoutVars>
          <dgm:dir/>
          <dgm:resizeHandles/>
        </dgm:presLayoutVars>
      </dgm:prSet>
      <dgm:spPr/>
    </dgm:pt>
    <dgm:pt modelId="{95AC8C94-517A-4DF2-9ADA-1AEADFF6B52C}" type="pres">
      <dgm:prSet presAssocID="{DB2BA785-E2D4-4496-A831-6B4A209F9D9E}" presName="pyramid" presStyleLbl="node1" presStyleIdx="0" presStyleCnt="1"/>
      <dgm:spPr/>
    </dgm:pt>
    <dgm:pt modelId="{C5F01566-814B-4B10-B304-B856DEF3D202}" type="pres">
      <dgm:prSet presAssocID="{DB2BA785-E2D4-4496-A831-6B4A209F9D9E}" presName="theList" presStyleCnt="0"/>
      <dgm:spPr/>
    </dgm:pt>
    <dgm:pt modelId="{9100CDFB-D724-4B39-9A6D-11F44CD9DEF4}" type="pres">
      <dgm:prSet presAssocID="{C7BD477A-DD8C-482C-B872-BEDD64902282}" presName="aNode" presStyleLbl="fgAcc1" presStyleIdx="0" presStyleCnt="3" custScaleX="172573" custScaleY="118853">
        <dgm:presLayoutVars>
          <dgm:bulletEnabled val="1"/>
        </dgm:presLayoutVars>
      </dgm:prSet>
      <dgm:spPr/>
    </dgm:pt>
    <dgm:pt modelId="{D8ADE58A-320E-4EF9-B521-6D24F5940DB8}" type="pres">
      <dgm:prSet presAssocID="{C7BD477A-DD8C-482C-B872-BEDD64902282}" presName="aSpace" presStyleCnt="0"/>
      <dgm:spPr/>
    </dgm:pt>
    <dgm:pt modelId="{8E543AE3-C9B3-4063-889B-47327D5E7157}" type="pres">
      <dgm:prSet presAssocID="{B44EBA36-F341-4974-BA98-71528A6E7587}" presName="aNode" presStyleLbl="fgAcc1" presStyleIdx="1" presStyleCnt="3" custScaleX="147353">
        <dgm:presLayoutVars>
          <dgm:bulletEnabled val="1"/>
        </dgm:presLayoutVars>
      </dgm:prSet>
      <dgm:spPr/>
    </dgm:pt>
    <dgm:pt modelId="{E7A7BD30-C3AA-44B7-A2A2-88DD5A839C27}" type="pres">
      <dgm:prSet presAssocID="{B44EBA36-F341-4974-BA98-71528A6E7587}" presName="aSpace" presStyleCnt="0"/>
      <dgm:spPr/>
    </dgm:pt>
    <dgm:pt modelId="{12E6C257-02DA-4D70-AC1C-0F39680AA0CC}" type="pres">
      <dgm:prSet presAssocID="{35E88AB2-7D08-4AD2-8B79-1D29F5E43E53}" presName="aNode" presStyleLbl="fgAcc1" presStyleIdx="2" presStyleCnt="3" custScaleX="115369">
        <dgm:presLayoutVars>
          <dgm:bulletEnabled val="1"/>
        </dgm:presLayoutVars>
      </dgm:prSet>
      <dgm:spPr/>
    </dgm:pt>
    <dgm:pt modelId="{2FEA58D2-CA6B-4171-9F34-47A5C901EFDF}" type="pres">
      <dgm:prSet presAssocID="{35E88AB2-7D08-4AD2-8B79-1D29F5E43E53}" presName="aSpace" presStyleCnt="0"/>
      <dgm:spPr/>
    </dgm:pt>
  </dgm:ptLst>
  <dgm:cxnLst>
    <dgm:cxn modelId="{EF029C08-A35F-4E4E-8323-BCAAB764F5C3}" type="presOf" srcId="{35E88AB2-7D08-4AD2-8B79-1D29F5E43E53}" destId="{12E6C257-02DA-4D70-AC1C-0F39680AA0CC}" srcOrd="0" destOrd="0" presId="urn:microsoft.com/office/officeart/2005/8/layout/pyramid2"/>
    <dgm:cxn modelId="{35982E24-D64E-4D48-A2B3-6FD5C2FC8F35}" type="presOf" srcId="{DB2BA785-E2D4-4496-A831-6B4A209F9D9E}" destId="{E8D038E2-4121-4387-B60E-2412D92C118A}" srcOrd="0" destOrd="0" presId="urn:microsoft.com/office/officeart/2005/8/layout/pyramid2"/>
    <dgm:cxn modelId="{BD4A502D-A339-4764-8B7C-54D00F51766C}" type="presOf" srcId="{B44EBA36-F341-4974-BA98-71528A6E7587}" destId="{8E543AE3-C9B3-4063-889B-47327D5E7157}" srcOrd="0" destOrd="0" presId="urn:microsoft.com/office/officeart/2005/8/layout/pyramid2"/>
    <dgm:cxn modelId="{C48F2437-7B80-472D-94A0-EE4C713AC1C4}" type="presOf" srcId="{C7BD477A-DD8C-482C-B872-BEDD64902282}" destId="{9100CDFB-D724-4B39-9A6D-11F44CD9DEF4}" srcOrd="0" destOrd="0" presId="urn:microsoft.com/office/officeart/2005/8/layout/pyramid2"/>
    <dgm:cxn modelId="{9C48F342-BC48-44F7-A349-EA9E0A379887}" srcId="{DB2BA785-E2D4-4496-A831-6B4A209F9D9E}" destId="{35E88AB2-7D08-4AD2-8B79-1D29F5E43E53}" srcOrd="2" destOrd="0" parTransId="{CEA7FBE8-BEF1-4F04-B454-329D93FA4FE9}" sibTransId="{18B3261C-ED62-4635-BB72-D05AD3EFB5C6}"/>
    <dgm:cxn modelId="{80FDE14F-4128-4B67-9619-D6E47DB911FF}" srcId="{DB2BA785-E2D4-4496-A831-6B4A209F9D9E}" destId="{B44EBA36-F341-4974-BA98-71528A6E7587}" srcOrd="1" destOrd="0" parTransId="{906A14AB-03FB-43CF-B0B7-D48A52FF992F}" sibTransId="{3A1123D8-A78B-47F9-90B6-9C397D83223F}"/>
    <dgm:cxn modelId="{F87904C9-5443-4E2B-9883-26BE8F567477}" srcId="{DB2BA785-E2D4-4496-A831-6B4A209F9D9E}" destId="{C7BD477A-DD8C-482C-B872-BEDD64902282}" srcOrd="0" destOrd="0" parTransId="{E35CC0F6-E835-4BE0-BAC8-A5472B6B4298}" sibTransId="{927EC26E-EA1A-47C9-B640-82EA1B0973A9}"/>
    <dgm:cxn modelId="{7E35A1E1-F985-41DB-93F0-90CDDDD6B9E6}" type="presParOf" srcId="{E8D038E2-4121-4387-B60E-2412D92C118A}" destId="{95AC8C94-517A-4DF2-9ADA-1AEADFF6B52C}" srcOrd="0" destOrd="0" presId="urn:microsoft.com/office/officeart/2005/8/layout/pyramid2"/>
    <dgm:cxn modelId="{CF3B54A5-869A-4E8A-B338-34952476167B}" type="presParOf" srcId="{E8D038E2-4121-4387-B60E-2412D92C118A}" destId="{C5F01566-814B-4B10-B304-B856DEF3D202}" srcOrd="1" destOrd="0" presId="urn:microsoft.com/office/officeart/2005/8/layout/pyramid2"/>
    <dgm:cxn modelId="{024923A5-DA86-4E2D-A090-C251A99111BF}" type="presParOf" srcId="{C5F01566-814B-4B10-B304-B856DEF3D202}" destId="{9100CDFB-D724-4B39-9A6D-11F44CD9DEF4}" srcOrd="0" destOrd="0" presId="urn:microsoft.com/office/officeart/2005/8/layout/pyramid2"/>
    <dgm:cxn modelId="{3B5DFACE-69C4-45F5-85BC-96ACA4DFC477}" type="presParOf" srcId="{C5F01566-814B-4B10-B304-B856DEF3D202}" destId="{D8ADE58A-320E-4EF9-B521-6D24F5940DB8}" srcOrd="1" destOrd="0" presId="urn:microsoft.com/office/officeart/2005/8/layout/pyramid2"/>
    <dgm:cxn modelId="{A00FE134-26FB-4344-86FF-5AF8ABB34F1C}" type="presParOf" srcId="{C5F01566-814B-4B10-B304-B856DEF3D202}" destId="{8E543AE3-C9B3-4063-889B-47327D5E7157}" srcOrd="2" destOrd="0" presId="urn:microsoft.com/office/officeart/2005/8/layout/pyramid2"/>
    <dgm:cxn modelId="{A6B33F80-C523-4DE1-A2BA-234AC4071CAA}" type="presParOf" srcId="{C5F01566-814B-4B10-B304-B856DEF3D202}" destId="{E7A7BD30-C3AA-44B7-A2A2-88DD5A839C27}" srcOrd="3" destOrd="0" presId="urn:microsoft.com/office/officeart/2005/8/layout/pyramid2"/>
    <dgm:cxn modelId="{BC985075-6B75-4B03-8DD6-D6726CF309E7}" type="presParOf" srcId="{C5F01566-814B-4B10-B304-B856DEF3D202}" destId="{12E6C257-02DA-4D70-AC1C-0F39680AA0CC}" srcOrd="4" destOrd="0" presId="urn:microsoft.com/office/officeart/2005/8/layout/pyramid2"/>
    <dgm:cxn modelId="{163574E7-2CD6-46ED-AADE-83CC88350C08}" type="presParOf" srcId="{C5F01566-814B-4B10-B304-B856DEF3D202}" destId="{2FEA58D2-CA6B-4171-9F34-47A5C901EFDF}"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30D78D4-8984-4DDA-B1C9-38859C7637E7}" type="doc">
      <dgm:prSet loTypeId="urn:microsoft.com/office/officeart/2009/3/layout/HorizontalOrganizationChart" loCatId="hierarchy" qsTypeId="urn:microsoft.com/office/officeart/2005/8/quickstyle/simple1" qsCatId="simple" csTypeId="urn:microsoft.com/office/officeart/2005/8/colors/accent2_3" csCatId="accent2" phldr="1"/>
      <dgm:spPr/>
      <dgm:t>
        <a:bodyPr/>
        <a:lstStyle/>
        <a:p>
          <a:endParaRPr lang="en-GB"/>
        </a:p>
      </dgm:t>
    </dgm:pt>
    <dgm:pt modelId="{21F1F022-D00B-447E-9F72-1F8F911A166D}">
      <dgm:prSet custT="1"/>
      <dgm:spPr/>
      <dgm:t>
        <a:bodyPr/>
        <a:lstStyle/>
        <a:p>
          <a:r>
            <a:rPr lang="en-GB" sz="2400" b="1" dirty="0"/>
            <a:t>Individual level</a:t>
          </a:r>
          <a:r>
            <a:rPr lang="en-GB" sz="2400" dirty="0"/>
            <a:t>, - attitudes, assumptions, or behaviours that stereotype, marginalise, or discriminate against people because of their racial or ethnic background. This can range from overt actions, such as racial abuse, to more subtle forms such as microaggressions—everyday comments or behaviours that communicate negative or exclusionary messages.</a:t>
          </a:r>
        </a:p>
      </dgm:t>
    </dgm:pt>
    <dgm:pt modelId="{C96C70B1-3552-41FA-AE39-288EE500DC75}" type="parTrans" cxnId="{92349EC2-3B4C-4FF7-8E16-7FCE0BF6114B}">
      <dgm:prSet/>
      <dgm:spPr/>
      <dgm:t>
        <a:bodyPr/>
        <a:lstStyle/>
        <a:p>
          <a:endParaRPr lang="en-GB" sz="1800"/>
        </a:p>
      </dgm:t>
    </dgm:pt>
    <dgm:pt modelId="{21DA0433-5EB0-4BF5-B2F4-CFAE8367A94F}" type="sibTrans" cxnId="{92349EC2-3B4C-4FF7-8E16-7FCE0BF6114B}">
      <dgm:prSet/>
      <dgm:spPr/>
      <dgm:t>
        <a:bodyPr/>
        <a:lstStyle/>
        <a:p>
          <a:endParaRPr lang="en-GB" sz="1800"/>
        </a:p>
      </dgm:t>
    </dgm:pt>
    <dgm:pt modelId="{D29BFABE-A11B-452E-8F22-B8C68B587E91}">
      <dgm:prSet custT="1"/>
      <dgm:spPr/>
      <dgm:t>
        <a:bodyPr/>
        <a:lstStyle/>
        <a:p>
          <a:r>
            <a:rPr lang="en-GB" sz="2000" b="1" dirty="0"/>
            <a:t>Structural or systemic level</a:t>
          </a:r>
          <a:r>
            <a:rPr lang="en-GB" sz="2000" dirty="0"/>
            <a:t>, - embedded within institutions, policies, and practices that consistently disadvantage certain racial or ethnic groups, even when there is no explicit intent to discriminate. In education, this may be seen in disparities in attainment, exclusions, curriculum representation, or access to opportunities, where outcomes differ along racial or ethnic lines.</a:t>
          </a:r>
        </a:p>
      </dgm:t>
    </dgm:pt>
    <dgm:pt modelId="{273269D4-56D0-4C37-89BD-F6FAD6DA9189}" type="parTrans" cxnId="{7C8A68B2-7A47-49C5-936A-9F8B3F707F93}">
      <dgm:prSet/>
      <dgm:spPr/>
      <dgm:t>
        <a:bodyPr/>
        <a:lstStyle/>
        <a:p>
          <a:endParaRPr lang="en-GB" sz="1800"/>
        </a:p>
      </dgm:t>
    </dgm:pt>
    <dgm:pt modelId="{9EDCD722-6CA1-4C31-82C5-B516C27F9471}" type="sibTrans" cxnId="{7C8A68B2-7A47-49C5-936A-9F8B3F707F93}">
      <dgm:prSet/>
      <dgm:spPr/>
      <dgm:t>
        <a:bodyPr/>
        <a:lstStyle/>
        <a:p>
          <a:endParaRPr lang="en-GB" sz="1800"/>
        </a:p>
      </dgm:t>
    </dgm:pt>
    <dgm:pt modelId="{A90180C1-5B1A-4617-8D36-D911E4CCD85B}" type="pres">
      <dgm:prSet presAssocID="{C30D78D4-8984-4DDA-B1C9-38859C7637E7}" presName="hierChild1" presStyleCnt="0">
        <dgm:presLayoutVars>
          <dgm:orgChart val="1"/>
          <dgm:chPref val="1"/>
          <dgm:dir/>
          <dgm:animOne val="branch"/>
          <dgm:animLvl val="lvl"/>
          <dgm:resizeHandles/>
        </dgm:presLayoutVars>
      </dgm:prSet>
      <dgm:spPr/>
    </dgm:pt>
    <dgm:pt modelId="{7BCA2C17-BB07-4E44-98D2-2EECA8DD0C71}" type="pres">
      <dgm:prSet presAssocID="{21F1F022-D00B-447E-9F72-1F8F911A166D}" presName="hierRoot1" presStyleCnt="0">
        <dgm:presLayoutVars>
          <dgm:hierBranch val="init"/>
        </dgm:presLayoutVars>
      </dgm:prSet>
      <dgm:spPr/>
    </dgm:pt>
    <dgm:pt modelId="{ECE63706-B7B0-4270-A155-28BF26F042B7}" type="pres">
      <dgm:prSet presAssocID="{21F1F022-D00B-447E-9F72-1F8F911A166D}" presName="rootComposite1" presStyleCnt="0"/>
      <dgm:spPr/>
    </dgm:pt>
    <dgm:pt modelId="{E458B9C4-FAB6-49F8-9E66-02117CB80882}" type="pres">
      <dgm:prSet presAssocID="{21F1F022-D00B-447E-9F72-1F8F911A166D}" presName="rootText1" presStyleLbl="node0" presStyleIdx="0" presStyleCnt="2" custScaleY="178210" custLinFactNeighborX="12" custLinFactNeighborY="12786">
        <dgm:presLayoutVars>
          <dgm:chPref val="3"/>
        </dgm:presLayoutVars>
      </dgm:prSet>
      <dgm:spPr/>
    </dgm:pt>
    <dgm:pt modelId="{4228FEAB-586F-4044-B177-FD0C5B242C57}" type="pres">
      <dgm:prSet presAssocID="{21F1F022-D00B-447E-9F72-1F8F911A166D}" presName="rootConnector1" presStyleLbl="node1" presStyleIdx="0" presStyleCnt="0"/>
      <dgm:spPr/>
    </dgm:pt>
    <dgm:pt modelId="{CFC0ED07-9A22-4C60-8D77-9D16F19554DB}" type="pres">
      <dgm:prSet presAssocID="{21F1F022-D00B-447E-9F72-1F8F911A166D}" presName="hierChild2" presStyleCnt="0"/>
      <dgm:spPr/>
    </dgm:pt>
    <dgm:pt modelId="{E396ECE8-2C7D-494C-9D81-F8B15428EF00}" type="pres">
      <dgm:prSet presAssocID="{21F1F022-D00B-447E-9F72-1F8F911A166D}" presName="hierChild3" presStyleCnt="0"/>
      <dgm:spPr/>
    </dgm:pt>
    <dgm:pt modelId="{B938DF1F-D676-4023-84B0-96EB651BF1EE}" type="pres">
      <dgm:prSet presAssocID="{D29BFABE-A11B-452E-8F22-B8C68B587E91}" presName="hierRoot1" presStyleCnt="0">
        <dgm:presLayoutVars>
          <dgm:hierBranch val="init"/>
        </dgm:presLayoutVars>
      </dgm:prSet>
      <dgm:spPr/>
    </dgm:pt>
    <dgm:pt modelId="{68CADF5F-E677-4A1C-A3C1-980D474B057C}" type="pres">
      <dgm:prSet presAssocID="{D29BFABE-A11B-452E-8F22-B8C68B587E91}" presName="rootComposite1" presStyleCnt="0"/>
      <dgm:spPr/>
    </dgm:pt>
    <dgm:pt modelId="{611BBB95-2ABD-459E-AA42-79287DADF7BF}" type="pres">
      <dgm:prSet presAssocID="{D29BFABE-A11B-452E-8F22-B8C68B587E91}" presName="rootText1" presStyleLbl="node0" presStyleIdx="1" presStyleCnt="2" custScaleY="156168">
        <dgm:presLayoutVars>
          <dgm:chPref val="3"/>
        </dgm:presLayoutVars>
      </dgm:prSet>
      <dgm:spPr/>
    </dgm:pt>
    <dgm:pt modelId="{705FC01D-B199-4F6A-A38C-034C8A46597F}" type="pres">
      <dgm:prSet presAssocID="{D29BFABE-A11B-452E-8F22-B8C68B587E91}" presName="rootConnector1" presStyleLbl="node1" presStyleIdx="0" presStyleCnt="0"/>
      <dgm:spPr/>
    </dgm:pt>
    <dgm:pt modelId="{66EB1215-9FB3-4A47-B4A4-005C8FE57A7B}" type="pres">
      <dgm:prSet presAssocID="{D29BFABE-A11B-452E-8F22-B8C68B587E91}" presName="hierChild2" presStyleCnt="0"/>
      <dgm:spPr/>
    </dgm:pt>
    <dgm:pt modelId="{59862A84-ED1A-4850-88B3-9333217406BB}" type="pres">
      <dgm:prSet presAssocID="{D29BFABE-A11B-452E-8F22-B8C68B587E91}" presName="hierChild3" presStyleCnt="0"/>
      <dgm:spPr/>
    </dgm:pt>
  </dgm:ptLst>
  <dgm:cxnLst>
    <dgm:cxn modelId="{B71D1C07-4B7C-41AE-81E9-2C730C8DA00D}" type="presOf" srcId="{21F1F022-D00B-447E-9F72-1F8F911A166D}" destId="{4228FEAB-586F-4044-B177-FD0C5B242C57}" srcOrd="1" destOrd="0" presId="urn:microsoft.com/office/officeart/2009/3/layout/HorizontalOrganizationChart"/>
    <dgm:cxn modelId="{171A1F5F-F89B-497E-9301-148025EA0E99}" type="presOf" srcId="{21F1F022-D00B-447E-9F72-1F8F911A166D}" destId="{E458B9C4-FAB6-49F8-9E66-02117CB80882}" srcOrd="0" destOrd="0" presId="urn:microsoft.com/office/officeart/2009/3/layout/HorizontalOrganizationChart"/>
    <dgm:cxn modelId="{EB09C153-C1BE-43AD-AA36-C729C4B09A1A}" type="presOf" srcId="{D29BFABE-A11B-452E-8F22-B8C68B587E91}" destId="{611BBB95-2ABD-459E-AA42-79287DADF7BF}" srcOrd="0" destOrd="0" presId="urn:microsoft.com/office/officeart/2009/3/layout/HorizontalOrganizationChart"/>
    <dgm:cxn modelId="{FE9A91AE-3A06-438A-A674-1CF5EF419EDF}" type="presOf" srcId="{D29BFABE-A11B-452E-8F22-B8C68B587E91}" destId="{705FC01D-B199-4F6A-A38C-034C8A46597F}" srcOrd="1" destOrd="0" presId="urn:microsoft.com/office/officeart/2009/3/layout/HorizontalOrganizationChart"/>
    <dgm:cxn modelId="{7C8A68B2-7A47-49C5-936A-9F8B3F707F93}" srcId="{C30D78D4-8984-4DDA-B1C9-38859C7637E7}" destId="{D29BFABE-A11B-452E-8F22-B8C68B587E91}" srcOrd="1" destOrd="0" parTransId="{273269D4-56D0-4C37-89BD-F6FAD6DA9189}" sibTransId="{9EDCD722-6CA1-4C31-82C5-B516C27F9471}"/>
    <dgm:cxn modelId="{92349EC2-3B4C-4FF7-8E16-7FCE0BF6114B}" srcId="{C30D78D4-8984-4DDA-B1C9-38859C7637E7}" destId="{21F1F022-D00B-447E-9F72-1F8F911A166D}" srcOrd="0" destOrd="0" parTransId="{C96C70B1-3552-41FA-AE39-288EE500DC75}" sibTransId="{21DA0433-5EB0-4BF5-B2F4-CFAE8367A94F}"/>
    <dgm:cxn modelId="{C8E45BFB-62A4-47BC-B6FD-886567A0B8E7}" type="presOf" srcId="{C30D78D4-8984-4DDA-B1C9-38859C7637E7}" destId="{A90180C1-5B1A-4617-8D36-D911E4CCD85B}" srcOrd="0" destOrd="0" presId="urn:microsoft.com/office/officeart/2009/3/layout/HorizontalOrganizationChart"/>
    <dgm:cxn modelId="{5C9ADEB4-5A76-4BDE-92F6-819733764DBA}" type="presParOf" srcId="{A90180C1-5B1A-4617-8D36-D911E4CCD85B}" destId="{7BCA2C17-BB07-4E44-98D2-2EECA8DD0C71}" srcOrd="0" destOrd="0" presId="urn:microsoft.com/office/officeart/2009/3/layout/HorizontalOrganizationChart"/>
    <dgm:cxn modelId="{0C20AA76-935C-44FA-B68A-99B9FC6A0021}" type="presParOf" srcId="{7BCA2C17-BB07-4E44-98D2-2EECA8DD0C71}" destId="{ECE63706-B7B0-4270-A155-28BF26F042B7}" srcOrd="0" destOrd="0" presId="urn:microsoft.com/office/officeart/2009/3/layout/HorizontalOrganizationChart"/>
    <dgm:cxn modelId="{D42B36D8-3E28-488D-8193-2B921903BE53}" type="presParOf" srcId="{ECE63706-B7B0-4270-A155-28BF26F042B7}" destId="{E458B9C4-FAB6-49F8-9E66-02117CB80882}" srcOrd="0" destOrd="0" presId="urn:microsoft.com/office/officeart/2009/3/layout/HorizontalOrganizationChart"/>
    <dgm:cxn modelId="{F2672AEF-8173-43FB-8B24-F3F61821AE45}" type="presParOf" srcId="{ECE63706-B7B0-4270-A155-28BF26F042B7}" destId="{4228FEAB-586F-4044-B177-FD0C5B242C57}" srcOrd="1" destOrd="0" presId="urn:microsoft.com/office/officeart/2009/3/layout/HorizontalOrganizationChart"/>
    <dgm:cxn modelId="{F911E5A1-72B0-4539-A307-48136532B3FA}" type="presParOf" srcId="{7BCA2C17-BB07-4E44-98D2-2EECA8DD0C71}" destId="{CFC0ED07-9A22-4C60-8D77-9D16F19554DB}" srcOrd="1" destOrd="0" presId="urn:microsoft.com/office/officeart/2009/3/layout/HorizontalOrganizationChart"/>
    <dgm:cxn modelId="{40BC8C19-A354-4D0F-A9E1-8C3D8A216CEB}" type="presParOf" srcId="{7BCA2C17-BB07-4E44-98D2-2EECA8DD0C71}" destId="{E396ECE8-2C7D-494C-9D81-F8B15428EF00}" srcOrd="2" destOrd="0" presId="urn:microsoft.com/office/officeart/2009/3/layout/HorizontalOrganizationChart"/>
    <dgm:cxn modelId="{A77A7CF2-3005-4E18-8452-5EAC6A6DE095}" type="presParOf" srcId="{A90180C1-5B1A-4617-8D36-D911E4CCD85B}" destId="{B938DF1F-D676-4023-84B0-96EB651BF1EE}" srcOrd="1" destOrd="0" presId="urn:microsoft.com/office/officeart/2009/3/layout/HorizontalOrganizationChart"/>
    <dgm:cxn modelId="{A2671386-E07A-42F6-8940-53D71D852C57}" type="presParOf" srcId="{B938DF1F-D676-4023-84B0-96EB651BF1EE}" destId="{68CADF5F-E677-4A1C-A3C1-980D474B057C}" srcOrd="0" destOrd="0" presId="urn:microsoft.com/office/officeart/2009/3/layout/HorizontalOrganizationChart"/>
    <dgm:cxn modelId="{92B41E4D-8DB2-4FAE-BE9B-FB6B5CC1C42F}" type="presParOf" srcId="{68CADF5F-E677-4A1C-A3C1-980D474B057C}" destId="{611BBB95-2ABD-459E-AA42-79287DADF7BF}" srcOrd="0" destOrd="0" presId="urn:microsoft.com/office/officeart/2009/3/layout/HorizontalOrganizationChart"/>
    <dgm:cxn modelId="{E244916C-53B0-4E57-B463-CBE219BDFD7C}" type="presParOf" srcId="{68CADF5F-E677-4A1C-A3C1-980D474B057C}" destId="{705FC01D-B199-4F6A-A38C-034C8A46597F}" srcOrd="1" destOrd="0" presId="urn:microsoft.com/office/officeart/2009/3/layout/HorizontalOrganizationChart"/>
    <dgm:cxn modelId="{FA4AE90A-EE62-4F98-9EC2-0B5BDEB75721}" type="presParOf" srcId="{B938DF1F-D676-4023-84B0-96EB651BF1EE}" destId="{66EB1215-9FB3-4A47-B4A4-005C8FE57A7B}" srcOrd="1" destOrd="0" presId="urn:microsoft.com/office/officeart/2009/3/layout/HorizontalOrganizationChart"/>
    <dgm:cxn modelId="{0DE33CB4-EB24-4E02-87E9-3F7263E65A53}" type="presParOf" srcId="{B938DF1F-D676-4023-84B0-96EB651BF1EE}" destId="{59862A84-ED1A-4850-88B3-9333217406BB}"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F5FFC8A-1865-4AF5-8843-81112271EB4F}" type="doc">
      <dgm:prSet loTypeId="urn:microsoft.com/office/officeart/2005/8/layout/venn1" loCatId="relationship" qsTypeId="urn:microsoft.com/office/officeart/2005/8/quickstyle/simple1" qsCatId="simple" csTypeId="urn:microsoft.com/office/officeart/2005/8/colors/accent0_2" csCatId="mainScheme"/>
      <dgm:spPr/>
      <dgm:t>
        <a:bodyPr/>
        <a:lstStyle/>
        <a:p>
          <a:endParaRPr lang="en-GB"/>
        </a:p>
      </dgm:t>
    </dgm:pt>
    <dgm:pt modelId="{7962D03E-30B1-4F53-AF92-99799859890D}">
      <dgm:prSet/>
      <dgm:spPr/>
      <dgm:t>
        <a:bodyPr/>
        <a:lstStyle/>
        <a:p>
          <a:r>
            <a:rPr lang="en-GB"/>
            <a:t>Racism also has a </a:t>
          </a:r>
          <a:r>
            <a:rPr lang="en-GB" b="1"/>
            <a:t>cultural dimension</a:t>
          </a:r>
          <a:r>
            <a:rPr lang="en-GB"/>
            <a:t>, shaping whose histories, knowledge, and identities are valued or marginalised. When particular racial or ethnic groups are underrepresented or stereotyped within curricula, media, or school cultures, this can reinforce notions of “otherness” and contribute to unequal experiences for children and young people.</a:t>
          </a:r>
        </a:p>
      </dgm:t>
    </dgm:pt>
    <dgm:pt modelId="{CCC09A47-B3C0-4377-9014-007CF076633F}" type="parTrans" cxnId="{8E1D0FD5-E6C5-4680-BEA7-58465BB704E0}">
      <dgm:prSet/>
      <dgm:spPr/>
      <dgm:t>
        <a:bodyPr/>
        <a:lstStyle/>
        <a:p>
          <a:endParaRPr lang="en-GB"/>
        </a:p>
      </dgm:t>
    </dgm:pt>
    <dgm:pt modelId="{DF3A3A7E-DF6C-459F-BB91-F4147EE08A2E}" type="sibTrans" cxnId="{8E1D0FD5-E6C5-4680-BEA7-58465BB704E0}">
      <dgm:prSet/>
      <dgm:spPr/>
      <dgm:t>
        <a:bodyPr/>
        <a:lstStyle/>
        <a:p>
          <a:endParaRPr lang="en-GB"/>
        </a:p>
      </dgm:t>
    </dgm:pt>
    <dgm:pt modelId="{1D3967AE-03A1-4982-845A-A4B9024BD6CB}">
      <dgm:prSet/>
      <dgm:spPr/>
      <dgm:t>
        <a:bodyPr/>
        <a:lstStyle/>
        <a:p>
          <a:r>
            <a:rPr lang="en-GB"/>
            <a:t>Importantly, racism has </a:t>
          </a:r>
          <a:r>
            <a:rPr lang="en-GB" b="1"/>
            <a:t>significant impacts on wellbeing and development</a:t>
          </a:r>
          <a:r>
            <a:rPr lang="en-GB"/>
            <a:t>. Research shows that exposure to racism is associated with increased stress, anxiety, reduced self-esteem, and a weakened sense of belonging, particularly for children and young people whose identities are still forming. Addressing racism therefore requires not only challenging individual attitudes, but also critically examining and transforming the systems and practices that reproduce inequality.</a:t>
          </a:r>
        </a:p>
      </dgm:t>
    </dgm:pt>
    <dgm:pt modelId="{DFDDA1D9-9BEC-4EC3-99C6-DABFF2B17C6D}" type="parTrans" cxnId="{6787E54F-010F-4B2A-A30E-5ECC38A859C8}">
      <dgm:prSet/>
      <dgm:spPr/>
      <dgm:t>
        <a:bodyPr/>
        <a:lstStyle/>
        <a:p>
          <a:endParaRPr lang="en-GB"/>
        </a:p>
      </dgm:t>
    </dgm:pt>
    <dgm:pt modelId="{7C06F030-3F24-4AD3-9090-7DB51AC34D0B}" type="sibTrans" cxnId="{6787E54F-010F-4B2A-A30E-5ECC38A859C8}">
      <dgm:prSet/>
      <dgm:spPr/>
      <dgm:t>
        <a:bodyPr/>
        <a:lstStyle/>
        <a:p>
          <a:endParaRPr lang="en-GB"/>
        </a:p>
      </dgm:t>
    </dgm:pt>
    <dgm:pt modelId="{8FF1C375-08A4-477E-B53B-994A3DE17394}" type="pres">
      <dgm:prSet presAssocID="{2F5FFC8A-1865-4AF5-8843-81112271EB4F}" presName="compositeShape" presStyleCnt="0">
        <dgm:presLayoutVars>
          <dgm:chMax val="7"/>
          <dgm:dir/>
          <dgm:resizeHandles val="exact"/>
        </dgm:presLayoutVars>
      </dgm:prSet>
      <dgm:spPr/>
    </dgm:pt>
    <dgm:pt modelId="{3EA9DADB-2725-47F6-A1E4-176853C690D2}" type="pres">
      <dgm:prSet presAssocID="{7962D03E-30B1-4F53-AF92-99799859890D}" presName="circ1" presStyleLbl="vennNode1" presStyleIdx="0" presStyleCnt="2"/>
      <dgm:spPr/>
    </dgm:pt>
    <dgm:pt modelId="{332AAE91-92AB-4E7D-B296-EE6F2A333A9E}" type="pres">
      <dgm:prSet presAssocID="{7962D03E-30B1-4F53-AF92-99799859890D}" presName="circ1Tx" presStyleLbl="revTx" presStyleIdx="0" presStyleCnt="0">
        <dgm:presLayoutVars>
          <dgm:chMax val="0"/>
          <dgm:chPref val="0"/>
          <dgm:bulletEnabled val="1"/>
        </dgm:presLayoutVars>
      </dgm:prSet>
      <dgm:spPr/>
    </dgm:pt>
    <dgm:pt modelId="{7AF419E4-3CB0-49D1-929C-CAF4D628B1C6}" type="pres">
      <dgm:prSet presAssocID="{1D3967AE-03A1-4982-845A-A4B9024BD6CB}" presName="circ2" presStyleLbl="vennNode1" presStyleIdx="1" presStyleCnt="2"/>
      <dgm:spPr/>
    </dgm:pt>
    <dgm:pt modelId="{B8EBCD59-F134-4457-AF92-9C9CC96663B7}" type="pres">
      <dgm:prSet presAssocID="{1D3967AE-03A1-4982-845A-A4B9024BD6CB}" presName="circ2Tx" presStyleLbl="revTx" presStyleIdx="0" presStyleCnt="0">
        <dgm:presLayoutVars>
          <dgm:chMax val="0"/>
          <dgm:chPref val="0"/>
          <dgm:bulletEnabled val="1"/>
        </dgm:presLayoutVars>
      </dgm:prSet>
      <dgm:spPr/>
    </dgm:pt>
  </dgm:ptLst>
  <dgm:cxnLst>
    <dgm:cxn modelId="{E6452217-F9FF-45A7-AD03-6E89BE7BD0CE}" type="presOf" srcId="{7962D03E-30B1-4F53-AF92-99799859890D}" destId="{332AAE91-92AB-4E7D-B296-EE6F2A333A9E}" srcOrd="1" destOrd="0" presId="urn:microsoft.com/office/officeart/2005/8/layout/venn1"/>
    <dgm:cxn modelId="{1B0E1A43-9D6C-49D8-97EE-D97229F09377}" type="presOf" srcId="{1D3967AE-03A1-4982-845A-A4B9024BD6CB}" destId="{7AF419E4-3CB0-49D1-929C-CAF4D628B1C6}" srcOrd="0" destOrd="0" presId="urn:microsoft.com/office/officeart/2005/8/layout/venn1"/>
    <dgm:cxn modelId="{627FC34D-44E0-4377-8359-8E8786D6BDF5}" type="presOf" srcId="{2F5FFC8A-1865-4AF5-8843-81112271EB4F}" destId="{8FF1C375-08A4-477E-B53B-994A3DE17394}" srcOrd="0" destOrd="0" presId="urn:microsoft.com/office/officeart/2005/8/layout/venn1"/>
    <dgm:cxn modelId="{6787E54F-010F-4B2A-A30E-5ECC38A859C8}" srcId="{2F5FFC8A-1865-4AF5-8843-81112271EB4F}" destId="{1D3967AE-03A1-4982-845A-A4B9024BD6CB}" srcOrd="1" destOrd="0" parTransId="{DFDDA1D9-9BEC-4EC3-99C6-DABFF2B17C6D}" sibTransId="{7C06F030-3F24-4AD3-9090-7DB51AC34D0B}"/>
    <dgm:cxn modelId="{7B6F22D0-E79B-4FD8-84DD-B10EDFB2BD87}" type="presOf" srcId="{7962D03E-30B1-4F53-AF92-99799859890D}" destId="{3EA9DADB-2725-47F6-A1E4-176853C690D2}" srcOrd="0" destOrd="0" presId="urn:microsoft.com/office/officeart/2005/8/layout/venn1"/>
    <dgm:cxn modelId="{8E1D0FD5-E6C5-4680-BEA7-58465BB704E0}" srcId="{2F5FFC8A-1865-4AF5-8843-81112271EB4F}" destId="{7962D03E-30B1-4F53-AF92-99799859890D}" srcOrd="0" destOrd="0" parTransId="{CCC09A47-B3C0-4377-9014-007CF076633F}" sibTransId="{DF3A3A7E-DF6C-459F-BB91-F4147EE08A2E}"/>
    <dgm:cxn modelId="{03A0FDE4-5F58-48E6-8FFD-08E1E1230E7A}" type="presOf" srcId="{1D3967AE-03A1-4982-845A-A4B9024BD6CB}" destId="{B8EBCD59-F134-4457-AF92-9C9CC96663B7}" srcOrd="1" destOrd="0" presId="urn:microsoft.com/office/officeart/2005/8/layout/venn1"/>
    <dgm:cxn modelId="{225FBE98-1AF2-4B35-82BB-C483D1027655}" type="presParOf" srcId="{8FF1C375-08A4-477E-B53B-994A3DE17394}" destId="{3EA9DADB-2725-47F6-A1E4-176853C690D2}" srcOrd="0" destOrd="0" presId="urn:microsoft.com/office/officeart/2005/8/layout/venn1"/>
    <dgm:cxn modelId="{AA5CD7F7-2E75-42E8-B5E4-2E236219F835}" type="presParOf" srcId="{8FF1C375-08A4-477E-B53B-994A3DE17394}" destId="{332AAE91-92AB-4E7D-B296-EE6F2A333A9E}" srcOrd="1" destOrd="0" presId="urn:microsoft.com/office/officeart/2005/8/layout/venn1"/>
    <dgm:cxn modelId="{AC829D3D-A0ED-4311-9B59-2C31EECFC1C9}" type="presParOf" srcId="{8FF1C375-08A4-477E-B53B-994A3DE17394}" destId="{7AF419E4-3CB0-49D1-929C-CAF4D628B1C6}" srcOrd="2" destOrd="0" presId="urn:microsoft.com/office/officeart/2005/8/layout/venn1"/>
    <dgm:cxn modelId="{ADE546DB-18CB-4198-80C9-7F3CC585E1D7}" type="presParOf" srcId="{8FF1C375-08A4-477E-B53B-994A3DE17394}" destId="{B8EBCD59-F134-4457-AF92-9C9CC96663B7}"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3958B33-5629-4E1E-B961-BFE79290260C}" type="doc">
      <dgm:prSet loTypeId="urn:microsoft.com/office/officeart/2011/layout/CircleProcess" loCatId="process" qsTypeId="urn:microsoft.com/office/officeart/2005/8/quickstyle/simple1" qsCatId="simple" csTypeId="urn:microsoft.com/office/officeart/2005/8/colors/accent1_2" csCatId="accent1"/>
      <dgm:spPr/>
      <dgm:t>
        <a:bodyPr/>
        <a:lstStyle/>
        <a:p>
          <a:endParaRPr lang="en-GB"/>
        </a:p>
      </dgm:t>
    </dgm:pt>
    <dgm:pt modelId="{D67DE5F6-CFD1-44E8-A490-77E686F00B35}">
      <dgm:prSet/>
      <dgm:spPr/>
      <dgm:t>
        <a:bodyPr/>
        <a:lstStyle/>
        <a:p>
          <a:r>
            <a:rPr lang="en-GB"/>
            <a:t>Racist incidents and the anticipation of discrimination can undermine learners’ </a:t>
          </a:r>
          <a:r>
            <a:rPr lang="en-GB" b="1"/>
            <a:t>self-esteem, sense of safety, and belonging</a:t>
          </a:r>
          <a:r>
            <a:rPr lang="en-GB"/>
            <a:t> within the classroom. </a:t>
          </a:r>
        </a:p>
      </dgm:t>
    </dgm:pt>
    <dgm:pt modelId="{4257AB4B-BB01-4A68-B3A1-17C2DA33CDEE}" type="parTrans" cxnId="{6FF63553-38EF-4015-A472-B0EB62BDC083}">
      <dgm:prSet/>
      <dgm:spPr/>
      <dgm:t>
        <a:bodyPr/>
        <a:lstStyle/>
        <a:p>
          <a:endParaRPr lang="en-GB"/>
        </a:p>
      </dgm:t>
    </dgm:pt>
    <dgm:pt modelId="{C12E8CB8-ECE1-4578-8144-1B4B1A107BD6}" type="sibTrans" cxnId="{6FF63553-38EF-4015-A472-B0EB62BDC083}">
      <dgm:prSet/>
      <dgm:spPr/>
      <dgm:t>
        <a:bodyPr/>
        <a:lstStyle/>
        <a:p>
          <a:endParaRPr lang="en-GB"/>
        </a:p>
      </dgm:t>
    </dgm:pt>
    <dgm:pt modelId="{02ED7C32-6B6E-4FEE-A200-C0DDD2786540}">
      <dgm:prSet/>
      <dgm:spPr/>
      <dgm:t>
        <a:bodyPr/>
        <a:lstStyle/>
        <a:p>
          <a:r>
            <a:rPr lang="en-GB"/>
            <a:t>When students feel that racist language or behaviours are tolerated—or even unchallenged—they are more likely to experience anxiety and disengagement, and to view school as a site of threat rather than support. </a:t>
          </a:r>
        </a:p>
      </dgm:t>
    </dgm:pt>
    <dgm:pt modelId="{D4F1C4ED-123E-47B0-AB90-2EAB1605A3A7}" type="parTrans" cxnId="{44D52B13-9144-4533-9D86-E1A8B353FBF3}">
      <dgm:prSet/>
      <dgm:spPr/>
      <dgm:t>
        <a:bodyPr/>
        <a:lstStyle/>
        <a:p>
          <a:endParaRPr lang="en-GB"/>
        </a:p>
      </dgm:t>
    </dgm:pt>
    <dgm:pt modelId="{F0012ADF-8CBF-43DE-A93D-A48004D337F1}" type="sibTrans" cxnId="{44D52B13-9144-4533-9D86-E1A8B353FBF3}">
      <dgm:prSet/>
      <dgm:spPr/>
      <dgm:t>
        <a:bodyPr/>
        <a:lstStyle/>
        <a:p>
          <a:endParaRPr lang="en-GB"/>
        </a:p>
      </dgm:t>
    </dgm:pt>
    <dgm:pt modelId="{1A04B5AF-2CF7-4304-8B87-628CB3B82419}">
      <dgm:prSet/>
      <dgm:spPr/>
      <dgm:t>
        <a:bodyPr/>
        <a:lstStyle/>
        <a:p>
          <a:r>
            <a:rPr lang="en-GB" dirty="0"/>
            <a:t>This can negatively affect attendance, participation in learning, and relationships with peers and teachers, contributing to patterns of </a:t>
          </a:r>
          <a:r>
            <a:rPr lang="en-GB" b="1" dirty="0"/>
            <a:t>disaffection and lower academic aspiration</a:t>
          </a:r>
          <a:r>
            <a:rPr lang="en-GB" dirty="0"/>
            <a:t> among minoritised pupils. </a:t>
          </a:r>
          <a:r>
            <a:rPr lang="en-GB" u="sng" dirty="0">
              <a:hlinkClick xmlns:r="http://schemas.openxmlformats.org/officeDocument/2006/relationships" r:id="rId1"/>
            </a:rPr>
            <a:t>EYST</a:t>
          </a:r>
          <a:endParaRPr lang="en-GB" dirty="0"/>
        </a:p>
      </dgm:t>
    </dgm:pt>
    <dgm:pt modelId="{4DD5F3FA-EBFB-4A30-B85C-05EBBB696FDE}" type="parTrans" cxnId="{DF8C5285-9DE3-47F2-A412-DB5444BB8721}">
      <dgm:prSet/>
      <dgm:spPr/>
      <dgm:t>
        <a:bodyPr/>
        <a:lstStyle/>
        <a:p>
          <a:endParaRPr lang="en-GB"/>
        </a:p>
      </dgm:t>
    </dgm:pt>
    <dgm:pt modelId="{C501DCE1-FE83-4F84-9B95-B9BEC0719C30}" type="sibTrans" cxnId="{DF8C5285-9DE3-47F2-A412-DB5444BB8721}">
      <dgm:prSet/>
      <dgm:spPr/>
      <dgm:t>
        <a:bodyPr/>
        <a:lstStyle/>
        <a:p>
          <a:endParaRPr lang="en-GB"/>
        </a:p>
      </dgm:t>
    </dgm:pt>
    <dgm:pt modelId="{4763004F-8F61-445A-A69E-5F4BA9D6A629}" type="pres">
      <dgm:prSet presAssocID="{C3958B33-5629-4E1E-B961-BFE79290260C}" presName="Name0" presStyleCnt="0">
        <dgm:presLayoutVars>
          <dgm:chMax val="11"/>
          <dgm:chPref val="11"/>
          <dgm:dir/>
          <dgm:resizeHandles/>
        </dgm:presLayoutVars>
      </dgm:prSet>
      <dgm:spPr/>
    </dgm:pt>
    <dgm:pt modelId="{1B9C8B13-DDF2-4DFF-95AC-F9A7C459C1F4}" type="pres">
      <dgm:prSet presAssocID="{1A04B5AF-2CF7-4304-8B87-628CB3B82419}" presName="Accent3" presStyleCnt="0"/>
      <dgm:spPr/>
    </dgm:pt>
    <dgm:pt modelId="{54E80701-0D27-4D79-AAD3-43FF8910AFB7}" type="pres">
      <dgm:prSet presAssocID="{1A04B5AF-2CF7-4304-8B87-628CB3B82419}" presName="Accent" presStyleLbl="node1" presStyleIdx="0" presStyleCnt="3"/>
      <dgm:spPr/>
    </dgm:pt>
    <dgm:pt modelId="{1805BA24-6780-416C-84DD-F09AA6E19A53}" type="pres">
      <dgm:prSet presAssocID="{1A04B5AF-2CF7-4304-8B87-628CB3B82419}" presName="ParentBackground3" presStyleCnt="0"/>
      <dgm:spPr/>
    </dgm:pt>
    <dgm:pt modelId="{595D4FD9-1B2E-4B71-9E2D-5000F335001A}" type="pres">
      <dgm:prSet presAssocID="{1A04B5AF-2CF7-4304-8B87-628CB3B82419}" presName="ParentBackground" presStyleLbl="fgAcc1" presStyleIdx="0" presStyleCnt="3"/>
      <dgm:spPr/>
    </dgm:pt>
    <dgm:pt modelId="{570D1F43-0500-483B-9FF3-3F7069B942C2}" type="pres">
      <dgm:prSet presAssocID="{1A04B5AF-2CF7-4304-8B87-628CB3B82419}" presName="Parent3" presStyleLbl="revTx" presStyleIdx="0" presStyleCnt="0">
        <dgm:presLayoutVars>
          <dgm:chMax val="1"/>
          <dgm:chPref val="1"/>
          <dgm:bulletEnabled val="1"/>
        </dgm:presLayoutVars>
      </dgm:prSet>
      <dgm:spPr/>
    </dgm:pt>
    <dgm:pt modelId="{4FE3D331-AC77-43C3-B937-76047000169F}" type="pres">
      <dgm:prSet presAssocID="{02ED7C32-6B6E-4FEE-A200-C0DDD2786540}" presName="Accent2" presStyleCnt="0"/>
      <dgm:spPr/>
    </dgm:pt>
    <dgm:pt modelId="{DB362A05-2E33-4B79-A704-42C6785D1F83}" type="pres">
      <dgm:prSet presAssocID="{02ED7C32-6B6E-4FEE-A200-C0DDD2786540}" presName="Accent" presStyleLbl="node1" presStyleIdx="1" presStyleCnt="3"/>
      <dgm:spPr/>
    </dgm:pt>
    <dgm:pt modelId="{14271315-D3BB-41E3-BAC9-7462C8A8E100}" type="pres">
      <dgm:prSet presAssocID="{02ED7C32-6B6E-4FEE-A200-C0DDD2786540}" presName="ParentBackground2" presStyleCnt="0"/>
      <dgm:spPr/>
    </dgm:pt>
    <dgm:pt modelId="{DF864B3C-EE39-4E5F-A184-4620058FB4DB}" type="pres">
      <dgm:prSet presAssocID="{02ED7C32-6B6E-4FEE-A200-C0DDD2786540}" presName="ParentBackground" presStyleLbl="fgAcc1" presStyleIdx="1" presStyleCnt="3"/>
      <dgm:spPr/>
    </dgm:pt>
    <dgm:pt modelId="{D4103F9D-AC1E-4C55-B2DC-FC7D476EE496}" type="pres">
      <dgm:prSet presAssocID="{02ED7C32-6B6E-4FEE-A200-C0DDD2786540}" presName="Parent2" presStyleLbl="revTx" presStyleIdx="0" presStyleCnt="0">
        <dgm:presLayoutVars>
          <dgm:chMax val="1"/>
          <dgm:chPref val="1"/>
          <dgm:bulletEnabled val="1"/>
        </dgm:presLayoutVars>
      </dgm:prSet>
      <dgm:spPr/>
    </dgm:pt>
    <dgm:pt modelId="{D79C07A0-2A17-4444-B999-F24F1D755BBD}" type="pres">
      <dgm:prSet presAssocID="{D67DE5F6-CFD1-44E8-A490-77E686F00B35}" presName="Accent1" presStyleCnt="0"/>
      <dgm:spPr/>
    </dgm:pt>
    <dgm:pt modelId="{1F56A76C-114A-439C-8400-C72FC19FBC90}" type="pres">
      <dgm:prSet presAssocID="{D67DE5F6-CFD1-44E8-A490-77E686F00B35}" presName="Accent" presStyleLbl="node1" presStyleIdx="2" presStyleCnt="3"/>
      <dgm:spPr/>
    </dgm:pt>
    <dgm:pt modelId="{90815A83-9A25-4F12-A8F6-89EEA8D502CD}" type="pres">
      <dgm:prSet presAssocID="{D67DE5F6-CFD1-44E8-A490-77E686F00B35}" presName="ParentBackground1" presStyleCnt="0"/>
      <dgm:spPr/>
    </dgm:pt>
    <dgm:pt modelId="{A1EE51CF-DC20-41B5-B198-287D8E6C315C}" type="pres">
      <dgm:prSet presAssocID="{D67DE5F6-CFD1-44E8-A490-77E686F00B35}" presName="ParentBackground" presStyleLbl="fgAcc1" presStyleIdx="2" presStyleCnt="3"/>
      <dgm:spPr/>
    </dgm:pt>
    <dgm:pt modelId="{4C701D41-0835-4A2E-98B7-75F1BD912DEB}" type="pres">
      <dgm:prSet presAssocID="{D67DE5F6-CFD1-44E8-A490-77E686F00B35}" presName="Parent1" presStyleLbl="revTx" presStyleIdx="0" presStyleCnt="0">
        <dgm:presLayoutVars>
          <dgm:chMax val="1"/>
          <dgm:chPref val="1"/>
          <dgm:bulletEnabled val="1"/>
        </dgm:presLayoutVars>
      </dgm:prSet>
      <dgm:spPr/>
    </dgm:pt>
  </dgm:ptLst>
  <dgm:cxnLst>
    <dgm:cxn modelId="{EE1ABE03-9B96-4479-86CB-36AE779E625E}" type="presOf" srcId="{02ED7C32-6B6E-4FEE-A200-C0DDD2786540}" destId="{D4103F9D-AC1E-4C55-B2DC-FC7D476EE496}" srcOrd="1" destOrd="0" presId="urn:microsoft.com/office/officeart/2011/layout/CircleProcess"/>
    <dgm:cxn modelId="{D33B6608-6070-4196-A73D-7C9E6BEC2B83}" type="presOf" srcId="{1A04B5AF-2CF7-4304-8B87-628CB3B82419}" destId="{570D1F43-0500-483B-9FF3-3F7069B942C2}" srcOrd="1" destOrd="0" presId="urn:microsoft.com/office/officeart/2011/layout/CircleProcess"/>
    <dgm:cxn modelId="{44D52B13-9144-4533-9D86-E1A8B353FBF3}" srcId="{C3958B33-5629-4E1E-B961-BFE79290260C}" destId="{02ED7C32-6B6E-4FEE-A200-C0DDD2786540}" srcOrd="1" destOrd="0" parTransId="{D4F1C4ED-123E-47B0-AB90-2EAB1605A3A7}" sibTransId="{F0012ADF-8CBF-43DE-A93D-A48004D337F1}"/>
    <dgm:cxn modelId="{013F373A-A6B0-4324-B9F4-47688C468DF8}" type="presOf" srcId="{D67DE5F6-CFD1-44E8-A490-77E686F00B35}" destId="{A1EE51CF-DC20-41B5-B198-287D8E6C315C}" srcOrd="0" destOrd="0" presId="urn:microsoft.com/office/officeart/2011/layout/CircleProcess"/>
    <dgm:cxn modelId="{6FF63553-38EF-4015-A472-B0EB62BDC083}" srcId="{C3958B33-5629-4E1E-B961-BFE79290260C}" destId="{D67DE5F6-CFD1-44E8-A490-77E686F00B35}" srcOrd="0" destOrd="0" parTransId="{4257AB4B-BB01-4A68-B3A1-17C2DA33CDEE}" sibTransId="{C12E8CB8-ECE1-4578-8144-1B4B1A107BD6}"/>
    <dgm:cxn modelId="{FC0A7A84-0E54-46AC-90DE-FC0725EE16DE}" type="presOf" srcId="{02ED7C32-6B6E-4FEE-A200-C0DDD2786540}" destId="{DF864B3C-EE39-4E5F-A184-4620058FB4DB}" srcOrd="0" destOrd="0" presId="urn:microsoft.com/office/officeart/2011/layout/CircleProcess"/>
    <dgm:cxn modelId="{DF8C5285-9DE3-47F2-A412-DB5444BB8721}" srcId="{C3958B33-5629-4E1E-B961-BFE79290260C}" destId="{1A04B5AF-2CF7-4304-8B87-628CB3B82419}" srcOrd="2" destOrd="0" parTransId="{4DD5F3FA-EBFB-4A30-B85C-05EBBB696FDE}" sibTransId="{C501DCE1-FE83-4F84-9B95-B9BEC0719C30}"/>
    <dgm:cxn modelId="{0F13F0A0-6CD8-463C-BAAD-6B5FF8CE93F7}" type="presOf" srcId="{D67DE5F6-CFD1-44E8-A490-77E686F00B35}" destId="{4C701D41-0835-4A2E-98B7-75F1BD912DEB}" srcOrd="1" destOrd="0" presId="urn:microsoft.com/office/officeart/2011/layout/CircleProcess"/>
    <dgm:cxn modelId="{95E11FA9-4ECE-4D21-BF71-ADDFC066962D}" type="presOf" srcId="{C3958B33-5629-4E1E-B961-BFE79290260C}" destId="{4763004F-8F61-445A-A69E-5F4BA9D6A629}" srcOrd="0" destOrd="0" presId="urn:microsoft.com/office/officeart/2011/layout/CircleProcess"/>
    <dgm:cxn modelId="{CC4442DB-40E1-4523-8F3D-A0BC5C894562}" type="presOf" srcId="{1A04B5AF-2CF7-4304-8B87-628CB3B82419}" destId="{595D4FD9-1B2E-4B71-9E2D-5000F335001A}" srcOrd="0" destOrd="0" presId="urn:microsoft.com/office/officeart/2011/layout/CircleProcess"/>
    <dgm:cxn modelId="{480311A3-7C0B-4489-8383-1850215593D9}" type="presParOf" srcId="{4763004F-8F61-445A-A69E-5F4BA9D6A629}" destId="{1B9C8B13-DDF2-4DFF-95AC-F9A7C459C1F4}" srcOrd="0" destOrd="0" presId="urn:microsoft.com/office/officeart/2011/layout/CircleProcess"/>
    <dgm:cxn modelId="{30996E03-09AF-4C9F-B716-87F909C3F36B}" type="presParOf" srcId="{1B9C8B13-DDF2-4DFF-95AC-F9A7C459C1F4}" destId="{54E80701-0D27-4D79-AAD3-43FF8910AFB7}" srcOrd="0" destOrd="0" presId="urn:microsoft.com/office/officeart/2011/layout/CircleProcess"/>
    <dgm:cxn modelId="{3E16C9B8-EDAE-4DC3-9A0D-FAF205E1044C}" type="presParOf" srcId="{4763004F-8F61-445A-A69E-5F4BA9D6A629}" destId="{1805BA24-6780-416C-84DD-F09AA6E19A53}" srcOrd="1" destOrd="0" presId="urn:microsoft.com/office/officeart/2011/layout/CircleProcess"/>
    <dgm:cxn modelId="{578C0C87-7180-426B-8E0D-53CE110772A8}" type="presParOf" srcId="{1805BA24-6780-416C-84DD-F09AA6E19A53}" destId="{595D4FD9-1B2E-4B71-9E2D-5000F335001A}" srcOrd="0" destOrd="0" presId="urn:microsoft.com/office/officeart/2011/layout/CircleProcess"/>
    <dgm:cxn modelId="{244D98FD-4B2B-4C1E-A15F-5CDCBB79BB9E}" type="presParOf" srcId="{4763004F-8F61-445A-A69E-5F4BA9D6A629}" destId="{570D1F43-0500-483B-9FF3-3F7069B942C2}" srcOrd="2" destOrd="0" presId="urn:microsoft.com/office/officeart/2011/layout/CircleProcess"/>
    <dgm:cxn modelId="{B53B990D-7943-456C-9E9A-57447BE6CEC1}" type="presParOf" srcId="{4763004F-8F61-445A-A69E-5F4BA9D6A629}" destId="{4FE3D331-AC77-43C3-B937-76047000169F}" srcOrd="3" destOrd="0" presId="urn:microsoft.com/office/officeart/2011/layout/CircleProcess"/>
    <dgm:cxn modelId="{402F4661-FF8C-47D6-AE9C-ECE3D6EB1A88}" type="presParOf" srcId="{4FE3D331-AC77-43C3-B937-76047000169F}" destId="{DB362A05-2E33-4B79-A704-42C6785D1F83}" srcOrd="0" destOrd="0" presId="urn:microsoft.com/office/officeart/2011/layout/CircleProcess"/>
    <dgm:cxn modelId="{E740F8FE-73D2-4798-BD1B-0FA28866B690}" type="presParOf" srcId="{4763004F-8F61-445A-A69E-5F4BA9D6A629}" destId="{14271315-D3BB-41E3-BAC9-7462C8A8E100}" srcOrd="4" destOrd="0" presId="urn:microsoft.com/office/officeart/2011/layout/CircleProcess"/>
    <dgm:cxn modelId="{0B1F8924-FBA8-4BE9-89AF-F164E20EC567}" type="presParOf" srcId="{14271315-D3BB-41E3-BAC9-7462C8A8E100}" destId="{DF864B3C-EE39-4E5F-A184-4620058FB4DB}" srcOrd="0" destOrd="0" presId="urn:microsoft.com/office/officeart/2011/layout/CircleProcess"/>
    <dgm:cxn modelId="{C0539B36-382F-4224-84B2-F0A5BA3844BB}" type="presParOf" srcId="{4763004F-8F61-445A-A69E-5F4BA9D6A629}" destId="{D4103F9D-AC1E-4C55-B2DC-FC7D476EE496}" srcOrd="5" destOrd="0" presId="urn:microsoft.com/office/officeart/2011/layout/CircleProcess"/>
    <dgm:cxn modelId="{35AADCFE-CFBF-440B-A853-852D5DB3FD0D}" type="presParOf" srcId="{4763004F-8F61-445A-A69E-5F4BA9D6A629}" destId="{D79C07A0-2A17-4444-B999-F24F1D755BBD}" srcOrd="6" destOrd="0" presId="urn:microsoft.com/office/officeart/2011/layout/CircleProcess"/>
    <dgm:cxn modelId="{5F0E6097-A44F-460B-BCD1-CE2FEDE83F3C}" type="presParOf" srcId="{D79C07A0-2A17-4444-B999-F24F1D755BBD}" destId="{1F56A76C-114A-439C-8400-C72FC19FBC90}" srcOrd="0" destOrd="0" presId="urn:microsoft.com/office/officeart/2011/layout/CircleProcess"/>
    <dgm:cxn modelId="{F1C788F4-3F6D-4EE8-AC33-9E7437BFD3ED}" type="presParOf" srcId="{4763004F-8F61-445A-A69E-5F4BA9D6A629}" destId="{90815A83-9A25-4F12-A8F6-89EEA8D502CD}" srcOrd="7" destOrd="0" presId="urn:microsoft.com/office/officeart/2011/layout/CircleProcess"/>
    <dgm:cxn modelId="{D13239A3-19A6-4A44-B7F1-01BFAF24CD7F}" type="presParOf" srcId="{90815A83-9A25-4F12-A8F6-89EEA8D502CD}" destId="{A1EE51CF-DC20-41B5-B198-287D8E6C315C}" srcOrd="0" destOrd="0" presId="urn:microsoft.com/office/officeart/2011/layout/CircleProcess"/>
    <dgm:cxn modelId="{4543F77A-2263-4121-BF0B-B219AEF0591E}" type="presParOf" srcId="{4763004F-8F61-445A-A69E-5F4BA9D6A629}" destId="{4C701D41-0835-4A2E-98B7-75F1BD912DEB}"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737086D-0013-4263-B129-CF86EA57C922}" type="doc">
      <dgm:prSet loTypeId="urn:microsoft.com/office/officeart/2005/8/layout/hierarchy4" loCatId="relationship" qsTypeId="urn:microsoft.com/office/officeart/2005/8/quickstyle/simple1" qsCatId="simple" csTypeId="urn:microsoft.com/office/officeart/2005/8/colors/accent0_2" csCatId="mainScheme" phldr="1"/>
      <dgm:spPr/>
      <dgm:t>
        <a:bodyPr/>
        <a:lstStyle/>
        <a:p>
          <a:endParaRPr lang="en-GB"/>
        </a:p>
      </dgm:t>
    </dgm:pt>
    <dgm:pt modelId="{0F8E1470-4CC8-4017-A1ED-5A104C215EBF}">
      <dgm:prSet/>
      <dgm:spPr/>
      <dgm:t>
        <a:bodyPr/>
        <a:lstStyle/>
        <a:p>
          <a:r>
            <a:rPr lang="en-GB"/>
            <a:t>For many young people, experiences of racism do not occur in isolation but influence </a:t>
          </a:r>
          <a:r>
            <a:rPr lang="en-GB" b="1"/>
            <a:t>identity formation and emotional wellbeing</a:t>
          </a:r>
          <a:r>
            <a:rPr lang="en-GB"/>
            <a:t>. </a:t>
          </a:r>
        </a:p>
      </dgm:t>
    </dgm:pt>
    <dgm:pt modelId="{7B02B90D-762F-455F-9E3D-F34365E8513A}" type="parTrans" cxnId="{C9498EC6-D0D6-483C-9724-871CBD545902}">
      <dgm:prSet/>
      <dgm:spPr/>
      <dgm:t>
        <a:bodyPr/>
        <a:lstStyle/>
        <a:p>
          <a:endParaRPr lang="en-GB"/>
        </a:p>
      </dgm:t>
    </dgm:pt>
    <dgm:pt modelId="{7B48F8F9-8624-4DCD-A4FC-17A8F23D63EB}" type="sibTrans" cxnId="{C9498EC6-D0D6-483C-9724-871CBD545902}">
      <dgm:prSet/>
      <dgm:spPr/>
      <dgm:t>
        <a:bodyPr/>
        <a:lstStyle/>
        <a:p>
          <a:endParaRPr lang="en-GB"/>
        </a:p>
      </dgm:t>
    </dgm:pt>
    <dgm:pt modelId="{41CE7E48-8163-48E8-8AAC-7B0DD639C0EA}">
      <dgm:prSet/>
      <dgm:spPr/>
      <dgm:t>
        <a:bodyPr/>
        <a:lstStyle/>
        <a:p>
          <a:r>
            <a:rPr lang="en-GB" dirty="0"/>
            <a:t>Racist remarks or exclusionary behaviour can create internalised feelings of marginalisation that affect how learners view their own cultural and ethnic identities. When schools lack effective anti-racist policies or culturally responsive curricula, children from minority backgrounds may struggle to see their histories, contributions, and experiences reflected in learning environments. </a:t>
          </a:r>
        </a:p>
      </dgm:t>
    </dgm:pt>
    <dgm:pt modelId="{6F9E0268-033F-405E-9756-E7078BC4D042}" type="parTrans" cxnId="{B47F9D2F-5DFB-47E9-8B03-636F2B11399A}">
      <dgm:prSet/>
      <dgm:spPr/>
      <dgm:t>
        <a:bodyPr/>
        <a:lstStyle/>
        <a:p>
          <a:endParaRPr lang="en-GB"/>
        </a:p>
      </dgm:t>
    </dgm:pt>
    <dgm:pt modelId="{ADA3CD04-C6E2-467F-A6A0-2C5BF425F7B7}" type="sibTrans" cxnId="{B47F9D2F-5DFB-47E9-8B03-636F2B11399A}">
      <dgm:prSet/>
      <dgm:spPr/>
      <dgm:t>
        <a:bodyPr/>
        <a:lstStyle/>
        <a:p>
          <a:endParaRPr lang="en-GB"/>
        </a:p>
      </dgm:t>
    </dgm:pt>
    <dgm:pt modelId="{4C527AC5-7C0E-40E6-987E-169B25379D8C}">
      <dgm:prSet/>
      <dgm:spPr/>
      <dgm:t>
        <a:bodyPr/>
        <a:lstStyle/>
        <a:p>
          <a:r>
            <a:rPr lang="en-GB" dirty="0"/>
            <a:t>This can compound feelings of otherness and erode </a:t>
          </a:r>
          <a:r>
            <a:rPr lang="en-GB" i="1" dirty="0"/>
            <a:t>belonging</a:t>
          </a:r>
          <a:r>
            <a:rPr lang="en-GB" dirty="0"/>
            <a:t>, which education psychology research identifies as central to positive academic and psychological development.</a:t>
          </a:r>
        </a:p>
      </dgm:t>
    </dgm:pt>
    <dgm:pt modelId="{89396998-A8BA-43DF-BC6F-244F8AC65A9D}" type="parTrans" cxnId="{08D41B04-A085-434A-99A4-91184C42585B}">
      <dgm:prSet/>
      <dgm:spPr/>
      <dgm:t>
        <a:bodyPr/>
        <a:lstStyle/>
        <a:p>
          <a:endParaRPr lang="en-GB"/>
        </a:p>
      </dgm:t>
    </dgm:pt>
    <dgm:pt modelId="{24C5BA7C-59F5-4FFF-A8EA-D06D5BED6DBC}" type="sibTrans" cxnId="{08D41B04-A085-434A-99A4-91184C42585B}">
      <dgm:prSet/>
      <dgm:spPr/>
      <dgm:t>
        <a:bodyPr/>
        <a:lstStyle/>
        <a:p>
          <a:endParaRPr lang="en-GB"/>
        </a:p>
      </dgm:t>
    </dgm:pt>
    <dgm:pt modelId="{7257D442-4146-45AD-85AE-150C2E6B0E9D}" type="pres">
      <dgm:prSet presAssocID="{B737086D-0013-4263-B129-CF86EA57C922}" presName="Name0" presStyleCnt="0">
        <dgm:presLayoutVars>
          <dgm:chPref val="1"/>
          <dgm:dir/>
          <dgm:animOne val="branch"/>
          <dgm:animLvl val="lvl"/>
          <dgm:resizeHandles/>
        </dgm:presLayoutVars>
      </dgm:prSet>
      <dgm:spPr/>
    </dgm:pt>
    <dgm:pt modelId="{6D2A6A24-0D53-4412-9F5B-974AB22454C6}" type="pres">
      <dgm:prSet presAssocID="{0F8E1470-4CC8-4017-A1ED-5A104C215EBF}" presName="vertOne" presStyleCnt="0"/>
      <dgm:spPr/>
    </dgm:pt>
    <dgm:pt modelId="{83E7E887-AFD2-4D47-A2B1-1BD26DB626BE}" type="pres">
      <dgm:prSet presAssocID="{0F8E1470-4CC8-4017-A1ED-5A104C215EBF}" presName="txOne" presStyleLbl="node0" presStyleIdx="0" presStyleCnt="3">
        <dgm:presLayoutVars>
          <dgm:chPref val="3"/>
        </dgm:presLayoutVars>
      </dgm:prSet>
      <dgm:spPr/>
    </dgm:pt>
    <dgm:pt modelId="{9213D53A-E90F-4FC1-8C5A-F2AE27A33757}" type="pres">
      <dgm:prSet presAssocID="{0F8E1470-4CC8-4017-A1ED-5A104C215EBF}" presName="horzOne" presStyleCnt="0"/>
      <dgm:spPr/>
    </dgm:pt>
    <dgm:pt modelId="{0AFEE1AA-3178-4A66-8024-F2129F27B4FC}" type="pres">
      <dgm:prSet presAssocID="{7B48F8F9-8624-4DCD-A4FC-17A8F23D63EB}" presName="sibSpaceOne" presStyleCnt="0"/>
      <dgm:spPr/>
    </dgm:pt>
    <dgm:pt modelId="{AE3B4D66-08C3-4077-8931-216A2E31E551}" type="pres">
      <dgm:prSet presAssocID="{41CE7E48-8163-48E8-8AAC-7B0DD639C0EA}" presName="vertOne" presStyleCnt="0"/>
      <dgm:spPr/>
    </dgm:pt>
    <dgm:pt modelId="{7878B04D-BFD2-4FEC-974D-98F8ED2AFFE1}" type="pres">
      <dgm:prSet presAssocID="{41CE7E48-8163-48E8-8AAC-7B0DD639C0EA}" presName="txOne" presStyleLbl="node0" presStyleIdx="1" presStyleCnt="3" custScaleX="155169" custLinFactNeighborX="-48" custLinFactNeighborY="13889">
        <dgm:presLayoutVars>
          <dgm:chPref val="3"/>
        </dgm:presLayoutVars>
      </dgm:prSet>
      <dgm:spPr/>
    </dgm:pt>
    <dgm:pt modelId="{34FA21C3-2AE5-4A4B-9986-FEA335E9D9A8}" type="pres">
      <dgm:prSet presAssocID="{41CE7E48-8163-48E8-8AAC-7B0DD639C0EA}" presName="horzOne" presStyleCnt="0"/>
      <dgm:spPr/>
    </dgm:pt>
    <dgm:pt modelId="{6B4C98BB-D6BF-4D6A-AF79-2A1860D59AA7}" type="pres">
      <dgm:prSet presAssocID="{ADA3CD04-C6E2-467F-A6A0-2C5BF425F7B7}" presName="sibSpaceOne" presStyleCnt="0"/>
      <dgm:spPr/>
    </dgm:pt>
    <dgm:pt modelId="{2C875446-5823-4AE8-9331-708B7BFFC566}" type="pres">
      <dgm:prSet presAssocID="{4C527AC5-7C0E-40E6-987E-169B25379D8C}" presName="vertOne" presStyleCnt="0"/>
      <dgm:spPr/>
    </dgm:pt>
    <dgm:pt modelId="{D7FC4B15-FEFE-45FE-9627-5793563E774D}" type="pres">
      <dgm:prSet presAssocID="{4C527AC5-7C0E-40E6-987E-169B25379D8C}" presName="txOne" presStyleLbl="node0" presStyleIdx="2" presStyleCnt="3">
        <dgm:presLayoutVars>
          <dgm:chPref val="3"/>
        </dgm:presLayoutVars>
      </dgm:prSet>
      <dgm:spPr/>
    </dgm:pt>
    <dgm:pt modelId="{73846F29-58E3-47D7-A7A6-28F0E7702AAD}" type="pres">
      <dgm:prSet presAssocID="{4C527AC5-7C0E-40E6-987E-169B25379D8C}" presName="horzOne" presStyleCnt="0"/>
      <dgm:spPr/>
    </dgm:pt>
  </dgm:ptLst>
  <dgm:cxnLst>
    <dgm:cxn modelId="{08D41B04-A085-434A-99A4-91184C42585B}" srcId="{B737086D-0013-4263-B129-CF86EA57C922}" destId="{4C527AC5-7C0E-40E6-987E-169B25379D8C}" srcOrd="2" destOrd="0" parTransId="{89396998-A8BA-43DF-BC6F-244F8AC65A9D}" sibTransId="{24C5BA7C-59F5-4FFF-A8EA-D06D5BED6DBC}"/>
    <dgm:cxn modelId="{B47F9D2F-5DFB-47E9-8B03-636F2B11399A}" srcId="{B737086D-0013-4263-B129-CF86EA57C922}" destId="{41CE7E48-8163-48E8-8AAC-7B0DD639C0EA}" srcOrd="1" destOrd="0" parTransId="{6F9E0268-033F-405E-9756-E7078BC4D042}" sibTransId="{ADA3CD04-C6E2-467F-A6A0-2C5BF425F7B7}"/>
    <dgm:cxn modelId="{2AEB033B-A0A7-484A-9F78-197B27FEF8A2}" type="presOf" srcId="{0F8E1470-4CC8-4017-A1ED-5A104C215EBF}" destId="{83E7E887-AFD2-4D47-A2B1-1BD26DB626BE}" srcOrd="0" destOrd="0" presId="urn:microsoft.com/office/officeart/2005/8/layout/hierarchy4"/>
    <dgm:cxn modelId="{D22EC6A6-29CD-4A66-A547-0ED00D0C28BD}" type="presOf" srcId="{4C527AC5-7C0E-40E6-987E-169B25379D8C}" destId="{D7FC4B15-FEFE-45FE-9627-5793563E774D}" srcOrd="0" destOrd="0" presId="urn:microsoft.com/office/officeart/2005/8/layout/hierarchy4"/>
    <dgm:cxn modelId="{C9498EC6-D0D6-483C-9724-871CBD545902}" srcId="{B737086D-0013-4263-B129-CF86EA57C922}" destId="{0F8E1470-4CC8-4017-A1ED-5A104C215EBF}" srcOrd="0" destOrd="0" parTransId="{7B02B90D-762F-455F-9E3D-F34365E8513A}" sibTransId="{7B48F8F9-8624-4DCD-A4FC-17A8F23D63EB}"/>
    <dgm:cxn modelId="{33EBCADD-6EDB-48D6-A02E-9041822F2F40}" type="presOf" srcId="{41CE7E48-8163-48E8-8AAC-7B0DD639C0EA}" destId="{7878B04D-BFD2-4FEC-974D-98F8ED2AFFE1}" srcOrd="0" destOrd="0" presId="urn:microsoft.com/office/officeart/2005/8/layout/hierarchy4"/>
    <dgm:cxn modelId="{F97CE4E1-7261-4E0C-9D20-94CCF24D64BC}" type="presOf" srcId="{B737086D-0013-4263-B129-CF86EA57C922}" destId="{7257D442-4146-45AD-85AE-150C2E6B0E9D}" srcOrd="0" destOrd="0" presId="urn:microsoft.com/office/officeart/2005/8/layout/hierarchy4"/>
    <dgm:cxn modelId="{2ED9E5BB-C34D-4521-8136-2691E9234BA7}" type="presParOf" srcId="{7257D442-4146-45AD-85AE-150C2E6B0E9D}" destId="{6D2A6A24-0D53-4412-9F5B-974AB22454C6}" srcOrd="0" destOrd="0" presId="urn:microsoft.com/office/officeart/2005/8/layout/hierarchy4"/>
    <dgm:cxn modelId="{EDB6C0A9-F771-45E5-8278-ED00B57385B9}" type="presParOf" srcId="{6D2A6A24-0D53-4412-9F5B-974AB22454C6}" destId="{83E7E887-AFD2-4D47-A2B1-1BD26DB626BE}" srcOrd="0" destOrd="0" presId="urn:microsoft.com/office/officeart/2005/8/layout/hierarchy4"/>
    <dgm:cxn modelId="{CC559108-7482-4128-8339-7134C812384A}" type="presParOf" srcId="{6D2A6A24-0D53-4412-9F5B-974AB22454C6}" destId="{9213D53A-E90F-4FC1-8C5A-F2AE27A33757}" srcOrd="1" destOrd="0" presId="urn:microsoft.com/office/officeart/2005/8/layout/hierarchy4"/>
    <dgm:cxn modelId="{07339A9E-85A6-4C0A-9B9B-F9508F703E14}" type="presParOf" srcId="{7257D442-4146-45AD-85AE-150C2E6B0E9D}" destId="{0AFEE1AA-3178-4A66-8024-F2129F27B4FC}" srcOrd="1" destOrd="0" presId="urn:microsoft.com/office/officeart/2005/8/layout/hierarchy4"/>
    <dgm:cxn modelId="{1EBCFCEC-8436-44BD-B73B-4AD839C94008}" type="presParOf" srcId="{7257D442-4146-45AD-85AE-150C2E6B0E9D}" destId="{AE3B4D66-08C3-4077-8931-216A2E31E551}" srcOrd="2" destOrd="0" presId="urn:microsoft.com/office/officeart/2005/8/layout/hierarchy4"/>
    <dgm:cxn modelId="{F9D1AE03-D72D-4EC5-88BD-86B44F75D1B4}" type="presParOf" srcId="{AE3B4D66-08C3-4077-8931-216A2E31E551}" destId="{7878B04D-BFD2-4FEC-974D-98F8ED2AFFE1}" srcOrd="0" destOrd="0" presId="urn:microsoft.com/office/officeart/2005/8/layout/hierarchy4"/>
    <dgm:cxn modelId="{4343C5F8-DFF8-4445-996D-4A643B4CC5E5}" type="presParOf" srcId="{AE3B4D66-08C3-4077-8931-216A2E31E551}" destId="{34FA21C3-2AE5-4A4B-9986-FEA335E9D9A8}" srcOrd="1" destOrd="0" presId="urn:microsoft.com/office/officeart/2005/8/layout/hierarchy4"/>
    <dgm:cxn modelId="{5DF36B22-3394-4627-A4C7-1D5D7F91CB99}" type="presParOf" srcId="{7257D442-4146-45AD-85AE-150C2E6B0E9D}" destId="{6B4C98BB-D6BF-4D6A-AF79-2A1860D59AA7}" srcOrd="3" destOrd="0" presId="urn:microsoft.com/office/officeart/2005/8/layout/hierarchy4"/>
    <dgm:cxn modelId="{C39D617A-A13C-4990-BC68-644AAD91016E}" type="presParOf" srcId="{7257D442-4146-45AD-85AE-150C2E6B0E9D}" destId="{2C875446-5823-4AE8-9331-708B7BFFC566}" srcOrd="4" destOrd="0" presId="urn:microsoft.com/office/officeart/2005/8/layout/hierarchy4"/>
    <dgm:cxn modelId="{473A5EBB-CA7A-4470-9973-BDE40E5D3F1C}" type="presParOf" srcId="{2C875446-5823-4AE8-9331-708B7BFFC566}" destId="{D7FC4B15-FEFE-45FE-9627-5793563E774D}" srcOrd="0" destOrd="0" presId="urn:microsoft.com/office/officeart/2005/8/layout/hierarchy4"/>
    <dgm:cxn modelId="{93CB66FE-5C18-43AD-A63F-279A4F12125F}" type="presParOf" srcId="{2C875446-5823-4AE8-9331-708B7BFFC566}" destId="{73846F29-58E3-47D7-A7A6-28F0E7702AAD}"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B473E-4BAC-46F2-9587-E8EBF90D4E03}">
      <dsp:nvSpPr>
        <dsp:cNvPr id="0" name=""/>
        <dsp:cNvSpPr/>
      </dsp:nvSpPr>
      <dsp:spPr>
        <a:xfrm>
          <a:off x="0" y="141059"/>
          <a:ext cx="8607552" cy="1158300"/>
        </a:xfrm>
        <a:prstGeom prst="roundRect">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Cultural and ethnic diversity</a:t>
          </a:r>
          <a:r>
            <a:rPr lang="en-US" sz="2200" b="0" i="0" kern="1200" baseline="0"/>
            <a:t> – learners from different cultural backgrounds, ethnicities, languages, and migration histories, which influence communication styles, values, and worldviews.</a:t>
          </a:r>
          <a:endParaRPr lang="en-GB" sz="2200" kern="1200"/>
        </a:p>
      </dsp:txBody>
      <dsp:txXfrm>
        <a:off x="56544" y="197603"/>
        <a:ext cx="8494464" cy="1045212"/>
      </dsp:txXfrm>
    </dsp:sp>
    <dsp:sp modelId="{683F1C34-9909-4C15-9F04-4D9705ABA32B}">
      <dsp:nvSpPr>
        <dsp:cNvPr id="0" name=""/>
        <dsp:cNvSpPr/>
      </dsp:nvSpPr>
      <dsp:spPr>
        <a:xfrm>
          <a:off x="0" y="1362719"/>
          <a:ext cx="8607552" cy="1158300"/>
        </a:xfrm>
        <a:prstGeom prst="roundRect">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Socio-economic diversity</a:t>
          </a:r>
          <a:r>
            <a:rPr lang="en-US" sz="2200" b="0" i="0" kern="1200" baseline="0"/>
            <a:t> – differences in family income, parental education, housing stability, and access to resources, all of which can affect educational opportunities and outcomes.</a:t>
          </a:r>
          <a:endParaRPr lang="en-GB" sz="2200" kern="1200"/>
        </a:p>
      </dsp:txBody>
      <dsp:txXfrm>
        <a:off x="56544" y="1419263"/>
        <a:ext cx="8494464" cy="1045212"/>
      </dsp:txXfrm>
    </dsp:sp>
    <dsp:sp modelId="{79433570-0AF6-46FE-A664-00B4B21BD238}">
      <dsp:nvSpPr>
        <dsp:cNvPr id="0" name=""/>
        <dsp:cNvSpPr/>
      </dsp:nvSpPr>
      <dsp:spPr>
        <a:xfrm>
          <a:off x="0" y="2584380"/>
          <a:ext cx="8607552" cy="1158300"/>
        </a:xfrm>
        <a:prstGeom prst="roundRect">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Cognitive and learning diversity</a:t>
          </a:r>
          <a:r>
            <a:rPr lang="en-US" sz="2200" b="0" i="0" kern="1200" baseline="0"/>
            <a:t> – variations in learning styles, abilities, strengths, and needs, including neurodiversity (e.g. ADHD, autism, dyslexia) and different rates or ways of learning.</a:t>
          </a:r>
          <a:endParaRPr lang="en-GB" sz="2200" kern="1200"/>
        </a:p>
      </dsp:txBody>
      <dsp:txXfrm>
        <a:off x="56544" y="2640924"/>
        <a:ext cx="8494464" cy="1045212"/>
      </dsp:txXfrm>
    </dsp:sp>
    <dsp:sp modelId="{83A5539E-A0A4-40E4-B054-8FFD495B296C}">
      <dsp:nvSpPr>
        <dsp:cNvPr id="0" name=""/>
        <dsp:cNvSpPr/>
      </dsp:nvSpPr>
      <dsp:spPr>
        <a:xfrm>
          <a:off x="0" y="3806040"/>
          <a:ext cx="8607552" cy="1158300"/>
        </a:xfrm>
        <a:prstGeom prst="roundRect">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Disability and additional learning needs</a:t>
          </a:r>
          <a:r>
            <a:rPr lang="en-US" sz="2200" b="0" i="0" kern="1200" baseline="0"/>
            <a:t> – physical, sensory, emotional, and mental health needs, as well as additional learning needs (ALN), requiring inclusive and adaptive approaches.</a:t>
          </a:r>
          <a:endParaRPr lang="en-GB" sz="2200" kern="1200"/>
        </a:p>
      </dsp:txBody>
      <dsp:txXfrm>
        <a:off x="56544" y="3862584"/>
        <a:ext cx="8494464" cy="10452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CE461-2A39-43A0-A9A0-16F8C041B2C5}">
      <dsp:nvSpPr>
        <dsp:cNvPr id="0" name=""/>
        <dsp:cNvSpPr/>
      </dsp:nvSpPr>
      <dsp:spPr>
        <a:xfrm>
          <a:off x="1785" y="0"/>
          <a:ext cx="2777891" cy="4572000"/>
        </a:xfrm>
        <a:prstGeom prst="roundRect">
          <a:avLst>
            <a:gd name="adj" fmla="val 10000"/>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t>Language diversity</a:t>
          </a:r>
          <a:r>
            <a:rPr lang="en-US" sz="1600" kern="1200"/>
            <a:t> – learners who use English/Welsh as an additional language or who communicate using alternative or augmentative systems.</a:t>
          </a:r>
          <a:endParaRPr lang="en-GB" sz="1600" kern="1200"/>
        </a:p>
      </dsp:txBody>
      <dsp:txXfrm>
        <a:off x="1785" y="1828800"/>
        <a:ext cx="2777891" cy="1828800"/>
      </dsp:txXfrm>
    </dsp:sp>
    <dsp:sp modelId="{0E6FF920-F876-4FD7-8073-AD19A512C73C}">
      <dsp:nvSpPr>
        <dsp:cNvPr id="0" name=""/>
        <dsp:cNvSpPr/>
      </dsp:nvSpPr>
      <dsp:spPr>
        <a:xfrm>
          <a:off x="629493" y="274320"/>
          <a:ext cx="1522476" cy="1522476"/>
        </a:xfrm>
        <a:prstGeom prst="ellipse">
          <a:avLst/>
        </a:prstGeom>
        <a:blipFill rotWithShape="1">
          <a:blip xmlns:r="http://schemas.openxmlformats.org/officeDocument/2006/relationships" r:embed="rId1"/>
          <a:srcRect/>
          <a:stretch>
            <a:fillRect l="-12000" r="-12000"/>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8F0366ED-BE52-45A2-BFAE-E9C73DBD3CB9}">
      <dsp:nvSpPr>
        <dsp:cNvPr id="0" name=""/>
        <dsp:cNvSpPr/>
      </dsp:nvSpPr>
      <dsp:spPr>
        <a:xfrm>
          <a:off x="2863014" y="0"/>
          <a:ext cx="2777891" cy="4572000"/>
        </a:xfrm>
        <a:prstGeom prst="roundRect">
          <a:avLst>
            <a:gd name="adj" fmla="val 10000"/>
          </a:avLst>
        </a:prstGeom>
        <a:solidFill>
          <a:schemeClr val="accent2">
            <a:hueOff val="3864684"/>
            <a:satOff val="-41326"/>
            <a:lumOff val="10784"/>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t>Gender and sexual diversity</a:t>
          </a:r>
          <a:r>
            <a:rPr lang="en-US" sz="1600" kern="1200"/>
            <a:t> – differences in gender identity, gender expression, and sexual orientation, which can influence learners’ sense of belonging and safety.</a:t>
          </a:r>
          <a:endParaRPr lang="en-GB" sz="1600" kern="1200"/>
        </a:p>
      </dsp:txBody>
      <dsp:txXfrm>
        <a:off x="2863014" y="1828800"/>
        <a:ext cx="2777891" cy="1828800"/>
      </dsp:txXfrm>
    </dsp:sp>
    <dsp:sp modelId="{F7F1BC79-50B6-4A99-A64F-5323DB6135DC}">
      <dsp:nvSpPr>
        <dsp:cNvPr id="0" name=""/>
        <dsp:cNvSpPr/>
      </dsp:nvSpPr>
      <dsp:spPr>
        <a:xfrm>
          <a:off x="3490721" y="274320"/>
          <a:ext cx="1522476" cy="1522476"/>
        </a:xfrm>
        <a:prstGeom prst="ellipse">
          <a:avLst/>
        </a:prstGeom>
        <a:blipFill rotWithShape="1">
          <a:blip xmlns:r="http://schemas.openxmlformats.org/officeDocument/2006/relationships" r:embed="rId2"/>
          <a:srcRect/>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F93F3EE7-AD79-49F8-B9C6-3D3E33F3FCCF}">
      <dsp:nvSpPr>
        <dsp:cNvPr id="0" name=""/>
        <dsp:cNvSpPr/>
      </dsp:nvSpPr>
      <dsp:spPr>
        <a:xfrm>
          <a:off x="5724242" y="0"/>
          <a:ext cx="2777891" cy="4572000"/>
        </a:xfrm>
        <a:prstGeom prst="roundRect">
          <a:avLst>
            <a:gd name="adj" fmla="val 10000"/>
          </a:avLst>
        </a:prstGeom>
        <a:solidFill>
          <a:schemeClr val="accent2">
            <a:hueOff val="7729367"/>
            <a:satOff val="-82653"/>
            <a:lumOff val="21569"/>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t>Religious and belief diversity</a:t>
          </a:r>
          <a:r>
            <a:rPr lang="en-US" sz="1600" kern="1200"/>
            <a:t> – differing faiths, spiritual practices, and belief systems that may shape values, behaviours, and participation in certain activities.</a:t>
          </a:r>
          <a:endParaRPr lang="en-GB" sz="1600" kern="1200"/>
        </a:p>
      </dsp:txBody>
      <dsp:txXfrm>
        <a:off x="5724242" y="1828800"/>
        <a:ext cx="2777891" cy="1828800"/>
      </dsp:txXfrm>
    </dsp:sp>
    <dsp:sp modelId="{CF778025-335E-4094-A062-CD96F949FDAA}">
      <dsp:nvSpPr>
        <dsp:cNvPr id="0" name=""/>
        <dsp:cNvSpPr/>
      </dsp:nvSpPr>
      <dsp:spPr>
        <a:xfrm>
          <a:off x="6351950" y="274320"/>
          <a:ext cx="1522476" cy="1522476"/>
        </a:xfrm>
        <a:prstGeom prst="ellipse">
          <a:avLst/>
        </a:prstGeom>
        <a:blipFill rotWithShape="1">
          <a:blip xmlns:r="http://schemas.openxmlformats.org/officeDocument/2006/relationships" r:embed="rId3"/>
          <a:srcRect/>
          <a:stretch>
            <a:fillRect l="-17000" r="-17000"/>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6D9CE4FE-0180-403C-AD87-652783B2EFEE}">
      <dsp:nvSpPr>
        <dsp:cNvPr id="0" name=""/>
        <dsp:cNvSpPr/>
      </dsp:nvSpPr>
      <dsp:spPr>
        <a:xfrm>
          <a:off x="340156" y="3657600"/>
          <a:ext cx="7823606" cy="685800"/>
        </a:xfrm>
        <a:prstGeom prst="leftRightArrow">
          <a:avLst/>
        </a:prstGeom>
        <a:solidFill>
          <a:schemeClr val="accent2">
            <a:tint val="4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28C733-66D2-49D3-94B6-33B4E7EED1AF}">
      <dsp:nvSpPr>
        <dsp:cNvPr id="0" name=""/>
        <dsp:cNvSpPr/>
      </dsp:nvSpPr>
      <dsp:spPr>
        <a:xfrm>
          <a:off x="0" y="0"/>
          <a:ext cx="8688324"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C9C516A8-F609-486B-A838-4617A743EA17}">
      <dsp:nvSpPr>
        <dsp:cNvPr id="0" name=""/>
        <dsp:cNvSpPr/>
      </dsp:nvSpPr>
      <dsp:spPr>
        <a:xfrm>
          <a:off x="0" y="0"/>
          <a:ext cx="8688324" cy="1200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Variation in gender identity, gender expression, and sexual orientation among children and young people.</a:t>
          </a:r>
        </a:p>
      </dsp:txBody>
      <dsp:txXfrm>
        <a:off x="0" y="0"/>
        <a:ext cx="8688324" cy="1200150"/>
      </dsp:txXfrm>
    </dsp:sp>
    <dsp:sp modelId="{77141956-65FE-4E39-99EE-EF14CD145E0F}">
      <dsp:nvSpPr>
        <dsp:cNvPr id="0" name=""/>
        <dsp:cNvSpPr/>
      </dsp:nvSpPr>
      <dsp:spPr>
        <a:xfrm>
          <a:off x="0" y="1200150"/>
          <a:ext cx="8688324"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DC695FF1-4676-4A23-AA45-5C48FE8A48E4}">
      <dsp:nvSpPr>
        <dsp:cNvPr id="0" name=""/>
        <dsp:cNvSpPr/>
      </dsp:nvSpPr>
      <dsp:spPr>
        <a:xfrm>
          <a:off x="0" y="1200150"/>
          <a:ext cx="8688324" cy="1200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Research - learning environments which fail to acknowledge or affirm this diversity can negatively impact pupils’ wellbeing, engagement, and academic outcomes. </a:t>
          </a:r>
        </a:p>
      </dsp:txBody>
      <dsp:txXfrm>
        <a:off x="0" y="1200150"/>
        <a:ext cx="8688324" cy="1200150"/>
      </dsp:txXfrm>
    </dsp:sp>
    <dsp:sp modelId="{7838AAEA-C1CB-4B90-BA90-054B17168AC0}">
      <dsp:nvSpPr>
        <dsp:cNvPr id="0" name=""/>
        <dsp:cNvSpPr/>
      </dsp:nvSpPr>
      <dsp:spPr>
        <a:xfrm>
          <a:off x="0" y="2400300"/>
          <a:ext cx="8688324"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52ED5E78-AC16-4E46-A340-1717A2C243A7}">
      <dsp:nvSpPr>
        <dsp:cNvPr id="0" name=""/>
        <dsp:cNvSpPr/>
      </dsp:nvSpPr>
      <dsp:spPr>
        <a:xfrm>
          <a:off x="0" y="2400300"/>
          <a:ext cx="8688324" cy="1200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LGBTQ+ children and young people are disproportionately likely to experience bullying, marginalisation, and victimisation in educational settings, which has been linked to higher levels of anxiety, depression, self-harm, and school absenteeism (Russell et al., 2011; Toomey et al., 2010).</a:t>
          </a:r>
        </a:p>
      </dsp:txBody>
      <dsp:txXfrm>
        <a:off x="0" y="2400300"/>
        <a:ext cx="8688324" cy="1200150"/>
      </dsp:txXfrm>
    </dsp:sp>
    <dsp:sp modelId="{8557D796-5DB2-43C7-A875-577EF12BC105}">
      <dsp:nvSpPr>
        <dsp:cNvPr id="0" name=""/>
        <dsp:cNvSpPr/>
      </dsp:nvSpPr>
      <dsp:spPr>
        <a:xfrm>
          <a:off x="0" y="3600449"/>
          <a:ext cx="8688324"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6F059BC3-1A38-4195-9EE0-ECF2E3197F27}">
      <dsp:nvSpPr>
        <dsp:cNvPr id="0" name=""/>
        <dsp:cNvSpPr/>
      </dsp:nvSpPr>
      <dsp:spPr>
        <a:xfrm>
          <a:off x="0" y="3600449"/>
          <a:ext cx="8688324" cy="1200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Conversely, inclusive school climates—where diverse identities are recognised in curriculum, language, and policy—are associated with improved mental health, a stronger sense of belonging, and greater educational engagement.</a:t>
          </a:r>
        </a:p>
      </dsp:txBody>
      <dsp:txXfrm>
        <a:off x="0" y="3600449"/>
        <a:ext cx="8688324" cy="12001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CDFBF-A66A-4543-AEC2-D3ED40644C75}">
      <dsp:nvSpPr>
        <dsp:cNvPr id="0" name=""/>
        <dsp:cNvSpPr/>
      </dsp:nvSpPr>
      <dsp:spPr>
        <a:xfrm>
          <a:off x="603158" y="0"/>
          <a:ext cx="5870448" cy="5870448"/>
        </a:xfrm>
        <a:prstGeom prst="triangle">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41C3DDD1-3E1E-46A3-B2F0-36F130F618D9}">
      <dsp:nvSpPr>
        <dsp:cNvPr id="0" name=""/>
        <dsp:cNvSpPr/>
      </dsp:nvSpPr>
      <dsp:spPr>
        <a:xfrm>
          <a:off x="3125228" y="590197"/>
          <a:ext cx="4642100" cy="1389645"/>
        </a:xfrm>
        <a:prstGeom prst="roundRect">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Importantly, gender diversity also encompasses rigid gender norms that affect all learners, not only those who identify as LGBTQ+. </a:t>
          </a:r>
        </a:p>
      </dsp:txBody>
      <dsp:txXfrm>
        <a:off x="3193065" y="658034"/>
        <a:ext cx="4506426" cy="1253971"/>
      </dsp:txXfrm>
    </dsp:sp>
    <dsp:sp modelId="{58962FBD-D398-44BD-B5E0-71573102BDBA}">
      <dsp:nvSpPr>
        <dsp:cNvPr id="0" name=""/>
        <dsp:cNvSpPr/>
      </dsp:nvSpPr>
      <dsp:spPr>
        <a:xfrm>
          <a:off x="3071043" y="2153548"/>
          <a:ext cx="4750469" cy="1389645"/>
        </a:xfrm>
        <a:prstGeom prst="roundRect">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Traditional gender expectations can constrain children’s emotional expression, subject choices, and peer relationships, particularly impacting boys’ emotional literacy and girls’ participation in STEM subjects (Francis, Skelton &amp; Read, 2010). </a:t>
          </a:r>
        </a:p>
      </dsp:txBody>
      <dsp:txXfrm>
        <a:off x="3138880" y="2221385"/>
        <a:ext cx="4614795" cy="1253971"/>
      </dsp:txXfrm>
    </dsp:sp>
    <dsp:sp modelId="{5F9A9832-4A64-4EA3-8C56-FA8990785224}">
      <dsp:nvSpPr>
        <dsp:cNvPr id="0" name=""/>
        <dsp:cNvSpPr/>
      </dsp:nvSpPr>
      <dsp:spPr>
        <a:xfrm>
          <a:off x="3120153" y="3716899"/>
          <a:ext cx="4652250" cy="1389645"/>
        </a:xfrm>
        <a:prstGeom prst="roundRect">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An inclusive approach to gender and sexual diversity, therefore, benefits the wider student population by promoting emotional safety, challenging stereotypes, and supporting identity development during critical developmental stages.</a:t>
          </a:r>
        </a:p>
      </dsp:txBody>
      <dsp:txXfrm>
        <a:off x="3187990" y="3784736"/>
        <a:ext cx="4516576" cy="12539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218AEF-4E16-4FB3-99D0-8BA708E255FE}">
      <dsp:nvSpPr>
        <dsp:cNvPr id="0" name=""/>
        <dsp:cNvSpPr/>
      </dsp:nvSpPr>
      <dsp:spPr>
        <a:xfrm>
          <a:off x="0" y="0"/>
          <a:ext cx="5102352" cy="5102352"/>
        </a:xfrm>
        <a:prstGeom prst="pie">
          <a:avLst>
            <a:gd name="adj1" fmla="val 5400000"/>
            <a:gd name="adj2" fmla="val 16200000"/>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CD615C79-57DE-4F07-A28D-BC12C5688565}">
      <dsp:nvSpPr>
        <dsp:cNvPr id="0" name=""/>
        <dsp:cNvSpPr/>
      </dsp:nvSpPr>
      <dsp:spPr>
        <a:xfrm>
          <a:off x="2551176" y="0"/>
          <a:ext cx="5983224" cy="5102352"/>
        </a:xfrm>
        <a:prstGeom prst="rect">
          <a:avLst/>
        </a:prstGeom>
        <a:solidFill>
          <a:schemeClr val="lt1">
            <a:alpha val="90000"/>
            <a:hueOff val="0"/>
            <a:satOff val="0"/>
            <a:lumOff val="0"/>
            <a:alphaOff val="0"/>
          </a:schemeClr>
        </a:solidFill>
        <a:ln w="11429" cap="flat" cmpd="sng" algn="ctr">
          <a:solidFill>
            <a:schemeClr val="accent3">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Religious and belief diversity refers to the presence of multiple faith traditions, spiritual beliefs, and non-religious worldviews within the classroom. </a:t>
          </a:r>
        </a:p>
      </dsp:txBody>
      <dsp:txXfrm>
        <a:off x="2551176" y="0"/>
        <a:ext cx="5983224" cy="1084249"/>
      </dsp:txXfrm>
    </dsp:sp>
    <dsp:sp modelId="{0832EA53-53A0-41A5-8229-4FA577DB91A6}">
      <dsp:nvSpPr>
        <dsp:cNvPr id="0" name=""/>
        <dsp:cNvSpPr/>
      </dsp:nvSpPr>
      <dsp:spPr>
        <a:xfrm>
          <a:off x="669683" y="1084249"/>
          <a:ext cx="3762984" cy="3762984"/>
        </a:xfrm>
        <a:prstGeom prst="pie">
          <a:avLst>
            <a:gd name="adj1" fmla="val 5400000"/>
            <a:gd name="adj2" fmla="val 16200000"/>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144DD701-EF1E-4A7A-932D-4BB7AC13DDA7}">
      <dsp:nvSpPr>
        <dsp:cNvPr id="0" name=""/>
        <dsp:cNvSpPr/>
      </dsp:nvSpPr>
      <dsp:spPr>
        <a:xfrm>
          <a:off x="2551176" y="1084249"/>
          <a:ext cx="5983224" cy="3762984"/>
        </a:xfrm>
        <a:prstGeom prst="rect">
          <a:avLst/>
        </a:prstGeom>
        <a:solidFill>
          <a:schemeClr val="lt1">
            <a:alpha val="90000"/>
            <a:hueOff val="0"/>
            <a:satOff val="0"/>
            <a:lumOff val="0"/>
            <a:alphaOff val="0"/>
          </a:schemeClr>
        </a:solidFill>
        <a:ln w="11429" cap="flat" cmpd="sng" algn="ctr">
          <a:solidFill>
            <a:schemeClr val="accent3">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 children and young people, religion and belief can play a significant role in identity formation, moral development, and family life. </a:t>
          </a:r>
        </a:p>
      </dsp:txBody>
      <dsp:txXfrm>
        <a:off x="2551176" y="1084249"/>
        <a:ext cx="5983224" cy="1084249"/>
      </dsp:txXfrm>
    </dsp:sp>
    <dsp:sp modelId="{D75A5079-ACEA-4E27-9EE8-02EE59BCAC0C}">
      <dsp:nvSpPr>
        <dsp:cNvPr id="0" name=""/>
        <dsp:cNvSpPr/>
      </dsp:nvSpPr>
      <dsp:spPr>
        <a:xfrm>
          <a:off x="1339367" y="2168499"/>
          <a:ext cx="2423617" cy="2423617"/>
        </a:xfrm>
        <a:prstGeom prst="pie">
          <a:avLst>
            <a:gd name="adj1" fmla="val 5400000"/>
            <a:gd name="adj2" fmla="val 16200000"/>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C1078F6-1C1F-413B-AE9D-DA9479E5B4CE}">
      <dsp:nvSpPr>
        <dsp:cNvPr id="0" name=""/>
        <dsp:cNvSpPr/>
      </dsp:nvSpPr>
      <dsp:spPr>
        <a:xfrm>
          <a:off x="2551176" y="2168499"/>
          <a:ext cx="5983224" cy="2423617"/>
        </a:xfrm>
        <a:prstGeom prst="rect">
          <a:avLst/>
        </a:prstGeom>
        <a:solidFill>
          <a:schemeClr val="lt1">
            <a:alpha val="90000"/>
            <a:hueOff val="0"/>
            <a:satOff val="0"/>
            <a:lumOff val="0"/>
            <a:alphaOff val="0"/>
          </a:schemeClr>
        </a:solidFill>
        <a:ln w="11429" cap="flat" cmpd="sng" algn="ctr">
          <a:solidFill>
            <a:schemeClr val="accent3">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Research suggests that when pupils’ religious identities are misunderstood, stereotyped, or marginalised within educational settings, this can lead to feelings of exclusion and reduced participation (Jackson, 2014). </a:t>
          </a:r>
        </a:p>
      </dsp:txBody>
      <dsp:txXfrm>
        <a:off x="2551176" y="2168499"/>
        <a:ext cx="5983224" cy="1084249"/>
      </dsp:txXfrm>
    </dsp:sp>
    <dsp:sp modelId="{2DF090FF-05A8-4DE1-A202-F4622973C0C0}">
      <dsp:nvSpPr>
        <dsp:cNvPr id="0" name=""/>
        <dsp:cNvSpPr/>
      </dsp:nvSpPr>
      <dsp:spPr>
        <a:xfrm>
          <a:off x="2009051" y="3252749"/>
          <a:ext cx="1084249" cy="1084249"/>
        </a:xfrm>
        <a:prstGeom prst="pie">
          <a:avLst>
            <a:gd name="adj1" fmla="val 5400000"/>
            <a:gd name="adj2" fmla="val 16200000"/>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D521F3C3-7316-4A26-A0B8-1F3164D4740A}">
      <dsp:nvSpPr>
        <dsp:cNvPr id="0" name=""/>
        <dsp:cNvSpPr/>
      </dsp:nvSpPr>
      <dsp:spPr>
        <a:xfrm>
          <a:off x="2551176" y="3252749"/>
          <a:ext cx="5983224" cy="1084249"/>
        </a:xfrm>
        <a:prstGeom prst="rect">
          <a:avLst/>
        </a:prstGeom>
        <a:solidFill>
          <a:schemeClr val="lt1">
            <a:alpha val="90000"/>
            <a:hueOff val="0"/>
            <a:satOff val="0"/>
            <a:lumOff val="0"/>
            <a:alphaOff val="0"/>
          </a:schemeClr>
        </a:solidFill>
        <a:ln w="11429" cap="flat" cmpd="sng" algn="ctr">
          <a:solidFill>
            <a:schemeClr val="accent3">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contrast, inclusive recognition of religious and belief diversity supports pupils’ sense of belonging and affirms their cultural and familial identities.</a:t>
          </a:r>
        </a:p>
      </dsp:txBody>
      <dsp:txXfrm>
        <a:off x="2551176" y="3252749"/>
        <a:ext cx="5983224" cy="10842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145C4-A8AC-4503-8A93-B1A3492BC828}">
      <dsp:nvSpPr>
        <dsp:cNvPr id="0" name=""/>
        <dsp:cNvSpPr/>
      </dsp:nvSpPr>
      <dsp:spPr>
        <a:xfrm>
          <a:off x="0" y="4074838"/>
          <a:ext cx="8842248" cy="1337452"/>
        </a:xfrm>
        <a:prstGeom prst="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Children and young people from lower socio-economic backgrounds are more likely to experience barriers to learning such as limited access to educational resources, digital exclusion, food insecurity, and higher levels of stress, all of which can impact cognitive development, concentration, and academic attainment.</a:t>
          </a:r>
        </a:p>
      </dsp:txBody>
      <dsp:txXfrm>
        <a:off x="0" y="4074838"/>
        <a:ext cx="8842248" cy="1337452"/>
      </dsp:txXfrm>
    </dsp:sp>
    <dsp:sp modelId="{ED3AB5F9-A8FE-4F26-841B-F400CCD43E6D}">
      <dsp:nvSpPr>
        <dsp:cNvPr id="0" name=""/>
        <dsp:cNvSpPr/>
      </dsp:nvSpPr>
      <dsp:spPr>
        <a:xfrm rot="10800000">
          <a:off x="0" y="2037897"/>
          <a:ext cx="8842248" cy="2057002"/>
        </a:xfrm>
        <a:prstGeom prst="upArrowCallou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Extensive educational research demonstrates a strong and persistent relationship between socio-economic disadvantage and educational outcomes, often referred to as the social gradient in education (Sirin, 2005). </a:t>
          </a:r>
        </a:p>
      </dsp:txBody>
      <dsp:txXfrm rot="10800000">
        <a:off x="0" y="2037897"/>
        <a:ext cx="8842248" cy="1336578"/>
      </dsp:txXfrm>
    </dsp:sp>
    <dsp:sp modelId="{FA2E000A-EBDC-4622-9D89-A7C8C6311C7B}">
      <dsp:nvSpPr>
        <dsp:cNvPr id="0" name=""/>
        <dsp:cNvSpPr/>
      </dsp:nvSpPr>
      <dsp:spPr>
        <a:xfrm rot="10800000">
          <a:off x="0" y="956"/>
          <a:ext cx="8842248" cy="2057002"/>
        </a:xfrm>
        <a:prstGeom prst="upArrowCallout">
          <a:avLst/>
        </a:prstGeom>
        <a:solidFill>
          <a:schemeClr val="accent4">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Socio-economic diversity relates to differences in family income, parental education, employment, housing stability, and access to material and social resources.</a:t>
          </a:r>
        </a:p>
      </dsp:txBody>
      <dsp:txXfrm rot="10800000">
        <a:off x="0" y="956"/>
        <a:ext cx="8842248" cy="1336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E0613-BD28-4451-A94D-8038393ED0A7}">
      <dsp:nvSpPr>
        <dsp:cNvPr id="0" name=""/>
        <dsp:cNvSpPr/>
      </dsp:nvSpPr>
      <dsp:spPr>
        <a:xfrm>
          <a:off x="1687520" y="-826251"/>
          <a:ext cx="5165447" cy="5165447"/>
        </a:xfrm>
        <a:prstGeom prst="circularArrow">
          <a:avLst>
            <a:gd name="adj1" fmla="val 5636"/>
            <a:gd name="adj2" fmla="val 336910"/>
            <a:gd name="adj3" fmla="val 10119315"/>
            <a:gd name="adj4" fmla="val -1375099"/>
            <a:gd name="adj5" fmla="val 5853"/>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839EE8-C703-4281-BB91-BA838B459DE6}">
      <dsp:nvSpPr>
        <dsp:cNvPr id="0" name=""/>
        <dsp:cNvSpPr/>
      </dsp:nvSpPr>
      <dsp:spPr>
        <a:xfrm>
          <a:off x="1984248" y="845941"/>
          <a:ext cx="4571992" cy="1821060"/>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However, when cultural and ethnic diversity is meaningfully embedded within the curriculum and school ethos, it can enhance learning for all pupils. </a:t>
          </a:r>
        </a:p>
      </dsp:txBody>
      <dsp:txXfrm>
        <a:off x="2073145" y="934838"/>
        <a:ext cx="4394198" cy="1643266"/>
      </dsp:txXfrm>
    </dsp:sp>
    <dsp:sp modelId="{E0394ED6-1087-43B9-BD24-4787B09F0FA7}">
      <dsp:nvSpPr>
        <dsp:cNvPr id="0" name=""/>
        <dsp:cNvSpPr/>
      </dsp:nvSpPr>
      <dsp:spPr>
        <a:xfrm>
          <a:off x="4385563" y="3359860"/>
          <a:ext cx="3642121" cy="1821060"/>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Culturally responsive teaching has been shown to improve engagement, academic outcomes, and identity affirmation among minoritised learners, while also promoting critical thinking and intercultural competence across the classroom (Gay, 2018). </a:t>
          </a:r>
        </a:p>
      </dsp:txBody>
      <dsp:txXfrm>
        <a:off x="4474460" y="3448757"/>
        <a:ext cx="3464327" cy="1643266"/>
      </dsp:txXfrm>
    </dsp:sp>
    <dsp:sp modelId="{623E8B26-02FA-4969-92CF-4932ACE33E1A}">
      <dsp:nvSpPr>
        <dsp:cNvPr id="0" name=""/>
        <dsp:cNvSpPr/>
      </dsp:nvSpPr>
      <dsp:spPr>
        <a:xfrm>
          <a:off x="506714" y="3359860"/>
          <a:ext cx="3642121" cy="1821060"/>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For children and young people, seeing their cultures, histories, and experiences represented and valued within education supports positive identity development and challenges deficit-based narratives.</a:t>
          </a:r>
        </a:p>
      </dsp:txBody>
      <dsp:txXfrm>
        <a:off x="595611" y="3448757"/>
        <a:ext cx="3464327" cy="16432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43B08-B5EC-4D95-9509-06E93128D8D1}">
      <dsp:nvSpPr>
        <dsp:cNvPr id="0" name=""/>
        <dsp:cNvSpPr/>
      </dsp:nvSpPr>
      <dsp:spPr>
        <a:xfrm rot="10800000">
          <a:off x="1845779" y="84647"/>
          <a:ext cx="6232779" cy="656940"/>
        </a:xfrm>
        <a:prstGeom prst="homePlate">
          <a:avLst/>
        </a:prstGeom>
        <a:solidFill>
          <a:schemeClr val="accent4">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89692" tIns="114300" rIns="21336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t>Romany gypsies</a:t>
          </a:r>
          <a:endParaRPr lang="en-US" sz="3000" kern="1200" dirty="0"/>
        </a:p>
      </dsp:txBody>
      <dsp:txXfrm rot="10800000">
        <a:off x="2010014" y="84647"/>
        <a:ext cx="6068544" cy="656940"/>
      </dsp:txXfrm>
    </dsp:sp>
    <dsp:sp modelId="{A760E24A-4821-4034-BAA2-DCF66F873824}">
      <dsp:nvSpPr>
        <dsp:cNvPr id="0" name=""/>
        <dsp:cNvSpPr/>
      </dsp:nvSpPr>
      <dsp:spPr>
        <a:xfrm>
          <a:off x="1294041" y="135"/>
          <a:ext cx="1103475" cy="825964"/>
        </a:xfrm>
        <a:prstGeom prst="ellipse">
          <a:avLst/>
        </a:prstGeom>
        <a:blipFill rotWithShape="1">
          <a:blip xmlns:r="http://schemas.openxmlformats.org/officeDocument/2006/relationships" r:embed="rId1"/>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A4D0CFE1-E6F9-4B4C-B8E3-0C0B3444039A}">
      <dsp:nvSpPr>
        <dsp:cNvPr id="0" name=""/>
        <dsp:cNvSpPr/>
      </dsp:nvSpPr>
      <dsp:spPr>
        <a:xfrm rot="10800000">
          <a:off x="1867836" y="1128484"/>
          <a:ext cx="6232779" cy="656940"/>
        </a:xfrm>
        <a:prstGeom prst="homePlate">
          <a:avLst/>
        </a:prstGeom>
        <a:solidFill>
          <a:schemeClr val="accent4">
            <a:hueOff val="1371404"/>
            <a:satOff val="1861"/>
            <a:lumOff val="3137"/>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89692" tIns="114300" rIns="21336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t>Travellers of Irish heritage</a:t>
          </a:r>
          <a:endParaRPr lang="en-US" sz="3000" kern="1200" dirty="0"/>
        </a:p>
      </dsp:txBody>
      <dsp:txXfrm rot="10800000">
        <a:off x="2032071" y="1128484"/>
        <a:ext cx="6068544" cy="656940"/>
      </dsp:txXfrm>
    </dsp:sp>
    <dsp:sp modelId="{AAA6809D-1468-42B1-8C03-31481EDA01C7}">
      <dsp:nvSpPr>
        <dsp:cNvPr id="0" name=""/>
        <dsp:cNvSpPr/>
      </dsp:nvSpPr>
      <dsp:spPr>
        <a:xfrm>
          <a:off x="1271984" y="1022201"/>
          <a:ext cx="1191702" cy="869506"/>
        </a:xfrm>
        <a:prstGeom prst="ellipse">
          <a:avLst/>
        </a:prstGeom>
        <a:blipFill rotWithShape="1">
          <a:blip xmlns:r="http://schemas.openxmlformats.org/officeDocument/2006/relationships" r:embed="rId2"/>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7BB3636D-B99E-4905-8851-FA4FBF938541}">
      <dsp:nvSpPr>
        <dsp:cNvPr id="0" name=""/>
        <dsp:cNvSpPr/>
      </dsp:nvSpPr>
      <dsp:spPr>
        <a:xfrm rot="10800000">
          <a:off x="1847050" y="2172577"/>
          <a:ext cx="6232779" cy="656940"/>
        </a:xfrm>
        <a:prstGeom prst="homePlate">
          <a:avLst/>
        </a:prstGeom>
        <a:solidFill>
          <a:schemeClr val="accent4">
            <a:hueOff val="2742807"/>
            <a:satOff val="3723"/>
            <a:lumOff val="6275"/>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89692" tIns="114300" rIns="21336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t>European Roma</a:t>
          </a:r>
          <a:endParaRPr lang="en-US" sz="3000" kern="1200" dirty="0"/>
        </a:p>
      </dsp:txBody>
      <dsp:txXfrm rot="10800000">
        <a:off x="2011285" y="2172577"/>
        <a:ext cx="6068544" cy="656940"/>
      </dsp:txXfrm>
    </dsp:sp>
    <dsp:sp modelId="{9FB62FF6-5CFB-4257-B82A-8A936A269A6C}">
      <dsp:nvSpPr>
        <dsp:cNvPr id="0" name=""/>
        <dsp:cNvSpPr/>
      </dsp:nvSpPr>
      <dsp:spPr>
        <a:xfrm>
          <a:off x="1292770" y="2087809"/>
          <a:ext cx="1108560" cy="826476"/>
        </a:xfrm>
        <a:prstGeom prst="ellipse">
          <a:avLst/>
        </a:prstGeom>
        <a:blipFill rotWithShape="1">
          <a:blip xmlns:r="http://schemas.openxmlformats.org/officeDocument/2006/relationships" r:embed="rId3"/>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E50C0F6A-7A18-48D5-B6E5-0C092B1A9876}">
      <dsp:nvSpPr>
        <dsp:cNvPr id="0" name=""/>
        <dsp:cNvSpPr/>
      </dsp:nvSpPr>
      <dsp:spPr>
        <a:xfrm rot="10800000">
          <a:off x="1854385" y="3202996"/>
          <a:ext cx="6232779" cy="656940"/>
        </a:xfrm>
        <a:prstGeom prst="homePlate">
          <a:avLst/>
        </a:prstGeom>
        <a:solidFill>
          <a:schemeClr val="accent4">
            <a:hueOff val="4114211"/>
            <a:satOff val="5584"/>
            <a:lumOff val="9412"/>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89692" tIns="114300" rIns="21336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t>Fairground and circus showmen</a:t>
          </a:r>
          <a:endParaRPr lang="en-US" sz="3000" kern="1200" dirty="0"/>
        </a:p>
      </dsp:txBody>
      <dsp:txXfrm rot="10800000">
        <a:off x="2018620" y="3202996"/>
        <a:ext cx="6068544" cy="656940"/>
      </dsp:txXfrm>
    </dsp:sp>
    <dsp:sp modelId="{01676FF1-8952-4CE1-963B-307674CED032}">
      <dsp:nvSpPr>
        <dsp:cNvPr id="0" name=""/>
        <dsp:cNvSpPr/>
      </dsp:nvSpPr>
      <dsp:spPr>
        <a:xfrm>
          <a:off x="1285435" y="3110387"/>
          <a:ext cx="1137899" cy="842157"/>
        </a:xfrm>
        <a:prstGeom prst="ellipse">
          <a:avLst/>
        </a:prstGeom>
        <a:blipFill rotWithShape="1">
          <a:blip xmlns:r="http://schemas.openxmlformats.org/officeDocument/2006/relationships" r:embed="rId4"/>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7EC2446B-B932-458C-AF7D-DB4CE34AD445}">
      <dsp:nvSpPr>
        <dsp:cNvPr id="0" name=""/>
        <dsp:cNvSpPr/>
      </dsp:nvSpPr>
      <dsp:spPr>
        <a:xfrm rot="10800000">
          <a:off x="1888794" y="4258861"/>
          <a:ext cx="6232779" cy="656940"/>
        </a:xfrm>
        <a:prstGeom prst="homePlate">
          <a:avLst/>
        </a:prstGeom>
        <a:solidFill>
          <a:schemeClr val="accent4">
            <a:hueOff val="5485614"/>
            <a:satOff val="7445"/>
            <a:lumOff val="12549"/>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89692" tIns="114300" rIns="213360" bIns="114300" numCol="1" spcCol="1270" anchor="ctr" anchorCtr="0">
          <a:noAutofit/>
        </a:bodyPr>
        <a:lstStyle/>
        <a:p>
          <a:pPr marL="0" lvl="0" indent="0" algn="ctr" defTabSz="1333500" rtl="0">
            <a:lnSpc>
              <a:spcPct val="90000"/>
            </a:lnSpc>
            <a:spcBef>
              <a:spcPct val="0"/>
            </a:spcBef>
            <a:spcAft>
              <a:spcPct val="35000"/>
            </a:spcAft>
            <a:buNone/>
          </a:pPr>
          <a:r>
            <a:rPr lang="en-GB" sz="3000" kern="1200" dirty="0"/>
            <a:t>New Travellers</a:t>
          </a:r>
          <a:endParaRPr lang="en-US" sz="3000" kern="1200" dirty="0"/>
        </a:p>
      </dsp:txBody>
      <dsp:txXfrm rot="10800000">
        <a:off x="2053029" y="4258861"/>
        <a:ext cx="6068544" cy="656940"/>
      </dsp:txXfrm>
    </dsp:sp>
    <dsp:sp modelId="{03298888-3E37-47C3-A3E0-1E4D46DDE2DC}">
      <dsp:nvSpPr>
        <dsp:cNvPr id="0" name=""/>
        <dsp:cNvSpPr/>
      </dsp:nvSpPr>
      <dsp:spPr>
        <a:xfrm>
          <a:off x="1251026" y="4148646"/>
          <a:ext cx="1275534" cy="877369"/>
        </a:xfrm>
        <a:prstGeom prst="ellipse">
          <a:avLst/>
        </a:prstGeom>
        <a:blipFill rotWithShape="1">
          <a:blip xmlns:r="http://schemas.openxmlformats.org/officeDocument/2006/relationships" r:embed="rId5"/>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DB144-D6A2-4D89-87F8-EFAA7BE96D18}">
      <dsp:nvSpPr>
        <dsp:cNvPr id="0" name=""/>
        <dsp:cNvSpPr/>
      </dsp:nvSpPr>
      <dsp:spPr>
        <a:xfrm>
          <a:off x="0" y="150300"/>
          <a:ext cx="8601456" cy="1200419"/>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Understanding the cultural context of GRT communities is crucial for interpreting how educational systems interface with learners’ lived experiences. </a:t>
          </a:r>
        </a:p>
      </dsp:txBody>
      <dsp:txXfrm>
        <a:off x="58600" y="208900"/>
        <a:ext cx="8484256" cy="1083219"/>
      </dsp:txXfrm>
    </dsp:sp>
    <dsp:sp modelId="{44C7BED0-869A-4A29-B2CB-7C544D02B176}">
      <dsp:nvSpPr>
        <dsp:cNvPr id="0" name=""/>
        <dsp:cNvSpPr/>
      </dsp:nvSpPr>
      <dsp:spPr>
        <a:xfrm>
          <a:off x="0" y="1402560"/>
          <a:ext cx="8601456" cy="1200419"/>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Attitudes toward formal schooling vary across and within these communities; some families may prioritise early engagement in traditional community roles or vocational activity, interpreting formal education through a lens of relevance and cultural fit rather than academic attainment alone. </a:t>
          </a:r>
        </a:p>
      </dsp:txBody>
      <dsp:txXfrm>
        <a:off x="58600" y="1461160"/>
        <a:ext cx="8484256" cy="1083219"/>
      </dsp:txXfrm>
    </dsp:sp>
    <dsp:sp modelId="{5D1D6091-F486-428D-97F2-A496EF31CD0F}">
      <dsp:nvSpPr>
        <dsp:cNvPr id="0" name=""/>
        <dsp:cNvSpPr/>
      </dsp:nvSpPr>
      <dsp:spPr>
        <a:xfrm>
          <a:off x="0" y="2654820"/>
          <a:ext cx="8601456" cy="1200419"/>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Such perspectives can shape children’s aspirations, attendance patterns, and decisions about continuation into secondary or further education. </a:t>
          </a:r>
        </a:p>
      </dsp:txBody>
      <dsp:txXfrm>
        <a:off x="58600" y="2713420"/>
        <a:ext cx="8484256" cy="1083219"/>
      </dsp:txXfrm>
    </dsp:sp>
    <dsp:sp modelId="{554E67B7-D813-4A07-851C-85B6CD2F5056}">
      <dsp:nvSpPr>
        <dsp:cNvPr id="0" name=""/>
        <dsp:cNvSpPr/>
      </dsp:nvSpPr>
      <dsp:spPr>
        <a:xfrm>
          <a:off x="0" y="3907079"/>
          <a:ext cx="8601456" cy="1200419"/>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Research outside Wales also underscores how educational systems often fail to reflect the </a:t>
          </a:r>
          <a:r>
            <a:rPr lang="en-GB" sz="1800" i="1" kern="1200" dirty="0"/>
            <a:t>culturally grounded learning preferences and aspirations</a:t>
          </a:r>
          <a:r>
            <a:rPr lang="en-GB" sz="1800" kern="1200" dirty="0"/>
            <a:t> of GRT families, potentially undermining engagement when curricula and pedagogies do not resonate with learners’ identities and experiences. </a:t>
          </a:r>
        </a:p>
      </dsp:txBody>
      <dsp:txXfrm>
        <a:off x="58600" y="3965679"/>
        <a:ext cx="8484256" cy="10832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53A76-062A-4045-9A89-06A37CBB6426}">
      <dsp:nvSpPr>
        <dsp:cNvPr id="0" name=""/>
        <dsp:cNvSpPr/>
      </dsp:nvSpPr>
      <dsp:spPr>
        <a:xfrm>
          <a:off x="1660" y="553953"/>
          <a:ext cx="3541915" cy="3918244"/>
        </a:xfrm>
        <a:prstGeom prst="roundRect">
          <a:avLst>
            <a:gd name="adj" fmla="val 10000"/>
          </a:avLst>
        </a:prstGeom>
        <a:solidFill>
          <a:schemeClr val="accent5">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Negative school experiences—especially </a:t>
          </a:r>
          <a:r>
            <a:rPr lang="en-GB" sz="1800" b="1" kern="1200"/>
            <a:t>bullying and racial harassment</a:t>
          </a:r>
          <a:r>
            <a:rPr lang="en-GB" sz="1800" kern="1200"/>
            <a:t>—can have profound implications for a young person’s mental health, sense of belonging and </a:t>
          </a:r>
          <a:r>
            <a:rPr lang="en-GB" sz="1800" i="1" kern="1200"/>
            <a:t>overall wellbeing</a:t>
          </a:r>
          <a:r>
            <a:rPr lang="en-GB" sz="1800" kern="1200"/>
            <a:t>. GRT learners are protected under the UK’s Equality Act 2010 as ethnic minorities, yet discrimination in educational settings can still occur, eroding trust in schooling and exacerbating anxiety or disengagement. </a:t>
          </a:r>
        </a:p>
      </dsp:txBody>
      <dsp:txXfrm>
        <a:off x="105399" y="657692"/>
        <a:ext cx="3334437" cy="3710766"/>
      </dsp:txXfrm>
    </dsp:sp>
    <dsp:sp modelId="{9C34680B-C4EA-4886-AB22-A27EBFD2F5BB}">
      <dsp:nvSpPr>
        <dsp:cNvPr id="0" name=""/>
        <dsp:cNvSpPr/>
      </dsp:nvSpPr>
      <dsp:spPr>
        <a:xfrm>
          <a:off x="3897768" y="2073878"/>
          <a:ext cx="750886" cy="87839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897768" y="2249557"/>
        <a:ext cx="525620" cy="527037"/>
      </dsp:txXfrm>
    </dsp:sp>
    <dsp:sp modelId="{D5305DBB-CBD5-46AE-AEFE-614CE05CD3A3}">
      <dsp:nvSpPr>
        <dsp:cNvPr id="0" name=""/>
        <dsp:cNvSpPr/>
      </dsp:nvSpPr>
      <dsp:spPr>
        <a:xfrm>
          <a:off x="4960343" y="553953"/>
          <a:ext cx="3541915" cy="3918244"/>
        </a:xfrm>
        <a:prstGeom prst="roundRect">
          <a:avLst>
            <a:gd name="adj" fmla="val 10000"/>
          </a:avLst>
        </a:prstGeom>
        <a:solidFill>
          <a:schemeClr val="accent5">
            <a:hueOff val="-5020566"/>
            <a:satOff val="41093"/>
            <a:lumOff val="-6666"/>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Furthermore, transitions between primary and secondary school represent a critical juncture; reluctance or anxiety about moving to a larger school culture can lead some families to withdraw children from education altogether, limiting access to qualifications that facilitate future opportunities in further study or employment. </a:t>
          </a:r>
        </a:p>
      </dsp:txBody>
      <dsp:txXfrm>
        <a:off x="5064082" y="657692"/>
        <a:ext cx="3334437" cy="37107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C8C94-517A-4DF2-9ADA-1AEADFF6B52C}">
      <dsp:nvSpPr>
        <dsp:cNvPr id="0" name=""/>
        <dsp:cNvSpPr/>
      </dsp:nvSpPr>
      <dsp:spPr>
        <a:xfrm>
          <a:off x="1040283" y="0"/>
          <a:ext cx="5864352" cy="5864352"/>
        </a:xfrm>
        <a:prstGeom prst="triangle">
          <a:avLst/>
        </a:prstGeom>
        <a:solidFill>
          <a:schemeClr val="accent3">
            <a:shade val="5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100CDFB-D724-4B39-9A6D-11F44CD9DEF4}">
      <dsp:nvSpPr>
        <dsp:cNvPr id="0" name=""/>
        <dsp:cNvSpPr/>
      </dsp:nvSpPr>
      <dsp:spPr>
        <a:xfrm>
          <a:off x="2589280" y="589337"/>
          <a:ext cx="6578187" cy="1562795"/>
        </a:xfrm>
        <a:prstGeom prst="roundRect">
          <a:avLst/>
        </a:prstGeom>
        <a:solidFill>
          <a:schemeClr val="lt1">
            <a:alpha val="90000"/>
            <a:hueOff val="0"/>
            <a:satOff val="0"/>
            <a:lumOff val="0"/>
            <a:alphaOff val="0"/>
          </a:schemeClr>
        </a:solidFill>
        <a:ln w="11429" cap="flat" cmpd="sng" algn="ctr">
          <a:solidFill>
            <a:schemeClr val="accent3">
              <a:shade val="5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 response to these challenges, Welsh Government guidance such as </a:t>
          </a:r>
          <a:r>
            <a:rPr lang="en-GB" sz="1600" i="1" kern="1200" dirty="0"/>
            <a:t>Celebrate and Participate: education guidance to support Gypsy, Roma and Traveller children and young people</a:t>
          </a:r>
          <a:r>
            <a:rPr lang="en-GB" sz="1600" kern="1200" dirty="0"/>
            <a:t> emphasises culturally aware, inclusive practice that helps learners access education and achieve their full potential. </a:t>
          </a:r>
        </a:p>
      </dsp:txBody>
      <dsp:txXfrm>
        <a:off x="2665569" y="665626"/>
        <a:ext cx="6425609" cy="1410217"/>
      </dsp:txXfrm>
    </dsp:sp>
    <dsp:sp modelId="{8E543AE3-C9B3-4063-889B-47327D5E7157}">
      <dsp:nvSpPr>
        <dsp:cNvPr id="0" name=""/>
        <dsp:cNvSpPr/>
      </dsp:nvSpPr>
      <dsp:spPr>
        <a:xfrm>
          <a:off x="3069952" y="2316494"/>
          <a:ext cx="5616844" cy="1314897"/>
        </a:xfrm>
        <a:prstGeom prst="roundRect">
          <a:avLst/>
        </a:prstGeom>
        <a:solidFill>
          <a:schemeClr val="lt1">
            <a:alpha val="90000"/>
            <a:hueOff val="0"/>
            <a:satOff val="0"/>
            <a:lumOff val="0"/>
            <a:alphaOff val="0"/>
          </a:schemeClr>
        </a:solidFill>
        <a:ln w="11429" cap="flat" cmpd="sng" algn="ctr">
          <a:solidFill>
            <a:schemeClr val="accent3">
              <a:shade val="50000"/>
              <a:hueOff val="6879"/>
              <a:satOff val="1912"/>
              <a:lumOff val="24811"/>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approach aligns with Wales’ broader anti-racist education agenda and seeks to foreground </a:t>
          </a:r>
          <a:r>
            <a:rPr lang="en-GB" sz="1600" i="1" kern="1200"/>
            <a:t>children’s voices</a:t>
          </a:r>
          <a:r>
            <a:rPr lang="en-GB" sz="1600" kern="1200"/>
            <a:t>, affirm </a:t>
          </a:r>
          <a:r>
            <a:rPr lang="en-GB" sz="1600" i="1" kern="1200"/>
            <a:t>cultural identity</a:t>
          </a:r>
          <a:r>
            <a:rPr lang="en-GB" sz="1600" kern="1200"/>
            <a:t>, and support both attendance and attainment through tailored engagement strategies. </a:t>
          </a:r>
        </a:p>
      </dsp:txBody>
      <dsp:txXfrm>
        <a:off x="3134140" y="2380682"/>
        <a:ext cx="5488468" cy="1186521"/>
      </dsp:txXfrm>
    </dsp:sp>
    <dsp:sp modelId="{12E6C257-02DA-4D70-AC1C-0F39680AA0CC}">
      <dsp:nvSpPr>
        <dsp:cNvPr id="0" name=""/>
        <dsp:cNvSpPr/>
      </dsp:nvSpPr>
      <dsp:spPr>
        <a:xfrm>
          <a:off x="3679539" y="3795754"/>
          <a:ext cx="4397668" cy="1314897"/>
        </a:xfrm>
        <a:prstGeom prst="roundRect">
          <a:avLst/>
        </a:prstGeom>
        <a:solidFill>
          <a:schemeClr val="lt1">
            <a:alpha val="90000"/>
            <a:hueOff val="0"/>
            <a:satOff val="0"/>
            <a:lumOff val="0"/>
            <a:alphaOff val="0"/>
          </a:schemeClr>
        </a:solidFill>
        <a:ln w="11429" cap="flat" cmpd="sng" algn="ctr">
          <a:solidFill>
            <a:schemeClr val="accent3">
              <a:shade val="50000"/>
              <a:hueOff val="6879"/>
              <a:satOff val="1912"/>
              <a:lumOff val="24811"/>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Importantly, policies also aim to build </a:t>
          </a:r>
          <a:r>
            <a:rPr lang="en-GB" sz="1500" i="1" kern="1200"/>
            <a:t>school-community relationships</a:t>
          </a:r>
          <a:r>
            <a:rPr lang="en-GB" sz="1500" kern="1200"/>
            <a:t>, enhancing trust and collaboration so that educational settings are perceived as supportive and respectful of Traveller histories and aspirations. </a:t>
          </a:r>
        </a:p>
      </dsp:txBody>
      <dsp:txXfrm>
        <a:off x="3743727" y="3859942"/>
        <a:ext cx="4269292" cy="11865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8B9C4-FAB6-49F8-9E66-02117CB80882}">
      <dsp:nvSpPr>
        <dsp:cNvPr id="0" name=""/>
        <dsp:cNvSpPr/>
      </dsp:nvSpPr>
      <dsp:spPr>
        <a:xfrm>
          <a:off x="1443" y="514575"/>
          <a:ext cx="5960867" cy="3239972"/>
        </a:xfrm>
        <a:prstGeom prst="rect">
          <a:avLst/>
        </a:prstGeom>
        <a:solidFill>
          <a:schemeClr val="accent2">
            <a:shade val="8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t>Individual level</a:t>
          </a:r>
          <a:r>
            <a:rPr lang="en-GB" sz="2400" kern="1200" dirty="0"/>
            <a:t>, - attitudes, assumptions, or behaviours that stereotype, marginalise, or discriminate against people because of their racial or ethnic background. This can range from overt actions, such as racial abuse, to more subtle forms such as microaggressions—everyday comments or behaviours that communicate negative or exclusionary messages.</a:t>
          </a:r>
        </a:p>
      </dsp:txBody>
      <dsp:txXfrm>
        <a:off x="1443" y="514575"/>
        <a:ext cx="5960867" cy="3239972"/>
      </dsp:txXfrm>
    </dsp:sp>
    <dsp:sp modelId="{611BBB95-2ABD-459E-AA42-79287DADF7BF}">
      <dsp:nvSpPr>
        <dsp:cNvPr id="0" name=""/>
        <dsp:cNvSpPr/>
      </dsp:nvSpPr>
      <dsp:spPr>
        <a:xfrm>
          <a:off x="727" y="4267199"/>
          <a:ext cx="5960867" cy="2839235"/>
        </a:xfrm>
        <a:prstGeom prst="rect">
          <a:avLst/>
        </a:prstGeom>
        <a:solidFill>
          <a:schemeClr val="accent2">
            <a:shade val="8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t>Structural or systemic level</a:t>
          </a:r>
          <a:r>
            <a:rPr lang="en-GB" sz="2000" kern="1200" dirty="0"/>
            <a:t>, - embedded within institutions, policies, and practices that consistently disadvantage certain racial or ethnic groups, even when there is no explicit intent to discriminate. In education, this may be seen in disparities in attainment, exclusions, curriculum representation, or access to opportunities, where outcomes differ along racial or ethnic lines.</a:t>
          </a:r>
        </a:p>
      </dsp:txBody>
      <dsp:txXfrm>
        <a:off x="727" y="4267199"/>
        <a:ext cx="5960867" cy="283923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9DADB-2725-47F6-A1E4-176853C690D2}">
      <dsp:nvSpPr>
        <dsp:cNvPr id="0" name=""/>
        <dsp:cNvSpPr/>
      </dsp:nvSpPr>
      <dsp:spPr>
        <a:xfrm>
          <a:off x="202379" y="170985"/>
          <a:ext cx="4992029" cy="4992029"/>
        </a:xfrm>
        <a:prstGeom prst="ellipse">
          <a:avLst/>
        </a:prstGeom>
        <a:solidFill>
          <a:schemeClr val="lt1">
            <a:alpha val="50000"/>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a:t>Racism also has a </a:t>
          </a:r>
          <a:r>
            <a:rPr lang="en-GB" sz="1600" b="1" kern="1200"/>
            <a:t>cultural dimension</a:t>
          </a:r>
          <a:r>
            <a:rPr lang="en-GB" sz="1600" kern="1200"/>
            <a:t>, shaping whose histories, knowledge, and identities are valued or marginalised. When particular racial or ethnic groups are underrepresented or stereotyped within curricula, media, or school cultures, this can reinforce notions of “otherness” and contribute to unequal experiences for children and young people.</a:t>
          </a:r>
        </a:p>
      </dsp:txBody>
      <dsp:txXfrm>
        <a:off x="899464" y="759652"/>
        <a:ext cx="2878287" cy="3814694"/>
      </dsp:txXfrm>
    </dsp:sp>
    <dsp:sp modelId="{7AF419E4-3CB0-49D1-929C-CAF4D628B1C6}">
      <dsp:nvSpPr>
        <dsp:cNvPr id="0" name=""/>
        <dsp:cNvSpPr/>
      </dsp:nvSpPr>
      <dsp:spPr>
        <a:xfrm>
          <a:off x="3800238" y="170985"/>
          <a:ext cx="4992029" cy="4992029"/>
        </a:xfrm>
        <a:prstGeom prst="ellipse">
          <a:avLst/>
        </a:prstGeom>
        <a:solidFill>
          <a:schemeClr val="lt1">
            <a:alpha val="50000"/>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a:t>Importantly, racism has </a:t>
          </a:r>
          <a:r>
            <a:rPr lang="en-GB" sz="1600" b="1" kern="1200"/>
            <a:t>significant impacts on wellbeing and development</a:t>
          </a:r>
          <a:r>
            <a:rPr lang="en-GB" sz="1600" kern="1200"/>
            <a:t>. Research shows that exposure to racism is associated with increased stress, anxiety, reduced self-esteem, and a weakened sense of belonging, particularly for children and young people whose identities are still forming. Addressing racism therefore requires not only challenging individual attitudes, but also critically examining and transforming the systems and practices that reproduce inequality.</a:t>
          </a:r>
        </a:p>
      </dsp:txBody>
      <dsp:txXfrm>
        <a:off x="5216895" y="759652"/>
        <a:ext cx="2878287" cy="381469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80701-0D27-4D79-AAD3-43FF8910AFB7}">
      <dsp:nvSpPr>
        <dsp:cNvPr id="0" name=""/>
        <dsp:cNvSpPr/>
      </dsp:nvSpPr>
      <dsp:spPr>
        <a:xfrm>
          <a:off x="6410602" y="1156001"/>
          <a:ext cx="2796417" cy="2796935"/>
        </a:xfrm>
        <a:prstGeom prst="ellipse">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595D4FD9-1B2E-4B71-9E2D-5000F335001A}">
      <dsp:nvSpPr>
        <dsp:cNvPr id="0" name=""/>
        <dsp:cNvSpPr/>
      </dsp:nvSpPr>
      <dsp:spPr>
        <a:xfrm>
          <a:off x="6503451" y="1249249"/>
          <a:ext cx="2610718" cy="2610440"/>
        </a:xfrm>
        <a:prstGeom prst="ellipse">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This can negatively affect attendance, participation in learning, and relationships with peers and teachers, contributing to patterns of </a:t>
          </a:r>
          <a:r>
            <a:rPr lang="en-GB" sz="1200" b="1" kern="1200" dirty="0"/>
            <a:t>disaffection and lower academic aspiration</a:t>
          </a:r>
          <a:r>
            <a:rPr lang="en-GB" sz="1200" kern="1200" dirty="0"/>
            <a:t> among minoritised pupils. </a:t>
          </a:r>
          <a:r>
            <a:rPr lang="en-GB" sz="1200" u="sng" kern="1200" dirty="0">
              <a:hlinkClick xmlns:r="http://schemas.openxmlformats.org/officeDocument/2006/relationships" r:id="rId1"/>
            </a:rPr>
            <a:t>EYST</a:t>
          </a:r>
          <a:endParaRPr lang="en-GB" sz="1200" kern="1200" dirty="0"/>
        </a:p>
      </dsp:txBody>
      <dsp:txXfrm>
        <a:off x="6876671" y="1622239"/>
        <a:ext cx="1864278" cy="1864459"/>
      </dsp:txXfrm>
    </dsp:sp>
    <dsp:sp modelId="{DB362A05-2E33-4B79-A704-42C6785D1F83}">
      <dsp:nvSpPr>
        <dsp:cNvPr id="0" name=""/>
        <dsp:cNvSpPr/>
      </dsp:nvSpPr>
      <dsp:spPr>
        <a:xfrm rot="2700000">
          <a:off x="3523792" y="1159382"/>
          <a:ext cx="2789682" cy="2789682"/>
        </a:xfrm>
        <a:prstGeom prst="teardrop">
          <a:avLst>
            <a:gd name="adj" fmla="val 100000"/>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DF864B3C-EE39-4E5F-A184-4620058FB4DB}">
      <dsp:nvSpPr>
        <dsp:cNvPr id="0" name=""/>
        <dsp:cNvSpPr/>
      </dsp:nvSpPr>
      <dsp:spPr>
        <a:xfrm>
          <a:off x="3613274" y="1249249"/>
          <a:ext cx="2610718" cy="2610440"/>
        </a:xfrm>
        <a:prstGeom prst="ellipse">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When students feel that racist language or behaviours are tolerated—or even unchallenged—they are more likely to experience anxiety and disengagement, and to view school as a site of threat rather than support. </a:t>
          </a:r>
        </a:p>
      </dsp:txBody>
      <dsp:txXfrm>
        <a:off x="3986493" y="1622239"/>
        <a:ext cx="1864278" cy="1864459"/>
      </dsp:txXfrm>
    </dsp:sp>
    <dsp:sp modelId="{1F56A76C-114A-439C-8400-C72FC19FBC90}">
      <dsp:nvSpPr>
        <dsp:cNvPr id="0" name=""/>
        <dsp:cNvSpPr/>
      </dsp:nvSpPr>
      <dsp:spPr>
        <a:xfrm rot="2700000">
          <a:off x="633614" y="1159382"/>
          <a:ext cx="2789682" cy="2789682"/>
        </a:xfrm>
        <a:prstGeom prst="teardrop">
          <a:avLst>
            <a:gd name="adj" fmla="val 100000"/>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A1EE51CF-DC20-41B5-B198-287D8E6C315C}">
      <dsp:nvSpPr>
        <dsp:cNvPr id="0" name=""/>
        <dsp:cNvSpPr/>
      </dsp:nvSpPr>
      <dsp:spPr>
        <a:xfrm>
          <a:off x="723096" y="1249249"/>
          <a:ext cx="2610718" cy="2610440"/>
        </a:xfrm>
        <a:prstGeom prst="ellipse">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Racist incidents and the anticipation of discrimination can undermine learners’ </a:t>
          </a:r>
          <a:r>
            <a:rPr lang="en-GB" sz="1200" b="1" kern="1200"/>
            <a:t>self-esteem, sense of safety, and belonging</a:t>
          </a:r>
          <a:r>
            <a:rPr lang="en-GB" sz="1200" kern="1200"/>
            <a:t> within the classroom. </a:t>
          </a:r>
        </a:p>
      </dsp:txBody>
      <dsp:txXfrm>
        <a:off x="1096316" y="1622239"/>
        <a:ext cx="1864278" cy="18644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7E887-AFD2-4D47-A2B1-1BD26DB626BE}">
      <dsp:nvSpPr>
        <dsp:cNvPr id="0" name=""/>
        <dsp:cNvSpPr/>
      </dsp:nvSpPr>
      <dsp:spPr>
        <a:xfrm>
          <a:off x="6693" y="0"/>
          <a:ext cx="2289795" cy="2743200"/>
        </a:xfrm>
        <a:prstGeom prst="roundRect">
          <a:avLst>
            <a:gd name="adj" fmla="val 10000"/>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For many young people, experiences of racism do not occur in isolation but influence </a:t>
          </a:r>
          <a:r>
            <a:rPr lang="en-GB" sz="1500" b="1" kern="1200"/>
            <a:t>identity formation and emotional wellbeing</a:t>
          </a:r>
          <a:r>
            <a:rPr lang="en-GB" sz="1500" kern="1200"/>
            <a:t>. </a:t>
          </a:r>
        </a:p>
      </dsp:txBody>
      <dsp:txXfrm>
        <a:off x="73759" y="67066"/>
        <a:ext cx="2155663" cy="2609068"/>
      </dsp:txXfrm>
    </dsp:sp>
    <dsp:sp modelId="{7878B04D-BFD2-4FEC-974D-98F8ED2AFFE1}">
      <dsp:nvSpPr>
        <dsp:cNvPr id="0" name=""/>
        <dsp:cNvSpPr/>
      </dsp:nvSpPr>
      <dsp:spPr>
        <a:xfrm>
          <a:off x="2680074" y="0"/>
          <a:ext cx="3553052" cy="2743200"/>
        </a:xfrm>
        <a:prstGeom prst="roundRect">
          <a:avLst>
            <a:gd name="adj" fmla="val 10000"/>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Racist remarks or exclusionary behaviour can create internalised feelings of marginalisation that affect how learners view their own cultural and ethnic identities. When schools lack effective anti-racist policies or culturally responsive curricula, children from minority backgrounds may struggle to see their histories, contributions, and experiences reflected in learning environments. </a:t>
          </a:r>
        </a:p>
      </dsp:txBody>
      <dsp:txXfrm>
        <a:off x="2760420" y="80346"/>
        <a:ext cx="3392360" cy="2582508"/>
      </dsp:txXfrm>
    </dsp:sp>
    <dsp:sp modelId="{D7FC4B15-FEFE-45FE-9627-5793563E774D}">
      <dsp:nvSpPr>
        <dsp:cNvPr id="0" name=""/>
        <dsp:cNvSpPr/>
      </dsp:nvSpPr>
      <dsp:spPr>
        <a:xfrm>
          <a:off x="6618911" y="0"/>
          <a:ext cx="2289795" cy="2743200"/>
        </a:xfrm>
        <a:prstGeom prst="roundRect">
          <a:avLst>
            <a:gd name="adj" fmla="val 10000"/>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This can compound feelings of otherness and erode </a:t>
          </a:r>
          <a:r>
            <a:rPr lang="en-GB" sz="1500" i="1" kern="1200" dirty="0"/>
            <a:t>belonging</a:t>
          </a:r>
          <a:r>
            <a:rPr lang="en-GB" sz="1500" kern="1200" dirty="0"/>
            <a:t>, which education psychology research identifies as central to positive academic and psychological development.</a:t>
          </a:r>
        </a:p>
      </dsp:txBody>
      <dsp:txXfrm>
        <a:off x="6685977" y="67066"/>
        <a:ext cx="2155663" cy="26090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9056D9-A91E-4ABA-8C65-4777C6A47F24}" type="datetimeFigureOut">
              <a:rPr lang="en-GB" smtClean="0"/>
              <a:t>22/12/2025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B6D419-2521-4339-86B0-D6A6F120BE7C}" type="slidenum">
              <a:rPr lang="en-GB" smtClean="0"/>
              <a:t>‹#›</a:t>
            </a:fld>
            <a:endParaRPr lang="en-GB"/>
          </a:p>
        </p:txBody>
      </p:sp>
    </p:spTree>
    <p:extLst>
      <p:ext uri="{BB962C8B-B14F-4D97-AF65-F5344CB8AC3E}">
        <p14:creationId xmlns:p14="http://schemas.microsoft.com/office/powerpoint/2010/main" val="1839441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educational context, </a:t>
            </a:r>
            <a:r>
              <a:rPr lang="en-GB" b="1" dirty="0"/>
              <a:t>diversity in the classroom</a:t>
            </a:r>
            <a:r>
              <a:rPr lang="en-GB" dirty="0"/>
              <a:t> refers to the presence, recognition, and valuing of </a:t>
            </a:r>
            <a:r>
              <a:rPr lang="en-GB" b="1" dirty="0"/>
              <a:t>differences among learners</a:t>
            </a:r>
            <a:r>
              <a:rPr lang="en-GB" dirty="0"/>
              <a:t> that shape how they experience education, engage with learning, and participate in school life. It goes beyond visible differences and encompasses a wide range of characteristics, experiences, and identities.</a:t>
            </a:r>
          </a:p>
        </p:txBody>
      </p:sp>
      <p:sp>
        <p:nvSpPr>
          <p:cNvPr id="4" name="Slide Number Placeholder 3"/>
          <p:cNvSpPr>
            <a:spLocks noGrp="1"/>
          </p:cNvSpPr>
          <p:nvPr>
            <p:ph type="sldNum" sz="quarter" idx="5"/>
          </p:nvPr>
        </p:nvSpPr>
        <p:spPr/>
        <p:txBody>
          <a:bodyPr/>
          <a:lstStyle/>
          <a:p>
            <a:fld id="{39B6D419-2521-4339-86B0-D6A6F120BE7C}" type="slidenum">
              <a:rPr lang="en-GB" smtClean="0"/>
              <a:t>2</a:t>
            </a:fld>
            <a:endParaRPr lang="en-GB"/>
          </a:p>
        </p:txBody>
      </p:sp>
    </p:spTree>
    <p:extLst>
      <p:ext uri="{BB962C8B-B14F-4D97-AF65-F5344CB8AC3E}">
        <p14:creationId xmlns:p14="http://schemas.microsoft.com/office/powerpoint/2010/main" val="2722187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Importantly, diversity in the classroom is not simply about </a:t>
            </a:r>
            <a:r>
              <a:rPr lang="en-GB" b="1" dirty="0"/>
              <a:t>who is present</a:t>
            </a:r>
            <a:r>
              <a:rPr lang="en-GB" dirty="0"/>
              <a:t>, but about </a:t>
            </a:r>
            <a:r>
              <a:rPr lang="en-GB" b="1" dirty="0"/>
              <a:t>how teaching, curriculum, and assessment respond</a:t>
            </a:r>
            <a:r>
              <a:rPr lang="en-GB" dirty="0"/>
              <a:t> to those differences. An inclusive approach recognises diversity as a strength, seeks to remove barriers to learning, and promotes equity by ensuring all learners are supported to participate, achieve, and feel a sense of belonging.</a:t>
            </a:r>
          </a:p>
        </p:txBody>
      </p:sp>
      <p:sp>
        <p:nvSpPr>
          <p:cNvPr id="4" name="Slide Number Placeholder 3"/>
          <p:cNvSpPr>
            <a:spLocks noGrp="1"/>
          </p:cNvSpPr>
          <p:nvPr>
            <p:ph type="sldNum" sz="quarter" idx="5"/>
          </p:nvPr>
        </p:nvSpPr>
        <p:spPr/>
        <p:txBody>
          <a:bodyPr/>
          <a:lstStyle/>
          <a:p>
            <a:fld id="{39B6D419-2521-4339-86B0-D6A6F120BE7C}" type="slidenum">
              <a:rPr lang="en-GB" smtClean="0"/>
              <a:t>3</a:t>
            </a:fld>
            <a:endParaRPr lang="en-GB"/>
          </a:p>
        </p:txBody>
      </p:sp>
    </p:spTree>
    <p:extLst>
      <p:ext uri="{BB962C8B-B14F-4D97-AF65-F5344CB8AC3E}">
        <p14:creationId xmlns:p14="http://schemas.microsoft.com/office/powerpoint/2010/main" val="2914478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B6D419-2521-4339-86B0-D6A6F120BE7C}" type="slidenum">
              <a:rPr lang="en-GB" smtClean="0"/>
              <a:t>10</a:t>
            </a:fld>
            <a:endParaRPr lang="en-GB"/>
          </a:p>
        </p:txBody>
      </p:sp>
    </p:spTree>
    <p:extLst>
      <p:ext uri="{BB962C8B-B14F-4D97-AF65-F5344CB8AC3E}">
        <p14:creationId xmlns:p14="http://schemas.microsoft.com/office/powerpoint/2010/main" val="1587624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D031C93C-74F2-4594-AD9D-66508FC67E5A}" type="datetimeFigureOut">
              <a:rPr lang="en-US" smtClean="0"/>
              <a:t>12/22/2025</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644429B-4514-4134-848E-2DA662B300BB}"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D031C93C-74F2-4594-AD9D-66508FC67E5A}" type="datetimeFigureOut">
              <a:rPr lang="en-US" smtClean="0"/>
              <a:t>12/22/2025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D644429B-4514-4134-848E-2DA662B300BB}"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D031C93C-74F2-4594-AD9D-66508FC67E5A}" type="datetimeFigureOut">
              <a:rPr lang="en-US" smtClean="0"/>
              <a:t>12/22/2025</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644429B-4514-4134-848E-2DA662B300BB}"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D031C93C-74F2-4594-AD9D-66508FC67E5A}" type="datetimeFigureOut">
              <a:rPr lang="en-US" smtClean="0"/>
              <a:t>12/22/2025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4429B-4514-4134-848E-2DA662B300BB}"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D031C93C-74F2-4594-AD9D-66508FC67E5A}" type="datetimeFigureOut">
              <a:rPr lang="en-US" smtClean="0"/>
              <a:t>12/22/2025</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D644429B-4514-4134-848E-2DA662B300BB}" type="slidenum">
              <a:rPr lang="en-US" smtClean="0"/>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031C93C-74F2-4594-AD9D-66508FC67E5A}" type="datetimeFigureOut">
              <a:rPr lang="en-US" smtClean="0"/>
              <a:t>12/22/2025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D644429B-4514-4134-848E-2DA662B300B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D031C93C-74F2-4594-AD9D-66508FC67E5A}" type="datetimeFigureOut">
              <a:rPr lang="en-US" smtClean="0"/>
              <a:t>12/22/2025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D644429B-4514-4134-848E-2DA662B300B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D644429B-4514-4134-848E-2DA662B300BB}"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D031C93C-74F2-4594-AD9D-66508FC67E5A}" type="datetimeFigureOut">
              <a:rPr lang="en-US" smtClean="0"/>
              <a:t>12/22/2025</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D644429B-4514-4134-848E-2DA662B300BB}"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D031C93C-74F2-4594-AD9D-66508FC67E5A}" type="datetimeFigureOut">
              <a:rPr lang="en-US" smtClean="0"/>
              <a:t>12/22/2025</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031C93C-74F2-4594-AD9D-66508FC67E5A}" type="datetimeFigureOut">
              <a:rPr lang="en-US" smtClean="0"/>
              <a:t>12/22/2025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4429B-4514-4134-848E-2DA662B300BB}"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D644429B-4514-4134-848E-2DA662B300BB}"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031C93C-74F2-4594-AD9D-66508FC67E5A}" type="datetimeFigureOut">
              <a:rPr lang="en-US" smtClean="0"/>
              <a:t>12/22/2025</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D031C93C-74F2-4594-AD9D-66508FC67E5A}" type="datetimeFigureOut">
              <a:rPr lang="en-US" smtClean="0"/>
              <a:t>12/22/2025</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D644429B-4514-4134-848E-2DA662B300BB}"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s://estyn.gov.wales/news/more-gypsy-roma-and-traveller-pupils-attend-school-but-further-support-needed/"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gov.wales/celebrate-and-participate-education-guidance-support-gypsy-roma-and-traveller-children-and-youn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hyperlink" Target="https://cy.ons.gov.uk/peoplepopulationandcommunity/educationandchildcare/bulletins/gypsiesandtravellerslivedexperienceseducationandemploymentenglandandwales/2022?" TargetMode="Externa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hyperlink" Target="https://www.gov.wales/celebrate-and-participate-education-guidance-support-gypsy-roma-and-traveller-children-and-young" TargetMode="Externa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hyperlink" Target="https://www.gov.wales/celebrate-and-participate-education-guidance-support-gypsy-roma-and-traveller-children-and-young" TargetMode="Externa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2" Type="http://schemas.openxmlformats.org/officeDocument/2006/relationships/hyperlink" Target="https://www.childcomwales.org.uk/take-it-seriously-childrens-experiences-of-racism-within-secondary-school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hyperlink" Target="https://www.gov.wales/anti-racist-wales-action-plan-section-b-html?" TargetMode="Externa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hyperlink" Target="https://www.bera.ac.uk/publication/can-a-whole-school-curriculum-focus-on-celebrating-diversity-reduce-the-volume-of-racist-incidents" TargetMode="Externa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800" y="2590800"/>
            <a:ext cx="7848600" cy="2057400"/>
          </a:xfrm>
        </p:spPr>
        <p:txBody>
          <a:bodyPr>
            <a:noAutofit/>
          </a:bodyPr>
          <a:lstStyle/>
          <a:p>
            <a:pPr algn="l"/>
            <a:r>
              <a:rPr lang="en-US" sz="2800" b="0" dirty="0"/>
              <a:t>  </a:t>
            </a:r>
          </a:p>
          <a:p>
            <a:pPr algn="l"/>
            <a:r>
              <a:rPr lang="en-US" sz="2800" b="0" dirty="0"/>
              <a:t>Educational Psychology: Applying Psychology in the Classroom</a:t>
            </a:r>
          </a:p>
        </p:txBody>
      </p:sp>
      <p:sp>
        <p:nvSpPr>
          <p:cNvPr id="2" name="Title 1"/>
          <p:cNvSpPr>
            <a:spLocks noGrp="1"/>
          </p:cNvSpPr>
          <p:nvPr>
            <p:ph type="ctrTitle"/>
          </p:nvPr>
        </p:nvSpPr>
        <p:spPr>
          <a:xfrm>
            <a:off x="1371600" y="4038600"/>
            <a:ext cx="7467600" cy="1828800"/>
          </a:xfrm>
        </p:spPr>
        <p:txBody>
          <a:bodyPr/>
          <a:lstStyle/>
          <a:p>
            <a:r>
              <a:rPr lang="en-US" dirty="0">
                <a:solidFill>
                  <a:schemeClr val="tx1">
                    <a:lumMod val="75000"/>
                    <a:lumOff val="25000"/>
                  </a:schemeClr>
                </a:solidFill>
              </a:rPr>
              <a:t>Diversity in the classroom</a:t>
            </a:r>
          </a:p>
        </p:txBody>
      </p:sp>
      <p:sp>
        <p:nvSpPr>
          <p:cNvPr id="4" name="Rectangle 3"/>
          <p:cNvSpPr/>
          <p:nvPr/>
        </p:nvSpPr>
        <p:spPr>
          <a:xfrm>
            <a:off x="2286000" y="609600"/>
            <a:ext cx="5418022" cy="1107996"/>
          </a:xfrm>
          <a:prstGeom prst="rect">
            <a:avLst/>
          </a:prstGeom>
        </p:spPr>
        <p:txBody>
          <a:bodyPr wrap="square">
            <a:spAutoFit/>
          </a:bodyPr>
          <a:lstStyle/>
          <a:p>
            <a:r>
              <a:rPr lang="en-US" sz="6600" cap="all" spc="250" dirty="0">
                <a:solidFill>
                  <a:srgbClr val="646B86"/>
                </a:solidFill>
              </a:rPr>
              <a:t> </a:t>
            </a:r>
            <a:endParaRPr lang="en-US" sz="4800" dirty="0"/>
          </a:p>
        </p:txBody>
      </p:sp>
      <p:sp>
        <p:nvSpPr>
          <p:cNvPr id="5" name="TextBox 4"/>
          <p:cNvSpPr txBox="1"/>
          <p:nvPr/>
        </p:nvSpPr>
        <p:spPr>
          <a:xfrm>
            <a:off x="304800" y="5911334"/>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901349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it?</a:t>
            </a:r>
            <a:endParaRPr lang="en-US" dirty="0"/>
          </a:p>
        </p:txBody>
      </p:sp>
      <p:graphicFrame>
        <p:nvGraphicFramePr>
          <p:cNvPr id="3" name="Diagram 2">
            <a:extLst>
              <a:ext uri="{FF2B5EF4-FFF2-40B4-BE49-F238E27FC236}">
                <a16:creationId xmlns:a16="http://schemas.microsoft.com/office/drawing/2014/main" id="{D600AAC1-0F7A-31BF-3BCF-2B7091882138}"/>
              </a:ext>
            </a:extLst>
          </p:cNvPr>
          <p:cNvGraphicFramePr/>
          <p:nvPr>
            <p:extLst>
              <p:ext uri="{D42A27DB-BD31-4B8C-83A1-F6EECF244321}">
                <p14:modId xmlns:p14="http://schemas.microsoft.com/office/powerpoint/2010/main" val="29884907"/>
              </p:ext>
            </p:extLst>
          </p:nvPr>
        </p:nvGraphicFramePr>
        <p:xfrm>
          <a:off x="277803" y="1524000"/>
          <a:ext cx="8607552"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2603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A2890691-DE02-99C3-9CD3-1B0FDC0D14F6}"/>
              </a:ext>
            </a:extLst>
          </p:cNvPr>
          <p:cNvGraphicFramePr>
            <a:graphicFrameLocks noGrp="1"/>
          </p:cNvGraphicFramePr>
          <p:nvPr>
            <p:ph sz="quarter" idx="1"/>
            <p:extLst>
              <p:ext uri="{D42A27DB-BD31-4B8C-83A1-F6EECF244321}">
                <p14:modId xmlns:p14="http://schemas.microsoft.com/office/powerpoint/2010/main" val="2408885118"/>
              </p:ext>
            </p:extLst>
          </p:nvPr>
        </p:nvGraphicFramePr>
        <p:xfrm>
          <a:off x="301752" y="1527048"/>
          <a:ext cx="850392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a:extLst>
              <a:ext uri="{FF2B5EF4-FFF2-40B4-BE49-F238E27FC236}">
                <a16:creationId xmlns:a16="http://schemas.microsoft.com/office/drawing/2014/main" id="{608E76E7-8E85-3662-AAE5-5396D8B10926}"/>
              </a:ext>
            </a:extLst>
          </p:cNvPr>
          <p:cNvSpPr>
            <a:spLocks noGrp="1"/>
          </p:cNvSpPr>
          <p:nvPr>
            <p:ph type="title"/>
          </p:nvPr>
        </p:nvSpPr>
        <p:spPr>
          <a:xfrm>
            <a:off x="301625" y="228600"/>
            <a:ext cx="8534400" cy="758825"/>
          </a:xfrm>
        </p:spPr>
        <p:txBody>
          <a:bodyPr/>
          <a:lstStyle/>
          <a:p>
            <a:r>
              <a:rPr lang="en-GB" dirty="0"/>
              <a:t>What is it?</a:t>
            </a:r>
            <a:endParaRPr lang="en-US" dirty="0"/>
          </a:p>
        </p:txBody>
      </p:sp>
    </p:spTree>
    <p:extLst>
      <p:ext uri="{BB962C8B-B14F-4D97-AF65-F5344CB8AC3E}">
        <p14:creationId xmlns:p14="http://schemas.microsoft.com/office/powerpoint/2010/main" val="3927962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8A92-ED03-BD66-CE61-AF5A8547E5C9}"/>
              </a:ext>
            </a:extLst>
          </p:cNvPr>
          <p:cNvSpPr>
            <a:spLocks noGrp="1"/>
          </p:cNvSpPr>
          <p:nvPr>
            <p:ph type="title"/>
          </p:nvPr>
        </p:nvSpPr>
        <p:spPr>
          <a:xfrm>
            <a:off x="325701" y="533400"/>
            <a:ext cx="8534400" cy="758952"/>
          </a:xfrm>
        </p:spPr>
        <p:txBody>
          <a:bodyPr>
            <a:normAutofit fontScale="90000"/>
          </a:bodyPr>
          <a:lstStyle/>
          <a:p>
            <a:r>
              <a:rPr lang="en-GB" b="1" dirty="0"/>
              <a:t>Gender and Sexual Diversity</a:t>
            </a:r>
            <a:br>
              <a:rPr lang="en-GB" b="1" dirty="0"/>
            </a:br>
            <a:endParaRPr lang="en-GB" dirty="0"/>
          </a:p>
        </p:txBody>
      </p:sp>
      <p:graphicFrame>
        <p:nvGraphicFramePr>
          <p:cNvPr id="4" name="Content Placeholder 3">
            <a:extLst>
              <a:ext uri="{FF2B5EF4-FFF2-40B4-BE49-F238E27FC236}">
                <a16:creationId xmlns:a16="http://schemas.microsoft.com/office/drawing/2014/main" id="{B58FBF48-B86D-11A5-CFE3-B84F55D9C367}"/>
              </a:ext>
            </a:extLst>
          </p:cNvPr>
          <p:cNvGraphicFramePr>
            <a:graphicFrameLocks noGrp="1"/>
          </p:cNvGraphicFramePr>
          <p:nvPr>
            <p:ph sz="quarter" idx="1"/>
            <p:extLst>
              <p:ext uri="{D42A27DB-BD31-4B8C-83A1-F6EECF244321}">
                <p14:modId xmlns:p14="http://schemas.microsoft.com/office/powerpoint/2010/main" val="2442446354"/>
              </p:ext>
            </p:extLst>
          </p:nvPr>
        </p:nvGraphicFramePr>
        <p:xfrm>
          <a:off x="325701" y="1600200"/>
          <a:ext cx="8688324" cy="48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7273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310C1EA7-994D-CD7F-03B0-DBC3E211A2F3}"/>
              </a:ext>
            </a:extLst>
          </p:cNvPr>
          <p:cNvGraphicFramePr>
            <a:graphicFrameLocks noGrp="1"/>
          </p:cNvGraphicFramePr>
          <p:nvPr>
            <p:ph sz="quarter" idx="1"/>
            <p:extLst>
              <p:ext uri="{D42A27DB-BD31-4B8C-83A1-F6EECF244321}">
                <p14:modId xmlns:p14="http://schemas.microsoft.com/office/powerpoint/2010/main" val="3305985092"/>
              </p:ext>
            </p:extLst>
          </p:nvPr>
        </p:nvGraphicFramePr>
        <p:xfrm>
          <a:off x="-533400" y="836612"/>
          <a:ext cx="8424672" cy="5870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53AC0CD6-F635-F423-D20B-AFE26F8F5922}"/>
              </a:ext>
            </a:extLst>
          </p:cNvPr>
          <p:cNvSpPr>
            <a:spLocks noGrp="1"/>
          </p:cNvSpPr>
          <p:nvPr>
            <p:ph type="title"/>
          </p:nvPr>
        </p:nvSpPr>
        <p:spPr>
          <a:xfrm>
            <a:off x="301752" y="457200"/>
            <a:ext cx="8534400" cy="758825"/>
          </a:xfrm>
        </p:spPr>
        <p:txBody>
          <a:bodyPr>
            <a:normAutofit fontScale="90000"/>
          </a:bodyPr>
          <a:lstStyle/>
          <a:p>
            <a:r>
              <a:rPr lang="en-GB" b="1" dirty="0"/>
              <a:t>Gender and Sexual Diversity</a:t>
            </a:r>
            <a:br>
              <a:rPr lang="en-GB" b="1" dirty="0"/>
            </a:br>
            <a:endParaRPr lang="en-GB" dirty="0"/>
          </a:p>
        </p:txBody>
      </p:sp>
    </p:spTree>
    <p:extLst>
      <p:ext uri="{BB962C8B-B14F-4D97-AF65-F5344CB8AC3E}">
        <p14:creationId xmlns:p14="http://schemas.microsoft.com/office/powerpoint/2010/main" val="1118114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CAEB0-2692-3685-DDF8-C8EA49461961}"/>
              </a:ext>
            </a:extLst>
          </p:cNvPr>
          <p:cNvSpPr>
            <a:spLocks noGrp="1"/>
          </p:cNvSpPr>
          <p:nvPr>
            <p:ph type="title"/>
          </p:nvPr>
        </p:nvSpPr>
        <p:spPr>
          <a:xfrm>
            <a:off x="301752" y="609600"/>
            <a:ext cx="8534400" cy="758952"/>
          </a:xfrm>
        </p:spPr>
        <p:txBody>
          <a:bodyPr>
            <a:normAutofit fontScale="90000"/>
          </a:bodyPr>
          <a:lstStyle/>
          <a:p>
            <a:r>
              <a:rPr lang="en-GB" b="1" dirty="0"/>
              <a:t>Religious and Belief Diversity</a:t>
            </a:r>
            <a:br>
              <a:rPr lang="en-GB" b="1" dirty="0"/>
            </a:br>
            <a:endParaRPr lang="en-GB" dirty="0"/>
          </a:p>
        </p:txBody>
      </p:sp>
      <p:graphicFrame>
        <p:nvGraphicFramePr>
          <p:cNvPr id="4" name="Content Placeholder 3">
            <a:extLst>
              <a:ext uri="{FF2B5EF4-FFF2-40B4-BE49-F238E27FC236}">
                <a16:creationId xmlns:a16="http://schemas.microsoft.com/office/drawing/2014/main" id="{CFB2D906-7F37-5F63-C39C-FC3F1C39A6D7}"/>
              </a:ext>
            </a:extLst>
          </p:cNvPr>
          <p:cNvGraphicFramePr>
            <a:graphicFrameLocks noGrp="1"/>
          </p:cNvGraphicFramePr>
          <p:nvPr>
            <p:ph sz="quarter" idx="1"/>
            <p:extLst>
              <p:ext uri="{D42A27DB-BD31-4B8C-83A1-F6EECF244321}">
                <p14:modId xmlns:p14="http://schemas.microsoft.com/office/powerpoint/2010/main" val="1425580189"/>
              </p:ext>
            </p:extLst>
          </p:nvPr>
        </p:nvGraphicFramePr>
        <p:xfrm>
          <a:off x="381000" y="1527048"/>
          <a:ext cx="8534400" cy="5102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9807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76E165-6E71-D6DA-3D7D-17B506A58A37}"/>
              </a:ext>
            </a:extLst>
          </p:cNvPr>
          <p:cNvSpPr>
            <a:spLocks noGrp="1"/>
          </p:cNvSpPr>
          <p:nvPr>
            <p:ph sz="quarter" idx="1"/>
          </p:nvPr>
        </p:nvSpPr>
        <p:spPr>
          <a:xfrm>
            <a:off x="0" y="1066800"/>
            <a:ext cx="9144000" cy="5788025"/>
          </a:xfrm>
          <a:solidFill>
            <a:schemeClr val="bg2">
              <a:lumMod val="50000"/>
            </a:schemeClr>
          </a:solidFill>
        </p:spPr>
        <p:txBody>
          <a:bodyPr>
            <a:normAutofit fontScale="92500" lnSpcReduction="20000"/>
          </a:bodyPr>
          <a:lstStyle/>
          <a:p>
            <a:endParaRPr lang="en-GB" sz="1300" dirty="0">
              <a:solidFill>
                <a:schemeClr val="bg1"/>
              </a:solidFill>
            </a:endParaRPr>
          </a:p>
          <a:p>
            <a:r>
              <a:rPr lang="en-GB" dirty="0">
                <a:solidFill>
                  <a:schemeClr val="bg1"/>
                </a:solidFill>
              </a:rPr>
              <a:t>There is also evidence that insensitive handling of religious diversity—such as ignoring religious practices, holidays, or dietary needs—can contribute to social isolation and peer conflict (Gearon, 2013). </a:t>
            </a:r>
          </a:p>
          <a:p>
            <a:endParaRPr lang="en-GB" dirty="0">
              <a:solidFill>
                <a:schemeClr val="bg1"/>
              </a:solidFill>
            </a:endParaRPr>
          </a:p>
          <a:p>
            <a:r>
              <a:rPr lang="en-GB" dirty="0">
                <a:solidFill>
                  <a:schemeClr val="bg1"/>
                </a:solidFill>
              </a:rPr>
              <a:t>For some young people, particularly those from minoritised faith communities, experiences of Islamophobia, antisemitism, or other forms of religious discrimination can intersect with racism and exacerbate stress and disengagement from school. </a:t>
            </a:r>
          </a:p>
          <a:p>
            <a:endParaRPr lang="en-GB" dirty="0">
              <a:solidFill>
                <a:schemeClr val="bg1"/>
              </a:solidFill>
            </a:endParaRPr>
          </a:p>
          <a:p>
            <a:r>
              <a:rPr lang="en-GB" dirty="0">
                <a:solidFill>
                  <a:schemeClr val="bg1"/>
                </a:solidFill>
              </a:rPr>
              <a:t>Inclusive educational approaches that promote respectful dialogue, critical understanding of belief systems, and space for difference have been shown to foster social cohesion, empathy, and mutual respect among pupils from diverse backgrounds (Jackson, 2014).</a:t>
            </a:r>
          </a:p>
          <a:p>
            <a:endParaRPr lang="en-GB" dirty="0">
              <a:solidFill>
                <a:schemeClr val="bg1"/>
              </a:solidFill>
            </a:endParaRPr>
          </a:p>
        </p:txBody>
      </p:sp>
      <p:sp>
        <p:nvSpPr>
          <p:cNvPr id="4" name="Title 1">
            <a:extLst>
              <a:ext uri="{FF2B5EF4-FFF2-40B4-BE49-F238E27FC236}">
                <a16:creationId xmlns:a16="http://schemas.microsoft.com/office/drawing/2014/main" id="{95848C0B-7889-5AE4-4743-905A00725291}"/>
              </a:ext>
            </a:extLst>
          </p:cNvPr>
          <p:cNvSpPr>
            <a:spLocks noGrp="1"/>
          </p:cNvSpPr>
          <p:nvPr>
            <p:ph type="title"/>
          </p:nvPr>
        </p:nvSpPr>
        <p:spPr>
          <a:xfrm>
            <a:off x="304800" y="533400"/>
            <a:ext cx="8534400" cy="758825"/>
          </a:xfrm>
        </p:spPr>
        <p:txBody>
          <a:bodyPr>
            <a:normAutofit fontScale="90000"/>
          </a:bodyPr>
          <a:lstStyle/>
          <a:p>
            <a:r>
              <a:rPr lang="en-GB" b="1" dirty="0"/>
              <a:t>Religious and Belief Diversity</a:t>
            </a:r>
            <a:br>
              <a:rPr lang="en-GB" b="1" dirty="0"/>
            </a:br>
            <a:endParaRPr lang="en-GB" dirty="0"/>
          </a:p>
        </p:txBody>
      </p:sp>
    </p:spTree>
    <p:extLst>
      <p:ext uri="{BB962C8B-B14F-4D97-AF65-F5344CB8AC3E}">
        <p14:creationId xmlns:p14="http://schemas.microsoft.com/office/powerpoint/2010/main" val="8463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256AA-0B2F-65D6-146F-59BADB8E4DEE}"/>
              </a:ext>
            </a:extLst>
          </p:cNvPr>
          <p:cNvSpPr>
            <a:spLocks noGrp="1"/>
          </p:cNvSpPr>
          <p:nvPr>
            <p:ph type="title"/>
          </p:nvPr>
        </p:nvSpPr>
        <p:spPr>
          <a:xfrm>
            <a:off x="381000" y="533400"/>
            <a:ext cx="8534400" cy="758952"/>
          </a:xfrm>
        </p:spPr>
        <p:txBody>
          <a:bodyPr>
            <a:normAutofit fontScale="90000"/>
          </a:bodyPr>
          <a:lstStyle/>
          <a:p>
            <a:r>
              <a:rPr lang="en-GB" b="1" dirty="0"/>
              <a:t>Socio-economic Diversity</a:t>
            </a:r>
            <a:br>
              <a:rPr lang="en-GB" b="1" dirty="0"/>
            </a:br>
            <a:endParaRPr lang="en-GB" dirty="0"/>
          </a:p>
        </p:txBody>
      </p:sp>
      <p:graphicFrame>
        <p:nvGraphicFramePr>
          <p:cNvPr id="4" name="Content Placeholder 3">
            <a:extLst>
              <a:ext uri="{FF2B5EF4-FFF2-40B4-BE49-F238E27FC236}">
                <a16:creationId xmlns:a16="http://schemas.microsoft.com/office/drawing/2014/main" id="{B11D7051-87C8-449F-3246-51D507D99C21}"/>
              </a:ext>
            </a:extLst>
          </p:cNvPr>
          <p:cNvGraphicFramePr>
            <a:graphicFrameLocks noGrp="1"/>
          </p:cNvGraphicFramePr>
          <p:nvPr>
            <p:ph sz="quarter" idx="1"/>
            <p:extLst>
              <p:ext uri="{D42A27DB-BD31-4B8C-83A1-F6EECF244321}">
                <p14:modId xmlns:p14="http://schemas.microsoft.com/office/powerpoint/2010/main" val="803961661"/>
              </p:ext>
            </p:extLst>
          </p:nvPr>
        </p:nvGraphicFramePr>
        <p:xfrm>
          <a:off x="149352" y="1292352"/>
          <a:ext cx="8842248"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9760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2A3F2-A524-6E07-FC23-F81D84BF38F8}"/>
              </a:ext>
            </a:extLst>
          </p:cNvPr>
          <p:cNvSpPr>
            <a:spLocks noGrp="1"/>
          </p:cNvSpPr>
          <p:nvPr>
            <p:ph type="title"/>
          </p:nvPr>
        </p:nvSpPr>
        <p:spPr>
          <a:xfrm>
            <a:off x="381000" y="609600"/>
            <a:ext cx="8534400" cy="758952"/>
          </a:xfrm>
        </p:spPr>
        <p:txBody>
          <a:bodyPr>
            <a:normAutofit fontScale="90000"/>
          </a:bodyPr>
          <a:lstStyle/>
          <a:p>
            <a:r>
              <a:rPr lang="en-GB" b="1" dirty="0"/>
              <a:t>Socio-economic Diversity</a:t>
            </a:r>
            <a:br>
              <a:rPr lang="en-GB" b="1" dirty="0"/>
            </a:br>
            <a:endParaRPr lang="en-GB" dirty="0"/>
          </a:p>
        </p:txBody>
      </p:sp>
      <p:sp>
        <p:nvSpPr>
          <p:cNvPr id="3" name="Content Placeholder 2">
            <a:extLst>
              <a:ext uri="{FF2B5EF4-FFF2-40B4-BE49-F238E27FC236}">
                <a16:creationId xmlns:a16="http://schemas.microsoft.com/office/drawing/2014/main" id="{632E6ADC-A3FC-4CEE-0D3C-221E251C5E3A}"/>
              </a:ext>
            </a:extLst>
          </p:cNvPr>
          <p:cNvSpPr>
            <a:spLocks noGrp="1"/>
          </p:cNvSpPr>
          <p:nvPr>
            <p:ph sz="quarter" idx="1"/>
          </p:nvPr>
        </p:nvSpPr>
        <p:spPr>
          <a:xfrm>
            <a:off x="152400" y="1292352"/>
            <a:ext cx="5181600" cy="5260848"/>
          </a:xfrm>
          <a:solidFill>
            <a:schemeClr val="tx2">
              <a:lumMod val="60000"/>
              <a:lumOff val="40000"/>
            </a:schemeClr>
          </a:solidFill>
        </p:spPr>
        <p:txBody>
          <a:bodyPr>
            <a:normAutofit fontScale="85000" lnSpcReduction="20000"/>
          </a:bodyPr>
          <a:lstStyle/>
          <a:p>
            <a:r>
              <a:rPr lang="en-GB" dirty="0"/>
              <a:t>Beyond attainment, socio-economic disadvantage has significant implications for wellbeing and mental health. Chronic exposure to poverty-related stress has been linked to increased emotional and behavioural difficulties, lower self-esteem, and reduced aspirations among children and young people (Reiss, 2013).</a:t>
            </a:r>
          </a:p>
          <a:p>
            <a:endParaRPr lang="en-GB" dirty="0"/>
          </a:p>
          <a:p>
            <a:r>
              <a:rPr lang="en-GB" dirty="0"/>
              <a:t>Importantly, schools that adopt inclusive, equity-focused practices—such as trauma-informed approaches, relational pedagogy, and targeted pastoral support—can mitigate some of these effects. </a:t>
            </a:r>
          </a:p>
          <a:p>
            <a:endParaRPr lang="en-GB" dirty="0"/>
          </a:p>
          <a:p>
            <a:endParaRPr lang="en-GB" dirty="0"/>
          </a:p>
        </p:txBody>
      </p:sp>
      <p:sp>
        <p:nvSpPr>
          <p:cNvPr id="5" name="TextBox 4">
            <a:extLst>
              <a:ext uri="{FF2B5EF4-FFF2-40B4-BE49-F238E27FC236}">
                <a16:creationId xmlns:a16="http://schemas.microsoft.com/office/drawing/2014/main" id="{79C02AD0-3936-2DD6-E4C8-876BD53A196B}"/>
              </a:ext>
            </a:extLst>
          </p:cNvPr>
          <p:cNvSpPr txBox="1"/>
          <p:nvPr/>
        </p:nvSpPr>
        <p:spPr>
          <a:xfrm>
            <a:off x="5334000" y="1292352"/>
            <a:ext cx="3657600" cy="2246769"/>
          </a:xfrm>
          <a:prstGeom prst="rect">
            <a:avLst/>
          </a:prstGeom>
          <a:solidFill>
            <a:schemeClr val="bg2">
              <a:lumMod val="90000"/>
            </a:schemeClr>
          </a:solidFill>
        </p:spPr>
        <p:txBody>
          <a:bodyPr wrap="square">
            <a:spAutoFit/>
          </a:bodyPr>
          <a:lstStyle/>
          <a:p>
            <a:r>
              <a:rPr lang="en-GB" sz="2000" dirty="0"/>
              <a:t>Recognising socio-economic diversity is therefore central to understanding educational inequality and to designing learning environments that support both academic and psychosocial development.</a:t>
            </a:r>
          </a:p>
        </p:txBody>
      </p:sp>
      <p:pic>
        <p:nvPicPr>
          <p:cNvPr id="2050" name="Picture 2" descr="Are we Taking Socioeconomic Diversity ...">
            <a:extLst>
              <a:ext uri="{FF2B5EF4-FFF2-40B4-BE49-F238E27FC236}">
                <a16:creationId xmlns:a16="http://schemas.microsoft.com/office/drawing/2014/main" id="{48A09CE1-B333-16A2-A169-2B1C743FED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3657600"/>
            <a:ext cx="3505200"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9435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CE12A-F2DC-0106-C287-65E8B14B3479}"/>
              </a:ext>
            </a:extLst>
          </p:cNvPr>
          <p:cNvSpPr>
            <a:spLocks noGrp="1"/>
          </p:cNvSpPr>
          <p:nvPr>
            <p:ph type="title"/>
          </p:nvPr>
        </p:nvSpPr>
        <p:spPr>
          <a:xfrm>
            <a:off x="304800" y="533400"/>
            <a:ext cx="8534400" cy="758952"/>
          </a:xfrm>
        </p:spPr>
        <p:txBody>
          <a:bodyPr>
            <a:normAutofit fontScale="90000"/>
          </a:bodyPr>
          <a:lstStyle/>
          <a:p>
            <a:r>
              <a:rPr lang="en-GB" b="1" dirty="0"/>
              <a:t>Cultural and Ethnic Diversity</a:t>
            </a:r>
            <a:br>
              <a:rPr lang="en-GB" b="1" dirty="0"/>
            </a:br>
            <a:endParaRPr lang="en-GB" dirty="0"/>
          </a:p>
        </p:txBody>
      </p:sp>
      <p:sp>
        <p:nvSpPr>
          <p:cNvPr id="3" name="Content Placeholder 2">
            <a:extLst>
              <a:ext uri="{FF2B5EF4-FFF2-40B4-BE49-F238E27FC236}">
                <a16:creationId xmlns:a16="http://schemas.microsoft.com/office/drawing/2014/main" id="{827DE664-E71D-8238-E1AF-032FC7C93AAF}"/>
              </a:ext>
            </a:extLst>
          </p:cNvPr>
          <p:cNvSpPr>
            <a:spLocks noGrp="1"/>
          </p:cNvSpPr>
          <p:nvPr>
            <p:ph sz="quarter" idx="1"/>
          </p:nvPr>
        </p:nvSpPr>
        <p:spPr>
          <a:xfrm>
            <a:off x="276497" y="1524000"/>
            <a:ext cx="5029200" cy="5105400"/>
          </a:xfrm>
          <a:solidFill>
            <a:schemeClr val="accent1">
              <a:lumMod val="60000"/>
              <a:lumOff val="40000"/>
            </a:schemeClr>
          </a:solidFill>
        </p:spPr>
        <p:txBody>
          <a:bodyPr>
            <a:noAutofit/>
          </a:bodyPr>
          <a:lstStyle/>
          <a:p>
            <a:pPr marL="0" indent="0">
              <a:buNone/>
            </a:pPr>
            <a:r>
              <a:rPr lang="en-GB" sz="2200" dirty="0"/>
              <a:t>Cultural and ethnic diversity encompasses differences in ethnicity, heritage, language, migration history, and cultural practices. For children and young people, cultural identity is closely tied to self-concept, belonging, and peer relationships. </a:t>
            </a:r>
          </a:p>
          <a:p>
            <a:pPr marL="0" indent="0">
              <a:buNone/>
            </a:pPr>
            <a:endParaRPr lang="en-GB" sz="900" dirty="0"/>
          </a:p>
          <a:p>
            <a:pPr marL="0" indent="0">
              <a:buNone/>
            </a:pPr>
            <a:r>
              <a:rPr lang="en-GB" sz="2200" dirty="0"/>
              <a:t>Research shows that pupils from ethnic minority backgrounds may experience racism, microaggressions, or lower teacher expectations, all of which are associated with reduced academic confidence and engagement </a:t>
            </a:r>
            <a:r>
              <a:rPr lang="en-GB" sz="1200" dirty="0"/>
              <a:t>(Gillborn, 2008; Strand &amp; Lindorff, 2020). </a:t>
            </a:r>
          </a:p>
        </p:txBody>
      </p:sp>
      <p:sp>
        <p:nvSpPr>
          <p:cNvPr id="6" name="TextBox 5">
            <a:extLst>
              <a:ext uri="{FF2B5EF4-FFF2-40B4-BE49-F238E27FC236}">
                <a16:creationId xmlns:a16="http://schemas.microsoft.com/office/drawing/2014/main" id="{C99B0B49-083C-531C-3360-ACF1586C2F84}"/>
              </a:ext>
            </a:extLst>
          </p:cNvPr>
          <p:cNvSpPr txBox="1"/>
          <p:nvPr/>
        </p:nvSpPr>
        <p:spPr>
          <a:xfrm>
            <a:off x="5410200" y="1528354"/>
            <a:ext cx="3429000" cy="1323439"/>
          </a:xfrm>
          <a:prstGeom prst="rect">
            <a:avLst/>
          </a:prstGeom>
          <a:solidFill>
            <a:schemeClr val="accent1">
              <a:lumMod val="75000"/>
            </a:schemeClr>
          </a:solidFill>
        </p:spPr>
        <p:txBody>
          <a:bodyPr wrap="square">
            <a:spAutoFit/>
          </a:bodyPr>
          <a:lstStyle/>
          <a:p>
            <a:r>
              <a:rPr lang="en-GB" sz="2000" dirty="0">
                <a:solidFill>
                  <a:schemeClr val="bg1"/>
                </a:solidFill>
              </a:rPr>
              <a:t>These experiences can have cumulative effects on educational trajectories and mental health.</a:t>
            </a:r>
          </a:p>
        </p:txBody>
      </p:sp>
      <p:pic>
        <p:nvPicPr>
          <p:cNvPr id="1026" name="Picture 2" descr="Cultural Diversity and Ethnicity ...">
            <a:extLst>
              <a:ext uri="{FF2B5EF4-FFF2-40B4-BE49-F238E27FC236}">
                <a16:creationId xmlns:a16="http://schemas.microsoft.com/office/drawing/2014/main" id="{E71F2BA0-CFA6-94EC-07E7-DC4C687534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3055138"/>
            <a:ext cx="3429000" cy="3574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003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2218D-B79B-5B22-E876-43C400D76FCC}"/>
              </a:ext>
            </a:extLst>
          </p:cNvPr>
          <p:cNvSpPr>
            <a:spLocks noGrp="1"/>
          </p:cNvSpPr>
          <p:nvPr>
            <p:ph type="title"/>
          </p:nvPr>
        </p:nvSpPr>
        <p:spPr>
          <a:xfrm>
            <a:off x="381000" y="609600"/>
            <a:ext cx="8534400" cy="758952"/>
          </a:xfrm>
        </p:spPr>
        <p:txBody>
          <a:bodyPr>
            <a:normAutofit fontScale="90000"/>
          </a:bodyPr>
          <a:lstStyle/>
          <a:p>
            <a:r>
              <a:rPr lang="en-GB" b="1" dirty="0"/>
              <a:t>Cultural and Ethnic Diversity</a:t>
            </a:r>
            <a:br>
              <a:rPr lang="en-GB" b="1" dirty="0"/>
            </a:br>
            <a:endParaRPr lang="en-GB" dirty="0"/>
          </a:p>
        </p:txBody>
      </p:sp>
      <p:graphicFrame>
        <p:nvGraphicFramePr>
          <p:cNvPr id="4" name="Content Placeholder 3">
            <a:extLst>
              <a:ext uri="{FF2B5EF4-FFF2-40B4-BE49-F238E27FC236}">
                <a16:creationId xmlns:a16="http://schemas.microsoft.com/office/drawing/2014/main" id="{0D246763-3ECB-402C-864A-442CAE13C5FC}"/>
              </a:ext>
            </a:extLst>
          </p:cNvPr>
          <p:cNvGraphicFramePr>
            <a:graphicFrameLocks noGrp="1"/>
          </p:cNvGraphicFramePr>
          <p:nvPr>
            <p:ph sz="quarter" idx="1"/>
            <p:extLst>
              <p:ext uri="{D42A27DB-BD31-4B8C-83A1-F6EECF244321}">
                <p14:modId xmlns:p14="http://schemas.microsoft.com/office/powerpoint/2010/main" val="2948850483"/>
              </p:ext>
            </p:extLst>
          </p:nvPr>
        </p:nvGraphicFramePr>
        <p:xfrm>
          <a:off x="301752" y="1143000"/>
          <a:ext cx="8534400"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0258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3D9D-6AEB-C8EE-1106-1A83A34B9E4F}"/>
              </a:ext>
            </a:extLst>
          </p:cNvPr>
          <p:cNvSpPr>
            <a:spLocks noGrp="1"/>
          </p:cNvSpPr>
          <p:nvPr>
            <p:ph type="title"/>
          </p:nvPr>
        </p:nvSpPr>
        <p:spPr/>
        <p:txBody>
          <a:bodyPr/>
          <a:lstStyle/>
          <a:p>
            <a:r>
              <a:rPr lang="en-GB" dirty="0"/>
              <a:t>Wales</a:t>
            </a:r>
          </a:p>
        </p:txBody>
      </p:sp>
      <p:sp>
        <p:nvSpPr>
          <p:cNvPr id="3" name="Content Placeholder 2">
            <a:extLst>
              <a:ext uri="{FF2B5EF4-FFF2-40B4-BE49-F238E27FC236}">
                <a16:creationId xmlns:a16="http://schemas.microsoft.com/office/drawing/2014/main" id="{80CC6078-8172-DEC6-CACB-2BB00DF237F0}"/>
              </a:ext>
            </a:extLst>
          </p:cNvPr>
          <p:cNvSpPr>
            <a:spLocks noGrp="1"/>
          </p:cNvSpPr>
          <p:nvPr>
            <p:ph sz="quarter" idx="1"/>
          </p:nvPr>
        </p:nvSpPr>
        <p:spPr>
          <a:xfrm>
            <a:off x="301752" y="1527048"/>
            <a:ext cx="8503920" cy="5026152"/>
          </a:xfrm>
        </p:spPr>
        <p:txBody>
          <a:bodyPr>
            <a:normAutofit fontScale="77500" lnSpcReduction="20000"/>
          </a:bodyPr>
          <a:lstStyle/>
          <a:p>
            <a:pPr marL="0" indent="0">
              <a:buNone/>
            </a:pPr>
            <a:r>
              <a:rPr lang="en-GB" b="1" dirty="0"/>
              <a:t>Curriculum for Wales (Statutory Framework)</a:t>
            </a:r>
          </a:p>
          <a:p>
            <a:pPr marL="0" indent="0">
              <a:buNone/>
            </a:pPr>
            <a:endParaRPr lang="en-GB" dirty="0"/>
          </a:p>
          <a:p>
            <a:r>
              <a:rPr lang="en-GB" dirty="0"/>
              <a:t>The </a:t>
            </a:r>
            <a:r>
              <a:rPr lang="en-GB" b="1" dirty="0"/>
              <a:t>Curriculum for Wales</a:t>
            </a:r>
            <a:r>
              <a:rPr lang="en-GB" dirty="0"/>
              <a:t> (implemented from 2022) is central to how diversity and inclusion are embedded in Welsh education. It requires schools to design curricula that support </a:t>
            </a:r>
            <a:r>
              <a:rPr lang="en-GB" b="1" dirty="0"/>
              <a:t>equity and inclusion for all learners</a:t>
            </a:r>
            <a:r>
              <a:rPr lang="en-GB" dirty="0"/>
              <a:t>, addressing learners’ diverse cultural, linguistic, religious, socio-economic, and additional needs. The curriculum emphasises that learners should be supported to participate fully and feel valued within the learning environment, and it encourages schools to </a:t>
            </a:r>
            <a:r>
              <a:rPr lang="en-GB" b="1" dirty="0"/>
              <a:t>raise aspirations and tailor support</a:t>
            </a:r>
            <a:r>
              <a:rPr lang="en-GB" dirty="0"/>
              <a:t> to individual learners. </a:t>
            </a:r>
          </a:p>
          <a:p>
            <a:endParaRPr lang="en-GB" dirty="0"/>
          </a:p>
          <a:p>
            <a:r>
              <a:rPr lang="en-GB" dirty="0"/>
              <a:t>The Curriculum for Wales also includes </a:t>
            </a:r>
            <a:r>
              <a:rPr lang="en-GB" b="1" dirty="0"/>
              <a:t>Relationships and Sexuality Education (RSE)</a:t>
            </a:r>
            <a:r>
              <a:rPr lang="en-GB" dirty="0"/>
              <a:t> that is delivered inclusively and in accordance with equality principles, ensuring that learners “can see themselves … reflected across the curriculum and can learn to value difference and diversity.” </a:t>
            </a:r>
          </a:p>
          <a:p>
            <a:endParaRPr lang="en-GB" dirty="0"/>
          </a:p>
        </p:txBody>
      </p:sp>
    </p:spTree>
    <p:extLst>
      <p:ext uri="{BB962C8B-B14F-4D97-AF65-F5344CB8AC3E}">
        <p14:creationId xmlns:p14="http://schemas.microsoft.com/office/powerpoint/2010/main" val="2783588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CD369-4DDB-37BB-4E24-A8D880C08E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B4E7B3-B491-7772-DF8F-C1079C2B7DD4}"/>
              </a:ext>
            </a:extLst>
          </p:cNvPr>
          <p:cNvSpPr>
            <a:spLocks noGrp="1"/>
          </p:cNvSpPr>
          <p:nvPr>
            <p:ph type="title"/>
          </p:nvPr>
        </p:nvSpPr>
        <p:spPr/>
        <p:txBody>
          <a:bodyPr/>
          <a:lstStyle/>
          <a:p>
            <a:r>
              <a:rPr lang="en-GB" dirty="0"/>
              <a:t>Wales</a:t>
            </a:r>
          </a:p>
        </p:txBody>
      </p:sp>
      <p:sp>
        <p:nvSpPr>
          <p:cNvPr id="3" name="Content Placeholder 2">
            <a:extLst>
              <a:ext uri="{FF2B5EF4-FFF2-40B4-BE49-F238E27FC236}">
                <a16:creationId xmlns:a16="http://schemas.microsoft.com/office/drawing/2014/main" id="{06270052-3BEB-504A-E89C-9CD2934F9A95}"/>
              </a:ext>
            </a:extLst>
          </p:cNvPr>
          <p:cNvSpPr>
            <a:spLocks noGrp="1"/>
          </p:cNvSpPr>
          <p:nvPr>
            <p:ph sz="quarter" idx="1"/>
          </p:nvPr>
        </p:nvSpPr>
        <p:spPr>
          <a:xfrm>
            <a:off x="301752" y="1527048"/>
            <a:ext cx="8503920" cy="5026152"/>
          </a:xfrm>
        </p:spPr>
        <p:txBody>
          <a:bodyPr>
            <a:normAutofit fontScale="92500" lnSpcReduction="20000"/>
          </a:bodyPr>
          <a:lstStyle/>
          <a:p>
            <a:pPr marL="0" indent="0">
              <a:buNone/>
            </a:pPr>
            <a:r>
              <a:rPr lang="en-GB" b="1" dirty="0"/>
              <a:t>Anti-racist Wales Action Plan</a:t>
            </a:r>
            <a:endParaRPr lang="en-GB" dirty="0"/>
          </a:p>
          <a:p>
            <a:r>
              <a:rPr lang="en-GB" dirty="0"/>
              <a:t>The </a:t>
            </a:r>
            <a:r>
              <a:rPr lang="en-GB" b="1" dirty="0"/>
              <a:t>Anti-racist Wales Action Plan</a:t>
            </a:r>
            <a:r>
              <a:rPr lang="en-GB" dirty="0"/>
              <a:t> (updated in 2024) is a Welsh Government strategy that seeks to tackle racism across public services, including education. It supports actions such as strengthening statutory anti-bullying guidance (e.g. </a:t>
            </a:r>
            <a:r>
              <a:rPr lang="en-GB" i="1" dirty="0"/>
              <a:t>Rights, Respect, Equality</a:t>
            </a:r>
            <a:r>
              <a:rPr lang="en-GB" dirty="0"/>
              <a:t>) to address </a:t>
            </a:r>
            <a:r>
              <a:rPr lang="en-GB" b="1" dirty="0"/>
              <a:t>prejudice-related bullying and harassment</a:t>
            </a:r>
            <a:r>
              <a:rPr lang="en-GB" dirty="0"/>
              <a:t>, including racially motivated incidents, and ensures schools are aware of available resources to support anti-racist practice in the classroom. </a:t>
            </a:r>
          </a:p>
          <a:p>
            <a:endParaRPr lang="en-GB" dirty="0"/>
          </a:p>
          <a:p>
            <a:r>
              <a:rPr lang="en-GB" dirty="0"/>
              <a:t>This work is closely aligned with wider efforts to embed </a:t>
            </a:r>
            <a:r>
              <a:rPr lang="en-GB" b="1" dirty="0"/>
              <a:t>ethnic diversity and anti-racist practice</a:t>
            </a:r>
            <a:r>
              <a:rPr lang="en-GB" dirty="0"/>
              <a:t> in the curriculum and school culture.</a:t>
            </a:r>
          </a:p>
          <a:p>
            <a:endParaRPr lang="en-GB" dirty="0"/>
          </a:p>
        </p:txBody>
      </p:sp>
    </p:spTree>
    <p:extLst>
      <p:ext uri="{BB962C8B-B14F-4D97-AF65-F5344CB8AC3E}">
        <p14:creationId xmlns:p14="http://schemas.microsoft.com/office/powerpoint/2010/main" val="1371146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EC7E2-2DC6-9A04-DFE5-06B12ED3C4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901884-0F2F-521A-2C36-A4074F64E2E1}"/>
              </a:ext>
            </a:extLst>
          </p:cNvPr>
          <p:cNvSpPr>
            <a:spLocks noGrp="1"/>
          </p:cNvSpPr>
          <p:nvPr>
            <p:ph type="title"/>
          </p:nvPr>
        </p:nvSpPr>
        <p:spPr/>
        <p:txBody>
          <a:bodyPr/>
          <a:lstStyle/>
          <a:p>
            <a:r>
              <a:rPr lang="en-GB" dirty="0"/>
              <a:t>Wales</a:t>
            </a:r>
          </a:p>
        </p:txBody>
      </p:sp>
      <p:sp>
        <p:nvSpPr>
          <p:cNvPr id="3" name="Content Placeholder 2">
            <a:extLst>
              <a:ext uri="{FF2B5EF4-FFF2-40B4-BE49-F238E27FC236}">
                <a16:creationId xmlns:a16="http://schemas.microsoft.com/office/drawing/2014/main" id="{E4E996D6-3065-C34B-0C7A-70067D0BC69B}"/>
              </a:ext>
            </a:extLst>
          </p:cNvPr>
          <p:cNvSpPr>
            <a:spLocks noGrp="1"/>
          </p:cNvSpPr>
          <p:nvPr>
            <p:ph sz="quarter" idx="1"/>
          </p:nvPr>
        </p:nvSpPr>
        <p:spPr>
          <a:xfrm>
            <a:off x="301752" y="1527048"/>
            <a:ext cx="8613648" cy="5102352"/>
          </a:xfrm>
        </p:spPr>
        <p:txBody>
          <a:bodyPr>
            <a:normAutofit fontScale="77500" lnSpcReduction="20000"/>
          </a:bodyPr>
          <a:lstStyle/>
          <a:p>
            <a:pPr marL="0" indent="0">
              <a:buNone/>
            </a:pPr>
            <a:r>
              <a:rPr lang="en-GB" b="1" dirty="0"/>
              <a:t>Estyn Strategic Equality Plan (2024–2028)</a:t>
            </a:r>
            <a:endParaRPr lang="en-GB" dirty="0"/>
          </a:p>
          <a:p>
            <a:r>
              <a:rPr lang="en-GB" b="1" dirty="0"/>
              <a:t>Estyn</a:t>
            </a:r>
            <a:r>
              <a:rPr lang="en-GB" dirty="0"/>
              <a:t>, the inspectorate for education and training in Wales, has its own </a:t>
            </a:r>
            <a:r>
              <a:rPr lang="en-GB" b="1" dirty="0"/>
              <a:t>Strategic Equality Plan</a:t>
            </a:r>
            <a:r>
              <a:rPr lang="en-GB" dirty="0"/>
              <a:t> that sets out how it will promote </a:t>
            </a:r>
            <a:r>
              <a:rPr lang="en-GB" b="1" dirty="0"/>
              <a:t>equality, diversity, and inclusion</a:t>
            </a:r>
            <a:r>
              <a:rPr lang="en-GB" dirty="0"/>
              <a:t> in its inspection processes and guidance to educators. Estyn’s work helps ensure schools are held accountable for their equality duties in practice and signals that issues of diversity are integral to </a:t>
            </a:r>
            <a:r>
              <a:rPr lang="en-GB" b="1" dirty="0"/>
              <a:t>quality provision and outcomes for all learners</a:t>
            </a:r>
            <a:r>
              <a:rPr lang="en-GB" dirty="0"/>
              <a:t>. </a:t>
            </a:r>
          </a:p>
          <a:p>
            <a:endParaRPr lang="en-GB" sz="900" dirty="0"/>
          </a:p>
          <a:p>
            <a:endParaRPr lang="en-GB" dirty="0"/>
          </a:p>
          <a:p>
            <a:pPr marL="0" indent="0">
              <a:buNone/>
            </a:pPr>
            <a:r>
              <a:rPr lang="en-GB" b="1" dirty="0"/>
              <a:t>Additional Learning Needs and Education Tribunal (Wales) Act 2018</a:t>
            </a:r>
            <a:endParaRPr lang="en-GB" dirty="0"/>
          </a:p>
          <a:p>
            <a:r>
              <a:rPr lang="en-GB" dirty="0"/>
              <a:t>The </a:t>
            </a:r>
            <a:r>
              <a:rPr lang="en-GB" b="1" dirty="0"/>
              <a:t>Additional Learning Needs (ALN) Act</a:t>
            </a:r>
            <a:r>
              <a:rPr lang="en-GB" dirty="0"/>
              <a:t> ensures that learners with additional needs—whose needs often intersect with other dimensions of diversity—receive appropriate support to access the curriculum. It places a duty on schools to identify needs early and plan support collaboratively with learners and families, reducing barriers linked to ability and disability. </a:t>
            </a:r>
          </a:p>
          <a:p>
            <a:endParaRPr lang="en-GB" dirty="0"/>
          </a:p>
          <a:p>
            <a:endParaRPr lang="en-GB" dirty="0"/>
          </a:p>
        </p:txBody>
      </p:sp>
    </p:spTree>
    <p:extLst>
      <p:ext uri="{BB962C8B-B14F-4D97-AF65-F5344CB8AC3E}">
        <p14:creationId xmlns:p14="http://schemas.microsoft.com/office/powerpoint/2010/main" val="3985698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Gypsy, Roma and Travellers (GRT)</a:t>
            </a:r>
          </a:p>
        </p:txBody>
      </p:sp>
      <p:sp>
        <p:nvSpPr>
          <p:cNvPr id="3" name="Content Placeholder 2"/>
          <p:cNvSpPr>
            <a:spLocks noGrp="1"/>
          </p:cNvSpPr>
          <p:nvPr>
            <p:ph sz="quarter" idx="1"/>
          </p:nvPr>
        </p:nvSpPr>
        <p:spPr>
          <a:xfrm>
            <a:off x="381000" y="1600200"/>
            <a:ext cx="8503920" cy="2743200"/>
          </a:xfrm>
        </p:spPr>
        <p:txBody>
          <a:bodyPr/>
          <a:lstStyle/>
          <a:p>
            <a:r>
              <a:rPr lang="en-GB" dirty="0"/>
              <a:t>The most ‘at risk’ group in the education system </a:t>
            </a:r>
          </a:p>
          <a:p>
            <a:endParaRPr lang="en-GB" dirty="0"/>
          </a:p>
          <a:p>
            <a:pPr lvl="1"/>
            <a:r>
              <a:rPr lang="en-GB" dirty="0"/>
              <a:t>Attendance</a:t>
            </a:r>
          </a:p>
          <a:p>
            <a:pPr lvl="1"/>
            <a:r>
              <a:rPr lang="en-GB" dirty="0"/>
              <a:t>Engagement</a:t>
            </a:r>
          </a:p>
          <a:p>
            <a:pPr lvl="1"/>
            <a:r>
              <a:rPr lang="en-GB" dirty="0"/>
              <a:t>Attainment</a:t>
            </a:r>
          </a:p>
          <a:p>
            <a:pPr marL="274320" lvl="1" indent="0">
              <a:buNone/>
            </a:pPr>
            <a:endParaRPr lang="en-GB" dirty="0"/>
          </a:p>
        </p:txBody>
      </p:sp>
      <p:sp>
        <p:nvSpPr>
          <p:cNvPr id="4" name="Rectangle 3"/>
          <p:cNvSpPr/>
          <p:nvPr/>
        </p:nvSpPr>
        <p:spPr>
          <a:xfrm>
            <a:off x="533400" y="4495800"/>
            <a:ext cx="3946525" cy="1446550"/>
          </a:xfrm>
          <a:prstGeom prst="rect">
            <a:avLst/>
          </a:prstGeom>
        </p:spPr>
        <p:txBody>
          <a:bodyPr wrap="square">
            <a:spAutoFit/>
          </a:bodyPr>
          <a:lstStyle/>
          <a:p>
            <a:pPr marL="274320" lvl="1">
              <a:spcBef>
                <a:spcPct val="20000"/>
              </a:spcBef>
              <a:buClr>
                <a:srgbClr val="CCB400"/>
              </a:buClr>
              <a:buSzPct val="70000"/>
            </a:pPr>
            <a:r>
              <a:rPr lang="en-GB" sz="2200" dirty="0">
                <a:solidFill>
                  <a:srgbClr val="646B86"/>
                </a:solidFill>
              </a:rPr>
              <a:t>Attainment levels for these children have deteriorated over recent years (DCSF, 2009)</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1690" y="2362200"/>
            <a:ext cx="2762250"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362200"/>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78860" y="4495800"/>
            <a:ext cx="318411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01763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are G, R and </a:t>
            </a:r>
            <a:r>
              <a:rPr lang="en-GB" dirty="0" err="1"/>
              <a:t>Ts</a:t>
            </a:r>
            <a:r>
              <a:rPr lang="en-GB" dirty="0"/>
              <a:t>?</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631743571"/>
              </p:ext>
            </p:extLst>
          </p:nvPr>
        </p:nvGraphicFramePr>
        <p:xfrm>
          <a:off x="-9832" y="1447800"/>
          <a:ext cx="9372600" cy="5026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1294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Education</a:t>
            </a:r>
          </a:p>
        </p:txBody>
      </p:sp>
      <p:pic>
        <p:nvPicPr>
          <p:cNvPr id="1026" name="Picture 2" descr="https://encrypted-tbn3.gstatic.com/images?q=tbn:ANd9GcRxR_OMGKHeDfKNj6hgoLV18CZqmaKrdXWxLDWcSia4uKMze-w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2200" y="1371600"/>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1042" y="2997925"/>
            <a:ext cx="2847975" cy="1838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a:extLst>
              <a:ext uri="{FF2B5EF4-FFF2-40B4-BE49-F238E27FC236}">
                <a16:creationId xmlns:a16="http://schemas.microsoft.com/office/drawing/2014/main" id="{4040E165-E01F-F8ED-FEE7-94D37A8D4967}"/>
              </a:ext>
            </a:extLst>
          </p:cNvPr>
          <p:cNvSpPr txBox="1"/>
          <p:nvPr/>
        </p:nvSpPr>
        <p:spPr>
          <a:xfrm>
            <a:off x="152400" y="262693"/>
            <a:ext cx="4572000" cy="369332"/>
          </a:xfrm>
          <a:prstGeom prst="rect">
            <a:avLst/>
          </a:prstGeom>
          <a:noFill/>
        </p:spPr>
        <p:txBody>
          <a:bodyPr wrap="square">
            <a:spAutoFit/>
          </a:bodyPr>
          <a:lstStyle/>
          <a:p>
            <a:r>
              <a:rPr lang="en-GB" dirty="0" err="1">
                <a:hlinkClick r:id="rId4"/>
              </a:rPr>
              <a:t>estyn.gov.wales</a:t>
            </a:r>
            <a:endParaRPr lang="en-GB" dirty="0"/>
          </a:p>
        </p:txBody>
      </p:sp>
      <p:sp>
        <p:nvSpPr>
          <p:cNvPr id="11" name="TextBox 10">
            <a:extLst>
              <a:ext uri="{FF2B5EF4-FFF2-40B4-BE49-F238E27FC236}">
                <a16:creationId xmlns:a16="http://schemas.microsoft.com/office/drawing/2014/main" id="{66852AB7-2A95-50BE-18E7-798B9C9D5A1B}"/>
              </a:ext>
            </a:extLst>
          </p:cNvPr>
          <p:cNvSpPr txBox="1"/>
          <p:nvPr/>
        </p:nvSpPr>
        <p:spPr>
          <a:xfrm>
            <a:off x="152400" y="1312144"/>
            <a:ext cx="5876381" cy="5355312"/>
          </a:xfrm>
          <a:prstGeom prst="rect">
            <a:avLst/>
          </a:prstGeom>
          <a:solidFill>
            <a:schemeClr val="accent3">
              <a:lumMod val="20000"/>
              <a:lumOff val="80000"/>
            </a:schemeClr>
          </a:solidFill>
        </p:spPr>
        <p:txBody>
          <a:bodyPr wrap="square">
            <a:spAutoFit/>
          </a:bodyPr>
          <a:lstStyle/>
          <a:p>
            <a:r>
              <a:rPr lang="en-GB" sz="1900" kern="0" dirty="0">
                <a:effectLst/>
                <a:latin typeface="Times New Roman" panose="02020603050405020304" pitchFamily="18" charset="0"/>
                <a:ea typeface="Times New Roman" panose="02020603050405020304" pitchFamily="18" charset="0"/>
              </a:rPr>
              <a:t>Gypsy, Roma and Traveller (GRT) communities represent a distinctive dimension of cultural and ethnic diversity within Wales. </a:t>
            </a:r>
          </a:p>
          <a:p>
            <a:endParaRPr lang="en-GB" sz="1900" kern="0" dirty="0">
              <a:latin typeface="Times New Roman" panose="02020603050405020304" pitchFamily="18" charset="0"/>
              <a:ea typeface="Times New Roman" panose="02020603050405020304" pitchFamily="18" charset="0"/>
            </a:endParaRPr>
          </a:p>
          <a:p>
            <a:r>
              <a:rPr lang="en-GB" sz="1900" kern="0" dirty="0">
                <a:effectLst/>
                <a:latin typeface="Times New Roman" panose="02020603050405020304" pitchFamily="18" charset="0"/>
                <a:ea typeface="Times New Roman" panose="02020603050405020304" pitchFamily="18" charset="0"/>
              </a:rPr>
              <a:t>These communities have unique histories, traditions, and patterns of settlement, including nomadic heritage, that intersect with educational engagement in complex ways.</a:t>
            </a:r>
          </a:p>
          <a:p>
            <a:endParaRPr lang="en-GB" sz="1900" kern="0" dirty="0">
              <a:latin typeface="Times New Roman" panose="02020603050405020304" pitchFamily="18" charset="0"/>
              <a:ea typeface="Times New Roman" panose="02020603050405020304" pitchFamily="18" charset="0"/>
            </a:endParaRPr>
          </a:p>
          <a:p>
            <a:r>
              <a:rPr lang="en-GB" sz="1900" kern="0" dirty="0">
                <a:effectLst/>
                <a:latin typeface="Times New Roman" panose="02020603050405020304" pitchFamily="18" charset="0"/>
                <a:ea typeface="Times New Roman" panose="02020603050405020304" pitchFamily="18" charset="0"/>
              </a:rPr>
              <a:t>While increasing numbers of children from these backgrounds are attending school in Wales, they continue to be among the most vulnerable learner groups, facing structural and cultural barriers that influence their engagement with formal education. </a:t>
            </a:r>
          </a:p>
          <a:p>
            <a:endParaRPr lang="en-GB" sz="1900" kern="0" dirty="0">
              <a:latin typeface="Times New Roman" panose="02020603050405020304" pitchFamily="18" charset="0"/>
              <a:ea typeface="Times New Roman" panose="02020603050405020304" pitchFamily="18" charset="0"/>
            </a:endParaRPr>
          </a:p>
          <a:p>
            <a:r>
              <a:rPr lang="en-GB" sz="1900" kern="0" dirty="0">
                <a:effectLst/>
                <a:latin typeface="Times New Roman" panose="02020603050405020304" pitchFamily="18" charset="0"/>
                <a:ea typeface="Times New Roman" panose="02020603050405020304" pitchFamily="18" charset="0"/>
              </a:rPr>
              <a:t>Estyn, has highlighted that GRT pupils often have lower rates of continuation into secondary education and lower attainment compared with their peers, despite improvements in participation over recent years. </a:t>
            </a:r>
            <a:endParaRPr lang="en-GB" sz="1900" dirty="0"/>
          </a:p>
        </p:txBody>
      </p:sp>
      <p:pic>
        <p:nvPicPr>
          <p:cNvPr id="12" name="Picture 2">
            <a:extLst>
              <a:ext uri="{FF2B5EF4-FFF2-40B4-BE49-F238E27FC236}">
                <a16:creationId xmlns:a16="http://schemas.microsoft.com/office/drawing/2014/main" id="{86E56BCA-572E-8A60-0193-F1E78CC510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72199" y="4825364"/>
            <a:ext cx="2847975" cy="1838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5061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28600" y="533400"/>
            <a:ext cx="9147048" cy="758952"/>
          </a:xfrm>
        </p:spPr>
        <p:txBody>
          <a:bodyPr>
            <a:normAutofit fontScale="90000"/>
          </a:bodyPr>
          <a:lstStyle/>
          <a:p>
            <a:pPr algn="l">
              <a:lnSpc>
                <a:spcPct val="115000"/>
              </a:lnSpc>
              <a:spcAft>
                <a:spcPts val="800"/>
              </a:spcAft>
            </a:pPr>
            <a:r>
              <a:rPr lang="en-GB" sz="3600" b="1" kern="0" dirty="0">
                <a:latin typeface="Times New Roman" panose="02020603050405020304" pitchFamily="18" charset="0"/>
                <a:ea typeface="Times New Roman" panose="02020603050405020304" pitchFamily="18" charset="0"/>
                <a:cs typeface="Arial" panose="020B0604020202020204" pitchFamily="34" charset="0"/>
              </a:rPr>
              <a:t>Barriers to Participation and Educational Outcomes</a:t>
            </a:r>
            <a:endParaRPr lang="en-GB" sz="3200" kern="100" dirty="0">
              <a:latin typeface="Aptos" panose="020B0004020202020204" pitchFamily="34" charset="0"/>
              <a:ea typeface="DengXian" panose="02010600030101010101" pitchFamily="2" charset="-122"/>
              <a:cs typeface="Arial" panose="020B0604020202020204" pitchFamily="34" charset="0"/>
            </a:endParaRPr>
          </a:p>
        </p:txBody>
      </p:sp>
      <p:sp>
        <p:nvSpPr>
          <p:cNvPr id="8" name="TextBox 7">
            <a:extLst>
              <a:ext uri="{FF2B5EF4-FFF2-40B4-BE49-F238E27FC236}">
                <a16:creationId xmlns:a16="http://schemas.microsoft.com/office/drawing/2014/main" id="{1373B630-EA5D-52E1-ED57-1E228BA3200F}"/>
              </a:ext>
            </a:extLst>
          </p:cNvPr>
          <p:cNvSpPr txBox="1"/>
          <p:nvPr/>
        </p:nvSpPr>
        <p:spPr>
          <a:xfrm>
            <a:off x="152400" y="1371600"/>
            <a:ext cx="8839200" cy="5337038"/>
          </a:xfrm>
          <a:prstGeom prst="rect">
            <a:avLst/>
          </a:prstGeom>
          <a:solidFill>
            <a:schemeClr val="accent3">
              <a:lumMod val="75000"/>
            </a:schemeClr>
          </a:solidFill>
        </p:spPr>
        <p:txBody>
          <a:bodyPr wrap="square">
            <a:spAutoFit/>
          </a:bodyPr>
          <a:lstStyle/>
          <a:p>
            <a:pPr>
              <a:lnSpc>
                <a:spcPct val="115000"/>
              </a:lnSpc>
              <a:spcAft>
                <a:spcPts val="800"/>
              </a:spcAft>
              <a:buNone/>
            </a:pPr>
            <a:r>
              <a:rPr lang="en-GB" sz="2200" b="1" kern="0" dirty="0">
                <a:solidFill>
                  <a:schemeClr val="bg1"/>
                </a:solidFill>
                <a:latin typeface="Times New Roman" panose="02020603050405020304" pitchFamily="18" charset="0"/>
                <a:ea typeface="Times New Roman" panose="02020603050405020304" pitchFamily="18" charset="0"/>
                <a:cs typeface="Arial" panose="020B0604020202020204" pitchFamily="34" charset="0"/>
              </a:rPr>
              <a:t>A</a:t>
            </a:r>
            <a:r>
              <a:rPr lang="en-GB" sz="22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ttendance and sustained engagement</a:t>
            </a:r>
            <a:r>
              <a:rPr lang="en-GB" sz="2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with school. Welsh Government data indicate that attendance rates for learners from GRT backgrounds are generally lower than the population average, a trend driven by multiple factors, including varied attitudes towards school, historical mistrust of formal education systems, and familial responsibilities that may take priority over attendance. </a:t>
            </a:r>
            <a:endParaRPr lang="en-GB" sz="2200" kern="0" dirty="0">
              <a:solidFill>
                <a:schemeClr val="bg1"/>
              </a:solidFill>
              <a:latin typeface="Times New Roman" panose="02020603050405020304" pitchFamily="18" charset="0"/>
              <a:ea typeface="Times New Roman" panose="02020603050405020304" pitchFamily="18" charset="0"/>
              <a:cs typeface="Arial" panose="020B0604020202020204" pitchFamily="34" charset="0"/>
            </a:endParaRPr>
          </a:p>
          <a:p>
            <a:pPr>
              <a:lnSpc>
                <a:spcPct val="115000"/>
              </a:lnSpc>
              <a:spcAft>
                <a:spcPts val="800"/>
              </a:spcAft>
              <a:buNone/>
            </a:pPr>
            <a:r>
              <a:rPr lang="en-GB" sz="2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These patterns can contribute to a </a:t>
            </a:r>
            <a:r>
              <a:rPr lang="en-GB" sz="2200" i="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discontinuity in learning</a:t>
            </a:r>
            <a:r>
              <a:rPr lang="en-GB" sz="2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which in turn affects young people’s attainment, confidence in academic environments, and long-term educational trajectories. </a:t>
            </a:r>
          </a:p>
          <a:p>
            <a:pPr>
              <a:lnSpc>
                <a:spcPct val="115000"/>
              </a:lnSpc>
              <a:spcAft>
                <a:spcPts val="800"/>
              </a:spcAft>
              <a:buNone/>
            </a:pPr>
            <a:r>
              <a:rPr lang="en-GB" sz="2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Compounding this, experiences of </a:t>
            </a:r>
            <a:r>
              <a:rPr lang="en-GB" sz="22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prejudice, racism and bullying</a:t>
            </a:r>
            <a:r>
              <a:rPr lang="en-GB" sz="2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within education settings have been documented, adversely impacting </a:t>
            </a:r>
            <a:r>
              <a:rPr lang="en-GB" sz="2200" i="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well-being, attendance, and school engagement</a:t>
            </a:r>
            <a:r>
              <a:rPr lang="en-GB" sz="22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among Gypsy, Roma and Traveller children and young people.</a:t>
            </a:r>
            <a:endParaRPr lang="en-GB" sz="22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86B7CC13-C558-7F57-A993-12AF9BA16C62}"/>
              </a:ext>
            </a:extLst>
          </p:cNvPr>
          <p:cNvSpPr txBox="1"/>
          <p:nvPr/>
        </p:nvSpPr>
        <p:spPr>
          <a:xfrm>
            <a:off x="6799218" y="830133"/>
            <a:ext cx="4689564" cy="385362"/>
          </a:xfrm>
          <a:prstGeom prst="rect">
            <a:avLst/>
          </a:prstGeom>
          <a:noFill/>
        </p:spPr>
        <p:txBody>
          <a:bodyPr wrap="square">
            <a:spAutoFit/>
          </a:bodyPr>
          <a:lstStyle/>
          <a:p>
            <a:pPr>
              <a:lnSpc>
                <a:spcPct val="115000"/>
              </a:lnSpc>
              <a:spcAft>
                <a:spcPts val="800"/>
              </a:spcAft>
              <a:buNone/>
            </a:pPr>
            <a:r>
              <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2"/>
              </a:rPr>
              <a:t>GOV.WALES</a:t>
            </a:r>
            <a:endParaRPr lang="en-GB" sz="18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630049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2434C-ACFD-6E81-BEED-6E473374D720}"/>
              </a:ext>
            </a:extLst>
          </p:cNvPr>
          <p:cNvSpPr>
            <a:spLocks noGrp="1"/>
          </p:cNvSpPr>
          <p:nvPr>
            <p:ph type="title"/>
          </p:nvPr>
        </p:nvSpPr>
        <p:spPr>
          <a:xfrm>
            <a:off x="271272" y="838200"/>
            <a:ext cx="8534400" cy="758952"/>
          </a:xfrm>
        </p:spPr>
        <p:txBody>
          <a:bodyPr>
            <a:noAutofit/>
          </a:bodyPr>
          <a:lstStyle/>
          <a:p>
            <a:pPr algn="l"/>
            <a:r>
              <a:rPr lang="en-GB" sz="2800" b="1" dirty="0"/>
              <a:t>Cultural Expectations, Identity, and Educational Engagement</a:t>
            </a:r>
            <a:br>
              <a:rPr lang="en-GB" sz="2800" dirty="0"/>
            </a:br>
            <a:endParaRPr lang="en-GB" sz="2800" dirty="0"/>
          </a:p>
        </p:txBody>
      </p:sp>
      <p:graphicFrame>
        <p:nvGraphicFramePr>
          <p:cNvPr id="6" name="Diagram 5">
            <a:extLst>
              <a:ext uri="{FF2B5EF4-FFF2-40B4-BE49-F238E27FC236}">
                <a16:creationId xmlns:a16="http://schemas.microsoft.com/office/drawing/2014/main" id="{28AB05B3-8C82-F268-4F9B-143560950AAD}"/>
              </a:ext>
            </a:extLst>
          </p:cNvPr>
          <p:cNvGraphicFramePr/>
          <p:nvPr>
            <p:extLst>
              <p:ext uri="{D42A27DB-BD31-4B8C-83A1-F6EECF244321}">
                <p14:modId xmlns:p14="http://schemas.microsoft.com/office/powerpoint/2010/main" val="770458418"/>
              </p:ext>
            </p:extLst>
          </p:nvPr>
        </p:nvGraphicFramePr>
        <p:xfrm>
          <a:off x="271272" y="1447800"/>
          <a:ext cx="8601456"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14109CAC-ACE2-FBDB-6E22-BF99218EA6A7}"/>
              </a:ext>
            </a:extLst>
          </p:cNvPr>
          <p:cNvSpPr txBox="1"/>
          <p:nvPr/>
        </p:nvSpPr>
        <p:spPr>
          <a:xfrm>
            <a:off x="5562600" y="848344"/>
            <a:ext cx="4572000" cy="369332"/>
          </a:xfrm>
          <a:prstGeom prst="rect">
            <a:avLst/>
          </a:prstGeom>
          <a:noFill/>
        </p:spPr>
        <p:txBody>
          <a:bodyPr wrap="square">
            <a:spAutoFit/>
          </a:bodyPr>
          <a:lstStyle/>
          <a:p>
            <a:r>
              <a:rPr lang="en-GB" dirty="0">
                <a:hlinkClick r:id="rId7"/>
              </a:rPr>
              <a:t>Office for National Statistics</a:t>
            </a:r>
            <a:endParaRPr lang="en-GB" dirty="0"/>
          </a:p>
        </p:txBody>
      </p:sp>
    </p:spTree>
    <p:extLst>
      <p:ext uri="{BB962C8B-B14F-4D97-AF65-F5344CB8AC3E}">
        <p14:creationId xmlns:p14="http://schemas.microsoft.com/office/powerpoint/2010/main" val="3796311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B5F1E-F2E1-EA37-97C5-2C1504B73460}"/>
              </a:ext>
            </a:extLst>
          </p:cNvPr>
          <p:cNvSpPr>
            <a:spLocks noGrp="1"/>
          </p:cNvSpPr>
          <p:nvPr>
            <p:ph type="title"/>
          </p:nvPr>
        </p:nvSpPr>
        <p:spPr>
          <a:xfrm>
            <a:off x="304800" y="533400"/>
            <a:ext cx="8534400" cy="758952"/>
          </a:xfrm>
        </p:spPr>
        <p:txBody>
          <a:bodyPr>
            <a:normAutofit fontScale="90000"/>
          </a:bodyPr>
          <a:lstStyle/>
          <a:p>
            <a:pPr algn="l"/>
            <a:r>
              <a:rPr lang="en-GB" sz="3100" b="1" dirty="0"/>
              <a:t>School Climate, Well-Being and Transitions</a:t>
            </a:r>
            <a:br>
              <a:rPr lang="en-GB" sz="3100" dirty="0"/>
            </a:br>
            <a:endParaRPr lang="en-GB" dirty="0"/>
          </a:p>
        </p:txBody>
      </p:sp>
      <p:graphicFrame>
        <p:nvGraphicFramePr>
          <p:cNvPr id="8" name="Content Placeholder 7">
            <a:extLst>
              <a:ext uri="{FF2B5EF4-FFF2-40B4-BE49-F238E27FC236}">
                <a16:creationId xmlns:a16="http://schemas.microsoft.com/office/drawing/2014/main" id="{8E9C2F76-8391-8F0F-401D-5B26EF8460AF}"/>
              </a:ext>
            </a:extLst>
          </p:cNvPr>
          <p:cNvGraphicFramePr>
            <a:graphicFrameLocks noGrp="1"/>
          </p:cNvGraphicFramePr>
          <p:nvPr>
            <p:ph sz="quarter" idx="1"/>
            <p:extLst>
              <p:ext uri="{D42A27DB-BD31-4B8C-83A1-F6EECF244321}">
                <p14:modId xmlns:p14="http://schemas.microsoft.com/office/powerpoint/2010/main" val="323594829"/>
              </p:ext>
            </p:extLst>
          </p:nvPr>
        </p:nvGraphicFramePr>
        <p:xfrm>
          <a:off x="301752" y="1527048"/>
          <a:ext cx="8503920" cy="5026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64C08B47-1E3A-2960-E0C3-81A63E4ADEAB}"/>
              </a:ext>
            </a:extLst>
          </p:cNvPr>
          <p:cNvSpPr txBox="1"/>
          <p:nvPr/>
        </p:nvSpPr>
        <p:spPr>
          <a:xfrm>
            <a:off x="7315200" y="889798"/>
            <a:ext cx="4572000" cy="369332"/>
          </a:xfrm>
          <a:prstGeom prst="rect">
            <a:avLst/>
          </a:prstGeom>
          <a:noFill/>
        </p:spPr>
        <p:txBody>
          <a:bodyPr wrap="square">
            <a:spAutoFit/>
          </a:bodyPr>
          <a:lstStyle/>
          <a:p>
            <a:r>
              <a:rPr lang="en-GB" dirty="0" err="1">
                <a:hlinkClick r:id="rId7"/>
              </a:rPr>
              <a:t>gov.wales</a:t>
            </a:r>
            <a:endParaRPr lang="en-GB" dirty="0"/>
          </a:p>
        </p:txBody>
      </p:sp>
    </p:spTree>
    <p:extLst>
      <p:ext uri="{BB962C8B-B14F-4D97-AF65-F5344CB8AC3E}">
        <p14:creationId xmlns:p14="http://schemas.microsoft.com/office/powerpoint/2010/main" val="24614385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A3049-AF16-9CC4-813C-908B2D4CF14E}"/>
              </a:ext>
            </a:extLst>
          </p:cNvPr>
          <p:cNvSpPr>
            <a:spLocks noGrp="1"/>
          </p:cNvSpPr>
          <p:nvPr>
            <p:ph type="title"/>
          </p:nvPr>
        </p:nvSpPr>
        <p:spPr>
          <a:xfrm>
            <a:off x="301752" y="533400"/>
            <a:ext cx="8534400" cy="758952"/>
          </a:xfrm>
        </p:spPr>
        <p:txBody>
          <a:bodyPr>
            <a:normAutofit fontScale="90000"/>
          </a:bodyPr>
          <a:lstStyle/>
          <a:p>
            <a:r>
              <a:rPr lang="en-GB" b="1" dirty="0"/>
              <a:t>Positive Practice and Policy Support</a:t>
            </a:r>
            <a:br>
              <a:rPr lang="en-GB" dirty="0"/>
            </a:br>
            <a:endParaRPr lang="en-GB" dirty="0"/>
          </a:p>
        </p:txBody>
      </p:sp>
      <p:graphicFrame>
        <p:nvGraphicFramePr>
          <p:cNvPr id="6" name="Content Placeholder 5">
            <a:extLst>
              <a:ext uri="{FF2B5EF4-FFF2-40B4-BE49-F238E27FC236}">
                <a16:creationId xmlns:a16="http://schemas.microsoft.com/office/drawing/2014/main" id="{7E0ED2DC-5982-AE99-9DA6-C27F3B0EB997}"/>
              </a:ext>
            </a:extLst>
          </p:cNvPr>
          <p:cNvGraphicFramePr>
            <a:graphicFrameLocks noGrp="1"/>
          </p:cNvGraphicFramePr>
          <p:nvPr>
            <p:ph sz="quarter" idx="1"/>
            <p:extLst>
              <p:ext uri="{D42A27DB-BD31-4B8C-83A1-F6EECF244321}">
                <p14:modId xmlns:p14="http://schemas.microsoft.com/office/powerpoint/2010/main" val="3233409457"/>
              </p:ext>
            </p:extLst>
          </p:nvPr>
        </p:nvGraphicFramePr>
        <p:xfrm>
          <a:off x="-1676400" y="912876"/>
          <a:ext cx="10207752" cy="5864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956C38D-2274-45A0-86A1-3A0365C292E8}"/>
              </a:ext>
            </a:extLst>
          </p:cNvPr>
          <p:cNvSpPr txBox="1"/>
          <p:nvPr/>
        </p:nvSpPr>
        <p:spPr>
          <a:xfrm>
            <a:off x="7315200" y="884876"/>
            <a:ext cx="4572000" cy="369332"/>
          </a:xfrm>
          <a:prstGeom prst="rect">
            <a:avLst/>
          </a:prstGeom>
          <a:noFill/>
        </p:spPr>
        <p:txBody>
          <a:bodyPr wrap="square">
            <a:spAutoFit/>
          </a:bodyPr>
          <a:lstStyle/>
          <a:p>
            <a:r>
              <a:rPr lang="en-GB" u="sng" dirty="0">
                <a:hlinkClick r:id="rId7"/>
              </a:rPr>
              <a:t>GOV.WALES</a:t>
            </a:r>
            <a:r>
              <a:rPr lang="en-GB" dirty="0"/>
              <a:t> </a:t>
            </a:r>
          </a:p>
        </p:txBody>
      </p:sp>
    </p:spTree>
    <p:extLst>
      <p:ext uri="{BB962C8B-B14F-4D97-AF65-F5344CB8AC3E}">
        <p14:creationId xmlns:p14="http://schemas.microsoft.com/office/powerpoint/2010/main" val="2575645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819400" y="13063"/>
            <a:ext cx="8534400" cy="758952"/>
          </a:xfrm>
        </p:spPr>
        <p:txBody>
          <a:bodyPr/>
          <a:lstStyle/>
          <a:p>
            <a:r>
              <a:rPr lang="en-GB" dirty="0"/>
              <a:t>Racism</a:t>
            </a:r>
          </a:p>
        </p:txBody>
      </p:sp>
      <p:graphicFrame>
        <p:nvGraphicFramePr>
          <p:cNvPr id="6" name="Content Placeholder 5">
            <a:extLst>
              <a:ext uri="{FF2B5EF4-FFF2-40B4-BE49-F238E27FC236}">
                <a16:creationId xmlns:a16="http://schemas.microsoft.com/office/drawing/2014/main" id="{7F30C0FE-83EB-5492-FD7C-B8C70DF51974}"/>
              </a:ext>
            </a:extLst>
          </p:cNvPr>
          <p:cNvGraphicFramePr>
            <a:graphicFrameLocks noGrp="1"/>
          </p:cNvGraphicFramePr>
          <p:nvPr>
            <p:ph sz="quarter" idx="1"/>
            <p:extLst>
              <p:ext uri="{D42A27DB-BD31-4B8C-83A1-F6EECF244321}">
                <p14:modId xmlns:p14="http://schemas.microsoft.com/office/powerpoint/2010/main" val="4264639612"/>
              </p:ext>
            </p:extLst>
          </p:nvPr>
        </p:nvGraphicFramePr>
        <p:xfrm>
          <a:off x="2974848" y="-381000"/>
          <a:ext cx="5962323" cy="738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82BDE03C-0F62-0B91-3925-226CEAD0A3E5}"/>
              </a:ext>
            </a:extLst>
          </p:cNvPr>
          <p:cNvSpPr txBox="1"/>
          <p:nvPr/>
        </p:nvSpPr>
        <p:spPr>
          <a:xfrm>
            <a:off x="206829" y="854997"/>
            <a:ext cx="2612571" cy="5847755"/>
          </a:xfrm>
          <a:prstGeom prst="rect">
            <a:avLst/>
          </a:prstGeom>
          <a:solidFill>
            <a:schemeClr val="bg2">
              <a:lumMod val="50000"/>
            </a:schemeClr>
          </a:solidFill>
        </p:spPr>
        <p:txBody>
          <a:bodyPr wrap="square">
            <a:spAutoFit/>
          </a:bodyPr>
          <a:lstStyle/>
          <a:p>
            <a:r>
              <a:rPr lang="en-GB" sz="2200" b="1" dirty="0">
                <a:solidFill>
                  <a:schemeClr val="bg1"/>
                </a:solidFill>
              </a:rPr>
              <a:t>Racism</a:t>
            </a:r>
            <a:r>
              <a:rPr lang="en-GB" sz="2200" dirty="0">
                <a:solidFill>
                  <a:schemeClr val="bg1"/>
                </a:solidFill>
              </a:rPr>
              <a:t> is a system of beliefs, behaviours, and structures that </a:t>
            </a:r>
            <a:r>
              <a:rPr lang="en-GB" sz="2200" b="1" dirty="0">
                <a:solidFill>
                  <a:schemeClr val="bg1"/>
                </a:solidFill>
              </a:rPr>
              <a:t>create, maintain, or justify unequal power and treatment</a:t>
            </a:r>
            <a:r>
              <a:rPr lang="en-GB" sz="2200" dirty="0">
                <a:solidFill>
                  <a:schemeClr val="bg1"/>
                </a:solidFill>
              </a:rPr>
              <a:t> based on perceived race or ethnicity. It operates at multiple levels and goes beyond individual prejudice or hostile acts.</a:t>
            </a:r>
          </a:p>
        </p:txBody>
      </p:sp>
    </p:spTree>
    <p:extLst>
      <p:ext uri="{BB962C8B-B14F-4D97-AF65-F5344CB8AC3E}">
        <p14:creationId xmlns:p14="http://schemas.microsoft.com/office/powerpoint/2010/main" val="4007936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2A7C9-0C5F-10F5-1FF8-2BB053D48A26}"/>
              </a:ext>
            </a:extLst>
          </p:cNvPr>
          <p:cNvSpPr>
            <a:spLocks noGrp="1"/>
          </p:cNvSpPr>
          <p:nvPr>
            <p:ph type="title"/>
          </p:nvPr>
        </p:nvSpPr>
        <p:spPr/>
        <p:txBody>
          <a:bodyPr/>
          <a:lstStyle/>
          <a:p>
            <a:r>
              <a:rPr lang="en-GB" dirty="0"/>
              <a:t>Racism</a:t>
            </a:r>
          </a:p>
        </p:txBody>
      </p:sp>
      <p:graphicFrame>
        <p:nvGraphicFramePr>
          <p:cNvPr id="4" name="Content Placeholder 3">
            <a:extLst>
              <a:ext uri="{FF2B5EF4-FFF2-40B4-BE49-F238E27FC236}">
                <a16:creationId xmlns:a16="http://schemas.microsoft.com/office/drawing/2014/main" id="{DD4C8C78-C6F7-6EC4-287D-2E841A381B77}"/>
              </a:ext>
            </a:extLst>
          </p:cNvPr>
          <p:cNvGraphicFramePr>
            <a:graphicFrameLocks noGrp="1"/>
          </p:cNvGraphicFramePr>
          <p:nvPr>
            <p:ph sz="quarter" idx="1"/>
            <p:extLst>
              <p:ext uri="{D42A27DB-BD31-4B8C-83A1-F6EECF244321}">
                <p14:modId xmlns:p14="http://schemas.microsoft.com/office/powerpoint/2010/main" val="2795470556"/>
              </p:ext>
            </p:extLst>
          </p:nvPr>
        </p:nvGraphicFramePr>
        <p:xfrm>
          <a:off x="4354" y="1295400"/>
          <a:ext cx="8994648"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960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75EA8-3B29-0ED3-899C-5CD59B892B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1B8E3A-8A70-FA07-2FA7-7DC9F9116DF2}"/>
              </a:ext>
            </a:extLst>
          </p:cNvPr>
          <p:cNvSpPr>
            <a:spLocks noGrp="1"/>
          </p:cNvSpPr>
          <p:nvPr>
            <p:ph type="title"/>
          </p:nvPr>
        </p:nvSpPr>
        <p:spPr/>
        <p:txBody>
          <a:bodyPr/>
          <a:lstStyle/>
          <a:p>
            <a:pPr algn="l"/>
            <a:r>
              <a:rPr lang="en-GB" dirty="0"/>
              <a:t>Racism</a:t>
            </a:r>
          </a:p>
        </p:txBody>
      </p:sp>
      <p:sp>
        <p:nvSpPr>
          <p:cNvPr id="5" name="Content Placeholder 4">
            <a:extLst>
              <a:ext uri="{FF2B5EF4-FFF2-40B4-BE49-F238E27FC236}">
                <a16:creationId xmlns:a16="http://schemas.microsoft.com/office/drawing/2014/main" id="{8F4FB4D7-74EA-AEF6-DFAB-547F19E5C222}"/>
              </a:ext>
            </a:extLst>
          </p:cNvPr>
          <p:cNvSpPr>
            <a:spLocks noGrp="1"/>
          </p:cNvSpPr>
          <p:nvPr>
            <p:ph sz="quarter" idx="1"/>
          </p:nvPr>
        </p:nvSpPr>
        <p:spPr>
          <a:xfrm>
            <a:off x="320040" y="1524000"/>
            <a:ext cx="8503920" cy="5181600"/>
          </a:xfrm>
          <a:solidFill>
            <a:schemeClr val="bg2">
              <a:lumMod val="75000"/>
            </a:schemeClr>
          </a:solidFill>
        </p:spPr>
        <p:txBody>
          <a:bodyPr>
            <a:normAutofit fontScale="85000" lnSpcReduction="20000"/>
          </a:bodyPr>
          <a:lstStyle/>
          <a:p>
            <a:r>
              <a:rPr lang="en-GB" dirty="0"/>
              <a:t>Racism remains a lived reality for many children and young people in Wales, manifesting from subtle microaggressions to overt verbal and physical abuse within school settings.</a:t>
            </a:r>
          </a:p>
          <a:p>
            <a:endParaRPr lang="en-GB" dirty="0"/>
          </a:p>
          <a:p>
            <a:r>
              <a:rPr lang="en-GB" dirty="0"/>
              <a:t>Research conducted by the </a:t>
            </a:r>
            <a:r>
              <a:rPr lang="en-GB" b="1" dirty="0"/>
              <a:t>Children’s Commissioner for Wales</a:t>
            </a:r>
            <a:r>
              <a:rPr lang="en-GB" dirty="0"/>
              <a:t> found that learners from Black, Asian and minority ethnic backgrounds regularly report everyday racist experiences—from derogatory language to more serious incidents—that have become so commonplace that many see them as “normal” rather than exceptional occurrences in school life. </a:t>
            </a:r>
          </a:p>
          <a:p>
            <a:endParaRPr lang="en-GB" dirty="0"/>
          </a:p>
          <a:p>
            <a:r>
              <a:rPr lang="en-GB" dirty="0"/>
              <a:t>Importantly, young people often feel reporting such incidents is not worthwhile, citing fear of retaliation, emotional burden, and lack of confidence in how schools respond, which perpetuates silence and under-reporting. </a:t>
            </a:r>
          </a:p>
        </p:txBody>
      </p:sp>
      <p:sp>
        <p:nvSpPr>
          <p:cNvPr id="7" name="TextBox 6">
            <a:extLst>
              <a:ext uri="{FF2B5EF4-FFF2-40B4-BE49-F238E27FC236}">
                <a16:creationId xmlns:a16="http://schemas.microsoft.com/office/drawing/2014/main" id="{95E1D62F-4E22-3493-BA62-D43D35D45C2B}"/>
              </a:ext>
            </a:extLst>
          </p:cNvPr>
          <p:cNvSpPr txBox="1"/>
          <p:nvPr/>
        </p:nvSpPr>
        <p:spPr>
          <a:xfrm>
            <a:off x="4724400" y="887968"/>
            <a:ext cx="4572000" cy="369332"/>
          </a:xfrm>
          <a:prstGeom prst="rect">
            <a:avLst/>
          </a:prstGeom>
          <a:noFill/>
        </p:spPr>
        <p:txBody>
          <a:bodyPr wrap="square">
            <a:spAutoFit/>
          </a:bodyPr>
          <a:lstStyle/>
          <a:p>
            <a:r>
              <a:rPr lang="en-GB" u="sng" dirty="0">
                <a:hlinkClick r:id="rId2"/>
              </a:rPr>
              <a:t>Children’s Commissioner for Wales+1</a:t>
            </a:r>
            <a:endParaRPr lang="en-GB" dirty="0"/>
          </a:p>
        </p:txBody>
      </p:sp>
    </p:spTree>
    <p:extLst>
      <p:ext uri="{BB962C8B-B14F-4D97-AF65-F5344CB8AC3E}">
        <p14:creationId xmlns:p14="http://schemas.microsoft.com/office/powerpoint/2010/main" val="32273059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900C-30B6-1ED6-4C1A-AC4513F79200}"/>
              </a:ext>
            </a:extLst>
          </p:cNvPr>
          <p:cNvSpPr>
            <a:spLocks noGrp="1"/>
          </p:cNvSpPr>
          <p:nvPr>
            <p:ph type="title"/>
          </p:nvPr>
        </p:nvSpPr>
        <p:spPr>
          <a:xfrm>
            <a:off x="228600" y="609600"/>
            <a:ext cx="8534400" cy="758952"/>
          </a:xfrm>
        </p:spPr>
        <p:txBody>
          <a:bodyPr>
            <a:noAutofit/>
          </a:bodyPr>
          <a:lstStyle/>
          <a:p>
            <a:r>
              <a:rPr lang="en-GB" sz="2400" b="1" dirty="0"/>
              <a:t>Impact on Wellbeing, Identity, and School Engagement</a:t>
            </a:r>
            <a:br>
              <a:rPr lang="en-GB" sz="2400" dirty="0"/>
            </a:br>
            <a:endParaRPr lang="en-GB" sz="2400" dirty="0"/>
          </a:p>
        </p:txBody>
      </p:sp>
      <p:graphicFrame>
        <p:nvGraphicFramePr>
          <p:cNvPr id="4" name="Content Placeholder 3">
            <a:extLst>
              <a:ext uri="{FF2B5EF4-FFF2-40B4-BE49-F238E27FC236}">
                <a16:creationId xmlns:a16="http://schemas.microsoft.com/office/drawing/2014/main" id="{7BC91960-973F-B942-3747-7C8F7942D1E7}"/>
              </a:ext>
            </a:extLst>
          </p:cNvPr>
          <p:cNvGraphicFramePr>
            <a:graphicFrameLocks noGrp="1"/>
          </p:cNvGraphicFramePr>
          <p:nvPr>
            <p:ph sz="quarter" idx="1"/>
            <p:extLst>
              <p:ext uri="{D42A27DB-BD31-4B8C-83A1-F6EECF244321}">
                <p14:modId xmlns:p14="http://schemas.microsoft.com/office/powerpoint/2010/main" val="2423986683"/>
              </p:ext>
            </p:extLst>
          </p:nvPr>
        </p:nvGraphicFramePr>
        <p:xfrm>
          <a:off x="-347472" y="-152400"/>
          <a:ext cx="9262872" cy="5108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2E1BD38-505A-BE6E-637D-CA77E1C1B7A3}"/>
              </a:ext>
            </a:extLst>
          </p:cNvPr>
          <p:cNvSpPr txBox="1"/>
          <p:nvPr/>
        </p:nvSpPr>
        <p:spPr>
          <a:xfrm>
            <a:off x="0" y="3581400"/>
            <a:ext cx="9144000" cy="3362524"/>
          </a:xfrm>
          <a:prstGeom prst="rect">
            <a:avLst/>
          </a:prstGeom>
          <a:solidFill>
            <a:schemeClr val="accent1">
              <a:lumMod val="60000"/>
              <a:lumOff val="40000"/>
            </a:schemeClr>
          </a:solidFill>
        </p:spPr>
        <p:txBody>
          <a:bodyPr wrap="square">
            <a:spAutoFit/>
          </a:bodyPr>
          <a:lstStyle/>
          <a:p>
            <a:pPr algn="ct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Educational Inequalities and Differential Outcomes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kern="0" dirty="0">
                <a:effectLst/>
                <a:latin typeface="Times New Roman" panose="02020603050405020304" pitchFamily="18" charset="0"/>
                <a:ea typeface="Times New Roman" panose="02020603050405020304" pitchFamily="18" charset="0"/>
                <a:cs typeface="Arial" panose="020B0604020202020204" pitchFamily="34" charset="0"/>
              </a:rPr>
              <a:t>The structural and systemic dimensions of racism in Wales also intersect with educational outcomes. Official analysis within the </a:t>
            </a: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Anti-racist Wales Action Plan</a:t>
            </a:r>
            <a:r>
              <a:rPr lang="en-GB" kern="0" dirty="0">
                <a:effectLst/>
                <a:latin typeface="Times New Roman" panose="02020603050405020304" pitchFamily="18" charset="0"/>
                <a:ea typeface="Times New Roman" panose="02020603050405020304" pitchFamily="18" charset="0"/>
                <a:cs typeface="Arial" panose="020B0604020202020204" pitchFamily="34" charset="0"/>
              </a:rPr>
              <a:t> highlights persistent gaps in attainment and progression for ethnic minority learners. For example, learners from certain minority backgrounds in Wales have historically achieved lower outcomes at key stages such as A-levels compared with their peers, and under-representation of Black, Asian and Minority Ethnic teachers continues in the workforce, limiting role models and culturally reflective pedagogy in schools. </a:t>
            </a:r>
            <a:r>
              <a:rPr lang="en-GB"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7"/>
              </a:rPr>
              <a:t>GOV.WALES+1</a:t>
            </a:r>
            <a:r>
              <a:rPr lang="en-GB" kern="0" dirty="0">
                <a:effectLst/>
                <a:latin typeface="Times New Roman" panose="02020603050405020304" pitchFamily="18" charset="0"/>
                <a:ea typeface="Times New Roman" panose="02020603050405020304" pitchFamily="18" charset="0"/>
                <a:cs typeface="Arial" panose="020B0604020202020204" pitchFamily="34" charset="0"/>
              </a:rPr>
              <a:t> These inequities risk reinforcing </a:t>
            </a: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differential life chances</a:t>
            </a:r>
            <a:r>
              <a:rPr lang="en-GB" kern="0" dirty="0">
                <a:effectLst/>
                <a:latin typeface="Times New Roman" panose="02020603050405020304" pitchFamily="18" charset="0"/>
                <a:ea typeface="Times New Roman" panose="02020603050405020304" pitchFamily="18" charset="0"/>
                <a:cs typeface="Arial" panose="020B0604020202020204" pitchFamily="34" charset="0"/>
              </a:rPr>
              <a:t> for children and young people, impacting not only educational success but also future opportunities in higher education and employment.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6393693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14658-ED3F-E777-9AAC-D0B22DFC6F99}"/>
              </a:ext>
            </a:extLst>
          </p:cNvPr>
          <p:cNvSpPr>
            <a:spLocks noGrp="1"/>
          </p:cNvSpPr>
          <p:nvPr>
            <p:ph type="title"/>
          </p:nvPr>
        </p:nvSpPr>
        <p:spPr>
          <a:xfrm>
            <a:off x="158931" y="0"/>
            <a:ext cx="9372600" cy="1063752"/>
          </a:xfrm>
        </p:spPr>
        <p:txBody>
          <a:bodyPr>
            <a:noAutofit/>
          </a:bodyPr>
          <a:lstStyle/>
          <a:p>
            <a:pPr algn="l"/>
            <a:r>
              <a:rPr lang="en-GB" sz="2200" b="1" dirty="0"/>
              <a:t>Cultural and Identity Development in the Face of Racism</a:t>
            </a:r>
            <a:br>
              <a:rPr lang="en-GB" sz="2200" dirty="0"/>
            </a:br>
            <a:endParaRPr lang="en-GB" sz="2200" dirty="0"/>
          </a:p>
        </p:txBody>
      </p:sp>
      <p:graphicFrame>
        <p:nvGraphicFramePr>
          <p:cNvPr id="4" name="Content Placeholder 3">
            <a:extLst>
              <a:ext uri="{FF2B5EF4-FFF2-40B4-BE49-F238E27FC236}">
                <a16:creationId xmlns:a16="http://schemas.microsoft.com/office/drawing/2014/main" id="{8C7C99CF-C301-A4AB-F106-52356F598493}"/>
              </a:ext>
            </a:extLst>
          </p:cNvPr>
          <p:cNvGraphicFramePr>
            <a:graphicFrameLocks noGrp="1"/>
          </p:cNvGraphicFramePr>
          <p:nvPr>
            <p:ph sz="quarter" idx="1"/>
            <p:extLst>
              <p:ext uri="{D42A27DB-BD31-4B8C-83A1-F6EECF244321}">
                <p14:modId xmlns:p14="http://schemas.microsoft.com/office/powerpoint/2010/main" val="1962688243"/>
              </p:ext>
            </p:extLst>
          </p:nvPr>
        </p:nvGraphicFramePr>
        <p:xfrm>
          <a:off x="152400" y="838200"/>
          <a:ext cx="8915400" cy="274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DA16A37-6C05-F4BA-2FD1-4219E63CD034}"/>
              </a:ext>
            </a:extLst>
          </p:cNvPr>
          <p:cNvSpPr txBox="1"/>
          <p:nvPr/>
        </p:nvSpPr>
        <p:spPr>
          <a:xfrm>
            <a:off x="533400" y="1110734"/>
            <a:ext cx="4572000" cy="369332"/>
          </a:xfrm>
          <a:prstGeom prst="rect">
            <a:avLst/>
          </a:prstGeom>
          <a:noFill/>
        </p:spPr>
        <p:txBody>
          <a:bodyPr wrap="square">
            <a:spAutoFit/>
          </a:bodyPr>
          <a:lstStyle/>
          <a:p>
            <a:r>
              <a:rPr lang="en-GB" u="sng" dirty="0">
                <a:hlinkClick r:id="rId7"/>
              </a:rPr>
              <a:t>BERA</a:t>
            </a:r>
            <a:endParaRPr lang="en-GB" dirty="0"/>
          </a:p>
        </p:txBody>
      </p:sp>
      <p:sp>
        <p:nvSpPr>
          <p:cNvPr id="8" name="TextBox 7">
            <a:extLst>
              <a:ext uri="{FF2B5EF4-FFF2-40B4-BE49-F238E27FC236}">
                <a16:creationId xmlns:a16="http://schemas.microsoft.com/office/drawing/2014/main" id="{4212E1F8-EE72-7281-3E2F-4E8F88B10739}"/>
              </a:ext>
            </a:extLst>
          </p:cNvPr>
          <p:cNvSpPr txBox="1"/>
          <p:nvPr/>
        </p:nvSpPr>
        <p:spPr>
          <a:xfrm>
            <a:off x="0" y="3628382"/>
            <a:ext cx="9144000" cy="3257943"/>
          </a:xfrm>
          <a:prstGeom prst="rect">
            <a:avLst/>
          </a:prstGeom>
          <a:solidFill>
            <a:schemeClr val="bg2">
              <a:lumMod val="75000"/>
            </a:schemeClr>
          </a:solidFill>
        </p:spPr>
        <p:txBody>
          <a:bodyPr wrap="square">
            <a:spAutoFit/>
          </a:bodyPr>
          <a:lstStyle/>
          <a:p>
            <a:pPr>
              <a:lnSpc>
                <a:spcPct val="115000"/>
              </a:lnSpc>
              <a:spcAft>
                <a:spcPts val="800"/>
              </a:spcAft>
              <a:buNone/>
            </a:pP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In response to these challenges, Wales has committed to an </a:t>
            </a: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Anti-racist Wales Action Plan</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aiming to eradicate systemic racism by 2030 through policy, professional learning, and curriculum initiatives. For example, initiatives such as diversity and anti-racist professional learning (DARPL) aim to equip educators with the skills to recognise and challenge racist behaviours, foster culturally competent pedagogy, and co-create inclusive environments where all learners feel seen and supported. Embedding anti-racist practice within schools not only addresses the immediate harm caused by racist incidents but also supports long-term improvements in wellbeing, equitable attainment, and learners’ confidence to engage fully in educational opportunities.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8162497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272" y="806196"/>
            <a:ext cx="8534400" cy="758952"/>
          </a:xfrm>
        </p:spPr>
        <p:txBody>
          <a:bodyPr>
            <a:noAutofit/>
          </a:bodyPr>
          <a:lstStyle/>
          <a:p>
            <a:r>
              <a:rPr lang="en-GB" sz="4400"/>
              <a:t>TASK </a:t>
            </a:r>
            <a:br>
              <a:rPr lang="en-GB" sz="4400" dirty="0"/>
            </a:br>
            <a:endParaRPr lang="en-GB" sz="4400" dirty="0"/>
          </a:p>
        </p:txBody>
      </p:sp>
      <p:sp>
        <p:nvSpPr>
          <p:cNvPr id="3" name="Content Placeholder 2"/>
          <p:cNvSpPr>
            <a:spLocks noGrp="1"/>
          </p:cNvSpPr>
          <p:nvPr>
            <p:ph sz="quarter" idx="1"/>
          </p:nvPr>
        </p:nvSpPr>
        <p:spPr>
          <a:xfrm>
            <a:off x="261747" y="1565148"/>
            <a:ext cx="8503920" cy="4797552"/>
          </a:xfrm>
        </p:spPr>
        <p:txBody>
          <a:bodyPr>
            <a:normAutofit/>
          </a:bodyPr>
          <a:lstStyle/>
          <a:p>
            <a:r>
              <a:rPr lang="en-GB" dirty="0"/>
              <a:t>You are a journalist and have been asked to publish an article in your newspaper (a broadsheet, not tabloid) on the current stats and impact of one of the above diversity challenges in schools and how this effects children’s performance. </a:t>
            </a:r>
          </a:p>
          <a:p>
            <a:endParaRPr lang="en-GB" dirty="0"/>
          </a:p>
          <a:p>
            <a:r>
              <a:rPr lang="en-GB" dirty="0"/>
              <a:t>Explore current legislation in place to protect these minority/vulnerable groups.</a:t>
            </a:r>
          </a:p>
          <a:p>
            <a:endParaRPr lang="en-GB" dirty="0"/>
          </a:p>
          <a:p>
            <a:r>
              <a:rPr lang="en-GB" dirty="0"/>
              <a:t>Write up your article (800-1000 words).</a:t>
            </a:r>
          </a:p>
        </p:txBody>
      </p:sp>
    </p:spTree>
    <p:extLst>
      <p:ext uri="{BB962C8B-B14F-4D97-AF65-F5344CB8AC3E}">
        <p14:creationId xmlns:p14="http://schemas.microsoft.com/office/powerpoint/2010/main" val="3909929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DD042-CDCF-EDEE-9B7D-053728CBA46E}"/>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35CD9B3A-F990-23BD-B678-C8DAB01261C2}"/>
              </a:ext>
            </a:extLst>
          </p:cNvPr>
          <p:cNvSpPr>
            <a:spLocks noGrp="1" noChangeArrowheads="1"/>
          </p:cNvSpPr>
          <p:nvPr>
            <p:ph sz="quarter" idx="1"/>
          </p:nvPr>
        </p:nvSpPr>
        <p:spPr bwMode="auto">
          <a:xfrm>
            <a:off x="254726" y="1600200"/>
            <a:ext cx="8577072"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Francis, B., Skelton, C., &amp; Read, B. (2010). </a:t>
            </a:r>
            <a:r>
              <a:rPr kumimoji="0" lang="en-US" altLang="en-US" sz="1800" b="0" i="1" u="none" strike="noStrike" cap="none" normalizeH="0" baseline="0" dirty="0">
                <a:ln>
                  <a:noFill/>
                </a:ln>
                <a:solidFill>
                  <a:schemeClr val="tx1"/>
                </a:solidFill>
                <a:effectLst/>
                <a:latin typeface="Arial" panose="020B0604020202020204" pitchFamily="34" charset="0"/>
              </a:rPr>
              <a:t>The identities and practices of high-achieving pupils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Gay, G. (2018). </a:t>
            </a:r>
            <a:r>
              <a:rPr kumimoji="0" lang="en-US" altLang="en-US" sz="1800" b="0" i="1" u="none" strike="noStrike" cap="none" normalizeH="0" baseline="0" dirty="0">
                <a:ln>
                  <a:noFill/>
                </a:ln>
                <a:solidFill>
                  <a:schemeClr val="tx1"/>
                </a:solidFill>
                <a:effectLst/>
                <a:latin typeface="Arial" panose="020B0604020202020204" pitchFamily="34" charset="0"/>
              </a:rPr>
              <a:t>Culturally responsive teaching: Theory, research, and practice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Gearon, L. (2013). </a:t>
            </a:r>
            <a:r>
              <a:rPr kumimoji="0" lang="en-US" altLang="en-US" sz="1800" b="0" i="1" u="none" strike="noStrike" cap="none" normalizeH="0" baseline="0" dirty="0" err="1">
                <a:ln>
                  <a:noFill/>
                </a:ln>
                <a:solidFill>
                  <a:schemeClr val="tx1"/>
                </a:solidFill>
                <a:effectLst/>
                <a:latin typeface="Arial" panose="020B0604020202020204" pitchFamily="34" charset="0"/>
              </a:rPr>
              <a:t>MasterClass</a:t>
            </a:r>
            <a:r>
              <a:rPr kumimoji="0" lang="en-US" altLang="en-US" sz="1800" b="0" i="1" u="none" strike="noStrike" cap="none" normalizeH="0" baseline="0" dirty="0">
                <a:ln>
                  <a:noFill/>
                </a:ln>
                <a:solidFill>
                  <a:schemeClr val="tx1"/>
                </a:solidFill>
                <a:effectLst/>
                <a:latin typeface="Arial" panose="020B0604020202020204" pitchFamily="34" charset="0"/>
              </a:rPr>
              <a:t> in religious education</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Gillborn, D. (2008). </a:t>
            </a:r>
            <a:r>
              <a:rPr kumimoji="0" lang="en-US" altLang="en-US" sz="1800" b="0" i="1" u="none" strike="noStrike" cap="none" normalizeH="0" baseline="0" dirty="0">
                <a:ln>
                  <a:noFill/>
                </a:ln>
                <a:solidFill>
                  <a:schemeClr val="tx1"/>
                </a:solidFill>
                <a:effectLst/>
                <a:latin typeface="Arial" panose="020B0604020202020204" pitchFamily="34" charset="0"/>
              </a:rPr>
              <a:t>Racism and education: Coincidence or conspiracy?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Jackson, R. (2014). </a:t>
            </a:r>
            <a:r>
              <a:rPr kumimoji="0" lang="en-US" altLang="en-US" sz="1800" b="0" i="1" u="none" strike="noStrike" cap="none" normalizeH="0" baseline="0" dirty="0">
                <a:ln>
                  <a:noFill/>
                </a:ln>
                <a:solidFill>
                  <a:schemeClr val="tx1"/>
                </a:solidFill>
                <a:effectLst/>
                <a:latin typeface="Arial" panose="020B0604020202020204" pitchFamily="34" charset="0"/>
              </a:rPr>
              <a:t>Signposts: Policy and practice for teaching about religions and non-religious worldviews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Reiss, F. (2013). Socioeconomic inequalities and mental health problems in children and adolescents. </a:t>
            </a:r>
            <a:r>
              <a:rPr kumimoji="0" lang="en-US" altLang="en-US" sz="1800" b="0" i="1" u="none" strike="noStrike" cap="none" normalizeH="0" baseline="0" dirty="0">
                <a:ln>
                  <a:noFill/>
                </a:ln>
                <a:solidFill>
                  <a:schemeClr val="tx1"/>
                </a:solidFill>
                <a:effectLst/>
                <a:latin typeface="Arial" panose="020B0604020202020204" pitchFamily="34" charset="0"/>
              </a:rPr>
              <a:t>Social Science &amp; Medicine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Russell, S. T., et al. (2011). Safe schools policy for LGBTQ students. </a:t>
            </a:r>
            <a:r>
              <a:rPr kumimoji="0" lang="en-US" altLang="en-US" sz="1800" b="0" i="1" u="none" strike="noStrike" cap="none" normalizeH="0" baseline="0" dirty="0">
                <a:ln>
                  <a:noFill/>
                </a:ln>
                <a:solidFill>
                  <a:schemeClr val="tx1"/>
                </a:solidFill>
                <a:effectLst/>
                <a:latin typeface="Arial" panose="020B0604020202020204" pitchFamily="34" charset="0"/>
              </a:rPr>
              <a:t>American Journal of Public Health</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Sirin, S. R. (2005). Socioeconomic status and academic achievement. </a:t>
            </a:r>
            <a:r>
              <a:rPr kumimoji="0" lang="en-US" altLang="en-US" sz="1800" b="0" i="1" u="none" strike="noStrike" cap="none" normalizeH="0" baseline="0" dirty="0">
                <a:ln>
                  <a:noFill/>
                </a:ln>
                <a:solidFill>
                  <a:schemeClr val="tx1"/>
                </a:solidFill>
                <a:effectLst/>
                <a:latin typeface="Arial" panose="020B0604020202020204" pitchFamily="34" charset="0"/>
              </a:rPr>
              <a:t>Review of Educational Research</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Strand, S., &amp; Lindorff, A. (2020). Ethnic gaps in educational achievement. </a:t>
            </a:r>
            <a:r>
              <a:rPr kumimoji="0" lang="en-US" altLang="en-US" sz="1800" b="0" i="1" u="none" strike="noStrike" cap="none" normalizeH="0" baseline="0" dirty="0">
                <a:ln>
                  <a:noFill/>
                </a:ln>
                <a:solidFill>
                  <a:schemeClr val="tx1"/>
                </a:solidFill>
                <a:effectLst/>
                <a:latin typeface="Arial" panose="020B0604020202020204" pitchFamily="34" charset="0"/>
              </a:rPr>
              <a:t>British Educational Research Journal</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Toomey, R. B., et al. (2010). School victimization and mental health among LGBTQ youth. </a:t>
            </a:r>
            <a:r>
              <a:rPr kumimoji="0" lang="en-US" altLang="en-US" sz="1800" b="0" i="1" u="none" strike="noStrike" cap="none" normalizeH="0" baseline="0" dirty="0">
                <a:ln>
                  <a:noFill/>
                </a:ln>
                <a:solidFill>
                  <a:schemeClr val="tx1"/>
                </a:solidFill>
                <a:effectLst/>
                <a:latin typeface="Arial" panose="020B0604020202020204" pitchFamily="34" charset="0"/>
              </a:rPr>
              <a:t>Journal of Youth and Adolescence</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13711126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0</TotalTime>
  <Words>3437</Words>
  <Application>Microsoft Office PowerPoint</Application>
  <PresentationFormat>On-screen Show (4:3)</PresentationFormat>
  <Paragraphs>160</Paragraphs>
  <Slides>28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Aptos</vt:lpstr>
      <vt:lpstr>Arial</vt:lpstr>
      <vt:lpstr>Calibri</vt:lpstr>
      <vt:lpstr>Georgia</vt:lpstr>
      <vt:lpstr>Times New Roman</vt:lpstr>
      <vt:lpstr>Wingdings</vt:lpstr>
      <vt:lpstr>Wingdings 2</vt:lpstr>
      <vt:lpstr>Civic</vt:lpstr>
      <vt:lpstr>Diversity in the classroom</vt:lpstr>
      <vt:lpstr>What is it?</vt:lpstr>
      <vt:lpstr>What is it?</vt:lpstr>
      <vt:lpstr>Gender and Sexual Diversity </vt:lpstr>
      <vt:lpstr>Gender and Sexual Diversity </vt:lpstr>
      <vt:lpstr>Religious and Belief Diversity </vt:lpstr>
      <vt:lpstr>Religious and Belief Diversity </vt:lpstr>
      <vt:lpstr>Socio-economic Diversity </vt:lpstr>
      <vt:lpstr>Socio-economic Diversity </vt:lpstr>
      <vt:lpstr>Cultural and Ethnic Diversity </vt:lpstr>
      <vt:lpstr>Cultural and Ethnic Diversity </vt:lpstr>
      <vt:lpstr>Wales</vt:lpstr>
      <vt:lpstr>Wales</vt:lpstr>
      <vt:lpstr>Wales</vt:lpstr>
      <vt:lpstr>Gypsy, Roma and Travellers (GRT)</vt:lpstr>
      <vt:lpstr>Who are G, R and Ts?</vt:lpstr>
      <vt:lpstr>Education</vt:lpstr>
      <vt:lpstr>Barriers to Participation and Educational Outcomes</vt:lpstr>
      <vt:lpstr>Cultural Expectations, Identity, and Educational Engagement </vt:lpstr>
      <vt:lpstr>School Climate, Well-Being and Transitions </vt:lpstr>
      <vt:lpstr>Positive Practice and Policy Support </vt:lpstr>
      <vt:lpstr>Racism</vt:lpstr>
      <vt:lpstr>Racism</vt:lpstr>
      <vt:lpstr>Racism</vt:lpstr>
      <vt:lpstr>Impact on Wellbeing, Identity, and School Engagement </vt:lpstr>
      <vt:lpstr>Cultural and Identity Development in the Face of Racism </vt:lpstr>
      <vt:lpstr>TASK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in the classroom I – Culture</dc:title>
  <dc:creator>Administrator</dc:creator>
  <cp:lastModifiedBy>Charlotte Greenway</cp:lastModifiedBy>
  <cp:revision>111</cp:revision>
  <dcterms:created xsi:type="dcterms:W3CDTF">2014-11-10T11:48:32Z</dcterms:created>
  <dcterms:modified xsi:type="dcterms:W3CDTF">2025-12-22T14:13:16Z</dcterms:modified>
</cp:coreProperties>
</file>