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710" r:id="rId1"/>
  </p:sldMasterIdLst>
  <p:notesMasterIdLst>
    <p:notesMasterId r:id="rId13"/>
  </p:notesMasterIdLst>
  <p:handoutMasterIdLst>
    <p:handoutMasterId r:id="rId14"/>
  </p:handoutMasterIdLst>
  <p:sldIdLst>
    <p:sldId id="282" r:id="rId2"/>
    <p:sldId id="469" r:id="rId3"/>
    <p:sldId id="470" r:id="rId4"/>
    <p:sldId id="471" r:id="rId5"/>
    <p:sldId id="472" r:id="rId6"/>
    <p:sldId id="473" r:id="rId7"/>
    <p:sldId id="418" r:id="rId8"/>
    <p:sldId id="477" r:id="rId9"/>
    <p:sldId id="478" r:id="rId10"/>
    <p:sldId id="479" r:id="rId11"/>
    <p:sldId id="47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007" autoAdjust="0"/>
    <p:restoredTop sz="13316" autoAdjust="0"/>
  </p:normalViewPr>
  <p:slideViewPr>
    <p:cSldViewPr snapToGrid="0" snapToObjects="1">
      <p:cViewPr varScale="1">
        <p:scale>
          <a:sx n="86" d="100"/>
          <a:sy n="86" d="100"/>
        </p:scale>
        <p:origin x="173" y="5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651"/>
    </p:cViewPr>
  </p:sorterViewPr>
  <p:notesViewPr>
    <p:cSldViewPr snapToGrid="0" snapToObjects="1">
      <p:cViewPr varScale="1">
        <p:scale>
          <a:sx n="86" d="100"/>
          <a:sy n="86" d="100"/>
        </p:scale>
        <p:origin x="387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D42442-C648-4F18-835C-4227BB253BC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731E88C-C023-4685-B1CF-27CB80D7B583}">
      <dgm:prSet/>
      <dgm:spPr/>
      <dgm:t>
        <a:bodyPr/>
        <a:lstStyle/>
        <a:p>
          <a:r>
            <a:rPr lang="en-GB"/>
            <a:t>Opening Round</a:t>
          </a:r>
          <a:endParaRPr lang="en-US"/>
        </a:p>
      </dgm:t>
    </dgm:pt>
    <dgm:pt modelId="{103F3AAD-51AD-4786-A009-955A77F1F5C3}" type="parTrans" cxnId="{1C058715-4BC6-430C-A1DC-4D2BEA9C6FCF}">
      <dgm:prSet/>
      <dgm:spPr/>
      <dgm:t>
        <a:bodyPr/>
        <a:lstStyle/>
        <a:p>
          <a:endParaRPr lang="en-US"/>
        </a:p>
      </dgm:t>
    </dgm:pt>
    <dgm:pt modelId="{8B369921-CBBC-4BBE-8E9D-EA18001A172F}" type="sibTrans" cxnId="{1C058715-4BC6-430C-A1DC-4D2BEA9C6FCF}">
      <dgm:prSet/>
      <dgm:spPr/>
      <dgm:t>
        <a:bodyPr/>
        <a:lstStyle/>
        <a:p>
          <a:endParaRPr lang="en-US"/>
        </a:p>
      </dgm:t>
    </dgm:pt>
    <dgm:pt modelId="{4D16DE4B-5A7B-4CB8-A94E-D67A251C46EA}">
      <dgm:prSet/>
      <dgm:spPr/>
      <dgm:t>
        <a:bodyPr/>
        <a:lstStyle/>
        <a:p>
          <a:r>
            <a:rPr lang="en-GB" dirty="0"/>
            <a:t>Assessment Preparation </a:t>
          </a:r>
          <a:endParaRPr lang="en-US" dirty="0"/>
        </a:p>
      </dgm:t>
    </dgm:pt>
    <dgm:pt modelId="{9B09F6F9-7BF5-474D-A239-9868063781AB}" type="parTrans" cxnId="{ED5968E1-4F59-4600-8F45-C2EC5BD9BD02}">
      <dgm:prSet/>
      <dgm:spPr/>
      <dgm:t>
        <a:bodyPr/>
        <a:lstStyle/>
        <a:p>
          <a:endParaRPr lang="en-US"/>
        </a:p>
      </dgm:t>
    </dgm:pt>
    <dgm:pt modelId="{0CF427F0-7FA8-4876-AC5D-7E344BADF539}" type="sibTrans" cxnId="{ED5968E1-4F59-4600-8F45-C2EC5BD9BD02}">
      <dgm:prSet/>
      <dgm:spPr/>
      <dgm:t>
        <a:bodyPr/>
        <a:lstStyle/>
        <a:p>
          <a:endParaRPr lang="en-US"/>
        </a:p>
      </dgm:t>
    </dgm:pt>
    <dgm:pt modelId="{4F5358D4-0FCA-4C46-ABD3-41849C2D4D2E}">
      <dgm:prSet/>
      <dgm:spPr/>
      <dgm:t>
        <a:bodyPr/>
        <a:lstStyle/>
        <a:p>
          <a:r>
            <a:rPr lang="en-GB" dirty="0"/>
            <a:t>Skills Practice – Large Group</a:t>
          </a:r>
          <a:endParaRPr lang="en-US" dirty="0"/>
        </a:p>
      </dgm:t>
    </dgm:pt>
    <dgm:pt modelId="{07F90A87-DFFD-4A00-88AA-28DA8E0D85B4}" type="parTrans" cxnId="{9AEDBFA1-5804-45AD-8E56-E0FBE50FDC60}">
      <dgm:prSet/>
      <dgm:spPr/>
      <dgm:t>
        <a:bodyPr/>
        <a:lstStyle/>
        <a:p>
          <a:endParaRPr lang="en-US"/>
        </a:p>
      </dgm:t>
    </dgm:pt>
    <dgm:pt modelId="{CC4544DE-51F6-4AC1-9F0C-D474A3FC5728}" type="sibTrans" cxnId="{9AEDBFA1-5804-45AD-8E56-E0FBE50FDC60}">
      <dgm:prSet/>
      <dgm:spPr/>
      <dgm:t>
        <a:bodyPr/>
        <a:lstStyle/>
        <a:p>
          <a:endParaRPr lang="en-US"/>
        </a:p>
      </dgm:t>
    </dgm:pt>
    <dgm:pt modelId="{D7C06C49-B06E-432E-9CEE-A0845F79D82F}">
      <dgm:prSet/>
      <dgm:spPr/>
      <dgm:t>
        <a:bodyPr/>
        <a:lstStyle/>
        <a:p>
          <a:r>
            <a:rPr lang="en-US" dirty="0"/>
            <a:t>Practice Skills </a:t>
          </a:r>
        </a:p>
      </dgm:t>
    </dgm:pt>
    <dgm:pt modelId="{2208828C-4113-4B04-B04F-730EEBD58CCB}" type="parTrans" cxnId="{23485FE8-E2E1-41E6-AACB-874D67A2C3D4}">
      <dgm:prSet/>
      <dgm:spPr/>
      <dgm:t>
        <a:bodyPr/>
        <a:lstStyle/>
        <a:p>
          <a:endParaRPr lang="en-US"/>
        </a:p>
      </dgm:t>
    </dgm:pt>
    <dgm:pt modelId="{B0231882-9DBA-49A3-B0F4-5946A51F63DD}" type="sibTrans" cxnId="{23485FE8-E2E1-41E6-AACB-874D67A2C3D4}">
      <dgm:prSet/>
      <dgm:spPr/>
      <dgm:t>
        <a:bodyPr/>
        <a:lstStyle/>
        <a:p>
          <a:endParaRPr lang="en-US"/>
        </a:p>
      </dgm:t>
    </dgm:pt>
    <dgm:pt modelId="{5BB23595-7E46-44FF-B42A-9EC2C65A73A4}">
      <dgm:prSet/>
      <dgm:spPr/>
      <dgm:t>
        <a:bodyPr/>
        <a:lstStyle/>
        <a:p>
          <a:r>
            <a:rPr lang="en-GB" dirty="0"/>
            <a:t>Reflection and Module Evaluation </a:t>
          </a:r>
          <a:endParaRPr lang="en-US" dirty="0"/>
        </a:p>
      </dgm:t>
    </dgm:pt>
    <dgm:pt modelId="{D458F808-3C32-48CF-BD76-9AFB6BD73A50}" type="parTrans" cxnId="{A7F508F9-D69D-4FB4-B0CC-6E03BB8F29D3}">
      <dgm:prSet/>
      <dgm:spPr/>
      <dgm:t>
        <a:bodyPr/>
        <a:lstStyle/>
        <a:p>
          <a:endParaRPr lang="en-US"/>
        </a:p>
      </dgm:t>
    </dgm:pt>
    <dgm:pt modelId="{E5926D43-0F75-4B6C-9C66-CF107EBBD803}" type="sibTrans" cxnId="{A7F508F9-D69D-4FB4-B0CC-6E03BB8F29D3}">
      <dgm:prSet/>
      <dgm:spPr/>
      <dgm:t>
        <a:bodyPr/>
        <a:lstStyle/>
        <a:p>
          <a:endParaRPr lang="en-US"/>
        </a:p>
      </dgm:t>
    </dgm:pt>
    <dgm:pt modelId="{741D81C6-32A7-41A0-A227-1B031A10DF6A}">
      <dgm:prSet/>
      <dgm:spPr/>
      <dgm:t>
        <a:bodyPr/>
        <a:lstStyle/>
        <a:p>
          <a:r>
            <a:rPr lang="en-GB"/>
            <a:t>Closing Round </a:t>
          </a:r>
          <a:endParaRPr lang="en-US"/>
        </a:p>
      </dgm:t>
    </dgm:pt>
    <dgm:pt modelId="{95FF61CC-71B7-4CB8-844E-06D3A3866C8B}" type="parTrans" cxnId="{65B881DA-3D93-40B9-B04B-B978B79C3BE5}">
      <dgm:prSet/>
      <dgm:spPr/>
      <dgm:t>
        <a:bodyPr/>
        <a:lstStyle/>
        <a:p>
          <a:endParaRPr lang="en-US"/>
        </a:p>
      </dgm:t>
    </dgm:pt>
    <dgm:pt modelId="{4ED21F3A-9A83-4CC0-8922-FC3EAFF5DF97}" type="sibTrans" cxnId="{65B881DA-3D93-40B9-B04B-B978B79C3BE5}">
      <dgm:prSet/>
      <dgm:spPr/>
      <dgm:t>
        <a:bodyPr/>
        <a:lstStyle/>
        <a:p>
          <a:endParaRPr lang="en-US"/>
        </a:p>
      </dgm:t>
    </dgm:pt>
    <dgm:pt modelId="{7C894B44-D149-434F-B22C-505BD4DC1966}" type="pres">
      <dgm:prSet presAssocID="{7DD42442-C648-4F18-835C-4227BB253BCE}" presName="root" presStyleCnt="0">
        <dgm:presLayoutVars>
          <dgm:dir/>
          <dgm:resizeHandles val="exact"/>
        </dgm:presLayoutVars>
      </dgm:prSet>
      <dgm:spPr/>
    </dgm:pt>
    <dgm:pt modelId="{7DA726B4-6B72-405B-AE97-21F1812D4687}" type="pres">
      <dgm:prSet presAssocID="{C731E88C-C023-4685-B1CF-27CB80D7B583}" presName="compNode" presStyleCnt="0"/>
      <dgm:spPr/>
    </dgm:pt>
    <dgm:pt modelId="{A67F39FE-45E8-4907-A394-C033C85F4C82}" type="pres">
      <dgm:prSet presAssocID="{C731E88C-C023-4685-B1CF-27CB80D7B583}" presName="bgRect" presStyleLbl="bgShp" presStyleIdx="0" presStyleCnt="6"/>
      <dgm:spPr/>
    </dgm:pt>
    <dgm:pt modelId="{27411DC4-F51A-4255-8AD8-F25F234D8EB7}" type="pres">
      <dgm:prSet presAssocID="{C731E88C-C023-4685-B1CF-27CB80D7B58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B7ABCCA3-892A-4714-823B-B564E5CC6FFC}" type="pres">
      <dgm:prSet presAssocID="{C731E88C-C023-4685-B1CF-27CB80D7B583}" presName="spaceRect" presStyleCnt="0"/>
      <dgm:spPr/>
    </dgm:pt>
    <dgm:pt modelId="{02C6F081-7B12-46C0-A84E-E50930B8D5BD}" type="pres">
      <dgm:prSet presAssocID="{C731E88C-C023-4685-B1CF-27CB80D7B583}" presName="parTx" presStyleLbl="revTx" presStyleIdx="0" presStyleCnt="6">
        <dgm:presLayoutVars>
          <dgm:chMax val="0"/>
          <dgm:chPref val="0"/>
        </dgm:presLayoutVars>
      </dgm:prSet>
      <dgm:spPr/>
    </dgm:pt>
    <dgm:pt modelId="{4D4064F3-7D38-4532-A4EE-9A7D5767C500}" type="pres">
      <dgm:prSet presAssocID="{8B369921-CBBC-4BBE-8E9D-EA18001A172F}" presName="sibTrans" presStyleCnt="0"/>
      <dgm:spPr/>
    </dgm:pt>
    <dgm:pt modelId="{DEC3793C-623D-409A-877E-EACA2EAC5AB1}" type="pres">
      <dgm:prSet presAssocID="{4D16DE4B-5A7B-4CB8-A94E-D67A251C46EA}" presName="compNode" presStyleCnt="0"/>
      <dgm:spPr/>
    </dgm:pt>
    <dgm:pt modelId="{60E3852F-0DD4-4319-8752-8D3C66166CD8}" type="pres">
      <dgm:prSet presAssocID="{4D16DE4B-5A7B-4CB8-A94E-D67A251C46EA}" presName="bgRect" presStyleLbl="bgShp" presStyleIdx="1" presStyleCnt="6"/>
      <dgm:spPr/>
    </dgm:pt>
    <dgm:pt modelId="{8239DE26-7B91-4A56-A0A6-162A1E207040}" type="pres">
      <dgm:prSet presAssocID="{4D16DE4B-5A7B-4CB8-A94E-D67A251C46E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0E80CB34-C2B9-4A66-B129-131E2999E9D9}" type="pres">
      <dgm:prSet presAssocID="{4D16DE4B-5A7B-4CB8-A94E-D67A251C46EA}" presName="spaceRect" presStyleCnt="0"/>
      <dgm:spPr/>
    </dgm:pt>
    <dgm:pt modelId="{0E8B9D9B-9DBB-4B19-9E88-6EF48B31EB47}" type="pres">
      <dgm:prSet presAssocID="{4D16DE4B-5A7B-4CB8-A94E-D67A251C46EA}" presName="parTx" presStyleLbl="revTx" presStyleIdx="1" presStyleCnt="6">
        <dgm:presLayoutVars>
          <dgm:chMax val="0"/>
          <dgm:chPref val="0"/>
        </dgm:presLayoutVars>
      </dgm:prSet>
      <dgm:spPr/>
    </dgm:pt>
    <dgm:pt modelId="{20F3CB61-859E-4CBD-846F-9AA6EDA079AD}" type="pres">
      <dgm:prSet presAssocID="{0CF427F0-7FA8-4876-AC5D-7E344BADF539}" presName="sibTrans" presStyleCnt="0"/>
      <dgm:spPr/>
    </dgm:pt>
    <dgm:pt modelId="{5F3CBBBC-B825-49D8-ACAE-EE5D98CA385F}" type="pres">
      <dgm:prSet presAssocID="{4F5358D4-0FCA-4C46-ABD3-41849C2D4D2E}" presName="compNode" presStyleCnt="0"/>
      <dgm:spPr/>
    </dgm:pt>
    <dgm:pt modelId="{C83FD5FD-C4F8-465A-9342-F317CA7005D7}" type="pres">
      <dgm:prSet presAssocID="{4F5358D4-0FCA-4C46-ABD3-41849C2D4D2E}" presName="bgRect" presStyleLbl="bgShp" presStyleIdx="2" presStyleCnt="6"/>
      <dgm:spPr/>
    </dgm:pt>
    <dgm:pt modelId="{E4CE686A-CEF1-4E7F-AAEF-024FDCE4920B}" type="pres">
      <dgm:prSet presAssocID="{4F5358D4-0FCA-4C46-ABD3-41849C2D4D2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tist"/>
        </a:ext>
      </dgm:extLst>
    </dgm:pt>
    <dgm:pt modelId="{D8140751-E7F2-474A-B6E2-0B20FFA5A120}" type="pres">
      <dgm:prSet presAssocID="{4F5358D4-0FCA-4C46-ABD3-41849C2D4D2E}" presName="spaceRect" presStyleCnt="0"/>
      <dgm:spPr/>
    </dgm:pt>
    <dgm:pt modelId="{1DA8E5B9-D0CC-4723-A723-097031441572}" type="pres">
      <dgm:prSet presAssocID="{4F5358D4-0FCA-4C46-ABD3-41849C2D4D2E}" presName="parTx" presStyleLbl="revTx" presStyleIdx="2" presStyleCnt="6">
        <dgm:presLayoutVars>
          <dgm:chMax val="0"/>
          <dgm:chPref val="0"/>
        </dgm:presLayoutVars>
      </dgm:prSet>
      <dgm:spPr/>
    </dgm:pt>
    <dgm:pt modelId="{1FF446E0-3099-431B-87A8-AF8595A96B52}" type="pres">
      <dgm:prSet presAssocID="{CC4544DE-51F6-4AC1-9F0C-D474A3FC5728}" presName="sibTrans" presStyleCnt="0"/>
      <dgm:spPr/>
    </dgm:pt>
    <dgm:pt modelId="{D3C089C0-3567-4732-9C74-E87621F65E7A}" type="pres">
      <dgm:prSet presAssocID="{D7C06C49-B06E-432E-9CEE-A0845F79D82F}" presName="compNode" presStyleCnt="0"/>
      <dgm:spPr/>
    </dgm:pt>
    <dgm:pt modelId="{954A3BB1-5696-4965-A7B8-0E5ACF9326E7}" type="pres">
      <dgm:prSet presAssocID="{D7C06C49-B06E-432E-9CEE-A0845F79D82F}" presName="bgRect" presStyleLbl="bgShp" presStyleIdx="3" presStyleCnt="6"/>
      <dgm:spPr/>
    </dgm:pt>
    <dgm:pt modelId="{51E1D199-84BE-4179-844D-2775E74D024C}" type="pres">
      <dgm:prSet presAssocID="{D7C06C49-B06E-432E-9CEE-A0845F79D82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3065686-23D6-44F2-A50E-A7FC7BAF2CC8}" type="pres">
      <dgm:prSet presAssocID="{D7C06C49-B06E-432E-9CEE-A0845F79D82F}" presName="spaceRect" presStyleCnt="0"/>
      <dgm:spPr/>
    </dgm:pt>
    <dgm:pt modelId="{35676BF1-183D-4646-87DF-98F8ADDE20D7}" type="pres">
      <dgm:prSet presAssocID="{D7C06C49-B06E-432E-9CEE-A0845F79D82F}" presName="parTx" presStyleLbl="revTx" presStyleIdx="3" presStyleCnt="6">
        <dgm:presLayoutVars>
          <dgm:chMax val="0"/>
          <dgm:chPref val="0"/>
        </dgm:presLayoutVars>
      </dgm:prSet>
      <dgm:spPr/>
    </dgm:pt>
    <dgm:pt modelId="{1F67574E-C729-4C6F-8A75-CF2F406179D8}" type="pres">
      <dgm:prSet presAssocID="{B0231882-9DBA-49A3-B0F4-5946A51F63DD}" presName="sibTrans" presStyleCnt="0"/>
      <dgm:spPr/>
    </dgm:pt>
    <dgm:pt modelId="{81A9F572-1A89-4561-92F4-7D1C17FCF722}" type="pres">
      <dgm:prSet presAssocID="{5BB23595-7E46-44FF-B42A-9EC2C65A73A4}" presName="compNode" presStyleCnt="0"/>
      <dgm:spPr/>
    </dgm:pt>
    <dgm:pt modelId="{3ADFAD3A-8D18-4AA9-9827-23612791077B}" type="pres">
      <dgm:prSet presAssocID="{5BB23595-7E46-44FF-B42A-9EC2C65A73A4}" presName="bgRect" presStyleLbl="bgShp" presStyleIdx="4" presStyleCnt="6"/>
      <dgm:spPr/>
    </dgm:pt>
    <dgm:pt modelId="{492FE279-816D-41D1-9399-389B52AFAC6F}" type="pres">
      <dgm:prSet presAssocID="{5BB23595-7E46-44FF-B42A-9EC2C65A73A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8CA38C6-79DB-40C5-9C14-2CB24D457064}" type="pres">
      <dgm:prSet presAssocID="{5BB23595-7E46-44FF-B42A-9EC2C65A73A4}" presName="spaceRect" presStyleCnt="0"/>
      <dgm:spPr/>
    </dgm:pt>
    <dgm:pt modelId="{41F72673-46A3-4437-82E1-4D9BE7948787}" type="pres">
      <dgm:prSet presAssocID="{5BB23595-7E46-44FF-B42A-9EC2C65A73A4}" presName="parTx" presStyleLbl="revTx" presStyleIdx="4" presStyleCnt="6">
        <dgm:presLayoutVars>
          <dgm:chMax val="0"/>
          <dgm:chPref val="0"/>
        </dgm:presLayoutVars>
      </dgm:prSet>
      <dgm:spPr/>
    </dgm:pt>
    <dgm:pt modelId="{C4C93058-3622-4963-A24B-16EF9E4E8ED8}" type="pres">
      <dgm:prSet presAssocID="{E5926D43-0F75-4B6C-9C66-CF107EBBD803}" presName="sibTrans" presStyleCnt="0"/>
      <dgm:spPr/>
    </dgm:pt>
    <dgm:pt modelId="{B5B4BAA0-9545-4A43-AB31-F17B6648DAB0}" type="pres">
      <dgm:prSet presAssocID="{741D81C6-32A7-41A0-A227-1B031A10DF6A}" presName="compNode" presStyleCnt="0"/>
      <dgm:spPr/>
    </dgm:pt>
    <dgm:pt modelId="{D1612831-7BCF-4A6E-B8B7-4EA8950C819B}" type="pres">
      <dgm:prSet presAssocID="{741D81C6-32A7-41A0-A227-1B031A10DF6A}" presName="bgRect" presStyleLbl="bgShp" presStyleIdx="5" presStyleCnt="6"/>
      <dgm:spPr/>
    </dgm:pt>
    <dgm:pt modelId="{192CD4B0-26D0-4D71-9F58-012B8FA5879F}" type="pres">
      <dgm:prSet presAssocID="{741D81C6-32A7-41A0-A227-1B031A10DF6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D8B5C93-CBDB-43B1-AE6E-001114856F9D}" type="pres">
      <dgm:prSet presAssocID="{741D81C6-32A7-41A0-A227-1B031A10DF6A}" presName="spaceRect" presStyleCnt="0"/>
      <dgm:spPr/>
    </dgm:pt>
    <dgm:pt modelId="{F835D976-7262-47FA-B2A7-C2723FA652CB}" type="pres">
      <dgm:prSet presAssocID="{741D81C6-32A7-41A0-A227-1B031A10DF6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C058715-4BC6-430C-A1DC-4D2BEA9C6FCF}" srcId="{7DD42442-C648-4F18-835C-4227BB253BCE}" destId="{C731E88C-C023-4685-B1CF-27CB80D7B583}" srcOrd="0" destOrd="0" parTransId="{103F3AAD-51AD-4786-A009-955A77F1F5C3}" sibTransId="{8B369921-CBBC-4BBE-8E9D-EA18001A172F}"/>
    <dgm:cxn modelId="{83BD9016-4E27-482C-BA78-B37C6439C362}" type="presOf" srcId="{741D81C6-32A7-41A0-A227-1B031A10DF6A}" destId="{F835D976-7262-47FA-B2A7-C2723FA652CB}" srcOrd="0" destOrd="0" presId="urn:microsoft.com/office/officeart/2018/2/layout/IconVerticalSolidList"/>
    <dgm:cxn modelId="{7DD4EA21-3E93-49FA-B392-6D5946CFEEF0}" type="presOf" srcId="{5BB23595-7E46-44FF-B42A-9EC2C65A73A4}" destId="{41F72673-46A3-4437-82E1-4D9BE7948787}" srcOrd="0" destOrd="0" presId="urn:microsoft.com/office/officeart/2018/2/layout/IconVerticalSolidList"/>
    <dgm:cxn modelId="{C8D74A3F-AB0D-42E2-AFBA-F6188D06DE81}" type="presOf" srcId="{4F5358D4-0FCA-4C46-ABD3-41849C2D4D2E}" destId="{1DA8E5B9-D0CC-4723-A723-097031441572}" srcOrd="0" destOrd="0" presId="urn:microsoft.com/office/officeart/2018/2/layout/IconVerticalSolidList"/>
    <dgm:cxn modelId="{5F477351-7DA9-4F1E-9DE1-B9A54D889A71}" type="presOf" srcId="{D7C06C49-B06E-432E-9CEE-A0845F79D82F}" destId="{35676BF1-183D-4646-87DF-98F8ADDE20D7}" srcOrd="0" destOrd="0" presId="urn:microsoft.com/office/officeart/2018/2/layout/IconVerticalSolidList"/>
    <dgm:cxn modelId="{A12BC173-D280-49B3-AD54-2AD9D64724CD}" type="presOf" srcId="{4D16DE4B-5A7B-4CB8-A94E-D67A251C46EA}" destId="{0E8B9D9B-9DBB-4B19-9E88-6EF48B31EB47}" srcOrd="0" destOrd="0" presId="urn:microsoft.com/office/officeart/2018/2/layout/IconVerticalSolidList"/>
    <dgm:cxn modelId="{A0892F7F-7FFF-43EF-9AB8-C96C23931E02}" type="presOf" srcId="{C731E88C-C023-4685-B1CF-27CB80D7B583}" destId="{02C6F081-7B12-46C0-A84E-E50930B8D5BD}" srcOrd="0" destOrd="0" presId="urn:microsoft.com/office/officeart/2018/2/layout/IconVerticalSolidList"/>
    <dgm:cxn modelId="{3FC7BA8B-AA12-4257-A487-EBF73A19B2CA}" type="presOf" srcId="{7DD42442-C648-4F18-835C-4227BB253BCE}" destId="{7C894B44-D149-434F-B22C-505BD4DC1966}" srcOrd="0" destOrd="0" presId="urn:microsoft.com/office/officeart/2018/2/layout/IconVerticalSolidList"/>
    <dgm:cxn modelId="{9AEDBFA1-5804-45AD-8E56-E0FBE50FDC60}" srcId="{7DD42442-C648-4F18-835C-4227BB253BCE}" destId="{4F5358D4-0FCA-4C46-ABD3-41849C2D4D2E}" srcOrd="2" destOrd="0" parTransId="{07F90A87-DFFD-4A00-88AA-28DA8E0D85B4}" sibTransId="{CC4544DE-51F6-4AC1-9F0C-D474A3FC5728}"/>
    <dgm:cxn modelId="{65B881DA-3D93-40B9-B04B-B978B79C3BE5}" srcId="{7DD42442-C648-4F18-835C-4227BB253BCE}" destId="{741D81C6-32A7-41A0-A227-1B031A10DF6A}" srcOrd="5" destOrd="0" parTransId="{95FF61CC-71B7-4CB8-844E-06D3A3866C8B}" sibTransId="{4ED21F3A-9A83-4CC0-8922-FC3EAFF5DF97}"/>
    <dgm:cxn modelId="{ED5968E1-4F59-4600-8F45-C2EC5BD9BD02}" srcId="{7DD42442-C648-4F18-835C-4227BB253BCE}" destId="{4D16DE4B-5A7B-4CB8-A94E-D67A251C46EA}" srcOrd="1" destOrd="0" parTransId="{9B09F6F9-7BF5-474D-A239-9868063781AB}" sibTransId="{0CF427F0-7FA8-4876-AC5D-7E344BADF539}"/>
    <dgm:cxn modelId="{23485FE8-E2E1-41E6-AACB-874D67A2C3D4}" srcId="{7DD42442-C648-4F18-835C-4227BB253BCE}" destId="{D7C06C49-B06E-432E-9CEE-A0845F79D82F}" srcOrd="3" destOrd="0" parTransId="{2208828C-4113-4B04-B04F-730EEBD58CCB}" sibTransId="{B0231882-9DBA-49A3-B0F4-5946A51F63DD}"/>
    <dgm:cxn modelId="{A7F508F9-D69D-4FB4-B0CC-6E03BB8F29D3}" srcId="{7DD42442-C648-4F18-835C-4227BB253BCE}" destId="{5BB23595-7E46-44FF-B42A-9EC2C65A73A4}" srcOrd="4" destOrd="0" parTransId="{D458F808-3C32-48CF-BD76-9AFB6BD73A50}" sibTransId="{E5926D43-0F75-4B6C-9C66-CF107EBBD803}"/>
    <dgm:cxn modelId="{FADA0548-03BB-4959-B24D-003E3F9BEC31}" type="presParOf" srcId="{7C894B44-D149-434F-B22C-505BD4DC1966}" destId="{7DA726B4-6B72-405B-AE97-21F1812D4687}" srcOrd="0" destOrd="0" presId="urn:microsoft.com/office/officeart/2018/2/layout/IconVerticalSolidList"/>
    <dgm:cxn modelId="{E32CBA71-BEA9-4500-8F9F-8F8CC3FD8C0C}" type="presParOf" srcId="{7DA726B4-6B72-405B-AE97-21F1812D4687}" destId="{A67F39FE-45E8-4907-A394-C033C85F4C82}" srcOrd="0" destOrd="0" presId="urn:microsoft.com/office/officeart/2018/2/layout/IconVerticalSolidList"/>
    <dgm:cxn modelId="{C5999CE4-16F4-468F-84D9-997D9EF750F3}" type="presParOf" srcId="{7DA726B4-6B72-405B-AE97-21F1812D4687}" destId="{27411DC4-F51A-4255-8AD8-F25F234D8EB7}" srcOrd="1" destOrd="0" presId="urn:microsoft.com/office/officeart/2018/2/layout/IconVerticalSolidList"/>
    <dgm:cxn modelId="{9C0C0999-C65A-40BB-BECD-51665833CDEB}" type="presParOf" srcId="{7DA726B4-6B72-405B-AE97-21F1812D4687}" destId="{B7ABCCA3-892A-4714-823B-B564E5CC6FFC}" srcOrd="2" destOrd="0" presId="urn:microsoft.com/office/officeart/2018/2/layout/IconVerticalSolidList"/>
    <dgm:cxn modelId="{744D6D62-C252-42D1-ABB9-0225DB8506EF}" type="presParOf" srcId="{7DA726B4-6B72-405B-AE97-21F1812D4687}" destId="{02C6F081-7B12-46C0-A84E-E50930B8D5BD}" srcOrd="3" destOrd="0" presId="urn:microsoft.com/office/officeart/2018/2/layout/IconVerticalSolidList"/>
    <dgm:cxn modelId="{AB47413F-0824-4B1B-8CE7-73743CF693A9}" type="presParOf" srcId="{7C894B44-D149-434F-B22C-505BD4DC1966}" destId="{4D4064F3-7D38-4532-A4EE-9A7D5767C500}" srcOrd="1" destOrd="0" presId="urn:microsoft.com/office/officeart/2018/2/layout/IconVerticalSolidList"/>
    <dgm:cxn modelId="{A720E25B-7C1B-4327-AB3D-78F06B366953}" type="presParOf" srcId="{7C894B44-D149-434F-B22C-505BD4DC1966}" destId="{DEC3793C-623D-409A-877E-EACA2EAC5AB1}" srcOrd="2" destOrd="0" presId="urn:microsoft.com/office/officeart/2018/2/layout/IconVerticalSolidList"/>
    <dgm:cxn modelId="{EEEB5D94-8548-4974-A4D2-71F93EA07532}" type="presParOf" srcId="{DEC3793C-623D-409A-877E-EACA2EAC5AB1}" destId="{60E3852F-0DD4-4319-8752-8D3C66166CD8}" srcOrd="0" destOrd="0" presId="urn:microsoft.com/office/officeart/2018/2/layout/IconVerticalSolidList"/>
    <dgm:cxn modelId="{3F9568E4-74FC-46DA-BED5-083A14866B32}" type="presParOf" srcId="{DEC3793C-623D-409A-877E-EACA2EAC5AB1}" destId="{8239DE26-7B91-4A56-A0A6-162A1E207040}" srcOrd="1" destOrd="0" presId="urn:microsoft.com/office/officeart/2018/2/layout/IconVerticalSolidList"/>
    <dgm:cxn modelId="{626BC506-847C-43AF-B406-5DB6BAE83779}" type="presParOf" srcId="{DEC3793C-623D-409A-877E-EACA2EAC5AB1}" destId="{0E80CB34-C2B9-4A66-B129-131E2999E9D9}" srcOrd="2" destOrd="0" presId="urn:microsoft.com/office/officeart/2018/2/layout/IconVerticalSolidList"/>
    <dgm:cxn modelId="{4E6FBB69-01D5-4C73-B80E-6FE8C77C7A6D}" type="presParOf" srcId="{DEC3793C-623D-409A-877E-EACA2EAC5AB1}" destId="{0E8B9D9B-9DBB-4B19-9E88-6EF48B31EB47}" srcOrd="3" destOrd="0" presId="urn:microsoft.com/office/officeart/2018/2/layout/IconVerticalSolidList"/>
    <dgm:cxn modelId="{8B26DDDC-AA34-448F-9247-706778B68FD1}" type="presParOf" srcId="{7C894B44-D149-434F-B22C-505BD4DC1966}" destId="{20F3CB61-859E-4CBD-846F-9AA6EDA079AD}" srcOrd="3" destOrd="0" presId="urn:microsoft.com/office/officeart/2018/2/layout/IconVerticalSolidList"/>
    <dgm:cxn modelId="{DAF73B95-F127-4D8C-9624-0C816FDDB366}" type="presParOf" srcId="{7C894B44-D149-434F-B22C-505BD4DC1966}" destId="{5F3CBBBC-B825-49D8-ACAE-EE5D98CA385F}" srcOrd="4" destOrd="0" presId="urn:microsoft.com/office/officeart/2018/2/layout/IconVerticalSolidList"/>
    <dgm:cxn modelId="{AE374235-F0D4-4A59-905E-BA025F8F7F2E}" type="presParOf" srcId="{5F3CBBBC-B825-49D8-ACAE-EE5D98CA385F}" destId="{C83FD5FD-C4F8-465A-9342-F317CA7005D7}" srcOrd="0" destOrd="0" presId="urn:microsoft.com/office/officeart/2018/2/layout/IconVerticalSolidList"/>
    <dgm:cxn modelId="{585D8A8E-5942-43CE-9A2C-D146B447759D}" type="presParOf" srcId="{5F3CBBBC-B825-49D8-ACAE-EE5D98CA385F}" destId="{E4CE686A-CEF1-4E7F-AAEF-024FDCE4920B}" srcOrd="1" destOrd="0" presId="urn:microsoft.com/office/officeart/2018/2/layout/IconVerticalSolidList"/>
    <dgm:cxn modelId="{F5AEAFAC-EBD1-43E1-8BC4-765DFD9BE13F}" type="presParOf" srcId="{5F3CBBBC-B825-49D8-ACAE-EE5D98CA385F}" destId="{D8140751-E7F2-474A-B6E2-0B20FFA5A120}" srcOrd="2" destOrd="0" presId="urn:microsoft.com/office/officeart/2018/2/layout/IconVerticalSolidList"/>
    <dgm:cxn modelId="{B11C203C-39A0-4951-B536-ECE872DDF6AD}" type="presParOf" srcId="{5F3CBBBC-B825-49D8-ACAE-EE5D98CA385F}" destId="{1DA8E5B9-D0CC-4723-A723-097031441572}" srcOrd="3" destOrd="0" presId="urn:microsoft.com/office/officeart/2018/2/layout/IconVerticalSolidList"/>
    <dgm:cxn modelId="{12A9DD6C-55E1-49DD-A21B-54146E3D80E9}" type="presParOf" srcId="{7C894B44-D149-434F-B22C-505BD4DC1966}" destId="{1FF446E0-3099-431B-87A8-AF8595A96B52}" srcOrd="5" destOrd="0" presId="urn:microsoft.com/office/officeart/2018/2/layout/IconVerticalSolidList"/>
    <dgm:cxn modelId="{06AB7866-65E9-4D90-8879-972C800DC30B}" type="presParOf" srcId="{7C894B44-D149-434F-B22C-505BD4DC1966}" destId="{D3C089C0-3567-4732-9C74-E87621F65E7A}" srcOrd="6" destOrd="0" presId="urn:microsoft.com/office/officeart/2018/2/layout/IconVerticalSolidList"/>
    <dgm:cxn modelId="{CF0315E8-3A1B-4675-9A57-279D292DEDA3}" type="presParOf" srcId="{D3C089C0-3567-4732-9C74-E87621F65E7A}" destId="{954A3BB1-5696-4965-A7B8-0E5ACF9326E7}" srcOrd="0" destOrd="0" presId="urn:microsoft.com/office/officeart/2018/2/layout/IconVerticalSolidList"/>
    <dgm:cxn modelId="{CD6B416D-637F-477D-BF42-24CAFDCCF4F9}" type="presParOf" srcId="{D3C089C0-3567-4732-9C74-E87621F65E7A}" destId="{51E1D199-84BE-4179-844D-2775E74D024C}" srcOrd="1" destOrd="0" presId="urn:microsoft.com/office/officeart/2018/2/layout/IconVerticalSolidList"/>
    <dgm:cxn modelId="{E7444054-33A9-45C1-B769-366C1A653930}" type="presParOf" srcId="{D3C089C0-3567-4732-9C74-E87621F65E7A}" destId="{B3065686-23D6-44F2-A50E-A7FC7BAF2CC8}" srcOrd="2" destOrd="0" presId="urn:microsoft.com/office/officeart/2018/2/layout/IconVerticalSolidList"/>
    <dgm:cxn modelId="{658479F5-1177-4F68-84D3-27F74446BC90}" type="presParOf" srcId="{D3C089C0-3567-4732-9C74-E87621F65E7A}" destId="{35676BF1-183D-4646-87DF-98F8ADDE20D7}" srcOrd="3" destOrd="0" presId="urn:microsoft.com/office/officeart/2018/2/layout/IconVerticalSolidList"/>
    <dgm:cxn modelId="{B441972B-3CA0-4A9A-B682-99AEAE5D4898}" type="presParOf" srcId="{7C894B44-D149-434F-B22C-505BD4DC1966}" destId="{1F67574E-C729-4C6F-8A75-CF2F406179D8}" srcOrd="7" destOrd="0" presId="urn:microsoft.com/office/officeart/2018/2/layout/IconVerticalSolidList"/>
    <dgm:cxn modelId="{984BC799-C809-48AC-B547-E87F62FC94FA}" type="presParOf" srcId="{7C894B44-D149-434F-B22C-505BD4DC1966}" destId="{81A9F572-1A89-4561-92F4-7D1C17FCF722}" srcOrd="8" destOrd="0" presId="urn:microsoft.com/office/officeart/2018/2/layout/IconVerticalSolidList"/>
    <dgm:cxn modelId="{4B9C672C-252F-4B25-A765-D72194B11DC4}" type="presParOf" srcId="{81A9F572-1A89-4561-92F4-7D1C17FCF722}" destId="{3ADFAD3A-8D18-4AA9-9827-23612791077B}" srcOrd="0" destOrd="0" presId="urn:microsoft.com/office/officeart/2018/2/layout/IconVerticalSolidList"/>
    <dgm:cxn modelId="{EF062C1A-DE70-44DC-AC83-4E1370DD8B3C}" type="presParOf" srcId="{81A9F572-1A89-4561-92F4-7D1C17FCF722}" destId="{492FE279-816D-41D1-9399-389B52AFAC6F}" srcOrd="1" destOrd="0" presId="urn:microsoft.com/office/officeart/2018/2/layout/IconVerticalSolidList"/>
    <dgm:cxn modelId="{4FF206A0-9852-439B-AF4D-FA0C8F3AA6D8}" type="presParOf" srcId="{81A9F572-1A89-4561-92F4-7D1C17FCF722}" destId="{68CA38C6-79DB-40C5-9C14-2CB24D457064}" srcOrd="2" destOrd="0" presId="urn:microsoft.com/office/officeart/2018/2/layout/IconVerticalSolidList"/>
    <dgm:cxn modelId="{79CDA1A3-6DDD-4582-96A1-A0DDAF0B2636}" type="presParOf" srcId="{81A9F572-1A89-4561-92F4-7D1C17FCF722}" destId="{41F72673-46A3-4437-82E1-4D9BE7948787}" srcOrd="3" destOrd="0" presId="urn:microsoft.com/office/officeart/2018/2/layout/IconVerticalSolidList"/>
    <dgm:cxn modelId="{E7DE24EE-9C01-4AA1-A8D9-BB455EA91D8F}" type="presParOf" srcId="{7C894B44-D149-434F-B22C-505BD4DC1966}" destId="{C4C93058-3622-4963-A24B-16EF9E4E8ED8}" srcOrd="9" destOrd="0" presId="urn:microsoft.com/office/officeart/2018/2/layout/IconVerticalSolidList"/>
    <dgm:cxn modelId="{54F10641-4B4E-46B8-BAC0-4A509EF425DE}" type="presParOf" srcId="{7C894B44-D149-434F-B22C-505BD4DC1966}" destId="{B5B4BAA0-9545-4A43-AB31-F17B6648DAB0}" srcOrd="10" destOrd="0" presId="urn:microsoft.com/office/officeart/2018/2/layout/IconVerticalSolidList"/>
    <dgm:cxn modelId="{8F28BC52-C411-4E9B-8C52-F10EAC675184}" type="presParOf" srcId="{B5B4BAA0-9545-4A43-AB31-F17B6648DAB0}" destId="{D1612831-7BCF-4A6E-B8B7-4EA8950C819B}" srcOrd="0" destOrd="0" presId="urn:microsoft.com/office/officeart/2018/2/layout/IconVerticalSolidList"/>
    <dgm:cxn modelId="{E4F1CD38-C758-4F3A-9411-601727FC5E0D}" type="presParOf" srcId="{B5B4BAA0-9545-4A43-AB31-F17B6648DAB0}" destId="{192CD4B0-26D0-4D71-9F58-012B8FA5879F}" srcOrd="1" destOrd="0" presId="urn:microsoft.com/office/officeart/2018/2/layout/IconVerticalSolidList"/>
    <dgm:cxn modelId="{6DE1C4B9-D356-446F-8883-91EE3B06BA78}" type="presParOf" srcId="{B5B4BAA0-9545-4A43-AB31-F17B6648DAB0}" destId="{8D8B5C93-CBDB-43B1-AE6E-001114856F9D}" srcOrd="2" destOrd="0" presId="urn:microsoft.com/office/officeart/2018/2/layout/IconVerticalSolidList"/>
    <dgm:cxn modelId="{E4177B0A-73B1-4208-849A-D05A73FA7A1A}" type="presParOf" srcId="{B5B4BAA0-9545-4A43-AB31-F17B6648DAB0}" destId="{F835D976-7262-47FA-B2A7-C2723FA652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5CE19C-D19C-4838-9A84-C07E589DC1C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FDD3D06-5C51-4062-9407-A4CDD12BC989}">
      <dgm:prSet/>
      <dgm:spPr/>
      <dgm:t>
        <a:bodyPr/>
        <a:lstStyle/>
        <a:p>
          <a:pPr>
            <a:defRPr cap="all"/>
          </a:pPr>
          <a:r>
            <a:rPr lang="en-GB"/>
            <a:t>Large Group Work</a:t>
          </a:r>
          <a:endParaRPr lang="en-US"/>
        </a:p>
      </dgm:t>
    </dgm:pt>
    <dgm:pt modelId="{B4A671C8-F0E6-41A7-96FA-9F4028446DA9}" type="parTrans" cxnId="{FAB051D0-1030-4A7D-9C7A-E2B2EB87B8E0}">
      <dgm:prSet/>
      <dgm:spPr/>
      <dgm:t>
        <a:bodyPr/>
        <a:lstStyle/>
        <a:p>
          <a:endParaRPr lang="en-US"/>
        </a:p>
      </dgm:t>
    </dgm:pt>
    <dgm:pt modelId="{6781C661-FE51-42AE-B60D-8FD5AED45DCC}" type="sibTrans" cxnId="{FAB051D0-1030-4A7D-9C7A-E2B2EB87B8E0}">
      <dgm:prSet/>
      <dgm:spPr/>
      <dgm:t>
        <a:bodyPr/>
        <a:lstStyle/>
        <a:p>
          <a:endParaRPr lang="en-US"/>
        </a:p>
      </dgm:t>
    </dgm:pt>
    <dgm:pt modelId="{25E5B28F-E285-4CCF-B2DA-810C097EC85F}">
      <dgm:prSet/>
      <dgm:spPr/>
      <dgm:t>
        <a:bodyPr/>
        <a:lstStyle/>
        <a:p>
          <a:pPr>
            <a:defRPr cap="all"/>
          </a:pPr>
          <a:r>
            <a:rPr lang="en-GB"/>
            <a:t>Small Group Work </a:t>
          </a:r>
          <a:endParaRPr lang="en-US"/>
        </a:p>
      </dgm:t>
    </dgm:pt>
    <dgm:pt modelId="{F09A422C-7E58-4049-90E6-624CD5364A6F}" type="parTrans" cxnId="{6C425A8E-11BA-4152-B5BC-107E817C00EF}">
      <dgm:prSet/>
      <dgm:spPr/>
      <dgm:t>
        <a:bodyPr/>
        <a:lstStyle/>
        <a:p>
          <a:endParaRPr lang="en-US"/>
        </a:p>
      </dgm:t>
    </dgm:pt>
    <dgm:pt modelId="{BC33E71E-2FC2-4EE5-82D7-992E67F2FE6D}" type="sibTrans" cxnId="{6C425A8E-11BA-4152-B5BC-107E817C00EF}">
      <dgm:prSet/>
      <dgm:spPr/>
      <dgm:t>
        <a:bodyPr/>
        <a:lstStyle/>
        <a:p>
          <a:endParaRPr lang="en-US"/>
        </a:p>
      </dgm:t>
    </dgm:pt>
    <dgm:pt modelId="{22744CAB-C76A-4B3F-8B48-0348E679C13B}" type="pres">
      <dgm:prSet presAssocID="{835CE19C-D19C-4838-9A84-C07E589DC1C2}" presName="root" presStyleCnt="0">
        <dgm:presLayoutVars>
          <dgm:dir/>
          <dgm:resizeHandles val="exact"/>
        </dgm:presLayoutVars>
      </dgm:prSet>
      <dgm:spPr/>
    </dgm:pt>
    <dgm:pt modelId="{59DC806C-9AFE-470B-84F7-84D6BE4914F0}" type="pres">
      <dgm:prSet presAssocID="{3FDD3D06-5C51-4062-9407-A4CDD12BC989}" presName="compNode" presStyleCnt="0"/>
      <dgm:spPr/>
    </dgm:pt>
    <dgm:pt modelId="{E9E4FAB8-AF90-477F-A820-998B7A622B90}" type="pres">
      <dgm:prSet presAssocID="{3FDD3D06-5C51-4062-9407-A4CDD12BC989}" presName="iconBgRect" presStyleLbl="bgShp" presStyleIdx="0" presStyleCnt="2"/>
      <dgm:spPr/>
    </dgm:pt>
    <dgm:pt modelId="{6DDBE53A-A1E9-420D-8ABD-0FE0F36309E3}" type="pres">
      <dgm:prSet presAssocID="{3FDD3D06-5C51-4062-9407-A4CDD12BC98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35E730F-7A9E-49A1-A800-994AB1F91DED}" type="pres">
      <dgm:prSet presAssocID="{3FDD3D06-5C51-4062-9407-A4CDD12BC989}" presName="spaceRect" presStyleCnt="0"/>
      <dgm:spPr/>
    </dgm:pt>
    <dgm:pt modelId="{62C5804D-4108-4840-8344-6F0BFC26E9AC}" type="pres">
      <dgm:prSet presAssocID="{3FDD3D06-5C51-4062-9407-A4CDD12BC989}" presName="textRect" presStyleLbl="revTx" presStyleIdx="0" presStyleCnt="2">
        <dgm:presLayoutVars>
          <dgm:chMax val="1"/>
          <dgm:chPref val="1"/>
        </dgm:presLayoutVars>
      </dgm:prSet>
      <dgm:spPr/>
    </dgm:pt>
    <dgm:pt modelId="{4CFA4A82-EAAF-4678-80F3-DDB6C442F8DA}" type="pres">
      <dgm:prSet presAssocID="{6781C661-FE51-42AE-B60D-8FD5AED45DCC}" presName="sibTrans" presStyleCnt="0"/>
      <dgm:spPr/>
    </dgm:pt>
    <dgm:pt modelId="{D8BAB38E-2FDD-4D11-A220-D54D8CF67368}" type="pres">
      <dgm:prSet presAssocID="{25E5B28F-E285-4CCF-B2DA-810C097EC85F}" presName="compNode" presStyleCnt="0"/>
      <dgm:spPr/>
    </dgm:pt>
    <dgm:pt modelId="{2ADF1708-09F6-4391-99DC-65161848DCE5}" type="pres">
      <dgm:prSet presAssocID="{25E5B28F-E285-4CCF-B2DA-810C097EC85F}" presName="iconBgRect" presStyleLbl="bgShp" presStyleIdx="1" presStyleCnt="2"/>
      <dgm:spPr/>
    </dgm:pt>
    <dgm:pt modelId="{5F6E5D20-0538-4C5B-8FCE-91EA24C2DA23}" type="pres">
      <dgm:prSet presAssocID="{25E5B28F-E285-4CCF-B2DA-810C097EC85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1ACFEA4-292F-4F2F-A9BB-213A0CD8C6E8}" type="pres">
      <dgm:prSet presAssocID="{25E5B28F-E285-4CCF-B2DA-810C097EC85F}" presName="spaceRect" presStyleCnt="0"/>
      <dgm:spPr/>
    </dgm:pt>
    <dgm:pt modelId="{70575EC1-A9FA-40A1-967E-28BD4C565FB0}" type="pres">
      <dgm:prSet presAssocID="{25E5B28F-E285-4CCF-B2DA-810C097EC85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A960D3D-C6EC-47A7-94F6-465033CDE1F1}" type="presOf" srcId="{3FDD3D06-5C51-4062-9407-A4CDD12BC989}" destId="{62C5804D-4108-4840-8344-6F0BFC26E9AC}" srcOrd="0" destOrd="0" presId="urn:microsoft.com/office/officeart/2018/5/layout/IconCircleLabelList"/>
    <dgm:cxn modelId="{A5241773-5995-4391-BAB9-520AE0323F18}" type="presOf" srcId="{835CE19C-D19C-4838-9A84-C07E589DC1C2}" destId="{22744CAB-C76A-4B3F-8B48-0348E679C13B}" srcOrd="0" destOrd="0" presId="urn:microsoft.com/office/officeart/2018/5/layout/IconCircleLabelList"/>
    <dgm:cxn modelId="{6C425A8E-11BA-4152-B5BC-107E817C00EF}" srcId="{835CE19C-D19C-4838-9A84-C07E589DC1C2}" destId="{25E5B28F-E285-4CCF-B2DA-810C097EC85F}" srcOrd="1" destOrd="0" parTransId="{F09A422C-7E58-4049-90E6-624CD5364A6F}" sibTransId="{BC33E71E-2FC2-4EE5-82D7-992E67F2FE6D}"/>
    <dgm:cxn modelId="{89476BAB-D6F0-4688-9BB2-B1A0D9E520C6}" type="presOf" srcId="{25E5B28F-E285-4CCF-B2DA-810C097EC85F}" destId="{70575EC1-A9FA-40A1-967E-28BD4C565FB0}" srcOrd="0" destOrd="0" presId="urn:microsoft.com/office/officeart/2018/5/layout/IconCircleLabelList"/>
    <dgm:cxn modelId="{FAB051D0-1030-4A7D-9C7A-E2B2EB87B8E0}" srcId="{835CE19C-D19C-4838-9A84-C07E589DC1C2}" destId="{3FDD3D06-5C51-4062-9407-A4CDD12BC989}" srcOrd="0" destOrd="0" parTransId="{B4A671C8-F0E6-41A7-96FA-9F4028446DA9}" sibTransId="{6781C661-FE51-42AE-B60D-8FD5AED45DCC}"/>
    <dgm:cxn modelId="{BC452404-B413-4659-B0D6-BBCAB73B118F}" type="presParOf" srcId="{22744CAB-C76A-4B3F-8B48-0348E679C13B}" destId="{59DC806C-9AFE-470B-84F7-84D6BE4914F0}" srcOrd="0" destOrd="0" presId="urn:microsoft.com/office/officeart/2018/5/layout/IconCircleLabelList"/>
    <dgm:cxn modelId="{80121B1A-AA8E-4506-A68D-61E9D5DA3BAE}" type="presParOf" srcId="{59DC806C-9AFE-470B-84F7-84D6BE4914F0}" destId="{E9E4FAB8-AF90-477F-A820-998B7A622B90}" srcOrd="0" destOrd="0" presId="urn:microsoft.com/office/officeart/2018/5/layout/IconCircleLabelList"/>
    <dgm:cxn modelId="{BB6072D1-5FD4-4E6B-9E7C-C53D208A7026}" type="presParOf" srcId="{59DC806C-9AFE-470B-84F7-84D6BE4914F0}" destId="{6DDBE53A-A1E9-420D-8ABD-0FE0F36309E3}" srcOrd="1" destOrd="0" presId="urn:microsoft.com/office/officeart/2018/5/layout/IconCircleLabelList"/>
    <dgm:cxn modelId="{9E4F97E9-C04E-4071-B6A1-8DB8994E6B56}" type="presParOf" srcId="{59DC806C-9AFE-470B-84F7-84D6BE4914F0}" destId="{235E730F-7A9E-49A1-A800-994AB1F91DED}" srcOrd="2" destOrd="0" presId="urn:microsoft.com/office/officeart/2018/5/layout/IconCircleLabelList"/>
    <dgm:cxn modelId="{BF3853D8-AD20-4BE2-83B7-A3F04B6CFDDC}" type="presParOf" srcId="{59DC806C-9AFE-470B-84F7-84D6BE4914F0}" destId="{62C5804D-4108-4840-8344-6F0BFC26E9AC}" srcOrd="3" destOrd="0" presId="urn:microsoft.com/office/officeart/2018/5/layout/IconCircleLabelList"/>
    <dgm:cxn modelId="{3BA77C1D-A819-48CD-97AC-5FF04E279E12}" type="presParOf" srcId="{22744CAB-C76A-4B3F-8B48-0348E679C13B}" destId="{4CFA4A82-EAAF-4678-80F3-DDB6C442F8DA}" srcOrd="1" destOrd="0" presId="urn:microsoft.com/office/officeart/2018/5/layout/IconCircleLabelList"/>
    <dgm:cxn modelId="{D156B646-6D52-48C7-B844-2203BFA65B55}" type="presParOf" srcId="{22744CAB-C76A-4B3F-8B48-0348E679C13B}" destId="{D8BAB38E-2FDD-4D11-A220-D54D8CF67368}" srcOrd="2" destOrd="0" presId="urn:microsoft.com/office/officeart/2018/5/layout/IconCircleLabelList"/>
    <dgm:cxn modelId="{4B2A58DD-262D-4A81-9526-989A3E4E2537}" type="presParOf" srcId="{D8BAB38E-2FDD-4D11-A220-D54D8CF67368}" destId="{2ADF1708-09F6-4391-99DC-65161848DCE5}" srcOrd="0" destOrd="0" presId="urn:microsoft.com/office/officeart/2018/5/layout/IconCircleLabelList"/>
    <dgm:cxn modelId="{CCE7F0FF-DCEB-4C95-9755-9932B97E4775}" type="presParOf" srcId="{D8BAB38E-2FDD-4D11-A220-D54D8CF67368}" destId="{5F6E5D20-0538-4C5B-8FCE-91EA24C2DA23}" srcOrd="1" destOrd="0" presId="urn:microsoft.com/office/officeart/2018/5/layout/IconCircleLabelList"/>
    <dgm:cxn modelId="{B5B99F6C-79A0-4250-8C50-043C75579B04}" type="presParOf" srcId="{D8BAB38E-2FDD-4D11-A220-D54D8CF67368}" destId="{E1ACFEA4-292F-4F2F-A9BB-213A0CD8C6E8}" srcOrd="2" destOrd="0" presId="urn:microsoft.com/office/officeart/2018/5/layout/IconCircleLabelList"/>
    <dgm:cxn modelId="{4CB4F0B6-5F9F-44F4-A1A7-EA88F4924B6C}" type="presParOf" srcId="{D8BAB38E-2FDD-4D11-A220-D54D8CF67368}" destId="{70575EC1-A9FA-40A1-967E-28BD4C565FB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044792-EA84-47B1-B05F-A8D13D5A9E50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BA0C9F5-C1EC-4379-AA2E-CA39D4794E97}">
      <dgm:prSet/>
      <dgm:spPr/>
      <dgm:t>
        <a:bodyPr/>
        <a:lstStyle/>
        <a:p>
          <a:r>
            <a:rPr lang="en-GB" dirty="0"/>
            <a:t>ECPS 4015 Introduction to Counselling Skills</a:t>
          </a:r>
          <a:endParaRPr lang="en-US" dirty="0"/>
        </a:p>
      </dgm:t>
    </dgm:pt>
    <dgm:pt modelId="{F707757D-A8E6-4FA3-A464-5CA8C416DC17}" type="parTrans" cxnId="{2CDE70F2-AD73-4202-9CB5-8B2D2E37C358}">
      <dgm:prSet/>
      <dgm:spPr/>
      <dgm:t>
        <a:bodyPr/>
        <a:lstStyle/>
        <a:p>
          <a:endParaRPr lang="en-US"/>
        </a:p>
      </dgm:t>
    </dgm:pt>
    <dgm:pt modelId="{399B7005-3DFF-40D4-8BFF-56F73F3E15EE}" type="sibTrans" cxnId="{2CDE70F2-AD73-4202-9CB5-8B2D2E37C358}">
      <dgm:prSet/>
      <dgm:spPr/>
      <dgm:t>
        <a:bodyPr/>
        <a:lstStyle/>
        <a:p>
          <a:endParaRPr lang="en-US"/>
        </a:p>
      </dgm:t>
    </dgm:pt>
    <dgm:pt modelId="{F53E3037-83D1-49B9-A523-6E7896DF9BA8}">
      <dgm:prSet/>
      <dgm:spPr/>
      <dgm:t>
        <a:bodyPr/>
        <a:lstStyle/>
        <a:p>
          <a:r>
            <a:rPr lang="en-GB"/>
            <a:t>Semester 2 – Wednesdays 9-12pm</a:t>
          </a:r>
          <a:endParaRPr lang="en-US"/>
        </a:p>
      </dgm:t>
    </dgm:pt>
    <dgm:pt modelId="{8CBCAAD2-5AFB-473D-8D5B-EF6EF47965A5}" type="parTrans" cxnId="{AA0F4A65-8322-4153-8769-2D39AAFFFF66}">
      <dgm:prSet/>
      <dgm:spPr/>
      <dgm:t>
        <a:bodyPr/>
        <a:lstStyle/>
        <a:p>
          <a:endParaRPr lang="en-US"/>
        </a:p>
      </dgm:t>
    </dgm:pt>
    <dgm:pt modelId="{2CE2D052-9098-4408-8B20-E754B58B39B2}" type="sibTrans" cxnId="{AA0F4A65-8322-4153-8769-2D39AAFFFF66}">
      <dgm:prSet/>
      <dgm:spPr/>
      <dgm:t>
        <a:bodyPr/>
        <a:lstStyle/>
        <a:p>
          <a:endParaRPr lang="en-US"/>
        </a:p>
      </dgm:t>
    </dgm:pt>
    <dgm:pt modelId="{64871931-84B1-47C5-B403-4A475C7BD185}" type="pres">
      <dgm:prSet presAssocID="{DA044792-EA84-47B1-B05F-A8D13D5A9E5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43C810F-D665-4FF7-884F-E0D20D9C9945}" type="pres">
      <dgm:prSet presAssocID="{0BA0C9F5-C1EC-4379-AA2E-CA39D4794E97}" presName="hierRoot1" presStyleCnt="0"/>
      <dgm:spPr/>
    </dgm:pt>
    <dgm:pt modelId="{F57A7693-2E5C-402E-B961-28892F25E451}" type="pres">
      <dgm:prSet presAssocID="{0BA0C9F5-C1EC-4379-AA2E-CA39D4794E97}" presName="composite" presStyleCnt="0"/>
      <dgm:spPr/>
    </dgm:pt>
    <dgm:pt modelId="{43E7FE1F-E048-403B-B8BB-3E9351E1C25F}" type="pres">
      <dgm:prSet presAssocID="{0BA0C9F5-C1EC-4379-AA2E-CA39D4794E97}" presName="background" presStyleLbl="node0" presStyleIdx="0" presStyleCnt="2"/>
      <dgm:spPr/>
    </dgm:pt>
    <dgm:pt modelId="{FDEA12ED-4B19-4D73-A43C-63C338CA6769}" type="pres">
      <dgm:prSet presAssocID="{0BA0C9F5-C1EC-4379-AA2E-CA39D4794E97}" presName="text" presStyleLbl="fgAcc0" presStyleIdx="0" presStyleCnt="2">
        <dgm:presLayoutVars>
          <dgm:chPref val="3"/>
        </dgm:presLayoutVars>
      </dgm:prSet>
      <dgm:spPr/>
    </dgm:pt>
    <dgm:pt modelId="{F84AD1F5-C32F-4B36-AAD7-F8172343F1DB}" type="pres">
      <dgm:prSet presAssocID="{0BA0C9F5-C1EC-4379-AA2E-CA39D4794E97}" presName="hierChild2" presStyleCnt="0"/>
      <dgm:spPr/>
    </dgm:pt>
    <dgm:pt modelId="{B4A59015-CAB7-440B-8E3D-884A4EBC2696}" type="pres">
      <dgm:prSet presAssocID="{F53E3037-83D1-49B9-A523-6E7896DF9BA8}" presName="hierRoot1" presStyleCnt="0"/>
      <dgm:spPr/>
    </dgm:pt>
    <dgm:pt modelId="{0A110F68-A5BC-473A-AC6C-79BFB84A6827}" type="pres">
      <dgm:prSet presAssocID="{F53E3037-83D1-49B9-A523-6E7896DF9BA8}" presName="composite" presStyleCnt="0"/>
      <dgm:spPr/>
    </dgm:pt>
    <dgm:pt modelId="{AD5E6958-E812-4BFF-B7B9-24B939D4625A}" type="pres">
      <dgm:prSet presAssocID="{F53E3037-83D1-49B9-A523-6E7896DF9BA8}" presName="background" presStyleLbl="node0" presStyleIdx="1" presStyleCnt="2"/>
      <dgm:spPr/>
    </dgm:pt>
    <dgm:pt modelId="{8FC831D2-CB18-4843-81A2-A336BD982CFB}" type="pres">
      <dgm:prSet presAssocID="{F53E3037-83D1-49B9-A523-6E7896DF9BA8}" presName="text" presStyleLbl="fgAcc0" presStyleIdx="1" presStyleCnt="2">
        <dgm:presLayoutVars>
          <dgm:chPref val="3"/>
        </dgm:presLayoutVars>
      </dgm:prSet>
      <dgm:spPr/>
    </dgm:pt>
    <dgm:pt modelId="{67A082EA-F009-4790-9E25-F46D0E0006D0}" type="pres">
      <dgm:prSet presAssocID="{F53E3037-83D1-49B9-A523-6E7896DF9BA8}" presName="hierChild2" presStyleCnt="0"/>
      <dgm:spPr/>
    </dgm:pt>
  </dgm:ptLst>
  <dgm:cxnLst>
    <dgm:cxn modelId="{9D317004-2713-4C40-8F03-C622E3DF1B1F}" type="presOf" srcId="{F53E3037-83D1-49B9-A523-6E7896DF9BA8}" destId="{8FC831D2-CB18-4843-81A2-A336BD982CFB}" srcOrd="0" destOrd="0" presId="urn:microsoft.com/office/officeart/2005/8/layout/hierarchy1"/>
    <dgm:cxn modelId="{DD29320B-B1FC-4015-ABF8-F55CDDB4D3C8}" type="presOf" srcId="{0BA0C9F5-C1EC-4379-AA2E-CA39D4794E97}" destId="{FDEA12ED-4B19-4D73-A43C-63C338CA6769}" srcOrd="0" destOrd="0" presId="urn:microsoft.com/office/officeart/2005/8/layout/hierarchy1"/>
    <dgm:cxn modelId="{AA0F4A65-8322-4153-8769-2D39AAFFFF66}" srcId="{DA044792-EA84-47B1-B05F-A8D13D5A9E50}" destId="{F53E3037-83D1-49B9-A523-6E7896DF9BA8}" srcOrd="1" destOrd="0" parTransId="{8CBCAAD2-5AFB-473D-8D5B-EF6EF47965A5}" sibTransId="{2CE2D052-9098-4408-8B20-E754B58B39B2}"/>
    <dgm:cxn modelId="{47A3FCDB-9F50-4824-99D8-CFDF09F05CA8}" type="presOf" srcId="{DA044792-EA84-47B1-B05F-A8D13D5A9E50}" destId="{64871931-84B1-47C5-B403-4A475C7BD185}" srcOrd="0" destOrd="0" presId="urn:microsoft.com/office/officeart/2005/8/layout/hierarchy1"/>
    <dgm:cxn modelId="{2CDE70F2-AD73-4202-9CB5-8B2D2E37C358}" srcId="{DA044792-EA84-47B1-B05F-A8D13D5A9E50}" destId="{0BA0C9F5-C1EC-4379-AA2E-CA39D4794E97}" srcOrd="0" destOrd="0" parTransId="{F707757D-A8E6-4FA3-A464-5CA8C416DC17}" sibTransId="{399B7005-3DFF-40D4-8BFF-56F73F3E15EE}"/>
    <dgm:cxn modelId="{B3D3AF93-1F40-408A-A252-54C0A7CC6858}" type="presParOf" srcId="{64871931-84B1-47C5-B403-4A475C7BD185}" destId="{943C810F-D665-4FF7-884F-E0D20D9C9945}" srcOrd="0" destOrd="0" presId="urn:microsoft.com/office/officeart/2005/8/layout/hierarchy1"/>
    <dgm:cxn modelId="{A75E308D-EF1C-4099-8530-498F9EC541CF}" type="presParOf" srcId="{943C810F-D665-4FF7-884F-E0D20D9C9945}" destId="{F57A7693-2E5C-402E-B961-28892F25E451}" srcOrd="0" destOrd="0" presId="urn:microsoft.com/office/officeart/2005/8/layout/hierarchy1"/>
    <dgm:cxn modelId="{ADBD6786-6AAA-43C2-B193-A2709D089468}" type="presParOf" srcId="{F57A7693-2E5C-402E-B961-28892F25E451}" destId="{43E7FE1F-E048-403B-B8BB-3E9351E1C25F}" srcOrd="0" destOrd="0" presId="urn:microsoft.com/office/officeart/2005/8/layout/hierarchy1"/>
    <dgm:cxn modelId="{301CCA36-33C6-4046-9C41-58009A088D1B}" type="presParOf" srcId="{F57A7693-2E5C-402E-B961-28892F25E451}" destId="{FDEA12ED-4B19-4D73-A43C-63C338CA6769}" srcOrd="1" destOrd="0" presId="urn:microsoft.com/office/officeart/2005/8/layout/hierarchy1"/>
    <dgm:cxn modelId="{412FEB4F-A635-4F92-B49B-F26C9A1895A5}" type="presParOf" srcId="{943C810F-D665-4FF7-884F-E0D20D9C9945}" destId="{F84AD1F5-C32F-4B36-AAD7-F8172343F1DB}" srcOrd="1" destOrd="0" presId="urn:microsoft.com/office/officeart/2005/8/layout/hierarchy1"/>
    <dgm:cxn modelId="{CFEE0532-ACB7-4A86-A157-CEE28EFC7E8D}" type="presParOf" srcId="{64871931-84B1-47C5-B403-4A475C7BD185}" destId="{B4A59015-CAB7-440B-8E3D-884A4EBC2696}" srcOrd="1" destOrd="0" presId="urn:microsoft.com/office/officeart/2005/8/layout/hierarchy1"/>
    <dgm:cxn modelId="{8F1049FA-05CA-4CA8-B039-0755E8FBF0AD}" type="presParOf" srcId="{B4A59015-CAB7-440B-8E3D-884A4EBC2696}" destId="{0A110F68-A5BC-473A-AC6C-79BFB84A6827}" srcOrd="0" destOrd="0" presId="urn:microsoft.com/office/officeart/2005/8/layout/hierarchy1"/>
    <dgm:cxn modelId="{51CF145A-3BB8-42A9-ABAB-EC4BC3368149}" type="presParOf" srcId="{0A110F68-A5BC-473A-AC6C-79BFB84A6827}" destId="{AD5E6958-E812-4BFF-B7B9-24B939D4625A}" srcOrd="0" destOrd="0" presId="urn:microsoft.com/office/officeart/2005/8/layout/hierarchy1"/>
    <dgm:cxn modelId="{F8F3156A-A63E-40B5-A062-499CBF75A8DB}" type="presParOf" srcId="{0A110F68-A5BC-473A-AC6C-79BFB84A6827}" destId="{8FC831D2-CB18-4843-81A2-A336BD982CFB}" srcOrd="1" destOrd="0" presId="urn:microsoft.com/office/officeart/2005/8/layout/hierarchy1"/>
    <dgm:cxn modelId="{CC669A3E-9317-43A8-95B8-E905920E8E1B}" type="presParOf" srcId="{B4A59015-CAB7-440B-8E3D-884A4EBC2696}" destId="{67A082EA-F009-4790-9E25-F46D0E0006D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7F39FE-45E8-4907-A394-C033C85F4C82}">
      <dsp:nvSpPr>
        <dsp:cNvPr id="0" name=""/>
        <dsp:cNvSpPr/>
      </dsp:nvSpPr>
      <dsp:spPr>
        <a:xfrm>
          <a:off x="0" y="1692"/>
          <a:ext cx="5906181" cy="72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411DC4-F51A-4255-8AD8-F25F234D8EB7}">
      <dsp:nvSpPr>
        <dsp:cNvPr id="0" name=""/>
        <dsp:cNvSpPr/>
      </dsp:nvSpPr>
      <dsp:spPr>
        <a:xfrm>
          <a:off x="218105" y="163919"/>
          <a:ext cx="396556" cy="396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C6F081-7B12-46C0-A84E-E50930B8D5BD}">
      <dsp:nvSpPr>
        <dsp:cNvPr id="0" name=""/>
        <dsp:cNvSpPr/>
      </dsp:nvSpPr>
      <dsp:spPr>
        <a:xfrm>
          <a:off x="832768" y="1692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Opening Round</a:t>
          </a:r>
          <a:endParaRPr lang="en-US" sz="1900" kern="1200"/>
        </a:p>
      </dsp:txBody>
      <dsp:txXfrm>
        <a:off x="832768" y="1692"/>
        <a:ext cx="5073412" cy="721011"/>
      </dsp:txXfrm>
    </dsp:sp>
    <dsp:sp modelId="{60E3852F-0DD4-4319-8752-8D3C66166CD8}">
      <dsp:nvSpPr>
        <dsp:cNvPr id="0" name=""/>
        <dsp:cNvSpPr/>
      </dsp:nvSpPr>
      <dsp:spPr>
        <a:xfrm>
          <a:off x="0" y="902956"/>
          <a:ext cx="5906181" cy="72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39DE26-7B91-4A56-A0A6-162A1E207040}">
      <dsp:nvSpPr>
        <dsp:cNvPr id="0" name=""/>
        <dsp:cNvSpPr/>
      </dsp:nvSpPr>
      <dsp:spPr>
        <a:xfrm>
          <a:off x="218105" y="1065184"/>
          <a:ext cx="396556" cy="396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8B9D9B-9DBB-4B19-9E88-6EF48B31EB47}">
      <dsp:nvSpPr>
        <dsp:cNvPr id="0" name=""/>
        <dsp:cNvSpPr/>
      </dsp:nvSpPr>
      <dsp:spPr>
        <a:xfrm>
          <a:off x="832768" y="902956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Assessment Preparation </a:t>
          </a:r>
          <a:endParaRPr lang="en-US" sz="1900" kern="1200" dirty="0"/>
        </a:p>
      </dsp:txBody>
      <dsp:txXfrm>
        <a:off x="832768" y="902956"/>
        <a:ext cx="5073412" cy="721011"/>
      </dsp:txXfrm>
    </dsp:sp>
    <dsp:sp modelId="{C83FD5FD-C4F8-465A-9342-F317CA7005D7}">
      <dsp:nvSpPr>
        <dsp:cNvPr id="0" name=""/>
        <dsp:cNvSpPr/>
      </dsp:nvSpPr>
      <dsp:spPr>
        <a:xfrm>
          <a:off x="0" y="1804220"/>
          <a:ext cx="5906181" cy="72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CE686A-CEF1-4E7F-AAEF-024FDCE4920B}">
      <dsp:nvSpPr>
        <dsp:cNvPr id="0" name=""/>
        <dsp:cNvSpPr/>
      </dsp:nvSpPr>
      <dsp:spPr>
        <a:xfrm>
          <a:off x="218105" y="1966448"/>
          <a:ext cx="396556" cy="396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A8E5B9-D0CC-4723-A723-097031441572}">
      <dsp:nvSpPr>
        <dsp:cNvPr id="0" name=""/>
        <dsp:cNvSpPr/>
      </dsp:nvSpPr>
      <dsp:spPr>
        <a:xfrm>
          <a:off x="832768" y="1804220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Skills Practice – Large Group</a:t>
          </a:r>
          <a:endParaRPr lang="en-US" sz="1900" kern="1200" dirty="0"/>
        </a:p>
      </dsp:txBody>
      <dsp:txXfrm>
        <a:off x="832768" y="1804220"/>
        <a:ext cx="5073412" cy="721011"/>
      </dsp:txXfrm>
    </dsp:sp>
    <dsp:sp modelId="{954A3BB1-5696-4965-A7B8-0E5ACF9326E7}">
      <dsp:nvSpPr>
        <dsp:cNvPr id="0" name=""/>
        <dsp:cNvSpPr/>
      </dsp:nvSpPr>
      <dsp:spPr>
        <a:xfrm>
          <a:off x="0" y="2705485"/>
          <a:ext cx="5906181" cy="72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E1D199-84BE-4179-844D-2775E74D024C}">
      <dsp:nvSpPr>
        <dsp:cNvPr id="0" name=""/>
        <dsp:cNvSpPr/>
      </dsp:nvSpPr>
      <dsp:spPr>
        <a:xfrm>
          <a:off x="218105" y="2867713"/>
          <a:ext cx="396556" cy="396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76BF1-183D-4646-87DF-98F8ADDE20D7}">
      <dsp:nvSpPr>
        <dsp:cNvPr id="0" name=""/>
        <dsp:cNvSpPr/>
      </dsp:nvSpPr>
      <dsp:spPr>
        <a:xfrm>
          <a:off x="832768" y="2705485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Practice Skills </a:t>
          </a:r>
        </a:p>
      </dsp:txBody>
      <dsp:txXfrm>
        <a:off x="832768" y="2705485"/>
        <a:ext cx="5073412" cy="721011"/>
      </dsp:txXfrm>
    </dsp:sp>
    <dsp:sp modelId="{3ADFAD3A-8D18-4AA9-9827-23612791077B}">
      <dsp:nvSpPr>
        <dsp:cNvPr id="0" name=""/>
        <dsp:cNvSpPr/>
      </dsp:nvSpPr>
      <dsp:spPr>
        <a:xfrm>
          <a:off x="0" y="3606749"/>
          <a:ext cx="5906181" cy="72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2FE279-816D-41D1-9399-389B52AFAC6F}">
      <dsp:nvSpPr>
        <dsp:cNvPr id="0" name=""/>
        <dsp:cNvSpPr/>
      </dsp:nvSpPr>
      <dsp:spPr>
        <a:xfrm>
          <a:off x="218105" y="3768977"/>
          <a:ext cx="396556" cy="396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F72673-46A3-4437-82E1-4D9BE7948787}">
      <dsp:nvSpPr>
        <dsp:cNvPr id="0" name=""/>
        <dsp:cNvSpPr/>
      </dsp:nvSpPr>
      <dsp:spPr>
        <a:xfrm>
          <a:off x="832768" y="3606749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Reflection and Module Evaluation </a:t>
          </a:r>
          <a:endParaRPr lang="en-US" sz="1900" kern="1200" dirty="0"/>
        </a:p>
      </dsp:txBody>
      <dsp:txXfrm>
        <a:off x="832768" y="3606749"/>
        <a:ext cx="5073412" cy="721011"/>
      </dsp:txXfrm>
    </dsp:sp>
    <dsp:sp modelId="{D1612831-7BCF-4A6E-B8B7-4EA8950C819B}">
      <dsp:nvSpPr>
        <dsp:cNvPr id="0" name=""/>
        <dsp:cNvSpPr/>
      </dsp:nvSpPr>
      <dsp:spPr>
        <a:xfrm>
          <a:off x="0" y="4508014"/>
          <a:ext cx="5906181" cy="72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2CD4B0-26D0-4D71-9F58-012B8FA5879F}">
      <dsp:nvSpPr>
        <dsp:cNvPr id="0" name=""/>
        <dsp:cNvSpPr/>
      </dsp:nvSpPr>
      <dsp:spPr>
        <a:xfrm>
          <a:off x="218105" y="4670241"/>
          <a:ext cx="396556" cy="39655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35D976-7262-47FA-B2A7-C2723FA652CB}">
      <dsp:nvSpPr>
        <dsp:cNvPr id="0" name=""/>
        <dsp:cNvSpPr/>
      </dsp:nvSpPr>
      <dsp:spPr>
        <a:xfrm>
          <a:off x="832768" y="4508014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Closing Round </a:t>
          </a:r>
          <a:endParaRPr lang="en-US" sz="1900" kern="1200"/>
        </a:p>
      </dsp:txBody>
      <dsp:txXfrm>
        <a:off x="832768" y="4508014"/>
        <a:ext cx="5073412" cy="7210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E4FAB8-AF90-477F-A820-998B7A622B90}">
      <dsp:nvSpPr>
        <dsp:cNvPr id="0" name=""/>
        <dsp:cNvSpPr/>
      </dsp:nvSpPr>
      <dsp:spPr>
        <a:xfrm>
          <a:off x="1816199" y="62805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DBE53A-A1E9-420D-8ABD-0FE0F36309E3}">
      <dsp:nvSpPr>
        <dsp:cNvPr id="0" name=""/>
        <dsp:cNvSpPr/>
      </dsp:nvSpPr>
      <dsp:spPr>
        <a:xfrm>
          <a:off x="2284199" y="530805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C5804D-4108-4840-8344-6F0BFC26E9AC}">
      <dsp:nvSpPr>
        <dsp:cNvPr id="0" name=""/>
        <dsp:cNvSpPr/>
      </dsp:nvSpPr>
      <dsp:spPr>
        <a:xfrm>
          <a:off x="1114199" y="2942806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Large Group Work</a:t>
          </a:r>
          <a:endParaRPr lang="en-US" sz="2700" kern="1200"/>
        </a:p>
      </dsp:txBody>
      <dsp:txXfrm>
        <a:off x="1114199" y="2942806"/>
        <a:ext cx="3600000" cy="720000"/>
      </dsp:txXfrm>
    </dsp:sp>
    <dsp:sp modelId="{2ADF1708-09F6-4391-99DC-65161848DCE5}">
      <dsp:nvSpPr>
        <dsp:cNvPr id="0" name=""/>
        <dsp:cNvSpPr/>
      </dsp:nvSpPr>
      <dsp:spPr>
        <a:xfrm>
          <a:off x="6046199" y="62805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6E5D20-0538-4C5B-8FCE-91EA24C2DA23}">
      <dsp:nvSpPr>
        <dsp:cNvPr id="0" name=""/>
        <dsp:cNvSpPr/>
      </dsp:nvSpPr>
      <dsp:spPr>
        <a:xfrm>
          <a:off x="6514199" y="530805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575EC1-A9FA-40A1-967E-28BD4C565FB0}">
      <dsp:nvSpPr>
        <dsp:cNvPr id="0" name=""/>
        <dsp:cNvSpPr/>
      </dsp:nvSpPr>
      <dsp:spPr>
        <a:xfrm>
          <a:off x="5344199" y="2942806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Small Group Work </a:t>
          </a:r>
          <a:endParaRPr lang="en-US" sz="2700" kern="1200"/>
        </a:p>
      </dsp:txBody>
      <dsp:txXfrm>
        <a:off x="5344199" y="2942806"/>
        <a:ext cx="36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E7FE1F-E048-403B-B8BB-3E9351E1C25F}">
      <dsp:nvSpPr>
        <dsp:cNvPr id="0" name=""/>
        <dsp:cNvSpPr/>
      </dsp:nvSpPr>
      <dsp:spPr>
        <a:xfrm>
          <a:off x="1227" y="26702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DEA12ED-4B19-4D73-A43C-63C338CA6769}">
      <dsp:nvSpPr>
        <dsp:cNvPr id="0" name=""/>
        <dsp:cNvSpPr/>
      </dsp:nvSpPr>
      <dsp:spPr>
        <a:xfrm>
          <a:off x="480082" y="72193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ECPS 4015 Introduction to Counselling Skills</a:t>
          </a:r>
          <a:endParaRPr lang="en-US" sz="4000" kern="1200" dirty="0"/>
        </a:p>
      </dsp:txBody>
      <dsp:txXfrm>
        <a:off x="560236" y="802089"/>
        <a:ext cx="4149382" cy="2576345"/>
      </dsp:txXfrm>
    </dsp:sp>
    <dsp:sp modelId="{AD5E6958-E812-4BFF-B7B9-24B939D4625A}">
      <dsp:nvSpPr>
        <dsp:cNvPr id="0" name=""/>
        <dsp:cNvSpPr/>
      </dsp:nvSpPr>
      <dsp:spPr>
        <a:xfrm>
          <a:off x="5268627" y="26702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FC831D2-CB18-4843-81A2-A336BD982CFB}">
      <dsp:nvSpPr>
        <dsp:cNvPr id="0" name=""/>
        <dsp:cNvSpPr/>
      </dsp:nvSpPr>
      <dsp:spPr>
        <a:xfrm>
          <a:off x="5747481" y="72193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Semester 2 – Wednesdays 9-12pm</a:t>
          </a:r>
          <a:endParaRPr lang="en-US" sz="4000" kern="1200"/>
        </a:p>
      </dsp:txBody>
      <dsp:txXfrm>
        <a:off x="5827635" y="802089"/>
        <a:ext cx="4149382" cy="25763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2F17359-000A-9044-B834-9FBD0018D52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98B882-BA21-D947-B59A-B375F7B018C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D95890B-B5F7-47BB-AD03-2F66934E7936}" type="datetime1">
              <a:rPr lang="en-GB" smtClean="0"/>
              <a:t>29/04/2024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19AD5B-1A75-1A4A-8459-A96AB79E9D2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C6818-84EB-2D43-AA44-FC64C4595BF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B28A1AC-D174-D44D-BB31-612041F19AA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17033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EE97CF-47BE-4E56-8867-5B4547E04FFD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BB647-C433-47FB-A32A-A6B0297C7E48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1152277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1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52375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1867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ED291B17-9318-49DB-B28B-6E5994AE9581}" type="datetime1">
              <a:rPr lang="en-US" smtClean="0"/>
              <a:t>4/29/2024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45932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F839A3-6DD4-47BB-8E7A-0C313BD6BCA1}" type="datetimeFigureOut">
              <a:rPr lang="en-GB" smtClean="0"/>
              <a:pPr>
                <a:defRPr/>
              </a:pPr>
              <a:t>29/04/2024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3C6F4E-AFD9-4DDB-87F5-A899A460FD22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60119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6A80EED-24B3-4BD0-916A-2782446FD12C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61109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3945EE-F198-4C0F-8B3F-9FBA27B624C3}" type="datetimeFigureOut">
              <a:rPr lang="en-GB" smtClean="0"/>
              <a:pPr>
                <a:defRPr/>
              </a:pPr>
              <a:t>29/04/2024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B6D89E-D6B6-470B-99FE-0EE8AD8D3D82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81203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7461348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9537715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3807931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9406237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E6A80EED-24B3-4BD0-916A-2782446FD12C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365531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4766946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6019799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w/Capti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2192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44" y="568512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568512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6414763-7D4F-994A-AAA9-7DC46C19D816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49482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946" y="0"/>
            <a:ext cx="6098946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D7A90A1-A930-7E45-A0C6-7B528BC17B68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22892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3055" y="0"/>
            <a:ext cx="6098946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525627-537D-D740-918D-FD8895672A9F}"/>
              </a:ext>
            </a:extLst>
          </p:cNvPr>
          <p:cNvCxnSpPr>
            <a:cxnSpLocks/>
          </p:cNvCxnSpPr>
          <p:nvPr userDrawn="1"/>
        </p:nvCxnSpPr>
        <p:spPr>
          <a:xfrm>
            <a:off x="0" y="1720312"/>
            <a:ext cx="609305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42492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34319" y="0"/>
            <a:ext cx="11057681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525627-537D-D740-918D-FD8895672A9F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75684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5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1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B4FF4E3-951F-F040-800F-0DDAC2CCC507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4221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B65938-0EDD-464B-AC01-17656E9F302B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1369070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50572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91DF7114-976E-3345-A7C4-77F951EA42C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B40CBD5-F0AF-47A5-97ED-057590559D01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7321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27322" y="1507066"/>
            <a:ext cx="10134371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78CECE2-CD4D-4A44-927A-53FFE158AF1C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80676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CCA2E80D-B045-2346-9C1F-70BFBD4AF7B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890AB12-9A7B-4CBC-BFB2-60F425C1D50C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1369070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40B4699-8C04-D74B-BFAF-27221E81DEBB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38705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215342"/>
            <a:ext cx="5822209" cy="4427316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1B97752-63E3-7E41-86AA-8084AC3E48D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45521CA-473D-274E-A252-50E49A3EF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71328B3-338C-BB43-A9F5-AACCE2E54E86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66953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928264"/>
            <a:ext cx="5822209" cy="4427316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1B97752-63E3-7E41-86AA-8084AC3E48D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4498670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45521CA-473D-274E-A252-50E49A3EF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1928264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327254B-5501-7248-A89F-42912B5A8BD2}"/>
              </a:ext>
            </a:extLst>
          </p:cNvPr>
          <p:cNvCxnSpPr>
            <a:cxnSpLocks/>
          </p:cNvCxnSpPr>
          <p:nvPr userDrawn="1"/>
        </p:nvCxnSpPr>
        <p:spPr>
          <a:xfrm>
            <a:off x="0" y="1405468"/>
            <a:ext cx="1219200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70053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21" descr="Woman on tablet ">
            <a:extLst>
              <a:ext uri="{FF2B5EF4-FFF2-40B4-BE49-F238E27FC236}">
                <a16:creationId xmlns:a16="http://schemas.microsoft.com/office/drawing/2014/main" id="{79F82B97-E9C9-C740-AE3A-A0BB4822DD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87" y="0"/>
            <a:ext cx="11067514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4487" y="-1"/>
            <a:ext cx="11067514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4B436F-A511-A141-900B-BA20A19A1BCE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0879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21" descr="Woman on tablet ">
            <a:extLst>
              <a:ext uri="{FF2B5EF4-FFF2-40B4-BE49-F238E27FC236}">
                <a16:creationId xmlns:a16="http://schemas.microsoft.com/office/drawing/2014/main" id="{79F82B97-E9C9-C740-AE3A-A0BB4822DD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A57CAA2-2658-B441-A787-4B54C65D3BF1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12387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0668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5662" y="339644"/>
            <a:ext cx="5014993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856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8C2B99-ED08-1F48-BE5D-40E40D09C7B7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88755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2192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0C0F668-C1BA-A349-A542-9E54E73E8178}"/>
              </a:ext>
            </a:extLst>
          </p:cNvPr>
          <p:cNvCxnSpPr>
            <a:cxnSpLocks/>
          </p:cNvCxnSpPr>
          <p:nvPr userDrawn="1"/>
        </p:nvCxnSpPr>
        <p:spPr>
          <a:xfrm>
            <a:off x="4961621" y="339644"/>
            <a:ext cx="0" cy="2806512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44" y="339644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03267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6D5678C-FCEF-426B-BD1B-4B3EB8BB6128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1B2D7F8-9505-6148-BEA2-27C4290FF6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A9ADB053-F5D5-D34D-B6E3-A8AB7297F1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3265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75E12F7-C53F-EB47-8D86-3CE7D6B2A8FB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4" y="1468740"/>
            <a:ext cx="4672156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0C3895DE-E9F7-5A41-91A4-BC8DE509CF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33265" y="1468740"/>
            <a:ext cx="469516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28CCA37-00BD-0A43-8647-67DD0510A7E3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91966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AC5E112-1A77-4100-A10D-110C68F58880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9CD5966-5C30-E943-A71E-F48460A377D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969977-F5DB-3A45-9E9E-556F0938C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6D6BBCB-7852-8449-BC02-C5471A775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25055FA-EC63-034E-B383-78552FAEA37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3" y="1468740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3F1262-F0B7-5B4F-A1EE-7A2D9835E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F5877A-6F1B-5C4C-8792-78CDE344D0E0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581641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C5233AE2-5078-C34D-8EAD-6F7B344F52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4699EEF-FB75-1A46-B6B6-39CCF65A9EA4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62D062-522F-42F0-888D-56F83698B8CD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9CD5966-5C30-E943-A71E-F48460A377D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969977-F5DB-3A45-9E9E-556F0938C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6D6BBCB-7852-8449-BC02-C5471A775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25055FA-EC63-034E-B383-78552FAEA37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3" y="1468740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3F1262-F0B7-5B4F-A1EE-7A2D9835E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F5877A-6F1B-5C4C-8792-78CDE344D0E0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996902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92623" y="588936"/>
            <a:ext cx="11432584" cy="5976637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C41291C-383F-CF4B-AB8E-2B40741A62AF}"/>
              </a:ext>
            </a:extLst>
          </p:cNvPr>
          <p:cNvCxnSpPr>
            <a:cxnSpLocks/>
          </p:cNvCxnSpPr>
          <p:nvPr userDrawn="1"/>
        </p:nvCxnSpPr>
        <p:spPr>
          <a:xfrm>
            <a:off x="0" y="292426"/>
            <a:ext cx="12192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34C5937-11C0-4E5A-867C-7AB68EA53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719577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92623" y="292426"/>
            <a:ext cx="10219457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516C013-C8E5-B44C-B6D6-DE71D0CC52C4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4E2D069-321B-434C-BB63-530EE51B6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121835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1134319" y="0"/>
            <a:ext cx="1105768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CA0415B-CCA3-7142-BDAA-6DAC63FB634C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3040D77-4CF4-4BFB-9FFB-8C9746D39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492647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3A34E77-65E8-214A-93DD-907ECB950F42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9C15D6B-DF62-4A31-87F3-2084A6C59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478934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34319" y="1"/>
            <a:ext cx="1105768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F368BD9-D2FA-4457-BF34-0B4794DDABB6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23944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2000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0A1A0D6-8385-49CC-9CD1-FD1A6FA813CD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9E9592-D634-1947-B3FB-EB3B7F16FF28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">
            <a:extLst>
              <a:ext uri="{FF2B5EF4-FFF2-40B4-BE49-F238E27FC236}">
                <a16:creationId xmlns:a16="http://schemas.microsoft.com/office/drawing/2014/main" id="{6D456EAF-F3B8-AF4A-90FF-4B0693C56A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7FB4ADF-1B3E-A442-B2C9-518CBE7637D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89966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46059" y="292426"/>
            <a:ext cx="6297515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313354" y="4418889"/>
            <a:ext cx="3289100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3355" y="5080791"/>
            <a:ext cx="3289100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9C4094-208E-7E4A-848A-F76A1573073A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235500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5445942" y="292426"/>
            <a:ext cx="6297515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4418889"/>
            <a:ext cx="4609683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2" y="5080791"/>
            <a:ext cx="4609683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BE71BC7-72EE-294C-9A39-61A77EE295A0}"/>
              </a:ext>
            </a:extLst>
          </p:cNvPr>
          <p:cNvCxnSpPr>
            <a:cxnSpLocks/>
          </p:cNvCxnSpPr>
          <p:nvPr userDrawn="1"/>
        </p:nvCxnSpPr>
        <p:spPr>
          <a:xfrm>
            <a:off x="392623" y="5080791"/>
            <a:ext cx="4609683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173849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5581" y="4418889"/>
            <a:ext cx="3289100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2" y="5080791"/>
            <a:ext cx="3289100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76AC280-5A8D-B048-BECC-9C306F32508F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890619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1F4417F7-7CDE-DF44-9B0E-AC44EE99BF4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3429000"/>
            <a:ext cx="4609683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2" y="4090902"/>
            <a:ext cx="4609683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9F22032-BAB9-744C-B14E-54350BBD1C71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523809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fld id="{8249B4BA-06C3-4858-A057-B2FD24098A6D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339645"/>
            <a:ext cx="1021945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B3776AA3-9860-D247-8A43-85FD58FFFD43}"/>
              </a:ext>
            </a:extLst>
          </p:cNvPr>
          <p:cNvSpPr/>
          <p:nvPr/>
        </p:nvSpPr>
        <p:spPr>
          <a:xfrm>
            <a:off x="392622" y="229400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2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7" name="Rectangle: Rounded corners 16">
            <a:extLst>
              <a:ext uri="{FF2B5EF4-FFF2-40B4-BE49-F238E27FC236}">
                <a16:creationId xmlns:a16="http://schemas.microsoft.com/office/drawing/2014/main" id="{F5244B71-4557-B64C-8C28-456C7623AE5B}"/>
              </a:ext>
            </a:extLst>
          </p:cNvPr>
          <p:cNvSpPr/>
          <p:nvPr userDrawn="1"/>
        </p:nvSpPr>
        <p:spPr>
          <a:xfrm>
            <a:off x="392622" y="3519693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2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Rectangle: Rounded corners 16">
            <a:extLst>
              <a:ext uri="{FF2B5EF4-FFF2-40B4-BE49-F238E27FC236}">
                <a16:creationId xmlns:a16="http://schemas.microsoft.com/office/drawing/2014/main" id="{1A5F3004-02A9-1E43-A3E5-8ABCD5ED1A1C}"/>
              </a:ext>
            </a:extLst>
          </p:cNvPr>
          <p:cNvSpPr/>
          <p:nvPr userDrawn="1"/>
        </p:nvSpPr>
        <p:spPr>
          <a:xfrm>
            <a:off x="392622" y="4784289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2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8" name="Rectangle: Rounded corners 16">
            <a:extLst>
              <a:ext uri="{FF2B5EF4-FFF2-40B4-BE49-F238E27FC236}">
                <a16:creationId xmlns:a16="http://schemas.microsoft.com/office/drawing/2014/main" id="{491E125D-06D1-A343-A3C9-CBC63A66CDC0}"/>
              </a:ext>
            </a:extLst>
          </p:cNvPr>
          <p:cNvSpPr/>
          <p:nvPr userDrawn="1"/>
        </p:nvSpPr>
        <p:spPr>
          <a:xfrm>
            <a:off x="5605550" y="229400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5683052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0" name="Rectangle: Rounded corners 16">
            <a:extLst>
              <a:ext uri="{FF2B5EF4-FFF2-40B4-BE49-F238E27FC236}">
                <a16:creationId xmlns:a16="http://schemas.microsoft.com/office/drawing/2014/main" id="{9DDF7684-5C6D-B344-A059-87C2BDD8657A}"/>
              </a:ext>
            </a:extLst>
          </p:cNvPr>
          <p:cNvSpPr/>
          <p:nvPr userDrawn="1"/>
        </p:nvSpPr>
        <p:spPr>
          <a:xfrm>
            <a:off x="5610992" y="3519693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683052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2" name="Rectangle: Rounded corners 16">
            <a:extLst>
              <a:ext uri="{FF2B5EF4-FFF2-40B4-BE49-F238E27FC236}">
                <a16:creationId xmlns:a16="http://schemas.microsoft.com/office/drawing/2014/main" id="{FE14D617-9285-9D4D-84E4-7BBD145B397E}"/>
              </a:ext>
            </a:extLst>
          </p:cNvPr>
          <p:cNvSpPr/>
          <p:nvPr userDrawn="1"/>
        </p:nvSpPr>
        <p:spPr>
          <a:xfrm>
            <a:off x="5610992" y="4784289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5683052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22571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22570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22571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22570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22571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22570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500441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6500441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500441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6500441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6500441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6500441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58A232C0-1AC5-164D-B8B6-CC8F07CF2E21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307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fld id="{2E200C6E-6FAB-49D0-B5C8-F7B3EA55D8AD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B3776AA3-9860-D247-8A43-85FD58FFFD43}"/>
              </a:ext>
            </a:extLst>
          </p:cNvPr>
          <p:cNvSpPr/>
          <p:nvPr/>
        </p:nvSpPr>
        <p:spPr>
          <a:xfrm>
            <a:off x="392623" y="2356447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3" y="2428792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7" name="Rectangle: Rounded corners 16">
            <a:extLst>
              <a:ext uri="{FF2B5EF4-FFF2-40B4-BE49-F238E27FC236}">
                <a16:creationId xmlns:a16="http://schemas.microsoft.com/office/drawing/2014/main" id="{F5244B71-4557-B64C-8C28-456C7623AE5B}"/>
              </a:ext>
            </a:extLst>
          </p:cNvPr>
          <p:cNvSpPr/>
          <p:nvPr userDrawn="1"/>
        </p:nvSpPr>
        <p:spPr>
          <a:xfrm>
            <a:off x="392623" y="3582132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3" y="3654477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Rectangle: Rounded corners 16">
            <a:extLst>
              <a:ext uri="{FF2B5EF4-FFF2-40B4-BE49-F238E27FC236}">
                <a16:creationId xmlns:a16="http://schemas.microsoft.com/office/drawing/2014/main" id="{1A5F3004-02A9-1E43-A3E5-8ABCD5ED1A1C}"/>
              </a:ext>
            </a:extLst>
          </p:cNvPr>
          <p:cNvSpPr/>
          <p:nvPr userDrawn="1"/>
        </p:nvSpPr>
        <p:spPr>
          <a:xfrm>
            <a:off x="392623" y="484672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3" y="491907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8" name="Rectangle: Rounded corners 16">
            <a:extLst>
              <a:ext uri="{FF2B5EF4-FFF2-40B4-BE49-F238E27FC236}">
                <a16:creationId xmlns:a16="http://schemas.microsoft.com/office/drawing/2014/main" id="{491E125D-06D1-A343-A3C9-CBC63A66CDC0}"/>
              </a:ext>
            </a:extLst>
          </p:cNvPr>
          <p:cNvSpPr/>
          <p:nvPr userDrawn="1"/>
        </p:nvSpPr>
        <p:spPr>
          <a:xfrm>
            <a:off x="6472581" y="2356447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44641" y="2428792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0" name="Rectangle: Rounded corners 16">
            <a:extLst>
              <a:ext uri="{FF2B5EF4-FFF2-40B4-BE49-F238E27FC236}">
                <a16:creationId xmlns:a16="http://schemas.microsoft.com/office/drawing/2014/main" id="{9DDF7684-5C6D-B344-A059-87C2BDD8657A}"/>
              </a:ext>
            </a:extLst>
          </p:cNvPr>
          <p:cNvSpPr/>
          <p:nvPr userDrawn="1"/>
        </p:nvSpPr>
        <p:spPr>
          <a:xfrm>
            <a:off x="6472581" y="3582132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44641" y="3654477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2" name="Rectangle: Rounded corners 16">
            <a:extLst>
              <a:ext uri="{FF2B5EF4-FFF2-40B4-BE49-F238E27FC236}">
                <a16:creationId xmlns:a16="http://schemas.microsoft.com/office/drawing/2014/main" id="{FE14D617-9285-9D4D-84E4-7BBD145B397E}"/>
              </a:ext>
            </a:extLst>
          </p:cNvPr>
          <p:cNvSpPr/>
          <p:nvPr userDrawn="1"/>
        </p:nvSpPr>
        <p:spPr>
          <a:xfrm>
            <a:off x="6472581" y="484672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44641" y="491907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13862" y="2574890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13862" y="2328032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13862" y="3807945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13862" y="3561087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13862" y="5068709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13862" y="4821851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358765" y="2574890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358764" y="2328032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8765" y="3807945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358764" y="3561087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358765" y="5068709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358764" y="4821851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40267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5">
            <a:extLst>
              <a:ext uri="{FF2B5EF4-FFF2-40B4-BE49-F238E27FC236}">
                <a16:creationId xmlns:a16="http://schemas.microsoft.com/office/drawing/2014/main" id="{D2B2CC15-A5D6-7646-B184-255F86FB708E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E4F03198-901F-4FCE-8BD1-C22FE8354134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FEFF75-79D2-EE46-877B-299D1510E681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10113030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730896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30896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30896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949266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949266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949266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2488785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2488784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2488785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2488784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2488785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2488784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766655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766655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766655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766655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766655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766655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2D604C81-B013-4641-9B16-5E9ECBD30CBA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116817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5">
            <a:extLst>
              <a:ext uri="{FF2B5EF4-FFF2-40B4-BE49-F238E27FC236}">
                <a16:creationId xmlns:a16="http://schemas.microsoft.com/office/drawing/2014/main" id="{C76CA39F-4826-EC4A-B911-A0B38E489269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2E328C92-D491-4317-8EC5-56D7B7A70FE2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FEFF75-79D2-EE46-877B-299D1510E681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974810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2038081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3" y="221546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3" y="3441149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3" y="4705745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44641" y="221546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44641" y="3441149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44641" y="4705745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13862" y="2361562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13862" y="2114704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13862" y="3594617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13862" y="3347759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13862" y="4855381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13862" y="4608523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358765" y="2361562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358764" y="2114704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8765" y="3594617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358764" y="3347759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358765" y="4855381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358764" y="4608523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6AF7CBB0-F32C-B84C-AEEA-FA0944BBB865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95857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CBB070-458D-4610-B80D-90D1A946D183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3359" y="1"/>
            <a:ext cx="519864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6371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E6A80EED-24B3-4BD0-916A-2782446FD12C}" type="datetime1">
              <a:rPr lang="en-GB" noProof="0" smtClean="0"/>
              <a:t>29/04/2024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78241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669" r:id="rId13"/>
    <p:sldLayoutId id="2147483673" r:id="rId14"/>
    <p:sldLayoutId id="2147483670" r:id="rId15"/>
    <p:sldLayoutId id="2147483674" r:id="rId16"/>
    <p:sldLayoutId id="2147483675" r:id="rId17"/>
    <p:sldLayoutId id="2147483677" r:id="rId18"/>
    <p:sldLayoutId id="2147483678" r:id="rId19"/>
    <p:sldLayoutId id="2147483679" r:id="rId20"/>
    <p:sldLayoutId id="2147483681" r:id="rId21"/>
    <p:sldLayoutId id="2147483682" r:id="rId22"/>
    <p:sldLayoutId id="2147483686" r:id="rId23"/>
    <p:sldLayoutId id="2147483683" r:id="rId24"/>
    <p:sldLayoutId id="2147483684" r:id="rId25"/>
    <p:sldLayoutId id="2147483692" r:id="rId26"/>
    <p:sldLayoutId id="2147483693" r:id="rId27"/>
    <p:sldLayoutId id="2147483694" r:id="rId28"/>
    <p:sldLayoutId id="2147483688" r:id="rId29"/>
    <p:sldLayoutId id="2147483687" r:id="rId30"/>
    <p:sldLayoutId id="2147483689" r:id="rId31"/>
    <p:sldLayoutId id="2147483690" r:id="rId32"/>
    <p:sldLayoutId id="2147483697" r:id="rId33"/>
    <p:sldLayoutId id="2147483698" r:id="rId34"/>
    <p:sldLayoutId id="2147483703" r:id="rId35"/>
    <p:sldLayoutId id="2147483704" r:id="rId36"/>
    <p:sldLayoutId id="2147483705" r:id="rId37"/>
    <p:sldLayoutId id="2147483706" r:id="rId38"/>
    <p:sldLayoutId id="2147483700" r:id="rId39"/>
    <p:sldLayoutId id="2147483699" r:id="rId40"/>
    <p:sldLayoutId id="2147483701" r:id="rId41"/>
    <p:sldLayoutId id="2147483702" r:id="rId42"/>
    <p:sldLayoutId id="2147483723" r:id="rId4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999FE9C-D8F9-4F9B-B95B-608C3EF6B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C5398-C628-478A-822A-BE6CBC5155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cap="none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Introduction to Counselling Skills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17" name="Graphic 16" descr="Head with Gears">
            <a:extLst>
              <a:ext uri="{FF2B5EF4-FFF2-40B4-BE49-F238E27FC236}">
                <a16:creationId xmlns:a16="http://schemas.microsoft.com/office/drawing/2014/main" id="{30D7A798-2DFE-0D33-434E-435A485364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04017" y="1228185"/>
            <a:ext cx="4414438" cy="4414438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7730D41-D3A4-4CFC-91DC-62E6A5AE5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5208" y="2487827"/>
            <a:ext cx="4957554" cy="349612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600" b="1" dirty="0">
                <a:latin typeface="+mn-lt"/>
              </a:rPr>
              <a:t>Practice Skills &amp; Preparation </a:t>
            </a:r>
          </a:p>
          <a:p>
            <a:pPr marL="0" indent="0">
              <a:buNone/>
            </a:pPr>
            <a:r>
              <a:rPr lang="en-US" sz="3600" b="1" dirty="0">
                <a:latin typeface="+mn-lt"/>
              </a:rPr>
              <a:t>Last Session</a:t>
            </a:r>
          </a:p>
          <a:p>
            <a:pPr marL="0" indent="0">
              <a:buNone/>
            </a:pPr>
            <a:r>
              <a:rPr lang="en-US" sz="3600" b="1" dirty="0">
                <a:latin typeface="+mn-lt"/>
              </a:rPr>
              <a:t>Week 10 </a:t>
            </a:r>
          </a:p>
        </p:txBody>
      </p:sp>
    </p:spTree>
    <p:extLst>
      <p:ext uri="{BB962C8B-B14F-4D97-AF65-F5344CB8AC3E}">
        <p14:creationId xmlns:p14="http://schemas.microsoft.com/office/powerpoint/2010/main" val="674873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177A6E-3388-A340-90AC-DE3358530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Aims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EE34AA-BBC3-4A27-5956-427B7FE9A6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4542583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2039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40E02-C7A5-80FF-A817-71083B434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Preparation/Questions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84EFC-0DAA-04AF-64A5-C5FA650F86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dirty="0"/>
              <a:t>The 15-minute academic interview will assess your current progress with the basic counselling </a:t>
            </a:r>
          </a:p>
          <a:p>
            <a:endParaRPr lang="en-GB" dirty="0"/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 Significance of building a rapport </a:t>
            </a:r>
            <a:r>
              <a:rPr lang="en-GB" sz="32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(How is this done)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 Contracting – ethical framework (BACP Counselling Skills Competency Framework, BACP Ethical Framework)  </a:t>
            </a:r>
            <a:r>
              <a:rPr lang="en-GB" sz="32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Why are they important?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5232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72A09-6F54-1B9D-04F6-8CA931FF3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</a:t>
            </a:r>
            <a:r>
              <a:rPr lang="en-GB" dirty="0" err="1"/>
              <a:t>Cont</a:t>
            </a:r>
            <a:r>
              <a:rPr lang="en-GB" dirty="0"/>
              <a:t>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8EF94-DBD8-4110-F9BD-E70DC3FF7F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 Attending Skills – Use of SOLER/Minimal Encouragers  - </a:t>
            </a:r>
            <a:r>
              <a:rPr lang="en-GB" sz="36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are some examples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GB" sz="36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 Reflections Skills – Paraphrasing, restating a phrase or a word, summarising  </a:t>
            </a:r>
            <a:r>
              <a:rPr lang="en-GB" sz="36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(What is an example or why are these important?)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 Appropriate use of questions </a:t>
            </a:r>
            <a:r>
              <a:rPr lang="en-GB" sz="36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(example of good questions and why are they useful)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8895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73046-CB94-4AED-C683-5D406AA09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Cont.….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18F35-26A5-0C19-8EF4-890FAF42CE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 Process of a session: Beginning, middle, end</a:t>
            </a:r>
            <a:r>
              <a:rPr lang="en-GB" sz="32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(in a session how would you describe this process and why might this be useful in knowing this?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 Understanding of the core conditions; Empathy, Congruence, UPR </a:t>
            </a:r>
            <a:r>
              <a:rPr lang="en-GB" sz="32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(how are these demonstrated whey using the skills)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 Areas for future development (areas that you need to work on) </a:t>
            </a:r>
            <a:r>
              <a:rPr lang="en-GB" sz="3200" i="1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Example of your future growth area)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57791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458AB-283A-150A-6435-3BBF0A395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Preparation </a:t>
            </a:r>
            <a:br>
              <a:rPr lang="en-GB" dirty="0"/>
            </a:br>
            <a:r>
              <a:rPr lang="en-GB" dirty="0"/>
              <a:t>15-minute Academic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92D81-E839-37A9-28F5-DF8D6FEA3B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4112286"/>
          </a:xfrm>
        </p:spPr>
        <p:txBody>
          <a:bodyPr/>
          <a:lstStyle/>
          <a:p>
            <a:r>
              <a:rPr lang="en-GB" sz="2000" b="1" dirty="0">
                <a:solidFill>
                  <a:schemeClr val="accent2"/>
                </a:solidFill>
              </a:rPr>
              <a:t>✓ Utilise the formative feedback that has been provided by your peers and course tutor </a:t>
            </a:r>
          </a:p>
          <a:p>
            <a:r>
              <a:rPr lang="en-GB" sz="2000" b="1" dirty="0">
                <a:solidFill>
                  <a:schemeClr val="accent2"/>
                </a:solidFill>
              </a:rPr>
              <a:t>✓ Use the Gibb Cycle of reflection model to develop your thoughts. </a:t>
            </a:r>
          </a:p>
          <a:p>
            <a:r>
              <a:rPr lang="en-GB" sz="2000" b="1" dirty="0">
                <a:solidFill>
                  <a:schemeClr val="accent2"/>
                </a:solidFill>
              </a:rPr>
              <a:t>✓ Provide examples of how the various skills were used including what is going well/or </a:t>
            </a:r>
          </a:p>
          <a:p>
            <a:r>
              <a:rPr lang="en-GB" sz="2000" b="1" dirty="0">
                <a:solidFill>
                  <a:schemeClr val="accent2"/>
                </a:solidFill>
              </a:rPr>
              <a:t>challenges. </a:t>
            </a:r>
          </a:p>
          <a:p>
            <a:r>
              <a:rPr lang="en-GB" sz="2000" b="1" dirty="0">
                <a:solidFill>
                  <a:schemeClr val="accent2"/>
                </a:solidFill>
              </a:rPr>
              <a:t>✓ Acknowledge theoretical perspectives, areas of good practice – ethical </a:t>
            </a:r>
          </a:p>
          <a:p>
            <a:r>
              <a:rPr lang="en-GB" sz="2000" b="1" dirty="0">
                <a:solidFill>
                  <a:schemeClr val="accent2"/>
                </a:solidFill>
              </a:rPr>
              <a:t>frameworks/competency frameworks, </a:t>
            </a:r>
          </a:p>
          <a:p>
            <a:r>
              <a:rPr lang="en-GB" sz="2000" b="1" dirty="0">
                <a:solidFill>
                  <a:schemeClr val="accent2"/>
                </a:solidFill>
              </a:rPr>
              <a:t>✓ Awareness of your own personal development and growth area (self-awareness)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277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999FE9C-D8F9-4F9B-B95B-608C3EF6B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cap="none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Gibb’s reflective Cycle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4017" y="1472770"/>
            <a:ext cx="4414438" cy="3925269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Description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Feelings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Evaluation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Analysis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Conclusion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Action Plan</a:t>
            </a:r>
          </a:p>
          <a:p>
            <a:pPr indent="-182880">
              <a:buFont typeface="Garamond" pitchFamily="18" charset="0"/>
              <a:buChar char="◦"/>
            </a:pPr>
            <a:endParaRPr lang="en-US" b="1" dirty="0">
              <a:latin typeface="+mn-lt"/>
            </a:endParaRPr>
          </a:p>
          <a:p>
            <a:r>
              <a:rPr lang="en-US" dirty="0">
                <a:latin typeface="+mn-lt"/>
              </a:rPr>
              <a:t>Adapted from: Gibbs, G. (1988) Learning by doing: a guide to teaching and learning methods. Oxford: Further Education Unit</a:t>
            </a:r>
            <a:endParaRPr lang="en-US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09845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D391D-1F61-0BE7-FC5A-CDE32780F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Skills Practice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F30B7F-B866-59BC-2D62-92F72E0860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5207888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8467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AED46-B8D3-7AD6-0F70-22017166A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Module Evaluation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877B9A-C216-EE7A-91CA-BA253F8198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1507199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73447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FCEC7-BC31-6D3D-38C1-E0D84344C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6"/>
            <a:ext cx="4957553" cy="4643363"/>
          </a:xfrm>
        </p:spPr>
        <p:txBody>
          <a:bodyPr>
            <a:normAutofit/>
          </a:bodyPr>
          <a:lstStyle/>
          <a:p>
            <a:r>
              <a:rPr lang="en-GB" sz="4400" dirty="0"/>
              <a:t>Reflection and Verbal Feedback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FA99114B-66FA-DE82-3F5E-A91FCAFF38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017" y="1228185"/>
            <a:ext cx="4414438" cy="4414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510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3CB67-4F3E-4521-C5BA-9C3E80611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dirty="0"/>
              <a:t>Closing Round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CBDD5069-8CA3-0533-D3FC-5E4C544F99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017" y="1228185"/>
            <a:ext cx="4414438" cy="44144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7D4B0-B7E5-E04C-2D1C-F18E32A43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1894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4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381CF805-3B31-4459-975B-CA3F910B04AC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0</TotalTime>
  <Words>365</Words>
  <Application>Microsoft Office PowerPoint</Application>
  <PresentationFormat>Widescreen</PresentationFormat>
  <Paragraphs>51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Calibri</vt:lpstr>
      <vt:lpstr>Century Gothic</vt:lpstr>
      <vt:lpstr>Garamond</vt:lpstr>
      <vt:lpstr>Sagona ExtraLight</vt:lpstr>
      <vt:lpstr>Speak Pro</vt:lpstr>
      <vt:lpstr>Savon</vt:lpstr>
      <vt:lpstr>Introduction to Counselling Skills </vt:lpstr>
      <vt:lpstr>Aims </vt:lpstr>
      <vt:lpstr>Assessment Preparation/Questions  </vt:lpstr>
      <vt:lpstr>Questions Cont….</vt:lpstr>
      <vt:lpstr>Questions Cont.….</vt:lpstr>
      <vt:lpstr>Assessment Preparation  15-minute Academic Interview</vt:lpstr>
      <vt:lpstr>Gibb’s reflective Cycle</vt:lpstr>
      <vt:lpstr>Skills Practice </vt:lpstr>
      <vt:lpstr>Module Evaluation </vt:lpstr>
      <vt:lpstr>Reflection and Verbal Feedback </vt:lpstr>
      <vt:lpstr>Closing Round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2021-02-27T15:28:36Z</dcterms:created>
  <dcterms:modified xsi:type="dcterms:W3CDTF">2024-04-29T11:25:41Z</dcterms:modified>
</cp:coreProperties>
</file>