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5"/>
  </p:notesMasterIdLst>
  <p:sldIdLst>
    <p:sldId id="256" r:id="rId2"/>
    <p:sldId id="273" r:id="rId3"/>
    <p:sldId id="276" r:id="rId4"/>
    <p:sldId id="277" r:id="rId5"/>
    <p:sldId id="281" r:id="rId6"/>
    <p:sldId id="283" r:id="rId7"/>
    <p:sldId id="278" r:id="rId8"/>
    <p:sldId id="284" r:id="rId9"/>
    <p:sldId id="279" r:id="rId10"/>
    <p:sldId id="282" r:id="rId11"/>
    <p:sldId id="280" r:id="rId12"/>
    <p:sldId id="285" r:id="rId13"/>
    <p:sldId id="271"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EB5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195" autoAdjust="0"/>
  </p:normalViewPr>
  <p:slideViewPr>
    <p:cSldViewPr snapToGrid="0">
      <p:cViewPr varScale="1">
        <p:scale>
          <a:sx n="63" d="100"/>
          <a:sy n="63" d="100"/>
        </p:scale>
        <p:origin x="774" y="60"/>
      </p:cViewPr>
      <p:guideLst/>
    </p:cSldViewPr>
  </p:slideViewPr>
  <p:notesTextViewPr>
    <p:cViewPr>
      <p:scale>
        <a:sx n="1" d="1"/>
        <a:sy n="1" d="1"/>
      </p:scale>
      <p:origin x="0" y="0"/>
    </p:cViewPr>
  </p:notesTextViewPr>
  <p:sorterViewPr>
    <p:cViewPr>
      <p:scale>
        <a:sx n="100" d="100"/>
        <a:sy n="100" d="100"/>
      </p:scale>
      <p:origin x="0" y="-169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A9A53B-648F-4F7C-BF7E-691EE9DC78EB}" type="doc">
      <dgm:prSet loTypeId="urn:microsoft.com/office/officeart/2005/8/layout/radial5" loCatId="relationship" qsTypeId="urn:microsoft.com/office/officeart/2005/8/quickstyle/simple1" qsCatId="simple" csTypeId="urn:microsoft.com/office/officeart/2005/8/colors/accent1_2" csCatId="accent1" phldr="1"/>
      <dgm:spPr/>
    </dgm:pt>
    <dgm:pt modelId="{1B74019F-051C-42D8-94C7-CEC925DEFFE8}">
      <dgm:prSet phldrT="[Text]"/>
      <dgm:spPr/>
      <dgm:t>
        <a:bodyPr/>
        <a:lstStyle/>
        <a:p>
          <a:r>
            <a:rPr lang="en-GB" dirty="0" smtClean="0"/>
            <a:t>Identity</a:t>
          </a:r>
          <a:endParaRPr lang="en-GB" dirty="0"/>
        </a:p>
      </dgm:t>
    </dgm:pt>
    <dgm:pt modelId="{A932C2E4-F1C7-4F40-BCA8-545FF0F0008D}" type="parTrans" cxnId="{F82B7805-C893-4627-8E83-AF19CA2E9AC2}">
      <dgm:prSet/>
      <dgm:spPr/>
      <dgm:t>
        <a:bodyPr/>
        <a:lstStyle/>
        <a:p>
          <a:endParaRPr lang="en-GB"/>
        </a:p>
      </dgm:t>
    </dgm:pt>
    <dgm:pt modelId="{F74C1187-E4A8-4F10-98D1-D09B99530956}" type="sibTrans" cxnId="{F82B7805-C893-4627-8E83-AF19CA2E9AC2}">
      <dgm:prSet/>
      <dgm:spPr/>
      <dgm:t>
        <a:bodyPr/>
        <a:lstStyle/>
        <a:p>
          <a:endParaRPr lang="en-GB"/>
        </a:p>
      </dgm:t>
    </dgm:pt>
    <dgm:pt modelId="{EA8F0446-E3C0-43B3-B72D-00D3BB2C4C7F}">
      <dgm:prSet phldrT="[Text]"/>
      <dgm:spPr/>
      <dgm:t>
        <a:bodyPr/>
        <a:lstStyle/>
        <a:p>
          <a:r>
            <a:rPr lang="en-GB" dirty="0" smtClean="0"/>
            <a:t>Gender</a:t>
          </a:r>
          <a:endParaRPr lang="en-GB" dirty="0"/>
        </a:p>
      </dgm:t>
    </dgm:pt>
    <dgm:pt modelId="{13089B04-D7CA-4D80-8A77-87E1092338C3}" type="parTrans" cxnId="{09C9F7BF-27CC-4784-BCCF-65B6710AEFBE}">
      <dgm:prSet/>
      <dgm:spPr/>
      <dgm:t>
        <a:bodyPr/>
        <a:lstStyle/>
        <a:p>
          <a:endParaRPr lang="en-GB"/>
        </a:p>
      </dgm:t>
    </dgm:pt>
    <dgm:pt modelId="{65952A37-8545-407C-8AFE-6853FD40B37B}" type="sibTrans" cxnId="{09C9F7BF-27CC-4784-BCCF-65B6710AEFBE}">
      <dgm:prSet/>
      <dgm:spPr/>
      <dgm:t>
        <a:bodyPr/>
        <a:lstStyle/>
        <a:p>
          <a:endParaRPr lang="en-GB"/>
        </a:p>
      </dgm:t>
    </dgm:pt>
    <dgm:pt modelId="{36036BF7-F13A-4A52-BFC4-941E9340B4F1}">
      <dgm:prSet phldrT="[Text]"/>
      <dgm:spPr/>
      <dgm:t>
        <a:bodyPr/>
        <a:lstStyle/>
        <a:p>
          <a:r>
            <a:rPr lang="en-GB" dirty="0" smtClean="0"/>
            <a:t>Sex</a:t>
          </a:r>
          <a:endParaRPr lang="en-GB" dirty="0"/>
        </a:p>
      </dgm:t>
    </dgm:pt>
    <dgm:pt modelId="{59EC8A89-5788-4DBA-AA33-BD7DE1F2CF73}" type="parTrans" cxnId="{F5373EA1-8E41-46C0-9DDB-B02786AAAAE2}">
      <dgm:prSet/>
      <dgm:spPr/>
      <dgm:t>
        <a:bodyPr/>
        <a:lstStyle/>
        <a:p>
          <a:endParaRPr lang="en-GB"/>
        </a:p>
      </dgm:t>
    </dgm:pt>
    <dgm:pt modelId="{34E5EDB9-1900-438B-A9DA-C6ABB73F71BF}" type="sibTrans" cxnId="{F5373EA1-8E41-46C0-9DDB-B02786AAAAE2}">
      <dgm:prSet/>
      <dgm:spPr/>
      <dgm:t>
        <a:bodyPr/>
        <a:lstStyle/>
        <a:p>
          <a:endParaRPr lang="en-GB"/>
        </a:p>
      </dgm:t>
    </dgm:pt>
    <dgm:pt modelId="{89270ADD-135B-47D3-BADF-B2FAF59EDCFF}">
      <dgm:prSet phldrT="[Text]"/>
      <dgm:spPr/>
      <dgm:t>
        <a:bodyPr/>
        <a:lstStyle/>
        <a:p>
          <a:r>
            <a:rPr lang="en-GB" smtClean="0"/>
            <a:t>Sexual Orientation</a:t>
          </a:r>
          <a:endParaRPr lang="en-GB" dirty="0"/>
        </a:p>
      </dgm:t>
    </dgm:pt>
    <dgm:pt modelId="{BF0A0515-2955-4869-954E-269C9824F88F}" type="parTrans" cxnId="{DFFCC851-BF6D-43B9-8F96-D38522E6EBFC}">
      <dgm:prSet/>
      <dgm:spPr/>
      <dgm:t>
        <a:bodyPr/>
        <a:lstStyle/>
        <a:p>
          <a:endParaRPr lang="en-GB"/>
        </a:p>
      </dgm:t>
    </dgm:pt>
    <dgm:pt modelId="{A5A6A38F-493F-4CD6-8DB7-ED65DCD1C46A}" type="sibTrans" cxnId="{DFFCC851-BF6D-43B9-8F96-D38522E6EBFC}">
      <dgm:prSet/>
      <dgm:spPr/>
      <dgm:t>
        <a:bodyPr/>
        <a:lstStyle/>
        <a:p>
          <a:endParaRPr lang="en-GB"/>
        </a:p>
      </dgm:t>
    </dgm:pt>
    <dgm:pt modelId="{816B0660-8259-4F62-9915-55A89EE7DF96}" type="pres">
      <dgm:prSet presAssocID="{33A9A53B-648F-4F7C-BF7E-691EE9DC78EB}" presName="Name0" presStyleCnt="0">
        <dgm:presLayoutVars>
          <dgm:chMax val="1"/>
          <dgm:dir/>
          <dgm:animLvl val="ctr"/>
          <dgm:resizeHandles val="exact"/>
        </dgm:presLayoutVars>
      </dgm:prSet>
      <dgm:spPr/>
    </dgm:pt>
    <dgm:pt modelId="{D65BF578-8942-4165-9AD9-7F16629DD32A}" type="pres">
      <dgm:prSet presAssocID="{1B74019F-051C-42D8-94C7-CEC925DEFFE8}" presName="centerShape" presStyleLbl="node0" presStyleIdx="0" presStyleCnt="1"/>
      <dgm:spPr/>
      <dgm:t>
        <a:bodyPr/>
        <a:lstStyle/>
        <a:p>
          <a:endParaRPr lang="en-US"/>
        </a:p>
      </dgm:t>
    </dgm:pt>
    <dgm:pt modelId="{CC28C6BD-B32C-4616-8200-67B24F2BFA83}" type="pres">
      <dgm:prSet presAssocID="{13089B04-D7CA-4D80-8A77-87E1092338C3}" presName="parTrans" presStyleLbl="sibTrans2D1" presStyleIdx="0" presStyleCnt="3"/>
      <dgm:spPr/>
      <dgm:t>
        <a:bodyPr/>
        <a:lstStyle/>
        <a:p>
          <a:endParaRPr lang="en-US"/>
        </a:p>
      </dgm:t>
    </dgm:pt>
    <dgm:pt modelId="{9E4F671A-B52F-42C5-AC74-AABA92F34B01}" type="pres">
      <dgm:prSet presAssocID="{13089B04-D7CA-4D80-8A77-87E1092338C3}" presName="connectorText" presStyleLbl="sibTrans2D1" presStyleIdx="0" presStyleCnt="3"/>
      <dgm:spPr/>
      <dgm:t>
        <a:bodyPr/>
        <a:lstStyle/>
        <a:p>
          <a:endParaRPr lang="en-US"/>
        </a:p>
      </dgm:t>
    </dgm:pt>
    <dgm:pt modelId="{794071BB-E584-40C0-BD70-43AC252246BA}" type="pres">
      <dgm:prSet presAssocID="{EA8F0446-E3C0-43B3-B72D-00D3BB2C4C7F}" presName="node" presStyleLbl="node1" presStyleIdx="0" presStyleCnt="3">
        <dgm:presLayoutVars>
          <dgm:bulletEnabled val="1"/>
        </dgm:presLayoutVars>
      </dgm:prSet>
      <dgm:spPr/>
      <dgm:t>
        <a:bodyPr/>
        <a:lstStyle/>
        <a:p>
          <a:endParaRPr lang="en-US"/>
        </a:p>
      </dgm:t>
    </dgm:pt>
    <dgm:pt modelId="{B0ECEE1B-AFA1-4257-BBEF-751C07DAAE4C}" type="pres">
      <dgm:prSet presAssocID="{59EC8A89-5788-4DBA-AA33-BD7DE1F2CF73}" presName="parTrans" presStyleLbl="sibTrans2D1" presStyleIdx="1" presStyleCnt="3"/>
      <dgm:spPr/>
      <dgm:t>
        <a:bodyPr/>
        <a:lstStyle/>
        <a:p>
          <a:endParaRPr lang="en-US"/>
        </a:p>
      </dgm:t>
    </dgm:pt>
    <dgm:pt modelId="{7D653448-4762-4F06-BB6E-63F5F6E874F1}" type="pres">
      <dgm:prSet presAssocID="{59EC8A89-5788-4DBA-AA33-BD7DE1F2CF73}" presName="connectorText" presStyleLbl="sibTrans2D1" presStyleIdx="1" presStyleCnt="3"/>
      <dgm:spPr/>
      <dgm:t>
        <a:bodyPr/>
        <a:lstStyle/>
        <a:p>
          <a:endParaRPr lang="en-US"/>
        </a:p>
      </dgm:t>
    </dgm:pt>
    <dgm:pt modelId="{24C8D7DE-57BD-4ADB-B90D-2C9C5D931B5E}" type="pres">
      <dgm:prSet presAssocID="{36036BF7-F13A-4A52-BFC4-941E9340B4F1}" presName="node" presStyleLbl="node1" presStyleIdx="1" presStyleCnt="3">
        <dgm:presLayoutVars>
          <dgm:bulletEnabled val="1"/>
        </dgm:presLayoutVars>
      </dgm:prSet>
      <dgm:spPr/>
      <dgm:t>
        <a:bodyPr/>
        <a:lstStyle/>
        <a:p>
          <a:endParaRPr lang="en-US"/>
        </a:p>
      </dgm:t>
    </dgm:pt>
    <dgm:pt modelId="{D05A3020-A698-4578-9957-83B9DED0027E}" type="pres">
      <dgm:prSet presAssocID="{BF0A0515-2955-4869-954E-269C9824F88F}" presName="parTrans" presStyleLbl="sibTrans2D1" presStyleIdx="2" presStyleCnt="3"/>
      <dgm:spPr/>
      <dgm:t>
        <a:bodyPr/>
        <a:lstStyle/>
        <a:p>
          <a:endParaRPr lang="en-US"/>
        </a:p>
      </dgm:t>
    </dgm:pt>
    <dgm:pt modelId="{B31B7588-10C8-4EC5-A109-02F56FB4C25B}" type="pres">
      <dgm:prSet presAssocID="{BF0A0515-2955-4869-954E-269C9824F88F}" presName="connectorText" presStyleLbl="sibTrans2D1" presStyleIdx="2" presStyleCnt="3"/>
      <dgm:spPr/>
      <dgm:t>
        <a:bodyPr/>
        <a:lstStyle/>
        <a:p>
          <a:endParaRPr lang="en-US"/>
        </a:p>
      </dgm:t>
    </dgm:pt>
    <dgm:pt modelId="{66B38BCD-976F-4C84-96A7-188E2F990014}" type="pres">
      <dgm:prSet presAssocID="{89270ADD-135B-47D3-BADF-B2FAF59EDCFF}" presName="node" presStyleLbl="node1" presStyleIdx="2" presStyleCnt="3">
        <dgm:presLayoutVars>
          <dgm:bulletEnabled val="1"/>
        </dgm:presLayoutVars>
      </dgm:prSet>
      <dgm:spPr/>
      <dgm:t>
        <a:bodyPr/>
        <a:lstStyle/>
        <a:p>
          <a:endParaRPr lang="en-US"/>
        </a:p>
      </dgm:t>
    </dgm:pt>
  </dgm:ptLst>
  <dgm:cxnLst>
    <dgm:cxn modelId="{DB59CD39-C19A-45A2-9BE1-C994F3469E39}" type="presOf" srcId="{13089B04-D7CA-4D80-8A77-87E1092338C3}" destId="{9E4F671A-B52F-42C5-AC74-AABA92F34B01}" srcOrd="1" destOrd="0" presId="urn:microsoft.com/office/officeart/2005/8/layout/radial5"/>
    <dgm:cxn modelId="{09C9F7BF-27CC-4784-BCCF-65B6710AEFBE}" srcId="{1B74019F-051C-42D8-94C7-CEC925DEFFE8}" destId="{EA8F0446-E3C0-43B3-B72D-00D3BB2C4C7F}" srcOrd="0" destOrd="0" parTransId="{13089B04-D7CA-4D80-8A77-87E1092338C3}" sibTransId="{65952A37-8545-407C-8AFE-6853FD40B37B}"/>
    <dgm:cxn modelId="{FFC705AC-96C5-4A8F-9944-48C7D22F3744}" type="presOf" srcId="{89270ADD-135B-47D3-BADF-B2FAF59EDCFF}" destId="{66B38BCD-976F-4C84-96A7-188E2F990014}" srcOrd="0" destOrd="0" presId="urn:microsoft.com/office/officeart/2005/8/layout/radial5"/>
    <dgm:cxn modelId="{F82B7805-C893-4627-8E83-AF19CA2E9AC2}" srcId="{33A9A53B-648F-4F7C-BF7E-691EE9DC78EB}" destId="{1B74019F-051C-42D8-94C7-CEC925DEFFE8}" srcOrd="0" destOrd="0" parTransId="{A932C2E4-F1C7-4F40-BCA8-545FF0F0008D}" sibTransId="{F74C1187-E4A8-4F10-98D1-D09B99530956}"/>
    <dgm:cxn modelId="{DFFCC851-BF6D-43B9-8F96-D38522E6EBFC}" srcId="{1B74019F-051C-42D8-94C7-CEC925DEFFE8}" destId="{89270ADD-135B-47D3-BADF-B2FAF59EDCFF}" srcOrd="2" destOrd="0" parTransId="{BF0A0515-2955-4869-954E-269C9824F88F}" sibTransId="{A5A6A38F-493F-4CD6-8DB7-ED65DCD1C46A}"/>
    <dgm:cxn modelId="{9FF15ED6-0DF7-4441-A369-2C905B526E6C}" type="presOf" srcId="{59EC8A89-5788-4DBA-AA33-BD7DE1F2CF73}" destId="{B0ECEE1B-AFA1-4257-BBEF-751C07DAAE4C}" srcOrd="0" destOrd="0" presId="urn:microsoft.com/office/officeart/2005/8/layout/radial5"/>
    <dgm:cxn modelId="{BA5617AC-4D29-43E8-A4FF-84C20CE1741F}" type="presOf" srcId="{BF0A0515-2955-4869-954E-269C9824F88F}" destId="{B31B7588-10C8-4EC5-A109-02F56FB4C25B}" srcOrd="1" destOrd="0" presId="urn:microsoft.com/office/officeart/2005/8/layout/radial5"/>
    <dgm:cxn modelId="{1622E59B-4E2E-419E-8E12-1A996B4A4A8A}" type="presOf" srcId="{13089B04-D7CA-4D80-8A77-87E1092338C3}" destId="{CC28C6BD-B32C-4616-8200-67B24F2BFA83}" srcOrd="0" destOrd="0" presId="urn:microsoft.com/office/officeart/2005/8/layout/radial5"/>
    <dgm:cxn modelId="{FC9EB748-3D63-4ABA-BFEA-F4FE74D044FF}" type="presOf" srcId="{EA8F0446-E3C0-43B3-B72D-00D3BB2C4C7F}" destId="{794071BB-E584-40C0-BD70-43AC252246BA}" srcOrd="0" destOrd="0" presId="urn:microsoft.com/office/officeart/2005/8/layout/radial5"/>
    <dgm:cxn modelId="{F5373EA1-8E41-46C0-9DDB-B02786AAAAE2}" srcId="{1B74019F-051C-42D8-94C7-CEC925DEFFE8}" destId="{36036BF7-F13A-4A52-BFC4-941E9340B4F1}" srcOrd="1" destOrd="0" parTransId="{59EC8A89-5788-4DBA-AA33-BD7DE1F2CF73}" sibTransId="{34E5EDB9-1900-438B-A9DA-C6ABB73F71BF}"/>
    <dgm:cxn modelId="{32568026-454C-429C-B04A-8BF22E812129}" type="presOf" srcId="{59EC8A89-5788-4DBA-AA33-BD7DE1F2CF73}" destId="{7D653448-4762-4F06-BB6E-63F5F6E874F1}" srcOrd="1" destOrd="0" presId="urn:microsoft.com/office/officeart/2005/8/layout/radial5"/>
    <dgm:cxn modelId="{C346F766-8EBB-4F21-A984-34D7782CB36A}" type="presOf" srcId="{BF0A0515-2955-4869-954E-269C9824F88F}" destId="{D05A3020-A698-4578-9957-83B9DED0027E}" srcOrd="0" destOrd="0" presId="urn:microsoft.com/office/officeart/2005/8/layout/radial5"/>
    <dgm:cxn modelId="{6BE2B7AC-2B64-44C6-9F73-7D9D02BFC909}" type="presOf" srcId="{36036BF7-F13A-4A52-BFC4-941E9340B4F1}" destId="{24C8D7DE-57BD-4ADB-B90D-2C9C5D931B5E}" srcOrd="0" destOrd="0" presId="urn:microsoft.com/office/officeart/2005/8/layout/radial5"/>
    <dgm:cxn modelId="{AD259FCF-89D4-4F0F-BBCB-ED1E5152D3B1}" type="presOf" srcId="{33A9A53B-648F-4F7C-BF7E-691EE9DC78EB}" destId="{816B0660-8259-4F62-9915-55A89EE7DF96}" srcOrd="0" destOrd="0" presId="urn:microsoft.com/office/officeart/2005/8/layout/radial5"/>
    <dgm:cxn modelId="{82184F61-0437-45D2-BEDD-C9E08198AC96}" type="presOf" srcId="{1B74019F-051C-42D8-94C7-CEC925DEFFE8}" destId="{D65BF578-8942-4165-9AD9-7F16629DD32A}" srcOrd="0" destOrd="0" presId="urn:microsoft.com/office/officeart/2005/8/layout/radial5"/>
    <dgm:cxn modelId="{031528AF-4132-445C-833E-EE554B8A401F}" type="presParOf" srcId="{816B0660-8259-4F62-9915-55A89EE7DF96}" destId="{D65BF578-8942-4165-9AD9-7F16629DD32A}" srcOrd="0" destOrd="0" presId="urn:microsoft.com/office/officeart/2005/8/layout/radial5"/>
    <dgm:cxn modelId="{DD123434-FE23-449A-8733-0639B8050627}" type="presParOf" srcId="{816B0660-8259-4F62-9915-55A89EE7DF96}" destId="{CC28C6BD-B32C-4616-8200-67B24F2BFA83}" srcOrd="1" destOrd="0" presId="urn:microsoft.com/office/officeart/2005/8/layout/radial5"/>
    <dgm:cxn modelId="{204F4084-0DA4-4714-8EA1-64829068B176}" type="presParOf" srcId="{CC28C6BD-B32C-4616-8200-67B24F2BFA83}" destId="{9E4F671A-B52F-42C5-AC74-AABA92F34B01}" srcOrd="0" destOrd="0" presId="urn:microsoft.com/office/officeart/2005/8/layout/radial5"/>
    <dgm:cxn modelId="{7C3336D7-D1AC-4414-BAB9-5A14EE3D9665}" type="presParOf" srcId="{816B0660-8259-4F62-9915-55A89EE7DF96}" destId="{794071BB-E584-40C0-BD70-43AC252246BA}" srcOrd="2" destOrd="0" presId="urn:microsoft.com/office/officeart/2005/8/layout/radial5"/>
    <dgm:cxn modelId="{3BDE5D78-1C02-47C3-AFAD-608E596581EE}" type="presParOf" srcId="{816B0660-8259-4F62-9915-55A89EE7DF96}" destId="{B0ECEE1B-AFA1-4257-BBEF-751C07DAAE4C}" srcOrd="3" destOrd="0" presId="urn:microsoft.com/office/officeart/2005/8/layout/radial5"/>
    <dgm:cxn modelId="{F7C79589-8C16-4C1A-A99A-EBF4508D036F}" type="presParOf" srcId="{B0ECEE1B-AFA1-4257-BBEF-751C07DAAE4C}" destId="{7D653448-4762-4F06-BB6E-63F5F6E874F1}" srcOrd="0" destOrd="0" presId="urn:microsoft.com/office/officeart/2005/8/layout/radial5"/>
    <dgm:cxn modelId="{E544C754-A307-4207-B876-D65358546371}" type="presParOf" srcId="{816B0660-8259-4F62-9915-55A89EE7DF96}" destId="{24C8D7DE-57BD-4ADB-B90D-2C9C5D931B5E}" srcOrd="4" destOrd="0" presId="urn:microsoft.com/office/officeart/2005/8/layout/radial5"/>
    <dgm:cxn modelId="{39F1CA97-DFC9-42C8-9089-9C7F934C7CCB}" type="presParOf" srcId="{816B0660-8259-4F62-9915-55A89EE7DF96}" destId="{D05A3020-A698-4578-9957-83B9DED0027E}" srcOrd="5" destOrd="0" presId="urn:microsoft.com/office/officeart/2005/8/layout/radial5"/>
    <dgm:cxn modelId="{17431469-1900-4E47-A15C-2643F9C1E70B}" type="presParOf" srcId="{D05A3020-A698-4578-9957-83B9DED0027E}" destId="{B31B7588-10C8-4EC5-A109-02F56FB4C25B}" srcOrd="0" destOrd="0" presId="urn:microsoft.com/office/officeart/2005/8/layout/radial5"/>
    <dgm:cxn modelId="{70B5DC05-438A-4C29-ADF9-F634B6747171}" type="presParOf" srcId="{816B0660-8259-4F62-9915-55A89EE7DF96}" destId="{66B38BCD-976F-4C84-96A7-188E2F990014}" srcOrd="6" destOrd="0" presId="urn:microsoft.com/office/officeart/2005/8/layout/radial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60888B6-E651-4963-99F1-8527DAF3784A}"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CB09870E-5F2C-4522-AD30-BCBCEEAD17EB}">
      <dgm:prSet phldrT="[Text]"/>
      <dgm:spPr/>
      <dgm:t>
        <a:bodyPr/>
        <a:lstStyle/>
        <a:p>
          <a:r>
            <a:rPr lang="en-GB" dirty="0" smtClean="0"/>
            <a:t>Clinical</a:t>
          </a:r>
        </a:p>
      </dgm:t>
    </dgm:pt>
    <dgm:pt modelId="{2CB9BE9D-2AFC-4B1B-8B1B-EA3CB1365619}" type="parTrans" cxnId="{1AFA55A4-08AB-4115-A14D-096F6BDCBE38}">
      <dgm:prSet/>
      <dgm:spPr/>
      <dgm:t>
        <a:bodyPr/>
        <a:lstStyle/>
        <a:p>
          <a:endParaRPr lang="en-GB"/>
        </a:p>
      </dgm:t>
    </dgm:pt>
    <dgm:pt modelId="{2DBE6C80-C492-40D9-A6DF-7D800B95BEF7}" type="sibTrans" cxnId="{1AFA55A4-08AB-4115-A14D-096F6BDCBE38}">
      <dgm:prSet/>
      <dgm:spPr/>
      <dgm:t>
        <a:bodyPr/>
        <a:lstStyle/>
        <a:p>
          <a:endParaRPr lang="en-GB"/>
        </a:p>
      </dgm:t>
    </dgm:pt>
    <dgm:pt modelId="{B7037B22-92EB-4F71-A72A-F7ED620EE112}">
      <dgm:prSet phldrT="[Text]"/>
      <dgm:spPr/>
      <dgm:t>
        <a:bodyPr/>
        <a:lstStyle/>
        <a:p>
          <a:r>
            <a:rPr lang="en-GB" dirty="0" smtClean="0"/>
            <a:t>Male</a:t>
          </a:r>
          <a:endParaRPr lang="en-GB" dirty="0"/>
        </a:p>
      </dgm:t>
    </dgm:pt>
    <dgm:pt modelId="{2EDE9E8C-60E8-4B9D-BE60-2B2C8AC91386}" type="parTrans" cxnId="{6237244F-A9F1-401D-964E-3730B4A0AAF0}">
      <dgm:prSet/>
      <dgm:spPr/>
      <dgm:t>
        <a:bodyPr/>
        <a:lstStyle/>
        <a:p>
          <a:endParaRPr lang="en-GB"/>
        </a:p>
      </dgm:t>
    </dgm:pt>
    <dgm:pt modelId="{4FCFA662-8991-4166-A673-EAAF2C2D99B5}" type="sibTrans" cxnId="{6237244F-A9F1-401D-964E-3730B4A0AAF0}">
      <dgm:prSet/>
      <dgm:spPr/>
      <dgm:t>
        <a:bodyPr/>
        <a:lstStyle/>
        <a:p>
          <a:endParaRPr lang="en-GB"/>
        </a:p>
      </dgm:t>
    </dgm:pt>
    <dgm:pt modelId="{B60FFDE6-DEE0-418C-9757-0DB21CF7B9FC}">
      <dgm:prSet phldrT="[Text]"/>
      <dgm:spPr/>
      <dgm:t>
        <a:bodyPr/>
        <a:lstStyle/>
        <a:p>
          <a:r>
            <a:rPr lang="en-GB" dirty="0" smtClean="0"/>
            <a:t>Female</a:t>
          </a:r>
          <a:endParaRPr lang="en-GB" dirty="0"/>
        </a:p>
      </dgm:t>
    </dgm:pt>
    <dgm:pt modelId="{26A30928-6C9C-4D1B-9973-668327EFF66A}" type="parTrans" cxnId="{C405D54E-C961-4588-9C3D-941647E43BCB}">
      <dgm:prSet/>
      <dgm:spPr/>
      <dgm:t>
        <a:bodyPr/>
        <a:lstStyle/>
        <a:p>
          <a:endParaRPr lang="en-GB"/>
        </a:p>
      </dgm:t>
    </dgm:pt>
    <dgm:pt modelId="{734DD98D-842B-4784-A1EB-34AFC5D487CF}" type="sibTrans" cxnId="{C405D54E-C961-4588-9C3D-941647E43BCB}">
      <dgm:prSet/>
      <dgm:spPr/>
      <dgm:t>
        <a:bodyPr/>
        <a:lstStyle/>
        <a:p>
          <a:endParaRPr lang="en-GB"/>
        </a:p>
      </dgm:t>
    </dgm:pt>
    <dgm:pt modelId="{A790B96E-1624-4C06-B79B-A2283251A802}">
      <dgm:prSet phldrT="[Text]"/>
      <dgm:spPr/>
      <dgm:t>
        <a:bodyPr/>
        <a:lstStyle/>
        <a:p>
          <a:r>
            <a:rPr lang="en-GB" dirty="0" smtClean="0"/>
            <a:t>Vagina</a:t>
          </a:r>
          <a:endParaRPr lang="en-GB" dirty="0"/>
        </a:p>
      </dgm:t>
    </dgm:pt>
    <dgm:pt modelId="{690A54EF-51C1-4647-BCA7-EF88CC51389A}" type="parTrans" cxnId="{3120DD15-3AE2-4720-B6A9-82D98545C0DF}">
      <dgm:prSet/>
      <dgm:spPr/>
      <dgm:t>
        <a:bodyPr/>
        <a:lstStyle/>
        <a:p>
          <a:endParaRPr lang="en-GB"/>
        </a:p>
      </dgm:t>
    </dgm:pt>
    <dgm:pt modelId="{8C0D12C7-65E9-4E2C-AAA6-CD8965A8E505}" type="sibTrans" cxnId="{3120DD15-3AE2-4720-B6A9-82D98545C0DF}">
      <dgm:prSet/>
      <dgm:spPr/>
      <dgm:t>
        <a:bodyPr/>
        <a:lstStyle/>
        <a:p>
          <a:endParaRPr lang="en-GB"/>
        </a:p>
      </dgm:t>
    </dgm:pt>
    <dgm:pt modelId="{6A56A811-4B35-4C96-9E46-38F7B2642546}">
      <dgm:prSet phldrT="[Text]"/>
      <dgm:spPr/>
      <dgm:t>
        <a:bodyPr/>
        <a:lstStyle/>
        <a:p>
          <a:r>
            <a:rPr lang="en-GB" dirty="0" smtClean="0"/>
            <a:t>Biological</a:t>
          </a:r>
          <a:endParaRPr lang="en-GB" dirty="0"/>
        </a:p>
      </dgm:t>
    </dgm:pt>
    <dgm:pt modelId="{B31A3F85-6E69-4176-BC8A-7D6C5EF070F4}" type="parTrans" cxnId="{912E6A2D-3084-4CFE-A729-7E010DCB4BC4}">
      <dgm:prSet/>
      <dgm:spPr/>
      <dgm:t>
        <a:bodyPr/>
        <a:lstStyle/>
        <a:p>
          <a:endParaRPr lang="en-GB"/>
        </a:p>
      </dgm:t>
    </dgm:pt>
    <dgm:pt modelId="{335280CE-5DFA-4A5F-98E2-0A6FC6AC97D1}" type="sibTrans" cxnId="{912E6A2D-3084-4CFE-A729-7E010DCB4BC4}">
      <dgm:prSet/>
      <dgm:spPr/>
      <dgm:t>
        <a:bodyPr/>
        <a:lstStyle/>
        <a:p>
          <a:endParaRPr lang="en-GB"/>
        </a:p>
      </dgm:t>
    </dgm:pt>
    <dgm:pt modelId="{8464E985-525A-456D-A882-B48120EB7FD9}">
      <dgm:prSet/>
      <dgm:spPr/>
      <dgm:t>
        <a:bodyPr/>
        <a:lstStyle/>
        <a:p>
          <a:r>
            <a:rPr lang="en-GB" dirty="0" smtClean="0"/>
            <a:t>Assigned at Birth</a:t>
          </a:r>
          <a:endParaRPr lang="en-GB" dirty="0"/>
        </a:p>
      </dgm:t>
    </dgm:pt>
    <dgm:pt modelId="{067C8CF5-7C2F-4483-B9D2-E5E048FE5617}" type="parTrans" cxnId="{C50F048D-79AB-45A0-8263-3EDCBA19E61B}">
      <dgm:prSet/>
      <dgm:spPr/>
      <dgm:t>
        <a:bodyPr/>
        <a:lstStyle/>
        <a:p>
          <a:endParaRPr lang="en-GB"/>
        </a:p>
      </dgm:t>
    </dgm:pt>
    <dgm:pt modelId="{ABA714C1-ADF7-45AC-B892-C91307859945}" type="sibTrans" cxnId="{C50F048D-79AB-45A0-8263-3EDCBA19E61B}">
      <dgm:prSet/>
      <dgm:spPr/>
      <dgm:t>
        <a:bodyPr/>
        <a:lstStyle/>
        <a:p>
          <a:endParaRPr lang="en-GB"/>
        </a:p>
      </dgm:t>
    </dgm:pt>
    <dgm:pt modelId="{2F7088F9-049F-4C84-9A72-D726E1038377}">
      <dgm:prSet phldrT="[Text]"/>
      <dgm:spPr/>
      <dgm:t>
        <a:bodyPr/>
        <a:lstStyle/>
        <a:p>
          <a:r>
            <a:rPr lang="en-GB" dirty="0" smtClean="0"/>
            <a:t>Penis</a:t>
          </a:r>
          <a:endParaRPr lang="en-GB" dirty="0"/>
        </a:p>
      </dgm:t>
    </dgm:pt>
    <dgm:pt modelId="{400023AC-800D-4773-BDE9-33843876A4A7}" type="parTrans" cxnId="{8CDCD554-C5E1-41AE-B1DD-F1803215BFBC}">
      <dgm:prSet/>
      <dgm:spPr/>
      <dgm:t>
        <a:bodyPr/>
        <a:lstStyle/>
        <a:p>
          <a:endParaRPr lang="en-GB"/>
        </a:p>
      </dgm:t>
    </dgm:pt>
    <dgm:pt modelId="{43A9CB89-E827-4EE8-B5CB-0164E5B74ECF}" type="sibTrans" cxnId="{8CDCD554-C5E1-41AE-B1DD-F1803215BFBC}">
      <dgm:prSet/>
      <dgm:spPr/>
      <dgm:t>
        <a:bodyPr/>
        <a:lstStyle/>
        <a:p>
          <a:endParaRPr lang="en-GB"/>
        </a:p>
      </dgm:t>
    </dgm:pt>
    <dgm:pt modelId="{2E4D7789-1B87-4837-8DCD-30FAC8464032}" type="pres">
      <dgm:prSet presAssocID="{D60888B6-E651-4963-99F1-8527DAF3784A}" presName="hierChild1" presStyleCnt="0">
        <dgm:presLayoutVars>
          <dgm:orgChart val="1"/>
          <dgm:chPref val="1"/>
          <dgm:dir/>
          <dgm:animOne val="branch"/>
          <dgm:animLvl val="lvl"/>
          <dgm:resizeHandles/>
        </dgm:presLayoutVars>
      </dgm:prSet>
      <dgm:spPr/>
      <dgm:t>
        <a:bodyPr/>
        <a:lstStyle/>
        <a:p>
          <a:endParaRPr lang="en-US"/>
        </a:p>
      </dgm:t>
    </dgm:pt>
    <dgm:pt modelId="{3171AAE5-2DC3-45A5-BA4A-85280E2C9C45}" type="pres">
      <dgm:prSet presAssocID="{CB09870E-5F2C-4522-AD30-BCBCEEAD17EB}" presName="hierRoot1" presStyleCnt="0">
        <dgm:presLayoutVars>
          <dgm:hierBranch val="init"/>
        </dgm:presLayoutVars>
      </dgm:prSet>
      <dgm:spPr/>
    </dgm:pt>
    <dgm:pt modelId="{A66A69FB-E99C-4112-8149-9790CB5F127D}" type="pres">
      <dgm:prSet presAssocID="{CB09870E-5F2C-4522-AD30-BCBCEEAD17EB}" presName="rootComposite1" presStyleCnt="0"/>
      <dgm:spPr/>
    </dgm:pt>
    <dgm:pt modelId="{BC258948-E9AA-4975-86A9-8EC4329FEB2B}" type="pres">
      <dgm:prSet presAssocID="{CB09870E-5F2C-4522-AD30-BCBCEEAD17EB}" presName="rootText1" presStyleLbl="node0" presStyleIdx="0" presStyleCnt="2">
        <dgm:presLayoutVars>
          <dgm:chPref val="3"/>
        </dgm:presLayoutVars>
      </dgm:prSet>
      <dgm:spPr/>
      <dgm:t>
        <a:bodyPr/>
        <a:lstStyle/>
        <a:p>
          <a:endParaRPr lang="en-GB"/>
        </a:p>
      </dgm:t>
    </dgm:pt>
    <dgm:pt modelId="{40BB85A2-642F-4F1E-A014-FE11B0406681}" type="pres">
      <dgm:prSet presAssocID="{CB09870E-5F2C-4522-AD30-BCBCEEAD17EB}" presName="rootConnector1" presStyleLbl="node1" presStyleIdx="0" presStyleCnt="0"/>
      <dgm:spPr/>
      <dgm:t>
        <a:bodyPr/>
        <a:lstStyle/>
        <a:p>
          <a:endParaRPr lang="en-US"/>
        </a:p>
      </dgm:t>
    </dgm:pt>
    <dgm:pt modelId="{88917435-E755-4D81-A42E-AE37A23465A0}" type="pres">
      <dgm:prSet presAssocID="{CB09870E-5F2C-4522-AD30-BCBCEEAD17EB}" presName="hierChild2" presStyleCnt="0"/>
      <dgm:spPr/>
    </dgm:pt>
    <dgm:pt modelId="{9ED49196-6994-4B25-8656-D90502A8BEB9}" type="pres">
      <dgm:prSet presAssocID="{067C8CF5-7C2F-4483-B9D2-E5E048FE5617}" presName="Name37" presStyleLbl="parChTrans1D2" presStyleIdx="0" presStyleCnt="3"/>
      <dgm:spPr/>
      <dgm:t>
        <a:bodyPr/>
        <a:lstStyle/>
        <a:p>
          <a:endParaRPr lang="en-US"/>
        </a:p>
      </dgm:t>
    </dgm:pt>
    <dgm:pt modelId="{09375AEF-D84B-4606-A2CD-7F29FC2968FC}" type="pres">
      <dgm:prSet presAssocID="{8464E985-525A-456D-A882-B48120EB7FD9}" presName="hierRoot2" presStyleCnt="0">
        <dgm:presLayoutVars>
          <dgm:hierBranch val="init"/>
        </dgm:presLayoutVars>
      </dgm:prSet>
      <dgm:spPr/>
    </dgm:pt>
    <dgm:pt modelId="{16814597-45AB-4C37-8CE8-310E001D5ABA}" type="pres">
      <dgm:prSet presAssocID="{8464E985-525A-456D-A882-B48120EB7FD9}" presName="rootComposite" presStyleCnt="0"/>
      <dgm:spPr/>
    </dgm:pt>
    <dgm:pt modelId="{B7CF87FD-9F09-4787-926D-9A06DA1B6842}" type="pres">
      <dgm:prSet presAssocID="{8464E985-525A-456D-A882-B48120EB7FD9}" presName="rootText" presStyleLbl="node2" presStyleIdx="0" presStyleCnt="3">
        <dgm:presLayoutVars>
          <dgm:chPref val="3"/>
        </dgm:presLayoutVars>
      </dgm:prSet>
      <dgm:spPr/>
      <dgm:t>
        <a:bodyPr/>
        <a:lstStyle/>
        <a:p>
          <a:endParaRPr lang="en-US"/>
        </a:p>
      </dgm:t>
    </dgm:pt>
    <dgm:pt modelId="{98416092-F82C-4752-8955-C493B3C61EFD}" type="pres">
      <dgm:prSet presAssocID="{8464E985-525A-456D-A882-B48120EB7FD9}" presName="rootConnector" presStyleLbl="node2" presStyleIdx="0" presStyleCnt="3"/>
      <dgm:spPr/>
      <dgm:t>
        <a:bodyPr/>
        <a:lstStyle/>
        <a:p>
          <a:endParaRPr lang="en-US"/>
        </a:p>
      </dgm:t>
    </dgm:pt>
    <dgm:pt modelId="{A50A47C3-58F1-4589-AD23-F73ECDC72392}" type="pres">
      <dgm:prSet presAssocID="{8464E985-525A-456D-A882-B48120EB7FD9}" presName="hierChild4" presStyleCnt="0"/>
      <dgm:spPr/>
    </dgm:pt>
    <dgm:pt modelId="{4C3C96C1-4716-41C9-AB2D-A0A52D774138}" type="pres">
      <dgm:prSet presAssocID="{8464E985-525A-456D-A882-B48120EB7FD9}" presName="hierChild5" presStyleCnt="0"/>
      <dgm:spPr/>
    </dgm:pt>
    <dgm:pt modelId="{00F1CA6A-9EAF-47AD-8C9E-9FEDF994676F}" type="pres">
      <dgm:prSet presAssocID="{CB09870E-5F2C-4522-AD30-BCBCEEAD17EB}" presName="hierChild3" presStyleCnt="0"/>
      <dgm:spPr/>
    </dgm:pt>
    <dgm:pt modelId="{296BCD35-2B76-4CFB-92BF-5D9091188E24}" type="pres">
      <dgm:prSet presAssocID="{6A56A811-4B35-4C96-9E46-38F7B2642546}" presName="hierRoot1" presStyleCnt="0">
        <dgm:presLayoutVars>
          <dgm:hierBranch val="init"/>
        </dgm:presLayoutVars>
      </dgm:prSet>
      <dgm:spPr/>
    </dgm:pt>
    <dgm:pt modelId="{66A93F50-B7FD-4AE2-921F-BBAA50548DBD}" type="pres">
      <dgm:prSet presAssocID="{6A56A811-4B35-4C96-9E46-38F7B2642546}" presName="rootComposite1" presStyleCnt="0"/>
      <dgm:spPr/>
    </dgm:pt>
    <dgm:pt modelId="{0477E46A-4DF0-4EE6-A2B7-CA83982CE707}" type="pres">
      <dgm:prSet presAssocID="{6A56A811-4B35-4C96-9E46-38F7B2642546}" presName="rootText1" presStyleLbl="node0" presStyleIdx="1" presStyleCnt="2">
        <dgm:presLayoutVars>
          <dgm:chPref val="3"/>
        </dgm:presLayoutVars>
      </dgm:prSet>
      <dgm:spPr/>
      <dgm:t>
        <a:bodyPr/>
        <a:lstStyle/>
        <a:p>
          <a:endParaRPr lang="en-GB"/>
        </a:p>
      </dgm:t>
    </dgm:pt>
    <dgm:pt modelId="{C5B66816-2ACC-4E1E-BD36-B6E031B90DD5}" type="pres">
      <dgm:prSet presAssocID="{6A56A811-4B35-4C96-9E46-38F7B2642546}" presName="rootConnector1" presStyleLbl="node1" presStyleIdx="0" presStyleCnt="0"/>
      <dgm:spPr/>
      <dgm:t>
        <a:bodyPr/>
        <a:lstStyle/>
        <a:p>
          <a:endParaRPr lang="en-US"/>
        </a:p>
      </dgm:t>
    </dgm:pt>
    <dgm:pt modelId="{95546E38-5AD5-4351-ADEC-BF1A0D7FCFF4}" type="pres">
      <dgm:prSet presAssocID="{6A56A811-4B35-4C96-9E46-38F7B2642546}" presName="hierChild2" presStyleCnt="0"/>
      <dgm:spPr/>
    </dgm:pt>
    <dgm:pt modelId="{90323DA6-4207-417A-804E-F18EE87C03A0}" type="pres">
      <dgm:prSet presAssocID="{2EDE9E8C-60E8-4B9D-BE60-2B2C8AC91386}" presName="Name37" presStyleLbl="parChTrans1D2" presStyleIdx="1" presStyleCnt="3"/>
      <dgm:spPr/>
      <dgm:t>
        <a:bodyPr/>
        <a:lstStyle/>
        <a:p>
          <a:endParaRPr lang="en-US"/>
        </a:p>
      </dgm:t>
    </dgm:pt>
    <dgm:pt modelId="{6969E264-3034-4E1D-98D5-7354EFE0A684}" type="pres">
      <dgm:prSet presAssocID="{B7037B22-92EB-4F71-A72A-F7ED620EE112}" presName="hierRoot2" presStyleCnt="0">
        <dgm:presLayoutVars>
          <dgm:hierBranch val="init"/>
        </dgm:presLayoutVars>
      </dgm:prSet>
      <dgm:spPr/>
    </dgm:pt>
    <dgm:pt modelId="{DDE2193F-435E-45A6-A9F8-E874C949D8E7}" type="pres">
      <dgm:prSet presAssocID="{B7037B22-92EB-4F71-A72A-F7ED620EE112}" presName="rootComposite" presStyleCnt="0"/>
      <dgm:spPr/>
    </dgm:pt>
    <dgm:pt modelId="{B33BBCF5-029B-4689-A13C-70B0DCC67F98}" type="pres">
      <dgm:prSet presAssocID="{B7037B22-92EB-4F71-A72A-F7ED620EE112}" presName="rootText" presStyleLbl="node2" presStyleIdx="1" presStyleCnt="3">
        <dgm:presLayoutVars>
          <dgm:chPref val="3"/>
        </dgm:presLayoutVars>
      </dgm:prSet>
      <dgm:spPr/>
      <dgm:t>
        <a:bodyPr/>
        <a:lstStyle/>
        <a:p>
          <a:endParaRPr lang="en-US"/>
        </a:p>
      </dgm:t>
    </dgm:pt>
    <dgm:pt modelId="{3BBBC1B9-DF68-4FB0-B47D-578607225A6A}" type="pres">
      <dgm:prSet presAssocID="{B7037B22-92EB-4F71-A72A-F7ED620EE112}" presName="rootConnector" presStyleLbl="node2" presStyleIdx="1" presStyleCnt="3"/>
      <dgm:spPr/>
      <dgm:t>
        <a:bodyPr/>
        <a:lstStyle/>
        <a:p>
          <a:endParaRPr lang="en-US"/>
        </a:p>
      </dgm:t>
    </dgm:pt>
    <dgm:pt modelId="{0672FE24-35CE-4AED-A2FF-F384B13D549F}" type="pres">
      <dgm:prSet presAssocID="{B7037B22-92EB-4F71-A72A-F7ED620EE112}" presName="hierChild4" presStyleCnt="0"/>
      <dgm:spPr/>
    </dgm:pt>
    <dgm:pt modelId="{C7D733BF-1B15-4DD2-BECA-C9885CA5DF33}" type="pres">
      <dgm:prSet presAssocID="{400023AC-800D-4773-BDE9-33843876A4A7}" presName="Name37" presStyleLbl="parChTrans1D3" presStyleIdx="0" presStyleCnt="2"/>
      <dgm:spPr/>
      <dgm:t>
        <a:bodyPr/>
        <a:lstStyle/>
        <a:p>
          <a:endParaRPr lang="en-US"/>
        </a:p>
      </dgm:t>
    </dgm:pt>
    <dgm:pt modelId="{CC1BF420-E5AB-42E5-B79D-69A6709C4061}" type="pres">
      <dgm:prSet presAssocID="{2F7088F9-049F-4C84-9A72-D726E1038377}" presName="hierRoot2" presStyleCnt="0">
        <dgm:presLayoutVars>
          <dgm:hierBranch val="init"/>
        </dgm:presLayoutVars>
      </dgm:prSet>
      <dgm:spPr/>
    </dgm:pt>
    <dgm:pt modelId="{BDB0812C-0A48-4CE2-B4DC-47A658E22AC1}" type="pres">
      <dgm:prSet presAssocID="{2F7088F9-049F-4C84-9A72-D726E1038377}" presName="rootComposite" presStyleCnt="0"/>
      <dgm:spPr/>
    </dgm:pt>
    <dgm:pt modelId="{F3B42993-0C25-4AAE-AF67-891B15D93B86}" type="pres">
      <dgm:prSet presAssocID="{2F7088F9-049F-4C84-9A72-D726E1038377}" presName="rootText" presStyleLbl="node3" presStyleIdx="0" presStyleCnt="2">
        <dgm:presLayoutVars>
          <dgm:chPref val="3"/>
        </dgm:presLayoutVars>
      </dgm:prSet>
      <dgm:spPr/>
      <dgm:t>
        <a:bodyPr/>
        <a:lstStyle/>
        <a:p>
          <a:endParaRPr lang="en-GB"/>
        </a:p>
      </dgm:t>
    </dgm:pt>
    <dgm:pt modelId="{930764D7-D7B2-407C-AC48-5DB4CAD936E7}" type="pres">
      <dgm:prSet presAssocID="{2F7088F9-049F-4C84-9A72-D726E1038377}" presName="rootConnector" presStyleLbl="node3" presStyleIdx="0" presStyleCnt="2"/>
      <dgm:spPr/>
      <dgm:t>
        <a:bodyPr/>
        <a:lstStyle/>
        <a:p>
          <a:endParaRPr lang="en-US"/>
        </a:p>
      </dgm:t>
    </dgm:pt>
    <dgm:pt modelId="{DAC49419-76B1-49EC-8701-41BB174590A4}" type="pres">
      <dgm:prSet presAssocID="{2F7088F9-049F-4C84-9A72-D726E1038377}" presName="hierChild4" presStyleCnt="0"/>
      <dgm:spPr/>
    </dgm:pt>
    <dgm:pt modelId="{1C589EF9-7EF4-4EBD-9C04-A7E22C591E4B}" type="pres">
      <dgm:prSet presAssocID="{2F7088F9-049F-4C84-9A72-D726E1038377}" presName="hierChild5" presStyleCnt="0"/>
      <dgm:spPr/>
    </dgm:pt>
    <dgm:pt modelId="{4523F36B-FE6D-4AA5-B399-655D873BC781}" type="pres">
      <dgm:prSet presAssocID="{B7037B22-92EB-4F71-A72A-F7ED620EE112}" presName="hierChild5" presStyleCnt="0"/>
      <dgm:spPr/>
    </dgm:pt>
    <dgm:pt modelId="{0097A44A-0DA8-4720-A1B0-FBA740390395}" type="pres">
      <dgm:prSet presAssocID="{26A30928-6C9C-4D1B-9973-668327EFF66A}" presName="Name37" presStyleLbl="parChTrans1D2" presStyleIdx="2" presStyleCnt="3"/>
      <dgm:spPr/>
      <dgm:t>
        <a:bodyPr/>
        <a:lstStyle/>
        <a:p>
          <a:endParaRPr lang="en-US"/>
        </a:p>
      </dgm:t>
    </dgm:pt>
    <dgm:pt modelId="{8CFB457B-31B2-4BF9-9F9D-A81EDF4E73C1}" type="pres">
      <dgm:prSet presAssocID="{B60FFDE6-DEE0-418C-9757-0DB21CF7B9FC}" presName="hierRoot2" presStyleCnt="0">
        <dgm:presLayoutVars>
          <dgm:hierBranch val="init"/>
        </dgm:presLayoutVars>
      </dgm:prSet>
      <dgm:spPr/>
    </dgm:pt>
    <dgm:pt modelId="{3656A25C-DBE2-4386-8744-60DA3D0A2162}" type="pres">
      <dgm:prSet presAssocID="{B60FFDE6-DEE0-418C-9757-0DB21CF7B9FC}" presName="rootComposite" presStyleCnt="0"/>
      <dgm:spPr/>
    </dgm:pt>
    <dgm:pt modelId="{BD49067C-FBC5-4981-A2CF-81980DF6301C}" type="pres">
      <dgm:prSet presAssocID="{B60FFDE6-DEE0-418C-9757-0DB21CF7B9FC}" presName="rootText" presStyleLbl="node2" presStyleIdx="2" presStyleCnt="3">
        <dgm:presLayoutVars>
          <dgm:chPref val="3"/>
        </dgm:presLayoutVars>
      </dgm:prSet>
      <dgm:spPr/>
      <dgm:t>
        <a:bodyPr/>
        <a:lstStyle/>
        <a:p>
          <a:endParaRPr lang="en-US"/>
        </a:p>
      </dgm:t>
    </dgm:pt>
    <dgm:pt modelId="{0F0A348E-AAC7-41D4-B544-EC74DE01D663}" type="pres">
      <dgm:prSet presAssocID="{B60FFDE6-DEE0-418C-9757-0DB21CF7B9FC}" presName="rootConnector" presStyleLbl="node2" presStyleIdx="2" presStyleCnt="3"/>
      <dgm:spPr/>
      <dgm:t>
        <a:bodyPr/>
        <a:lstStyle/>
        <a:p>
          <a:endParaRPr lang="en-US"/>
        </a:p>
      </dgm:t>
    </dgm:pt>
    <dgm:pt modelId="{1904E9A5-FF57-4787-BE0F-01FFC7572190}" type="pres">
      <dgm:prSet presAssocID="{B60FFDE6-DEE0-418C-9757-0DB21CF7B9FC}" presName="hierChild4" presStyleCnt="0"/>
      <dgm:spPr/>
    </dgm:pt>
    <dgm:pt modelId="{21207D64-26DE-4CFB-8A39-DBFE7E1C7734}" type="pres">
      <dgm:prSet presAssocID="{690A54EF-51C1-4647-BCA7-EF88CC51389A}" presName="Name37" presStyleLbl="parChTrans1D3" presStyleIdx="1" presStyleCnt="2"/>
      <dgm:spPr/>
      <dgm:t>
        <a:bodyPr/>
        <a:lstStyle/>
        <a:p>
          <a:endParaRPr lang="en-US"/>
        </a:p>
      </dgm:t>
    </dgm:pt>
    <dgm:pt modelId="{76C6CEE4-8F20-4C36-8225-A0DEA9F16965}" type="pres">
      <dgm:prSet presAssocID="{A790B96E-1624-4C06-B79B-A2283251A802}" presName="hierRoot2" presStyleCnt="0">
        <dgm:presLayoutVars>
          <dgm:hierBranch val="init"/>
        </dgm:presLayoutVars>
      </dgm:prSet>
      <dgm:spPr/>
    </dgm:pt>
    <dgm:pt modelId="{966B10DA-6FA3-419E-AE52-1C81610CA402}" type="pres">
      <dgm:prSet presAssocID="{A790B96E-1624-4C06-B79B-A2283251A802}" presName="rootComposite" presStyleCnt="0"/>
      <dgm:spPr/>
    </dgm:pt>
    <dgm:pt modelId="{38FE77EC-44EB-4A37-BE0C-DDF3C2E24194}" type="pres">
      <dgm:prSet presAssocID="{A790B96E-1624-4C06-B79B-A2283251A802}" presName="rootText" presStyleLbl="node3" presStyleIdx="1" presStyleCnt="2">
        <dgm:presLayoutVars>
          <dgm:chPref val="3"/>
        </dgm:presLayoutVars>
      </dgm:prSet>
      <dgm:spPr/>
      <dgm:t>
        <a:bodyPr/>
        <a:lstStyle/>
        <a:p>
          <a:endParaRPr lang="en-GB"/>
        </a:p>
      </dgm:t>
    </dgm:pt>
    <dgm:pt modelId="{279BC2B2-52ED-4D46-8220-BD325B1C91B3}" type="pres">
      <dgm:prSet presAssocID="{A790B96E-1624-4C06-B79B-A2283251A802}" presName="rootConnector" presStyleLbl="node3" presStyleIdx="1" presStyleCnt="2"/>
      <dgm:spPr/>
      <dgm:t>
        <a:bodyPr/>
        <a:lstStyle/>
        <a:p>
          <a:endParaRPr lang="en-US"/>
        </a:p>
      </dgm:t>
    </dgm:pt>
    <dgm:pt modelId="{5236BFE5-AD05-45B0-9518-9197226D6D4C}" type="pres">
      <dgm:prSet presAssocID="{A790B96E-1624-4C06-B79B-A2283251A802}" presName="hierChild4" presStyleCnt="0"/>
      <dgm:spPr/>
    </dgm:pt>
    <dgm:pt modelId="{F5D5DACA-12A4-4169-890B-9F752BB8167B}" type="pres">
      <dgm:prSet presAssocID="{A790B96E-1624-4C06-B79B-A2283251A802}" presName="hierChild5" presStyleCnt="0"/>
      <dgm:spPr/>
    </dgm:pt>
    <dgm:pt modelId="{7C4773CA-1BA8-49AE-98D5-C984D18A4168}" type="pres">
      <dgm:prSet presAssocID="{B60FFDE6-DEE0-418C-9757-0DB21CF7B9FC}" presName="hierChild5" presStyleCnt="0"/>
      <dgm:spPr/>
    </dgm:pt>
    <dgm:pt modelId="{2EF6EC41-0AE0-4C42-BAF3-DEDF5CAA2B55}" type="pres">
      <dgm:prSet presAssocID="{6A56A811-4B35-4C96-9E46-38F7B2642546}" presName="hierChild3" presStyleCnt="0"/>
      <dgm:spPr/>
    </dgm:pt>
  </dgm:ptLst>
  <dgm:cxnLst>
    <dgm:cxn modelId="{912E6A2D-3084-4CFE-A729-7E010DCB4BC4}" srcId="{D60888B6-E651-4963-99F1-8527DAF3784A}" destId="{6A56A811-4B35-4C96-9E46-38F7B2642546}" srcOrd="1" destOrd="0" parTransId="{B31A3F85-6E69-4176-BC8A-7D6C5EF070F4}" sibTransId="{335280CE-5DFA-4A5F-98E2-0A6FC6AC97D1}"/>
    <dgm:cxn modelId="{1EFCE37C-973F-49CC-9650-FCFC7E7A9422}" type="presOf" srcId="{690A54EF-51C1-4647-BCA7-EF88CC51389A}" destId="{21207D64-26DE-4CFB-8A39-DBFE7E1C7734}" srcOrd="0" destOrd="0" presId="urn:microsoft.com/office/officeart/2005/8/layout/orgChart1"/>
    <dgm:cxn modelId="{1AFA55A4-08AB-4115-A14D-096F6BDCBE38}" srcId="{D60888B6-E651-4963-99F1-8527DAF3784A}" destId="{CB09870E-5F2C-4522-AD30-BCBCEEAD17EB}" srcOrd="0" destOrd="0" parTransId="{2CB9BE9D-2AFC-4B1B-8B1B-EA3CB1365619}" sibTransId="{2DBE6C80-C492-40D9-A6DF-7D800B95BEF7}"/>
    <dgm:cxn modelId="{9C666FC4-0DB1-47E9-989E-F8EE6DA2C921}" type="presOf" srcId="{2F7088F9-049F-4C84-9A72-D726E1038377}" destId="{930764D7-D7B2-407C-AC48-5DB4CAD936E7}" srcOrd="1" destOrd="0" presId="urn:microsoft.com/office/officeart/2005/8/layout/orgChart1"/>
    <dgm:cxn modelId="{40419C01-D404-498F-B5B6-64E0A4DCA858}" type="presOf" srcId="{B60FFDE6-DEE0-418C-9757-0DB21CF7B9FC}" destId="{0F0A348E-AAC7-41D4-B544-EC74DE01D663}" srcOrd="1" destOrd="0" presId="urn:microsoft.com/office/officeart/2005/8/layout/orgChart1"/>
    <dgm:cxn modelId="{C50F048D-79AB-45A0-8263-3EDCBA19E61B}" srcId="{CB09870E-5F2C-4522-AD30-BCBCEEAD17EB}" destId="{8464E985-525A-456D-A882-B48120EB7FD9}" srcOrd="0" destOrd="0" parTransId="{067C8CF5-7C2F-4483-B9D2-E5E048FE5617}" sibTransId="{ABA714C1-ADF7-45AC-B892-C91307859945}"/>
    <dgm:cxn modelId="{5240C2F2-97E1-473C-86CA-4CE07896D08D}" type="presOf" srcId="{D60888B6-E651-4963-99F1-8527DAF3784A}" destId="{2E4D7789-1B87-4837-8DCD-30FAC8464032}" srcOrd="0" destOrd="0" presId="urn:microsoft.com/office/officeart/2005/8/layout/orgChart1"/>
    <dgm:cxn modelId="{C7E76AA4-2BDB-4C43-ADCA-6E47CE2C2ADF}" type="presOf" srcId="{8464E985-525A-456D-A882-B48120EB7FD9}" destId="{B7CF87FD-9F09-4787-926D-9A06DA1B6842}" srcOrd="0" destOrd="0" presId="urn:microsoft.com/office/officeart/2005/8/layout/orgChart1"/>
    <dgm:cxn modelId="{B8ABADAC-A98D-4528-870D-984EE2064AC1}" type="presOf" srcId="{B7037B22-92EB-4F71-A72A-F7ED620EE112}" destId="{B33BBCF5-029B-4689-A13C-70B0DCC67F98}" srcOrd="0" destOrd="0" presId="urn:microsoft.com/office/officeart/2005/8/layout/orgChart1"/>
    <dgm:cxn modelId="{C2047620-1C3E-4978-AC92-B836523C0496}" type="presOf" srcId="{A790B96E-1624-4C06-B79B-A2283251A802}" destId="{38FE77EC-44EB-4A37-BE0C-DDF3C2E24194}" srcOrd="0" destOrd="0" presId="urn:microsoft.com/office/officeart/2005/8/layout/orgChart1"/>
    <dgm:cxn modelId="{77C72800-2FEE-45C2-9569-68541048F966}" type="presOf" srcId="{2F7088F9-049F-4C84-9A72-D726E1038377}" destId="{F3B42993-0C25-4AAE-AF67-891B15D93B86}" srcOrd="0" destOrd="0" presId="urn:microsoft.com/office/officeart/2005/8/layout/orgChart1"/>
    <dgm:cxn modelId="{C405D54E-C961-4588-9C3D-941647E43BCB}" srcId="{6A56A811-4B35-4C96-9E46-38F7B2642546}" destId="{B60FFDE6-DEE0-418C-9757-0DB21CF7B9FC}" srcOrd="1" destOrd="0" parTransId="{26A30928-6C9C-4D1B-9973-668327EFF66A}" sibTransId="{734DD98D-842B-4784-A1EB-34AFC5D487CF}"/>
    <dgm:cxn modelId="{CE570ECA-34B2-4864-A562-79A9A9382CE7}" type="presOf" srcId="{26A30928-6C9C-4D1B-9973-668327EFF66A}" destId="{0097A44A-0DA8-4720-A1B0-FBA740390395}" srcOrd="0" destOrd="0" presId="urn:microsoft.com/office/officeart/2005/8/layout/orgChart1"/>
    <dgm:cxn modelId="{F4A20815-028F-43E7-93F7-7CCAD48E40F2}" type="presOf" srcId="{6A56A811-4B35-4C96-9E46-38F7B2642546}" destId="{C5B66816-2ACC-4E1E-BD36-B6E031B90DD5}" srcOrd="1" destOrd="0" presId="urn:microsoft.com/office/officeart/2005/8/layout/orgChart1"/>
    <dgm:cxn modelId="{B2B2C529-2CC6-43F0-833B-5E06862028AE}" type="presOf" srcId="{CB09870E-5F2C-4522-AD30-BCBCEEAD17EB}" destId="{40BB85A2-642F-4F1E-A014-FE11B0406681}" srcOrd="1" destOrd="0" presId="urn:microsoft.com/office/officeart/2005/8/layout/orgChart1"/>
    <dgm:cxn modelId="{C96C283D-D1B4-47A0-9594-96BD7B5409E7}" type="presOf" srcId="{B60FFDE6-DEE0-418C-9757-0DB21CF7B9FC}" destId="{BD49067C-FBC5-4981-A2CF-81980DF6301C}" srcOrd="0" destOrd="0" presId="urn:microsoft.com/office/officeart/2005/8/layout/orgChart1"/>
    <dgm:cxn modelId="{0586199E-AA17-41D7-B47D-8A229BEF17BF}" type="presOf" srcId="{2EDE9E8C-60E8-4B9D-BE60-2B2C8AC91386}" destId="{90323DA6-4207-417A-804E-F18EE87C03A0}" srcOrd="0" destOrd="0" presId="urn:microsoft.com/office/officeart/2005/8/layout/orgChart1"/>
    <dgm:cxn modelId="{F8D085F8-970C-42D8-8869-339BA745839A}" type="presOf" srcId="{6A56A811-4B35-4C96-9E46-38F7B2642546}" destId="{0477E46A-4DF0-4EE6-A2B7-CA83982CE707}" srcOrd="0" destOrd="0" presId="urn:microsoft.com/office/officeart/2005/8/layout/orgChart1"/>
    <dgm:cxn modelId="{3120DD15-3AE2-4720-B6A9-82D98545C0DF}" srcId="{B60FFDE6-DEE0-418C-9757-0DB21CF7B9FC}" destId="{A790B96E-1624-4C06-B79B-A2283251A802}" srcOrd="0" destOrd="0" parTransId="{690A54EF-51C1-4647-BCA7-EF88CC51389A}" sibTransId="{8C0D12C7-65E9-4E2C-AAA6-CD8965A8E505}"/>
    <dgm:cxn modelId="{5F3D5AB6-E163-4044-9B00-0AC26DCEFD14}" type="presOf" srcId="{067C8CF5-7C2F-4483-B9D2-E5E048FE5617}" destId="{9ED49196-6994-4B25-8656-D90502A8BEB9}" srcOrd="0" destOrd="0" presId="urn:microsoft.com/office/officeart/2005/8/layout/orgChart1"/>
    <dgm:cxn modelId="{54D0E9B9-2FC9-437E-B541-E81D183221C7}" type="presOf" srcId="{8464E985-525A-456D-A882-B48120EB7FD9}" destId="{98416092-F82C-4752-8955-C493B3C61EFD}" srcOrd="1" destOrd="0" presId="urn:microsoft.com/office/officeart/2005/8/layout/orgChart1"/>
    <dgm:cxn modelId="{8CDCD554-C5E1-41AE-B1DD-F1803215BFBC}" srcId="{B7037B22-92EB-4F71-A72A-F7ED620EE112}" destId="{2F7088F9-049F-4C84-9A72-D726E1038377}" srcOrd="0" destOrd="0" parTransId="{400023AC-800D-4773-BDE9-33843876A4A7}" sibTransId="{43A9CB89-E827-4EE8-B5CB-0164E5B74ECF}"/>
    <dgm:cxn modelId="{6237244F-A9F1-401D-964E-3730B4A0AAF0}" srcId="{6A56A811-4B35-4C96-9E46-38F7B2642546}" destId="{B7037B22-92EB-4F71-A72A-F7ED620EE112}" srcOrd="0" destOrd="0" parTransId="{2EDE9E8C-60E8-4B9D-BE60-2B2C8AC91386}" sibTransId="{4FCFA662-8991-4166-A673-EAAF2C2D99B5}"/>
    <dgm:cxn modelId="{CE7F8877-53FF-4431-8D29-DC69A379DBE9}" type="presOf" srcId="{CB09870E-5F2C-4522-AD30-BCBCEEAD17EB}" destId="{BC258948-E9AA-4975-86A9-8EC4329FEB2B}" srcOrd="0" destOrd="0" presId="urn:microsoft.com/office/officeart/2005/8/layout/orgChart1"/>
    <dgm:cxn modelId="{6634A715-A240-422A-9F7C-93FFBD26887F}" type="presOf" srcId="{A790B96E-1624-4C06-B79B-A2283251A802}" destId="{279BC2B2-52ED-4D46-8220-BD325B1C91B3}" srcOrd="1" destOrd="0" presId="urn:microsoft.com/office/officeart/2005/8/layout/orgChart1"/>
    <dgm:cxn modelId="{F26DD2DC-93AA-4904-95A6-BD4FC8B3040B}" type="presOf" srcId="{400023AC-800D-4773-BDE9-33843876A4A7}" destId="{C7D733BF-1B15-4DD2-BECA-C9885CA5DF33}" srcOrd="0" destOrd="0" presId="urn:microsoft.com/office/officeart/2005/8/layout/orgChart1"/>
    <dgm:cxn modelId="{1B92111C-9F8D-4331-AACF-B07936E02BC4}" type="presOf" srcId="{B7037B22-92EB-4F71-A72A-F7ED620EE112}" destId="{3BBBC1B9-DF68-4FB0-B47D-578607225A6A}" srcOrd="1" destOrd="0" presId="urn:microsoft.com/office/officeart/2005/8/layout/orgChart1"/>
    <dgm:cxn modelId="{29AEBA41-7D88-4C28-B88C-8B674082D1DD}" type="presParOf" srcId="{2E4D7789-1B87-4837-8DCD-30FAC8464032}" destId="{3171AAE5-2DC3-45A5-BA4A-85280E2C9C45}" srcOrd="0" destOrd="0" presId="urn:microsoft.com/office/officeart/2005/8/layout/orgChart1"/>
    <dgm:cxn modelId="{678FEAAC-44AF-4554-94A4-0FA4B0C62B43}" type="presParOf" srcId="{3171AAE5-2DC3-45A5-BA4A-85280E2C9C45}" destId="{A66A69FB-E99C-4112-8149-9790CB5F127D}" srcOrd="0" destOrd="0" presId="urn:microsoft.com/office/officeart/2005/8/layout/orgChart1"/>
    <dgm:cxn modelId="{A0235ECF-EE9F-4DAB-ABCE-AA6F0E2D7C78}" type="presParOf" srcId="{A66A69FB-E99C-4112-8149-9790CB5F127D}" destId="{BC258948-E9AA-4975-86A9-8EC4329FEB2B}" srcOrd="0" destOrd="0" presId="urn:microsoft.com/office/officeart/2005/8/layout/orgChart1"/>
    <dgm:cxn modelId="{6B6E2964-7E17-4B38-A44B-4FB81AA1F5F2}" type="presParOf" srcId="{A66A69FB-E99C-4112-8149-9790CB5F127D}" destId="{40BB85A2-642F-4F1E-A014-FE11B0406681}" srcOrd="1" destOrd="0" presId="urn:microsoft.com/office/officeart/2005/8/layout/orgChart1"/>
    <dgm:cxn modelId="{76F2C632-57A9-4325-89D0-569F027736D5}" type="presParOf" srcId="{3171AAE5-2DC3-45A5-BA4A-85280E2C9C45}" destId="{88917435-E755-4D81-A42E-AE37A23465A0}" srcOrd="1" destOrd="0" presId="urn:microsoft.com/office/officeart/2005/8/layout/orgChart1"/>
    <dgm:cxn modelId="{ACD6EC93-8092-4354-8150-F758FE78F235}" type="presParOf" srcId="{88917435-E755-4D81-A42E-AE37A23465A0}" destId="{9ED49196-6994-4B25-8656-D90502A8BEB9}" srcOrd="0" destOrd="0" presId="urn:microsoft.com/office/officeart/2005/8/layout/orgChart1"/>
    <dgm:cxn modelId="{5BE49E1C-32ED-41A5-9295-D32253BF6621}" type="presParOf" srcId="{88917435-E755-4D81-A42E-AE37A23465A0}" destId="{09375AEF-D84B-4606-A2CD-7F29FC2968FC}" srcOrd="1" destOrd="0" presId="urn:microsoft.com/office/officeart/2005/8/layout/orgChart1"/>
    <dgm:cxn modelId="{E39892BD-1975-4252-BD36-AAB29428CD3D}" type="presParOf" srcId="{09375AEF-D84B-4606-A2CD-7F29FC2968FC}" destId="{16814597-45AB-4C37-8CE8-310E001D5ABA}" srcOrd="0" destOrd="0" presId="urn:microsoft.com/office/officeart/2005/8/layout/orgChart1"/>
    <dgm:cxn modelId="{6DADC2AD-151F-4790-9D74-47AE3AA26AC9}" type="presParOf" srcId="{16814597-45AB-4C37-8CE8-310E001D5ABA}" destId="{B7CF87FD-9F09-4787-926D-9A06DA1B6842}" srcOrd="0" destOrd="0" presId="urn:microsoft.com/office/officeart/2005/8/layout/orgChart1"/>
    <dgm:cxn modelId="{25E19315-1AC8-4557-BFF1-ED97B9C8FAB8}" type="presParOf" srcId="{16814597-45AB-4C37-8CE8-310E001D5ABA}" destId="{98416092-F82C-4752-8955-C493B3C61EFD}" srcOrd="1" destOrd="0" presId="urn:microsoft.com/office/officeart/2005/8/layout/orgChart1"/>
    <dgm:cxn modelId="{AE573034-99A6-4866-BC3A-8B49E8AB6CE8}" type="presParOf" srcId="{09375AEF-D84B-4606-A2CD-7F29FC2968FC}" destId="{A50A47C3-58F1-4589-AD23-F73ECDC72392}" srcOrd="1" destOrd="0" presId="urn:microsoft.com/office/officeart/2005/8/layout/orgChart1"/>
    <dgm:cxn modelId="{05F95776-F279-426A-8269-6C3601D1F19A}" type="presParOf" srcId="{09375AEF-D84B-4606-A2CD-7F29FC2968FC}" destId="{4C3C96C1-4716-41C9-AB2D-A0A52D774138}" srcOrd="2" destOrd="0" presId="urn:microsoft.com/office/officeart/2005/8/layout/orgChart1"/>
    <dgm:cxn modelId="{724263A7-1622-4F06-A7D0-12450BDCE6F6}" type="presParOf" srcId="{3171AAE5-2DC3-45A5-BA4A-85280E2C9C45}" destId="{00F1CA6A-9EAF-47AD-8C9E-9FEDF994676F}" srcOrd="2" destOrd="0" presId="urn:microsoft.com/office/officeart/2005/8/layout/orgChart1"/>
    <dgm:cxn modelId="{79821DBD-089A-4A7F-8AFE-F62F716B37CD}" type="presParOf" srcId="{2E4D7789-1B87-4837-8DCD-30FAC8464032}" destId="{296BCD35-2B76-4CFB-92BF-5D9091188E24}" srcOrd="1" destOrd="0" presId="urn:microsoft.com/office/officeart/2005/8/layout/orgChart1"/>
    <dgm:cxn modelId="{6128162F-5440-4662-8DB1-67C5110E91A3}" type="presParOf" srcId="{296BCD35-2B76-4CFB-92BF-5D9091188E24}" destId="{66A93F50-B7FD-4AE2-921F-BBAA50548DBD}" srcOrd="0" destOrd="0" presId="urn:microsoft.com/office/officeart/2005/8/layout/orgChart1"/>
    <dgm:cxn modelId="{37060051-E6E3-4D43-A74A-F31B88802D87}" type="presParOf" srcId="{66A93F50-B7FD-4AE2-921F-BBAA50548DBD}" destId="{0477E46A-4DF0-4EE6-A2B7-CA83982CE707}" srcOrd="0" destOrd="0" presId="urn:microsoft.com/office/officeart/2005/8/layout/orgChart1"/>
    <dgm:cxn modelId="{2E795E10-C3EA-4110-92BD-631D890190C2}" type="presParOf" srcId="{66A93F50-B7FD-4AE2-921F-BBAA50548DBD}" destId="{C5B66816-2ACC-4E1E-BD36-B6E031B90DD5}" srcOrd="1" destOrd="0" presId="urn:microsoft.com/office/officeart/2005/8/layout/orgChart1"/>
    <dgm:cxn modelId="{8C872F99-C1F6-4762-B169-79709569B72D}" type="presParOf" srcId="{296BCD35-2B76-4CFB-92BF-5D9091188E24}" destId="{95546E38-5AD5-4351-ADEC-BF1A0D7FCFF4}" srcOrd="1" destOrd="0" presId="urn:microsoft.com/office/officeart/2005/8/layout/orgChart1"/>
    <dgm:cxn modelId="{25D06AF5-FA79-45E7-88BC-89DD3C0A87AA}" type="presParOf" srcId="{95546E38-5AD5-4351-ADEC-BF1A0D7FCFF4}" destId="{90323DA6-4207-417A-804E-F18EE87C03A0}" srcOrd="0" destOrd="0" presId="urn:microsoft.com/office/officeart/2005/8/layout/orgChart1"/>
    <dgm:cxn modelId="{B2ABA416-96C4-406B-A285-B41EE82F0FAD}" type="presParOf" srcId="{95546E38-5AD5-4351-ADEC-BF1A0D7FCFF4}" destId="{6969E264-3034-4E1D-98D5-7354EFE0A684}" srcOrd="1" destOrd="0" presId="urn:microsoft.com/office/officeart/2005/8/layout/orgChart1"/>
    <dgm:cxn modelId="{EE7E1824-56CE-4ACF-90BB-A33491827503}" type="presParOf" srcId="{6969E264-3034-4E1D-98D5-7354EFE0A684}" destId="{DDE2193F-435E-45A6-A9F8-E874C949D8E7}" srcOrd="0" destOrd="0" presId="urn:microsoft.com/office/officeart/2005/8/layout/orgChart1"/>
    <dgm:cxn modelId="{E2C8C285-5CCA-423C-8503-551DC0778C0B}" type="presParOf" srcId="{DDE2193F-435E-45A6-A9F8-E874C949D8E7}" destId="{B33BBCF5-029B-4689-A13C-70B0DCC67F98}" srcOrd="0" destOrd="0" presId="urn:microsoft.com/office/officeart/2005/8/layout/orgChart1"/>
    <dgm:cxn modelId="{D3936B32-93A4-4C83-A58A-C11880DFAAE9}" type="presParOf" srcId="{DDE2193F-435E-45A6-A9F8-E874C949D8E7}" destId="{3BBBC1B9-DF68-4FB0-B47D-578607225A6A}" srcOrd="1" destOrd="0" presId="urn:microsoft.com/office/officeart/2005/8/layout/orgChart1"/>
    <dgm:cxn modelId="{BA74BFEE-BDA4-4056-B45C-ED700B6E3854}" type="presParOf" srcId="{6969E264-3034-4E1D-98D5-7354EFE0A684}" destId="{0672FE24-35CE-4AED-A2FF-F384B13D549F}" srcOrd="1" destOrd="0" presId="urn:microsoft.com/office/officeart/2005/8/layout/orgChart1"/>
    <dgm:cxn modelId="{098CD9AC-BD1E-4CF4-8A5F-373E59C71A09}" type="presParOf" srcId="{0672FE24-35CE-4AED-A2FF-F384B13D549F}" destId="{C7D733BF-1B15-4DD2-BECA-C9885CA5DF33}" srcOrd="0" destOrd="0" presId="urn:microsoft.com/office/officeart/2005/8/layout/orgChart1"/>
    <dgm:cxn modelId="{FBB9ACFD-66DA-4033-A89C-2CBBAAB087FA}" type="presParOf" srcId="{0672FE24-35CE-4AED-A2FF-F384B13D549F}" destId="{CC1BF420-E5AB-42E5-B79D-69A6709C4061}" srcOrd="1" destOrd="0" presId="urn:microsoft.com/office/officeart/2005/8/layout/orgChart1"/>
    <dgm:cxn modelId="{7389C611-8B39-4B4D-9133-F61F2DA5D593}" type="presParOf" srcId="{CC1BF420-E5AB-42E5-B79D-69A6709C4061}" destId="{BDB0812C-0A48-4CE2-B4DC-47A658E22AC1}" srcOrd="0" destOrd="0" presId="urn:microsoft.com/office/officeart/2005/8/layout/orgChart1"/>
    <dgm:cxn modelId="{A17E9FAA-2C45-4DE6-85FF-8303BA3C61CA}" type="presParOf" srcId="{BDB0812C-0A48-4CE2-B4DC-47A658E22AC1}" destId="{F3B42993-0C25-4AAE-AF67-891B15D93B86}" srcOrd="0" destOrd="0" presId="urn:microsoft.com/office/officeart/2005/8/layout/orgChart1"/>
    <dgm:cxn modelId="{653347FF-C14D-490F-BC61-C7A04575B9D1}" type="presParOf" srcId="{BDB0812C-0A48-4CE2-B4DC-47A658E22AC1}" destId="{930764D7-D7B2-407C-AC48-5DB4CAD936E7}" srcOrd="1" destOrd="0" presId="urn:microsoft.com/office/officeart/2005/8/layout/orgChart1"/>
    <dgm:cxn modelId="{EEF9BA49-2A4E-4602-AA1E-CA09B22D4D2B}" type="presParOf" srcId="{CC1BF420-E5AB-42E5-B79D-69A6709C4061}" destId="{DAC49419-76B1-49EC-8701-41BB174590A4}" srcOrd="1" destOrd="0" presId="urn:microsoft.com/office/officeart/2005/8/layout/orgChart1"/>
    <dgm:cxn modelId="{2A184644-E1CD-49C1-93CA-12BFA3A9D45E}" type="presParOf" srcId="{CC1BF420-E5AB-42E5-B79D-69A6709C4061}" destId="{1C589EF9-7EF4-4EBD-9C04-A7E22C591E4B}" srcOrd="2" destOrd="0" presId="urn:microsoft.com/office/officeart/2005/8/layout/orgChart1"/>
    <dgm:cxn modelId="{6B7FCB23-C175-420C-B23E-495675249D3D}" type="presParOf" srcId="{6969E264-3034-4E1D-98D5-7354EFE0A684}" destId="{4523F36B-FE6D-4AA5-B399-655D873BC781}" srcOrd="2" destOrd="0" presId="urn:microsoft.com/office/officeart/2005/8/layout/orgChart1"/>
    <dgm:cxn modelId="{C66C0AD9-6685-4BA3-8E71-6639CA9B0F04}" type="presParOf" srcId="{95546E38-5AD5-4351-ADEC-BF1A0D7FCFF4}" destId="{0097A44A-0DA8-4720-A1B0-FBA740390395}" srcOrd="2" destOrd="0" presId="urn:microsoft.com/office/officeart/2005/8/layout/orgChart1"/>
    <dgm:cxn modelId="{E303B6FA-D3EF-488D-810A-C4A3FACB3992}" type="presParOf" srcId="{95546E38-5AD5-4351-ADEC-BF1A0D7FCFF4}" destId="{8CFB457B-31B2-4BF9-9F9D-A81EDF4E73C1}" srcOrd="3" destOrd="0" presId="urn:microsoft.com/office/officeart/2005/8/layout/orgChart1"/>
    <dgm:cxn modelId="{FBC1FF17-745F-47CA-B600-2C24EDC74E08}" type="presParOf" srcId="{8CFB457B-31B2-4BF9-9F9D-A81EDF4E73C1}" destId="{3656A25C-DBE2-4386-8744-60DA3D0A2162}" srcOrd="0" destOrd="0" presId="urn:microsoft.com/office/officeart/2005/8/layout/orgChart1"/>
    <dgm:cxn modelId="{B4E05B9D-8C23-428F-930F-775E2CB4A474}" type="presParOf" srcId="{3656A25C-DBE2-4386-8744-60DA3D0A2162}" destId="{BD49067C-FBC5-4981-A2CF-81980DF6301C}" srcOrd="0" destOrd="0" presId="urn:microsoft.com/office/officeart/2005/8/layout/orgChart1"/>
    <dgm:cxn modelId="{15ACB8E5-3CC3-4416-93BB-7E70A61A4AEB}" type="presParOf" srcId="{3656A25C-DBE2-4386-8744-60DA3D0A2162}" destId="{0F0A348E-AAC7-41D4-B544-EC74DE01D663}" srcOrd="1" destOrd="0" presId="urn:microsoft.com/office/officeart/2005/8/layout/orgChart1"/>
    <dgm:cxn modelId="{CD0EA8CB-2693-497C-BAAD-A3539CCB4E43}" type="presParOf" srcId="{8CFB457B-31B2-4BF9-9F9D-A81EDF4E73C1}" destId="{1904E9A5-FF57-4787-BE0F-01FFC7572190}" srcOrd="1" destOrd="0" presId="urn:microsoft.com/office/officeart/2005/8/layout/orgChart1"/>
    <dgm:cxn modelId="{B169EEEF-7E47-4EE6-9CBA-67172B694DBE}" type="presParOf" srcId="{1904E9A5-FF57-4787-BE0F-01FFC7572190}" destId="{21207D64-26DE-4CFB-8A39-DBFE7E1C7734}" srcOrd="0" destOrd="0" presId="urn:microsoft.com/office/officeart/2005/8/layout/orgChart1"/>
    <dgm:cxn modelId="{6FAB974D-0CE1-4B9E-9A7C-D20D8DA1C129}" type="presParOf" srcId="{1904E9A5-FF57-4787-BE0F-01FFC7572190}" destId="{76C6CEE4-8F20-4C36-8225-A0DEA9F16965}" srcOrd="1" destOrd="0" presId="urn:microsoft.com/office/officeart/2005/8/layout/orgChart1"/>
    <dgm:cxn modelId="{5AF84AD8-4FE1-43BC-AFB0-75809EB4B3F7}" type="presParOf" srcId="{76C6CEE4-8F20-4C36-8225-A0DEA9F16965}" destId="{966B10DA-6FA3-419E-AE52-1C81610CA402}" srcOrd="0" destOrd="0" presId="urn:microsoft.com/office/officeart/2005/8/layout/orgChart1"/>
    <dgm:cxn modelId="{0D6BFE33-3AAA-4B73-9D71-C218A503DAD0}" type="presParOf" srcId="{966B10DA-6FA3-419E-AE52-1C81610CA402}" destId="{38FE77EC-44EB-4A37-BE0C-DDF3C2E24194}" srcOrd="0" destOrd="0" presId="urn:microsoft.com/office/officeart/2005/8/layout/orgChart1"/>
    <dgm:cxn modelId="{385ACC12-8B41-4A9A-A118-F1F19BF765B6}" type="presParOf" srcId="{966B10DA-6FA3-419E-AE52-1C81610CA402}" destId="{279BC2B2-52ED-4D46-8220-BD325B1C91B3}" srcOrd="1" destOrd="0" presId="urn:microsoft.com/office/officeart/2005/8/layout/orgChart1"/>
    <dgm:cxn modelId="{4A52AD4E-06F9-4415-A8D1-95D088A7E53C}" type="presParOf" srcId="{76C6CEE4-8F20-4C36-8225-A0DEA9F16965}" destId="{5236BFE5-AD05-45B0-9518-9197226D6D4C}" srcOrd="1" destOrd="0" presId="urn:microsoft.com/office/officeart/2005/8/layout/orgChart1"/>
    <dgm:cxn modelId="{9EA4A2D6-2555-415A-8B91-B232989F1A65}" type="presParOf" srcId="{76C6CEE4-8F20-4C36-8225-A0DEA9F16965}" destId="{F5D5DACA-12A4-4169-890B-9F752BB8167B}" srcOrd="2" destOrd="0" presId="urn:microsoft.com/office/officeart/2005/8/layout/orgChart1"/>
    <dgm:cxn modelId="{E10B58BD-6F13-4BDB-ACE1-06BD5F79E5EB}" type="presParOf" srcId="{8CFB457B-31B2-4BF9-9F9D-A81EDF4E73C1}" destId="{7C4773CA-1BA8-49AE-98D5-C984D18A4168}" srcOrd="2" destOrd="0" presId="urn:microsoft.com/office/officeart/2005/8/layout/orgChart1"/>
    <dgm:cxn modelId="{3AA0483C-F987-4489-96E5-9F5B3BA83318}" type="presParOf" srcId="{296BCD35-2B76-4CFB-92BF-5D9091188E24}" destId="{2EF6EC41-0AE0-4C42-BAF3-DEDF5CAA2B55}"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EF0D4F1-27BF-402E-BADB-27B459F85017}"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5B32123B-ED56-4C0A-88D6-648F9E20DCF4}">
      <dgm:prSet phldrT="[Text]"/>
      <dgm:spPr/>
      <dgm:t>
        <a:bodyPr/>
        <a:lstStyle/>
        <a:p>
          <a:r>
            <a:rPr lang="en-GB" dirty="0" smtClean="0"/>
            <a:t>Identity</a:t>
          </a:r>
          <a:endParaRPr lang="en-GB" dirty="0"/>
        </a:p>
      </dgm:t>
    </dgm:pt>
    <dgm:pt modelId="{DC798321-5572-4EB0-A15D-3CCB84CFD76D}" type="parTrans" cxnId="{E8975C38-6C2D-40F9-9865-CFA1ACF39F41}">
      <dgm:prSet/>
      <dgm:spPr/>
      <dgm:t>
        <a:bodyPr/>
        <a:lstStyle/>
        <a:p>
          <a:endParaRPr lang="en-GB"/>
        </a:p>
      </dgm:t>
    </dgm:pt>
    <dgm:pt modelId="{38001830-AA1B-48CE-915F-82BC832BDCAC}" type="sibTrans" cxnId="{E8975C38-6C2D-40F9-9865-CFA1ACF39F41}">
      <dgm:prSet/>
      <dgm:spPr/>
      <dgm:t>
        <a:bodyPr/>
        <a:lstStyle/>
        <a:p>
          <a:endParaRPr lang="en-GB"/>
        </a:p>
      </dgm:t>
    </dgm:pt>
    <dgm:pt modelId="{42F761BE-9F6B-4543-84C0-1E6D4F320894}">
      <dgm:prSet phldrT="[Text]"/>
      <dgm:spPr/>
      <dgm:t>
        <a:bodyPr/>
        <a:lstStyle/>
        <a:p>
          <a:r>
            <a:rPr lang="en-GB" dirty="0" smtClean="0"/>
            <a:t>Masculine</a:t>
          </a:r>
        </a:p>
      </dgm:t>
    </dgm:pt>
    <dgm:pt modelId="{9648921B-8263-40CC-8414-5CFD27231380}" type="parTrans" cxnId="{7E8D2B7D-71A6-4FF2-AF6A-085A83022144}">
      <dgm:prSet/>
      <dgm:spPr/>
      <dgm:t>
        <a:bodyPr/>
        <a:lstStyle/>
        <a:p>
          <a:endParaRPr lang="en-GB"/>
        </a:p>
      </dgm:t>
    </dgm:pt>
    <dgm:pt modelId="{6B61F677-9B4E-4F24-9F6B-C8B3FBFC23DA}" type="sibTrans" cxnId="{7E8D2B7D-71A6-4FF2-AF6A-085A83022144}">
      <dgm:prSet/>
      <dgm:spPr/>
      <dgm:t>
        <a:bodyPr/>
        <a:lstStyle/>
        <a:p>
          <a:endParaRPr lang="en-GB"/>
        </a:p>
      </dgm:t>
    </dgm:pt>
    <dgm:pt modelId="{6DD3160B-0E2E-40CC-AA2D-C7EE82EB4087}">
      <dgm:prSet/>
      <dgm:spPr/>
      <dgm:t>
        <a:bodyPr/>
        <a:lstStyle/>
        <a:p>
          <a:r>
            <a:rPr lang="en-GB" dirty="0" smtClean="0"/>
            <a:t>Feminine</a:t>
          </a:r>
          <a:endParaRPr lang="en-GB" dirty="0"/>
        </a:p>
      </dgm:t>
    </dgm:pt>
    <dgm:pt modelId="{217A171A-65A6-457E-BC88-D4F7E6075047}" type="parTrans" cxnId="{D0645336-3376-4230-A5EB-B3834CC69A3C}">
      <dgm:prSet/>
      <dgm:spPr/>
      <dgm:t>
        <a:bodyPr/>
        <a:lstStyle/>
        <a:p>
          <a:endParaRPr lang="en-GB"/>
        </a:p>
      </dgm:t>
    </dgm:pt>
    <dgm:pt modelId="{8231F8BA-73FF-4894-97D9-B82C562CA75F}" type="sibTrans" cxnId="{D0645336-3376-4230-A5EB-B3834CC69A3C}">
      <dgm:prSet/>
      <dgm:spPr/>
      <dgm:t>
        <a:bodyPr/>
        <a:lstStyle/>
        <a:p>
          <a:endParaRPr lang="en-GB"/>
        </a:p>
      </dgm:t>
    </dgm:pt>
    <dgm:pt modelId="{83C4089E-F93E-42C4-9FA3-BDF45B35AEAD}">
      <dgm:prSet/>
      <dgm:spPr/>
      <dgm:t>
        <a:bodyPr/>
        <a:lstStyle/>
        <a:p>
          <a:r>
            <a:rPr lang="en-GB" dirty="0" smtClean="0"/>
            <a:t>Man-ness </a:t>
          </a:r>
          <a:endParaRPr lang="en-GB" dirty="0"/>
        </a:p>
      </dgm:t>
    </dgm:pt>
    <dgm:pt modelId="{B61A2B56-4867-4D38-B899-B3310822E514}" type="parTrans" cxnId="{BC82399E-E185-42EE-B4AB-F10F73A7FCB6}">
      <dgm:prSet/>
      <dgm:spPr/>
      <dgm:t>
        <a:bodyPr/>
        <a:lstStyle/>
        <a:p>
          <a:endParaRPr lang="en-GB"/>
        </a:p>
      </dgm:t>
    </dgm:pt>
    <dgm:pt modelId="{15C18688-7C10-4E10-996F-B424D0474EFC}" type="sibTrans" cxnId="{BC82399E-E185-42EE-B4AB-F10F73A7FCB6}">
      <dgm:prSet/>
      <dgm:spPr/>
      <dgm:t>
        <a:bodyPr/>
        <a:lstStyle/>
        <a:p>
          <a:endParaRPr lang="en-GB"/>
        </a:p>
      </dgm:t>
    </dgm:pt>
    <dgm:pt modelId="{2B306EE4-485B-4254-8F4C-A1A33FE5AE09}">
      <dgm:prSet/>
      <dgm:spPr/>
      <dgm:t>
        <a:bodyPr/>
        <a:lstStyle/>
        <a:p>
          <a:r>
            <a:rPr lang="en-GB" dirty="0" smtClean="0"/>
            <a:t>Woman-ness</a:t>
          </a:r>
          <a:endParaRPr lang="en-GB" dirty="0"/>
        </a:p>
      </dgm:t>
    </dgm:pt>
    <dgm:pt modelId="{24288F7F-531E-4F7A-8799-EF6BCC7438F6}" type="parTrans" cxnId="{61C6F07A-090D-4078-9DE8-D928D534436B}">
      <dgm:prSet/>
      <dgm:spPr/>
      <dgm:t>
        <a:bodyPr/>
        <a:lstStyle/>
        <a:p>
          <a:endParaRPr lang="en-GB"/>
        </a:p>
      </dgm:t>
    </dgm:pt>
    <dgm:pt modelId="{458A7BF1-8D60-425F-9926-D2A556D59EA4}" type="sibTrans" cxnId="{61C6F07A-090D-4078-9DE8-D928D534436B}">
      <dgm:prSet/>
      <dgm:spPr/>
      <dgm:t>
        <a:bodyPr/>
        <a:lstStyle/>
        <a:p>
          <a:endParaRPr lang="en-GB"/>
        </a:p>
      </dgm:t>
    </dgm:pt>
    <dgm:pt modelId="{D190672D-0C74-45FD-B810-617A13DABFE1}">
      <dgm:prSet phldrT="[Text]"/>
      <dgm:spPr/>
      <dgm:t>
        <a:bodyPr/>
        <a:lstStyle/>
        <a:p>
          <a:r>
            <a:rPr lang="en-GB" dirty="0" smtClean="0"/>
            <a:t>Spectrum</a:t>
          </a:r>
          <a:endParaRPr lang="en-GB" dirty="0"/>
        </a:p>
      </dgm:t>
    </dgm:pt>
    <dgm:pt modelId="{93FA262A-4D08-46B6-9EE0-4F2B8AE6598D}" type="parTrans" cxnId="{47F0B875-F6A0-42B0-89A0-283F50119B8D}">
      <dgm:prSet/>
      <dgm:spPr/>
      <dgm:t>
        <a:bodyPr/>
        <a:lstStyle/>
        <a:p>
          <a:endParaRPr lang="en-GB"/>
        </a:p>
      </dgm:t>
    </dgm:pt>
    <dgm:pt modelId="{4F2E4618-E83C-42DA-A248-F08711041FB7}" type="sibTrans" cxnId="{47F0B875-F6A0-42B0-89A0-283F50119B8D}">
      <dgm:prSet/>
      <dgm:spPr/>
      <dgm:t>
        <a:bodyPr/>
        <a:lstStyle/>
        <a:p>
          <a:endParaRPr lang="en-GB"/>
        </a:p>
      </dgm:t>
    </dgm:pt>
    <dgm:pt modelId="{4390828F-4C63-4AA8-A5D2-FEB5DF2E5161}">
      <dgm:prSet/>
      <dgm:spPr/>
      <dgm:t>
        <a:bodyPr/>
        <a:lstStyle/>
        <a:p>
          <a:r>
            <a:rPr lang="en-GB" smtClean="0"/>
            <a:t>Expression</a:t>
          </a:r>
          <a:endParaRPr lang="en-GB" dirty="0"/>
        </a:p>
      </dgm:t>
    </dgm:pt>
    <dgm:pt modelId="{94124573-C001-4356-BE3E-BD1AF7812695}" type="parTrans" cxnId="{B3654838-2D7B-45E6-A8B6-D0B9E1C92F2D}">
      <dgm:prSet/>
      <dgm:spPr/>
      <dgm:t>
        <a:bodyPr/>
        <a:lstStyle/>
        <a:p>
          <a:endParaRPr lang="en-GB"/>
        </a:p>
      </dgm:t>
    </dgm:pt>
    <dgm:pt modelId="{54CAE321-2748-436E-89D8-5DE57F0C79E8}" type="sibTrans" cxnId="{B3654838-2D7B-45E6-A8B6-D0B9E1C92F2D}">
      <dgm:prSet/>
      <dgm:spPr/>
      <dgm:t>
        <a:bodyPr/>
        <a:lstStyle/>
        <a:p>
          <a:endParaRPr lang="en-GB"/>
        </a:p>
      </dgm:t>
    </dgm:pt>
    <dgm:pt modelId="{8FD91228-C895-40AE-A878-764C4E43899E}" type="pres">
      <dgm:prSet presAssocID="{4EF0D4F1-27BF-402E-BADB-27B459F85017}" presName="hierChild1" presStyleCnt="0">
        <dgm:presLayoutVars>
          <dgm:orgChart val="1"/>
          <dgm:chPref val="1"/>
          <dgm:dir/>
          <dgm:animOne val="branch"/>
          <dgm:animLvl val="lvl"/>
          <dgm:resizeHandles/>
        </dgm:presLayoutVars>
      </dgm:prSet>
      <dgm:spPr/>
      <dgm:t>
        <a:bodyPr/>
        <a:lstStyle/>
        <a:p>
          <a:endParaRPr lang="en-US"/>
        </a:p>
      </dgm:t>
    </dgm:pt>
    <dgm:pt modelId="{15E6F8AF-74A5-4ADB-BDCE-34FCC75A88D3}" type="pres">
      <dgm:prSet presAssocID="{D190672D-0C74-45FD-B810-617A13DABFE1}" presName="hierRoot1" presStyleCnt="0">
        <dgm:presLayoutVars>
          <dgm:hierBranch val="init"/>
        </dgm:presLayoutVars>
      </dgm:prSet>
      <dgm:spPr/>
    </dgm:pt>
    <dgm:pt modelId="{6FCA445D-1275-4C8E-A29C-9FD5FD68E49B}" type="pres">
      <dgm:prSet presAssocID="{D190672D-0C74-45FD-B810-617A13DABFE1}" presName="rootComposite1" presStyleCnt="0"/>
      <dgm:spPr/>
    </dgm:pt>
    <dgm:pt modelId="{A9A9F7B5-5E8B-4255-B55B-4F33DFD487A9}" type="pres">
      <dgm:prSet presAssocID="{D190672D-0C74-45FD-B810-617A13DABFE1}" presName="rootText1" presStyleLbl="node0" presStyleIdx="0" presStyleCnt="1">
        <dgm:presLayoutVars>
          <dgm:chPref val="3"/>
        </dgm:presLayoutVars>
      </dgm:prSet>
      <dgm:spPr/>
      <dgm:t>
        <a:bodyPr/>
        <a:lstStyle/>
        <a:p>
          <a:endParaRPr lang="en-US"/>
        </a:p>
      </dgm:t>
    </dgm:pt>
    <dgm:pt modelId="{6A2F3918-8BDF-4815-8EE9-4B66C72E56F4}" type="pres">
      <dgm:prSet presAssocID="{D190672D-0C74-45FD-B810-617A13DABFE1}" presName="rootConnector1" presStyleLbl="node1" presStyleIdx="0" presStyleCnt="0"/>
      <dgm:spPr/>
      <dgm:t>
        <a:bodyPr/>
        <a:lstStyle/>
        <a:p>
          <a:endParaRPr lang="en-US"/>
        </a:p>
      </dgm:t>
    </dgm:pt>
    <dgm:pt modelId="{FDF73928-C964-4E76-B528-750E87DE1FBA}" type="pres">
      <dgm:prSet presAssocID="{D190672D-0C74-45FD-B810-617A13DABFE1}" presName="hierChild2" presStyleCnt="0"/>
      <dgm:spPr/>
    </dgm:pt>
    <dgm:pt modelId="{B7C00CE4-53AF-43E4-8BA5-FC84E58968EA}" type="pres">
      <dgm:prSet presAssocID="{DC798321-5572-4EB0-A15D-3CCB84CFD76D}" presName="Name37" presStyleLbl="parChTrans1D2" presStyleIdx="0" presStyleCnt="2"/>
      <dgm:spPr/>
      <dgm:t>
        <a:bodyPr/>
        <a:lstStyle/>
        <a:p>
          <a:endParaRPr lang="en-US"/>
        </a:p>
      </dgm:t>
    </dgm:pt>
    <dgm:pt modelId="{61A7EE89-F1D8-47B0-B309-79DF062631C3}" type="pres">
      <dgm:prSet presAssocID="{5B32123B-ED56-4C0A-88D6-648F9E20DCF4}" presName="hierRoot2" presStyleCnt="0">
        <dgm:presLayoutVars>
          <dgm:hierBranch val="init"/>
        </dgm:presLayoutVars>
      </dgm:prSet>
      <dgm:spPr/>
    </dgm:pt>
    <dgm:pt modelId="{2E847367-2F13-4258-BB74-5D5F0BF91967}" type="pres">
      <dgm:prSet presAssocID="{5B32123B-ED56-4C0A-88D6-648F9E20DCF4}" presName="rootComposite" presStyleCnt="0"/>
      <dgm:spPr/>
    </dgm:pt>
    <dgm:pt modelId="{998502E3-FDAC-43B2-B31B-7E325DCF8B66}" type="pres">
      <dgm:prSet presAssocID="{5B32123B-ED56-4C0A-88D6-648F9E20DCF4}" presName="rootText" presStyleLbl="node2" presStyleIdx="0" presStyleCnt="2">
        <dgm:presLayoutVars>
          <dgm:chPref val="3"/>
        </dgm:presLayoutVars>
      </dgm:prSet>
      <dgm:spPr/>
      <dgm:t>
        <a:bodyPr/>
        <a:lstStyle/>
        <a:p>
          <a:endParaRPr lang="en-US"/>
        </a:p>
      </dgm:t>
    </dgm:pt>
    <dgm:pt modelId="{4F0C8809-09F2-4B3F-B7D9-B913C1474E35}" type="pres">
      <dgm:prSet presAssocID="{5B32123B-ED56-4C0A-88D6-648F9E20DCF4}" presName="rootConnector" presStyleLbl="node2" presStyleIdx="0" presStyleCnt="2"/>
      <dgm:spPr/>
      <dgm:t>
        <a:bodyPr/>
        <a:lstStyle/>
        <a:p>
          <a:endParaRPr lang="en-US"/>
        </a:p>
      </dgm:t>
    </dgm:pt>
    <dgm:pt modelId="{B6FA8FE9-CEA3-44AF-BA77-97AE4A23838D}" type="pres">
      <dgm:prSet presAssocID="{5B32123B-ED56-4C0A-88D6-648F9E20DCF4}" presName="hierChild4" presStyleCnt="0"/>
      <dgm:spPr/>
    </dgm:pt>
    <dgm:pt modelId="{4A3E9A16-5605-4FEC-9FF8-96D83000A8B5}" type="pres">
      <dgm:prSet presAssocID="{B61A2B56-4867-4D38-B899-B3310822E514}" presName="Name37" presStyleLbl="parChTrans1D3" presStyleIdx="0" presStyleCnt="4"/>
      <dgm:spPr/>
      <dgm:t>
        <a:bodyPr/>
        <a:lstStyle/>
        <a:p>
          <a:endParaRPr lang="en-US"/>
        </a:p>
      </dgm:t>
    </dgm:pt>
    <dgm:pt modelId="{2541AE80-BBB9-4397-81BC-79F426C421DB}" type="pres">
      <dgm:prSet presAssocID="{83C4089E-F93E-42C4-9FA3-BDF45B35AEAD}" presName="hierRoot2" presStyleCnt="0">
        <dgm:presLayoutVars>
          <dgm:hierBranch val="init"/>
        </dgm:presLayoutVars>
      </dgm:prSet>
      <dgm:spPr/>
    </dgm:pt>
    <dgm:pt modelId="{4E69B8B1-539C-4C1B-93FC-AF7846108711}" type="pres">
      <dgm:prSet presAssocID="{83C4089E-F93E-42C4-9FA3-BDF45B35AEAD}" presName="rootComposite" presStyleCnt="0"/>
      <dgm:spPr/>
    </dgm:pt>
    <dgm:pt modelId="{2D0292E1-5710-4136-83EC-2C6BB1251919}" type="pres">
      <dgm:prSet presAssocID="{83C4089E-F93E-42C4-9FA3-BDF45B35AEAD}" presName="rootText" presStyleLbl="node3" presStyleIdx="0" presStyleCnt="4">
        <dgm:presLayoutVars>
          <dgm:chPref val="3"/>
        </dgm:presLayoutVars>
      </dgm:prSet>
      <dgm:spPr/>
      <dgm:t>
        <a:bodyPr/>
        <a:lstStyle/>
        <a:p>
          <a:endParaRPr lang="en-GB"/>
        </a:p>
      </dgm:t>
    </dgm:pt>
    <dgm:pt modelId="{720C317A-ACAD-4975-B882-8AD81AF24358}" type="pres">
      <dgm:prSet presAssocID="{83C4089E-F93E-42C4-9FA3-BDF45B35AEAD}" presName="rootConnector" presStyleLbl="node3" presStyleIdx="0" presStyleCnt="4"/>
      <dgm:spPr/>
      <dgm:t>
        <a:bodyPr/>
        <a:lstStyle/>
        <a:p>
          <a:endParaRPr lang="en-US"/>
        </a:p>
      </dgm:t>
    </dgm:pt>
    <dgm:pt modelId="{B2F0AE8D-407F-45DB-AA7A-1B9080A3879E}" type="pres">
      <dgm:prSet presAssocID="{83C4089E-F93E-42C4-9FA3-BDF45B35AEAD}" presName="hierChild4" presStyleCnt="0"/>
      <dgm:spPr/>
    </dgm:pt>
    <dgm:pt modelId="{AF3A692D-3F26-4030-A2E4-C28CB4826125}" type="pres">
      <dgm:prSet presAssocID="{83C4089E-F93E-42C4-9FA3-BDF45B35AEAD}" presName="hierChild5" presStyleCnt="0"/>
      <dgm:spPr/>
    </dgm:pt>
    <dgm:pt modelId="{B3A54D61-4FF2-4CFF-92EC-BC395A01175B}" type="pres">
      <dgm:prSet presAssocID="{24288F7F-531E-4F7A-8799-EF6BCC7438F6}" presName="Name37" presStyleLbl="parChTrans1D3" presStyleIdx="1" presStyleCnt="4"/>
      <dgm:spPr/>
      <dgm:t>
        <a:bodyPr/>
        <a:lstStyle/>
        <a:p>
          <a:endParaRPr lang="en-US"/>
        </a:p>
      </dgm:t>
    </dgm:pt>
    <dgm:pt modelId="{2DA9E1DE-87DC-4E65-83AA-9CD4A95A4364}" type="pres">
      <dgm:prSet presAssocID="{2B306EE4-485B-4254-8F4C-A1A33FE5AE09}" presName="hierRoot2" presStyleCnt="0">
        <dgm:presLayoutVars>
          <dgm:hierBranch val="init"/>
        </dgm:presLayoutVars>
      </dgm:prSet>
      <dgm:spPr/>
    </dgm:pt>
    <dgm:pt modelId="{4378AA61-1F62-44FA-B0B1-0F6F831B8864}" type="pres">
      <dgm:prSet presAssocID="{2B306EE4-485B-4254-8F4C-A1A33FE5AE09}" presName="rootComposite" presStyleCnt="0"/>
      <dgm:spPr/>
    </dgm:pt>
    <dgm:pt modelId="{55B6E5A7-E38A-4A77-BF4B-C4E282F69CC3}" type="pres">
      <dgm:prSet presAssocID="{2B306EE4-485B-4254-8F4C-A1A33FE5AE09}" presName="rootText" presStyleLbl="node3" presStyleIdx="1" presStyleCnt="4">
        <dgm:presLayoutVars>
          <dgm:chPref val="3"/>
        </dgm:presLayoutVars>
      </dgm:prSet>
      <dgm:spPr/>
      <dgm:t>
        <a:bodyPr/>
        <a:lstStyle/>
        <a:p>
          <a:endParaRPr lang="en-GB"/>
        </a:p>
      </dgm:t>
    </dgm:pt>
    <dgm:pt modelId="{498D6269-E401-4225-BF8D-39580171AC0D}" type="pres">
      <dgm:prSet presAssocID="{2B306EE4-485B-4254-8F4C-A1A33FE5AE09}" presName="rootConnector" presStyleLbl="node3" presStyleIdx="1" presStyleCnt="4"/>
      <dgm:spPr/>
      <dgm:t>
        <a:bodyPr/>
        <a:lstStyle/>
        <a:p>
          <a:endParaRPr lang="en-US"/>
        </a:p>
      </dgm:t>
    </dgm:pt>
    <dgm:pt modelId="{AF2033CB-D222-49AF-928B-3B27724CB2A4}" type="pres">
      <dgm:prSet presAssocID="{2B306EE4-485B-4254-8F4C-A1A33FE5AE09}" presName="hierChild4" presStyleCnt="0"/>
      <dgm:spPr/>
    </dgm:pt>
    <dgm:pt modelId="{64DBBA0F-E45C-468F-8293-5F044AE66532}" type="pres">
      <dgm:prSet presAssocID="{2B306EE4-485B-4254-8F4C-A1A33FE5AE09}" presName="hierChild5" presStyleCnt="0"/>
      <dgm:spPr/>
    </dgm:pt>
    <dgm:pt modelId="{2BC60659-0991-402C-9FD9-E8653B7C80C3}" type="pres">
      <dgm:prSet presAssocID="{5B32123B-ED56-4C0A-88D6-648F9E20DCF4}" presName="hierChild5" presStyleCnt="0"/>
      <dgm:spPr/>
    </dgm:pt>
    <dgm:pt modelId="{A3252DEC-FDFD-4C73-89D5-B073F4A23E8E}" type="pres">
      <dgm:prSet presAssocID="{94124573-C001-4356-BE3E-BD1AF7812695}" presName="Name37" presStyleLbl="parChTrans1D2" presStyleIdx="1" presStyleCnt="2"/>
      <dgm:spPr/>
      <dgm:t>
        <a:bodyPr/>
        <a:lstStyle/>
        <a:p>
          <a:endParaRPr lang="en-US"/>
        </a:p>
      </dgm:t>
    </dgm:pt>
    <dgm:pt modelId="{DA08778E-4B04-4029-8F72-B7F6FD0FB5CF}" type="pres">
      <dgm:prSet presAssocID="{4390828F-4C63-4AA8-A5D2-FEB5DF2E5161}" presName="hierRoot2" presStyleCnt="0">
        <dgm:presLayoutVars>
          <dgm:hierBranch val="init"/>
        </dgm:presLayoutVars>
      </dgm:prSet>
      <dgm:spPr/>
    </dgm:pt>
    <dgm:pt modelId="{52786C27-ADF5-48F3-89D0-F0F0E6FA5601}" type="pres">
      <dgm:prSet presAssocID="{4390828F-4C63-4AA8-A5D2-FEB5DF2E5161}" presName="rootComposite" presStyleCnt="0"/>
      <dgm:spPr/>
    </dgm:pt>
    <dgm:pt modelId="{C98AE659-B368-4B4A-B2C4-DBFC7501C09D}" type="pres">
      <dgm:prSet presAssocID="{4390828F-4C63-4AA8-A5D2-FEB5DF2E5161}" presName="rootText" presStyleLbl="node2" presStyleIdx="1" presStyleCnt="2">
        <dgm:presLayoutVars>
          <dgm:chPref val="3"/>
        </dgm:presLayoutVars>
      </dgm:prSet>
      <dgm:spPr/>
      <dgm:t>
        <a:bodyPr/>
        <a:lstStyle/>
        <a:p>
          <a:endParaRPr lang="en-GB"/>
        </a:p>
      </dgm:t>
    </dgm:pt>
    <dgm:pt modelId="{CA81C59E-BC8F-40FB-8349-DC3579761DF3}" type="pres">
      <dgm:prSet presAssocID="{4390828F-4C63-4AA8-A5D2-FEB5DF2E5161}" presName="rootConnector" presStyleLbl="node2" presStyleIdx="1" presStyleCnt="2"/>
      <dgm:spPr/>
      <dgm:t>
        <a:bodyPr/>
        <a:lstStyle/>
        <a:p>
          <a:endParaRPr lang="en-US"/>
        </a:p>
      </dgm:t>
    </dgm:pt>
    <dgm:pt modelId="{284B68CD-FCC1-4F38-BEC7-8338890711E1}" type="pres">
      <dgm:prSet presAssocID="{4390828F-4C63-4AA8-A5D2-FEB5DF2E5161}" presName="hierChild4" presStyleCnt="0"/>
      <dgm:spPr/>
    </dgm:pt>
    <dgm:pt modelId="{30C3ACFC-DF4F-4327-88D0-681371F1DA12}" type="pres">
      <dgm:prSet presAssocID="{9648921B-8263-40CC-8414-5CFD27231380}" presName="Name37" presStyleLbl="parChTrans1D3" presStyleIdx="2" presStyleCnt="4"/>
      <dgm:spPr/>
      <dgm:t>
        <a:bodyPr/>
        <a:lstStyle/>
        <a:p>
          <a:endParaRPr lang="en-US"/>
        </a:p>
      </dgm:t>
    </dgm:pt>
    <dgm:pt modelId="{6F31D81D-5870-4F61-92B3-14A6E1E32C44}" type="pres">
      <dgm:prSet presAssocID="{42F761BE-9F6B-4543-84C0-1E6D4F320894}" presName="hierRoot2" presStyleCnt="0">
        <dgm:presLayoutVars>
          <dgm:hierBranch val="init"/>
        </dgm:presLayoutVars>
      </dgm:prSet>
      <dgm:spPr/>
    </dgm:pt>
    <dgm:pt modelId="{7DF95E8F-AB39-4361-BC5D-63E64686EE3D}" type="pres">
      <dgm:prSet presAssocID="{42F761BE-9F6B-4543-84C0-1E6D4F320894}" presName="rootComposite" presStyleCnt="0"/>
      <dgm:spPr/>
    </dgm:pt>
    <dgm:pt modelId="{F5F1139A-8750-465E-995F-4EE174C11003}" type="pres">
      <dgm:prSet presAssocID="{42F761BE-9F6B-4543-84C0-1E6D4F320894}" presName="rootText" presStyleLbl="node3" presStyleIdx="2" presStyleCnt="4">
        <dgm:presLayoutVars>
          <dgm:chPref val="3"/>
        </dgm:presLayoutVars>
      </dgm:prSet>
      <dgm:spPr/>
      <dgm:t>
        <a:bodyPr/>
        <a:lstStyle/>
        <a:p>
          <a:endParaRPr lang="en-GB"/>
        </a:p>
      </dgm:t>
    </dgm:pt>
    <dgm:pt modelId="{8DEF1415-17BC-41F2-A292-779A87C84311}" type="pres">
      <dgm:prSet presAssocID="{42F761BE-9F6B-4543-84C0-1E6D4F320894}" presName="rootConnector" presStyleLbl="node3" presStyleIdx="2" presStyleCnt="4"/>
      <dgm:spPr/>
      <dgm:t>
        <a:bodyPr/>
        <a:lstStyle/>
        <a:p>
          <a:endParaRPr lang="en-US"/>
        </a:p>
      </dgm:t>
    </dgm:pt>
    <dgm:pt modelId="{E791E6BA-2087-4395-93BF-AC76E7DDC7F2}" type="pres">
      <dgm:prSet presAssocID="{42F761BE-9F6B-4543-84C0-1E6D4F320894}" presName="hierChild4" presStyleCnt="0"/>
      <dgm:spPr/>
    </dgm:pt>
    <dgm:pt modelId="{72218375-AB52-48F3-ABE1-BD6F135A20A4}" type="pres">
      <dgm:prSet presAssocID="{42F761BE-9F6B-4543-84C0-1E6D4F320894}" presName="hierChild5" presStyleCnt="0"/>
      <dgm:spPr/>
    </dgm:pt>
    <dgm:pt modelId="{F54AA8F5-333B-4951-A6EF-598A7D06C4B9}" type="pres">
      <dgm:prSet presAssocID="{217A171A-65A6-457E-BC88-D4F7E6075047}" presName="Name37" presStyleLbl="parChTrans1D3" presStyleIdx="3" presStyleCnt="4"/>
      <dgm:spPr/>
      <dgm:t>
        <a:bodyPr/>
        <a:lstStyle/>
        <a:p>
          <a:endParaRPr lang="en-US"/>
        </a:p>
      </dgm:t>
    </dgm:pt>
    <dgm:pt modelId="{D96E1DE6-7173-4634-A29A-2E9BC3194661}" type="pres">
      <dgm:prSet presAssocID="{6DD3160B-0E2E-40CC-AA2D-C7EE82EB4087}" presName="hierRoot2" presStyleCnt="0">
        <dgm:presLayoutVars>
          <dgm:hierBranch val="init"/>
        </dgm:presLayoutVars>
      </dgm:prSet>
      <dgm:spPr/>
    </dgm:pt>
    <dgm:pt modelId="{895C689B-7AAF-4D9B-A9A6-3CC4D6AE3F39}" type="pres">
      <dgm:prSet presAssocID="{6DD3160B-0E2E-40CC-AA2D-C7EE82EB4087}" presName="rootComposite" presStyleCnt="0"/>
      <dgm:spPr/>
    </dgm:pt>
    <dgm:pt modelId="{A20FD05A-6BAD-4CAD-A439-9CD45AF2E4E1}" type="pres">
      <dgm:prSet presAssocID="{6DD3160B-0E2E-40CC-AA2D-C7EE82EB4087}" presName="rootText" presStyleLbl="node3" presStyleIdx="3" presStyleCnt="4">
        <dgm:presLayoutVars>
          <dgm:chPref val="3"/>
        </dgm:presLayoutVars>
      </dgm:prSet>
      <dgm:spPr/>
      <dgm:t>
        <a:bodyPr/>
        <a:lstStyle/>
        <a:p>
          <a:endParaRPr lang="en-GB"/>
        </a:p>
      </dgm:t>
    </dgm:pt>
    <dgm:pt modelId="{1A82183D-E176-4B8D-ADB3-D2E7AD35828C}" type="pres">
      <dgm:prSet presAssocID="{6DD3160B-0E2E-40CC-AA2D-C7EE82EB4087}" presName="rootConnector" presStyleLbl="node3" presStyleIdx="3" presStyleCnt="4"/>
      <dgm:spPr/>
      <dgm:t>
        <a:bodyPr/>
        <a:lstStyle/>
        <a:p>
          <a:endParaRPr lang="en-US"/>
        </a:p>
      </dgm:t>
    </dgm:pt>
    <dgm:pt modelId="{3B110EA4-65B8-4EE1-8A51-3BE87D89C40A}" type="pres">
      <dgm:prSet presAssocID="{6DD3160B-0E2E-40CC-AA2D-C7EE82EB4087}" presName="hierChild4" presStyleCnt="0"/>
      <dgm:spPr/>
    </dgm:pt>
    <dgm:pt modelId="{7462C4C3-AD1B-46DC-ADD7-A0E844C2FE5D}" type="pres">
      <dgm:prSet presAssocID="{6DD3160B-0E2E-40CC-AA2D-C7EE82EB4087}" presName="hierChild5" presStyleCnt="0"/>
      <dgm:spPr/>
    </dgm:pt>
    <dgm:pt modelId="{640E2C7F-50A8-4199-A2B4-62A1ADAD551F}" type="pres">
      <dgm:prSet presAssocID="{4390828F-4C63-4AA8-A5D2-FEB5DF2E5161}" presName="hierChild5" presStyleCnt="0"/>
      <dgm:spPr/>
    </dgm:pt>
    <dgm:pt modelId="{41D05727-C51B-4EEF-A421-28B0B69BA635}" type="pres">
      <dgm:prSet presAssocID="{D190672D-0C74-45FD-B810-617A13DABFE1}" presName="hierChild3" presStyleCnt="0"/>
      <dgm:spPr/>
    </dgm:pt>
  </dgm:ptLst>
  <dgm:cxnLst>
    <dgm:cxn modelId="{00978247-BE87-46B5-8B4D-BFE56638C33D}" type="presOf" srcId="{6DD3160B-0E2E-40CC-AA2D-C7EE82EB4087}" destId="{1A82183D-E176-4B8D-ADB3-D2E7AD35828C}" srcOrd="1" destOrd="0" presId="urn:microsoft.com/office/officeart/2005/8/layout/orgChart1"/>
    <dgm:cxn modelId="{08550FAA-4CDE-49FB-B8B8-24BEF792132C}" type="presOf" srcId="{94124573-C001-4356-BE3E-BD1AF7812695}" destId="{A3252DEC-FDFD-4C73-89D5-B073F4A23E8E}" srcOrd="0" destOrd="0" presId="urn:microsoft.com/office/officeart/2005/8/layout/orgChart1"/>
    <dgm:cxn modelId="{4904CB32-889F-4EAF-A4E4-9CBF1E100FB0}" type="presOf" srcId="{4390828F-4C63-4AA8-A5D2-FEB5DF2E5161}" destId="{CA81C59E-BC8F-40FB-8349-DC3579761DF3}" srcOrd="1" destOrd="0" presId="urn:microsoft.com/office/officeart/2005/8/layout/orgChart1"/>
    <dgm:cxn modelId="{47F0B875-F6A0-42B0-89A0-283F50119B8D}" srcId="{4EF0D4F1-27BF-402E-BADB-27B459F85017}" destId="{D190672D-0C74-45FD-B810-617A13DABFE1}" srcOrd="0" destOrd="0" parTransId="{93FA262A-4D08-46B6-9EE0-4F2B8AE6598D}" sibTransId="{4F2E4618-E83C-42DA-A248-F08711041FB7}"/>
    <dgm:cxn modelId="{D6EC0ED2-7B9B-4659-B14E-750DF807AE19}" type="presOf" srcId="{5B32123B-ED56-4C0A-88D6-648F9E20DCF4}" destId="{4F0C8809-09F2-4B3F-B7D9-B913C1474E35}" srcOrd="1" destOrd="0" presId="urn:microsoft.com/office/officeart/2005/8/layout/orgChart1"/>
    <dgm:cxn modelId="{D0645336-3376-4230-A5EB-B3834CC69A3C}" srcId="{4390828F-4C63-4AA8-A5D2-FEB5DF2E5161}" destId="{6DD3160B-0E2E-40CC-AA2D-C7EE82EB4087}" srcOrd="1" destOrd="0" parTransId="{217A171A-65A6-457E-BC88-D4F7E6075047}" sibTransId="{8231F8BA-73FF-4894-97D9-B82C562CA75F}"/>
    <dgm:cxn modelId="{CAE8886F-9AE1-45AC-A19F-ECDD9BE58DF1}" type="presOf" srcId="{42F761BE-9F6B-4543-84C0-1E6D4F320894}" destId="{F5F1139A-8750-465E-995F-4EE174C11003}" srcOrd="0" destOrd="0" presId="urn:microsoft.com/office/officeart/2005/8/layout/orgChart1"/>
    <dgm:cxn modelId="{6DDBB5D7-495E-4FF4-951B-804EAEC07766}" type="presOf" srcId="{4390828F-4C63-4AA8-A5D2-FEB5DF2E5161}" destId="{C98AE659-B368-4B4A-B2C4-DBFC7501C09D}" srcOrd="0" destOrd="0" presId="urn:microsoft.com/office/officeart/2005/8/layout/orgChart1"/>
    <dgm:cxn modelId="{BC82399E-E185-42EE-B4AB-F10F73A7FCB6}" srcId="{5B32123B-ED56-4C0A-88D6-648F9E20DCF4}" destId="{83C4089E-F93E-42C4-9FA3-BDF45B35AEAD}" srcOrd="0" destOrd="0" parTransId="{B61A2B56-4867-4D38-B899-B3310822E514}" sibTransId="{15C18688-7C10-4E10-996F-B424D0474EFC}"/>
    <dgm:cxn modelId="{7E8D2B7D-71A6-4FF2-AF6A-085A83022144}" srcId="{4390828F-4C63-4AA8-A5D2-FEB5DF2E5161}" destId="{42F761BE-9F6B-4543-84C0-1E6D4F320894}" srcOrd="0" destOrd="0" parTransId="{9648921B-8263-40CC-8414-5CFD27231380}" sibTransId="{6B61F677-9B4E-4F24-9F6B-C8B3FBFC23DA}"/>
    <dgm:cxn modelId="{738836C2-D498-4723-902C-CD4199E29AE8}" type="presOf" srcId="{2B306EE4-485B-4254-8F4C-A1A33FE5AE09}" destId="{498D6269-E401-4225-BF8D-39580171AC0D}" srcOrd="1" destOrd="0" presId="urn:microsoft.com/office/officeart/2005/8/layout/orgChart1"/>
    <dgm:cxn modelId="{27F2F680-ECCE-4832-97B0-A6F93A9F25D3}" type="presOf" srcId="{83C4089E-F93E-42C4-9FA3-BDF45B35AEAD}" destId="{2D0292E1-5710-4136-83EC-2C6BB1251919}" srcOrd="0" destOrd="0" presId="urn:microsoft.com/office/officeart/2005/8/layout/orgChart1"/>
    <dgm:cxn modelId="{E8975C38-6C2D-40F9-9865-CFA1ACF39F41}" srcId="{D190672D-0C74-45FD-B810-617A13DABFE1}" destId="{5B32123B-ED56-4C0A-88D6-648F9E20DCF4}" srcOrd="0" destOrd="0" parTransId="{DC798321-5572-4EB0-A15D-3CCB84CFD76D}" sibTransId="{38001830-AA1B-48CE-915F-82BC832BDCAC}"/>
    <dgm:cxn modelId="{52641FD1-5ADD-4E37-A85C-AA378737441C}" type="presOf" srcId="{24288F7F-531E-4F7A-8799-EF6BCC7438F6}" destId="{B3A54D61-4FF2-4CFF-92EC-BC395A01175B}" srcOrd="0" destOrd="0" presId="urn:microsoft.com/office/officeart/2005/8/layout/orgChart1"/>
    <dgm:cxn modelId="{61C6F07A-090D-4078-9DE8-D928D534436B}" srcId="{5B32123B-ED56-4C0A-88D6-648F9E20DCF4}" destId="{2B306EE4-485B-4254-8F4C-A1A33FE5AE09}" srcOrd="1" destOrd="0" parTransId="{24288F7F-531E-4F7A-8799-EF6BCC7438F6}" sibTransId="{458A7BF1-8D60-425F-9926-D2A556D59EA4}"/>
    <dgm:cxn modelId="{533FB75E-F0A0-48D3-83C3-D7D8695FA5D3}" type="presOf" srcId="{83C4089E-F93E-42C4-9FA3-BDF45B35AEAD}" destId="{720C317A-ACAD-4975-B882-8AD81AF24358}" srcOrd="1" destOrd="0" presId="urn:microsoft.com/office/officeart/2005/8/layout/orgChart1"/>
    <dgm:cxn modelId="{4D1CD9D7-549E-48F5-9676-59824F772E7A}" type="presOf" srcId="{4EF0D4F1-27BF-402E-BADB-27B459F85017}" destId="{8FD91228-C895-40AE-A878-764C4E43899E}" srcOrd="0" destOrd="0" presId="urn:microsoft.com/office/officeart/2005/8/layout/orgChart1"/>
    <dgm:cxn modelId="{B3654838-2D7B-45E6-A8B6-D0B9E1C92F2D}" srcId="{D190672D-0C74-45FD-B810-617A13DABFE1}" destId="{4390828F-4C63-4AA8-A5D2-FEB5DF2E5161}" srcOrd="1" destOrd="0" parTransId="{94124573-C001-4356-BE3E-BD1AF7812695}" sibTransId="{54CAE321-2748-436E-89D8-5DE57F0C79E8}"/>
    <dgm:cxn modelId="{894378A5-8096-478E-B32D-668CF2D79AF6}" type="presOf" srcId="{6DD3160B-0E2E-40CC-AA2D-C7EE82EB4087}" destId="{A20FD05A-6BAD-4CAD-A439-9CD45AF2E4E1}" srcOrd="0" destOrd="0" presId="urn:microsoft.com/office/officeart/2005/8/layout/orgChart1"/>
    <dgm:cxn modelId="{E12D87EA-C44D-40FF-BA16-056C1E14D1E1}" type="presOf" srcId="{42F761BE-9F6B-4543-84C0-1E6D4F320894}" destId="{8DEF1415-17BC-41F2-A292-779A87C84311}" srcOrd="1" destOrd="0" presId="urn:microsoft.com/office/officeart/2005/8/layout/orgChart1"/>
    <dgm:cxn modelId="{2AFE6447-3648-4CCB-8C34-C42792CA7E6E}" type="presOf" srcId="{D190672D-0C74-45FD-B810-617A13DABFE1}" destId="{6A2F3918-8BDF-4815-8EE9-4B66C72E56F4}" srcOrd="1" destOrd="0" presId="urn:microsoft.com/office/officeart/2005/8/layout/orgChart1"/>
    <dgm:cxn modelId="{6D321447-D489-4FB5-80F4-F5035B626CB0}" type="presOf" srcId="{5B32123B-ED56-4C0A-88D6-648F9E20DCF4}" destId="{998502E3-FDAC-43B2-B31B-7E325DCF8B66}" srcOrd="0" destOrd="0" presId="urn:microsoft.com/office/officeart/2005/8/layout/orgChart1"/>
    <dgm:cxn modelId="{9AA30A84-99E9-4E44-A224-C47CC9E5EB74}" type="presOf" srcId="{9648921B-8263-40CC-8414-5CFD27231380}" destId="{30C3ACFC-DF4F-4327-88D0-681371F1DA12}" srcOrd="0" destOrd="0" presId="urn:microsoft.com/office/officeart/2005/8/layout/orgChart1"/>
    <dgm:cxn modelId="{EDD27663-2E29-416C-84F2-ADADE38966CC}" type="presOf" srcId="{D190672D-0C74-45FD-B810-617A13DABFE1}" destId="{A9A9F7B5-5E8B-4255-B55B-4F33DFD487A9}" srcOrd="0" destOrd="0" presId="urn:microsoft.com/office/officeart/2005/8/layout/orgChart1"/>
    <dgm:cxn modelId="{1763BAE9-5B02-47F3-BFB3-571AFEEFF2D5}" type="presOf" srcId="{DC798321-5572-4EB0-A15D-3CCB84CFD76D}" destId="{B7C00CE4-53AF-43E4-8BA5-FC84E58968EA}" srcOrd="0" destOrd="0" presId="urn:microsoft.com/office/officeart/2005/8/layout/orgChart1"/>
    <dgm:cxn modelId="{60A63DB4-A04F-4D57-919E-7024E8390496}" type="presOf" srcId="{B61A2B56-4867-4D38-B899-B3310822E514}" destId="{4A3E9A16-5605-4FEC-9FF8-96D83000A8B5}" srcOrd="0" destOrd="0" presId="urn:microsoft.com/office/officeart/2005/8/layout/orgChart1"/>
    <dgm:cxn modelId="{CC2B73D1-9EEA-4116-A9D8-0FC2D6F4A570}" type="presOf" srcId="{2B306EE4-485B-4254-8F4C-A1A33FE5AE09}" destId="{55B6E5A7-E38A-4A77-BF4B-C4E282F69CC3}" srcOrd="0" destOrd="0" presId="urn:microsoft.com/office/officeart/2005/8/layout/orgChart1"/>
    <dgm:cxn modelId="{E5B4A251-E14A-4DA1-B145-94CFB9CA3D37}" type="presOf" srcId="{217A171A-65A6-457E-BC88-D4F7E6075047}" destId="{F54AA8F5-333B-4951-A6EF-598A7D06C4B9}" srcOrd="0" destOrd="0" presId="urn:microsoft.com/office/officeart/2005/8/layout/orgChart1"/>
    <dgm:cxn modelId="{35C59532-31D7-4CEE-96C3-782040B1FD1C}" type="presParOf" srcId="{8FD91228-C895-40AE-A878-764C4E43899E}" destId="{15E6F8AF-74A5-4ADB-BDCE-34FCC75A88D3}" srcOrd="0" destOrd="0" presId="urn:microsoft.com/office/officeart/2005/8/layout/orgChart1"/>
    <dgm:cxn modelId="{FB7F8B2F-0F57-4768-AC53-82B7FC3F164A}" type="presParOf" srcId="{15E6F8AF-74A5-4ADB-BDCE-34FCC75A88D3}" destId="{6FCA445D-1275-4C8E-A29C-9FD5FD68E49B}" srcOrd="0" destOrd="0" presId="urn:microsoft.com/office/officeart/2005/8/layout/orgChart1"/>
    <dgm:cxn modelId="{AE3BDD58-B92E-4A8F-BBA5-D19F26D48906}" type="presParOf" srcId="{6FCA445D-1275-4C8E-A29C-9FD5FD68E49B}" destId="{A9A9F7B5-5E8B-4255-B55B-4F33DFD487A9}" srcOrd="0" destOrd="0" presId="urn:microsoft.com/office/officeart/2005/8/layout/orgChart1"/>
    <dgm:cxn modelId="{05A6AE5F-9DEC-40DB-88AD-ABD325810483}" type="presParOf" srcId="{6FCA445D-1275-4C8E-A29C-9FD5FD68E49B}" destId="{6A2F3918-8BDF-4815-8EE9-4B66C72E56F4}" srcOrd="1" destOrd="0" presId="urn:microsoft.com/office/officeart/2005/8/layout/orgChart1"/>
    <dgm:cxn modelId="{6761B9F6-F248-4B0C-83AC-0F04209BD60E}" type="presParOf" srcId="{15E6F8AF-74A5-4ADB-BDCE-34FCC75A88D3}" destId="{FDF73928-C964-4E76-B528-750E87DE1FBA}" srcOrd="1" destOrd="0" presId="urn:microsoft.com/office/officeart/2005/8/layout/orgChart1"/>
    <dgm:cxn modelId="{DFB1CA2D-AF38-420C-90F8-3D743E25E23D}" type="presParOf" srcId="{FDF73928-C964-4E76-B528-750E87DE1FBA}" destId="{B7C00CE4-53AF-43E4-8BA5-FC84E58968EA}" srcOrd="0" destOrd="0" presId="urn:microsoft.com/office/officeart/2005/8/layout/orgChart1"/>
    <dgm:cxn modelId="{F6D8B8EE-FA07-48C4-99C7-2684012E818D}" type="presParOf" srcId="{FDF73928-C964-4E76-B528-750E87DE1FBA}" destId="{61A7EE89-F1D8-47B0-B309-79DF062631C3}" srcOrd="1" destOrd="0" presId="urn:microsoft.com/office/officeart/2005/8/layout/orgChart1"/>
    <dgm:cxn modelId="{C11034A5-D528-41E3-897C-F86E984570CA}" type="presParOf" srcId="{61A7EE89-F1D8-47B0-B309-79DF062631C3}" destId="{2E847367-2F13-4258-BB74-5D5F0BF91967}" srcOrd="0" destOrd="0" presId="urn:microsoft.com/office/officeart/2005/8/layout/orgChart1"/>
    <dgm:cxn modelId="{09C01D85-1FA0-4492-80CE-F71BE9241DDB}" type="presParOf" srcId="{2E847367-2F13-4258-BB74-5D5F0BF91967}" destId="{998502E3-FDAC-43B2-B31B-7E325DCF8B66}" srcOrd="0" destOrd="0" presId="urn:microsoft.com/office/officeart/2005/8/layout/orgChart1"/>
    <dgm:cxn modelId="{C36FF6A0-90FE-4F8A-B3BD-096BA5CF74EC}" type="presParOf" srcId="{2E847367-2F13-4258-BB74-5D5F0BF91967}" destId="{4F0C8809-09F2-4B3F-B7D9-B913C1474E35}" srcOrd="1" destOrd="0" presId="urn:microsoft.com/office/officeart/2005/8/layout/orgChart1"/>
    <dgm:cxn modelId="{FB4B3635-8B1A-4958-AAE4-8CD775877CC8}" type="presParOf" srcId="{61A7EE89-F1D8-47B0-B309-79DF062631C3}" destId="{B6FA8FE9-CEA3-44AF-BA77-97AE4A23838D}" srcOrd="1" destOrd="0" presId="urn:microsoft.com/office/officeart/2005/8/layout/orgChart1"/>
    <dgm:cxn modelId="{C9847BAA-69EF-4038-A36C-CD8BDCBA9BFF}" type="presParOf" srcId="{B6FA8FE9-CEA3-44AF-BA77-97AE4A23838D}" destId="{4A3E9A16-5605-4FEC-9FF8-96D83000A8B5}" srcOrd="0" destOrd="0" presId="urn:microsoft.com/office/officeart/2005/8/layout/orgChart1"/>
    <dgm:cxn modelId="{91FC9A05-5154-4E5F-915D-4337399AE100}" type="presParOf" srcId="{B6FA8FE9-CEA3-44AF-BA77-97AE4A23838D}" destId="{2541AE80-BBB9-4397-81BC-79F426C421DB}" srcOrd="1" destOrd="0" presId="urn:microsoft.com/office/officeart/2005/8/layout/orgChart1"/>
    <dgm:cxn modelId="{AA4CD826-6B04-46BC-9296-DDE7848A6647}" type="presParOf" srcId="{2541AE80-BBB9-4397-81BC-79F426C421DB}" destId="{4E69B8B1-539C-4C1B-93FC-AF7846108711}" srcOrd="0" destOrd="0" presId="urn:microsoft.com/office/officeart/2005/8/layout/orgChart1"/>
    <dgm:cxn modelId="{F7643B4C-135E-4997-A382-1F7B1CEB8821}" type="presParOf" srcId="{4E69B8B1-539C-4C1B-93FC-AF7846108711}" destId="{2D0292E1-5710-4136-83EC-2C6BB1251919}" srcOrd="0" destOrd="0" presId="urn:microsoft.com/office/officeart/2005/8/layout/orgChart1"/>
    <dgm:cxn modelId="{073F2D76-A1A1-47E5-886F-F1DD52978830}" type="presParOf" srcId="{4E69B8B1-539C-4C1B-93FC-AF7846108711}" destId="{720C317A-ACAD-4975-B882-8AD81AF24358}" srcOrd="1" destOrd="0" presId="urn:microsoft.com/office/officeart/2005/8/layout/orgChart1"/>
    <dgm:cxn modelId="{A2C990A3-6F12-4C12-8257-9B2DF67B22B2}" type="presParOf" srcId="{2541AE80-BBB9-4397-81BC-79F426C421DB}" destId="{B2F0AE8D-407F-45DB-AA7A-1B9080A3879E}" srcOrd="1" destOrd="0" presId="urn:microsoft.com/office/officeart/2005/8/layout/orgChart1"/>
    <dgm:cxn modelId="{806AE713-55F1-45B4-A29B-20BDFC94100A}" type="presParOf" srcId="{2541AE80-BBB9-4397-81BC-79F426C421DB}" destId="{AF3A692D-3F26-4030-A2E4-C28CB4826125}" srcOrd="2" destOrd="0" presId="urn:microsoft.com/office/officeart/2005/8/layout/orgChart1"/>
    <dgm:cxn modelId="{BF68E063-8EC8-4045-A88C-FFE89835F7E1}" type="presParOf" srcId="{B6FA8FE9-CEA3-44AF-BA77-97AE4A23838D}" destId="{B3A54D61-4FF2-4CFF-92EC-BC395A01175B}" srcOrd="2" destOrd="0" presId="urn:microsoft.com/office/officeart/2005/8/layout/orgChart1"/>
    <dgm:cxn modelId="{8D21DCB2-F67F-4109-8C4A-BE5BEA0B7F71}" type="presParOf" srcId="{B6FA8FE9-CEA3-44AF-BA77-97AE4A23838D}" destId="{2DA9E1DE-87DC-4E65-83AA-9CD4A95A4364}" srcOrd="3" destOrd="0" presId="urn:microsoft.com/office/officeart/2005/8/layout/orgChart1"/>
    <dgm:cxn modelId="{E9168AC6-2CEF-4C93-A741-1E86ADD6CE37}" type="presParOf" srcId="{2DA9E1DE-87DC-4E65-83AA-9CD4A95A4364}" destId="{4378AA61-1F62-44FA-B0B1-0F6F831B8864}" srcOrd="0" destOrd="0" presId="urn:microsoft.com/office/officeart/2005/8/layout/orgChart1"/>
    <dgm:cxn modelId="{D2DB4560-25C9-4F50-AFD3-050B6344EF6D}" type="presParOf" srcId="{4378AA61-1F62-44FA-B0B1-0F6F831B8864}" destId="{55B6E5A7-E38A-4A77-BF4B-C4E282F69CC3}" srcOrd="0" destOrd="0" presId="urn:microsoft.com/office/officeart/2005/8/layout/orgChart1"/>
    <dgm:cxn modelId="{F14027D0-C1DD-4830-AC68-1B448EEBDF00}" type="presParOf" srcId="{4378AA61-1F62-44FA-B0B1-0F6F831B8864}" destId="{498D6269-E401-4225-BF8D-39580171AC0D}" srcOrd="1" destOrd="0" presId="urn:microsoft.com/office/officeart/2005/8/layout/orgChart1"/>
    <dgm:cxn modelId="{108193F9-2F07-4C7A-802E-6F8FDC4BBBCA}" type="presParOf" srcId="{2DA9E1DE-87DC-4E65-83AA-9CD4A95A4364}" destId="{AF2033CB-D222-49AF-928B-3B27724CB2A4}" srcOrd="1" destOrd="0" presId="urn:microsoft.com/office/officeart/2005/8/layout/orgChart1"/>
    <dgm:cxn modelId="{9C89FC03-6180-440D-BA3A-F97A6DF0EF89}" type="presParOf" srcId="{2DA9E1DE-87DC-4E65-83AA-9CD4A95A4364}" destId="{64DBBA0F-E45C-468F-8293-5F044AE66532}" srcOrd="2" destOrd="0" presId="urn:microsoft.com/office/officeart/2005/8/layout/orgChart1"/>
    <dgm:cxn modelId="{52D278F9-287E-40C6-AF43-82B420EF6EE7}" type="presParOf" srcId="{61A7EE89-F1D8-47B0-B309-79DF062631C3}" destId="{2BC60659-0991-402C-9FD9-E8653B7C80C3}" srcOrd="2" destOrd="0" presId="urn:microsoft.com/office/officeart/2005/8/layout/orgChart1"/>
    <dgm:cxn modelId="{29994F03-7225-429D-87BC-8CD60AF29F16}" type="presParOf" srcId="{FDF73928-C964-4E76-B528-750E87DE1FBA}" destId="{A3252DEC-FDFD-4C73-89D5-B073F4A23E8E}" srcOrd="2" destOrd="0" presId="urn:microsoft.com/office/officeart/2005/8/layout/orgChart1"/>
    <dgm:cxn modelId="{4426914C-D4C6-44EE-A559-F40A14C4EA5C}" type="presParOf" srcId="{FDF73928-C964-4E76-B528-750E87DE1FBA}" destId="{DA08778E-4B04-4029-8F72-B7F6FD0FB5CF}" srcOrd="3" destOrd="0" presId="urn:microsoft.com/office/officeart/2005/8/layout/orgChart1"/>
    <dgm:cxn modelId="{97931B78-C1B8-4A4D-B642-B05E34A77FB2}" type="presParOf" srcId="{DA08778E-4B04-4029-8F72-B7F6FD0FB5CF}" destId="{52786C27-ADF5-48F3-89D0-F0F0E6FA5601}" srcOrd="0" destOrd="0" presId="urn:microsoft.com/office/officeart/2005/8/layout/orgChart1"/>
    <dgm:cxn modelId="{35200F39-ADF0-4F18-96DF-376E41AF6788}" type="presParOf" srcId="{52786C27-ADF5-48F3-89D0-F0F0E6FA5601}" destId="{C98AE659-B368-4B4A-B2C4-DBFC7501C09D}" srcOrd="0" destOrd="0" presId="urn:microsoft.com/office/officeart/2005/8/layout/orgChart1"/>
    <dgm:cxn modelId="{EFEFF5B9-7D90-4A93-9B5A-FE936F177035}" type="presParOf" srcId="{52786C27-ADF5-48F3-89D0-F0F0E6FA5601}" destId="{CA81C59E-BC8F-40FB-8349-DC3579761DF3}" srcOrd="1" destOrd="0" presId="urn:microsoft.com/office/officeart/2005/8/layout/orgChart1"/>
    <dgm:cxn modelId="{4F8CC6AF-8240-4F5F-82F7-D04A646B3AB3}" type="presParOf" srcId="{DA08778E-4B04-4029-8F72-B7F6FD0FB5CF}" destId="{284B68CD-FCC1-4F38-BEC7-8338890711E1}" srcOrd="1" destOrd="0" presId="urn:microsoft.com/office/officeart/2005/8/layout/orgChart1"/>
    <dgm:cxn modelId="{E29A3300-C12B-4236-A6F9-E19E4B4EAADB}" type="presParOf" srcId="{284B68CD-FCC1-4F38-BEC7-8338890711E1}" destId="{30C3ACFC-DF4F-4327-88D0-681371F1DA12}" srcOrd="0" destOrd="0" presId="urn:microsoft.com/office/officeart/2005/8/layout/orgChart1"/>
    <dgm:cxn modelId="{15DECFB1-2FB8-4800-987A-D7EED3A5F26B}" type="presParOf" srcId="{284B68CD-FCC1-4F38-BEC7-8338890711E1}" destId="{6F31D81D-5870-4F61-92B3-14A6E1E32C44}" srcOrd="1" destOrd="0" presId="urn:microsoft.com/office/officeart/2005/8/layout/orgChart1"/>
    <dgm:cxn modelId="{9ABBDFE7-7C20-4A5E-9ACB-21CD8CB6F89E}" type="presParOf" srcId="{6F31D81D-5870-4F61-92B3-14A6E1E32C44}" destId="{7DF95E8F-AB39-4361-BC5D-63E64686EE3D}" srcOrd="0" destOrd="0" presId="urn:microsoft.com/office/officeart/2005/8/layout/orgChart1"/>
    <dgm:cxn modelId="{C4635891-63A2-4E8C-B852-D53089380916}" type="presParOf" srcId="{7DF95E8F-AB39-4361-BC5D-63E64686EE3D}" destId="{F5F1139A-8750-465E-995F-4EE174C11003}" srcOrd="0" destOrd="0" presId="urn:microsoft.com/office/officeart/2005/8/layout/orgChart1"/>
    <dgm:cxn modelId="{BAA398D7-9E11-4953-9DEF-05FCE7FB0C23}" type="presParOf" srcId="{7DF95E8F-AB39-4361-BC5D-63E64686EE3D}" destId="{8DEF1415-17BC-41F2-A292-779A87C84311}" srcOrd="1" destOrd="0" presId="urn:microsoft.com/office/officeart/2005/8/layout/orgChart1"/>
    <dgm:cxn modelId="{1337DE7B-3541-4A08-86D1-3BD439E57F52}" type="presParOf" srcId="{6F31D81D-5870-4F61-92B3-14A6E1E32C44}" destId="{E791E6BA-2087-4395-93BF-AC76E7DDC7F2}" srcOrd="1" destOrd="0" presId="urn:microsoft.com/office/officeart/2005/8/layout/orgChart1"/>
    <dgm:cxn modelId="{D831D018-B2ED-47E2-9303-8987AB0E99D8}" type="presParOf" srcId="{6F31D81D-5870-4F61-92B3-14A6E1E32C44}" destId="{72218375-AB52-48F3-ABE1-BD6F135A20A4}" srcOrd="2" destOrd="0" presId="urn:microsoft.com/office/officeart/2005/8/layout/orgChart1"/>
    <dgm:cxn modelId="{0EB9C667-8008-418B-ABEE-E988ED5C96B5}" type="presParOf" srcId="{284B68CD-FCC1-4F38-BEC7-8338890711E1}" destId="{F54AA8F5-333B-4951-A6EF-598A7D06C4B9}" srcOrd="2" destOrd="0" presId="urn:microsoft.com/office/officeart/2005/8/layout/orgChart1"/>
    <dgm:cxn modelId="{64A5ABC5-25EA-4930-A1F3-1A5F9425A01B}" type="presParOf" srcId="{284B68CD-FCC1-4F38-BEC7-8338890711E1}" destId="{D96E1DE6-7173-4634-A29A-2E9BC3194661}" srcOrd="3" destOrd="0" presId="urn:microsoft.com/office/officeart/2005/8/layout/orgChart1"/>
    <dgm:cxn modelId="{DF055CDF-8EB4-4664-9FBC-B48D5DF65AC2}" type="presParOf" srcId="{D96E1DE6-7173-4634-A29A-2E9BC3194661}" destId="{895C689B-7AAF-4D9B-A9A6-3CC4D6AE3F39}" srcOrd="0" destOrd="0" presId="urn:microsoft.com/office/officeart/2005/8/layout/orgChart1"/>
    <dgm:cxn modelId="{6E4E218D-22C7-479F-B0C8-B1D83099741E}" type="presParOf" srcId="{895C689B-7AAF-4D9B-A9A6-3CC4D6AE3F39}" destId="{A20FD05A-6BAD-4CAD-A439-9CD45AF2E4E1}" srcOrd="0" destOrd="0" presId="urn:microsoft.com/office/officeart/2005/8/layout/orgChart1"/>
    <dgm:cxn modelId="{CBC16C55-4784-41C2-B321-F32C9438B45B}" type="presParOf" srcId="{895C689B-7AAF-4D9B-A9A6-3CC4D6AE3F39}" destId="{1A82183D-E176-4B8D-ADB3-D2E7AD35828C}" srcOrd="1" destOrd="0" presId="urn:microsoft.com/office/officeart/2005/8/layout/orgChart1"/>
    <dgm:cxn modelId="{B00B0406-3E4F-4718-B862-0A585C54A35E}" type="presParOf" srcId="{D96E1DE6-7173-4634-A29A-2E9BC3194661}" destId="{3B110EA4-65B8-4EE1-8A51-3BE87D89C40A}" srcOrd="1" destOrd="0" presId="urn:microsoft.com/office/officeart/2005/8/layout/orgChart1"/>
    <dgm:cxn modelId="{BC57C6AD-3C7D-4398-A178-335B06DF9B29}" type="presParOf" srcId="{D96E1DE6-7173-4634-A29A-2E9BC3194661}" destId="{7462C4C3-AD1B-46DC-ADD7-A0E844C2FE5D}" srcOrd="2" destOrd="0" presId="urn:microsoft.com/office/officeart/2005/8/layout/orgChart1"/>
    <dgm:cxn modelId="{34DE283C-9918-45C9-BD1E-184257E95934}" type="presParOf" srcId="{DA08778E-4B04-4029-8F72-B7F6FD0FB5CF}" destId="{640E2C7F-50A8-4199-A2B4-62A1ADAD551F}" srcOrd="2" destOrd="0" presId="urn:microsoft.com/office/officeart/2005/8/layout/orgChart1"/>
    <dgm:cxn modelId="{F2D4D974-076D-4470-910B-24D01ED6C243}" type="presParOf" srcId="{15E6F8AF-74A5-4ADB-BDCE-34FCC75A88D3}" destId="{41D05727-C51B-4EEF-A421-28B0B69BA635}"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7B9868B-EC1A-48C4-BAD6-ED7D974D8C9D}"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AD7FA416-D283-4049-8958-81F4B9386AA0}">
      <dgm:prSet phldrT="[Text]"/>
      <dgm:spPr/>
      <dgm:t>
        <a:bodyPr/>
        <a:lstStyle/>
        <a:p>
          <a:r>
            <a:rPr lang="en-GB" dirty="0" smtClean="0"/>
            <a:t>Sexual Orientation</a:t>
          </a:r>
          <a:endParaRPr lang="en-GB" dirty="0"/>
        </a:p>
      </dgm:t>
    </dgm:pt>
    <dgm:pt modelId="{BD3D9F61-BE0E-4F67-8806-59EA73595311}" type="parTrans" cxnId="{6AC5AFDB-78AC-4951-81E8-A923818FD9DE}">
      <dgm:prSet/>
      <dgm:spPr/>
      <dgm:t>
        <a:bodyPr/>
        <a:lstStyle/>
        <a:p>
          <a:endParaRPr lang="en-GB"/>
        </a:p>
      </dgm:t>
    </dgm:pt>
    <dgm:pt modelId="{0910A804-49F0-4F5C-8867-1D99C916887C}" type="sibTrans" cxnId="{6AC5AFDB-78AC-4951-81E8-A923818FD9DE}">
      <dgm:prSet/>
      <dgm:spPr/>
      <dgm:t>
        <a:bodyPr/>
        <a:lstStyle/>
        <a:p>
          <a:endParaRPr lang="en-GB"/>
        </a:p>
      </dgm:t>
    </dgm:pt>
    <dgm:pt modelId="{12D92210-63E8-4657-8CFD-3C36ADAD8C2C}" type="asst">
      <dgm:prSet phldrT="[Text]"/>
      <dgm:spPr/>
      <dgm:t>
        <a:bodyPr/>
        <a:lstStyle/>
        <a:p>
          <a:r>
            <a:rPr lang="en-GB" dirty="0" smtClean="0"/>
            <a:t>NOT A CHOICE</a:t>
          </a:r>
          <a:endParaRPr lang="en-GB" dirty="0"/>
        </a:p>
      </dgm:t>
    </dgm:pt>
    <dgm:pt modelId="{8DAED7CB-222D-4023-AC09-59CB6B465610}" type="parTrans" cxnId="{CA030185-750F-4819-8196-77784FEE7086}">
      <dgm:prSet/>
      <dgm:spPr/>
      <dgm:t>
        <a:bodyPr/>
        <a:lstStyle/>
        <a:p>
          <a:endParaRPr lang="en-GB"/>
        </a:p>
      </dgm:t>
    </dgm:pt>
    <dgm:pt modelId="{3DCEE447-7C3B-41AB-A2DF-AAC225C273AC}" type="sibTrans" cxnId="{CA030185-750F-4819-8196-77784FEE7086}">
      <dgm:prSet/>
      <dgm:spPr/>
      <dgm:t>
        <a:bodyPr/>
        <a:lstStyle/>
        <a:p>
          <a:endParaRPr lang="en-GB"/>
        </a:p>
      </dgm:t>
    </dgm:pt>
    <dgm:pt modelId="{0A51703A-4BB1-451E-97B3-174BA469710F}">
      <dgm:prSet phldrT="[Text]"/>
      <dgm:spPr/>
      <dgm:t>
        <a:bodyPr/>
        <a:lstStyle/>
        <a:p>
          <a:r>
            <a:rPr lang="en-GB" dirty="0" smtClean="0"/>
            <a:t>Lesbian</a:t>
          </a:r>
          <a:endParaRPr lang="en-GB" dirty="0"/>
        </a:p>
      </dgm:t>
    </dgm:pt>
    <dgm:pt modelId="{8012918D-5068-40B1-84B5-CEED453A3FD2}" type="parTrans" cxnId="{45E08C8A-9244-478A-B1C9-8195D13EC9FF}">
      <dgm:prSet/>
      <dgm:spPr/>
      <dgm:t>
        <a:bodyPr/>
        <a:lstStyle/>
        <a:p>
          <a:endParaRPr lang="en-GB"/>
        </a:p>
      </dgm:t>
    </dgm:pt>
    <dgm:pt modelId="{6DDA6491-A45E-4602-A508-FA1FE1CA91CE}" type="sibTrans" cxnId="{45E08C8A-9244-478A-B1C9-8195D13EC9FF}">
      <dgm:prSet/>
      <dgm:spPr/>
      <dgm:t>
        <a:bodyPr/>
        <a:lstStyle/>
        <a:p>
          <a:endParaRPr lang="en-GB"/>
        </a:p>
      </dgm:t>
    </dgm:pt>
    <dgm:pt modelId="{43BB8ABA-6552-41B3-8A94-10EFE2155955}">
      <dgm:prSet phldrT="[Text]"/>
      <dgm:spPr/>
      <dgm:t>
        <a:bodyPr/>
        <a:lstStyle/>
        <a:p>
          <a:r>
            <a:rPr lang="en-GB" dirty="0" smtClean="0"/>
            <a:t>Gay</a:t>
          </a:r>
          <a:endParaRPr lang="en-GB" dirty="0"/>
        </a:p>
      </dgm:t>
    </dgm:pt>
    <dgm:pt modelId="{04600B75-32C4-4507-87AE-954011D91C16}" type="parTrans" cxnId="{9785482C-6E4A-4271-B675-74482970D7CF}">
      <dgm:prSet/>
      <dgm:spPr/>
      <dgm:t>
        <a:bodyPr/>
        <a:lstStyle/>
        <a:p>
          <a:endParaRPr lang="en-GB"/>
        </a:p>
      </dgm:t>
    </dgm:pt>
    <dgm:pt modelId="{746EE9AA-7A8D-48E8-A329-EE8238965D10}" type="sibTrans" cxnId="{9785482C-6E4A-4271-B675-74482970D7CF}">
      <dgm:prSet/>
      <dgm:spPr/>
      <dgm:t>
        <a:bodyPr/>
        <a:lstStyle/>
        <a:p>
          <a:endParaRPr lang="en-GB"/>
        </a:p>
      </dgm:t>
    </dgm:pt>
    <dgm:pt modelId="{4C624E9E-8098-4C87-8EE2-AC800D0DB110}">
      <dgm:prSet phldrT="[Text]"/>
      <dgm:spPr/>
      <dgm:t>
        <a:bodyPr/>
        <a:lstStyle/>
        <a:p>
          <a:r>
            <a:rPr lang="en-GB" dirty="0" smtClean="0"/>
            <a:t>Pansexual</a:t>
          </a:r>
          <a:endParaRPr lang="en-GB" dirty="0"/>
        </a:p>
      </dgm:t>
    </dgm:pt>
    <dgm:pt modelId="{C8F6821C-DFA5-44E9-99F1-4F3DBB2CD010}" type="parTrans" cxnId="{E1D009FE-EE47-4383-B35F-A445756664CF}">
      <dgm:prSet/>
      <dgm:spPr/>
      <dgm:t>
        <a:bodyPr/>
        <a:lstStyle/>
        <a:p>
          <a:endParaRPr lang="en-GB"/>
        </a:p>
      </dgm:t>
    </dgm:pt>
    <dgm:pt modelId="{97B4B1F3-E38A-4DD7-9D5A-4CE0C02986D0}" type="sibTrans" cxnId="{E1D009FE-EE47-4383-B35F-A445756664CF}">
      <dgm:prSet/>
      <dgm:spPr/>
      <dgm:t>
        <a:bodyPr/>
        <a:lstStyle/>
        <a:p>
          <a:endParaRPr lang="en-GB"/>
        </a:p>
      </dgm:t>
    </dgm:pt>
    <dgm:pt modelId="{32BEC255-5699-479F-AE43-95BF5D5A83DB}">
      <dgm:prSet phldrT="[Text]"/>
      <dgm:spPr/>
      <dgm:t>
        <a:bodyPr/>
        <a:lstStyle/>
        <a:p>
          <a:r>
            <a:rPr lang="en-GB" dirty="0" smtClean="0"/>
            <a:t>Bisexual</a:t>
          </a:r>
          <a:endParaRPr lang="en-GB" dirty="0"/>
        </a:p>
      </dgm:t>
    </dgm:pt>
    <dgm:pt modelId="{DFBA71E2-5C0F-4D29-BE37-F5F30DECDE7B}" type="parTrans" cxnId="{D148E54C-CB54-426A-8552-0F3C2F663C0D}">
      <dgm:prSet/>
      <dgm:spPr/>
      <dgm:t>
        <a:bodyPr/>
        <a:lstStyle/>
        <a:p>
          <a:endParaRPr lang="en-GB"/>
        </a:p>
      </dgm:t>
    </dgm:pt>
    <dgm:pt modelId="{20E19A14-B442-47D6-9F3F-E571324A82D0}" type="sibTrans" cxnId="{D148E54C-CB54-426A-8552-0F3C2F663C0D}">
      <dgm:prSet/>
      <dgm:spPr/>
      <dgm:t>
        <a:bodyPr/>
        <a:lstStyle/>
        <a:p>
          <a:endParaRPr lang="en-GB"/>
        </a:p>
      </dgm:t>
    </dgm:pt>
    <dgm:pt modelId="{C6CC26F1-2D53-4D47-9D70-AF47B3597E12}">
      <dgm:prSet phldrT="[Text]"/>
      <dgm:spPr/>
      <dgm:t>
        <a:bodyPr/>
        <a:lstStyle/>
        <a:p>
          <a:r>
            <a:rPr lang="en-GB" dirty="0" smtClean="0"/>
            <a:t>Asexual</a:t>
          </a:r>
          <a:endParaRPr lang="en-GB" dirty="0"/>
        </a:p>
      </dgm:t>
    </dgm:pt>
    <dgm:pt modelId="{94005938-748E-4203-9C65-59D4DEDF6F55}" type="parTrans" cxnId="{E0517492-9773-4733-9960-4A7596F9D66E}">
      <dgm:prSet/>
      <dgm:spPr/>
      <dgm:t>
        <a:bodyPr/>
        <a:lstStyle/>
        <a:p>
          <a:endParaRPr lang="en-GB"/>
        </a:p>
      </dgm:t>
    </dgm:pt>
    <dgm:pt modelId="{9C6A7193-A32A-4E6C-90E7-CEB020F0E893}" type="sibTrans" cxnId="{E0517492-9773-4733-9960-4A7596F9D66E}">
      <dgm:prSet/>
      <dgm:spPr/>
      <dgm:t>
        <a:bodyPr/>
        <a:lstStyle/>
        <a:p>
          <a:endParaRPr lang="en-GB"/>
        </a:p>
      </dgm:t>
    </dgm:pt>
    <dgm:pt modelId="{6ABDC3F2-3C9E-4AF5-91A6-1652E15A1824}" type="asst">
      <dgm:prSet phldrT="[Text]"/>
      <dgm:spPr/>
      <dgm:t>
        <a:bodyPr/>
        <a:lstStyle/>
        <a:p>
          <a:r>
            <a:rPr lang="en-GB" dirty="0" smtClean="0"/>
            <a:t>Romantically v Sexually</a:t>
          </a:r>
          <a:endParaRPr lang="en-GB" dirty="0"/>
        </a:p>
      </dgm:t>
    </dgm:pt>
    <dgm:pt modelId="{E29DE3AC-8FF0-4DA8-8A6D-5B3132449651}" type="parTrans" cxnId="{2267B784-FE5A-497B-BE4E-641EEAF0E401}">
      <dgm:prSet/>
      <dgm:spPr/>
      <dgm:t>
        <a:bodyPr/>
        <a:lstStyle/>
        <a:p>
          <a:endParaRPr lang="en-GB"/>
        </a:p>
      </dgm:t>
    </dgm:pt>
    <dgm:pt modelId="{97DD3E15-F942-44E7-97C2-B39122E9866E}" type="sibTrans" cxnId="{2267B784-FE5A-497B-BE4E-641EEAF0E401}">
      <dgm:prSet/>
      <dgm:spPr/>
      <dgm:t>
        <a:bodyPr/>
        <a:lstStyle/>
        <a:p>
          <a:endParaRPr lang="en-GB"/>
        </a:p>
      </dgm:t>
    </dgm:pt>
    <dgm:pt modelId="{D4EA4403-7F19-4E8C-9CB7-697FACB0F850}" type="pres">
      <dgm:prSet presAssocID="{47B9868B-EC1A-48C4-BAD6-ED7D974D8C9D}" presName="hierChild1" presStyleCnt="0">
        <dgm:presLayoutVars>
          <dgm:orgChart val="1"/>
          <dgm:chPref val="1"/>
          <dgm:dir/>
          <dgm:animOne val="branch"/>
          <dgm:animLvl val="lvl"/>
          <dgm:resizeHandles/>
        </dgm:presLayoutVars>
      </dgm:prSet>
      <dgm:spPr/>
      <dgm:t>
        <a:bodyPr/>
        <a:lstStyle/>
        <a:p>
          <a:endParaRPr lang="en-US"/>
        </a:p>
      </dgm:t>
    </dgm:pt>
    <dgm:pt modelId="{14DF7035-032A-4018-B3B7-4161E13A186E}" type="pres">
      <dgm:prSet presAssocID="{AD7FA416-D283-4049-8958-81F4B9386AA0}" presName="hierRoot1" presStyleCnt="0">
        <dgm:presLayoutVars>
          <dgm:hierBranch val="init"/>
        </dgm:presLayoutVars>
      </dgm:prSet>
      <dgm:spPr/>
    </dgm:pt>
    <dgm:pt modelId="{65CDF331-291A-471C-B724-39CA5EF4D50F}" type="pres">
      <dgm:prSet presAssocID="{AD7FA416-D283-4049-8958-81F4B9386AA0}" presName="rootComposite1" presStyleCnt="0"/>
      <dgm:spPr/>
    </dgm:pt>
    <dgm:pt modelId="{F5C26DFF-EED6-437E-AD0A-B7560D6EBD57}" type="pres">
      <dgm:prSet presAssocID="{AD7FA416-D283-4049-8958-81F4B9386AA0}" presName="rootText1" presStyleLbl="node0" presStyleIdx="0" presStyleCnt="1">
        <dgm:presLayoutVars>
          <dgm:chPref val="3"/>
        </dgm:presLayoutVars>
      </dgm:prSet>
      <dgm:spPr/>
      <dgm:t>
        <a:bodyPr/>
        <a:lstStyle/>
        <a:p>
          <a:endParaRPr lang="en-GB"/>
        </a:p>
      </dgm:t>
    </dgm:pt>
    <dgm:pt modelId="{D3D0C0A8-691F-4B29-A66C-BFCF3F87E6CA}" type="pres">
      <dgm:prSet presAssocID="{AD7FA416-D283-4049-8958-81F4B9386AA0}" presName="rootConnector1" presStyleLbl="node1" presStyleIdx="0" presStyleCnt="0"/>
      <dgm:spPr/>
      <dgm:t>
        <a:bodyPr/>
        <a:lstStyle/>
        <a:p>
          <a:endParaRPr lang="en-US"/>
        </a:p>
      </dgm:t>
    </dgm:pt>
    <dgm:pt modelId="{AF9EDA3A-4119-47F6-B1A0-2908449819C6}" type="pres">
      <dgm:prSet presAssocID="{AD7FA416-D283-4049-8958-81F4B9386AA0}" presName="hierChild2" presStyleCnt="0"/>
      <dgm:spPr/>
    </dgm:pt>
    <dgm:pt modelId="{5A2C1BD9-F17D-4D3F-9809-EABCA2FE1680}" type="pres">
      <dgm:prSet presAssocID="{8012918D-5068-40B1-84B5-CEED453A3FD2}" presName="Name37" presStyleLbl="parChTrans1D2" presStyleIdx="0" presStyleCnt="7"/>
      <dgm:spPr/>
      <dgm:t>
        <a:bodyPr/>
        <a:lstStyle/>
        <a:p>
          <a:endParaRPr lang="en-US"/>
        </a:p>
      </dgm:t>
    </dgm:pt>
    <dgm:pt modelId="{4D71F4CE-927D-4AA2-8712-E3D5960F6AEE}" type="pres">
      <dgm:prSet presAssocID="{0A51703A-4BB1-451E-97B3-174BA469710F}" presName="hierRoot2" presStyleCnt="0">
        <dgm:presLayoutVars>
          <dgm:hierBranch val="init"/>
        </dgm:presLayoutVars>
      </dgm:prSet>
      <dgm:spPr/>
    </dgm:pt>
    <dgm:pt modelId="{94F77819-7DA9-4596-A725-129A17C4C1CF}" type="pres">
      <dgm:prSet presAssocID="{0A51703A-4BB1-451E-97B3-174BA469710F}" presName="rootComposite" presStyleCnt="0"/>
      <dgm:spPr/>
    </dgm:pt>
    <dgm:pt modelId="{176A79BE-80E8-4EBB-AA5B-40DEA3ED19C0}" type="pres">
      <dgm:prSet presAssocID="{0A51703A-4BB1-451E-97B3-174BA469710F}" presName="rootText" presStyleLbl="node2" presStyleIdx="0" presStyleCnt="5">
        <dgm:presLayoutVars>
          <dgm:chPref val="3"/>
        </dgm:presLayoutVars>
      </dgm:prSet>
      <dgm:spPr/>
      <dgm:t>
        <a:bodyPr/>
        <a:lstStyle/>
        <a:p>
          <a:endParaRPr lang="en-GB"/>
        </a:p>
      </dgm:t>
    </dgm:pt>
    <dgm:pt modelId="{96024195-554F-4D4F-8465-B3F2F6050821}" type="pres">
      <dgm:prSet presAssocID="{0A51703A-4BB1-451E-97B3-174BA469710F}" presName="rootConnector" presStyleLbl="node2" presStyleIdx="0" presStyleCnt="5"/>
      <dgm:spPr/>
      <dgm:t>
        <a:bodyPr/>
        <a:lstStyle/>
        <a:p>
          <a:endParaRPr lang="en-US"/>
        </a:p>
      </dgm:t>
    </dgm:pt>
    <dgm:pt modelId="{85AF4AB2-EE44-4A6D-9CF6-DDAA28530867}" type="pres">
      <dgm:prSet presAssocID="{0A51703A-4BB1-451E-97B3-174BA469710F}" presName="hierChild4" presStyleCnt="0"/>
      <dgm:spPr/>
    </dgm:pt>
    <dgm:pt modelId="{C74125D3-57D9-4929-9D85-CB7AA0BEC79D}" type="pres">
      <dgm:prSet presAssocID="{0A51703A-4BB1-451E-97B3-174BA469710F}" presName="hierChild5" presStyleCnt="0"/>
      <dgm:spPr/>
    </dgm:pt>
    <dgm:pt modelId="{AC4F1C43-AD83-4A46-B8CD-9E2E2BF582A9}" type="pres">
      <dgm:prSet presAssocID="{04600B75-32C4-4507-87AE-954011D91C16}" presName="Name37" presStyleLbl="parChTrans1D2" presStyleIdx="1" presStyleCnt="7"/>
      <dgm:spPr/>
      <dgm:t>
        <a:bodyPr/>
        <a:lstStyle/>
        <a:p>
          <a:endParaRPr lang="en-US"/>
        </a:p>
      </dgm:t>
    </dgm:pt>
    <dgm:pt modelId="{895D74A6-B303-4587-AA1B-2F099A94770A}" type="pres">
      <dgm:prSet presAssocID="{43BB8ABA-6552-41B3-8A94-10EFE2155955}" presName="hierRoot2" presStyleCnt="0">
        <dgm:presLayoutVars>
          <dgm:hierBranch val="init"/>
        </dgm:presLayoutVars>
      </dgm:prSet>
      <dgm:spPr/>
    </dgm:pt>
    <dgm:pt modelId="{5C141E84-4625-4123-8646-4B7D3D729A7F}" type="pres">
      <dgm:prSet presAssocID="{43BB8ABA-6552-41B3-8A94-10EFE2155955}" presName="rootComposite" presStyleCnt="0"/>
      <dgm:spPr/>
    </dgm:pt>
    <dgm:pt modelId="{E9B54FF7-D731-40A2-8FF3-E465D165720A}" type="pres">
      <dgm:prSet presAssocID="{43BB8ABA-6552-41B3-8A94-10EFE2155955}" presName="rootText" presStyleLbl="node2" presStyleIdx="1" presStyleCnt="5">
        <dgm:presLayoutVars>
          <dgm:chPref val="3"/>
        </dgm:presLayoutVars>
      </dgm:prSet>
      <dgm:spPr/>
      <dgm:t>
        <a:bodyPr/>
        <a:lstStyle/>
        <a:p>
          <a:endParaRPr lang="en-US"/>
        </a:p>
      </dgm:t>
    </dgm:pt>
    <dgm:pt modelId="{D97F76A6-0E31-4A0F-A15A-2D3F9BC0150E}" type="pres">
      <dgm:prSet presAssocID="{43BB8ABA-6552-41B3-8A94-10EFE2155955}" presName="rootConnector" presStyleLbl="node2" presStyleIdx="1" presStyleCnt="5"/>
      <dgm:spPr/>
      <dgm:t>
        <a:bodyPr/>
        <a:lstStyle/>
        <a:p>
          <a:endParaRPr lang="en-US"/>
        </a:p>
      </dgm:t>
    </dgm:pt>
    <dgm:pt modelId="{3D70AA3D-0BDF-4F53-8491-34BA536E76E5}" type="pres">
      <dgm:prSet presAssocID="{43BB8ABA-6552-41B3-8A94-10EFE2155955}" presName="hierChild4" presStyleCnt="0"/>
      <dgm:spPr/>
    </dgm:pt>
    <dgm:pt modelId="{E51CBCA4-7FF1-47E3-95DC-A880C4F8726D}" type="pres">
      <dgm:prSet presAssocID="{43BB8ABA-6552-41B3-8A94-10EFE2155955}" presName="hierChild5" presStyleCnt="0"/>
      <dgm:spPr/>
    </dgm:pt>
    <dgm:pt modelId="{46FF477A-6A38-4627-8BDF-B95DE535141C}" type="pres">
      <dgm:prSet presAssocID="{DFBA71E2-5C0F-4D29-BE37-F5F30DECDE7B}" presName="Name37" presStyleLbl="parChTrans1D2" presStyleIdx="2" presStyleCnt="7"/>
      <dgm:spPr/>
      <dgm:t>
        <a:bodyPr/>
        <a:lstStyle/>
        <a:p>
          <a:endParaRPr lang="en-US"/>
        </a:p>
      </dgm:t>
    </dgm:pt>
    <dgm:pt modelId="{7BAB5DEA-E942-4FC8-AD89-DC0F600AE659}" type="pres">
      <dgm:prSet presAssocID="{32BEC255-5699-479F-AE43-95BF5D5A83DB}" presName="hierRoot2" presStyleCnt="0">
        <dgm:presLayoutVars>
          <dgm:hierBranch val="init"/>
        </dgm:presLayoutVars>
      </dgm:prSet>
      <dgm:spPr/>
    </dgm:pt>
    <dgm:pt modelId="{0C4379AC-CF61-4E5D-BCA5-47BDBE3276A5}" type="pres">
      <dgm:prSet presAssocID="{32BEC255-5699-479F-AE43-95BF5D5A83DB}" presName="rootComposite" presStyleCnt="0"/>
      <dgm:spPr/>
    </dgm:pt>
    <dgm:pt modelId="{B89AA50C-1AC2-4039-B39B-024DB34D3E10}" type="pres">
      <dgm:prSet presAssocID="{32BEC255-5699-479F-AE43-95BF5D5A83DB}" presName="rootText" presStyleLbl="node2" presStyleIdx="2" presStyleCnt="5">
        <dgm:presLayoutVars>
          <dgm:chPref val="3"/>
        </dgm:presLayoutVars>
      </dgm:prSet>
      <dgm:spPr/>
      <dgm:t>
        <a:bodyPr/>
        <a:lstStyle/>
        <a:p>
          <a:endParaRPr lang="en-US"/>
        </a:p>
      </dgm:t>
    </dgm:pt>
    <dgm:pt modelId="{6FE8B06A-DDE0-49CE-8D16-38FCBDED086A}" type="pres">
      <dgm:prSet presAssocID="{32BEC255-5699-479F-AE43-95BF5D5A83DB}" presName="rootConnector" presStyleLbl="node2" presStyleIdx="2" presStyleCnt="5"/>
      <dgm:spPr/>
      <dgm:t>
        <a:bodyPr/>
        <a:lstStyle/>
        <a:p>
          <a:endParaRPr lang="en-US"/>
        </a:p>
      </dgm:t>
    </dgm:pt>
    <dgm:pt modelId="{608339DE-8540-4E0F-A3CB-DDAF77287660}" type="pres">
      <dgm:prSet presAssocID="{32BEC255-5699-479F-AE43-95BF5D5A83DB}" presName="hierChild4" presStyleCnt="0"/>
      <dgm:spPr/>
    </dgm:pt>
    <dgm:pt modelId="{33C2EC6F-E1E5-4D89-ABAC-BFB67CEE3462}" type="pres">
      <dgm:prSet presAssocID="{32BEC255-5699-479F-AE43-95BF5D5A83DB}" presName="hierChild5" presStyleCnt="0"/>
      <dgm:spPr/>
    </dgm:pt>
    <dgm:pt modelId="{4B7EC2AF-3C3D-4B9D-81D1-08C382481A6A}" type="pres">
      <dgm:prSet presAssocID="{C8F6821C-DFA5-44E9-99F1-4F3DBB2CD010}" presName="Name37" presStyleLbl="parChTrans1D2" presStyleIdx="3" presStyleCnt="7"/>
      <dgm:spPr/>
      <dgm:t>
        <a:bodyPr/>
        <a:lstStyle/>
        <a:p>
          <a:endParaRPr lang="en-US"/>
        </a:p>
      </dgm:t>
    </dgm:pt>
    <dgm:pt modelId="{48FAE06A-04A3-46B4-848E-EF83CFBF3A73}" type="pres">
      <dgm:prSet presAssocID="{4C624E9E-8098-4C87-8EE2-AC800D0DB110}" presName="hierRoot2" presStyleCnt="0">
        <dgm:presLayoutVars>
          <dgm:hierBranch val="init"/>
        </dgm:presLayoutVars>
      </dgm:prSet>
      <dgm:spPr/>
    </dgm:pt>
    <dgm:pt modelId="{33E517A5-620B-40C5-A336-A04E35336268}" type="pres">
      <dgm:prSet presAssocID="{4C624E9E-8098-4C87-8EE2-AC800D0DB110}" presName="rootComposite" presStyleCnt="0"/>
      <dgm:spPr/>
    </dgm:pt>
    <dgm:pt modelId="{34CC5AEF-D4A3-49EC-932E-1B15BBAA12D8}" type="pres">
      <dgm:prSet presAssocID="{4C624E9E-8098-4C87-8EE2-AC800D0DB110}" presName="rootText" presStyleLbl="node2" presStyleIdx="3" presStyleCnt="5">
        <dgm:presLayoutVars>
          <dgm:chPref val="3"/>
        </dgm:presLayoutVars>
      </dgm:prSet>
      <dgm:spPr/>
      <dgm:t>
        <a:bodyPr/>
        <a:lstStyle/>
        <a:p>
          <a:endParaRPr lang="en-US"/>
        </a:p>
      </dgm:t>
    </dgm:pt>
    <dgm:pt modelId="{B864DACF-C2CE-4564-8281-C6E057FF87B6}" type="pres">
      <dgm:prSet presAssocID="{4C624E9E-8098-4C87-8EE2-AC800D0DB110}" presName="rootConnector" presStyleLbl="node2" presStyleIdx="3" presStyleCnt="5"/>
      <dgm:spPr/>
      <dgm:t>
        <a:bodyPr/>
        <a:lstStyle/>
        <a:p>
          <a:endParaRPr lang="en-US"/>
        </a:p>
      </dgm:t>
    </dgm:pt>
    <dgm:pt modelId="{4F06F64F-6F4E-459B-BCF6-53AE468CE78B}" type="pres">
      <dgm:prSet presAssocID="{4C624E9E-8098-4C87-8EE2-AC800D0DB110}" presName="hierChild4" presStyleCnt="0"/>
      <dgm:spPr/>
    </dgm:pt>
    <dgm:pt modelId="{C9D4C8A9-E57D-403C-A118-E4EF71BA8E3B}" type="pres">
      <dgm:prSet presAssocID="{4C624E9E-8098-4C87-8EE2-AC800D0DB110}" presName="hierChild5" presStyleCnt="0"/>
      <dgm:spPr/>
    </dgm:pt>
    <dgm:pt modelId="{43F5B534-E319-4FE6-B529-DCEBC33F72D2}" type="pres">
      <dgm:prSet presAssocID="{94005938-748E-4203-9C65-59D4DEDF6F55}" presName="Name37" presStyleLbl="parChTrans1D2" presStyleIdx="4" presStyleCnt="7"/>
      <dgm:spPr/>
      <dgm:t>
        <a:bodyPr/>
        <a:lstStyle/>
        <a:p>
          <a:endParaRPr lang="en-US"/>
        </a:p>
      </dgm:t>
    </dgm:pt>
    <dgm:pt modelId="{82D2FDFF-42BC-4E76-893B-B7823BD3B224}" type="pres">
      <dgm:prSet presAssocID="{C6CC26F1-2D53-4D47-9D70-AF47B3597E12}" presName="hierRoot2" presStyleCnt="0">
        <dgm:presLayoutVars>
          <dgm:hierBranch val="init"/>
        </dgm:presLayoutVars>
      </dgm:prSet>
      <dgm:spPr/>
    </dgm:pt>
    <dgm:pt modelId="{F24B4016-0D6C-4E2B-8A61-769616CF1080}" type="pres">
      <dgm:prSet presAssocID="{C6CC26F1-2D53-4D47-9D70-AF47B3597E12}" presName="rootComposite" presStyleCnt="0"/>
      <dgm:spPr/>
    </dgm:pt>
    <dgm:pt modelId="{14FF360B-1784-4924-817B-1F151E3F6BC5}" type="pres">
      <dgm:prSet presAssocID="{C6CC26F1-2D53-4D47-9D70-AF47B3597E12}" presName="rootText" presStyleLbl="node2" presStyleIdx="4" presStyleCnt="5">
        <dgm:presLayoutVars>
          <dgm:chPref val="3"/>
        </dgm:presLayoutVars>
      </dgm:prSet>
      <dgm:spPr/>
      <dgm:t>
        <a:bodyPr/>
        <a:lstStyle/>
        <a:p>
          <a:endParaRPr lang="en-US"/>
        </a:p>
      </dgm:t>
    </dgm:pt>
    <dgm:pt modelId="{6A5D35A8-EF45-4CB9-BDDB-B5C36B25F6B3}" type="pres">
      <dgm:prSet presAssocID="{C6CC26F1-2D53-4D47-9D70-AF47B3597E12}" presName="rootConnector" presStyleLbl="node2" presStyleIdx="4" presStyleCnt="5"/>
      <dgm:spPr/>
      <dgm:t>
        <a:bodyPr/>
        <a:lstStyle/>
        <a:p>
          <a:endParaRPr lang="en-US"/>
        </a:p>
      </dgm:t>
    </dgm:pt>
    <dgm:pt modelId="{859319F4-A08C-44B6-ADD6-768EAA05CDC6}" type="pres">
      <dgm:prSet presAssocID="{C6CC26F1-2D53-4D47-9D70-AF47B3597E12}" presName="hierChild4" presStyleCnt="0"/>
      <dgm:spPr/>
    </dgm:pt>
    <dgm:pt modelId="{02F60317-88E6-42AE-8EF6-0E3F773AE404}" type="pres">
      <dgm:prSet presAssocID="{C6CC26F1-2D53-4D47-9D70-AF47B3597E12}" presName="hierChild5" presStyleCnt="0"/>
      <dgm:spPr/>
    </dgm:pt>
    <dgm:pt modelId="{78F78D2C-59D3-4FCF-BC5A-01C8B7DAA2E9}" type="pres">
      <dgm:prSet presAssocID="{AD7FA416-D283-4049-8958-81F4B9386AA0}" presName="hierChild3" presStyleCnt="0"/>
      <dgm:spPr/>
    </dgm:pt>
    <dgm:pt modelId="{A23A29BD-FE46-46FF-8186-752EADA2A7B3}" type="pres">
      <dgm:prSet presAssocID="{8DAED7CB-222D-4023-AC09-59CB6B465610}" presName="Name111" presStyleLbl="parChTrans1D2" presStyleIdx="5" presStyleCnt="7"/>
      <dgm:spPr/>
      <dgm:t>
        <a:bodyPr/>
        <a:lstStyle/>
        <a:p>
          <a:endParaRPr lang="en-US"/>
        </a:p>
      </dgm:t>
    </dgm:pt>
    <dgm:pt modelId="{1FB7CBA4-4BAA-49A3-8C4B-56F7DED63205}" type="pres">
      <dgm:prSet presAssocID="{12D92210-63E8-4657-8CFD-3C36ADAD8C2C}" presName="hierRoot3" presStyleCnt="0">
        <dgm:presLayoutVars>
          <dgm:hierBranch val="init"/>
        </dgm:presLayoutVars>
      </dgm:prSet>
      <dgm:spPr/>
    </dgm:pt>
    <dgm:pt modelId="{9317AEFB-FE25-41FC-86E6-4932F431904C}" type="pres">
      <dgm:prSet presAssocID="{12D92210-63E8-4657-8CFD-3C36ADAD8C2C}" presName="rootComposite3" presStyleCnt="0"/>
      <dgm:spPr/>
    </dgm:pt>
    <dgm:pt modelId="{3B8C4EDB-B428-442D-808B-D9DDD5990F42}" type="pres">
      <dgm:prSet presAssocID="{12D92210-63E8-4657-8CFD-3C36ADAD8C2C}" presName="rootText3" presStyleLbl="asst1" presStyleIdx="0" presStyleCnt="2">
        <dgm:presLayoutVars>
          <dgm:chPref val="3"/>
        </dgm:presLayoutVars>
      </dgm:prSet>
      <dgm:spPr/>
      <dgm:t>
        <a:bodyPr/>
        <a:lstStyle/>
        <a:p>
          <a:endParaRPr lang="en-GB"/>
        </a:p>
      </dgm:t>
    </dgm:pt>
    <dgm:pt modelId="{FE0DBDBA-1D26-4375-8245-09BA1D10DFAA}" type="pres">
      <dgm:prSet presAssocID="{12D92210-63E8-4657-8CFD-3C36ADAD8C2C}" presName="rootConnector3" presStyleLbl="asst1" presStyleIdx="0" presStyleCnt="2"/>
      <dgm:spPr/>
      <dgm:t>
        <a:bodyPr/>
        <a:lstStyle/>
        <a:p>
          <a:endParaRPr lang="en-US"/>
        </a:p>
      </dgm:t>
    </dgm:pt>
    <dgm:pt modelId="{28AE52C5-0AA8-489F-AB1C-AA9A96B420BB}" type="pres">
      <dgm:prSet presAssocID="{12D92210-63E8-4657-8CFD-3C36ADAD8C2C}" presName="hierChild6" presStyleCnt="0"/>
      <dgm:spPr/>
    </dgm:pt>
    <dgm:pt modelId="{6758A061-9963-4528-9B04-FA94A5E6D9EA}" type="pres">
      <dgm:prSet presAssocID="{12D92210-63E8-4657-8CFD-3C36ADAD8C2C}" presName="hierChild7" presStyleCnt="0"/>
      <dgm:spPr/>
    </dgm:pt>
    <dgm:pt modelId="{3B04E3D0-EEEC-456A-B61A-3953B13624A3}" type="pres">
      <dgm:prSet presAssocID="{E29DE3AC-8FF0-4DA8-8A6D-5B3132449651}" presName="Name111" presStyleLbl="parChTrans1D2" presStyleIdx="6" presStyleCnt="7"/>
      <dgm:spPr/>
      <dgm:t>
        <a:bodyPr/>
        <a:lstStyle/>
        <a:p>
          <a:endParaRPr lang="en-US"/>
        </a:p>
      </dgm:t>
    </dgm:pt>
    <dgm:pt modelId="{4B7B775F-9DA2-48AD-9B7F-1DD36F5C7BE5}" type="pres">
      <dgm:prSet presAssocID="{6ABDC3F2-3C9E-4AF5-91A6-1652E15A1824}" presName="hierRoot3" presStyleCnt="0">
        <dgm:presLayoutVars>
          <dgm:hierBranch val="init"/>
        </dgm:presLayoutVars>
      </dgm:prSet>
      <dgm:spPr/>
    </dgm:pt>
    <dgm:pt modelId="{7DAC0C17-8AB3-494A-9CF1-037AA4DCAB51}" type="pres">
      <dgm:prSet presAssocID="{6ABDC3F2-3C9E-4AF5-91A6-1652E15A1824}" presName="rootComposite3" presStyleCnt="0"/>
      <dgm:spPr/>
    </dgm:pt>
    <dgm:pt modelId="{4BEBD0FA-D211-4A6D-90C3-26FE336DB007}" type="pres">
      <dgm:prSet presAssocID="{6ABDC3F2-3C9E-4AF5-91A6-1652E15A1824}" presName="rootText3" presStyleLbl="asst1" presStyleIdx="1" presStyleCnt="2">
        <dgm:presLayoutVars>
          <dgm:chPref val="3"/>
        </dgm:presLayoutVars>
      </dgm:prSet>
      <dgm:spPr/>
      <dgm:t>
        <a:bodyPr/>
        <a:lstStyle/>
        <a:p>
          <a:endParaRPr lang="en-US"/>
        </a:p>
      </dgm:t>
    </dgm:pt>
    <dgm:pt modelId="{9884B844-625E-4850-AFC3-068B529D31C2}" type="pres">
      <dgm:prSet presAssocID="{6ABDC3F2-3C9E-4AF5-91A6-1652E15A1824}" presName="rootConnector3" presStyleLbl="asst1" presStyleIdx="1" presStyleCnt="2"/>
      <dgm:spPr/>
      <dgm:t>
        <a:bodyPr/>
        <a:lstStyle/>
        <a:p>
          <a:endParaRPr lang="en-US"/>
        </a:p>
      </dgm:t>
    </dgm:pt>
    <dgm:pt modelId="{0651193A-9ED7-47C0-844C-22FD91E7487A}" type="pres">
      <dgm:prSet presAssocID="{6ABDC3F2-3C9E-4AF5-91A6-1652E15A1824}" presName="hierChild6" presStyleCnt="0"/>
      <dgm:spPr/>
    </dgm:pt>
    <dgm:pt modelId="{C8062B8D-6F7C-45E7-BAC9-812E69CE15E3}" type="pres">
      <dgm:prSet presAssocID="{6ABDC3F2-3C9E-4AF5-91A6-1652E15A1824}" presName="hierChild7" presStyleCnt="0"/>
      <dgm:spPr/>
    </dgm:pt>
  </dgm:ptLst>
  <dgm:cxnLst>
    <dgm:cxn modelId="{C3316813-2ADB-467B-ACAF-540F2E41045A}" type="presOf" srcId="{12D92210-63E8-4657-8CFD-3C36ADAD8C2C}" destId="{FE0DBDBA-1D26-4375-8245-09BA1D10DFAA}" srcOrd="1" destOrd="0" presId="urn:microsoft.com/office/officeart/2005/8/layout/orgChart1"/>
    <dgm:cxn modelId="{4ABBC23B-8E8B-4342-8C8D-6EEF83709858}" type="presOf" srcId="{E29DE3AC-8FF0-4DA8-8A6D-5B3132449651}" destId="{3B04E3D0-EEEC-456A-B61A-3953B13624A3}" srcOrd="0" destOrd="0" presId="urn:microsoft.com/office/officeart/2005/8/layout/orgChart1"/>
    <dgm:cxn modelId="{2B6C17C3-B936-413A-A221-CE516761CA5E}" type="presOf" srcId="{47B9868B-EC1A-48C4-BAD6-ED7D974D8C9D}" destId="{D4EA4403-7F19-4E8C-9CB7-697FACB0F850}" srcOrd="0" destOrd="0" presId="urn:microsoft.com/office/officeart/2005/8/layout/orgChart1"/>
    <dgm:cxn modelId="{6AC5AFDB-78AC-4951-81E8-A923818FD9DE}" srcId="{47B9868B-EC1A-48C4-BAD6-ED7D974D8C9D}" destId="{AD7FA416-D283-4049-8958-81F4B9386AA0}" srcOrd="0" destOrd="0" parTransId="{BD3D9F61-BE0E-4F67-8806-59EA73595311}" sibTransId="{0910A804-49F0-4F5C-8867-1D99C916887C}"/>
    <dgm:cxn modelId="{2267B784-FE5A-497B-BE4E-641EEAF0E401}" srcId="{AD7FA416-D283-4049-8958-81F4B9386AA0}" destId="{6ABDC3F2-3C9E-4AF5-91A6-1652E15A1824}" srcOrd="1" destOrd="0" parTransId="{E29DE3AC-8FF0-4DA8-8A6D-5B3132449651}" sibTransId="{97DD3E15-F942-44E7-97C2-B39122E9866E}"/>
    <dgm:cxn modelId="{FFD28F07-B964-4611-93D9-DE9155E3B015}" type="presOf" srcId="{12D92210-63E8-4657-8CFD-3C36ADAD8C2C}" destId="{3B8C4EDB-B428-442D-808B-D9DDD5990F42}" srcOrd="0" destOrd="0" presId="urn:microsoft.com/office/officeart/2005/8/layout/orgChart1"/>
    <dgm:cxn modelId="{7E5A2AE1-572B-45EE-94C1-23BB9960F401}" type="presOf" srcId="{0A51703A-4BB1-451E-97B3-174BA469710F}" destId="{176A79BE-80E8-4EBB-AA5B-40DEA3ED19C0}" srcOrd="0" destOrd="0" presId="urn:microsoft.com/office/officeart/2005/8/layout/orgChart1"/>
    <dgm:cxn modelId="{CA030185-750F-4819-8196-77784FEE7086}" srcId="{AD7FA416-D283-4049-8958-81F4B9386AA0}" destId="{12D92210-63E8-4657-8CFD-3C36ADAD8C2C}" srcOrd="0" destOrd="0" parTransId="{8DAED7CB-222D-4023-AC09-59CB6B465610}" sibTransId="{3DCEE447-7C3B-41AB-A2DF-AAC225C273AC}"/>
    <dgm:cxn modelId="{DE34E9E6-7B17-46E8-8D78-F2A12A9B423E}" type="presOf" srcId="{DFBA71E2-5C0F-4D29-BE37-F5F30DECDE7B}" destId="{46FF477A-6A38-4627-8BDF-B95DE535141C}" srcOrd="0" destOrd="0" presId="urn:microsoft.com/office/officeart/2005/8/layout/orgChart1"/>
    <dgm:cxn modelId="{A650ED6F-D846-426E-910B-2953564BAFAB}" type="presOf" srcId="{32BEC255-5699-479F-AE43-95BF5D5A83DB}" destId="{B89AA50C-1AC2-4039-B39B-024DB34D3E10}" srcOrd="0" destOrd="0" presId="urn:microsoft.com/office/officeart/2005/8/layout/orgChart1"/>
    <dgm:cxn modelId="{AC9464FD-F98C-435C-8F2E-CEE4F05521EA}" type="presOf" srcId="{04600B75-32C4-4507-87AE-954011D91C16}" destId="{AC4F1C43-AD83-4A46-B8CD-9E2E2BF582A9}" srcOrd="0" destOrd="0" presId="urn:microsoft.com/office/officeart/2005/8/layout/orgChart1"/>
    <dgm:cxn modelId="{7449B5DC-FDA2-48B3-B13B-78327CEDF752}" type="presOf" srcId="{C8F6821C-DFA5-44E9-99F1-4F3DBB2CD010}" destId="{4B7EC2AF-3C3D-4B9D-81D1-08C382481A6A}" srcOrd="0" destOrd="0" presId="urn:microsoft.com/office/officeart/2005/8/layout/orgChart1"/>
    <dgm:cxn modelId="{DDA16BEC-5EB8-43D2-AA51-15B9B3ACCFFA}" type="presOf" srcId="{C6CC26F1-2D53-4D47-9D70-AF47B3597E12}" destId="{6A5D35A8-EF45-4CB9-BDDB-B5C36B25F6B3}" srcOrd="1" destOrd="0" presId="urn:microsoft.com/office/officeart/2005/8/layout/orgChart1"/>
    <dgm:cxn modelId="{0DFF5ABB-23D3-48AC-9640-FF7144F38D9B}" type="presOf" srcId="{32BEC255-5699-479F-AE43-95BF5D5A83DB}" destId="{6FE8B06A-DDE0-49CE-8D16-38FCBDED086A}" srcOrd="1" destOrd="0" presId="urn:microsoft.com/office/officeart/2005/8/layout/orgChart1"/>
    <dgm:cxn modelId="{E0517492-9773-4733-9960-4A7596F9D66E}" srcId="{AD7FA416-D283-4049-8958-81F4B9386AA0}" destId="{C6CC26F1-2D53-4D47-9D70-AF47B3597E12}" srcOrd="6" destOrd="0" parTransId="{94005938-748E-4203-9C65-59D4DEDF6F55}" sibTransId="{9C6A7193-A32A-4E6C-90E7-CEB020F0E893}"/>
    <dgm:cxn modelId="{9785482C-6E4A-4271-B675-74482970D7CF}" srcId="{AD7FA416-D283-4049-8958-81F4B9386AA0}" destId="{43BB8ABA-6552-41B3-8A94-10EFE2155955}" srcOrd="3" destOrd="0" parTransId="{04600B75-32C4-4507-87AE-954011D91C16}" sibTransId="{746EE9AA-7A8D-48E8-A329-EE8238965D10}"/>
    <dgm:cxn modelId="{45E08C8A-9244-478A-B1C9-8195D13EC9FF}" srcId="{AD7FA416-D283-4049-8958-81F4B9386AA0}" destId="{0A51703A-4BB1-451E-97B3-174BA469710F}" srcOrd="2" destOrd="0" parTransId="{8012918D-5068-40B1-84B5-CEED453A3FD2}" sibTransId="{6DDA6491-A45E-4602-A508-FA1FE1CA91CE}"/>
    <dgm:cxn modelId="{7F8D6F7E-6C3E-4D3B-9CC8-B04579B03AFA}" type="presOf" srcId="{8DAED7CB-222D-4023-AC09-59CB6B465610}" destId="{A23A29BD-FE46-46FF-8186-752EADA2A7B3}" srcOrd="0" destOrd="0" presId="urn:microsoft.com/office/officeart/2005/8/layout/orgChart1"/>
    <dgm:cxn modelId="{E1D009FE-EE47-4383-B35F-A445756664CF}" srcId="{AD7FA416-D283-4049-8958-81F4B9386AA0}" destId="{4C624E9E-8098-4C87-8EE2-AC800D0DB110}" srcOrd="5" destOrd="0" parTransId="{C8F6821C-DFA5-44E9-99F1-4F3DBB2CD010}" sibTransId="{97B4B1F3-E38A-4DD7-9D5A-4CE0C02986D0}"/>
    <dgm:cxn modelId="{D148E54C-CB54-426A-8552-0F3C2F663C0D}" srcId="{AD7FA416-D283-4049-8958-81F4B9386AA0}" destId="{32BEC255-5699-479F-AE43-95BF5D5A83DB}" srcOrd="4" destOrd="0" parTransId="{DFBA71E2-5C0F-4D29-BE37-F5F30DECDE7B}" sibTransId="{20E19A14-B442-47D6-9F3F-E571324A82D0}"/>
    <dgm:cxn modelId="{778E7477-9111-4A94-B7D9-875F1E8D565D}" type="presOf" srcId="{94005938-748E-4203-9C65-59D4DEDF6F55}" destId="{43F5B534-E319-4FE6-B529-DCEBC33F72D2}" srcOrd="0" destOrd="0" presId="urn:microsoft.com/office/officeart/2005/8/layout/orgChart1"/>
    <dgm:cxn modelId="{74BC956F-9B50-46AE-970F-1018F2ED2BE2}" type="presOf" srcId="{4C624E9E-8098-4C87-8EE2-AC800D0DB110}" destId="{B864DACF-C2CE-4564-8281-C6E057FF87B6}" srcOrd="1" destOrd="0" presId="urn:microsoft.com/office/officeart/2005/8/layout/orgChart1"/>
    <dgm:cxn modelId="{A978EE29-5FF5-43AD-8FC1-51777CD1504D}" type="presOf" srcId="{43BB8ABA-6552-41B3-8A94-10EFE2155955}" destId="{D97F76A6-0E31-4A0F-A15A-2D3F9BC0150E}" srcOrd="1" destOrd="0" presId="urn:microsoft.com/office/officeart/2005/8/layout/orgChart1"/>
    <dgm:cxn modelId="{1BAD5720-9496-4B69-948C-F9CA9A849E4B}" type="presOf" srcId="{4C624E9E-8098-4C87-8EE2-AC800D0DB110}" destId="{34CC5AEF-D4A3-49EC-932E-1B15BBAA12D8}" srcOrd="0" destOrd="0" presId="urn:microsoft.com/office/officeart/2005/8/layout/orgChart1"/>
    <dgm:cxn modelId="{C584DDBD-F7C3-4ABA-9443-6EBE4816D488}" type="presOf" srcId="{43BB8ABA-6552-41B3-8A94-10EFE2155955}" destId="{E9B54FF7-D731-40A2-8FF3-E465D165720A}" srcOrd="0" destOrd="0" presId="urn:microsoft.com/office/officeart/2005/8/layout/orgChart1"/>
    <dgm:cxn modelId="{B563B9A7-AAB9-4F7A-8689-BDDC7C5405A8}" type="presOf" srcId="{AD7FA416-D283-4049-8958-81F4B9386AA0}" destId="{F5C26DFF-EED6-437E-AD0A-B7560D6EBD57}" srcOrd="0" destOrd="0" presId="urn:microsoft.com/office/officeart/2005/8/layout/orgChart1"/>
    <dgm:cxn modelId="{E66386A1-8DB1-4A00-9080-61D328C2E1CE}" type="presOf" srcId="{6ABDC3F2-3C9E-4AF5-91A6-1652E15A1824}" destId="{9884B844-625E-4850-AFC3-068B529D31C2}" srcOrd="1" destOrd="0" presId="urn:microsoft.com/office/officeart/2005/8/layout/orgChart1"/>
    <dgm:cxn modelId="{26263BA8-9519-4F96-BF84-B038C4A2815E}" type="presOf" srcId="{8012918D-5068-40B1-84B5-CEED453A3FD2}" destId="{5A2C1BD9-F17D-4D3F-9809-EABCA2FE1680}" srcOrd="0" destOrd="0" presId="urn:microsoft.com/office/officeart/2005/8/layout/orgChart1"/>
    <dgm:cxn modelId="{31D9407D-0346-4B9C-B5B6-986D9A2177C2}" type="presOf" srcId="{0A51703A-4BB1-451E-97B3-174BA469710F}" destId="{96024195-554F-4D4F-8465-B3F2F6050821}" srcOrd="1" destOrd="0" presId="urn:microsoft.com/office/officeart/2005/8/layout/orgChart1"/>
    <dgm:cxn modelId="{48704C6F-3BDF-4FD8-BD46-72D96C1E46A2}" type="presOf" srcId="{C6CC26F1-2D53-4D47-9D70-AF47B3597E12}" destId="{14FF360B-1784-4924-817B-1F151E3F6BC5}" srcOrd="0" destOrd="0" presId="urn:microsoft.com/office/officeart/2005/8/layout/orgChart1"/>
    <dgm:cxn modelId="{27DE0BB3-ACBB-48A7-80F8-A6F203870C88}" type="presOf" srcId="{6ABDC3F2-3C9E-4AF5-91A6-1652E15A1824}" destId="{4BEBD0FA-D211-4A6D-90C3-26FE336DB007}" srcOrd="0" destOrd="0" presId="urn:microsoft.com/office/officeart/2005/8/layout/orgChart1"/>
    <dgm:cxn modelId="{DBCE2D76-71B7-463A-8445-E12F6AEEFC30}" type="presOf" srcId="{AD7FA416-D283-4049-8958-81F4B9386AA0}" destId="{D3D0C0A8-691F-4B29-A66C-BFCF3F87E6CA}" srcOrd="1" destOrd="0" presId="urn:microsoft.com/office/officeart/2005/8/layout/orgChart1"/>
    <dgm:cxn modelId="{BF02CCD9-D449-4E41-9A0F-E33CB601A556}" type="presParOf" srcId="{D4EA4403-7F19-4E8C-9CB7-697FACB0F850}" destId="{14DF7035-032A-4018-B3B7-4161E13A186E}" srcOrd="0" destOrd="0" presId="urn:microsoft.com/office/officeart/2005/8/layout/orgChart1"/>
    <dgm:cxn modelId="{2BFF963A-6A62-4D32-8798-C62098E7D418}" type="presParOf" srcId="{14DF7035-032A-4018-B3B7-4161E13A186E}" destId="{65CDF331-291A-471C-B724-39CA5EF4D50F}" srcOrd="0" destOrd="0" presId="urn:microsoft.com/office/officeart/2005/8/layout/orgChart1"/>
    <dgm:cxn modelId="{2B3937A7-593B-4836-A3F6-E677257D0CA4}" type="presParOf" srcId="{65CDF331-291A-471C-B724-39CA5EF4D50F}" destId="{F5C26DFF-EED6-437E-AD0A-B7560D6EBD57}" srcOrd="0" destOrd="0" presId="urn:microsoft.com/office/officeart/2005/8/layout/orgChart1"/>
    <dgm:cxn modelId="{B3FDB5B1-4C50-466E-AD55-B2AE35D7656F}" type="presParOf" srcId="{65CDF331-291A-471C-B724-39CA5EF4D50F}" destId="{D3D0C0A8-691F-4B29-A66C-BFCF3F87E6CA}" srcOrd="1" destOrd="0" presId="urn:microsoft.com/office/officeart/2005/8/layout/orgChart1"/>
    <dgm:cxn modelId="{9E35F3B5-9843-4AF2-8E6D-27FC3029108A}" type="presParOf" srcId="{14DF7035-032A-4018-B3B7-4161E13A186E}" destId="{AF9EDA3A-4119-47F6-B1A0-2908449819C6}" srcOrd="1" destOrd="0" presId="urn:microsoft.com/office/officeart/2005/8/layout/orgChart1"/>
    <dgm:cxn modelId="{B8043274-D171-49A8-919B-B311D2A10C53}" type="presParOf" srcId="{AF9EDA3A-4119-47F6-B1A0-2908449819C6}" destId="{5A2C1BD9-F17D-4D3F-9809-EABCA2FE1680}" srcOrd="0" destOrd="0" presId="urn:microsoft.com/office/officeart/2005/8/layout/orgChart1"/>
    <dgm:cxn modelId="{90CCCCAF-BD4E-4FC3-B63E-6D2E56CBBCD2}" type="presParOf" srcId="{AF9EDA3A-4119-47F6-B1A0-2908449819C6}" destId="{4D71F4CE-927D-4AA2-8712-E3D5960F6AEE}" srcOrd="1" destOrd="0" presId="urn:microsoft.com/office/officeart/2005/8/layout/orgChart1"/>
    <dgm:cxn modelId="{83879C2D-ECA2-4577-83C7-AA5C799021F8}" type="presParOf" srcId="{4D71F4CE-927D-4AA2-8712-E3D5960F6AEE}" destId="{94F77819-7DA9-4596-A725-129A17C4C1CF}" srcOrd="0" destOrd="0" presId="urn:microsoft.com/office/officeart/2005/8/layout/orgChart1"/>
    <dgm:cxn modelId="{DE343527-D883-4134-A4C3-B288A081CBE7}" type="presParOf" srcId="{94F77819-7DA9-4596-A725-129A17C4C1CF}" destId="{176A79BE-80E8-4EBB-AA5B-40DEA3ED19C0}" srcOrd="0" destOrd="0" presId="urn:microsoft.com/office/officeart/2005/8/layout/orgChart1"/>
    <dgm:cxn modelId="{77C40B87-26A4-44A3-A13D-C98C3E837C6B}" type="presParOf" srcId="{94F77819-7DA9-4596-A725-129A17C4C1CF}" destId="{96024195-554F-4D4F-8465-B3F2F6050821}" srcOrd="1" destOrd="0" presId="urn:microsoft.com/office/officeart/2005/8/layout/orgChart1"/>
    <dgm:cxn modelId="{89396DD3-867C-48F9-B5E9-9EE9FCFB82D7}" type="presParOf" srcId="{4D71F4CE-927D-4AA2-8712-E3D5960F6AEE}" destId="{85AF4AB2-EE44-4A6D-9CF6-DDAA28530867}" srcOrd="1" destOrd="0" presId="urn:microsoft.com/office/officeart/2005/8/layout/orgChart1"/>
    <dgm:cxn modelId="{8368A46F-F705-4271-9EDE-D1ACB0C4660E}" type="presParOf" srcId="{4D71F4CE-927D-4AA2-8712-E3D5960F6AEE}" destId="{C74125D3-57D9-4929-9D85-CB7AA0BEC79D}" srcOrd="2" destOrd="0" presId="urn:microsoft.com/office/officeart/2005/8/layout/orgChart1"/>
    <dgm:cxn modelId="{E3C49C1C-310E-46A3-99DE-2D6C330C256F}" type="presParOf" srcId="{AF9EDA3A-4119-47F6-B1A0-2908449819C6}" destId="{AC4F1C43-AD83-4A46-B8CD-9E2E2BF582A9}" srcOrd="2" destOrd="0" presId="urn:microsoft.com/office/officeart/2005/8/layout/orgChart1"/>
    <dgm:cxn modelId="{2C220DDF-3267-4201-B510-AF16BCB3F7FF}" type="presParOf" srcId="{AF9EDA3A-4119-47F6-B1A0-2908449819C6}" destId="{895D74A6-B303-4587-AA1B-2F099A94770A}" srcOrd="3" destOrd="0" presId="urn:microsoft.com/office/officeart/2005/8/layout/orgChart1"/>
    <dgm:cxn modelId="{C451E8C1-16A7-4957-A946-4D94312A1A89}" type="presParOf" srcId="{895D74A6-B303-4587-AA1B-2F099A94770A}" destId="{5C141E84-4625-4123-8646-4B7D3D729A7F}" srcOrd="0" destOrd="0" presId="urn:microsoft.com/office/officeart/2005/8/layout/orgChart1"/>
    <dgm:cxn modelId="{D2BAD9A9-3D43-4F9E-8E0A-A1E3F37FBFE9}" type="presParOf" srcId="{5C141E84-4625-4123-8646-4B7D3D729A7F}" destId="{E9B54FF7-D731-40A2-8FF3-E465D165720A}" srcOrd="0" destOrd="0" presId="urn:microsoft.com/office/officeart/2005/8/layout/orgChart1"/>
    <dgm:cxn modelId="{2A028734-B152-46DB-A120-2A9FBDC87494}" type="presParOf" srcId="{5C141E84-4625-4123-8646-4B7D3D729A7F}" destId="{D97F76A6-0E31-4A0F-A15A-2D3F9BC0150E}" srcOrd="1" destOrd="0" presId="urn:microsoft.com/office/officeart/2005/8/layout/orgChart1"/>
    <dgm:cxn modelId="{F75B0ABC-7036-4582-B67C-B91BE5C6A5D3}" type="presParOf" srcId="{895D74A6-B303-4587-AA1B-2F099A94770A}" destId="{3D70AA3D-0BDF-4F53-8491-34BA536E76E5}" srcOrd="1" destOrd="0" presId="urn:microsoft.com/office/officeart/2005/8/layout/orgChart1"/>
    <dgm:cxn modelId="{CBC71932-D53D-45D7-B3F5-6FC0E9B6965E}" type="presParOf" srcId="{895D74A6-B303-4587-AA1B-2F099A94770A}" destId="{E51CBCA4-7FF1-47E3-95DC-A880C4F8726D}" srcOrd="2" destOrd="0" presId="urn:microsoft.com/office/officeart/2005/8/layout/orgChart1"/>
    <dgm:cxn modelId="{978AEB8D-396C-4FFD-A4EA-0800BFA5CE5B}" type="presParOf" srcId="{AF9EDA3A-4119-47F6-B1A0-2908449819C6}" destId="{46FF477A-6A38-4627-8BDF-B95DE535141C}" srcOrd="4" destOrd="0" presId="urn:microsoft.com/office/officeart/2005/8/layout/orgChart1"/>
    <dgm:cxn modelId="{1E396567-D833-4D5C-BC37-CFE844AC9ECC}" type="presParOf" srcId="{AF9EDA3A-4119-47F6-B1A0-2908449819C6}" destId="{7BAB5DEA-E942-4FC8-AD89-DC0F600AE659}" srcOrd="5" destOrd="0" presId="urn:microsoft.com/office/officeart/2005/8/layout/orgChart1"/>
    <dgm:cxn modelId="{98A5E38F-DC66-4BDA-8DA8-5055F895C46A}" type="presParOf" srcId="{7BAB5DEA-E942-4FC8-AD89-DC0F600AE659}" destId="{0C4379AC-CF61-4E5D-BCA5-47BDBE3276A5}" srcOrd="0" destOrd="0" presId="urn:microsoft.com/office/officeart/2005/8/layout/orgChart1"/>
    <dgm:cxn modelId="{59F82E36-0A64-4100-A0E9-A4B5F8D6F706}" type="presParOf" srcId="{0C4379AC-CF61-4E5D-BCA5-47BDBE3276A5}" destId="{B89AA50C-1AC2-4039-B39B-024DB34D3E10}" srcOrd="0" destOrd="0" presId="urn:microsoft.com/office/officeart/2005/8/layout/orgChart1"/>
    <dgm:cxn modelId="{D824BB4C-A931-4F5E-A25F-E5415BB03EAC}" type="presParOf" srcId="{0C4379AC-CF61-4E5D-BCA5-47BDBE3276A5}" destId="{6FE8B06A-DDE0-49CE-8D16-38FCBDED086A}" srcOrd="1" destOrd="0" presId="urn:microsoft.com/office/officeart/2005/8/layout/orgChart1"/>
    <dgm:cxn modelId="{E00ABD09-9964-4082-8539-81C45EEFF7B1}" type="presParOf" srcId="{7BAB5DEA-E942-4FC8-AD89-DC0F600AE659}" destId="{608339DE-8540-4E0F-A3CB-DDAF77287660}" srcOrd="1" destOrd="0" presId="urn:microsoft.com/office/officeart/2005/8/layout/orgChart1"/>
    <dgm:cxn modelId="{424F501E-F8A1-4C1B-B33F-E5D6A3392CBA}" type="presParOf" srcId="{7BAB5DEA-E942-4FC8-AD89-DC0F600AE659}" destId="{33C2EC6F-E1E5-4D89-ABAC-BFB67CEE3462}" srcOrd="2" destOrd="0" presId="urn:microsoft.com/office/officeart/2005/8/layout/orgChart1"/>
    <dgm:cxn modelId="{B6CE68B8-AFB9-4ED0-90FE-316A9C21B124}" type="presParOf" srcId="{AF9EDA3A-4119-47F6-B1A0-2908449819C6}" destId="{4B7EC2AF-3C3D-4B9D-81D1-08C382481A6A}" srcOrd="6" destOrd="0" presId="urn:microsoft.com/office/officeart/2005/8/layout/orgChart1"/>
    <dgm:cxn modelId="{D7E7BC0F-D867-44FB-96ED-36B6AAC1ABC0}" type="presParOf" srcId="{AF9EDA3A-4119-47F6-B1A0-2908449819C6}" destId="{48FAE06A-04A3-46B4-848E-EF83CFBF3A73}" srcOrd="7" destOrd="0" presId="urn:microsoft.com/office/officeart/2005/8/layout/orgChart1"/>
    <dgm:cxn modelId="{DAC6541C-5E9F-4144-B129-05982FCBEAC7}" type="presParOf" srcId="{48FAE06A-04A3-46B4-848E-EF83CFBF3A73}" destId="{33E517A5-620B-40C5-A336-A04E35336268}" srcOrd="0" destOrd="0" presId="urn:microsoft.com/office/officeart/2005/8/layout/orgChart1"/>
    <dgm:cxn modelId="{8B471BDD-D7A7-47B7-921E-9240E7AC7BD7}" type="presParOf" srcId="{33E517A5-620B-40C5-A336-A04E35336268}" destId="{34CC5AEF-D4A3-49EC-932E-1B15BBAA12D8}" srcOrd="0" destOrd="0" presId="urn:microsoft.com/office/officeart/2005/8/layout/orgChart1"/>
    <dgm:cxn modelId="{919C744E-479A-4BBF-B472-AEF8173CEAB7}" type="presParOf" srcId="{33E517A5-620B-40C5-A336-A04E35336268}" destId="{B864DACF-C2CE-4564-8281-C6E057FF87B6}" srcOrd="1" destOrd="0" presId="urn:microsoft.com/office/officeart/2005/8/layout/orgChart1"/>
    <dgm:cxn modelId="{2CB62C77-6031-48AB-91E5-166D05195CD7}" type="presParOf" srcId="{48FAE06A-04A3-46B4-848E-EF83CFBF3A73}" destId="{4F06F64F-6F4E-459B-BCF6-53AE468CE78B}" srcOrd="1" destOrd="0" presId="urn:microsoft.com/office/officeart/2005/8/layout/orgChart1"/>
    <dgm:cxn modelId="{DF9C3BCD-E151-4954-8A36-764A54D5A1D2}" type="presParOf" srcId="{48FAE06A-04A3-46B4-848E-EF83CFBF3A73}" destId="{C9D4C8A9-E57D-403C-A118-E4EF71BA8E3B}" srcOrd="2" destOrd="0" presId="urn:microsoft.com/office/officeart/2005/8/layout/orgChart1"/>
    <dgm:cxn modelId="{C297637D-E8DC-4F36-8CF7-37145401BF6E}" type="presParOf" srcId="{AF9EDA3A-4119-47F6-B1A0-2908449819C6}" destId="{43F5B534-E319-4FE6-B529-DCEBC33F72D2}" srcOrd="8" destOrd="0" presId="urn:microsoft.com/office/officeart/2005/8/layout/orgChart1"/>
    <dgm:cxn modelId="{86B9CDE4-A819-4F78-A501-0CC017AFB8FF}" type="presParOf" srcId="{AF9EDA3A-4119-47F6-B1A0-2908449819C6}" destId="{82D2FDFF-42BC-4E76-893B-B7823BD3B224}" srcOrd="9" destOrd="0" presId="urn:microsoft.com/office/officeart/2005/8/layout/orgChart1"/>
    <dgm:cxn modelId="{01998806-D5BA-4C2F-8A52-6B5AF65F9F38}" type="presParOf" srcId="{82D2FDFF-42BC-4E76-893B-B7823BD3B224}" destId="{F24B4016-0D6C-4E2B-8A61-769616CF1080}" srcOrd="0" destOrd="0" presId="urn:microsoft.com/office/officeart/2005/8/layout/orgChart1"/>
    <dgm:cxn modelId="{440BA1DF-6B43-469C-98BD-0F6AD2C0EE01}" type="presParOf" srcId="{F24B4016-0D6C-4E2B-8A61-769616CF1080}" destId="{14FF360B-1784-4924-817B-1F151E3F6BC5}" srcOrd="0" destOrd="0" presId="urn:microsoft.com/office/officeart/2005/8/layout/orgChart1"/>
    <dgm:cxn modelId="{7C56C47A-E83D-4211-B06E-05B6597CE471}" type="presParOf" srcId="{F24B4016-0D6C-4E2B-8A61-769616CF1080}" destId="{6A5D35A8-EF45-4CB9-BDDB-B5C36B25F6B3}" srcOrd="1" destOrd="0" presId="urn:microsoft.com/office/officeart/2005/8/layout/orgChart1"/>
    <dgm:cxn modelId="{D0F15E04-B837-43E6-A243-D97E92C64820}" type="presParOf" srcId="{82D2FDFF-42BC-4E76-893B-B7823BD3B224}" destId="{859319F4-A08C-44B6-ADD6-768EAA05CDC6}" srcOrd="1" destOrd="0" presId="urn:microsoft.com/office/officeart/2005/8/layout/orgChart1"/>
    <dgm:cxn modelId="{3D2F2590-A035-47A6-BAB6-831BDD22933A}" type="presParOf" srcId="{82D2FDFF-42BC-4E76-893B-B7823BD3B224}" destId="{02F60317-88E6-42AE-8EF6-0E3F773AE404}" srcOrd="2" destOrd="0" presId="urn:microsoft.com/office/officeart/2005/8/layout/orgChart1"/>
    <dgm:cxn modelId="{F42DCA03-42F0-4A4F-9C94-C61A291A7698}" type="presParOf" srcId="{14DF7035-032A-4018-B3B7-4161E13A186E}" destId="{78F78D2C-59D3-4FCF-BC5A-01C8B7DAA2E9}" srcOrd="2" destOrd="0" presId="urn:microsoft.com/office/officeart/2005/8/layout/orgChart1"/>
    <dgm:cxn modelId="{F1BD0E96-BF14-4DCE-BFEA-97AE264069C9}" type="presParOf" srcId="{78F78D2C-59D3-4FCF-BC5A-01C8B7DAA2E9}" destId="{A23A29BD-FE46-46FF-8186-752EADA2A7B3}" srcOrd="0" destOrd="0" presId="urn:microsoft.com/office/officeart/2005/8/layout/orgChart1"/>
    <dgm:cxn modelId="{E65DD0F5-04D3-4B9C-87ED-AE2F122F59D0}" type="presParOf" srcId="{78F78D2C-59D3-4FCF-BC5A-01C8B7DAA2E9}" destId="{1FB7CBA4-4BAA-49A3-8C4B-56F7DED63205}" srcOrd="1" destOrd="0" presId="urn:microsoft.com/office/officeart/2005/8/layout/orgChart1"/>
    <dgm:cxn modelId="{CF4A9A99-DF02-4EBD-A8DE-1D17B568D08E}" type="presParOf" srcId="{1FB7CBA4-4BAA-49A3-8C4B-56F7DED63205}" destId="{9317AEFB-FE25-41FC-86E6-4932F431904C}" srcOrd="0" destOrd="0" presId="urn:microsoft.com/office/officeart/2005/8/layout/orgChart1"/>
    <dgm:cxn modelId="{2D662EAD-24F5-4F4B-B3F9-3091FFDB39EF}" type="presParOf" srcId="{9317AEFB-FE25-41FC-86E6-4932F431904C}" destId="{3B8C4EDB-B428-442D-808B-D9DDD5990F42}" srcOrd="0" destOrd="0" presId="urn:microsoft.com/office/officeart/2005/8/layout/orgChart1"/>
    <dgm:cxn modelId="{1891901D-D97A-441A-9170-9FE11747458F}" type="presParOf" srcId="{9317AEFB-FE25-41FC-86E6-4932F431904C}" destId="{FE0DBDBA-1D26-4375-8245-09BA1D10DFAA}" srcOrd="1" destOrd="0" presId="urn:microsoft.com/office/officeart/2005/8/layout/orgChart1"/>
    <dgm:cxn modelId="{18C75106-3A93-4E4A-B5C0-EF8CACA0D552}" type="presParOf" srcId="{1FB7CBA4-4BAA-49A3-8C4B-56F7DED63205}" destId="{28AE52C5-0AA8-489F-AB1C-AA9A96B420BB}" srcOrd="1" destOrd="0" presId="urn:microsoft.com/office/officeart/2005/8/layout/orgChart1"/>
    <dgm:cxn modelId="{2ABF07AE-7D4B-49F9-A33E-F7FA499A2FEB}" type="presParOf" srcId="{1FB7CBA4-4BAA-49A3-8C4B-56F7DED63205}" destId="{6758A061-9963-4528-9B04-FA94A5E6D9EA}" srcOrd="2" destOrd="0" presId="urn:microsoft.com/office/officeart/2005/8/layout/orgChart1"/>
    <dgm:cxn modelId="{C5951717-E04C-4BD7-9437-6029A1DE5B93}" type="presParOf" srcId="{78F78D2C-59D3-4FCF-BC5A-01C8B7DAA2E9}" destId="{3B04E3D0-EEEC-456A-B61A-3953B13624A3}" srcOrd="2" destOrd="0" presId="urn:microsoft.com/office/officeart/2005/8/layout/orgChart1"/>
    <dgm:cxn modelId="{F6777548-A038-443C-844B-554E84C6C194}" type="presParOf" srcId="{78F78D2C-59D3-4FCF-BC5A-01C8B7DAA2E9}" destId="{4B7B775F-9DA2-48AD-9B7F-1DD36F5C7BE5}" srcOrd="3" destOrd="0" presId="urn:microsoft.com/office/officeart/2005/8/layout/orgChart1"/>
    <dgm:cxn modelId="{4B5ED75E-4B17-4B3B-B961-1234849A17E1}" type="presParOf" srcId="{4B7B775F-9DA2-48AD-9B7F-1DD36F5C7BE5}" destId="{7DAC0C17-8AB3-494A-9CF1-037AA4DCAB51}" srcOrd="0" destOrd="0" presId="urn:microsoft.com/office/officeart/2005/8/layout/orgChart1"/>
    <dgm:cxn modelId="{CFF904F3-C2DC-43DB-A9EA-9E861A13F667}" type="presParOf" srcId="{7DAC0C17-8AB3-494A-9CF1-037AA4DCAB51}" destId="{4BEBD0FA-D211-4A6D-90C3-26FE336DB007}" srcOrd="0" destOrd="0" presId="urn:microsoft.com/office/officeart/2005/8/layout/orgChart1"/>
    <dgm:cxn modelId="{FBCA3207-78FA-4FAC-AC28-4D22BF9EEE0C}" type="presParOf" srcId="{7DAC0C17-8AB3-494A-9CF1-037AA4DCAB51}" destId="{9884B844-625E-4850-AFC3-068B529D31C2}" srcOrd="1" destOrd="0" presId="urn:microsoft.com/office/officeart/2005/8/layout/orgChart1"/>
    <dgm:cxn modelId="{BDA3F8E3-EA4D-4AC5-86AB-AF492B3C43F4}" type="presParOf" srcId="{4B7B775F-9DA2-48AD-9B7F-1DD36F5C7BE5}" destId="{0651193A-9ED7-47C0-844C-22FD91E7487A}" srcOrd="1" destOrd="0" presId="urn:microsoft.com/office/officeart/2005/8/layout/orgChart1"/>
    <dgm:cxn modelId="{369BEE94-7FF9-498C-A320-D9A5CF949CAA}" type="presParOf" srcId="{4B7B775F-9DA2-48AD-9B7F-1DD36F5C7BE5}" destId="{C8062B8D-6F7C-45E7-BAC9-812E69CE15E3}"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5BF578-8942-4165-9AD9-7F16629DD32A}">
      <dsp:nvSpPr>
        <dsp:cNvPr id="0" name=""/>
        <dsp:cNvSpPr/>
      </dsp:nvSpPr>
      <dsp:spPr>
        <a:xfrm>
          <a:off x="2591957" y="2693614"/>
          <a:ext cx="1922281" cy="1922281"/>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lvl="0" algn="ctr" defTabSz="1244600">
            <a:lnSpc>
              <a:spcPct val="90000"/>
            </a:lnSpc>
            <a:spcBef>
              <a:spcPct val="0"/>
            </a:spcBef>
            <a:spcAft>
              <a:spcPct val="35000"/>
            </a:spcAft>
          </a:pPr>
          <a:r>
            <a:rPr lang="en-GB" sz="2800" kern="1200" dirty="0" smtClean="0"/>
            <a:t>Identity</a:t>
          </a:r>
          <a:endParaRPr lang="en-GB" sz="2800" kern="1200" dirty="0"/>
        </a:p>
      </dsp:txBody>
      <dsp:txXfrm>
        <a:off x="2873469" y="2975126"/>
        <a:ext cx="1359257" cy="1359257"/>
      </dsp:txXfrm>
    </dsp:sp>
    <dsp:sp modelId="{CC28C6BD-B32C-4616-8200-67B24F2BFA83}">
      <dsp:nvSpPr>
        <dsp:cNvPr id="0" name=""/>
        <dsp:cNvSpPr/>
      </dsp:nvSpPr>
      <dsp:spPr>
        <a:xfrm rot="16200000">
          <a:off x="3349651" y="1994481"/>
          <a:ext cx="406893" cy="65357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889000">
            <a:lnSpc>
              <a:spcPct val="90000"/>
            </a:lnSpc>
            <a:spcBef>
              <a:spcPct val="0"/>
            </a:spcBef>
            <a:spcAft>
              <a:spcPct val="35000"/>
            </a:spcAft>
          </a:pPr>
          <a:endParaRPr lang="en-GB" sz="2000" kern="1200"/>
        </a:p>
      </dsp:txBody>
      <dsp:txXfrm>
        <a:off x="3410685" y="2186230"/>
        <a:ext cx="284825" cy="392145"/>
      </dsp:txXfrm>
    </dsp:sp>
    <dsp:sp modelId="{794071BB-E584-40C0-BD70-43AC252246BA}">
      <dsp:nvSpPr>
        <dsp:cNvPr id="0" name=""/>
        <dsp:cNvSpPr/>
      </dsp:nvSpPr>
      <dsp:spPr>
        <a:xfrm>
          <a:off x="2591957" y="3610"/>
          <a:ext cx="1922281" cy="1922281"/>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kern="1200" dirty="0" smtClean="0"/>
            <a:t>Gender</a:t>
          </a:r>
          <a:endParaRPr lang="en-GB" sz="2000" kern="1200" dirty="0"/>
        </a:p>
      </dsp:txBody>
      <dsp:txXfrm>
        <a:off x="2873469" y="285122"/>
        <a:ext cx="1359257" cy="1359257"/>
      </dsp:txXfrm>
    </dsp:sp>
    <dsp:sp modelId="{B0ECEE1B-AFA1-4257-BBEF-751C07DAAE4C}">
      <dsp:nvSpPr>
        <dsp:cNvPr id="0" name=""/>
        <dsp:cNvSpPr/>
      </dsp:nvSpPr>
      <dsp:spPr>
        <a:xfrm rot="1800000">
          <a:off x="4504484" y="3994711"/>
          <a:ext cx="406893" cy="65357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889000">
            <a:lnSpc>
              <a:spcPct val="90000"/>
            </a:lnSpc>
            <a:spcBef>
              <a:spcPct val="0"/>
            </a:spcBef>
            <a:spcAft>
              <a:spcPct val="35000"/>
            </a:spcAft>
          </a:pPr>
          <a:endParaRPr lang="en-GB" sz="2000" kern="1200"/>
        </a:p>
      </dsp:txBody>
      <dsp:txXfrm>
        <a:off x="4512661" y="4094909"/>
        <a:ext cx="284825" cy="392145"/>
      </dsp:txXfrm>
    </dsp:sp>
    <dsp:sp modelId="{24C8D7DE-57BD-4ADB-B90D-2C9C5D931B5E}">
      <dsp:nvSpPr>
        <dsp:cNvPr id="0" name=""/>
        <dsp:cNvSpPr/>
      </dsp:nvSpPr>
      <dsp:spPr>
        <a:xfrm>
          <a:off x="4921569" y="4038617"/>
          <a:ext cx="1922281" cy="1922281"/>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kern="1200" dirty="0" smtClean="0"/>
            <a:t>Sex</a:t>
          </a:r>
          <a:endParaRPr lang="en-GB" sz="2000" kern="1200" dirty="0"/>
        </a:p>
      </dsp:txBody>
      <dsp:txXfrm>
        <a:off x="5203081" y="4320129"/>
        <a:ext cx="1359257" cy="1359257"/>
      </dsp:txXfrm>
    </dsp:sp>
    <dsp:sp modelId="{D05A3020-A698-4578-9957-83B9DED0027E}">
      <dsp:nvSpPr>
        <dsp:cNvPr id="0" name=""/>
        <dsp:cNvSpPr/>
      </dsp:nvSpPr>
      <dsp:spPr>
        <a:xfrm rot="9000000">
          <a:off x="2194818" y="3994711"/>
          <a:ext cx="406893" cy="653575"/>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889000">
            <a:lnSpc>
              <a:spcPct val="90000"/>
            </a:lnSpc>
            <a:spcBef>
              <a:spcPct val="0"/>
            </a:spcBef>
            <a:spcAft>
              <a:spcPct val="35000"/>
            </a:spcAft>
          </a:pPr>
          <a:endParaRPr lang="en-GB" sz="2000" kern="1200"/>
        </a:p>
      </dsp:txBody>
      <dsp:txXfrm rot="10800000">
        <a:off x="2308709" y="4094909"/>
        <a:ext cx="284825" cy="392145"/>
      </dsp:txXfrm>
    </dsp:sp>
    <dsp:sp modelId="{66B38BCD-976F-4C84-96A7-188E2F990014}">
      <dsp:nvSpPr>
        <dsp:cNvPr id="0" name=""/>
        <dsp:cNvSpPr/>
      </dsp:nvSpPr>
      <dsp:spPr>
        <a:xfrm>
          <a:off x="262344" y="4038617"/>
          <a:ext cx="1922281" cy="1922281"/>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lvl="0" algn="ctr" defTabSz="889000">
            <a:lnSpc>
              <a:spcPct val="90000"/>
            </a:lnSpc>
            <a:spcBef>
              <a:spcPct val="0"/>
            </a:spcBef>
            <a:spcAft>
              <a:spcPct val="35000"/>
            </a:spcAft>
          </a:pPr>
          <a:r>
            <a:rPr lang="en-GB" sz="2000" kern="1200" smtClean="0"/>
            <a:t>Sexual Orientation</a:t>
          </a:r>
          <a:endParaRPr lang="en-GB" sz="2000" kern="1200" dirty="0"/>
        </a:p>
      </dsp:txBody>
      <dsp:txXfrm>
        <a:off x="543856" y="4320129"/>
        <a:ext cx="1359257" cy="13592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207D64-26DE-4CFB-8A39-DBFE7E1C7734}">
      <dsp:nvSpPr>
        <dsp:cNvPr id="0" name=""/>
        <dsp:cNvSpPr/>
      </dsp:nvSpPr>
      <dsp:spPr>
        <a:xfrm>
          <a:off x="5681861" y="2445720"/>
          <a:ext cx="303001" cy="929203"/>
        </a:xfrm>
        <a:custGeom>
          <a:avLst/>
          <a:gdLst/>
          <a:ahLst/>
          <a:cxnLst/>
          <a:rect l="0" t="0" r="0" b="0"/>
          <a:pathLst>
            <a:path>
              <a:moveTo>
                <a:pt x="0" y="0"/>
              </a:moveTo>
              <a:lnTo>
                <a:pt x="0" y="929203"/>
              </a:lnTo>
              <a:lnTo>
                <a:pt x="303001" y="929203"/>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097A44A-0DA8-4720-A1B0-FBA740390395}">
      <dsp:nvSpPr>
        <dsp:cNvPr id="0" name=""/>
        <dsp:cNvSpPr/>
      </dsp:nvSpPr>
      <dsp:spPr>
        <a:xfrm>
          <a:off x="5267759" y="1011515"/>
          <a:ext cx="1222104" cy="424201"/>
        </a:xfrm>
        <a:custGeom>
          <a:avLst/>
          <a:gdLst/>
          <a:ahLst/>
          <a:cxnLst/>
          <a:rect l="0" t="0" r="0" b="0"/>
          <a:pathLst>
            <a:path>
              <a:moveTo>
                <a:pt x="0" y="0"/>
              </a:moveTo>
              <a:lnTo>
                <a:pt x="0" y="212100"/>
              </a:lnTo>
              <a:lnTo>
                <a:pt x="1222104" y="212100"/>
              </a:lnTo>
              <a:lnTo>
                <a:pt x="1222104" y="424201"/>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C7D733BF-1B15-4DD2-BECA-C9885CA5DF33}">
      <dsp:nvSpPr>
        <dsp:cNvPr id="0" name=""/>
        <dsp:cNvSpPr/>
      </dsp:nvSpPr>
      <dsp:spPr>
        <a:xfrm>
          <a:off x="3237652" y="2445720"/>
          <a:ext cx="303001" cy="929203"/>
        </a:xfrm>
        <a:custGeom>
          <a:avLst/>
          <a:gdLst/>
          <a:ahLst/>
          <a:cxnLst/>
          <a:rect l="0" t="0" r="0" b="0"/>
          <a:pathLst>
            <a:path>
              <a:moveTo>
                <a:pt x="0" y="0"/>
              </a:moveTo>
              <a:lnTo>
                <a:pt x="0" y="929203"/>
              </a:lnTo>
              <a:lnTo>
                <a:pt x="303001" y="929203"/>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0323DA6-4207-417A-804E-F18EE87C03A0}">
      <dsp:nvSpPr>
        <dsp:cNvPr id="0" name=""/>
        <dsp:cNvSpPr/>
      </dsp:nvSpPr>
      <dsp:spPr>
        <a:xfrm>
          <a:off x="4045655" y="1011515"/>
          <a:ext cx="1222104" cy="424201"/>
        </a:xfrm>
        <a:custGeom>
          <a:avLst/>
          <a:gdLst/>
          <a:ahLst/>
          <a:cxnLst/>
          <a:rect l="0" t="0" r="0" b="0"/>
          <a:pathLst>
            <a:path>
              <a:moveTo>
                <a:pt x="1222104" y="0"/>
              </a:moveTo>
              <a:lnTo>
                <a:pt x="1222104" y="212100"/>
              </a:lnTo>
              <a:lnTo>
                <a:pt x="0" y="212100"/>
              </a:lnTo>
              <a:lnTo>
                <a:pt x="0" y="424201"/>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9ED49196-6994-4B25-8656-D90502A8BEB9}">
      <dsp:nvSpPr>
        <dsp:cNvPr id="0" name=""/>
        <dsp:cNvSpPr/>
      </dsp:nvSpPr>
      <dsp:spPr>
        <a:xfrm>
          <a:off x="1555726" y="1011515"/>
          <a:ext cx="91440" cy="424201"/>
        </a:xfrm>
        <a:custGeom>
          <a:avLst/>
          <a:gdLst/>
          <a:ahLst/>
          <a:cxnLst/>
          <a:rect l="0" t="0" r="0" b="0"/>
          <a:pathLst>
            <a:path>
              <a:moveTo>
                <a:pt x="45720" y="0"/>
              </a:moveTo>
              <a:lnTo>
                <a:pt x="45720" y="424201"/>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C258948-E9AA-4975-86A9-8EC4329FEB2B}">
      <dsp:nvSpPr>
        <dsp:cNvPr id="0" name=""/>
        <dsp:cNvSpPr/>
      </dsp:nvSpPr>
      <dsp:spPr>
        <a:xfrm>
          <a:off x="591442" y="1511"/>
          <a:ext cx="2020007" cy="101000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lvl="0" algn="ctr" defTabSz="1555750">
            <a:lnSpc>
              <a:spcPct val="90000"/>
            </a:lnSpc>
            <a:spcBef>
              <a:spcPct val="0"/>
            </a:spcBef>
            <a:spcAft>
              <a:spcPct val="35000"/>
            </a:spcAft>
          </a:pPr>
          <a:r>
            <a:rPr lang="en-GB" sz="3500" kern="1200" dirty="0" smtClean="0"/>
            <a:t>Clinical</a:t>
          </a:r>
        </a:p>
      </dsp:txBody>
      <dsp:txXfrm>
        <a:off x="591442" y="1511"/>
        <a:ext cx="2020007" cy="1010003"/>
      </dsp:txXfrm>
    </dsp:sp>
    <dsp:sp modelId="{B7CF87FD-9F09-4787-926D-9A06DA1B6842}">
      <dsp:nvSpPr>
        <dsp:cNvPr id="0" name=""/>
        <dsp:cNvSpPr/>
      </dsp:nvSpPr>
      <dsp:spPr>
        <a:xfrm>
          <a:off x="591442" y="1435716"/>
          <a:ext cx="2020007" cy="101000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lvl="0" algn="ctr" defTabSz="1555750">
            <a:lnSpc>
              <a:spcPct val="90000"/>
            </a:lnSpc>
            <a:spcBef>
              <a:spcPct val="0"/>
            </a:spcBef>
            <a:spcAft>
              <a:spcPct val="35000"/>
            </a:spcAft>
          </a:pPr>
          <a:r>
            <a:rPr lang="en-GB" sz="3500" kern="1200" dirty="0" smtClean="0"/>
            <a:t>Assigned at Birth</a:t>
          </a:r>
          <a:endParaRPr lang="en-GB" sz="3500" kern="1200" dirty="0"/>
        </a:p>
      </dsp:txBody>
      <dsp:txXfrm>
        <a:off x="591442" y="1435716"/>
        <a:ext cx="2020007" cy="1010003"/>
      </dsp:txXfrm>
    </dsp:sp>
    <dsp:sp modelId="{0477E46A-4DF0-4EE6-A2B7-CA83982CE707}">
      <dsp:nvSpPr>
        <dsp:cNvPr id="0" name=""/>
        <dsp:cNvSpPr/>
      </dsp:nvSpPr>
      <dsp:spPr>
        <a:xfrm>
          <a:off x="4257755" y="1511"/>
          <a:ext cx="2020007" cy="101000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lvl="0" algn="ctr" defTabSz="1555750">
            <a:lnSpc>
              <a:spcPct val="90000"/>
            </a:lnSpc>
            <a:spcBef>
              <a:spcPct val="0"/>
            </a:spcBef>
            <a:spcAft>
              <a:spcPct val="35000"/>
            </a:spcAft>
          </a:pPr>
          <a:r>
            <a:rPr lang="en-GB" sz="3500" kern="1200" dirty="0" smtClean="0"/>
            <a:t>Biological</a:t>
          </a:r>
          <a:endParaRPr lang="en-GB" sz="3500" kern="1200" dirty="0"/>
        </a:p>
      </dsp:txBody>
      <dsp:txXfrm>
        <a:off x="4257755" y="1511"/>
        <a:ext cx="2020007" cy="1010003"/>
      </dsp:txXfrm>
    </dsp:sp>
    <dsp:sp modelId="{B33BBCF5-029B-4689-A13C-70B0DCC67F98}">
      <dsp:nvSpPr>
        <dsp:cNvPr id="0" name=""/>
        <dsp:cNvSpPr/>
      </dsp:nvSpPr>
      <dsp:spPr>
        <a:xfrm>
          <a:off x="3035651" y="1435716"/>
          <a:ext cx="2020007" cy="101000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lvl="0" algn="ctr" defTabSz="1555750">
            <a:lnSpc>
              <a:spcPct val="90000"/>
            </a:lnSpc>
            <a:spcBef>
              <a:spcPct val="0"/>
            </a:spcBef>
            <a:spcAft>
              <a:spcPct val="35000"/>
            </a:spcAft>
          </a:pPr>
          <a:r>
            <a:rPr lang="en-GB" sz="3500" kern="1200" dirty="0" smtClean="0"/>
            <a:t>Male</a:t>
          </a:r>
          <a:endParaRPr lang="en-GB" sz="3500" kern="1200" dirty="0"/>
        </a:p>
      </dsp:txBody>
      <dsp:txXfrm>
        <a:off x="3035651" y="1435716"/>
        <a:ext cx="2020007" cy="1010003"/>
      </dsp:txXfrm>
    </dsp:sp>
    <dsp:sp modelId="{F3B42993-0C25-4AAE-AF67-891B15D93B86}">
      <dsp:nvSpPr>
        <dsp:cNvPr id="0" name=""/>
        <dsp:cNvSpPr/>
      </dsp:nvSpPr>
      <dsp:spPr>
        <a:xfrm>
          <a:off x="3540653" y="2869921"/>
          <a:ext cx="2020007" cy="101000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lvl="0" algn="ctr" defTabSz="1555750">
            <a:lnSpc>
              <a:spcPct val="90000"/>
            </a:lnSpc>
            <a:spcBef>
              <a:spcPct val="0"/>
            </a:spcBef>
            <a:spcAft>
              <a:spcPct val="35000"/>
            </a:spcAft>
          </a:pPr>
          <a:r>
            <a:rPr lang="en-GB" sz="3500" kern="1200" dirty="0" smtClean="0"/>
            <a:t>Penis</a:t>
          </a:r>
          <a:endParaRPr lang="en-GB" sz="3500" kern="1200" dirty="0"/>
        </a:p>
      </dsp:txBody>
      <dsp:txXfrm>
        <a:off x="3540653" y="2869921"/>
        <a:ext cx="2020007" cy="1010003"/>
      </dsp:txXfrm>
    </dsp:sp>
    <dsp:sp modelId="{BD49067C-FBC5-4981-A2CF-81980DF6301C}">
      <dsp:nvSpPr>
        <dsp:cNvPr id="0" name=""/>
        <dsp:cNvSpPr/>
      </dsp:nvSpPr>
      <dsp:spPr>
        <a:xfrm>
          <a:off x="5479860" y="1435716"/>
          <a:ext cx="2020007" cy="101000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lvl="0" algn="ctr" defTabSz="1555750">
            <a:lnSpc>
              <a:spcPct val="90000"/>
            </a:lnSpc>
            <a:spcBef>
              <a:spcPct val="0"/>
            </a:spcBef>
            <a:spcAft>
              <a:spcPct val="35000"/>
            </a:spcAft>
          </a:pPr>
          <a:r>
            <a:rPr lang="en-GB" sz="3500" kern="1200" dirty="0" smtClean="0"/>
            <a:t>Female</a:t>
          </a:r>
          <a:endParaRPr lang="en-GB" sz="3500" kern="1200" dirty="0"/>
        </a:p>
      </dsp:txBody>
      <dsp:txXfrm>
        <a:off x="5479860" y="1435716"/>
        <a:ext cx="2020007" cy="1010003"/>
      </dsp:txXfrm>
    </dsp:sp>
    <dsp:sp modelId="{38FE77EC-44EB-4A37-BE0C-DDF3C2E24194}">
      <dsp:nvSpPr>
        <dsp:cNvPr id="0" name=""/>
        <dsp:cNvSpPr/>
      </dsp:nvSpPr>
      <dsp:spPr>
        <a:xfrm>
          <a:off x="5984862" y="2869921"/>
          <a:ext cx="2020007" cy="1010003"/>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225" tIns="22225" rIns="22225" bIns="22225" numCol="1" spcCol="1270" anchor="ctr" anchorCtr="0">
          <a:noAutofit/>
        </a:bodyPr>
        <a:lstStyle/>
        <a:p>
          <a:pPr lvl="0" algn="ctr" defTabSz="1555750">
            <a:lnSpc>
              <a:spcPct val="90000"/>
            </a:lnSpc>
            <a:spcBef>
              <a:spcPct val="0"/>
            </a:spcBef>
            <a:spcAft>
              <a:spcPct val="35000"/>
            </a:spcAft>
          </a:pPr>
          <a:r>
            <a:rPr lang="en-GB" sz="3500" kern="1200" dirty="0" smtClean="0"/>
            <a:t>Vagina</a:t>
          </a:r>
          <a:endParaRPr lang="en-GB" sz="3500" kern="1200" dirty="0"/>
        </a:p>
      </dsp:txBody>
      <dsp:txXfrm>
        <a:off x="5984862" y="2869921"/>
        <a:ext cx="2020007" cy="10100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4AA8F5-333B-4951-A6EF-598A7D06C4B9}">
      <dsp:nvSpPr>
        <dsp:cNvPr id="0" name=""/>
        <dsp:cNvSpPr/>
      </dsp:nvSpPr>
      <dsp:spPr>
        <a:xfrm>
          <a:off x="2688125" y="2330571"/>
          <a:ext cx="288623" cy="2251262"/>
        </a:xfrm>
        <a:custGeom>
          <a:avLst/>
          <a:gdLst/>
          <a:ahLst/>
          <a:cxnLst/>
          <a:rect l="0" t="0" r="0" b="0"/>
          <a:pathLst>
            <a:path>
              <a:moveTo>
                <a:pt x="0" y="0"/>
              </a:moveTo>
              <a:lnTo>
                <a:pt x="0" y="2251262"/>
              </a:lnTo>
              <a:lnTo>
                <a:pt x="288623" y="2251262"/>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0C3ACFC-DF4F-4327-88D0-681371F1DA12}">
      <dsp:nvSpPr>
        <dsp:cNvPr id="0" name=""/>
        <dsp:cNvSpPr/>
      </dsp:nvSpPr>
      <dsp:spPr>
        <a:xfrm>
          <a:off x="2688125" y="2330571"/>
          <a:ext cx="288623" cy="885111"/>
        </a:xfrm>
        <a:custGeom>
          <a:avLst/>
          <a:gdLst/>
          <a:ahLst/>
          <a:cxnLst/>
          <a:rect l="0" t="0" r="0" b="0"/>
          <a:pathLst>
            <a:path>
              <a:moveTo>
                <a:pt x="0" y="0"/>
              </a:moveTo>
              <a:lnTo>
                <a:pt x="0" y="885111"/>
              </a:lnTo>
              <a:lnTo>
                <a:pt x="288623" y="885111"/>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3252DEC-FDFD-4C73-89D5-B073F4A23E8E}">
      <dsp:nvSpPr>
        <dsp:cNvPr id="0" name=""/>
        <dsp:cNvSpPr/>
      </dsp:nvSpPr>
      <dsp:spPr>
        <a:xfrm>
          <a:off x="2293674" y="964420"/>
          <a:ext cx="1164114" cy="404072"/>
        </a:xfrm>
        <a:custGeom>
          <a:avLst/>
          <a:gdLst/>
          <a:ahLst/>
          <a:cxnLst/>
          <a:rect l="0" t="0" r="0" b="0"/>
          <a:pathLst>
            <a:path>
              <a:moveTo>
                <a:pt x="0" y="0"/>
              </a:moveTo>
              <a:lnTo>
                <a:pt x="0" y="202036"/>
              </a:lnTo>
              <a:lnTo>
                <a:pt x="1164114" y="202036"/>
              </a:lnTo>
              <a:lnTo>
                <a:pt x="1164114" y="404072"/>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3A54D61-4FF2-4CFF-92EC-BC395A01175B}">
      <dsp:nvSpPr>
        <dsp:cNvPr id="0" name=""/>
        <dsp:cNvSpPr/>
      </dsp:nvSpPr>
      <dsp:spPr>
        <a:xfrm>
          <a:off x="359897" y="2330571"/>
          <a:ext cx="288623" cy="2251262"/>
        </a:xfrm>
        <a:custGeom>
          <a:avLst/>
          <a:gdLst/>
          <a:ahLst/>
          <a:cxnLst/>
          <a:rect l="0" t="0" r="0" b="0"/>
          <a:pathLst>
            <a:path>
              <a:moveTo>
                <a:pt x="0" y="0"/>
              </a:moveTo>
              <a:lnTo>
                <a:pt x="0" y="2251262"/>
              </a:lnTo>
              <a:lnTo>
                <a:pt x="288623" y="2251262"/>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A3E9A16-5605-4FEC-9FF8-96D83000A8B5}">
      <dsp:nvSpPr>
        <dsp:cNvPr id="0" name=""/>
        <dsp:cNvSpPr/>
      </dsp:nvSpPr>
      <dsp:spPr>
        <a:xfrm>
          <a:off x="359897" y="2330571"/>
          <a:ext cx="288623" cy="885111"/>
        </a:xfrm>
        <a:custGeom>
          <a:avLst/>
          <a:gdLst/>
          <a:ahLst/>
          <a:cxnLst/>
          <a:rect l="0" t="0" r="0" b="0"/>
          <a:pathLst>
            <a:path>
              <a:moveTo>
                <a:pt x="0" y="0"/>
              </a:moveTo>
              <a:lnTo>
                <a:pt x="0" y="885111"/>
              </a:lnTo>
              <a:lnTo>
                <a:pt x="288623" y="885111"/>
              </a:lnTo>
            </a:path>
          </a:pathLst>
        </a:custGeom>
        <a:noFill/>
        <a:ln w="19050" cap="rnd"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7C00CE4-53AF-43E4-8BA5-FC84E58968EA}">
      <dsp:nvSpPr>
        <dsp:cNvPr id="0" name=""/>
        <dsp:cNvSpPr/>
      </dsp:nvSpPr>
      <dsp:spPr>
        <a:xfrm>
          <a:off x="1129559" y="964420"/>
          <a:ext cx="1164114" cy="404072"/>
        </a:xfrm>
        <a:custGeom>
          <a:avLst/>
          <a:gdLst/>
          <a:ahLst/>
          <a:cxnLst/>
          <a:rect l="0" t="0" r="0" b="0"/>
          <a:pathLst>
            <a:path>
              <a:moveTo>
                <a:pt x="1164114" y="0"/>
              </a:moveTo>
              <a:lnTo>
                <a:pt x="1164114" y="202036"/>
              </a:lnTo>
              <a:lnTo>
                <a:pt x="0" y="202036"/>
              </a:lnTo>
              <a:lnTo>
                <a:pt x="0" y="404072"/>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9A9F7B5-5E8B-4255-B55B-4F33DFD487A9}">
      <dsp:nvSpPr>
        <dsp:cNvPr id="0" name=""/>
        <dsp:cNvSpPr/>
      </dsp:nvSpPr>
      <dsp:spPr>
        <a:xfrm>
          <a:off x="1331596" y="2342"/>
          <a:ext cx="1924155" cy="96207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lvl="0" algn="ctr" defTabSz="1377950">
            <a:lnSpc>
              <a:spcPct val="90000"/>
            </a:lnSpc>
            <a:spcBef>
              <a:spcPct val="0"/>
            </a:spcBef>
            <a:spcAft>
              <a:spcPct val="35000"/>
            </a:spcAft>
          </a:pPr>
          <a:r>
            <a:rPr lang="en-GB" sz="3100" kern="1200" dirty="0" smtClean="0"/>
            <a:t>Spectrum</a:t>
          </a:r>
          <a:endParaRPr lang="en-GB" sz="3100" kern="1200" dirty="0"/>
        </a:p>
      </dsp:txBody>
      <dsp:txXfrm>
        <a:off x="1331596" y="2342"/>
        <a:ext cx="1924155" cy="962077"/>
      </dsp:txXfrm>
    </dsp:sp>
    <dsp:sp modelId="{998502E3-FDAC-43B2-B31B-7E325DCF8B66}">
      <dsp:nvSpPr>
        <dsp:cNvPr id="0" name=""/>
        <dsp:cNvSpPr/>
      </dsp:nvSpPr>
      <dsp:spPr>
        <a:xfrm>
          <a:off x="167481" y="1368493"/>
          <a:ext cx="1924155" cy="96207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lvl="0" algn="ctr" defTabSz="1377950">
            <a:lnSpc>
              <a:spcPct val="90000"/>
            </a:lnSpc>
            <a:spcBef>
              <a:spcPct val="0"/>
            </a:spcBef>
            <a:spcAft>
              <a:spcPct val="35000"/>
            </a:spcAft>
          </a:pPr>
          <a:r>
            <a:rPr lang="en-GB" sz="3100" kern="1200" dirty="0" smtClean="0"/>
            <a:t>Identity</a:t>
          </a:r>
          <a:endParaRPr lang="en-GB" sz="3100" kern="1200" dirty="0"/>
        </a:p>
      </dsp:txBody>
      <dsp:txXfrm>
        <a:off x="167481" y="1368493"/>
        <a:ext cx="1924155" cy="962077"/>
      </dsp:txXfrm>
    </dsp:sp>
    <dsp:sp modelId="{2D0292E1-5710-4136-83EC-2C6BB1251919}">
      <dsp:nvSpPr>
        <dsp:cNvPr id="0" name=""/>
        <dsp:cNvSpPr/>
      </dsp:nvSpPr>
      <dsp:spPr>
        <a:xfrm>
          <a:off x="648520" y="2734643"/>
          <a:ext cx="1924155" cy="96207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lvl="0" algn="ctr" defTabSz="1377950">
            <a:lnSpc>
              <a:spcPct val="90000"/>
            </a:lnSpc>
            <a:spcBef>
              <a:spcPct val="0"/>
            </a:spcBef>
            <a:spcAft>
              <a:spcPct val="35000"/>
            </a:spcAft>
          </a:pPr>
          <a:r>
            <a:rPr lang="en-GB" sz="3100" kern="1200" dirty="0" smtClean="0"/>
            <a:t>Man-ness </a:t>
          </a:r>
          <a:endParaRPr lang="en-GB" sz="3100" kern="1200" dirty="0"/>
        </a:p>
      </dsp:txBody>
      <dsp:txXfrm>
        <a:off x="648520" y="2734643"/>
        <a:ext cx="1924155" cy="962077"/>
      </dsp:txXfrm>
    </dsp:sp>
    <dsp:sp modelId="{55B6E5A7-E38A-4A77-BF4B-C4E282F69CC3}">
      <dsp:nvSpPr>
        <dsp:cNvPr id="0" name=""/>
        <dsp:cNvSpPr/>
      </dsp:nvSpPr>
      <dsp:spPr>
        <a:xfrm>
          <a:off x="648520" y="4100794"/>
          <a:ext cx="1924155" cy="96207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lvl="0" algn="ctr" defTabSz="1377950">
            <a:lnSpc>
              <a:spcPct val="90000"/>
            </a:lnSpc>
            <a:spcBef>
              <a:spcPct val="0"/>
            </a:spcBef>
            <a:spcAft>
              <a:spcPct val="35000"/>
            </a:spcAft>
          </a:pPr>
          <a:r>
            <a:rPr lang="en-GB" sz="3100" kern="1200" dirty="0" smtClean="0"/>
            <a:t>Woman-ness</a:t>
          </a:r>
          <a:endParaRPr lang="en-GB" sz="3100" kern="1200" dirty="0"/>
        </a:p>
      </dsp:txBody>
      <dsp:txXfrm>
        <a:off x="648520" y="4100794"/>
        <a:ext cx="1924155" cy="962077"/>
      </dsp:txXfrm>
    </dsp:sp>
    <dsp:sp modelId="{C98AE659-B368-4B4A-B2C4-DBFC7501C09D}">
      <dsp:nvSpPr>
        <dsp:cNvPr id="0" name=""/>
        <dsp:cNvSpPr/>
      </dsp:nvSpPr>
      <dsp:spPr>
        <a:xfrm>
          <a:off x="2495710" y="1368493"/>
          <a:ext cx="1924155" cy="96207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lvl="0" algn="ctr" defTabSz="1377950">
            <a:lnSpc>
              <a:spcPct val="90000"/>
            </a:lnSpc>
            <a:spcBef>
              <a:spcPct val="0"/>
            </a:spcBef>
            <a:spcAft>
              <a:spcPct val="35000"/>
            </a:spcAft>
          </a:pPr>
          <a:r>
            <a:rPr lang="en-GB" sz="3100" kern="1200" smtClean="0"/>
            <a:t>Expression</a:t>
          </a:r>
          <a:endParaRPr lang="en-GB" sz="3100" kern="1200" dirty="0"/>
        </a:p>
      </dsp:txBody>
      <dsp:txXfrm>
        <a:off x="2495710" y="1368493"/>
        <a:ext cx="1924155" cy="962077"/>
      </dsp:txXfrm>
    </dsp:sp>
    <dsp:sp modelId="{F5F1139A-8750-465E-995F-4EE174C11003}">
      <dsp:nvSpPr>
        <dsp:cNvPr id="0" name=""/>
        <dsp:cNvSpPr/>
      </dsp:nvSpPr>
      <dsp:spPr>
        <a:xfrm>
          <a:off x="2976749" y="2734643"/>
          <a:ext cx="1924155" cy="96207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lvl="0" algn="ctr" defTabSz="1377950">
            <a:lnSpc>
              <a:spcPct val="90000"/>
            </a:lnSpc>
            <a:spcBef>
              <a:spcPct val="0"/>
            </a:spcBef>
            <a:spcAft>
              <a:spcPct val="35000"/>
            </a:spcAft>
          </a:pPr>
          <a:r>
            <a:rPr lang="en-GB" sz="3100" kern="1200" dirty="0" smtClean="0"/>
            <a:t>Masculine</a:t>
          </a:r>
        </a:p>
      </dsp:txBody>
      <dsp:txXfrm>
        <a:off x="2976749" y="2734643"/>
        <a:ext cx="1924155" cy="962077"/>
      </dsp:txXfrm>
    </dsp:sp>
    <dsp:sp modelId="{A20FD05A-6BAD-4CAD-A439-9CD45AF2E4E1}">
      <dsp:nvSpPr>
        <dsp:cNvPr id="0" name=""/>
        <dsp:cNvSpPr/>
      </dsp:nvSpPr>
      <dsp:spPr>
        <a:xfrm>
          <a:off x="2976749" y="4100794"/>
          <a:ext cx="1924155" cy="962077"/>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685" tIns="19685" rIns="19685" bIns="19685" numCol="1" spcCol="1270" anchor="ctr" anchorCtr="0">
          <a:noAutofit/>
        </a:bodyPr>
        <a:lstStyle/>
        <a:p>
          <a:pPr lvl="0" algn="ctr" defTabSz="1377950">
            <a:lnSpc>
              <a:spcPct val="90000"/>
            </a:lnSpc>
            <a:spcBef>
              <a:spcPct val="0"/>
            </a:spcBef>
            <a:spcAft>
              <a:spcPct val="35000"/>
            </a:spcAft>
          </a:pPr>
          <a:r>
            <a:rPr lang="en-GB" sz="3100" kern="1200" dirty="0" smtClean="0"/>
            <a:t>Feminine</a:t>
          </a:r>
          <a:endParaRPr lang="en-GB" sz="3100" kern="1200" dirty="0"/>
        </a:p>
      </dsp:txBody>
      <dsp:txXfrm>
        <a:off x="2976749" y="4100794"/>
        <a:ext cx="1924155" cy="96207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04E3D0-EEEC-456A-B61A-3953B13624A3}">
      <dsp:nvSpPr>
        <dsp:cNvPr id="0" name=""/>
        <dsp:cNvSpPr/>
      </dsp:nvSpPr>
      <dsp:spPr>
        <a:xfrm>
          <a:off x="4298156" y="1812035"/>
          <a:ext cx="154530" cy="676991"/>
        </a:xfrm>
        <a:custGeom>
          <a:avLst/>
          <a:gdLst/>
          <a:ahLst/>
          <a:cxnLst/>
          <a:rect l="0" t="0" r="0" b="0"/>
          <a:pathLst>
            <a:path>
              <a:moveTo>
                <a:pt x="0" y="0"/>
              </a:moveTo>
              <a:lnTo>
                <a:pt x="0" y="676991"/>
              </a:lnTo>
              <a:lnTo>
                <a:pt x="154530" y="676991"/>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23A29BD-FE46-46FF-8186-752EADA2A7B3}">
      <dsp:nvSpPr>
        <dsp:cNvPr id="0" name=""/>
        <dsp:cNvSpPr/>
      </dsp:nvSpPr>
      <dsp:spPr>
        <a:xfrm>
          <a:off x="4143625" y="1812035"/>
          <a:ext cx="154530" cy="676991"/>
        </a:xfrm>
        <a:custGeom>
          <a:avLst/>
          <a:gdLst/>
          <a:ahLst/>
          <a:cxnLst/>
          <a:rect l="0" t="0" r="0" b="0"/>
          <a:pathLst>
            <a:path>
              <a:moveTo>
                <a:pt x="154530" y="0"/>
              </a:moveTo>
              <a:lnTo>
                <a:pt x="154530" y="676991"/>
              </a:lnTo>
              <a:lnTo>
                <a:pt x="0" y="676991"/>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3F5B534-E319-4FE6-B529-DCEBC33F72D2}">
      <dsp:nvSpPr>
        <dsp:cNvPr id="0" name=""/>
        <dsp:cNvSpPr/>
      </dsp:nvSpPr>
      <dsp:spPr>
        <a:xfrm>
          <a:off x="4298156" y="1812035"/>
          <a:ext cx="3561561" cy="1353982"/>
        </a:xfrm>
        <a:custGeom>
          <a:avLst/>
          <a:gdLst/>
          <a:ahLst/>
          <a:cxnLst/>
          <a:rect l="0" t="0" r="0" b="0"/>
          <a:pathLst>
            <a:path>
              <a:moveTo>
                <a:pt x="0" y="0"/>
              </a:moveTo>
              <a:lnTo>
                <a:pt x="0" y="1199451"/>
              </a:lnTo>
              <a:lnTo>
                <a:pt x="3561561" y="1199451"/>
              </a:lnTo>
              <a:lnTo>
                <a:pt x="3561561" y="1353982"/>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B7EC2AF-3C3D-4B9D-81D1-08C382481A6A}">
      <dsp:nvSpPr>
        <dsp:cNvPr id="0" name=""/>
        <dsp:cNvSpPr/>
      </dsp:nvSpPr>
      <dsp:spPr>
        <a:xfrm>
          <a:off x="4298156" y="1812035"/>
          <a:ext cx="1780780" cy="1353982"/>
        </a:xfrm>
        <a:custGeom>
          <a:avLst/>
          <a:gdLst/>
          <a:ahLst/>
          <a:cxnLst/>
          <a:rect l="0" t="0" r="0" b="0"/>
          <a:pathLst>
            <a:path>
              <a:moveTo>
                <a:pt x="0" y="0"/>
              </a:moveTo>
              <a:lnTo>
                <a:pt x="0" y="1199451"/>
              </a:lnTo>
              <a:lnTo>
                <a:pt x="1780780" y="1199451"/>
              </a:lnTo>
              <a:lnTo>
                <a:pt x="1780780" y="1353982"/>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46FF477A-6A38-4627-8BDF-B95DE535141C}">
      <dsp:nvSpPr>
        <dsp:cNvPr id="0" name=""/>
        <dsp:cNvSpPr/>
      </dsp:nvSpPr>
      <dsp:spPr>
        <a:xfrm>
          <a:off x="4252436" y="1812035"/>
          <a:ext cx="91440" cy="1353982"/>
        </a:xfrm>
        <a:custGeom>
          <a:avLst/>
          <a:gdLst/>
          <a:ahLst/>
          <a:cxnLst/>
          <a:rect l="0" t="0" r="0" b="0"/>
          <a:pathLst>
            <a:path>
              <a:moveTo>
                <a:pt x="45720" y="0"/>
              </a:moveTo>
              <a:lnTo>
                <a:pt x="45720" y="1353982"/>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C4F1C43-AD83-4A46-B8CD-9E2E2BF582A9}">
      <dsp:nvSpPr>
        <dsp:cNvPr id="0" name=""/>
        <dsp:cNvSpPr/>
      </dsp:nvSpPr>
      <dsp:spPr>
        <a:xfrm>
          <a:off x="2517375" y="1812035"/>
          <a:ext cx="1780780" cy="1353982"/>
        </a:xfrm>
        <a:custGeom>
          <a:avLst/>
          <a:gdLst/>
          <a:ahLst/>
          <a:cxnLst/>
          <a:rect l="0" t="0" r="0" b="0"/>
          <a:pathLst>
            <a:path>
              <a:moveTo>
                <a:pt x="1780780" y="0"/>
              </a:moveTo>
              <a:lnTo>
                <a:pt x="1780780" y="1199451"/>
              </a:lnTo>
              <a:lnTo>
                <a:pt x="0" y="1199451"/>
              </a:lnTo>
              <a:lnTo>
                <a:pt x="0" y="1353982"/>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A2C1BD9-F17D-4D3F-9809-EABCA2FE1680}">
      <dsp:nvSpPr>
        <dsp:cNvPr id="0" name=""/>
        <dsp:cNvSpPr/>
      </dsp:nvSpPr>
      <dsp:spPr>
        <a:xfrm>
          <a:off x="736594" y="1812035"/>
          <a:ext cx="3561561" cy="1353982"/>
        </a:xfrm>
        <a:custGeom>
          <a:avLst/>
          <a:gdLst/>
          <a:ahLst/>
          <a:cxnLst/>
          <a:rect l="0" t="0" r="0" b="0"/>
          <a:pathLst>
            <a:path>
              <a:moveTo>
                <a:pt x="3561561" y="0"/>
              </a:moveTo>
              <a:lnTo>
                <a:pt x="3561561" y="1199451"/>
              </a:lnTo>
              <a:lnTo>
                <a:pt x="0" y="1199451"/>
              </a:lnTo>
              <a:lnTo>
                <a:pt x="0" y="1353982"/>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5C26DFF-EED6-437E-AD0A-B7560D6EBD57}">
      <dsp:nvSpPr>
        <dsp:cNvPr id="0" name=""/>
        <dsp:cNvSpPr/>
      </dsp:nvSpPr>
      <dsp:spPr>
        <a:xfrm>
          <a:off x="3562296" y="1076176"/>
          <a:ext cx="1471719" cy="73585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lvl="0" algn="ctr" defTabSz="844550">
            <a:lnSpc>
              <a:spcPct val="90000"/>
            </a:lnSpc>
            <a:spcBef>
              <a:spcPct val="0"/>
            </a:spcBef>
            <a:spcAft>
              <a:spcPct val="35000"/>
            </a:spcAft>
          </a:pPr>
          <a:r>
            <a:rPr lang="en-GB" sz="1900" kern="1200" dirty="0" smtClean="0"/>
            <a:t>Sexual Orientation</a:t>
          </a:r>
          <a:endParaRPr lang="en-GB" sz="1900" kern="1200" dirty="0"/>
        </a:p>
      </dsp:txBody>
      <dsp:txXfrm>
        <a:off x="3562296" y="1076176"/>
        <a:ext cx="1471719" cy="735859"/>
      </dsp:txXfrm>
    </dsp:sp>
    <dsp:sp modelId="{176A79BE-80E8-4EBB-AA5B-40DEA3ED19C0}">
      <dsp:nvSpPr>
        <dsp:cNvPr id="0" name=""/>
        <dsp:cNvSpPr/>
      </dsp:nvSpPr>
      <dsp:spPr>
        <a:xfrm>
          <a:off x="734" y="3166018"/>
          <a:ext cx="1471719" cy="73585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lvl="0" algn="ctr" defTabSz="844550">
            <a:lnSpc>
              <a:spcPct val="90000"/>
            </a:lnSpc>
            <a:spcBef>
              <a:spcPct val="0"/>
            </a:spcBef>
            <a:spcAft>
              <a:spcPct val="35000"/>
            </a:spcAft>
          </a:pPr>
          <a:r>
            <a:rPr lang="en-GB" sz="1900" kern="1200" dirty="0" smtClean="0"/>
            <a:t>Lesbian</a:t>
          </a:r>
          <a:endParaRPr lang="en-GB" sz="1900" kern="1200" dirty="0"/>
        </a:p>
      </dsp:txBody>
      <dsp:txXfrm>
        <a:off x="734" y="3166018"/>
        <a:ext cx="1471719" cy="735859"/>
      </dsp:txXfrm>
    </dsp:sp>
    <dsp:sp modelId="{E9B54FF7-D731-40A2-8FF3-E465D165720A}">
      <dsp:nvSpPr>
        <dsp:cNvPr id="0" name=""/>
        <dsp:cNvSpPr/>
      </dsp:nvSpPr>
      <dsp:spPr>
        <a:xfrm>
          <a:off x="1781515" y="3166018"/>
          <a:ext cx="1471719" cy="73585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lvl="0" algn="ctr" defTabSz="844550">
            <a:lnSpc>
              <a:spcPct val="90000"/>
            </a:lnSpc>
            <a:spcBef>
              <a:spcPct val="0"/>
            </a:spcBef>
            <a:spcAft>
              <a:spcPct val="35000"/>
            </a:spcAft>
          </a:pPr>
          <a:r>
            <a:rPr lang="en-GB" sz="1900" kern="1200" dirty="0" smtClean="0"/>
            <a:t>Gay</a:t>
          </a:r>
          <a:endParaRPr lang="en-GB" sz="1900" kern="1200" dirty="0"/>
        </a:p>
      </dsp:txBody>
      <dsp:txXfrm>
        <a:off x="1781515" y="3166018"/>
        <a:ext cx="1471719" cy="735859"/>
      </dsp:txXfrm>
    </dsp:sp>
    <dsp:sp modelId="{B89AA50C-1AC2-4039-B39B-024DB34D3E10}">
      <dsp:nvSpPr>
        <dsp:cNvPr id="0" name=""/>
        <dsp:cNvSpPr/>
      </dsp:nvSpPr>
      <dsp:spPr>
        <a:xfrm>
          <a:off x="3562296" y="3166018"/>
          <a:ext cx="1471719" cy="73585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lvl="0" algn="ctr" defTabSz="844550">
            <a:lnSpc>
              <a:spcPct val="90000"/>
            </a:lnSpc>
            <a:spcBef>
              <a:spcPct val="0"/>
            </a:spcBef>
            <a:spcAft>
              <a:spcPct val="35000"/>
            </a:spcAft>
          </a:pPr>
          <a:r>
            <a:rPr lang="en-GB" sz="1900" kern="1200" dirty="0" smtClean="0"/>
            <a:t>Bisexual</a:t>
          </a:r>
          <a:endParaRPr lang="en-GB" sz="1900" kern="1200" dirty="0"/>
        </a:p>
      </dsp:txBody>
      <dsp:txXfrm>
        <a:off x="3562296" y="3166018"/>
        <a:ext cx="1471719" cy="735859"/>
      </dsp:txXfrm>
    </dsp:sp>
    <dsp:sp modelId="{34CC5AEF-D4A3-49EC-932E-1B15BBAA12D8}">
      <dsp:nvSpPr>
        <dsp:cNvPr id="0" name=""/>
        <dsp:cNvSpPr/>
      </dsp:nvSpPr>
      <dsp:spPr>
        <a:xfrm>
          <a:off x="5343076" y="3166018"/>
          <a:ext cx="1471719" cy="73585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lvl="0" algn="ctr" defTabSz="844550">
            <a:lnSpc>
              <a:spcPct val="90000"/>
            </a:lnSpc>
            <a:spcBef>
              <a:spcPct val="0"/>
            </a:spcBef>
            <a:spcAft>
              <a:spcPct val="35000"/>
            </a:spcAft>
          </a:pPr>
          <a:r>
            <a:rPr lang="en-GB" sz="1900" kern="1200" dirty="0" smtClean="0"/>
            <a:t>Pansexual</a:t>
          </a:r>
          <a:endParaRPr lang="en-GB" sz="1900" kern="1200" dirty="0"/>
        </a:p>
      </dsp:txBody>
      <dsp:txXfrm>
        <a:off x="5343076" y="3166018"/>
        <a:ext cx="1471719" cy="735859"/>
      </dsp:txXfrm>
    </dsp:sp>
    <dsp:sp modelId="{14FF360B-1784-4924-817B-1F151E3F6BC5}">
      <dsp:nvSpPr>
        <dsp:cNvPr id="0" name=""/>
        <dsp:cNvSpPr/>
      </dsp:nvSpPr>
      <dsp:spPr>
        <a:xfrm>
          <a:off x="7123857" y="3166018"/>
          <a:ext cx="1471719" cy="73585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lvl="0" algn="ctr" defTabSz="844550">
            <a:lnSpc>
              <a:spcPct val="90000"/>
            </a:lnSpc>
            <a:spcBef>
              <a:spcPct val="0"/>
            </a:spcBef>
            <a:spcAft>
              <a:spcPct val="35000"/>
            </a:spcAft>
          </a:pPr>
          <a:r>
            <a:rPr lang="en-GB" sz="1900" kern="1200" dirty="0" smtClean="0"/>
            <a:t>Asexual</a:t>
          </a:r>
          <a:endParaRPr lang="en-GB" sz="1900" kern="1200" dirty="0"/>
        </a:p>
      </dsp:txBody>
      <dsp:txXfrm>
        <a:off x="7123857" y="3166018"/>
        <a:ext cx="1471719" cy="735859"/>
      </dsp:txXfrm>
    </dsp:sp>
    <dsp:sp modelId="{3B8C4EDB-B428-442D-808B-D9DDD5990F42}">
      <dsp:nvSpPr>
        <dsp:cNvPr id="0" name=""/>
        <dsp:cNvSpPr/>
      </dsp:nvSpPr>
      <dsp:spPr>
        <a:xfrm>
          <a:off x="2671905" y="2121097"/>
          <a:ext cx="1471719" cy="73585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lvl="0" algn="ctr" defTabSz="844550">
            <a:lnSpc>
              <a:spcPct val="90000"/>
            </a:lnSpc>
            <a:spcBef>
              <a:spcPct val="0"/>
            </a:spcBef>
            <a:spcAft>
              <a:spcPct val="35000"/>
            </a:spcAft>
          </a:pPr>
          <a:r>
            <a:rPr lang="en-GB" sz="1900" kern="1200" dirty="0" smtClean="0"/>
            <a:t>NOT A CHOICE</a:t>
          </a:r>
          <a:endParaRPr lang="en-GB" sz="1900" kern="1200" dirty="0"/>
        </a:p>
      </dsp:txBody>
      <dsp:txXfrm>
        <a:off x="2671905" y="2121097"/>
        <a:ext cx="1471719" cy="735859"/>
      </dsp:txXfrm>
    </dsp:sp>
    <dsp:sp modelId="{4BEBD0FA-D211-4A6D-90C3-26FE336DB007}">
      <dsp:nvSpPr>
        <dsp:cNvPr id="0" name=""/>
        <dsp:cNvSpPr/>
      </dsp:nvSpPr>
      <dsp:spPr>
        <a:xfrm>
          <a:off x="4452686" y="2121097"/>
          <a:ext cx="1471719" cy="735859"/>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065" tIns="12065" rIns="12065" bIns="12065" numCol="1" spcCol="1270" anchor="ctr" anchorCtr="0">
          <a:noAutofit/>
        </a:bodyPr>
        <a:lstStyle/>
        <a:p>
          <a:pPr lvl="0" algn="ctr" defTabSz="844550">
            <a:lnSpc>
              <a:spcPct val="90000"/>
            </a:lnSpc>
            <a:spcBef>
              <a:spcPct val="0"/>
            </a:spcBef>
            <a:spcAft>
              <a:spcPct val="35000"/>
            </a:spcAft>
          </a:pPr>
          <a:r>
            <a:rPr lang="en-GB" sz="1900" kern="1200" dirty="0" smtClean="0"/>
            <a:t>Romantically v Sexually</a:t>
          </a:r>
          <a:endParaRPr lang="en-GB" sz="1900" kern="1200" dirty="0"/>
        </a:p>
      </dsp:txBody>
      <dsp:txXfrm>
        <a:off x="4452686" y="2121097"/>
        <a:ext cx="1471719" cy="735859"/>
      </dsp:txXfrm>
    </dsp:sp>
  </dsp:spTree>
</dsp:drawing>
</file>

<file path=ppt/diagrams/layout1.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BFC9CA-FAF6-44AA-9667-C8D3F3CB5DFE}" type="datetimeFigureOut">
              <a:rPr lang="en-GB" smtClean="0"/>
              <a:t>15/10/2018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0B5EF69-6282-41D6-98DF-E801433ABD80}" type="slidenum">
              <a:rPr lang="en-GB" smtClean="0"/>
              <a:t>‹#›</a:t>
            </a:fld>
            <a:endParaRPr lang="en-GB"/>
          </a:p>
        </p:txBody>
      </p:sp>
    </p:spTree>
    <p:extLst>
      <p:ext uri="{BB962C8B-B14F-4D97-AF65-F5344CB8AC3E}">
        <p14:creationId xmlns:p14="http://schemas.microsoft.com/office/powerpoint/2010/main" val="9336219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0B5EF69-6282-41D6-98DF-E801433ABD80}" type="slidenum">
              <a:rPr lang="en-GB" smtClean="0"/>
              <a:t>1</a:t>
            </a:fld>
            <a:endParaRPr lang="en-GB"/>
          </a:p>
        </p:txBody>
      </p:sp>
    </p:spTree>
    <p:extLst>
      <p:ext uri="{BB962C8B-B14F-4D97-AF65-F5344CB8AC3E}">
        <p14:creationId xmlns:p14="http://schemas.microsoft.com/office/powerpoint/2010/main" val="14648190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6DA1D5A-B4DE-4495-87D7-10128F3E8567}" type="datetime1">
              <a:rPr lang="en-GB" smtClean="0"/>
              <a:t>15/10/2018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56638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7DC4C6-A5FB-4D7F-BB56-829BB6A453CF}" type="datetime1">
              <a:rPr lang="en-GB" smtClean="0"/>
              <a:t>15/10/2018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655768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B17B8BF-4F97-416D-806A-570BCA7F1669}" type="datetime1">
              <a:rPr lang="en-GB" smtClean="0"/>
              <a:t>15/10/2018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42749347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EE26360-56EC-4818-B65E-119984CDA527}" type="datetime1">
              <a:rPr lang="en-GB" smtClean="0"/>
              <a:t>15/10/2018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583826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8B747EC-408B-46F1-B369-E0CAB103DF09}" type="datetime1">
              <a:rPr lang="en-GB" smtClean="0"/>
              <a:t>15/10/2018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955751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6EC7CE-CF6C-4DD1-84ED-F569D2264EC5}" type="datetime1">
              <a:rPr lang="en-GB" smtClean="0"/>
              <a:t>15/10/2018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4790506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1E54B3-0987-4AFB-AB02-8BBB4AB5F2D4}" type="datetime1">
              <a:rPr lang="en-GB" smtClean="0"/>
              <a:t>15/10/2018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9000958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78CD009-430F-45AB-A6BB-9DE49D6E2B5D}" type="datetime1">
              <a:rPr lang="en-GB" smtClean="0"/>
              <a:t>15/10/2018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3330308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F8C2EA4-4D2E-4D1E-8FD6-1C4F94412698}" type="datetime1">
              <a:rPr lang="en-GB" smtClean="0"/>
              <a:t>15/10/2018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1994119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15/10/2018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2662445592"/>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15/10/2018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975143821"/>
      </p:ext>
    </p:extLst>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15/10/2018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842190952"/>
      </p:ext>
    </p:extLst>
  </p:cSld>
  <p:clrMapOvr>
    <a:masterClrMapping/>
  </p:clrMapOvr>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15/10/2018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97324073"/>
      </p:ext>
    </p:extLst>
  </p:cSld>
  <p:clrMapOvr>
    <a:masterClrMapping/>
  </p:clrMapOvr>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75E6990-058C-4533-A140-928C20BD5CEA}" type="datetime1">
              <a:rPr lang="en-GB" smtClean="0"/>
              <a:t>15/10/2018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592184879"/>
      </p:ext>
    </p:extLst>
  </p:cSld>
  <p:clrMapOvr>
    <a:masterClrMapping/>
  </p:clrMapOvr>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75A8AB-A542-41D7-A8B0-0E92D08BFD55}" type="datetime1">
              <a:rPr lang="en-GB" smtClean="0"/>
              <a:t>15/10/2018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35923462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3C6571A-5A0B-45BB-B545-E1AE02DC7F6C}" type="datetime1">
              <a:rPr lang="en-GB" smtClean="0"/>
              <a:t>15/10/2018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DFEDB64-84C3-4240-BCBA-134AE1D9082C}" type="slidenum">
              <a:rPr lang="en-GB" smtClean="0"/>
              <a:t>‹#›</a:t>
            </a:fld>
            <a:endParaRPr lang="en-GB"/>
          </a:p>
        </p:txBody>
      </p:sp>
    </p:spTree>
    <p:extLst>
      <p:ext uri="{BB962C8B-B14F-4D97-AF65-F5344CB8AC3E}">
        <p14:creationId xmlns:p14="http://schemas.microsoft.com/office/powerpoint/2010/main" val="1786001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75E6990-058C-4533-A140-928C20BD5CEA}" type="datetime1">
              <a:rPr lang="en-GB" smtClean="0"/>
              <a:t>15/10/2018</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DFEDB64-84C3-4240-BCBA-134AE1D9082C}" type="slidenum">
              <a:rPr lang="en-GB" smtClean="0"/>
              <a:t>‹#›</a:t>
            </a:fld>
            <a:endParaRPr lang="en-GB"/>
          </a:p>
        </p:txBody>
      </p:sp>
    </p:spTree>
    <p:extLst>
      <p:ext uri="{BB962C8B-B14F-4D97-AF65-F5344CB8AC3E}">
        <p14:creationId xmlns:p14="http://schemas.microsoft.com/office/powerpoint/2010/main" val="396865632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2.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icd.who.int/browse11/l-m/en#/http://id.who.int/icd/entity/90875286"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youtu.be/4NcMV5dsmgI"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metro.co.uk/2018/02/18/gay-become-legal-uk-7322181/?ito=cbshare" TargetMode="External"/><Relationship Id="rId2" Type="http://schemas.openxmlformats.org/officeDocument/2006/relationships/hyperlink" Target="https://www.psychologytoday.com/gb/blog/hide-and-seek/201509/when-homosexuality-stopped-being-mental-disorder" TargetMode="External"/><Relationship Id="rId1" Type="http://schemas.openxmlformats.org/officeDocument/2006/relationships/slideLayout" Target="../slideLayouts/slideLayout2.xml"/><Relationship Id="rId4" Type="http://schemas.openxmlformats.org/officeDocument/2006/relationships/hyperlink" Target="https://www.youtube.com/watch?v=4NcMV5dsmgI"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ADFFC45-3DC9-4433-926F-043E879D9DF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B5F26A87-0610-435F-AA13-BD658385C9D9}"/>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67230" y="-8468"/>
            <a:ext cx="4763558" cy="6866467"/>
            <a:chOff x="67175" y="-8467"/>
            <a:chExt cx="4763558" cy="6866467"/>
          </a:xfrm>
        </p:grpSpPr>
        <p:cxnSp>
          <p:nvCxnSpPr>
            <p:cNvPr id="13" name="Straight Connector 12">
              <a:extLst>
                <a:ext uri="{FF2B5EF4-FFF2-40B4-BE49-F238E27FC236}">
                  <a16:creationId xmlns:a16="http://schemas.microsoft.com/office/drawing/2014/main" id="{E6321436-5AAD-4FB6-BB0D-316D4540E82A}"/>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val="1"/>
                </p:ext>
              </p:extLst>
            </p:nvPr>
          </p:nvCxnSpPr>
          <p:spPr>
            <a:xfrm>
              <a:off x="1448300"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94B0BD33-3D46-4F43-947A-825DFEF6106A}"/>
                </a:ext>
                <a:ext uri="{C183D7F6-B498-43B3-948B-1728B52AA6E4}">
                  <adec:decorative xmlns=""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67175"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92E26C27-E1F5-47DC-9F83-469D196C55D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258764"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95F944E7-2B4E-4AE2-B4DB-846FF8AE0B7A}"/>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680730"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FF14952D-390F-46CC-B302-73DDD9C4160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009621"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867CDE55-B22A-40D0-882A-9452919EEC28}"/>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411788"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8C409231-C942-4808-B529-DAC32A7DB002}"/>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2448954"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502402" y="1282701"/>
            <a:ext cx="5270993" cy="4307148"/>
          </a:xfrm>
        </p:spPr>
        <p:txBody>
          <a:bodyPr anchor="ctr">
            <a:normAutofit/>
          </a:bodyPr>
          <a:lstStyle/>
          <a:p>
            <a:pPr algn="l"/>
            <a:r>
              <a:rPr lang="en-GB" dirty="0" smtClean="0"/>
              <a:t>Gender Identity</a:t>
            </a:r>
            <a:endParaRPr lang="en-GB" dirty="0"/>
          </a:p>
        </p:txBody>
      </p:sp>
      <p:sp>
        <p:nvSpPr>
          <p:cNvPr id="21" name="Freeform: Shape 20">
            <a:extLst>
              <a:ext uri="{FF2B5EF4-FFF2-40B4-BE49-F238E27FC236}">
                <a16:creationId xmlns:a16="http://schemas.microsoft.com/office/drawing/2014/main" id="{69370F01-B8C9-4CE4-824C-92B2792E6ED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6497" y="-8468"/>
            <a:ext cx="5074930" cy="6866468"/>
          </a:xfrm>
          <a:custGeom>
            <a:avLst/>
            <a:gdLst>
              <a:gd name="connsiteX0" fmla="*/ 0 w 5074930"/>
              <a:gd name="connsiteY0" fmla="*/ 0 h 6858000"/>
              <a:gd name="connsiteX1" fmla="*/ 1249825 w 5074930"/>
              <a:gd name="connsiteY1" fmla="*/ 0 h 6858000"/>
              <a:gd name="connsiteX2" fmla="*/ 1249825 w 5074930"/>
              <a:gd name="connsiteY2" fmla="*/ 8457 h 6858000"/>
              <a:gd name="connsiteX3" fmla="*/ 5074930 w 5074930"/>
              <a:gd name="connsiteY3" fmla="*/ 8457 h 6858000"/>
              <a:gd name="connsiteX4" fmla="*/ 5074930 w 5074930"/>
              <a:gd name="connsiteY4" fmla="*/ 6858000 h 6858000"/>
              <a:gd name="connsiteX5" fmla="*/ 1249825 w 5074930"/>
              <a:gd name="connsiteY5" fmla="*/ 6858000 h 6858000"/>
              <a:gd name="connsiteX6" fmla="*/ 1109383 w 507493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74930" h="6858000">
                <a:moveTo>
                  <a:pt x="0" y="0"/>
                </a:moveTo>
                <a:lnTo>
                  <a:pt x="1249825" y="0"/>
                </a:lnTo>
                <a:lnTo>
                  <a:pt x="1249825" y="8457"/>
                </a:lnTo>
                <a:lnTo>
                  <a:pt x="5074930" y="8457"/>
                </a:lnTo>
                <a:lnTo>
                  <a:pt x="5074930" y="6858000"/>
                </a:lnTo>
                <a:lnTo>
                  <a:pt x="1249825" y="6858000"/>
                </a:lnTo>
                <a:lnTo>
                  <a:pt x="1109383" y="685800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1026" name="Picture 2" descr="Image result for uwtsd logo">
            <a:extLst>
              <a:ext uri="{FF2B5EF4-FFF2-40B4-BE49-F238E27FC236}">
                <a16:creationId xmlns:a16="http://schemas.microsoft.com/office/drawing/2014/main" id="{7CC71A0F-38C3-4E91-B49F-7707C4943ED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9598" y="149376"/>
            <a:ext cx="3810000" cy="1762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8521325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idx="1"/>
            <p:extLst>
              <p:ext uri="{D42A27DB-BD31-4B8C-83A1-F6EECF244321}">
                <p14:modId xmlns:p14="http://schemas.microsoft.com/office/powerpoint/2010/main" val="1149113834"/>
              </p:ext>
            </p:extLst>
          </p:nvPr>
        </p:nvGraphicFramePr>
        <p:xfrm>
          <a:off x="566056" y="375331"/>
          <a:ext cx="7106196" cy="59645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p:cNvSpPr>
            <a:spLocks noGrp="1"/>
          </p:cNvSpPr>
          <p:nvPr>
            <p:ph type="sldNum" sz="quarter" idx="12"/>
          </p:nvPr>
        </p:nvSpPr>
        <p:spPr/>
        <p:txBody>
          <a:bodyPr/>
          <a:lstStyle/>
          <a:p>
            <a:fld id="{5DFEDB64-84C3-4240-BCBA-134AE1D9082C}" type="slidenum">
              <a:rPr lang="en-GB" smtClean="0"/>
              <a:t>2</a:t>
            </a:fld>
            <a:endParaRPr lang="en-GB"/>
          </a:p>
        </p:txBody>
      </p:sp>
    </p:spTree>
    <p:extLst>
      <p:ext uri="{BB962C8B-B14F-4D97-AF65-F5344CB8AC3E}">
        <p14:creationId xmlns:p14="http://schemas.microsoft.com/office/powerpoint/2010/main" val="172504336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Sex</a:t>
            </a:r>
            <a:endParaRPr lang="en-GB" dirty="0"/>
          </a:p>
        </p:txBody>
      </p:sp>
      <p:sp>
        <p:nvSpPr>
          <p:cNvPr id="4" name="Slide Number Placeholder 3"/>
          <p:cNvSpPr>
            <a:spLocks noGrp="1"/>
          </p:cNvSpPr>
          <p:nvPr>
            <p:ph type="sldNum" sz="quarter" idx="12"/>
          </p:nvPr>
        </p:nvSpPr>
        <p:spPr/>
        <p:txBody>
          <a:bodyPr/>
          <a:lstStyle/>
          <a:p>
            <a:fld id="{5DFEDB64-84C3-4240-BCBA-134AE1D9082C}" type="slidenum">
              <a:rPr lang="en-GB" smtClean="0"/>
              <a:t>3</a:t>
            </a:fld>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771676966"/>
              </p:ext>
            </p:extLst>
          </p:nvPr>
        </p:nvGraphicFramePr>
        <p:xfrm>
          <a:off x="336020" y="1930400"/>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Rectangle 2"/>
          <p:cNvSpPr/>
          <p:nvPr/>
        </p:nvSpPr>
        <p:spPr>
          <a:xfrm>
            <a:off x="4634176" y="2042160"/>
            <a:ext cx="1964744" cy="8432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946096" y="2042160"/>
            <a:ext cx="1964744" cy="8432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946096" y="3406761"/>
            <a:ext cx="1964744" cy="8432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p:cNvSpPr/>
          <p:nvPr/>
        </p:nvSpPr>
        <p:spPr>
          <a:xfrm>
            <a:off x="3456139" y="3406761"/>
            <a:ext cx="1862621" cy="8432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5864059" y="3449478"/>
            <a:ext cx="1862621" cy="8432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3920205" y="4956478"/>
            <a:ext cx="1862621" cy="8432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6446703" y="4956478"/>
            <a:ext cx="1862621" cy="8432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p:cNvSpPr txBox="1"/>
          <p:nvPr/>
        </p:nvSpPr>
        <p:spPr>
          <a:xfrm>
            <a:off x="4038600" y="5928360"/>
            <a:ext cx="1744226" cy="369332"/>
          </a:xfrm>
          <a:prstGeom prst="rect">
            <a:avLst/>
          </a:prstGeom>
          <a:noFill/>
        </p:spPr>
        <p:txBody>
          <a:bodyPr wrap="square" rtlCol="0">
            <a:spAutoFit/>
          </a:bodyPr>
          <a:lstStyle/>
          <a:p>
            <a:pPr algn="ctr"/>
            <a:r>
              <a:rPr lang="en-GB" dirty="0" smtClean="0"/>
              <a:t>XY</a:t>
            </a:r>
            <a:endParaRPr lang="en-GB" dirty="0"/>
          </a:p>
        </p:txBody>
      </p:sp>
      <p:sp>
        <p:nvSpPr>
          <p:cNvPr id="13" name="TextBox 12"/>
          <p:cNvSpPr txBox="1"/>
          <p:nvPr/>
        </p:nvSpPr>
        <p:spPr>
          <a:xfrm>
            <a:off x="6446703" y="5899027"/>
            <a:ext cx="1744226" cy="369332"/>
          </a:xfrm>
          <a:prstGeom prst="rect">
            <a:avLst/>
          </a:prstGeom>
          <a:noFill/>
        </p:spPr>
        <p:txBody>
          <a:bodyPr wrap="square" rtlCol="0">
            <a:spAutoFit/>
          </a:bodyPr>
          <a:lstStyle/>
          <a:p>
            <a:pPr algn="ctr"/>
            <a:r>
              <a:rPr lang="en-GB" dirty="0" smtClean="0"/>
              <a:t>XX</a:t>
            </a:r>
            <a:endParaRPr lang="en-GB" dirty="0"/>
          </a:p>
        </p:txBody>
      </p:sp>
    </p:spTree>
    <p:extLst>
      <p:ext uri="{BB962C8B-B14F-4D97-AF65-F5344CB8AC3E}">
        <p14:creationId xmlns:p14="http://schemas.microsoft.com/office/powerpoint/2010/main" val="3107064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7"/>
                                        </p:tgtEl>
                                      </p:cBhvr>
                                    </p:animEffect>
                                    <p:set>
                                      <p:cBhvr>
                                        <p:cTn id="7" dur="1" fill="hold">
                                          <p:stCondLst>
                                            <p:cond delay="499"/>
                                          </p:stCondLst>
                                        </p:cTn>
                                        <p:tgtEl>
                                          <p:spTgt spid="7"/>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10" presetClass="exit" presetSubtype="0" fill="hold" grpId="0" nodeType="clickEffect">
                                  <p:stCondLst>
                                    <p:cond delay="0"/>
                                  </p:stCondLst>
                                  <p:childTnLst>
                                    <p:animEffect transition="out" filter="fade">
                                      <p:cBhvr>
                                        <p:cTn id="11" dur="500"/>
                                        <p:tgtEl>
                                          <p:spTgt spid="8"/>
                                        </p:tgtEl>
                                      </p:cBhvr>
                                    </p:animEffect>
                                    <p:set>
                                      <p:cBhvr>
                                        <p:cTn id="12" dur="1" fill="hold">
                                          <p:stCondLst>
                                            <p:cond delay="499"/>
                                          </p:stCondLst>
                                        </p:cTn>
                                        <p:tgtEl>
                                          <p:spTgt spid="8"/>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10" presetClass="exit" presetSubtype="0" fill="hold" grpId="0" nodeType="clickEffect">
                                  <p:stCondLst>
                                    <p:cond delay="0"/>
                                  </p:stCondLst>
                                  <p:childTnLst>
                                    <p:animEffect transition="out" filter="fade">
                                      <p:cBhvr>
                                        <p:cTn id="16" dur="500"/>
                                        <p:tgtEl>
                                          <p:spTgt spid="3"/>
                                        </p:tgtEl>
                                      </p:cBhvr>
                                    </p:animEffect>
                                    <p:set>
                                      <p:cBhvr>
                                        <p:cTn id="17" dur="1" fill="hold">
                                          <p:stCondLst>
                                            <p:cond delay="499"/>
                                          </p:stCondLst>
                                        </p:cTn>
                                        <p:tgtEl>
                                          <p:spTgt spid="3"/>
                                        </p:tgtEl>
                                        <p:attrNameLst>
                                          <p:attrName>style.visibility</p:attrName>
                                        </p:attrNameLst>
                                      </p:cBhvr>
                                      <p:to>
                                        <p:strVal val="hidden"/>
                                      </p:to>
                                    </p:set>
                                  </p:childTnLst>
                                </p:cTn>
                              </p:par>
                            </p:childTnLst>
                          </p:cTn>
                        </p:par>
                      </p:childTnLst>
                    </p:cTn>
                  </p:par>
                  <p:par>
                    <p:cTn id="18" fill="hold">
                      <p:stCondLst>
                        <p:cond delay="indefinite"/>
                      </p:stCondLst>
                      <p:childTnLst>
                        <p:par>
                          <p:cTn id="19" fill="hold">
                            <p:stCondLst>
                              <p:cond delay="0"/>
                            </p:stCondLst>
                            <p:childTnLst>
                              <p:par>
                                <p:cTn id="20" presetID="10" presetClass="exit" presetSubtype="0" fill="hold" grpId="0" nodeType="clickEffect">
                                  <p:stCondLst>
                                    <p:cond delay="0"/>
                                  </p:stCondLst>
                                  <p:childTnLst>
                                    <p:animEffect transition="out" filter="fade">
                                      <p:cBhvr>
                                        <p:cTn id="21" dur="500"/>
                                        <p:tgtEl>
                                          <p:spTgt spid="9"/>
                                        </p:tgtEl>
                                      </p:cBhvr>
                                    </p:animEffect>
                                    <p:set>
                                      <p:cBhvr>
                                        <p:cTn id="22" dur="1" fill="hold">
                                          <p:stCondLst>
                                            <p:cond delay="499"/>
                                          </p:stCondLst>
                                        </p:cTn>
                                        <p:tgtEl>
                                          <p:spTgt spid="9"/>
                                        </p:tgtEl>
                                        <p:attrNameLst>
                                          <p:attrName>style.visibility</p:attrName>
                                        </p:attrNameLst>
                                      </p:cBhvr>
                                      <p:to>
                                        <p:strVal val="hidden"/>
                                      </p:to>
                                    </p:set>
                                  </p:childTnLst>
                                </p:cTn>
                              </p:par>
                              <p:par>
                                <p:cTn id="23" presetID="10" presetClass="exit" presetSubtype="0" fill="hold" grpId="0" nodeType="withEffect">
                                  <p:stCondLst>
                                    <p:cond delay="0"/>
                                  </p:stCondLst>
                                  <p:childTnLst>
                                    <p:animEffect transition="out" filter="fade">
                                      <p:cBhvr>
                                        <p:cTn id="24" dur="500"/>
                                        <p:tgtEl>
                                          <p:spTgt spid="10"/>
                                        </p:tgtEl>
                                      </p:cBhvr>
                                    </p:animEffect>
                                    <p:set>
                                      <p:cBhvr>
                                        <p:cTn id="25" dur="1" fill="hold">
                                          <p:stCondLst>
                                            <p:cond delay="499"/>
                                          </p:stCondLst>
                                        </p:cTn>
                                        <p:tgtEl>
                                          <p:spTgt spid="10"/>
                                        </p:tgtEl>
                                        <p:attrNameLst>
                                          <p:attrName>style.visibility</p:attrName>
                                        </p:attrNameLst>
                                      </p:cBhvr>
                                      <p:to>
                                        <p:strVal val="hidden"/>
                                      </p:to>
                                    </p:set>
                                  </p:childTnLst>
                                </p:cTn>
                              </p:par>
                            </p:childTnLst>
                          </p:cTn>
                        </p:par>
                      </p:childTnLst>
                    </p:cTn>
                  </p:par>
                  <p:par>
                    <p:cTn id="26" fill="hold">
                      <p:stCondLst>
                        <p:cond delay="indefinite"/>
                      </p:stCondLst>
                      <p:childTnLst>
                        <p:par>
                          <p:cTn id="27" fill="hold">
                            <p:stCondLst>
                              <p:cond delay="0"/>
                            </p:stCondLst>
                            <p:childTnLst>
                              <p:par>
                                <p:cTn id="28" presetID="10" presetClass="exit" presetSubtype="0" fill="hold" grpId="0" nodeType="clickEffect">
                                  <p:stCondLst>
                                    <p:cond delay="0"/>
                                  </p:stCondLst>
                                  <p:childTnLst>
                                    <p:animEffect transition="out" filter="fade">
                                      <p:cBhvr>
                                        <p:cTn id="29" dur="500"/>
                                        <p:tgtEl>
                                          <p:spTgt spid="11"/>
                                        </p:tgtEl>
                                      </p:cBhvr>
                                    </p:animEffect>
                                    <p:set>
                                      <p:cBhvr>
                                        <p:cTn id="30" dur="1" fill="hold">
                                          <p:stCondLst>
                                            <p:cond delay="499"/>
                                          </p:stCondLst>
                                        </p:cTn>
                                        <p:tgtEl>
                                          <p:spTgt spid="11"/>
                                        </p:tgtEl>
                                        <p:attrNameLst>
                                          <p:attrName>style.visibility</p:attrName>
                                        </p:attrNameLst>
                                      </p:cBhvr>
                                      <p:to>
                                        <p:strVal val="hidden"/>
                                      </p:to>
                                    </p:set>
                                  </p:childTnLst>
                                </p:cTn>
                              </p:par>
                              <p:par>
                                <p:cTn id="31" presetID="10" presetClass="exit" presetSubtype="0" fill="hold" grpId="0" nodeType="withEffect">
                                  <p:stCondLst>
                                    <p:cond delay="0"/>
                                  </p:stCondLst>
                                  <p:childTnLst>
                                    <p:animEffect transition="out" filter="fade">
                                      <p:cBhvr>
                                        <p:cTn id="32" dur="500"/>
                                        <p:tgtEl>
                                          <p:spTgt spid="12"/>
                                        </p:tgtEl>
                                      </p:cBhvr>
                                    </p:animEffect>
                                    <p:set>
                                      <p:cBhvr>
                                        <p:cTn id="33" dur="1" fill="hold">
                                          <p:stCondLst>
                                            <p:cond delay="499"/>
                                          </p:stCondLst>
                                        </p:cTn>
                                        <p:tgtEl>
                                          <p:spTgt spid="12"/>
                                        </p:tgtEl>
                                        <p:attrNameLst>
                                          <p:attrName>style.visibility</p:attrName>
                                        </p:attrNameLst>
                                      </p:cBhvr>
                                      <p:to>
                                        <p:strVal val="hidden"/>
                                      </p:to>
                                    </p:set>
                                  </p:childTnLst>
                                </p:cTn>
                              </p:par>
                            </p:childTnLst>
                          </p:cTn>
                        </p:par>
                      </p:childTnLst>
                    </p:cTn>
                  </p:par>
                  <p:par>
                    <p:cTn id="34" fill="hold">
                      <p:stCondLst>
                        <p:cond delay="indefinite"/>
                      </p:stCondLst>
                      <p:childTnLst>
                        <p:par>
                          <p:cTn id="35" fill="hold">
                            <p:stCondLst>
                              <p:cond delay="0"/>
                            </p:stCondLst>
                            <p:childTnLst>
                              <p:par>
                                <p:cTn id="36" presetID="1" presetClass="entr" presetSubtype="0" fill="hold" grpId="0" nodeType="clickEffect">
                                  <p:stCondLst>
                                    <p:cond delay="0"/>
                                  </p:stCondLst>
                                  <p:childTnLst>
                                    <p:set>
                                      <p:cBhvr>
                                        <p:cTn id="37" dur="1" fill="hold">
                                          <p:stCondLst>
                                            <p:cond delay="0"/>
                                          </p:stCondLst>
                                        </p:cTn>
                                        <p:tgtEl>
                                          <p:spTgt spid="5"/>
                                        </p:tgtEl>
                                        <p:attrNameLst>
                                          <p:attrName>style.visibility</p:attrName>
                                        </p:attrNameLst>
                                      </p:cBhvr>
                                      <p:to>
                                        <p:strVal val="visible"/>
                                      </p:to>
                                    </p:set>
                                  </p:childTnLst>
                                </p:cTn>
                              </p:par>
                            </p:childTnLst>
                          </p:cTn>
                        </p:par>
                      </p:childTnLst>
                    </p:cTn>
                  </p:par>
                  <p:par>
                    <p:cTn id="38" fill="hold">
                      <p:stCondLst>
                        <p:cond delay="indefinite"/>
                      </p:stCondLst>
                      <p:childTnLst>
                        <p:par>
                          <p:cTn id="39" fill="hold">
                            <p:stCondLst>
                              <p:cond delay="0"/>
                            </p:stCondLst>
                            <p:childTnLst>
                              <p:par>
                                <p:cTn id="40" presetID="1" presetClass="entr" presetSubtype="0" fill="hold" grpId="0" nodeType="clickEffect">
                                  <p:stCondLst>
                                    <p:cond delay="0"/>
                                  </p:stCondLst>
                                  <p:childTnLst>
                                    <p:set>
                                      <p:cBhvr>
                                        <p:cTn id="41"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7" grpId="0" animBg="1"/>
      <p:bldP spid="8" grpId="0" animBg="1"/>
      <p:bldP spid="9" grpId="0" animBg="1"/>
      <p:bldP spid="10" grpId="0" animBg="1"/>
      <p:bldP spid="11" grpId="0" animBg="1"/>
      <p:bldP spid="12" grpId="0" animBg="1"/>
      <p:bldP spid="5" grpId="0"/>
      <p:bldP spid="1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Gender</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2096225443"/>
              </p:ext>
            </p:extLst>
          </p:nvPr>
        </p:nvGraphicFramePr>
        <p:xfrm>
          <a:off x="6627223" y="1341120"/>
          <a:ext cx="5068387" cy="506521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p:cNvSpPr>
            <a:spLocks noGrp="1"/>
          </p:cNvSpPr>
          <p:nvPr>
            <p:ph type="sldNum" sz="quarter" idx="12"/>
          </p:nvPr>
        </p:nvSpPr>
        <p:spPr/>
        <p:txBody>
          <a:bodyPr/>
          <a:lstStyle/>
          <a:p>
            <a:fld id="{5DFEDB64-84C3-4240-BCBA-134AE1D9082C}" type="slidenum">
              <a:rPr lang="en-GB" smtClean="0"/>
              <a:t>4</a:t>
            </a:fld>
            <a:endParaRPr lang="en-GB"/>
          </a:p>
        </p:txBody>
      </p:sp>
      <p:sp>
        <p:nvSpPr>
          <p:cNvPr id="6" name="AutoShape 2" descr="Image result for gender spectrum"/>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p:cNvPicPr>
            <a:picLocks noChangeAspect="1"/>
          </p:cNvPicPr>
          <p:nvPr/>
        </p:nvPicPr>
        <p:blipFill>
          <a:blip r:embed="rId7"/>
          <a:stretch>
            <a:fillRect/>
          </a:stretch>
        </p:blipFill>
        <p:spPr>
          <a:xfrm>
            <a:off x="750691" y="1341120"/>
            <a:ext cx="5418364" cy="5418364"/>
          </a:xfrm>
          <a:prstGeom prst="rect">
            <a:avLst/>
          </a:prstGeom>
        </p:spPr>
      </p:pic>
      <p:sp>
        <p:nvSpPr>
          <p:cNvPr id="9" name="Rectangle 8"/>
          <p:cNvSpPr/>
          <p:nvPr/>
        </p:nvSpPr>
        <p:spPr>
          <a:xfrm>
            <a:off x="7298795" y="4184001"/>
            <a:ext cx="1862621" cy="8432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p:cNvSpPr/>
          <p:nvPr/>
        </p:nvSpPr>
        <p:spPr>
          <a:xfrm>
            <a:off x="7314034" y="5517335"/>
            <a:ext cx="1862621" cy="8432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p:cNvSpPr/>
          <p:nvPr/>
        </p:nvSpPr>
        <p:spPr>
          <a:xfrm>
            <a:off x="9634824" y="4168761"/>
            <a:ext cx="1862621" cy="8432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p:cNvSpPr/>
          <p:nvPr/>
        </p:nvSpPr>
        <p:spPr>
          <a:xfrm>
            <a:off x="9642251" y="5499782"/>
            <a:ext cx="1862621" cy="8432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8314849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xit" presetSubtype="0" fill="hold" grpId="0" nodeType="clickEffect">
                                  <p:stCondLst>
                                    <p:cond delay="0"/>
                                  </p:stCondLst>
                                  <p:childTnLst>
                                    <p:animEffect transition="out" filter="fade">
                                      <p:cBhvr>
                                        <p:cTn id="6" dur="500"/>
                                        <p:tgtEl>
                                          <p:spTgt spid="11"/>
                                        </p:tgtEl>
                                      </p:cBhvr>
                                    </p:animEffect>
                                    <p:set>
                                      <p:cBhvr>
                                        <p:cTn id="7" dur="1" fill="hold">
                                          <p:stCondLst>
                                            <p:cond delay="499"/>
                                          </p:stCondLst>
                                        </p:cTn>
                                        <p:tgtEl>
                                          <p:spTgt spid="11"/>
                                        </p:tgtEl>
                                        <p:attrNameLst>
                                          <p:attrName>style.visibility</p:attrName>
                                        </p:attrNameLst>
                                      </p:cBhvr>
                                      <p:to>
                                        <p:strVal val="hidden"/>
                                      </p:to>
                                    </p:set>
                                  </p:childTnLst>
                                </p:cTn>
                              </p:par>
                              <p:par>
                                <p:cTn id="8" presetID="10" presetClass="exit" presetSubtype="0" fill="hold" grpId="0" nodeType="withEffect">
                                  <p:stCondLst>
                                    <p:cond delay="0"/>
                                  </p:stCondLst>
                                  <p:childTnLst>
                                    <p:animEffect transition="out" filter="fade">
                                      <p:cBhvr>
                                        <p:cTn id="9" dur="500"/>
                                        <p:tgtEl>
                                          <p:spTgt spid="12"/>
                                        </p:tgtEl>
                                      </p:cBhvr>
                                    </p:animEffect>
                                    <p:set>
                                      <p:cBhvr>
                                        <p:cTn id="10" dur="1" fill="hold">
                                          <p:stCondLst>
                                            <p:cond delay="499"/>
                                          </p:stCondLst>
                                        </p:cTn>
                                        <p:tgtEl>
                                          <p:spTgt spid="12"/>
                                        </p:tgtEl>
                                        <p:attrNameLst>
                                          <p:attrName>style.visibility</p:attrName>
                                        </p:attrNameLst>
                                      </p:cBhvr>
                                      <p:to>
                                        <p:strVal val="hidden"/>
                                      </p:to>
                                    </p:set>
                                  </p:childTnLst>
                                </p:cTn>
                              </p:par>
                            </p:childTnLst>
                          </p:cTn>
                        </p:par>
                      </p:childTnLst>
                    </p:cTn>
                  </p:par>
                  <p:par>
                    <p:cTn id="11" fill="hold">
                      <p:stCondLst>
                        <p:cond delay="indefinite"/>
                      </p:stCondLst>
                      <p:childTnLst>
                        <p:par>
                          <p:cTn id="12" fill="hold">
                            <p:stCondLst>
                              <p:cond delay="0"/>
                            </p:stCondLst>
                            <p:childTnLst>
                              <p:par>
                                <p:cTn id="13" presetID="10" presetClass="exit" presetSubtype="0" fill="hold" grpId="0" nodeType="clickEffect">
                                  <p:stCondLst>
                                    <p:cond delay="0"/>
                                  </p:stCondLst>
                                  <p:childTnLst>
                                    <p:animEffect transition="out" filter="fade">
                                      <p:cBhvr>
                                        <p:cTn id="14" dur="500"/>
                                        <p:tgtEl>
                                          <p:spTgt spid="4"/>
                                        </p:tgtEl>
                                      </p:cBhvr>
                                    </p:animEffect>
                                    <p:set>
                                      <p:cBhvr>
                                        <p:cTn id="15" dur="1" fill="hold">
                                          <p:stCondLst>
                                            <p:cond delay="499"/>
                                          </p:stCondLst>
                                        </p:cTn>
                                        <p:tgtEl>
                                          <p:spTgt spid="4"/>
                                        </p:tgtEl>
                                        <p:attrNameLst>
                                          <p:attrName>style.visibility</p:attrName>
                                        </p:attrNameLst>
                                      </p:cBhvr>
                                      <p:to>
                                        <p:strVal val="hidden"/>
                                      </p:to>
                                    </p:set>
                                  </p:childTnLst>
                                </p:cTn>
                              </p:par>
                              <p:par>
                                <p:cTn id="16" presetID="10" presetClass="exit" presetSubtype="0" fill="hold" grpId="0" nodeType="withEffect">
                                  <p:stCondLst>
                                    <p:cond delay="0"/>
                                  </p:stCondLst>
                                  <p:childTnLst>
                                    <p:animEffect transition="out" filter="fade">
                                      <p:cBhvr>
                                        <p:cTn id="17" dur="500"/>
                                        <p:tgtEl>
                                          <p:spTgt spid="9"/>
                                        </p:tgtEl>
                                      </p:cBhvr>
                                    </p:animEffect>
                                    <p:set>
                                      <p:cBhvr>
                                        <p:cTn id="18" dur="1" fill="hold">
                                          <p:stCondLst>
                                            <p:cond delay="499"/>
                                          </p:stCondLst>
                                        </p:cTn>
                                        <p:tgtEl>
                                          <p:spTgt spid="9"/>
                                        </p:tgtEl>
                                        <p:attrNameLst>
                                          <p:attrName>style.visibility</p:attrName>
                                        </p:attrNameLst>
                                      </p:cBhvr>
                                      <p:to>
                                        <p:strVal val="hidden"/>
                                      </p:to>
                                    </p:set>
                                  </p:childTnLst>
                                </p:cTn>
                              </p:par>
                              <p:par>
                                <p:cTn id="19" presetID="10" presetClass="exit" presetSubtype="0" fill="hold" grpId="0" nodeType="withEffect">
                                  <p:stCondLst>
                                    <p:cond delay="0"/>
                                  </p:stCondLst>
                                  <p:childTnLst>
                                    <p:animEffect transition="out" filter="fade">
                                      <p:cBhvr>
                                        <p:cTn id="20" dur="500"/>
                                        <p:tgtEl>
                                          <p:spTgt spid="10"/>
                                        </p:tgtEl>
                                      </p:cBhvr>
                                    </p:animEffect>
                                    <p:set>
                                      <p:cBhvr>
                                        <p:cTn id="21" dur="1" fill="hold">
                                          <p:stCondLst>
                                            <p:cond delay="4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9" grpId="0" animBg="1"/>
      <p:bldP spid="10" grpId="0" animBg="1"/>
      <p:bldP spid="11" grpId="0" animBg="1"/>
      <p:bldP spid="1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Gender</a:t>
            </a:r>
            <a:endParaRPr lang="en-GB" dirty="0"/>
          </a:p>
        </p:txBody>
      </p:sp>
      <p:sp>
        <p:nvSpPr>
          <p:cNvPr id="4" name="Slide Number Placeholder 3"/>
          <p:cNvSpPr>
            <a:spLocks noGrp="1"/>
          </p:cNvSpPr>
          <p:nvPr>
            <p:ph type="sldNum" sz="quarter" idx="12"/>
          </p:nvPr>
        </p:nvSpPr>
        <p:spPr/>
        <p:txBody>
          <a:bodyPr/>
          <a:lstStyle/>
          <a:p>
            <a:fld id="{5DFEDB64-84C3-4240-BCBA-134AE1D9082C}" type="slidenum">
              <a:rPr lang="en-GB" smtClean="0"/>
              <a:t>5</a:t>
            </a:fld>
            <a:endParaRPr lang="en-GB"/>
          </a:p>
        </p:txBody>
      </p:sp>
      <p:sp>
        <p:nvSpPr>
          <p:cNvPr id="6" name="AutoShape 2" descr="Image result for gender spectrum"/>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p:cNvPicPr>
            <a:picLocks noChangeAspect="1"/>
          </p:cNvPicPr>
          <p:nvPr/>
        </p:nvPicPr>
        <p:blipFill>
          <a:blip r:embed="rId2"/>
          <a:stretch>
            <a:fillRect/>
          </a:stretch>
        </p:blipFill>
        <p:spPr>
          <a:xfrm>
            <a:off x="750691" y="1341120"/>
            <a:ext cx="5418364" cy="5418364"/>
          </a:xfrm>
          <a:prstGeom prst="rect">
            <a:avLst/>
          </a:prstGeom>
        </p:spPr>
      </p:pic>
      <p:sp>
        <p:nvSpPr>
          <p:cNvPr id="3" name="Content Placeholder 2"/>
          <p:cNvSpPr>
            <a:spLocks noGrp="1"/>
          </p:cNvSpPr>
          <p:nvPr>
            <p:ph idx="1"/>
          </p:nvPr>
        </p:nvSpPr>
        <p:spPr>
          <a:xfrm>
            <a:off x="6242412" y="1017589"/>
            <a:ext cx="3678828" cy="4598895"/>
          </a:xfrm>
        </p:spPr>
        <p:txBody>
          <a:bodyPr>
            <a:normAutofit/>
          </a:bodyPr>
          <a:lstStyle/>
          <a:p>
            <a:r>
              <a:rPr lang="en-GB" sz="2800" dirty="0" smtClean="0"/>
              <a:t>Cis-Gender</a:t>
            </a:r>
          </a:p>
          <a:p>
            <a:r>
              <a:rPr lang="en-GB" sz="2800" dirty="0" smtClean="0"/>
              <a:t>Transgender</a:t>
            </a:r>
          </a:p>
          <a:p>
            <a:r>
              <a:rPr lang="en-GB" sz="2800" dirty="0" err="1" smtClean="0"/>
              <a:t>Transexual</a:t>
            </a:r>
            <a:endParaRPr lang="en-GB" sz="2800" dirty="0" smtClean="0"/>
          </a:p>
          <a:p>
            <a:r>
              <a:rPr lang="en-GB" sz="2800" dirty="0" smtClean="0"/>
              <a:t>Transvestite</a:t>
            </a:r>
          </a:p>
          <a:p>
            <a:r>
              <a:rPr lang="en-GB" sz="2800" dirty="0" err="1" smtClean="0"/>
              <a:t>Agender</a:t>
            </a:r>
            <a:endParaRPr lang="en-GB" sz="2800" dirty="0" smtClean="0"/>
          </a:p>
          <a:p>
            <a:r>
              <a:rPr lang="en-GB" sz="2800" dirty="0"/>
              <a:t>Genderqueer</a:t>
            </a:r>
          </a:p>
          <a:p>
            <a:pPr lvl="1"/>
            <a:r>
              <a:rPr lang="en-GB" sz="2400" dirty="0" smtClean="0"/>
              <a:t>Non-Binary</a:t>
            </a:r>
          </a:p>
          <a:p>
            <a:pPr lvl="1"/>
            <a:r>
              <a:rPr lang="en-GB" sz="2400" dirty="0" smtClean="0"/>
              <a:t>Gender fluid </a:t>
            </a:r>
          </a:p>
        </p:txBody>
      </p:sp>
    </p:spTree>
    <p:extLst>
      <p:ext uri="{BB962C8B-B14F-4D97-AF65-F5344CB8AC3E}">
        <p14:creationId xmlns:p14="http://schemas.microsoft.com/office/powerpoint/2010/main" val="261839295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Declassification</a:t>
            </a:r>
            <a:endParaRPr lang="en-GB" dirty="0"/>
          </a:p>
        </p:txBody>
      </p:sp>
      <p:sp>
        <p:nvSpPr>
          <p:cNvPr id="3" name="Content Placeholder 2"/>
          <p:cNvSpPr>
            <a:spLocks noGrp="1"/>
          </p:cNvSpPr>
          <p:nvPr>
            <p:ph idx="1"/>
          </p:nvPr>
        </p:nvSpPr>
        <p:spPr/>
        <p:txBody>
          <a:bodyPr>
            <a:normAutofit/>
          </a:bodyPr>
          <a:lstStyle/>
          <a:p>
            <a:r>
              <a:rPr lang="en-GB" sz="2000" dirty="0"/>
              <a:t>The </a:t>
            </a:r>
            <a:r>
              <a:rPr lang="en-GB" sz="2000" dirty="0" smtClean="0"/>
              <a:t>World Health Organisation's </a:t>
            </a:r>
            <a:r>
              <a:rPr lang="en-GB" sz="2000" dirty="0"/>
              <a:t>11th </a:t>
            </a:r>
            <a:r>
              <a:rPr lang="en-GB" sz="2000" dirty="0">
                <a:hlinkClick r:id="rId2"/>
              </a:rPr>
              <a:t>International Classification of Diseases (ICD)</a:t>
            </a:r>
            <a:r>
              <a:rPr lang="en-GB" sz="2000" dirty="0"/>
              <a:t> catalogue appeared </a:t>
            </a:r>
            <a:r>
              <a:rPr lang="en-GB" sz="2000" dirty="0" smtClean="0"/>
              <a:t>earlier this year and </a:t>
            </a:r>
            <a:r>
              <a:rPr lang="en-GB" sz="2000" dirty="0"/>
              <a:t>"gender incongruence" (the term they use for people whose gender identity is different from the gender they were assigned at birth) has been moved out of the mental disorders chapter and into the sexual health chapter</a:t>
            </a:r>
            <a:r>
              <a:rPr lang="en-GB" sz="2000" dirty="0" smtClean="0"/>
              <a:t>.</a:t>
            </a:r>
          </a:p>
          <a:p>
            <a:pPr lvl="1"/>
            <a:r>
              <a:rPr lang="en-GB" sz="1800" dirty="0" smtClean="0"/>
              <a:t>World Health Organisation (WHO) (2018)</a:t>
            </a:r>
          </a:p>
          <a:p>
            <a:pPr marL="457200" lvl="1" indent="0">
              <a:buNone/>
            </a:pPr>
            <a:endParaRPr lang="en-GB" sz="1800" dirty="0"/>
          </a:p>
        </p:txBody>
      </p:sp>
      <p:sp>
        <p:nvSpPr>
          <p:cNvPr id="4" name="Slide Number Placeholder 3"/>
          <p:cNvSpPr>
            <a:spLocks noGrp="1"/>
          </p:cNvSpPr>
          <p:nvPr>
            <p:ph type="sldNum" sz="quarter" idx="12"/>
          </p:nvPr>
        </p:nvSpPr>
        <p:spPr/>
        <p:txBody>
          <a:bodyPr/>
          <a:lstStyle/>
          <a:p>
            <a:fld id="{5DFEDB64-84C3-4240-BCBA-134AE1D9082C}" type="slidenum">
              <a:rPr lang="en-GB" smtClean="0"/>
              <a:t>6</a:t>
            </a:fld>
            <a:endParaRPr lang="en-GB"/>
          </a:p>
        </p:txBody>
      </p:sp>
    </p:spTree>
    <p:extLst>
      <p:ext uri="{BB962C8B-B14F-4D97-AF65-F5344CB8AC3E}">
        <p14:creationId xmlns:p14="http://schemas.microsoft.com/office/powerpoint/2010/main" val="3223074151"/>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Sexual Orientation</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731971795"/>
              </p:ext>
            </p:extLst>
          </p:nvPr>
        </p:nvGraphicFramePr>
        <p:xfrm>
          <a:off x="677690" y="1063308"/>
          <a:ext cx="8596312" cy="497805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p:cNvSpPr>
            <a:spLocks noGrp="1"/>
          </p:cNvSpPr>
          <p:nvPr>
            <p:ph type="sldNum" sz="quarter" idx="12"/>
          </p:nvPr>
        </p:nvSpPr>
        <p:spPr/>
        <p:txBody>
          <a:bodyPr/>
          <a:lstStyle/>
          <a:p>
            <a:fld id="{5DFEDB64-84C3-4240-BCBA-134AE1D9082C}" type="slidenum">
              <a:rPr lang="en-GB" smtClean="0"/>
              <a:t>7</a:t>
            </a:fld>
            <a:endParaRPr lang="en-GB"/>
          </a:p>
        </p:txBody>
      </p:sp>
    </p:spTree>
    <p:extLst>
      <p:ext uri="{BB962C8B-B14F-4D97-AF65-F5344CB8AC3E}">
        <p14:creationId xmlns:p14="http://schemas.microsoft.com/office/powerpoint/2010/main" val="147916757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Declassification &amp; Decriminalisation</a:t>
            </a:r>
            <a:endParaRPr lang="en-GB" dirty="0"/>
          </a:p>
        </p:txBody>
      </p:sp>
      <p:sp>
        <p:nvSpPr>
          <p:cNvPr id="3" name="Content Placeholder 2"/>
          <p:cNvSpPr>
            <a:spLocks noGrp="1"/>
          </p:cNvSpPr>
          <p:nvPr>
            <p:ph idx="1"/>
          </p:nvPr>
        </p:nvSpPr>
        <p:spPr/>
        <p:txBody>
          <a:bodyPr>
            <a:normAutofit fontScale="92500" lnSpcReduction="20000"/>
          </a:bodyPr>
          <a:lstStyle/>
          <a:p>
            <a:r>
              <a:rPr lang="en-GB" dirty="0"/>
              <a:t>T</a:t>
            </a:r>
            <a:r>
              <a:rPr lang="en-GB" dirty="0" smtClean="0"/>
              <a:t>he </a:t>
            </a:r>
            <a:r>
              <a:rPr lang="en-GB" dirty="0"/>
              <a:t>World Health Organization (WHO) only removed homosexuality from its ICD classification with the publication of ICD-10 in 1992, although ICD-10 still carries the construct of "ego-dystonic sexual orientation". In this condition, the person is not in doubt about his or her sexual preference, but "wishes it were different because of associated psychological and behavioural disorders</a:t>
            </a:r>
            <a:r>
              <a:rPr lang="en-GB" dirty="0" smtClean="0"/>
              <a:t>".</a:t>
            </a:r>
          </a:p>
          <a:p>
            <a:pPr lvl="1"/>
            <a:r>
              <a:rPr lang="en-GB" dirty="0" smtClean="0"/>
              <a:t>Burton (2015)</a:t>
            </a:r>
          </a:p>
          <a:p>
            <a:endParaRPr lang="en-GB" dirty="0"/>
          </a:p>
          <a:p>
            <a:pPr fontAlgn="base"/>
            <a:r>
              <a:rPr lang="en-GB" dirty="0"/>
              <a:t>The decriminalisation of homosexuality did not happen until 27 July 1967, as part of the Sexual Offences Act. Before this act was passed, men could be sent to jail for being with another man (although lesbians were not subject to the same laws). Many men were jailed for their supposed ‘crimes’. Famously, WWII code-breaker Alan Turing was charged with gross indecency in 1952 for his relationship with another man, As well as this he was given hormonal treatment to try and ‘cure’ him by reducing his libido. </a:t>
            </a:r>
            <a:endParaRPr lang="en-GB" dirty="0" smtClean="0"/>
          </a:p>
          <a:p>
            <a:pPr lvl="1" fontAlgn="base"/>
            <a:r>
              <a:rPr lang="en-GB" dirty="0" smtClean="0"/>
              <a:t>Lindsay (2018)</a:t>
            </a:r>
            <a:endParaRPr lang="en-GB" dirty="0"/>
          </a:p>
        </p:txBody>
      </p:sp>
      <p:sp>
        <p:nvSpPr>
          <p:cNvPr id="4" name="Slide Number Placeholder 3"/>
          <p:cNvSpPr>
            <a:spLocks noGrp="1"/>
          </p:cNvSpPr>
          <p:nvPr>
            <p:ph type="sldNum" sz="quarter" idx="12"/>
          </p:nvPr>
        </p:nvSpPr>
        <p:spPr/>
        <p:txBody>
          <a:bodyPr/>
          <a:lstStyle/>
          <a:p>
            <a:fld id="{5DFEDB64-84C3-4240-BCBA-134AE1D9082C}" type="slidenum">
              <a:rPr lang="en-GB" smtClean="0"/>
              <a:t>8</a:t>
            </a:fld>
            <a:endParaRPr lang="en-GB"/>
          </a:p>
        </p:txBody>
      </p:sp>
    </p:spTree>
    <p:extLst>
      <p:ext uri="{BB962C8B-B14F-4D97-AF65-F5344CB8AC3E}">
        <p14:creationId xmlns:p14="http://schemas.microsoft.com/office/powerpoint/2010/main" val="141354798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Pro-Nouns</a:t>
            </a:r>
            <a:endParaRPr lang="en-GB" dirty="0"/>
          </a:p>
        </p:txBody>
      </p:sp>
      <p:sp>
        <p:nvSpPr>
          <p:cNvPr id="3" name="Content Placeholder 2"/>
          <p:cNvSpPr>
            <a:spLocks noGrp="1"/>
          </p:cNvSpPr>
          <p:nvPr>
            <p:ph idx="1"/>
          </p:nvPr>
        </p:nvSpPr>
        <p:spPr/>
        <p:txBody>
          <a:bodyPr/>
          <a:lstStyle/>
          <a:p>
            <a:r>
              <a:rPr lang="en-GB" sz="4000" dirty="0" smtClean="0"/>
              <a:t>He / Him / His</a:t>
            </a:r>
          </a:p>
          <a:p>
            <a:endParaRPr lang="en-GB" sz="4000" dirty="0"/>
          </a:p>
          <a:p>
            <a:r>
              <a:rPr lang="en-GB" sz="4000" dirty="0" smtClean="0"/>
              <a:t>She / Her / Hers</a:t>
            </a:r>
          </a:p>
          <a:p>
            <a:endParaRPr lang="en-GB" sz="4000" dirty="0"/>
          </a:p>
          <a:p>
            <a:r>
              <a:rPr lang="en-GB" sz="4000" dirty="0" smtClean="0"/>
              <a:t>They / Them / Theirs</a:t>
            </a:r>
          </a:p>
          <a:p>
            <a:endParaRPr lang="en-GB" dirty="0"/>
          </a:p>
        </p:txBody>
      </p:sp>
      <p:sp>
        <p:nvSpPr>
          <p:cNvPr id="4" name="Slide Number Placeholder 3"/>
          <p:cNvSpPr>
            <a:spLocks noGrp="1"/>
          </p:cNvSpPr>
          <p:nvPr>
            <p:ph type="sldNum" sz="quarter" idx="12"/>
          </p:nvPr>
        </p:nvSpPr>
        <p:spPr/>
        <p:txBody>
          <a:bodyPr/>
          <a:lstStyle/>
          <a:p>
            <a:fld id="{5DFEDB64-84C3-4240-BCBA-134AE1D9082C}" type="slidenum">
              <a:rPr lang="en-GB" smtClean="0"/>
              <a:t>9</a:t>
            </a:fld>
            <a:endParaRPr lang="en-GB"/>
          </a:p>
        </p:txBody>
      </p:sp>
    </p:spTree>
    <p:extLst>
      <p:ext uri="{BB962C8B-B14F-4D97-AF65-F5344CB8AC3E}">
        <p14:creationId xmlns:p14="http://schemas.microsoft.com/office/powerpoint/2010/main" val="277683778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Pronouns – A how to guide</a:t>
            </a:r>
            <a:endParaRPr lang="en-GB" dirty="0"/>
          </a:p>
        </p:txBody>
      </p:sp>
      <p:sp>
        <p:nvSpPr>
          <p:cNvPr id="3" name="Content Placeholder 2"/>
          <p:cNvSpPr>
            <a:spLocks noGrp="1"/>
          </p:cNvSpPr>
          <p:nvPr>
            <p:ph idx="1"/>
          </p:nvPr>
        </p:nvSpPr>
        <p:spPr>
          <a:xfrm>
            <a:off x="677334" y="1295400"/>
            <a:ext cx="8596668" cy="5227319"/>
          </a:xfrm>
          <a:ln>
            <a:noFill/>
          </a:ln>
        </p:spPr>
        <p:txBody>
          <a:bodyPr>
            <a:noAutofit/>
          </a:bodyPr>
          <a:lstStyle/>
          <a:p>
            <a:r>
              <a:rPr lang="en-GB" sz="2400" dirty="0" smtClean="0"/>
              <a:t>SUBJECT: </a:t>
            </a:r>
          </a:p>
          <a:p>
            <a:pPr marL="0" indent="0">
              <a:buNone/>
            </a:pPr>
            <a:r>
              <a:rPr lang="en-GB" sz="2400" dirty="0" smtClean="0"/>
              <a:t>	</a:t>
            </a:r>
            <a:r>
              <a:rPr lang="en-GB" sz="2400" b="1" dirty="0" smtClean="0"/>
              <a:t>[1] </a:t>
            </a:r>
            <a:r>
              <a:rPr lang="en-GB" sz="2400" dirty="0" smtClean="0"/>
              <a:t>laughed at the notion of a gender binary.</a:t>
            </a:r>
          </a:p>
          <a:p>
            <a:r>
              <a:rPr lang="en-GB" sz="2400" dirty="0" smtClean="0"/>
              <a:t>OBJECT:	</a:t>
            </a:r>
          </a:p>
          <a:p>
            <a:pPr marL="0" indent="0">
              <a:buNone/>
            </a:pPr>
            <a:r>
              <a:rPr lang="en-GB" sz="2400" dirty="0" smtClean="0"/>
              <a:t>	They tried to convince </a:t>
            </a:r>
            <a:r>
              <a:rPr lang="en-GB" sz="2400" b="1" dirty="0" smtClean="0"/>
              <a:t>[2]</a:t>
            </a:r>
            <a:r>
              <a:rPr lang="en-GB" sz="2400" dirty="0" smtClean="0"/>
              <a:t> that asexuality does not exist.</a:t>
            </a:r>
          </a:p>
          <a:p>
            <a:r>
              <a:rPr lang="en-GB" sz="2400" dirty="0" smtClean="0"/>
              <a:t>POSSESSIVE: </a:t>
            </a:r>
          </a:p>
          <a:p>
            <a:pPr marL="0" indent="0">
              <a:buNone/>
            </a:pPr>
            <a:r>
              <a:rPr lang="en-GB" sz="2400" dirty="0" smtClean="0"/>
              <a:t>	</a:t>
            </a:r>
            <a:r>
              <a:rPr lang="en-GB" sz="2400" b="1" dirty="0" smtClean="0"/>
              <a:t>[3] </a:t>
            </a:r>
            <a:r>
              <a:rPr lang="en-GB" sz="2400" dirty="0" smtClean="0"/>
              <a:t>favourite colour is unknown.</a:t>
            </a:r>
          </a:p>
          <a:p>
            <a:r>
              <a:rPr lang="en-GB" sz="2400" dirty="0" smtClean="0"/>
              <a:t>POSSESSIVE PRONOUN: </a:t>
            </a:r>
          </a:p>
          <a:p>
            <a:pPr marL="0" indent="0">
              <a:buNone/>
            </a:pPr>
            <a:r>
              <a:rPr lang="en-GB" sz="2400" dirty="0" smtClean="0"/>
              <a:t>	The pronoun card is </a:t>
            </a:r>
            <a:r>
              <a:rPr lang="en-GB" sz="2400" b="1" dirty="0" smtClean="0"/>
              <a:t>[4]</a:t>
            </a:r>
            <a:r>
              <a:rPr lang="en-GB" sz="2400" dirty="0" smtClean="0"/>
              <a:t>.</a:t>
            </a:r>
          </a:p>
          <a:p>
            <a:r>
              <a:rPr lang="en-GB" sz="2400" dirty="0" smtClean="0"/>
              <a:t>REFLEXIVE: </a:t>
            </a:r>
          </a:p>
          <a:p>
            <a:pPr marL="0" indent="0">
              <a:buNone/>
            </a:pPr>
            <a:r>
              <a:rPr lang="en-GB" sz="2400" dirty="0" smtClean="0"/>
              <a:t>	</a:t>
            </a:r>
            <a:r>
              <a:rPr lang="en-GB" sz="2400" b="1" dirty="0" smtClean="0"/>
              <a:t>[1] </a:t>
            </a:r>
            <a:r>
              <a:rPr lang="en-GB" sz="2400" dirty="0" smtClean="0"/>
              <a:t>think(s) highly of </a:t>
            </a:r>
            <a:r>
              <a:rPr lang="en-GB" sz="2400" b="1" dirty="0" smtClean="0"/>
              <a:t>[5]</a:t>
            </a:r>
            <a:endParaRPr lang="en-GB" sz="2400" b="1" dirty="0"/>
          </a:p>
        </p:txBody>
      </p:sp>
      <p:sp>
        <p:nvSpPr>
          <p:cNvPr id="4" name="Slide Number Placeholder 3"/>
          <p:cNvSpPr>
            <a:spLocks noGrp="1"/>
          </p:cNvSpPr>
          <p:nvPr>
            <p:ph type="sldNum" sz="quarter" idx="12"/>
          </p:nvPr>
        </p:nvSpPr>
        <p:spPr/>
        <p:txBody>
          <a:bodyPr/>
          <a:lstStyle/>
          <a:p>
            <a:fld id="{5DFEDB64-84C3-4240-BCBA-134AE1D9082C}" type="slidenum">
              <a:rPr lang="en-GB" smtClean="0"/>
              <a:t>10</a:t>
            </a:fld>
            <a:endParaRPr lang="en-GB"/>
          </a:p>
        </p:txBody>
      </p:sp>
      <p:sp>
        <p:nvSpPr>
          <p:cNvPr id="5" name="AutoShape 2" descr="Image result for pronouns gender"/>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405810300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All about Pronouns</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youtu.be/4NcMV5dsmgI</a:t>
            </a:r>
            <a:endParaRPr lang="en-GB" dirty="0" smtClean="0"/>
          </a:p>
          <a:p>
            <a:r>
              <a:rPr lang="en-GB" dirty="0" err="1" smtClean="0"/>
              <a:t>Mardell</a:t>
            </a:r>
            <a:r>
              <a:rPr lang="en-GB" dirty="0" smtClean="0"/>
              <a:t> (2016) </a:t>
            </a:r>
            <a:endParaRPr lang="en-GB" dirty="0"/>
          </a:p>
        </p:txBody>
      </p:sp>
      <p:sp>
        <p:nvSpPr>
          <p:cNvPr id="4" name="Slide Number Placeholder 3"/>
          <p:cNvSpPr>
            <a:spLocks noGrp="1"/>
          </p:cNvSpPr>
          <p:nvPr>
            <p:ph type="sldNum" sz="quarter" idx="12"/>
          </p:nvPr>
        </p:nvSpPr>
        <p:spPr/>
        <p:txBody>
          <a:bodyPr/>
          <a:lstStyle/>
          <a:p>
            <a:fld id="{5DFEDB64-84C3-4240-BCBA-134AE1D9082C}" type="slidenum">
              <a:rPr lang="en-GB" smtClean="0"/>
              <a:t>11</a:t>
            </a:fld>
            <a:endParaRPr lang="en-GB"/>
          </a:p>
        </p:txBody>
      </p:sp>
    </p:spTree>
    <p:extLst>
      <p:ext uri="{BB962C8B-B14F-4D97-AF65-F5344CB8AC3E}">
        <p14:creationId xmlns:p14="http://schemas.microsoft.com/office/powerpoint/2010/main" val="146209355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lstStyle/>
          <a:p>
            <a:r>
              <a:rPr lang="en-GB" dirty="0" smtClean="0"/>
              <a:t>Burton (2015), </a:t>
            </a:r>
            <a:r>
              <a:rPr lang="en-GB" dirty="0"/>
              <a:t>When Homosexuality Stopped Being a Mental </a:t>
            </a:r>
            <a:r>
              <a:rPr lang="en-GB" dirty="0" smtClean="0"/>
              <a:t>Disorder, (Online) </a:t>
            </a:r>
            <a:r>
              <a:rPr lang="en-GB" dirty="0"/>
              <a:t>Available at </a:t>
            </a:r>
            <a:r>
              <a:rPr lang="en-GB" dirty="0">
                <a:hlinkClick r:id="rId2"/>
              </a:rPr>
              <a:t>https://</a:t>
            </a:r>
            <a:r>
              <a:rPr lang="en-GB" dirty="0" smtClean="0">
                <a:hlinkClick r:id="rId2"/>
              </a:rPr>
              <a:t>www.psychologytoday.com/gb/blog/hide-and-seek/201509/when-homosexuality-stopped-being-mental-disorder</a:t>
            </a:r>
            <a:r>
              <a:rPr lang="en-GB" dirty="0" smtClean="0"/>
              <a:t>, Accessed 13</a:t>
            </a:r>
            <a:r>
              <a:rPr lang="en-GB" baseline="30000" dirty="0" smtClean="0"/>
              <a:t>th</a:t>
            </a:r>
            <a:r>
              <a:rPr lang="en-GB" dirty="0" smtClean="0"/>
              <a:t> October 2018.</a:t>
            </a:r>
          </a:p>
          <a:p>
            <a:pPr fontAlgn="base"/>
            <a:r>
              <a:rPr lang="en-GB" dirty="0" smtClean="0"/>
              <a:t>Lindsay (2018), </a:t>
            </a:r>
            <a:r>
              <a:rPr lang="en-GB" dirty="0"/>
              <a:t>When did being gay become legal in the UK</a:t>
            </a:r>
            <a:r>
              <a:rPr lang="en-GB" dirty="0" smtClean="0"/>
              <a:t>? (Online) Available at </a:t>
            </a:r>
            <a:r>
              <a:rPr lang="en-GB" dirty="0" smtClean="0">
                <a:hlinkClick r:id="rId3"/>
              </a:rPr>
              <a:t>https</a:t>
            </a:r>
            <a:r>
              <a:rPr lang="en-GB" dirty="0">
                <a:hlinkClick r:id="rId3"/>
              </a:rPr>
              <a:t>://metro.co.uk/2018/02/18/gay-become-legal-uk-7322181/?</a:t>
            </a:r>
            <a:r>
              <a:rPr lang="en-GB" dirty="0" smtClean="0">
                <a:hlinkClick r:id="rId3"/>
              </a:rPr>
              <a:t>ito=cbshare</a:t>
            </a:r>
            <a:r>
              <a:rPr lang="en-GB" dirty="0" smtClean="0"/>
              <a:t>, Accessed 14</a:t>
            </a:r>
            <a:r>
              <a:rPr lang="en-GB" baseline="30000" dirty="0" smtClean="0"/>
              <a:t>th</a:t>
            </a:r>
            <a:r>
              <a:rPr lang="en-GB" dirty="0" smtClean="0"/>
              <a:t> October 2018. </a:t>
            </a:r>
            <a:endParaRPr lang="en-GB" dirty="0"/>
          </a:p>
          <a:p>
            <a:r>
              <a:rPr lang="en-GB" dirty="0" err="1" smtClean="0"/>
              <a:t>Mardell</a:t>
            </a:r>
            <a:r>
              <a:rPr lang="en-GB" dirty="0" smtClean="0"/>
              <a:t> (</a:t>
            </a:r>
            <a:r>
              <a:rPr lang="en-GB" dirty="0"/>
              <a:t>2016), </a:t>
            </a:r>
            <a:r>
              <a:rPr lang="en-GB" dirty="0" smtClean="0"/>
              <a:t>All About Pronouns, (Online) Available at </a:t>
            </a:r>
            <a:r>
              <a:rPr lang="en-GB" dirty="0" smtClean="0">
                <a:hlinkClick r:id="rId4"/>
              </a:rPr>
              <a:t>https</a:t>
            </a:r>
            <a:r>
              <a:rPr lang="en-GB" dirty="0">
                <a:hlinkClick r:id="rId4"/>
              </a:rPr>
              <a:t>://</a:t>
            </a:r>
            <a:r>
              <a:rPr lang="en-GB" dirty="0" smtClean="0">
                <a:hlinkClick r:id="rId4"/>
              </a:rPr>
              <a:t>www.youtube.com/watch?v=4NcMV5dsmgI</a:t>
            </a:r>
            <a:r>
              <a:rPr lang="en-GB" dirty="0" smtClean="0"/>
              <a:t> Accessed 10</a:t>
            </a:r>
            <a:r>
              <a:rPr lang="en-GB" baseline="30000" dirty="0" smtClean="0"/>
              <a:t>th</a:t>
            </a:r>
            <a:r>
              <a:rPr lang="en-GB" dirty="0" smtClean="0"/>
              <a:t> October 2018.</a:t>
            </a:r>
          </a:p>
          <a:p>
            <a:r>
              <a:rPr lang="en-GB" dirty="0" smtClean="0"/>
              <a:t>World Health Organisation (2018), </a:t>
            </a:r>
          </a:p>
          <a:p>
            <a:endParaRPr lang="en-GB" dirty="0"/>
          </a:p>
        </p:txBody>
      </p:sp>
      <p:sp>
        <p:nvSpPr>
          <p:cNvPr id="4" name="Slide Number Placeholder 3"/>
          <p:cNvSpPr>
            <a:spLocks noGrp="1"/>
          </p:cNvSpPr>
          <p:nvPr>
            <p:ph type="sldNum" sz="quarter" idx="12"/>
          </p:nvPr>
        </p:nvSpPr>
        <p:spPr/>
        <p:txBody>
          <a:bodyPr/>
          <a:lstStyle/>
          <a:p>
            <a:fld id="{5DFEDB64-84C3-4240-BCBA-134AE1D9082C}" type="slidenum">
              <a:rPr lang="en-GB" smtClean="0"/>
              <a:t>12</a:t>
            </a:fld>
            <a:endParaRPr lang="en-GB"/>
          </a:p>
        </p:txBody>
      </p:sp>
    </p:spTree>
    <p:extLst>
      <p:ext uri="{BB962C8B-B14F-4D97-AF65-F5344CB8AC3E}">
        <p14:creationId xmlns:p14="http://schemas.microsoft.com/office/powerpoint/2010/main" val="120844432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Image result for uwtsd">
            <a:extLst>
              <a:ext uri="{FF2B5EF4-FFF2-40B4-BE49-F238E27FC236}">
                <a16:creationId xmlns:a16="http://schemas.microsoft.com/office/drawing/2014/main" id="{548CE539-7463-4421-AADE-805096726F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87588" y="1244699"/>
            <a:ext cx="6887470" cy="2754987"/>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1600199" y="4571999"/>
            <a:ext cx="7673801" cy="1087656"/>
          </a:xfrm>
        </p:spPr>
        <p:txBody>
          <a:bodyPr>
            <a:normAutofit/>
          </a:bodyPr>
          <a:lstStyle/>
          <a:p>
            <a:pPr algn="ctr"/>
            <a:r>
              <a:rPr lang="en-GB" sz="6000" dirty="0"/>
              <a:t>Any Questions?</a:t>
            </a:r>
          </a:p>
        </p:txBody>
      </p:sp>
      <p:sp>
        <p:nvSpPr>
          <p:cNvPr id="4" name="Subtitle 3">
            <a:extLst>
              <a:ext uri="{FF2B5EF4-FFF2-40B4-BE49-F238E27FC236}">
                <a16:creationId xmlns:a16="http://schemas.microsoft.com/office/drawing/2014/main" id="{C7088133-3566-422A-AB07-8B768473F502}"/>
              </a:ext>
            </a:extLst>
          </p:cNvPr>
          <p:cNvSpPr>
            <a:spLocks noGrp="1"/>
          </p:cNvSpPr>
          <p:nvPr>
            <p:ph type="subTitle" idx="1"/>
          </p:nvPr>
        </p:nvSpPr>
        <p:spPr>
          <a:xfrm>
            <a:off x="1674795" y="5659655"/>
            <a:ext cx="7599205" cy="611896"/>
          </a:xfrm>
        </p:spPr>
        <p:txBody>
          <a:bodyPr>
            <a:normAutofit/>
          </a:bodyPr>
          <a:lstStyle/>
          <a:p>
            <a:pPr algn="ctr"/>
            <a:r>
              <a:rPr lang="en-GB" dirty="0"/>
              <a:t>C.Newton-Evans@UWTSD.ac.uk</a:t>
            </a:r>
          </a:p>
        </p:txBody>
      </p:sp>
    </p:spTree>
    <p:extLst>
      <p:ext uri="{BB962C8B-B14F-4D97-AF65-F5344CB8AC3E}">
        <p14:creationId xmlns:p14="http://schemas.microsoft.com/office/powerpoint/2010/main" val="1897846411"/>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UWTSD CFNE">
      <a:dk1>
        <a:sysClr val="windowText" lastClr="000000"/>
      </a:dk1>
      <a:lt1>
        <a:sysClr val="window" lastClr="FFFFFF"/>
      </a:lt1>
      <a:dk2>
        <a:srgbClr val="44546A"/>
      </a:dk2>
      <a:lt2>
        <a:srgbClr val="E7E6E6"/>
      </a:lt2>
      <a:accent1>
        <a:srgbClr val="1F3864"/>
      </a:accent1>
      <a:accent2>
        <a:srgbClr val="D9E2F3"/>
      </a:accent2>
      <a:accent3>
        <a:srgbClr val="A5A5A5"/>
      </a:accent3>
      <a:accent4>
        <a:srgbClr val="4472C4"/>
      </a:accent4>
      <a:accent5>
        <a:srgbClr val="8496B0"/>
      </a:accent5>
      <a:accent6>
        <a:srgbClr val="2F5496"/>
      </a:accent6>
      <a:hlink>
        <a:srgbClr val="FFC000"/>
      </a:hlink>
      <a:folHlink>
        <a:srgbClr val="954F72"/>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171</TotalTime>
  <Words>152</Words>
  <Application>Microsoft Office PowerPoint</Application>
  <PresentationFormat>Widescreen</PresentationFormat>
  <Paragraphs>89</Paragraphs>
  <Slides>13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Trebuchet MS</vt:lpstr>
      <vt:lpstr>Wingdings 3</vt:lpstr>
      <vt:lpstr>Facet</vt:lpstr>
      <vt:lpstr>Gender Identity</vt:lpstr>
      <vt:lpstr>PowerPoint Presentation</vt:lpstr>
      <vt:lpstr>Sex</vt:lpstr>
      <vt:lpstr>Gender</vt:lpstr>
      <vt:lpstr>Gender</vt:lpstr>
      <vt:lpstr>Declassification</vt:lpstr>
      <vt:lpstr>Sexual Orientation</vt:lpstr>
      <vt:lpstr>Declassification &amp; Decriminalisation</vt:lpstr>
      <vt:lpstr>Pro-Nouns</vt:lpstr>
      <vt:lpstr>Pronouns – A how to guide</vt:lpstr>
      <vt:lpstr>All about Pronouns</vt:lpstr>
      <vt:lpstr>References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Sameness &amp; Difference</dc:title>
  <dc:creator>Cairn Newton-Evans</dc:creator>
  <cp:lastModifiedBy>Cairn Newton-Evans</cp:lastModifiedBy>
  <cp:revision>12</cp:revision>
  <dcterms:created xsi:type="dcterms:W3CDTF">2018-09-27T15:42:22Z</dcterms:created>
  <dcterms:modified xsi:type="dcterms:W3CDTF">2018-10-15T11:38:05Z</dcterms:modified>
</cp:coreProperties>
</file>