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60" r:id="rId3"/>
  </p:sldIdLst>
  <p:sldSz cx="9144000" cy="6858000" type="screen4x3"/>
  <p:notesSz cx="6724650" cy="97742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9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69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D6E5-1AC8-4D30-902E-D8F6876474AA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75567-57FF-4143-AD8B-4EB608E04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6047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D6E5-1AC8-4D30-902E-D8F6876474AA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75567-57FF-4143-AD8B-4EB608E04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798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D6E5-1AC8-4D30-902E-D8F6876474AA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75567-57FF-4143-AD8B-4EB608E04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097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D6E5-1AC8-4D30-902E-D8F6876474AA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75567-57FF-4143-AD8B-4EB608E04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905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D6E5-1AC8-4D30-902E-D8F6876474AA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75567-57FF-4143-AD8B-4EB608E04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5317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D6E5-1AC8-4D30-902E-D8F6876474AA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75567-57FF-4143-AD8B-4EB608E04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242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D6E5-1AC8-4D30-902E-D8F6876474AA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75567-57FF-4143-AD8B-4EB608E04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542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D6E5-1AC8-4D30-902E-D8F6876474AA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75567-57FF-4143-AD8B-4EB608E04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083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D6E5-1AC8-4D30-902E-D8F6876474AA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75567-57FF-4143-AD8B-4EB608E04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545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D6E5-1AC8-4D30-902E-D8F6876474AA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75567-57FF-4143-AD8B-4EB608E04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6590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D6E5-1AC8-4D30-902E-D8F6876474AA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75567-57FF-4143-AD8B-4EB608E04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4441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D6E5-1AC8-4D30-902E-D8F6876474AA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475567-57FF-4143-AD8B-4EB608E04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050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b="1" dirty="0" smtClean="0">
                <a:latin typeface="+mn-lt"/>
              </a:rPr>
              <a:t>Mitchell, M. and Bevan, A. 1992. </a:t>
            </a:r>
            <a:r>
              <a:rPr lang="en-GB" sz="3200" b="1" i="1" dirty="0" smtClean="0">
                <a:latin typeface="+mn-lt"/>
              </a:rPr>
              <a:t>Postscript</a:t>
            </a:r>
            <a:r>
              <a:rPr lang="en-GB" sz="3200" b="1" dirty="0" smtClean="0">
                <a:latin typeface="+mn-lt"/>
              </a:rPr>
              <a:t> in </a:t>
            </a:r>
            <a:r>
              <a:rPr lang="en-GB" sz="3200" b="1" i="1" dirty="0" smtClean="0">
                <a:latin typeface="+mn-lt"/>
              </a:rPr>
              <a:t>Culture, Cash and Housing</a:t>
            </a:r>
            <a:r>
              <a:rPr lang="en-GB" sz="3200" b="1" dirty="0" smtClean="0">
                <a:latin typeface="+mn-lt"/>
              </a:rPr>
              <a:t>. London: VSO/IT Publications</a:t>
            </a:r>
            <a:endParaRPr lang="en-GB" sz="3200" b="1" dirty="0">
              <a:latin typeface="+mn-lt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54459" y="1859682"/>
            <a:ext cx="2801382" cy="4234318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2330" y="10497312"/>
            <a:ext cx="3017515" cy="4607511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049" y="1859682"/>
            <a:ext cx="2715111" cy="4234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191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 rot="5400000">
            <a:off x="1706245" y="-364173"/>
            <a:ext cx="5731510" cy="7586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40001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26</TotalTime>
  <Words>23</Words>
  <Application>Microsoft Office PowerPoint</Application>
  <PresentationFormat>On-screen Show (4:3)</PresentationFormat>
  <Paragraphs>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Mitchell, M. and Bevan, A. 1992. Postscript in Culture, Cash and Housing. London: VSO/IT Publications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Andy Bevan</dc:creator>
  <cp:lastModifiedBy>Andy Bevan</cp:lastModifiedBy>
  <cp:revision>7</cp:revision>
  <cp:lastPrinted>2019-09-25T08:27:44Z</cp:lastPrinted>
  <dcterms:created xsi:type="dcterms:W3CDTF">2019-09-24T13:38:39Z</dcterms:created>
  <dcterms:modified xsi:type="dcterms:W3CDTF">2020-01-21T13:00:47Z</dcterms:modified>
</cp:coreProperties>
</file>