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6"/>
  </p:normalViewPr>
  <p:slideViewPr>
    <p:cSldViewPr snapToGrid="0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675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76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2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384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63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377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54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23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235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97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89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24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C1A0D01D-EB31-1D7C-2821-C9EB889EA8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CCE973-C29A-FB39-AE4D-DC09C4CA3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Caution 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15BEB-4CAF-37A3-4901-D47ED5C02E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Student: Marko </a:t>
            </a:r>
            <a:r>
              <a:rPr lang="en-GB" sz="4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Malajner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2112111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number: BMIH 5003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 Foreign Languages and Cultural Awareness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Lecturer: Rodrigo Fernandes Aguilera </a:t>
            </a:r>
            <a:endParaRPr lang="en-US" sz="4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310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1D47-AFDE-7AA0-8D9F-3FAFC13B3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D400E57-CFF4-B682-AD40-F05803FD1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ACD823-EB3B-7B95-46BC-C9D944C77408}"/>
              </a:ext>
            </a:extLst>
          </p:cNvPr>
          <p:cNvSpPr/>
          <p:nvPr/>
        </p:nvSpPr>
        <p:spPr>
          <a:xfrm>
            <a:off x="3850110" y="2279365"/>
            <a:ext cx="3557587" cy="32782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D0EEAE-BFEC-2B3E-11C0-C1934357D518}"/>
              </a:ext>
            </a:extLst>
          </p:cNvPr>
          <p:cNvSpPr/>
          <p:nvPr/>
        </p:nvSpPr>
        <p:spPr>
          <a:xfrm>
            <a:off x="4132613" y="2529444"/>
            <a:ext cx="2956956" cy="4868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FF00"/>
                </a:solidFill>
              </a:rPr>
              <a:t>PRECAUCION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59B975-31BA-E72A-DA5E-EFC750F6591F}"/>
              </a:ext>
            </a:extLst>
          </p:cNvPr>
          <p:cNvSpPr/>
          <p:nvPr/>
        </p:nvSpPr>
        <p:spPr>
          <a:xfrm>
            <a:off x="4132613" y="3978537"/>
            <a:ext cx="2956956" cy="4865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FF00"/>
                </a:solidFill>
              </a:rPr>
              <a:t>CAUTION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531505-B3AA-51F6-71FD-485F4FBA99F3}"/>
              </a:ext>
            </a:extLst>
          </p:cNvPr>
          <p:cNvSpPr txBox="1"/>
          <p:nvPr/>
        </p:nvSpPr>
        <p:spPr>
          <a:xfrm>
            <a:off x="4275117" y="3194462"/>
            <a:ext cx="2707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MATERIAL PELIGROSO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63802D-466A-8B48-7B6A-4EDCA25A53F1}"/>
              </a:ext>
            </a:extLst>
          </p:cNvPr>
          <p:cNvSpPr txBox="1"/>
          <p:nvPr/>
        </p:nvSpPr>
        <p:spPr>
          <a:xfrm>
            <a:off x="4275117" y="4612032"/>
            <a:ext cx="2707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HAZARDOUS MATERIAL</a:t>
            </a:r>
          </a:p>
        </p:txBody>
      </p:sp>
    </p:spTree>
    <p:extLst>
      <p:ext uri="{BB962C8B-B14F-4D97-AF65-F5344CB8AC3E}">
        <p14:creationId xmlns:p14="http://schemas.microsoft.com/office/powerpoint/2010/main" val="3236093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E9EF4-C8D0-5850-56AA-5D011D18C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6BD9B-D8A1-1275-7342-1D99F5247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PRECAUCION</a:t>
            </a:r>
          </a:p>
          <a:p>
            <a:pPr marL="0" indent="0">
              <a:buNone/>
            </a:pPr>
            <a:r>
              <a:rPr lang="en-US" dirty="0"/>
              <a:t>    MATERIAL PELIGROSO</a:t>
            </a:r>
          </a:p>
          <a:p>
            <a:r>
              <a:rPr lang="en-US" dirty="0"/>
              <a:t>CAUTION</a:t>
            </a:r>
          </a:p>
          <a:p>
            <a:pPr marL="0" indent="0">
              <a:buNone/>
            </a:pPr>
            <a:r>
              <a:rPr lang="en-US" dirty="0"/>
              <a:t>    HAZARDOUS MATERIAL</a:t>
            </a:r>
          </a:p>
        </p:txBody>
      </p:sp>
    </p:spTree>
    <p:extLst>
      <p:ext uri="{BB962C8B-B14F-4D97-AF65-F5344CB8AC3E}">
        <p14:creationId xmlns:p14="http://schemas.microsoft.com/office/powerpoint/2010/main" val="2209939813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42</Words>
  <Application>Microsoft Macintosh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Neue Haas Grotesk Text Pro</vt:lpstr>
      <vt:lpstr>SwellVTI</vt:lpstr>
      <vt:lpstr>Caution sign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Marko Malajner (2112111)</dc:creator>
  <cp:lastModifiedBy>Marko Malajner (2112111)</cp:lastModifiedBy>
  <cp:revision>2</cp:revision>
  <dcterms:created xsi:type="dcterms:W3CDTF">2022-11-24T18:41:40Z</dcterms:created>
  <dcterms:modified xsi:type="dcterms:W3CDTF">2022-11-24T19:33:27Z</dcterms:modified>
</cp:coreProperties>
</file>