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82" r:id="rId8"/>
    <p:sldId id="262" r:id="rId9"/>
    <p:sldId id="263" r:id="rId10"/>
    <p:sldId id="265" r:id="rId11"/>
    <p:sldId id="266" r:id="rId12"/>
    <p:sldId id="267" r:id="rId13"/>
    <p:sldId id="268" r:id="rId14"/>
    <p:sldId id="283" r:id="rId15"/>
    <p:sldId id="284" r:id="rId16"/>
    <p:sldId id="280" r:id="rId17"/>
    <p:sldId id="28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6A51A0-A583-4569-9D9B-03F30E8D8AB5}" v="1040" dt="2023-12-09T22:57:45.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4F6A51A0-A583-4569-9D9B-03F30E8D8AB5}"/>
    <pc:docChg chg="undo custSel addSld delSld modSld">
      <pc:chgData name="Zita Draper" userId="b063123c-f51f-481b-b99c-f574606c9ace" providerId="ADAL" clId="{4F6A51A0-A583-4569-9D9B-03F30E8D8AB5}" dt="2023-12-12T10:28:35.442" v="2855" actId="27636"/>
      <pc:docMkLst>
        <pc:docMk/>
      </pc:docMkLst>
      <pc:sldChg chg="modSp mod">
        <pc:chgData name="Zita Draper" userId="b063123c-f51f-481b-b99c-f574606c9ace" providerId="ADAL" clId="{4F6A51A0-A583-4569-9D9B-03F30E8D8AB5}" dt="2023-12-09T22:11:33.848" v="78" actId="20577"/>
        <pc:sldMkLst>
          <pc:docMk/>
          <pc:sldMk cId="409892236" sldId="259"/>
        </pc:sldMkLst>
        <pc:spChg chg="mod">
          <ac:chgData name="Zita Draper" userId="b063123c-f51f-481b-b99c-f574606c9ace" providerId="ADAL" clId="{4F6A51A0-A583-4569-9D9B-03F30E8D8AB5}" dt="2023-12-09T22:11:33.848" v="78" actId="20577"/>
          <ac:spMkLst>
            <pc:docMk/>
            <pc:sldMk cId="409892236" sldId="259"/>
            <ac:spMk id="3" creationId="{91CEA32C-A8E0-6ABD-4D4E-120F9B14EE1F}"/>
          </ac:spMkLst>
        </pc:spChg>
      </pc:sldChg>
      <pc:sldChg chg="addSp delSp modSp mod">
        <pc:chgData name="Zita Draper" userId="b063123c-f51f-481b-b99c-f574606c9ace" providerId="ADAL" clId="{4F6A51A0-A583-4569-9D9B-03F30E8D8AB5}" dt="2023-12-09T22:32:02.431" v="1289" actId="26606"/>
        <pc:sldMkLst>
          <pc:docMk/>
          <pc:sldMk cId="1396032531" sldId="260"/>
        </pc:sldMkLst>
        <pc:spChg chg="add">
          <ac:chgData name="Zita Draper" userId="b063123c-f51f-481b-b99c-f574606c9ace" providerId="ADAL" clId="{4F6A51A0-A583-4569-9D9B-03F30E8D8AB5}" dt="2023-12-09T22:32:02.431" v="1289" actId="26606"/>
          <ac:spMkLst>
            <pc:docMk/>
            <pc:sldMk cId="1396032531" sldId="260"/>
            <ac:spMk id="2" creationId="{BC193C2D-18D1-698A-5C45-9712D205DD8D}"/>
          </ac:spMkLst>
        </pc:spChg>
        <pc:spChg chg="del mod">
          <ac:chgData name="Zita Draper" userId="b063123c-f51f-481b-b99c-f574606c9ace" providerId="ADAL" clId="{4F6A51A0-A583-4569-9D9B-03F30E8D8AB5}" dt="2023-12-09T22:32:02.431" v="1289" actId="26606"/>
          <ac:spMkLst>
            <pc:docMk/>
            <pc:sldMk cId="1396032531" sldId="260"/>
            <ac:spMk id="3" creationId="{61358365-248A-53E4-1F3F-C780FD1EE2A0}"/>
          </ac:spMkLst>
        </pc:spChg>
        <pc:spChg chg="del mod replId">
          <ac:chgData name="Zita Draper" userId="b063123c-f51f-481b-b99c-f574606c9ace" providerId="ADAL" clId="{4F6A51A0-A583-4569-9D9B-03F30E8D8AB5}" dt="2023-12-09T22:32:02.431" v="1289" actId="26606"/>
          <ac:spMkLst>
            <pc:docMk/>
            <pc:sldMk cId="1396032531" sldId="260"/>
            <ac:spMk id="6" creationId="{4309C98D-EEC6-8C51-BB28-732A00459E25}"/>
          </ac:spMkLst>
        </pc:spChg>
        <pc:graphicFrameChg chg="add">
          <ac:chgData name="Zita Draper" userId="b063123c-f51f-481b-b99c-f574606c9ace" providerId="ADAL" clId="{4F6A51A0-A583-4569-9D9B-03F30E8D8AB5}" dt="2023-12-09T22:32:02.431" v="1289" actId="26606"/>
          <ac:graphicFrameMkLst>
            <pc:docMk/>
            <pc:sldMk cId="1396032531" sldId="260"/>
            <ac:graphicFrameMk id="5" creationId="{1225AAE6-FCD7-53C6-A48C-E66E81D87B9B}"/>
          </ac:graphicFrameMkLst>
        </pc:graphicFrameChg>
      </pc:sldChg>
      <pc:sldChg chg="addSp delSp modSp mod setBg">
        <pc:chgData name="Zita Draper" userId="b063123c-f51f-481b-b99c-f574606c9ace" providerId="ADAL" clId="{4F6A51A0-A583-4569-9D9B-03F30E8D8AB5}" dt="2023-12-09T22:32:10.674" v="1291" actId="26606"/>
        <pc:sldMkLst>
          <pc:docMk/>
          <pc:sldMk cId="262758512" sldId="261"/>
        </pc:sldMkLst>
        <pc:spChg chg="add">
          <ac:chgData name="Zita Draper" userId="b063123c-f51f-481b-b99c-f574606c9ace" providerId="ADAL" clId="{4F6A51A0-A583-4569-9D9B-03F30E8D8AB5}" dt="2023-12-09T22:32:10.674" v="1291" actId="26606"/>
          <ac:spMkLst>
            <pc:docMk/>
            <pc:sldMk cId="262758512" sldId="261"/>
            <ac:spMk id="2" creationId="{C6A62619-FF2D-39F7-A611-79C401E05A42}"/>
          </ac:spMkLst>
        </pc:spChg>
        <pc:spChg chg="del mod">
          <ac:chgData name="Zita Draper" userId="b063123c-f51f-481b-b99c-f574606c9ace" providerId="ADAL" clId="{4F6A51A0-A583-4569-9D9B-03F30E8D8AB5}" dt="2023-12-09T22:32:10.674" v="1291" actId="26606"/>
          <ac:spMkLst>
            <pc:docMk/>
            <pc:sldMk cId="262758512" sldId="261"/>
            <ac:spMk id="3" creationId="{46EC5B1E-17CF-4287-F927-FD2B14BFFE95}"/>
          </ac:spMkLst>
        </pc:spChg>
        <pc:spChg chg="del mod replId">
          <ac:chgData name="Zita Draper" userId="b063123c-f51f-481b-b99c-f574606c9ace" providerId="ADAL" clId="{4F6A51A0-A583-4569-9D9B-03F30E8D8AB5}" dt="2023-12-09T22:32:10.674" v="1291" actId="26606"/>
          <ac:spMkLst>
            <pc:docMk/>
            <pc:sldMk cId="262758512" sldId="261"/>
            <ac:spMk id="6" creationId="{86E14D46-6A0A-65B6-0E93-036F0DF0DE67}"/>
          </ac:spMkLst>
        </pc:spChg>
        <pc:spChg chg="add">
          <ac:chgData name="Zita Draper" userId="b063123c-f51f-481b-b99c-f574606c9ace" providerId="ADAL" clId="{4F6A51A0-A583-4569-9D9B-03F30E8D8AB5}" dt="2023-12-09T22:32:10.674" v="1291" actId="26606"/>
          <ac:spMkLst>
            <pc:docMk/>
            <pc:sldMk cId="262758512" sldId="261"/>
            <ac:spMk id="9" creationId="{12CC1C37-8BC7-4374-8300-E73C369150D7}"/>
          </ac:spMkLst>
        </pc:spChg>
        <pc:spChg chg="add">
          <ac:chgData name="Zita Draper" userId="b063123c-f51f-481b-b99c-f574606c9ace" providerId="ADAL" clId="{4F6A51A0-A583-4569-9D9B-03F30E8D8AB5}" dt="2023-12-09T22:32:10.674" v="1291" actId="26606"/>
          <ac:spMkLst>
            <pc:docMk/>
            <pc:sldMk cId="262758512" sldId="261"/>
            <ac:spMk id="11" creationId="{8CC82757-F96F-41CB-B2B8-49689F4362A3}"/>
          </ac:spMkLst>
        </pc:spChg>
        <pc:graphicFrameChg chg="add">
          <ac:chgData name="Zita Draper" userId="b063123c-f51f-481b-b99c-f574606c9ace" providerId="ADAL" clId="{4F6A51A0-A583-4569-9D9B-03F30E8D8AB5}" dt="2023-12-09T22:32:10.674" v="1291" actId="26606"/>
          <ac:graphicFrameMkLst>
            <pc:docMk/>
            <pc:sldMk cId="262758512" sldId="261"/>
            <ac:graphicFrameMk id="5" creationId="{6C591CD5-D209-D029-A4F4-4D9DAF7D0374}"/>
          </ac:graphicFrameMkLst>
        </pc:graphicFrameChg>
        <pc:picChg chg="add">
          <ac:chgData name="Zita Draper" userId="b063123c-f51f-481b-b99c-f574606c9ace" providerId="ADAL" clId="{4F6A51A0-A583-4569-9D9B-03F30E8D8AB5}" dt="2023-12-09T22:32:10.674" v="1291" actId="26606"/>
          <ac:picMkLst>
            <pc:docMk/>
            <pc:sldMk cId="262758512" sldId="261"/>
            <ac:picMk id="13" creationId="{FA37F53D-999D-4551-B3F8-064DBF315562}"/>
          </ac:picMkLst>
        </pc:picChg>
        <pc:picChg chg="add">
          <ac:chgData name="Zita Draper" userId="b063123c-f51f-481b-b99c-f574606c9ace" providerId="ADAL" clId="{4F6A51A0-A583-4569-9D9B-03F30E8D8AB5}" dt="2023-12-09T22:32:10.674" v="1291" actId="26606"/>
          <ac:picMkLst>
            <pc:docMk/>
            <pc:sldMk cId="262758512" sldId="261"/>
            <ac:picMk id="15" creationId="{A9C99389-A1E4-4A6F-BF8E-9013FF049140}"/>
          </ac:picMkLst>
        </pc:picChg>
      </pc:sldChg>
      <pc:sldChg chg="addSp delSp modSp mod setBg">
        <pc:chgData name="Zita Draper" userId="b063123c-f51f-481b-b99c-f574606c9ace" providerId="ADAL" clId="{4F6A51A0-A583-4569-9D9B-03F30E8D8AB5}" dt="2023-12-09T22:32:36.063" v="1300" actId="122"/>
        <pc:sldMkLst>
          <pc:docMk/>
          <pc:sldMk cId="1511083604" sldId="262"/>
        </pc:sldMkLst>
        <pc:spChg chg="add del">
          <ac:chgData name="Zita Draper" userId="b063123c-f51f-481b-b99c-f574606c9ace" providerId="ADAL" clId="{4F6A51A0-A583-4569-9D9B-03F30E8D8AB5}" dt="2023-12-09T22:32:28.802" v="1294" actId="26606"/>
          <ac:spMkLst>
            <pc:docMk/>
            <pc:sldMk cId="1511083604" sldId="262"/>
            <ac:spMk id="2" creationId="{8E88EB12-F2CE-9F58-0808-FEDC8B08DEE2}"/>
          </ac:spMkLst>
        </pc:spChg>
        <pc:spChg chg="add mod">
          <ac:chgData name="Zita Draper" userId="b063123c-f51f-481b-b99c-f574606c9ace" providerId="ADAL" clId="{4F6A51A0-A583-4569-9D9B-03F30E8D8AB5}" dt="2023-12-09T22:32:36.063" v="1300" actId="122"/>
          <ac:spMkLst>
            <pc:docMk/>
            <pc:sldMk cId="1511083604" sldId="262"/>
            <ac:spMk id="2" creationId="{F17C0717-0FAF-AC0E-B097-E3C37CD9439D}"/>
          </ac:spMkLst>
        </pc:spChg>
        <pc:spChg chg="del mod">
          <ac:chgData name="Zita Draper" userId="b063123c-f51f-481b-b99c-f574606c9ace" providerId="ADAL" clId="{4F6A51A0-A583-4569-9D9B-03F30E8D8AB5}" dt="2023-12-09T22:31:36.389" v="1281" actId="26606"/>
          <ac:spMkLst>
            <pc:docMk/>
            <pc:sldMk cId="1511083604" sldId="262"/>
            <ac:spMk id="3" creationId="{AB8CCFD0-D576-DEE6-7D98-69296EF06644}"/>
          </ac:spMkLst>
        </pc:spChg>
        <pc:spChg chg="del mod replId">
          <ac:chgData name="Zita Draper" userId="b063123c-f51f-481b-b99c-f574606c9ace" providerId="ADAL" clId="{4F6A51A0-A583-4569-9D9B-03F30E8D8AB5}" dt="2023-12-09T22:31:36.389" v="1281" actId="26606"/>
          <ac:spMkLst>
            <pc:docMk/>
            <pc:sldMk cId="1511083604" sldId="262"/>
            <ac:spMk id="6" creationId="{19273A95-C095-B813-D958-FCD5F3B572C7}"/>
          </ac:spMkLst>
        </pc:spChg>
        <pc:spChg chg="add del">
          <ac:chgData name="Zita Draper" userId="b063123c-f51f-481b-b99c-f574606c9ace" providerId="ADAL" clId="{4F6A51A0-A583-4569-9D9B-03F30E8D8AB5}" dt="2023-12-09T22:32:28.834" v="1296" actId="26606"/>
          <ac:spMkLst>
            <pc:docMk/>
            <pc:sldMk cId="1511083604" sldId="262"/>
            <ac:spMk id="9" creationId="{12CC1C37-8BC7-4374-8300-E73C369150D7}"/>
          </ac:spMkLst>
        </pc:spChg>
        <pc:spChg chg="add del">
          <ac:chgData name="Zita Draper" userId="b063123c-f51f-481b-b99c-f574606c9ace" providerId="ADAL" clId="{4F6A51A0-A583-4569-9D9B-03F30E8D8AB5}" dt="2023-12-09T22:32:28.834" v="1296" actId="26606"/>
          <ac:spMkLst>
            <pc:docMk/>
            <pc:sldMk cId="1511083604" sldId="262"/>
            <ac:spMk id="11" creationId="{8CC82757-F96F-41CB-B2B8-49689F4362A3}"/>
          </ac:spMkLst>
        </pc:spChg>
        <pc:spChg chg="add del mod replId">
          <ac:chgData name="Zita Draper" userId="b063123c-f51f-481b-b99c-f574606c9ace" providerId="ADAL" clId="{4F6A51A0-A583-4569-9D9B-03F30E8D8AB5}" dt="2023-12-09T22:32:28.834" v="1296" actId="26606"/>
          <ac:spMkLst>
            <pc:docMk/>
            <pc:sldMk cId="1511083604" sldId="262"/>
            <ac:spMk id="17" creationId="{5A9DEF36-D0A3-8627-E1EA-ACEA3DFC1F58}"/>
          </ac:spMkLst>
        </pc:spChg>
        <pc:graphicFrameChg chg="add del">
          <ac:chgData name="Zita Draper" userId="b063123c-f51f-481b-b99c-f574606c9ace" providerId="ADAL" clId="{4F6A51A0-A583-4569-9D9B-03F30E8D8AB5}" dt="2023-12-09T22:32:28.802" v="1294" actId="26606"/>
          <ac:graphicFrameMkLst>
            <pc:docMk/>
            <pc:sldMk cId="1511083604" sldId="262"/>
            <ac:graphicFrameMk id="5" creationId="{74D528E5-F4A9-B93A-6D3B-8E6D6D9CB6CF}"/>
          </ac:graphicFrameMkLst>
        </pc:graphicFrameChg>
        <pc:graphicFrameChg chg="add">
          <ac:chgData name="Zita Draper" userId="b063123c-f51f-481b-b99c-f574606c9ace" providerId="ADAL" clId="{4F6A51A0-A583-4569-9D9B-03F30E8D8AB5}" dt="2023-12-09T22:32:28.834" v="1296" actId="26606"/>
          <ac:graphicFrameMkLst>
            <pc:docMk/>
            <pc:sldMk cId="1511083604" sldId="262"/>
            <ac:graphicFrameMk id="5" creationId="{8FE82E95-206F-7597-90ED-8F1C68554519}"/>
          </ac:graphicFrameMkLst>
        </pc:graphicFrameChg>
        <pc:graphicFrameChg chg="add del mod replId">
          <ac:chgData name="Zita Draper" userId="b063123c-f51f-481b-b99c-f574606c9ace" providerId="ADAL" clId="{4F6A51A0-A583-4569-9D9B-03F30E8D8AB5}" dt="2023-12-09T22:32:28.834" v="1296" actId="26606"/>
          <ac:graphicFrameMkLst>
            <pc:docMk/>
            <pc:sldMk cId="1511083604" sldId="262"/>
            <ac:graphicFrameMk id="18" creationId="{573DB55D-D0CD-E7A7-24DC-624F53BF4498}"/>
          </ac:graphicFrameMkLst>
        </pc:graphicFrameChg>
        <pc:picChg chg="add del">
          <ac:chgData name="Zita Draper" userId="b063123c-f51f-481b-b99c-f574606c9ace" providerId="ADAL" clId="{4F6A51A0-A583-4569-9D9B-03F30E8D8AB5}" dt="2023-12-09T22:32:28.834" v="1296" actId="26606"/>
          <ac:picMkLst>
            <pc:docMk/>
            <pc:sldMk cId="1511083604" sldId="262"/>
            <ac:picMk id="13" creationId="{FA37F53D-999D-4551-B3F8-064DBF315562}"/>
          </ac:picMkLst>
        </pc:picChg>
        <pc:picChg chg="add del">
          <ac:chgData name="Zita Draper" userId="b063123c-f51f-481b-b99c-f574606c9ace" providerId="ADAL" clId="{4F6A51A0-A583-4569-9D9B-03F30E8D8AB5}" dt="2023-12-09T22:32:28.834" v="1296" actId="26606"/>
          <ac:picMkLst>
            <pc:docMk/>
            <pc:sldMk cId="1511083604" sldId="262"/>
            <ac:picMk id="15" creationId="{A9C99389-A1E4-4A6F-BF8E-9013FF049140}"/>
          </ac:picMkLst>
        </pc:picChg>
      </pc:sldChg>
      <pc:sldChg chg="addSp delSp modSp mod setBg">
        <pc:chgData name="Zita Draper" userId="b063123c-f51f-481b-b99c-f574606c9ace" providerId="ADAL" clId="{4F6A51A0-A583-4569-9D9B-03F30E8D8AB5}" dt="2023-12-09T22:31:24.186" v="1279" actId="26606"/>
        <pc:sldMkLst>
          <pc:docMk/>
          <pc:sldMk cId="292025354" sldId="263"/>
        </pc:sldMkLst>
        <pc:spChg chg="add">
          <ac:chgData name="Zita Draper" userId="b063123c-f51f-481b-b99c-f574606c9ace" providerId="ADAL" clId="{4F6A51A0-A583-4569-9D9B-03F30E8D8AB5}" dt="2023-12-09T22:31:24.186" v="1279" actId="26606"/>
          <ac:spMkLst>
            <pc:docMk/>
            <pc:sldMk cId="292025354" sldId="263"/>
            <ac:spMk id="2" creationId="{4AF792AB-026D-1ADE-D243-E210CFEA709E}"/>
          </ac:spMkLst>
        </pc:spChg>
        <pc:spChg chg="del mod">
          <ac:chgData name="Zita Draper" userId="b063123c-f51f-481b-b99c-f574606c9ace" providerId="ADAL" clId="{4F6A51A0-A583-4569-9D9B-03F30E8D8AB5}" dt="2023-12-09T22:31:24.186" v="1279" actId="26606"/>
          <ac:spMkLst>
            <pc:docMk/>
            <pc:sldMk cId="292025354" sldId="263"/>
            <ac:spMk id="3" creationId="{6166C016-C747-3A5C-ED5F-6AF26B101205}"/>
          </ac:spMkLst>
        </pc:spChg>
        <pc:spChg chg="del mod replId">
          <ac:chgData name="Zita Draper" userId="b063123c-f51f-481b-b99c-f574606c9ace" providerId="ADAL" clId="{4F6A51A0-A583-4569-9D9B-03F30E8D8AB5}" dt="2023-12-09T22:31:24.186" v="1279" actId="26606"/>
          <ac:spMkLst>
            <pc:docMk/>
            <pc:sldMk cId="292025354" sldId="263"/>
            <ac:spMk id="6" creationId="{99B85F62-268B-C4C8-224B-AE7006837D7C}"/>
          </ac:spMkLst>
        </pc:spChg>
        <pc:spChg chg="add">
          <ac:chgData name="Zita Draper" userId="b063123c-f51f-481b-b99c-f574606c9ace" providerId="ADAL" clId="{4F6A51A0-A583-4569-9D9B-03F30E8D8AB5}" dt="2023-12-09T22:31:24.186" v="1279" actId="26606"/>
          <ac:spMkLst>
            <pc:docMk/>
            <pc:sldMk cId="292025354" sldId="263"/>
            <ac:spMk id="9" creationId="{12CC1C37-8BC7-4374-8300-E73C369150D7}"/>
          </ac:spMkLst>
        </pc:spChg>
        <pc:spChg chg="add">
          <ac:chgData name="Zita Draper" userId="b063123c-f51f-481b-b99c-f574606c9ace" providerId="ADAL" clId="{4F6A51A0-A583-4569-9D9B-03F30E8D8AB5}" dt="2023-12-09T22:31:24.186" v="1279" actId="26606"/>
          <ac:spMkLst>
            <pc:docMk/>
            <pc:sldMk cId="292025354" sldId="263"/>
            <ac:spMk id="11" creationId="{8CC82757-F96F-41CB-B2B8-49689F4362A3}"/>
          </ac:spMkLst>
        </pc:spChg>
        <pc:graphicFrameChg chg="add">
          <ac:chgData name="Zita Draper" userId="b063123c-f51f-481b-b99c-f574606c9ace" providerId="ADAL" clId="{4F6A51A0-A583-4569-9D9B-03F30E8D8AB5}" dt="2023-12-09T22:31:24.186" v="1279" actId="26606"/>
          <ac:graphicFrameMkLst>
            <pc:docMk/>
            <pc:sldMk cId="292025354" sldId="263"/>
            <ac:graphicFrameMk id="5" creationId="{21A77BF0-6793-86E7-0F55-FF9D027028D4}"/>
          </ac:graphicFrameMkLst>
        </pc:graphicFrameChg>
        <pc:picChg chg="add">
          <ac:chgData name="Zita Draper" userId="b063123c-f51f-481b-b99c-f574606c9ace" providerId="ADAL" clId="{4F6A51A0-A583-4569-9D9B-03F30E8D8AB5}" dt="2023-12-09T22:31:24.186" v="1279" actId="26606"/>
          <ac:picMkLst>
            <pc:docMk/>
            <pc:sldMk cId="292025354" sldId="263"/>
            <ac:picMk id="13" creationId="{FA37F53D-999D-4551-B3F8-064DBF315562}"/>
          </ac:picMkLst>
        </pc:picChg>
        <pc:picChg chg="add">
          <ac:chgData name="Zita Draper" userId="b063123c-f51f-481b-b99c-f574606c9ace" providerId="ADAL" clId="{4F6A51A0-A583-4569-9D9B-03F30E8D8AB5}" dt="2023-12-09T22:31:24.186" v="1279" actId="26606"/>
          <ac:picMkLst>
            <pc:docMk/>
            <pc:sldMk cId="292025354" sldId="263"/>
            <ac:picMk id="15" creationId="{A9C99389-A1E4-4A6F-BF8E-9013FF049140}"/>
          </ac:picMkLst>
        </pc:picChg>
      </pc:sldChg>
      <pc:sldChg chg="del">
        <pc:chgData name="Zita Draper" userId="b063123c-f51f-481b-b99c-f574606c9ace" providerId="ADAL" clId="{4F6A51A0-A583-4569-9D9B-03F30E8D8AB5}" dt="2023-12-09T22:31:16.437" v="1277" actId="2696"/>
        <pc:sldMkLst>
          <pc:docMk/>
          <pc:sldMk cId="1798373635" sldId="264"/>
        </pc:sldMkLst>
      </pc:sldChg>
      <pc:sldChg chg="addSp delSp modSp mod">
        <pc:chgData name="Zita Draper" userId="b063123c-f51f-481b-b99c-f574606c9ace" providerId="ADAL" clId="{4F6A51A0-A583-4569-9D9B-03F30E8D8AB5}" dt="2023-12-09T22:58:35.218" v="2810" actId="14100"/>
        <pc:sldMkLst>
          <pc:docMk/>
          <pc:sldMk cId="4190616777" sldId="265"/>
        </pc:sldMkLst>
        <pc:spChg chg="mod">
          <ac:chgData name="Zita Draper" userId="b063123c-f51f-481b-b99c-f574606c9ace" providerId="ADAL" clId="{4F6A51A0-A583-4569-9D9B-03F30E8D8AB5}" dt="2023-12-09T22:31:08.969" v="1276" actId="14100"/>
          <ac:spMkLst>
            <pc:docMk/>
            <pc:sldMk cId="4190616777" sldId="265"/>
            <ac:spMk id="2" creationId="{30B1CEE6-E70F-6BF0-9385-806A8D549087}"/>
          </ac:spMkLst>
        </pc:spChg>
        <pc:spChg chg="del">
          <ac:chgData name="Zita Draper" userId="b063123c-f51f-481b-b99c-f574606c9ace" providerId="ADAL" clId="{4F6A51A0-A583-4569-9D9B-03F30E8D8AB5}" dt="2023-12-09T22:41:09.535" v="1736" actId="478"/>
          <ac:spMkLst>
            <pc:docMk/>
            <pc:sldMk cId="4190616777" sldId="265"/>
            <ac:spMk id="3" creationId="{225B88C6-9116-6E49-151F-9CE8B1EC1C96}"/>
          </ac:spMkLst>
        </pc:spChg>
        <pc:graphicFrameChg chg="add del modGraphic">
          <ac:chgData name="Zita Draper" userId="b063123c-f51f-481b-b99c-f574606c9ace" providerId="ADAL" clId="{4F6A51A0-A583-4569-9D9B-03F30E8D8AB5}" dt="2023-12-09T22:41:32.922" v="1738" actId="478"/>
          <ac:graphicFrameMkLst>
            <pc:docMk/>
            <pc:sldMk cId="4190616777" sldId="265"/>
            <ac:graphicFrameMk id="4" creationId="{A0FC97A5-14D2-1CF3-7213-439CAC3E9C3A}"/>
          </ac:graphicFrameMkLst>
        </pc:graphicFrameChg>
        <pc:graphicFrameChg chg="add mod modGraphic">
          <ac:chgData name="Zita Draper" userId="b063123c-f51f-481b-b99c-f574606c9ace" providerId="ADAL" clId="{4F6A51A0-A583-4569-9D9B-03F30E8D8AB5}" dt="2023-12-09T22:58:35.218" v="2810" actId="14100"/>
          <ac:graphicFrameMkLst>
            <pc:docMk/>
            <pc:sldMk cId="4190616777" sldId="265"/>
            <ac:graphicFrameMk id="5" creationId="{C2CC8DCB-2AA5-3488-6847-CDCBD472C7CD}"/>
          </ac:graphicFrameMkLst>
        </pc:graphicFrameChg>
      </pc:sldChg>
      <pc:sldChg chg="addSp delSp modSp mod">
        <pc:chgData name="Zita Draper" userId="b063123c-f51f-481b-b99c-f574606c9ace" providerId="ADAL" clId="{4F6A51A0-A583-4569-9D9B-03F30E8D8AB5}" dt="2023-12-09T22:58:23.888" v="2808" actId="14100"/>
        <pc:sldMkLst>
          <pc:docMk/>
          <pc:sldMk cId="2633543768" sldId="266"/>
        </pc:sldMkLst>
        <pc:spChg chg="mod">
          <ac:chgData name="Zita Draper" userId="b063123c-f51f-481b-b99c-f574606c9ace" providerId="ADAL" clId="{4F6A51A0-A583-4569-9D9B-03F30E8D8AB5}" dt="2023-12-09T22:30:15.280" v="1199" actId="122"/>
          <ac:spMkLst>
            <pc:docMk/>
            <pc:sldMk cId="2633543768" sldId="266"/>
            <ac:spMk id="2" creationId="{E676C43B-55DF-61AC-2D7E-A615DA55FF38}"/>
          </ac:spMkLst>
        </pc:spChg>
        <pc:spChg chg="del">
          <ac:chgData name="Zita Draper" userId="b063123c-f51f-481b-b99c-f574606c9ace" providerId="ADAL" clId="{4F6A51A0-A583-4569-9D9B-03F30E8D8AB5}" dt="2023-12-09T22:45:52.275" v="1947" actId="478"/>
          <ac:spMkLst>
            <pc:docMk/>
            <pc:sldMk cId="2633543768" sldId="266"/>
            <ac:spMk id="3" creationId="{F3534DE2-7CF0-C436-85EB-B3056D2F6DAA}"/>
          </ac:spMkLst>
        </pc:spChg>
        <pc:graphicFrameChg chg="add mod modGraphic">
          <ac:chgData name="Zita Draper" userId="b063123c-f51f-481b-b99c-f574606c9ace" providerId="ADAL" clId="{4F6A51A0-A583-4569-9D9B-03F30E8D8AB5}" dt="2023-12-09T22:58:23.888" v="2808" actId="14100"/>
          <ac:graphicFrameMkLst>
            <pc:docMk/>
            <pc:sldMk cId="2633543768" sldId="266"/>
            <ac:graphicFrameMk id="4" creationId="{BC2B01D4-FE24-50CA-6F0A-4C5E28CEB274}"/>
          </ac:graphicFrameMkLst>
        </pc:graphicFrameChg>
      </pc:sldChg>
      <pc:sldChg chg="addSp delSp modSp mod">
        <pc:chgData name="Zita Draper" userId="b063123c-f51f-481b-b99c-f574606c9ace" providerId="ADAL" clId="{4F6A51A0-A583-4569-9D9B-03F30E8D8AB5}" dt="2023-12-09T22:58:11.510" v="2806" actId="14100"/>
        <pc:sldMkLst>
          <pc:docMk/>
          <pc:sldMk cId="3081250715" sldId="267"/>
        </pc:sldMkLst>
        <pc:spChg chg="mod">
          <ac:chgData name="Zita Draper" userId="b063123c-f51f-481b-b99c-f574606c9ace" providerId="ADAL" clId="{4F6A51A0-A583-4569-9D9B-03F30E8D8AB5}" dt="2023-12-09T22:50:15.397" v="2207" actId="20577"/>
          <ac:spMkLst>
            <pc:docMk/>
            <pc:sldMk cId="3081250715" sldId="267"/>
            <ac:spMk id="2" creationId="{445C3EF0-ECA8-3B34-5D00-50DD1C036306}"/>
          </ac:spMkLst>
        </pc:spChg>
        <pc:spChg chg="del">
          <ac:chgData name="Zita Draper" userId="b063123c-f51f-481b-b99c-f574606c9ace" providerId="ADAL" clId="{4F6A51A0-A583-4569-9D9B-03F30E8D8AB5}" dt="2023-12-09T22:45:56.302" v="1948" actId="478"/>
          <ac:spMkLst>
            <pc:docMk/>
            <pc:sldMk cId="3081250715" sldId="267"/>
            <ac:spMk id="3" creationId="{55F0AD36-C580-09A3-2C4A-1D51ADBAE076}"/>
          </ac:spMkLst>
        </pc:spChg>
        <pc:graphicFrameChg chg="add mod modGraphic">
          <ac:chgData name="Zita Draper" userId="b063123c-f51f-481b-b99c-f574606c9ace" providerId="ADAL" clId="{4F6A51A0-A583-4569-9D9B-03F30E8D8AB5}" dt="2023-12-09T22:58:11.510" v="2806" actId="14100"/>
          <ac:graphicFrameMkLst>
            <pc:docMk/>
            <pc:sldMk cId="3081250715" sldId="267"/>
            <ac:graphicFrameMk id="4" creationId="{DD2A49FD-C2E8-2240-BB94-A4C5805ECAAB}"/>
          </ac:graphicFrameMkLst>
        </pc:graphicFrameChg>
      </pc:sldChg>
      <pc:sldChg chg="addSp delSp modSp mod">
        <pc:chgData name="Zita Draper" userId="b063123c-f51f-481b-b99c-f574606c9ace" providerId="ADAL" clId="{4F6A51A0-A583-4569-9D9B-03F30E8D8AB5}" dt="2023-12-09T22:58:01.171" v="2804" actId="14100"/>
        <pc:sldMkLst>
          <pc:docMk/>
          <pc:sldMk cId="3088035783" sldId="268"/>
        </pc:sldMkLst>
        <pc:spChg chg="mod">
          <ac:chgData name="Zita Draper" userId="b063123c-f51f-481b-b99c-f574606c9ace" providerId="ADAL" clId="{4F6A51A0-A583-4569-9D9B-03F30E8D8AB5}" dt="2023-12-09T22:30:43.080" v="1243" actId="122"/>
          <ac:spMkLst>
            <pc:docMk/>
            <pc:sldMk cId="3088035783" sldId="268"/>
            <ac:spMk id="2" creationId="{36A47799-A8B4-8C22-FC11-9806E1C599BD}"/>
          </ac:spMkLst>
        </pc:spChg>
        <pc:spChg chg="del">
          <ac:chgData name="Zita Draper" userId="b063123c-f51f-481b-b99c-f574606c9ace" providerId="ADAL" clId="{4F6A51A0-A583-4569-9D9B-03F30E8D8AB5}" dt="2023-12-09T22:53:51.415" v="2500" actId="478"/>
          <ac:spMkLst>
            <pc:docMk/>
            <pc:sldMk cId="3088035783" sldId="268"/>
            <ac:spMk id="3" creationId="{45872B2D-D791-3D12-A234-1D4A5A10935B}"/>
          </ac:spMkLst>
        </pc:spChg>
        <pc:graphicFrameChg chg="add mod modGraphic">
          <ac:chgData name="Zita Draper" userId="b063123c-f51f-481b-b99c-f574606c9ace" providerId="ADAL" clId="{4F6A51A0-A583-4569-9D9B-03F30E8D8AB5}" dt="2023-12-09T22:58:01.171" v="2804" actId="14100"/>
          <ac:graphicFrameMkLst>
            <pc:docMk/>
            <pc:sldMk cId="3088035783" sldId="268"/>
            <ac:graphicFrameMk id="4" creationId="{C7EB73B4-0FC2-DD58-FBFF-537E10065B0B}"/>
          </ac:graphicFrameMkLst>
        </pc:graphicFrameChg>
      </pc:sldChg>
      <pc:sldChg chg="del">
        <pc:chgData name="Zita Draper" userId="b063123c-f51f-481b-b99c-f574606c9ace" providerId="ADAL" clId="{4F6A51A0-A583-4569-9D9B-03F30E8D8AB5}" dt="2023-12-09T22:29:52.777" v="1161" actId="2696"/>
        <pc:sldMkLst>
          <pc:docMk/>
          <pc:sldMk cId="2314361829" sldId="269"/>
        </pc:sldMkLst>
      </pc:sldChg>
      <pc:sldChg chg="del">
        <pc:chgData name="Zita Draper" userId="b063123c-f51f-481b-b99c-f574606c9ace" providerId="ADAL" clId="{4F6A51A0-A583-4569-9D9B-03F30E8D8AB5}" dt="2023-12-09T22:29:53.045" v="1162" actId="2696"/>
        <pc:sldMkLst>
          <pc:docMk/>
          <pc:sldMk cId="2052519492" sldId="270"/>
        </pc:sldMkLst>
      </pc:sldChg>
      <pc:sldChg chg="del">
        <pc:chgData name="Zita Draper" userId="b063123c-f51f-481b-b99c-f574606c9ace" providerId="ADAL" clId="{4F6A51A0-A583-4569-9D9B-03F30E8D8AB5}" dt="2023-12-09T22:29:53.308" v="1163" actId="2696"/>
        <pc:sldMkLst>
          <pc:docMk/>
          <pc:sldMk cId="2968583998" sldId="271"/>
        </pc:sldMkLst>
      </pc:sldChg>
      <pc:sldChg chg="del">
        <pc:chgData name="Zita Draper" userId="b063123c-f51f-481b-b99c-f574606c9ace" providerId="ADAL" clId="{4F6A51A0-A583-4569-9D9B-03F30E8D8AB5}" dt="2023-12-09T22:29:54.081" v="1164" actId="2696"/>
        <pc:sldMkLst>
          <pc:docMk/>
          <pc:sldMk cId="3877197168" sldId="272"/>
        </pc:sldMkLst>
      </pc:sldChg>
      <pc:sldChg chg="del">
        <pc:chgData name="Zita Draper" userId="b063123c-f51f-481b-b99c-f574606c9ace" providerId="ADAL" clId="{4F6A51A0-A583-4569-9D9B-03F30E8D8AB5}" dt="2023-12-09T22:29:54.712" v="1165" actId="2696"/>
        <pc:sldMkLst>
          <pc:docMk/>
          <pc:sldMk cId="999809874" sldId="273"/>
        </pc:sldMkLst>
      </pc:sldChg>
      <pc:sldChg chg="del">
        <pc:chgData name="Zita Draper" userId="b063123c-f51f-481b-b99c-f574606c9ace" providerId="ADAL" clId="{4F6A51A0-A583-4569-9D9B-03F30E8D8AB5}" dt="2023-12-09T22:29:55.867" v="1166" actId="2696"/>
        <pc:sldMkLst>
          <pc:docMk/>
          <pc:sldMk cId="1083670149" sldId="274"/>
        </pc:sldMkLst>
      </pc:sldChg>
      <pc:sldChg chg="del">
        <pc:chgData name="Zita Draper" userId="b063123c-f51f-481b-b99c-f574606c9ace" providerId="ADAL" clId="{4F6A51A0-A583-4569-9D9B-03F30E8D8AB5}" dt="2023-12-09T22:29:47.155" v="1157" actId="2696"/>
        <pc:sldMkLst>
          <pc:docMk/>
          <pc:sldMk cId="1173404534" sldId="275"/>
        </pc:sldMkLst>
      </pc:sldChg>
      <pc:sldChg chg="del">
        <pc:chgData name="Zita Draper" userId="b063123c-f51f-481b-b99c-f574606c9ace" providerId="ADAL" clId="{4F6A51A0-A583-4569-9D9B-03F30E8D8AB5}" dt="2023-12-09T22:29:47.502" v="1158" actId="2696"/>
        <pc:sldMkLst>
          <pc:docMk/>
          <pc:sldMk cId="1948193164" sldId="276"/>
        </pc:sldMkLst>
      </pc:sldChg>
      <pc:sldChg chg="del">
        <pc:chgData name="Zita Draper" userId="b063123c-f51f-481b-b99c-f574606c9ace" providerId="ADAL" clId="{4F6A51A0-A583-4569-9D9B-03F30E8D8AB5}" dt="2023-12-09T22:29:47.855" v="1159" actId="2696"/>
        <pc:sldMkLst>
          <pc:docMk/>
          <pc:sldMk cId="538721742" sldId="277"/>
        </pc:sldMkLst>
      </pc:sldChg>
      <pc:sldChg chg="del">
        <pc:chgData name="Zita Draper" userId="b063123c-f51f-481b-b99c-f574606c9ace" providerId="ADAL" clId="{4F6A51A0-A583-4569-9D9B-03F30E8D8AB5}" dt="2023-12-09T22:29:48.271" v="1160" actId="2696"/>
        <pc:sldMkLst>
          <pc:docMk/>
          <pc:sldMk cId="564029664" sldId="278"/>
        </pc:sldMkLst>
      </pc:sldChg>
      <pc:sldChg chg="del">
        <pc:chgData name="Zita Draper" userId="b063123c-f51f-481b-b99c-f574606c9ace" providerId="ADAL" clId="{4F6A51A0-A583-4569-9D9B-03F30E8D8AB5}" dt="2023-12-09T22:29:45.477" v="1156" actId="2696"/>
        <pc:sldMkLst>
          <pc:docMk/>
          <pc:sldMk cId="3851465711" sldId="279"/>
        </pc:sldMkLst>
      </pc:sldChg>
      <pc:sldChg chg="modSp new mod">
        <pc:chgData name="Zita Draper" userId="b063123c-f51f-481b-b99c-f574606c9ace" providerId="ADAL" clId="{4F6A51A0-A583-4569-9D9B-03F30E8D8AB5}" dt="2023-12-09T22:39:57.221" v="1735" actId="948"/>
        <pc:sldMkLst>
          <pc:docMk/>
          <pc:sldMk cId="3017517242" sldId="282"/>
        </pc:sldMkLst>
        <pc:spChg chg="mod">
          <ac:chgData name="Zita Draper" userId="b063123c-f51f-481b-b99c-f574606c9ace" providerId="ADAL" clId="{4F6A51A0-A583-4569-9D9B-03F30E8D8AB5}" dt="2023-12-09T22:33:36.003" v="1348" actId="122"/>
          <ac:spMkLst>
            <pc:docMk/>
            <pc:sldMk cId="3017517242" sldId="282"/>
            <ac:spMk id="2" creationId="{5345548D-F632-F83E-D470-5531C33175AE}"/>
          </ac:spMkLst>
        </pc:spChg>
        <pc:spChg chg="mod">
          <ac:chgData name="Zita Draper" userId="b063123c-f51f-481b-b99c-f574606c9ace" providerId="ADAL" clId="{4F6A51A0-A583-4569-9D9B-03F30E8D8AB5}" dt="2023-12-09T22:39:57.221" v="1735" actId="948"/>
          <ac:spMkLst>
            <pc:docMk/>
            <pc:sldMk cId="3017517242" sldId="282"/>
            <ac:spMk id="3" creationId="{5BFEBAFD-AFD5-849F-0F2A-82952FD60BAB}"/>
          </ac:spMkLst>
        </pc:spChg>
      </pc:sldChg>
      <pc:sldChg chg="modSp new mod">
        <pc:chgData name="Zita Draper" userId="b063123c-f51f-481b-b99c-f574606c9ace" providerId="ADAL" clId="{4F6A51A0-A583-4569-9D9B-03F30E8D8AB5}" dt="2023-12-12T10:25:23.108" v="2829" actId="27636"/>
        <pc:sldMkLst>
          <pc:docMk/>
          <pc:sldMk cId="40164461" sldId="283"/>
        </pc:sldMkLst>
        <pc:spChg chg="mod">
          <ac:chgData name="Zita Draper" userId="b063123c-f51f-481b-b99c-f574606c9ace" providerId="ADAL" clId="{4F6A51A0-A583-4569-9D9B-03F30E8D8AB5}" dt="2023-12-12T10:25:21.729" v="2827" actId="14100"/>
          <ac:spMkLst>
            <pc:docMk/>
            <pc:sldMk cId="40164461" sldId="283"/>
            <ac:spMk id="2" creationId="{CFDE968B-D8AE-EBC6-B500-742258634501}"/>
          </ac:spMkLst>
        </pc:spChg>
        <pc:spChg chg="mod">
          <ac:chgData name="Zita Draper" userId="b063123c-f51f-481b-b99c-f574606c9ace" providerId="ADAL" clId="{4F6A51A0-A583-4569-9D9B-03F30E8D8AB5}" dt="2023-12-12T10:25:23.108" v="2829" actId="27636"/>
          <ac:spMkLst>
            <pc:docMk/>
            <pc:sldMk cId="40164461" sldId="283"/>
            <ac:spMk id="3" creationId="{11CDE10D-D2F9-FD44-35DD-183650A7159A}"/>
          </ac:spMkLst>
        </pc:spChg>
      </pc:sldChg>
      <pc:sldChg chg="modSp new mod">
        <pc:chgData name="Zita Draper" userId="b063123c-f51f-481b-b99c-f574606c9ace" providerId="ADAL" clId="{4F6A51A0-A583-4569-9D9B-03F30E8D8AB5}" dt="2023-12-12T10:28:35.442" v="2855" actId="27636"/>
        <pc:sldMkLst>
          <pc:docMk/>
          <pc:sldMk cId="1928988472" sldId="284"/>
        </pc:sldMkLst>
        <pc:spChg chg="mod">
          <ac:chgData name="Zita Draper" userId="b063123c-f51f-481b-b99c-f574606c9ace" providerId="ADAL" clId="{4F6A51A0-A583-4569-9D9B-03F30E8D8AB5}" dt="2023-12-12T10:28:34.121" v="2853" actId="14100"/>
          <ac:spMkLst>
            <pc:docMk/>
            <pc:sldMk cId="1928988472" sldId="284"/>
            <ac:spMk id="2" creationId="{277A7172-5E02-8FE2-60C3-7FE24A3E45B1}"/>
          </ac:spMkLst>
        </pc:spChg>
        <pc:spChg chg="mod">
          <ac:chgData name="Zita Draper" userId="b063123c-f51f-481b-b99c-f574606c9ace" providerId="ADAL" clId="{4F6A51A0-A583-4569-9D9B-03F30E8D8AB5}" dt="2023-12-12T10:28:35.442" v="2855" actId="27636"/>
          <ac:spMkLst>
            <pc:docMk/>
            <pc:sldMk cId="1928988472" sldId="284"/>
            <ac:spMk id="3" creationId="{6D87597D-308E-5F1C-D43F-EC2AC0138D30}"/>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5.xml.rels><?xml version="1.0" encoding="UTF-8" standalone="yes"?>
<Relationships xmlns="http://schemas.openxmlformats.org/package/2006/relationships"><Relationship Id="rId1" Type="http://schemas.openxmlformats.org/officeDocument/2006/relationships/hyperlink" Target="https://www.legislation.gov.uk/ukpga/2022/32/section/78" TargetMode="External"/></Relationships>
</file>

<file path=ppt/diagrams/_rels/data1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1" Type="http://schemas.openxmlformats.org/officeDocument/2006/relationships/hyperlink" Target="https://www.legislation.gov.uk/ukpga/2022/32/section/78" TargetMode="External"/></Relationships>
</file>

<file path=ppt/diagrams/_rels/drawing1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A312AB-11C1-47BF-854E-431894A57DF9}"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6838069-C598-4013-8C7E-5B58FF296433}">
      <dgm:prSet/>
      <dgm:spPr/>
      <dgm:t>
        <a:bodyPr/>
        <a:lstStyle/>
        <a:p>
          <a:r>
            <a:rPr lang="en-GB"/>
            <a:t>Aims and learning objectives. </a:t>
          </a:r>
          <a:endParaRPr lang="en-US"/>
        </a:p>
      </dgm:t>
    </dgm:pt>
    <dgm:pt modelId="{9131C0FB-FCE5-457F-8B8F-10B5D2BC71B4}" type="parTrans" cxnId="{F8B3DE8E-2455-4646-B00B-61287A4FC2CD}">
      <dgm:prSet/>
      <dgm:spPr/>
      <dgm:t>
        <a:bodyPr/>
        <a:lstStyle/>
        <a:p>
          <a:endParaRPr lang="en-US"/>
        </a:p>
      </dgm:t>
    </dgm:pt>
    <dgm:pt modelId="{1E85176F-07A0-4F99-AB0A-5AD29BDF08C7}" type="sibTrans" cxnId="{F8B3DE8E-2455-4646-B00B-61287A4FC2CD}">
      <dgm:prSet/>
      <dgm:spPr/>
      <dgm:t>
        <a:bodyPr/>
        <a:lstStyle/>
        <a:p>
          <a:endParaRPr lang="en-US"/>
        </a:p>
      </dgm:t>
    </dgm:pt>
    <dgm:pt modelId="{8FA23C16-A713-441E-B97D-39365AF29419}">
      <dgm:prSet/>
      <dgm:spPr/>
      <dgm:t>
        <a:bodyPr/>
        <a:lstStyle/>
        <a:p>
          <a:r>
            <a:rPr lang="en-GB"/>
            <a:t>Updates to tort law. </a:t>
          </a:r>
          <a:endParaRPr lang="en-US"/>
        </a:p>
      </dgm:t>
    </dgm:pt>
    <dgm:pt modelId="{8C71DDB7-E762-4116-B7CD-B742DE8B5019}" type="parTrans" cxnId="{E9B0FFAA-B5B3-43C9-A213-450DB7981685}">
      <dgm:prSet/>
      <dgm:spPr/>
      <dgm:t>
        <a:bodyPr/>
        <a:lstStyle/>
        <a:p>
          <a:endParaRPr lang="en-US"/>
        </a:p>
      </dgm:t>
    </dgm:pt>
    <dgm:pt modelId="{F195E8E4-A644-468F-8739-42683B4B4C92}" type="sibTrans" cxnId="{E9B0FFAA-B5B3-43C9-A213-450DB7981685}">
      <dgm:prSet/>
      <dgm:spPr/>
      <dgm:t>
        <a:bodyPr/>
        <a:lstStyle/>
        <a:p>
          <a:endParaRPr lang="en-US"/>
        </a:p>
      </dgm:t>
    </dgm:pt>
    <dgm:pt modelId="{65F3C642-31F5-4CFC-895D-104E3285DFBE}">
      <dgm:prSet/>
      <dgm:spPr/>
      <dgm:t>
        <a:bodyPr/>
        <a:lstStyle/>
        <a:p>
          <a:r>
            <a:rPr lang="en-GB"/>
            <a:t>Assignment guidance – </a:t>
          </a:r>
          <a:endParaRPr lang="en-US"/>
        </a:p>
      </dgm:t>
    </dgm:pt>
    <dgm:pt modelId="{371E42D0-FDFB-4BA7-A024-2C8A500897D0}" type="parTrans" cxnId="{747CB48E-20F4-44DC-A69B-A4034DBE9179}">
      <dgm:prSet/>
      <dgm:spPr/>
      <dgm:t>
        <a:bodyPr/>
        <a:lstStyle/>
        <a:p>
          <a:endParaRPr lang="en-US"/>
        </a:p>
      </dgm:t>
    </dgm:pt>
    <dgm:pt modelId="{F099ACF6-BD33-4EA6-9C61-A4F6C80EC94E}" type="sibTrans" cxnId="{747CB48E-20F4-44DC-A69B-A4034DBE9179}">
      <dgm:prSet/>
      <dgm:spPr/>
      <dgm:t>
        <a:bodyPr/>
        <a:lstStyle/>
        <a:p>
          <a:endParaRPr lang="en-US"/>
        </a:p>
      </dgm:t>
    </dgm:pt>
    <dgm:pt modelId="{FE1D9679-0899-437D-B1C3-E94479B99982}">
      <dgm:prSet/>
      <dgm:spPr/>
      <dgm:t>
        <a:bodyPr/>
        <a:lstStyle/>
        <a:p>
          <a:r>
            <a:rPr lang="en-GB"/>
            <a:t>Assignment question, </a:t>
          </a:r>
          <a:endParaRPr lang="en-US"/>
        </a:p>
      </dgm:t>
    </dgm:pt>
    <dgm:pt modelId="{D2CC840D-31D3-45B0-B81A-2E803D838A66}" type="parTrans" cxnId="{4D5924F9-EF7D-4C6A-B7CD-2636840332CB}">
      <dgm:prSet/>
      <dgm:spPr/>
      <dgm:t>
        <a:bodyPr/>
        <a:lstStyle/>
        <a:p>
          <a:endParaRPr lang="en-US"/>
        </a:p>
      </dgm:t>
    </dgm:pt>
    <dgm:pt modelId="{2B57FD8B-E485-490D-AAF0-D5062381995C}" type="sibTrans" cxnId="{4D5924F9-EF7D-4C6A-B7CD-2636840332CB}">
      <dgm:prSet/>
      <dgm:spPr/>
      <dgm:t>
        <a:bodyPr/>
        <a:lstStyle/>
        <a:p>
          <a:endParaRPr lang="en-US"/>
        </a:p>
      </dgm:t>
    </dgm:pt>
    <dgm:pt modelId="{7E0E48DB-2D40-4AD9-A527-49E8F14C3528}">
      <dgm:prSet/>
      <dgm:spPr/>
      <dgm:t>
        <a:bodyPr/>
        <a:lstStyle/>
        <a:p>
          <a:r>
            <a:rPr lang="en-GB"/>
            <a:t>How best to answer the question? </a:t>
          </a:r>
          <a:endParaRPr lang="en-US"/>
        </a:p>
      </dgm:t>
    </dgm:pt>
    <dgm:pt modelId="{55FAF070-3F69-42E9-8575-020B27103DCA}" type="parTrans" cxnId="{A5E2B85A-6BB7-4E8D-BD94-46BE6D49501B}">
      <dgm:prSet/>
      <dgm:spPr/>
      <dgm:t>
        <a:bodyPr/>
        <a:lstStyle/>
        <a:p>
          <a:endParaRPr lang="en-US"/>
        </a:p>
      </dgm:t>
    </dgm:pt>
    <dgm:pt modelId="{36C06D2B-F657-405E-B9C6-E74EB376D7E8}" type="sibTrans" cxnId="{A5E2B85A-6BB7-4E8D-BD94-46BE6D49501B}">
      <dgm:prSet/>
      <dgm:spPr/>
      <dgm:t>
        <a:bodyPr/>
        <a:lstStyle/>
        <a:p>
          <a:endParaRPr lang="en-US"/>
        </a:p>
      </dgm:t>
    </dgm:pt>
    <dgm:pt modelId="{D7FF8960-E291-4096-BB3A-2BF13634CF53}">
      <dgm:prSet/>
      <dgm:spPr/>
      <dgm:t>
        <a:bodyPr/>
        <a:lstStyle/>
        <a:p>
          <a:r>
            <a:rPr lang="en-GB"/>
            <a:t>Some useful sources. </a:t>
          </a:r>
          <a:endParaRPr lang="en-US"/>
        </a:p>
      </dgm:t>
    </dgm:pt>
    <dgm:pt modelId="{6841A411-6A20-4929-8685-C23821120EB8}" type="parTrans" cxnId="{29F93224-41B2-4826-8E08-A95376B8C406}">
      <dgm:prSet/>
      <dgm:spPr/>
      <dgm:t>
        <a:bodyPr/>
        <a:lstStyle/>
        <a:p>
          <a:endParaRPr lang="en-US"/>
        </a:p>
      </dgm:t>
    </dgm:pt>
    <dgm:pt modelId="{2BB95DA8-3633-4728-9474-FB6CA5C6B41C}" type="sibTrans" cxnId="{29F93224-41B2-4826-8E08-A95376B8C406}">
      <dgm:prSet/>
      <dgm:spPr/>
      <dgm:t>
        <a:bodyPr/>
        <a:lstStyle/>
        <a:p>
          <a:endParaRPr lang="en-US"/>
        </a:p>
      </dgm:t>
    </dgm:pt>
    <dgm:pt modelId="{9FA34041-137B-4ADB-8279-BFF5EA83BDDA}">
      <dgm:prSet/>
      <dgm:spPr/>
      <dgm:t>
        <a:bodyPr/>
        <a:lstStyle/>
        <a:p>
          <a:r>
            <a:rPr lang="en-GB"/>
            <a:t>Summary, </a:t>
          </a:r>
          <a:endParaRPr lang="en-US"/>
        </a:p>
      </dgm:t>
    </dgm:pt>
    <dgm:pt modelId="{91BBD162-EE7D-4F45-ACB4-401A2C43522E}" type="parTrans" cxnId="{AE89A34F-348A-4049-ADCB-FC57A47B4619}">
      <dgm:prSet/>
      <dgm:spPr/>
      <dgm:t>
        <a:bodyPr/>
        <a:lstStyle/>
        <a:p>
          <a:endParaRPr lang="en-US"/>
        </a:p>
      </dgm:t>
    </dgm:pt>
    <dgm:pt modelId="{2827F157-9231-484F-8470-CC08285BA370}" type="sibTrans" cxnId="{AE89A34F-348A-4049-ADCB-FC57A47B4619}">
      <dgm:prSet/>
      <dgm:spPr/>
      <dgm:t>
        <a:bodyPr/>
        <a:lstStyle/>
        <a:p>
          <a:endParaRPr lang="en-US"/>
        </a:p>
      </dgm:t>
    </dgm:pt>
    <dgm:pt modelId="{584C1B80-AF58-40C7-A987-FB8791F19EB9}">
      <dgm:prSet/>
      <dgm:spPr/>
      <dgm:t>
        <a:bodyPr/>
        <a:lstStyle/>
        <a:p>
          <a:r>
            <a:rPr lang="en-GB"/>
            <a:t>Thank you, any questions?</a:t>
          </a:r>
          <a:endParaRPr lang="en-US"/>
        </a:p>
      </dgm:t>
    </dgm:pt>
    <dgm:pt modelId="{604B1A1C-A1B4-49D2-88CE-28E56F29B67B}" type="parTrans" cxnId="{3AF9C83A-0BC5-48C6-AD97-299FA6728873}">
      <dgm:prSet/>
      <dgm:spPr/>
      <dgm:t>
        <a:bodyPr/>
        <a:lstStyle/>
        <a:p>
          <a:endParaRPr lang="en-US"/>
        </a:p>
      </dgm:t>
    </dgm:pt>
    <dgm:pt modelId="{30A047CF-9341-4BAD-8306-449F42155B30}" type="sibTrans" cxnId="{3AF9C83A-0BC5-48C6-AD97-299FA6728873}">
      <dgm:prSet/>
      <dgm:spPr/>
      <dgm:t>
        <a:bodyPr/>
        <a:lstStyle/>
        <a:p>
          <a:endParaRPr lang="en-US"/>
        </a:p>
      </dgm:t>
    </dgm:pt>
    <dgm:pt modelId="{9801F01E-ADFA-4751-AE3E-62ADDAE26667}" type="pres">
      <dgm:prSet presAssocID="{EFA312AB-11C1-47BF-854E-431894A57DF9}" presName="Name0" presStyleCnt="0">
        <dgm:presLayoutVars>
          <dgm:dir/>
          <dgm:resizeHandles val="exact"/>
        </dgm:presLayoutVars>
      </dgm:prSet>
      <dgm:spPr/>
    </dgm:pt>
    <dgm:pt modelId="{D44B19BD-846F-44F2-AD1F-F289E850DECF}" type="pres">
      <dgm:prSet presAssocID="{E6838069-C598-4013-8C7E-5B58FF296433}" presName="node" presStyleLbl="node1" presStyleIdx="0" presStyleCnt="8">
        <dgm:presLayoutVars>
          <dgm:bulletEnabled val="1"/>
        </dgm:presLayoutVars>
      </dgm:prSet>
      <dgm:spPr/>
    </dgm:pt>
    <dgm:pt modelId="{B278B436-AD40-4FEB-92BA-3D0ED9CFF211}" type="pres">
      <dgm:prSet presAssocID="{1E85176F-07A0-4F99-AB0A-5AD29BDF08C7}" presName="sibTrans" presStyleLbl="sibTrans1D1" presStyleIdx="0" presStyleCnt="7"/>
      <dgm:spPr/>
    </dgm:pt>
    <dgm:pt modelId="{6D7F894E-3388-4A1B-A1DF-D8EB02C941BC}" type="pres">
      <dgm:prSet presAssocID="{1E85176F-07A0-4F99-AB0A-5AD29BDF08C7}" presName="connectorText" presStyleLbl="sibTrans1D1" presStyleIdx="0" presStyleCnt="7"/>
      <dgm:spPr/>
    </dgm:pt>
    <dgm:pt modelId="{1115A8C8-043A-4604-A390-A25024413EE4}" type="pres">
      <dgm:prSet presAssocID="{8FA23C16-A713-441E-B97D-39365AF29419}" presName="node" presStyleLbl="node1" presStyleIdx="1" presStyleCnt="8">
        <dgm:presLayoutVars>
          <dgm:bulletEnabled val="1"/>
        </dgm:presLayoutVars>
      </dgm:prSet>
      <dgm:spPr/>
    </dgm:pt>
    <dgm:pt modelId="{C504ECE7-78EB-4D77-AA84-5D293FBB4F9D}" type="pres">
      <dgm:prSet presAssocID="{F195E8E4-A644-468F-8739-42683B4B4C92}" presName="sibTrans" presStyleLbl="sibTrans1D1" presStyleIdx="1" presStyleCnt="7"/>
      <dgm:spPr/>
    </dgm:pt>
    <dgm:pt modelId="{9B6DCF8F-31B1-40A0-B8B6-520827AFBE89}" type="pres">
      <dgm:prSet presAssocID="{F195E8E4-A644-468F-8739-42683B4B4C92}" presName="connectorText" presStyleLbl="sibTrans1D1" presStyleIdx="1" presStyleCnt="7"/>
      <dgm:spPr/>
    </dgm:pt>
    <dgm:pt modelId="{78C32CC2-6371-4664-9E20-76187653158F}" type="pres">
      <dgm:prSet presAssocID="{65F3C642-31F5-4CFC-895D-104E3285DFBE}" presName="node" presStyleLbl="node1" presStyleIdx="2" presStyleCnt="8">
        <dgm:presLayoutVars>
          <dgm:bulletEnabled val="1"/>
        </dgm:presLayoutVars>
      </dgm:prSet>
      <dgm:spPr/>
    </dgm:pt>
    <dgm:pt modelId="{D4286C24-9B9A-48CB-B583-801B78EC4DAD}" type="pres">
      <dgm:prSet presAssocID="{F099ACF6-BD33-4EA6-9C61-A4F6C80EC94E}" presName="sibTrans" presStyleLbl="sibTrans1D1" presStyleIdx="2" presStyleCnt="7"/>
      <dgm:spPr/>
    </dgm:pt>
    <dgm:pt modelId="{0ECFF077-A478-4B89-B20C-242D59A77460}" type="pres">
      <dgm:prSet presAssocID="{F099ACF6-BD33-4EA6-9C61-A4F6C80EC94E}" presName="connectorText" presStyleLbl="sibTrans1D1" presStyleIdx="2" presStyleCnt="7"/>
      <dgm:spPr/>
    </dgm:pt>
    <dgm:pt modelId="{EEEC2C7B-002B-48D2-937E-0E7F92B9C1B5}" type="pres">
      <dgm:prSet presAssocID="{FE1D9679-0899-437D-B1C3-E94479B99982}" presName="node" presStyleLbl="node1" presStyleIdx="3" presStyleCnt="8">
        <dgm:presLayoutVars>
          <dgm:bulletEnabled val="1"/>
        </dgm:presLayoutVars>
      </dgm:prSet>
      <dgm:spPr/>
    </dgm:pt>
    <dgm:pt modelId="{45343220-1DDC-40C7-B0C8-927CDFCD4E55}" type="pres">
      <dgm:prSet presAssocID="{2B57FD8B-E485-490D-AAF0-D5062381995C}" presName="sibTrans" presStyleLbl="sibTrans1D1" presStyleIdx="3" presStyleCnt="7"/>
      <dgm:spPr/>
    </dgm:pt>
    <dgm:pt modelId="{886D1592-EF93-4BA8-9B12-049EA63176BC}" type="pres">
      <dgm:prSet presAssocID="{2B57FD8B-E485-490D-AAF0-D5062381995C}" presName="connectorText" presStyleLbl="sibTrans1D1" presStyleIdx="3" presStyleCnt="7"/>
      <dgm:spPr/>
    </dgm:pt>
    <dgm:pt modelId="{FDE9761D-AB9F-4FC6-AA14-74BB0C1F0FCC}" type="pres">
      <dgm:prSet presAssocID="{7E0E48DB-2D40-4AD9-A527-49E8F14C3528}" presName="node" presStyleLbl="node1" presStyleIdx="4" presStyleCnt="8">
        <dgm:presLayoutVars>
          <dgm:bulletEnabled val="1"/>
        </dgm:presLayoutVars>
      </dgm:prSet>
      <dgm:spPr/>
    </dgm:pt>
    <dgm:pt modelId="{B3890ACA-65D3-4243-8B43-3C046871EB37}" type="pres">
      <dgm:prSet presAssocID="{36C06D2B-F657-405E-B9C6-E74EB376D7E8}" presName="sibTrans" presStyleLbl="sibTrans1D1" presStyleIdx="4" presStyleCnt="7"/>
      <dgm:spPr/>
    </dgm:pt>
    <dgm:pt modelId="{084C1284-B4AF-4DFC-B9C1-26970EC1E1B1}" type="pres">
      <dgm:prSet presAssocID="{36C06D2B-F657-405E-B9C6-E74EB376D7E8}" presName="connectorText" presStyleLbl="sibTrans1D1" presStyleIdx="4" presStyleCnt="7"/>
      <dgm:spPr/>
    </dgm:pt>
    <dgm:pt modelId="{7505D11F-371A-4CDE-AF01-10EEF7F04AA5}" type="pres">
      <dgm:prSet presAssocID="{D7FF8960-E291-4096-BB3A-2BF13634CF53}" presName="node" presStyleLbl="node1" presStyleIdx="5" presStyleCnt="8">
        <dgm:presLayoutVars>
          <dgm:bulletEnabled val="1"/>
        </dgm:presLayoutVars>
      </dgm:prSet>
      <dgm:spPr/>
    </dgm:pt>
    <dgm:pt modelId="{87F57CB8-BA6B-4A82-8532-DD9E487B3411}" type="pres">
      <dgm:prSet presAssocID="{2BB95DA8-3633-4728-9474-FB6CA5C6B41C}" presName="sibTrans" presStyleLbl="sibTrans1D1" presStyleIdx="5" presStyleCnt="7"/>
      <dgm:spPr/>
    </dgm:pt>
    <dgm:pt modelId="{1C696DE9-177E-4F3E-8CBF-0A251822286C}" type="pres">
      <dgm:prSet presAssocID="{2BB95DA8-3633-4728-9474-FB6CA5C6B41C}" presName="connectorText" presStyleLbl="sibTrans1D1" presStyleIdx="5" presStyleCnt="7"/>
      <dgm:spPr/>
    </dgm:pt>
    <dgm:pt modelId="{41D519CE-A1FF-4F2D-8E07-CB28317DFE39}" type="pres">
      <dgm:prSet presAssocID="{9FA34041-137B-4ADB-8279-BFF5EA83BDDA}" presName="node" presStyleLbl="node1" presStyleIdx="6" presStyleCnt="8">
        <dgm:presLayoutVars>
          <dgm:bulletEnabled val="1"/>
        </dgm:presLayoutVars>
      </dgm:prSet>
      <dgm:spPr/>
    </dgm:pt>
    <dgm:pt modelId="{6CB56321-407E-45CF-BC1A-91E609C92D99}" type="pres">
      <dgm:prSet presAssocID="{2827F157-9231-484F-8470-CC08285BA370}" presName="sibTrans" presStyleLbl="sibTrans1D1" presStyleIdx="6" presStyleCnt="7"/>
      <dgm:spPr/>
    </dgm:pt>
    <dgm:pt modelId="{7E7FFBA4-AED5-4300-8AF2-251FA02319C2}" type="pres">
      <dgm:prSet presAssocID="{2827F157-9231-484F-8470-CC08285BA370}" presName="connectorText" presStyleLbl="sibTrans1D1" presStyleIdx="6" presStyleCnt="7"/>
      <dgm:spPr/>
    </dgm:pt>
    <dgm:pt modelId="{CAF6977B-DEE8-4624-A4BF-52B581114320}" type="pres">
      <dgm:prSet presAssocID="{584C1B80-AF58-40C7-A987-FB8791F19EB9}" presName="node" presStyleLbl="node1" presStyleIdx="7" presStyleCnt="8">
        <dgm:presLayoutVars>
          <dgm:bulletEnabled val="1"/>
        </dgm:presLayoutVars>
      </dgm:prSet>
      <dgm:spPr/>
    </dgm:pt>
  </dgm:ptLst>
  <dgm:cxnLst>
    <dgm:cxn modelId="{98A77500-8CFA-4236-82D3-12C2C8984CBF}" type="presOf" srcId="{2BB95DA8-3633-4728-9474-FB6CA5C6B41C}" destId="{1C696DE9-177E-4F3E-8CBF-0A251822286C}" srcOrd="1" destOrd="0" presId="urn:microsoft.com/office/officeart/2016/7/layout/RepeatingBendingProcessNew"/>
    <dgm:cxn modelId="{0894AA03-B6AE-4081-9907-9AA15DCC35A8}" type="presOf" srcId="{8FA23C16-A713-441E-B97D-39365AF29419}" destId="{1115A8C8-043A-4604-A390-A25024413EE4}" srcOrd="0" destOrd="0" presId="urn:microsoft.com/office/officeart/2016/7/layout/RepeatingBendingProcessNew"/>
    <dgm:cxn modelId="{2E026A10-61BF-448D-B47F-1FC07B9829FD}" type="presOf" srcId="{F195E8E4-A644-468F-8739-42683B4B4C92}" destId="{C504ECE7-78EB-4D77-AA84-5D293FBB4F9D}" srcOrd="0" destOrd="0" presId="urn:microsoft.com/office/officeart/2016/7/layout/RepeatingBendingProcessNew"/>
    <dgm:cxn modelId="{612F5310-209D-40C5-9A72-B5638AC48C76}" type="presOf" srcId="{F099ACF6-BD33-4EA6-9C61-A4F6C80EC94E}" destId="{D4286C24-9B9A-48CB-B583-801B78EC4DAD}" srcOrd="0" destOrd="0" presId="urn:microsoft.com/office/officeart/2016/7/layout/RepeatingBendingProcessNew"/>
    <dgm:cxn modelId="{1552911E-D7B1-461F-BEC4-BD32163650E8}" type="presOf" srcId="{36C06D2B-F657-405E-B9C6-E74EB376D7E8}" destId="{084C1284-B4AF-4DFC-B9C1-26970EC1E1B1}" srcOrd="1" destOrd="0" presId="urn:microsoft.com/office/officeart/2016/7/layout/RepeatingBendingProcessNew"/>
    <dgm:cxn modelId="{9598EE23-6C6E-48EE-861A-0DE3FE3CCE93}" type="presOf" srcId="{2827F157-9231-484F-8470-CC08285BA370}" destId="{6CB56321-407E-45CF-BC1A-91E609C92D99}" srcOrd="0" destOrd="0" presId="urn:microsoft.com/office/officeart/2016/7/layout/RepeatingBendingProcessNew"/>
    <dgm:cxn modelId="{29F93224-41B2-4826-8E08-A95376B8C406}" srcId="{EFA312AB-11C1-47BF-854E-431894A57DF9}" destId="{D7FF8960-E291-4096-BB3A-2BF13634CF53}" srcOrd="5" destOrd="0" parTransId="{6841A411-6A20-4929-8685-C23821120EB8}" sibTransId="{2BB95DA8-3633-4728-9474-FB6CA5C6B41C}"/>
    <dgm:cxn modelId="{952B7A32-FD92-4A85-9068-864DF8D6AF3B}" type="presOf" srcId="{2B57FD8B-E485-490D-AAF0-D5062381995C}" destId="{886D1592-EF93-4BA8-9B12-049EA63176BC}" srcOrd="1" destOrd="0" presId="urn:microsoft.com/office/officeart/2016/7/layout/RepeatingBendingProcessNew"/>
    <dgm:cxn modelId="{3AF9C83A-0BC5-48C6-AD97-299FA6728873}" srcId="{EFA312AB-11C1-47BF-854E-431894A57DF9}" destId="{584C1B80-AF58-40C7-A987-FB8791F19EB9}" srcOrd="7" destOrd="0" parTransId="{604B1A1C-A1B4-49D2-88CE-28E56F29B67B}" sibTransId="{30A047CF-9341-4BAD-8306-449F42155B30}"/>
    <dgm:cxn modelId="{FA886062-D6BA-4649-9754-464CB4E68B7C}" type="presOf" srcId="{36C06D2B-F657-405E-B9C6-E74EB376D7E8}" destId="{B3890ACA-65D3-4243-8B43-3C046871EB37}" srcOrd="0" destOrd="0" presId="urn:microsoft.com/office/officeart/2016/7/layout/RepeatingBendingProcessNew"/>
    <dgm:cxn modelId="{0C76D244-E037-4BE6-9D47-F1FD252EC34D}" type="presOf" srcId="{1E85176F-07A0-4F99-AB0A-5AD29BDF08C7}" destId="{6D7F894E-3388-4A1B-A1DF-D8EB02C941BC}" srcOrd="1" destOrd="0" presId="urn:microsoft.com/office/officeart/2016/7/layout/RepeatingBendingProcessNew"/>
    <dgm:cxn modelId="{28ACCF6D-0777-4856-90B0-3C18A3CF6786}" type="presOf" srcId="{584C1B80-AF58-40C7-A987-FB8791F19EB9}" destId="{CAF6977B-DEE8-4624-A4BF-52B581114320}" srcOrd="0" destOrd="0" presId="urn:microsoft.com/office/officeart/2016/7/layout/RepeatingBendingProcessNew"/>
    <dgm:cxn modelId="{38E5D34D-FF37-4784-9498-3FD2FB4600D1}" type="presOf" srcId="{7E0E48DB-2D40-4AD9-A527-49E8F14C3528}" destId="{FDE9761D-AB9F-4FC6-AA14-74BB0C1F0FCC}" srcOrd="0" destOrd="0" presId="urn:microsoft.com/office/officeart/2016/7/layout/RepeatingBendingProcessNew"/>
    <dgm:cxn modelId="{11AC174F-3256-43B7-AD71-B057783EA662}" type="presOf" srcId="{E6838069-C598-4013-8C7E-5B58FF296433}" destId="{D44B19BD-846F-44F2-AD1F-F289E850DECF}" srcOrd="0" destOrd="0" presId="urn:microsoft.com/office/officeart/2016/7/layout/RepeatingBendingProcessNew"/>
    <dgm:cxn modelId="{AE89A34F-348A-4049-ADCB-FC57A47B4619}" srcId="{EFA312AB-11C1-47BF-854E-431894A57DF9}" destId="{9FA34041-137B-4ADB-8279-BFF5EA83BDDA}" srcOrd="6" destOrd="0" parTransId="{91BBD162-EE7D-4F45-ACB4-401A2C43522E}" sibTransId="{2827F157-9231-484F-8470-CC08285BA370}"/>
    <dgm:cxn modelId="{5CB63755-3127-42CD-84FC-3C6DDF6F8EA6}" type="presOf" srcId="{F195E8E4-A644-468F-8739-42683B4B4C92}" destId="{9B6DCF8F-31B1-40A0-B8B6-520827AFBE89}" srcOrd="1" destOrd="0" presId="urn:microsoft.com/office/officeart/2016/7/layout/RepeatingBendingProcessNew"/>
    <dgm:cxn modelId="{A5E2B85A-6BB7-4E8D-BD94-46BE6D49501B}" srcId="{EFA312AB-11C1-47BF-854E-431894A57DF9}" destId="{7E0E48DB-2D40-4AD9-A527-49E8F14C3528}" srcOrd="4" destOrd="0" parTransId="{55FAF070-3F69-42E9-8575-020B27103DCA}" sibTransId="{36C06D2B-F657-405E-B9C6-E74EB376D7E8}"/>
    <dgm:cxn modelId="{E18C1D80-C31B-4E9F-AEFF-7F6EFA12EF4D}" type="presOf" srcId="{65F3C642-31F5-4CFC-895D-104E3285DFBE}" destId="{78C32CC2-6371-4664-9E20-76187653158F}" srcOrd="0" destOrd="0" presId="urn:microsoft.com/office/officeart/2016/7/layout/RepeatingBendingProcessNew"/>
    <dgm:cxn modelId="{747CB48E-20F4-44DC-A69B-A4034DBE9179}" srcId="{EFA312AB-11C1-47BF-854E-431894A57DF9}" destId="{65F3C642-31F5-4CFC-895D-104E3285DFBE}" srcOrd="2" destOrd="0" parTransId="{371E42D0-FDFB-4BA7-A024-2C8A500897D0}" sibTransId="{F099ACF6-BD33-4EA6-9C61-A4F6C80EC94E}"/>
    <dgm:cxn modelId="{F8B3DE8E-2455-4646-B00B-61287A4FC2CD}" srcId="{EFA312AB-11C1-47BF-854E-431894A57DF9}" destId="{E6838069-C598-4013-8C7E-5B58FF296433}" srcOrd="0" destOrd="0" parTransId="{9131C0FB-FCE5-457F-8B8F-10B5D2BC71B4}" sibTransId="{1E85176F-07A0-4F99-AB0A-5AD29BDF08C7}"/>
    <dgm:cxn modelId="{CF11A795-A4D6-465D-9462-E1EB36D41CDC}" type="presOf" srcId="{9FA34041-137B-4ADB-8279-BFF5EA83BDDA}" destId="{41D519CE-A1FF-4F2D-8E07-CB28317DFE39}" srcOrd="0" destOrd="0" presId="urn:microsoft.com/office/officeart/2016/7/layout/RepeatingBendingProcessNew"/>
    <dgm:cxn modelId="{E9B0FFAA-B5B3-43C9-A213-450DB7981685}" srcId="{EFA312AB-11C1-47BF-854E-431894A57DF9}" destId="{8FA23C16-A713-441E-B97D-39365AF29419}" srcOrd="1" destOrd="0" parTransId="{8C71DDB7-E762-4116-B7CD-B742DE8B5019}" sibTransId="{F195E8E4-A644-468F-8739-42683B4B4C92}"/>
    <dgm:cxn modelId="{66D32CB3-849F-4F14-BDE0-19C91F714BD8}" type="presOf" srcId="{EFA312AB-11C1-47BF-854E-431894A57DF9}" destId="{9801F01E-ADFA-4751-AE3E-62ADDAE26667}" srcOrd="0" destOrd="0" presId="urn:microsoft.com/office/officeart/2016/7/layout/RepeatingBendingProcessNew"/>
    <dgm:cxn modelId="{B0268CD2-7CB1-4BB0-BCA3-00D1EE9EF160}" type="presOf" srcId="{2BB95DA8-3633-4728-9474-FB6CA5C6B41C}" destId="{87F57CB8-BA6B-4A82-8532-DD9E487B3411}" srcOrd="0" destOrd="0" presId="urn:microsoft.com/office/officeart/2016/7/layout/RepeatingBendingProcessNew"/>
    <dgm:cxn modelId="{8984BBD8-1713-4967-9E21-5EE7CA058D6E}" type="presOf" srcId="{2827F157-9231-484F-8470-CC08285BA370}" destId="{7E7FFBA4-AED5-4300-8AF2-251FA02319C2}" srcOrd="1" destOrd="0" presId="urn:microsoft.com/office/officeart/2016/7/layout/RepeatingBendingProcessNew"/>
    <dgm:cxn modelId="{89F939D9-7F2E-4791-AD66-6EA2354D7500}" type="presOf" srcId="{F099ACF6-BD33-4EA6-9C61-A4F6C80EC94E}" destId="{0ECFF077-A478-4B89-B20C-242D59A77460}" srcOrd="1" destOrd="0" presId="urn:microsoft.com/office/officeart/2016/7/layout/RepeatingBendingProcessNew"/>
    <dgm:cxn modelId="{A718E5DB-4509-468E-82C5-B441BBE3DB07}" type="presOf" srcId="{FE1D9679-0899-437D-B1C3-E94479B99982}" destId="{EEEC2C7B-002B-48D2-937E-0E7F92B9C1B5}" srcOrd="0" destOrd="0" presId="urn:microsoft.com/office/officeart/2016/7/layout/RepeatingBendingProcessNew"/>
    <dgm:cxn modelId="{142CF8F0-8DEF-4B3E-9CCB-82043C37DC24}" type="presOf" srcId="{1E85176F-07A0-4F99-AB0A-5AD29BDF08C7}" destId="{B278B436-AD40-4FEB-92BA-3D0ED9CFF211}" srcOrd="0" destOrd="0" presId="urn:microsoft.com/office/officeart/2016/7/layout/RepeatingBendingProcessNew"/>
    <dgm:cxn modelId="{FE6C56F1-0B86-461E-90F2-557969711ACD}" type="presOf" srcId="{D7FF8960-E291-4096-BB3A-2BF13634CF53}" destId="{7505D11F-371A-4CDE-AF01-10EEF7F04AA5}" srcOrd="0" destOrd="0" presId="urn:microsoft.com/office/officeart/2016/7/layout/RepeatingBendingProcessNew"/>
    <dgm:cxn modelId="{4D5924F9-EF7D-4C6A-B7CD-2636840332CB}" srcId="{EFA312AB-11C1-47BF-854E-431894A57DF9}" destId="{FE1D9679-0899-437D-B1C3-E94479B99982}" srcOrd="3" destOrd="0" parTransId="{D2CC840D-31D3-45B0-B81A-2E803D838A66}" sibTransId="{2B57FD8B-E485-490D-AAF0-D5062381995C}"/>
    <dgm:cxn modelId="{4F15C3FB-2906-47E4-9A70-B18CC4448127}" type="presOf" srcId="{2B57FD8B-E485-490D-AAF0-D5062381995C}" destId="{45343220-1DDC-40C7-B0C8-927CDFCD4E55}" srcOrd="0" destOrd="0" presId="urn:microsoft.com/office/officeart/2016/7/layout/RepeatingBendingProcessNew"/>
    <dgm:cxn modelId="{3615657E-580A-40EC-BD65-866886236511}" type="presParOf" srcId="{9801F01E-ADFA-4751-AE3E-62ADDAE26667}" destId="{D44B19BD-846F-44F2-AD1F-F289E850DECF}" srcOrd="0" destOrd="0" presId="urn:microsoft.com/office/officeart/2016/7/layout/RepeatingBendingProcessNew"/>
    <dgm:cxn modelId="{56D51BC8-68A1-4F64-AC79-5A1AB86D35F3}" type="presParOf" srcId="{9801F01E-ADFA-4751-AE3E-62ADDAE26667}" destId="{B278B436-AD40-4FEB-92BA-3D0ED9CFF211}" srcOrd="1" destOrd="0" presId="urn:microsoft.com/office/officeart/2016/7/layout/RepeatingBendingProcessNew"/>
    <dgm:cxn modelId="{6D92EF3F-E4FB-4EEE-A19C-93798D30C144}" type="presParOf" srcId="{B278B436-AD40-4FEB-92BA-3D0ED9CFF211}" destId="{6D7F894E-3388-4A1B-A1DF-D8EB02C941BC}" srcOrd="0" destOrd="0" presId="urn:microsoft.com/office/officeart/2016/7/layout/RepeatingBendingProcessNew"/>
    <dgm:cxn modelId="{C6135829-8532-44BD-940A-9EA410A56982}" type="presParOf" srcId="{9801F01E-ADFA-4751-AE3E-62ADDAE26667}" destId="{1115A8C8-043A-4604-A390-A25024413EE4}" srcOrd="2" destOrd="0" presId="urn:microsoft.com/office/officeart/2016/7/layout/RepeatingBendingProcessNew"/>
    <dgm:cxn modelId="{1B713ECD-23C7-4698-8581-74E400440873}" type="presParOf" srcId="{9801F01E-ADFA-4751-AE3E-62ADDAE26667}" destId="{C504ECE7-78EB-4D77-AA84-5D293FBB4F9D}" srcOrd="3" destOrd="0" presId="urn:microsoft.com/office/officeart/2016/7/layout/RepeatingBendingProcessNew"/>
    <dgm:cxn modelId="{E7749401-182D-480F-B29E-8B34E4BD8D3C}" type="presParOf" srcId="{C504ECE7-78EB-4D77-AA84-5D293FBB4F9D}" destId="{9B6DCF8F-31B1-40A0-B8B6-520827AFBE89}" srcOrd="0" destOrd="0" presId="urn:microsoft.com/office/officeart/2016/7/layout/RepeatingBendingProcessNew"/>
    <dgm:cxn modelId="{EE09C2D4-5B97-406A-8074-7CE5234E1BF3}" type="presParOf" srcId="{9801F01E-ADFA-4751-AE3E-62ADDAE26667}" destId="{78C32CC2-6371-4664-9E20-76187653158F}" srcOrd="4" destOrd="0" presId="urn:microsoft.com/office/officeart/2016/7/layout/RepeatingBendingProcessNew"/>
    <dgm:cxn modelId="{E4558E2D-25A3-4806-9BE8-31263BF9E2A3}" type="presParOf" srcId="{9801F01E-ADFA-4751-AE3E-62ADDAE26667}" destId="{D4286C24-9B9A-48CB-B583-801B78EC4DAD}" srcOrd="5" destOrd="0" presId="urn:microsoft.com/office/officeart/2016/7/layout/RepeatingBendingProcessNew"/>
    <dgm:cxn modelId="{E97C405D-9337-4EDE-B9B1-26E29979A065}" type="presParOf" srcId="{D4286C24-9B9A-48CB-B583-801B78EC4DAD}" destId="{0ECFF077-A478-4B89-B20C-242D59A77460}" srcOrd="0" destOrd="0" presId="urn:microsoft.com/office/officeart/2016/7/layout/RepeatingBendingProcessNew"/>
    <dgm:cxn modelId="{53889822-4CF9-4096-A6B4-A809B1CA4D13}" type="presParOf" srcId="{9801F01E-ADFA-4751-AE3E-62ADDAE26667}" destId="{EEEC2C7B-002B-48D2-937E-0E7F92B9C1B5}" srcOrd="6" destOrd="0" presId="urn:microsoft.com/office/officeart/2016/7/layout/RepeatingBendingProcessNew"/>
    <dgm:cxn modelId="{2A5F29D6-657E-414D-8CD9-EDCB56ABDEB5}" type="presParOf" srcId="{9801F01E-ADFA-4751-AE3E-62ADDAE26667}" destId="{45343220-1DDC-40C7-B0C8-927CDFCD4E55}" srcOrd="7" destOrd="0" presId="urn:microsoft.com/office/officeart/2016/7/layout/RepeatingBendingProcessNew"/>
    <dgm:cxn modelId="{62B6AEB2-EE16-46F0-9BF9-FCCFF304A7EA}" type="presParOf" srcId="{45343220-1DDC-40C7-B0C8-927CDFCD4E55}" destId="{886D1592-EF93-4BA8-9B12-049EA63176BC}" srcOrd="0" destOrd="0" presId="urn:microsoft.com/office/officeart/2016/7/layout/RepeatingBendingProcessNew"/>
    <dgm:cxn modelId="{42E9D749-4866-4FFB-A1A1-BCD6B0E35651}" type="presParOf" srcId="{9801F01E-ADFA-4751-AE3E-62ADDAE26667}" destId="{FDE9761D-AB9F-4FC6-AA14-74BB0C1F0FCC}" srcOrd="8" destOrd="0" presId="urn:microsoft.com/office/officeart/2016/7/layout/RepeatingBendingProcessNew"/>
    <dgm:cxn modelId="{E993EC95-7935-4473-AB61-DF980CBA112E}" type="presParOf" srcId="{9801F01E-ADFA-4751-AE3E-62ADDAE26667}" destId="{B3890ACA-65D3-4243-8B43-3C046871EB37}" srcOrd="9" destOrd="0" presId="urn:microsoft.com/office/officeart/2016/7/layout/RepeatingBendingProcessNew"/>
    <dgm:cxn modelId="{0AB0CFDE-66F5-429E-B052-F5F83B2CC766}" type="presParOf" srcId="{B3890ACA-65D3-4243-8B43-3C046871EB37}" destId="{084C1284-B4AF-4DFC-B9C1-26970EC1E1B1}" srcOrd="0" destOrd="0" presId="urn:microsoft.com/office/officeart/2016/7/layout/RepeatingBendingProcessNew"/>
    <dgm:cxn modelId="{8BBD01FA-502C-4483-9172-83D15A60237E}" type="presParOf" srcId="{9801F01E-ADFA-4751-AE3E-62ADDAE26667}" destId="{7505D11F-371A-4CDE-AF01-10EEF7F04AA5}" srcOrd="10" destOrd="0" presId="urn:microsoft.com/office/officeart/2016/7/layout/RepeatingBendingProcessNew"/>
    <dgm:cxn modelId="{B5ABAFED-B152-4990-9F43-6BF3C4A7724F}" type="presParOf" srcId="{9801F01E-ADFA-4751-AE3E-62ADDAE26667}" destId="{87F57CB8-BA6B-4A82-8532-DD9E487B3411}" srcOrd="11" destOrd="0" presId="urn:microsoft.com/office/officeart/2016/7/layout/RepeatingBendingProcessNew"/>
    <dgm:cxn modelId="{4D6A4E14-7171-48AA-B15D-72E0E7062553}" type="presParOf" srcId="{87F57CB8-BA6B-4A82-8532-DD9E487B3411}" destId="{1C696DE9-177E-4F3E-8CBF-0A251822286C}" srcOrd="0" destOrd="0" presId="urn:microsoft.com/office/officeart/2016/7/layout/RepeatingBendingProcessNew"/>
    <dgm:cxn modelId="{3FB9F294-28E5-4DFB-A412-1173055AE2C9}" type="presParOf" srcId="{9801F01E-ADFA-4751-AE3E-62ADDAE26667}" destId="{41D519CE-A1FF-4F2D-8E07-CB28317DFE39}" srcOrd="12" destOrd="0" presId="urn:microsoft.com/office/officeart/2016/7/layout/RepeatingBendingProcessNew"/>
    <dgm:cxn modelId="{259FFA92-72D8-4E82-B4D9-53BC631DD84B}" type="presParOf" srcId="{9801F01E-ADFA-4751-AE3E-62ADDAE26667}" destId="{6CB56321-407E-45CF-BC1A-91E609C92D99}" srcOrd="13" destOrd="0" presId="urn:microsoft.com/office/officeart/2016/7/layout/RepeatingBendingProcessNew"/>
    <dgm:cxn modelId="{41D7FFBA-C93B-418E-98A3-AD64ED3F1ACA}" type="presParOf" srcId="{6CB56321-407E-45CF-BC1A-91E609C92D99}" destId="{7E7FFBA4-AED5-4300-8AF2-251FA02319C2}" srcOrd="0" destOrd="0" presId="urn:microsoft.com/office/officeart/2016/7/layout/RepeatingBendingProcessNew"/>
    <dgm:cxn modelId="{D69A6A05-FEA0-4E3B-B7C0-111EC86F6E04}" type="presParOf" srcId="{9801F01E-ADFA-4751-AE3E-62ADDAE26667}" destId="{CAF6977B-DEE8-4624-A4BF-52B581114320}"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C7B71A-82BB-4F29-A671-20B56C52137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7FEF6E8-658B-4619-8DBD-B45D35D77DAF}">
      <dgm:prSet/>
      <dgm:spPr/>
      <dgm:t>
        <a:bodyPr/>
        <a:lstStyle/>
        <a:p>
          <a:r>
            <a:rPr lang="en-GB"/>
            <a:t>The aim of today’s session is to discuss updates in tort law and to discuss the assignment. </a:t>
          </a:r>
          <a:endParaRPr lang="en-US"/>
        </a:p>
      </dgm:t>
    </dgm:pt>
    <dgm:pt modelId="{8EC3AEA7-2617-4FF8-8A64-CDCDE6E9DADA}" type="parTrans" cxnId="{33BAEB12-4069-4D63-9168-EC87C982CDDB}">
      <dgm:prSet/>
      <dgm:spPr/>
      <dgm:t>
        <a:bodyPr/>
        <a:lstStyle/>
        <a:p>
          <a:endParaRPr lang="en-US"/>
        </a:p>
      </dgm:t>
    </dgm:pt>
    <dgm:pt modelId="{6285C101-D651-4116-9563-9D6A01027F57}" type="sibTrans" cxnId="{33BAEB12-4069-4D63-9168-EC87C982CDDB}">
      <dgm:prSet/>
      <dgm:spPr/>
      <dgm:t>
        <a:bodyPr/>
        <a:lstStyle/>
        <a:p>
          <a:endParaRPr lang="en-US"/>
        </a:p>
      </dgm:t>
    </dgm:pt>
    <dgm:pt modelId="{61194B7E-0A20-490C-85E9-19ECFF5C6FB6}">
      <dgm:prSet/>
      <dgm:spPr/>
      <dgm:t>
        <a:bodyPr/>
        <a:lstStyle/>
        <a:p>
          <a:r>
            <a:rPr lang="en-GB"/>
            <a:t>By the end of today’s session student’s should be able to demonstrate that they understand tort law and the assignment due on the 12</a:t>
          </a:r>
          <a:r>
            <a:rPr lang="en-GB" baseline="30000"/>
            <a:t>th</a:t>
          </a:r>
          <a:r>
            <a:rPr lang="en-GB"/>
            <a:t> of January 2024. </a:t>
          </a:r>
          <a:endParaRPr lang="en-US"/>
        </a:p>
      </dgm:t>
    </dgm:pt>
    <dgm:pt modelId="{BCDCA4F6-079C-4A52-ADD4-426CBAD6A3D5}" type="parTrans" cxnId="{23BB7CEE-A8A7-4D41-AC98-37F449E4E9ED}">
      <dgm:prSet/>
      <dgm:spPr/>
      <dgm:t>
        <a:bodyPr/>
        <a:lstStyle/>
        <a:p>
          <a:endParaRPr lang="en-US"/>
        </a:p>
      </dgm:t>
    </dgm:pt>
    <dgm:pt modelId="{4C1DFB3C-6538-4A2E-9977-6593D6B5A8E1}" type="sibTrans" cxnId="{23BB7CEE-A8A7-4D41-AC98-37F449E4E9ED}">
      <dgm:prSet/>
      <dgm:spPr/>
      <dgm:t>
        <a:bodyPr/>
        <a:lstStyle/>
        <a:p>
          <a:endParaRPr lang="en-US"/>
        </a:p>
      </dgm:t>
    </dgm:pt>
    <dgm:pt modelId="{2B532EAD-384F-4475-8D99-B65F1F1BA290}" type="pres">
      <dgm:prSet presAssocID="{7AC7B71A-82BB-4F29-A671-20B56C521374}" presName="linear" presStyleCnt="0">
        <dgm:presLayoutVars>
          <dgm:animLvl val="lvl"/>
          <dgm:resizeHandles val="exact"/>
        </dgm:presLayoutVars>
      </dgm:prSet>
      <dgm:spPr/>
    </dgm:pt>
    <dgm:pt modelId="{534DC4C8-DB1A-430C-8FE3-2C3F35CCB30D}" type="pres">
      <dgm:prSet presAssocID="{E7FEF6E8-658B-4619-8DBD-B45D35D77DAF}" presName="parentText" presStyleLbl="node1" presStyleIdx="0" presStyleCnt="2">
        <dgm:presLayoutVars>
          <dgm:chMax val="0"/>
          <dgm:bulletEnabled val="1"/>
        </dgm:presLayoutVars>
      </dgm:prSet>
      <dgm:spPr/>
    </dgm:pt>
    <dgm:pt modelId="{8563C991-1017-4C95-B518-39333D7FCC7F}" type="pres">
      <dgm:prSet presAssocID="{6285C101-D651-4116-9563-9D6A01027F57}" presName="spacer" presStyleCnt="0"/>
      <dgm:spPr/>
    </dgm:pt>
    <dgm:pt modelId="{2F04BC71-0B50-494C-A58A-91795340ADD3}" type="pres">
      <dgm:prSet presAssocID="{61194B7E-0A20-490C-85E9-19ECFF5C6FB6}" presName="parentText" presStyleLbl="node1" presStyleIdx="1" presStyleCnt="2">
        <dgm:presLayoutVars>
          <dgm:chMax val="0"/>
          <dgm:bulletEnabled val="1"/>
        </dgm:presLayoutVars>
      </dgm:prSet>
      <dgm:spPr/>
    </dgm:pt>
  </dgm:ptLst>
  <dgm:cxnLst>
    <dgm:cxn modelId="{33BAEB12-4069-4D63-9168-EC87C982CDDB}" srcId="{7AC7B71A-82BB-4F29-A671-20B56C521374}" destId="{E7FEF6E8-658B-4619-8DBD-B45D35D77DAF}" srcOrd="0" destOrd="0" parTransId="{8EC3AEA7-2617-4FF8-8A64-CDCDE6E9DADA}" sibTransId="{6285C101-D651-4116-9563-9D6A01027F57}"/>
    <dgm:cxn modelId="{DEB2875F-007C-4929-90E5-1D421D416626}" type="presOf" srcId="{E7FEF6E8-658B-4619-8DBD-B45D35D77DAF}" destId="{534DC4C8-DB1A-430C-8FE3-2C3F35CCB30D}" srcOrd="0" destOrd="0" presId="urn:microsoft.com/office/officeart/2005/8/layout/vList2"/>
    <dgm:cxn modelId="{0B944296-559A-433B-BEC5-631536750AA9}" type="presOf" srcId="{7AC7B71A-82BB-4F29-A671-20B56C521374}" destId="{2B532EAD-384F-4475-8D99-B65F1F1BA290}" srcOrd="0" destOrd="0" presId="urn:microsoft.com/office/officeart/2005/8/layout/vList2"/>
    <dgm:cxn modelId="{B069559B-E623-45AF-8FE6-98406940DB24}" type="presOf" srcId="{61194B7E-0A20-490C-85E9-19ECFF5C6FB6}" destId="{2F04BC71-0B50-494C-A58A-91795340ADD3}" srcOrd="0" destOrd="0" presId="urn:microsoft.com/office/officeart/2005/8/layout/vList2"/>
    <dgm:cxn modelId="{23BB7CEE-A8A7-4D41-AC98-37F449E4E9ED}" srcId="{7AC7B71A-82BB-4F29-A671-20B56C521374}" destId="{61194B7E-0A20-490C-85E9-19ECFF5C6FB6}" srcOrd="1" destOrd="0" parTransId="{BCDCA4F6-079C-4A52-ADD4-426CBAD6A3D5}" sibTransId="{4C1DFB3C-6538-4A2E-9977-6593D6B5A8E1}"/>
    <dgm:cxn modelId="{E388C5D1-AD76-4681-B231-FF7AB4F0D853}" type="presParOf" srcId="{2B532EAD-384F-4475-8D99-B65F1F1BA290}" destId="{534DC4C8-DB1A-430C-8FE3-2C3F35CCB30D}" srcOrd="0" destOrd="0" presId="urn:microsoft.com/office/officeart/2005/8/layout/vList2"/>
    <dgm:cxn modelId="{EF879C75-B304-4BAC-A5D6-C23CFAA76ECE}" type="presParOf" srcId="{2B532EAD-384F-4475-8D99-B65F1F1BA290}" destId="{8563C991-1017-4C95-B518-39333D7FCC7F}" srcOrd="1" destOrd="0" presId="urn:microsoft.com/office/officeart/2005/8/layout/vList2"/>
    <dgm:cxn modelId="{F600B24D-1139-4FCC-9E78-5DD338B7E919}" type="presParOf" srcId="{2B532EAD-384F-4475-8D99-B65F1F1BA290}" destId="{2F04BC71-0B50-494C-A58A-91795340ADD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5A52AA-64EA-45C6-B933-1840C589E05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26C3459-4F51-4018-8656-F1136478D871}">
      <dgm:prSet/>
      <dgm:spPr/>
      <dgm:t>
        <a:bodyPr/>
        <a:lstStyle/>
        <a:p>
          <a:r>
            <a:rPr lang="en-GB"/>
            <a:t>Tate modern in London – New extension. </a:t>
          </a:r>
          <a:endParaRPr lang="en-US"/>
        </a:p>
      </dgm:t>
    </dgm:pt>
    <dgm:pt modelId="{5A1B99D3-624E-4869-98EA-C64DF98D33BB}" type="parTrans" cxnId="{332F5C6B-A0AD-4F17-B9B5-0718DA7AE66C}">
      <dgm:prSet/>
      <dgm:spPr/>
      <dgm:t>
        <a:bodyPr/>
        <a:lstStyle/>
        <a:p>
          <a:endParaRPr lang="en-US"/>
        </a:p>
      </dgm:t>
    </dgm:pt>
    <dgm:pt modelId="{27C9A865-ADC6-4E63-AC57-5CEDCEC93B52}" type="sibTrans" cxnId="{332F5C6B-A0AD-4F17-B9B5-0718DA7AE66C}">
      <dgm:prSet/>
      <dgm:spPr/>
      <dgm:t>
        <a:bodyPr/>
        <a:lstStyle/>
        <a:p>
          <a:endParaRPr lang="en-US"/>
        </a:p>
      </dgm:t>
    </dgm:pt>
    <dgm:pt modelId="{AC9E9CCD-4A52-4A98-85F3-2241B1CFAE17}">
      <dgm:prSet/>
      <dgm:spPr/>
      <dgm:t>
        <a:bodyPr/>
        <a:lstStyle/>
        <a:p>
          <a:r>
            <a:rPr lang="en-GB"/>
            <a:t>Top floor panoramic views of London.</a:t>
          </a:r>
          <a:endParaRPr lang="en-US"/>
        </a:p>
      </dgm:t>
    </dgm:pt>
    <dgm:pt modelId="{C2533BCD-B4C9-4107-85DF-1EEA4E8D40DB}" type="parTrans" cxnId="{65D8C0CA-B1AA-4CF0-82EC-EA618631AE73}">
      <dgm:prSet/>
      <dgm:spPr/>
      <dgm:t>
        <a:bodyPr/>
        <a:lstStyle/>
        <a:p>
          <a:endParaRPr lang="en-US"/>
        </a:p>
      </dgm:t>
    </dgm:pt>
    <dgm:pt modelId="{78F2EEA2-4F05-44D2-B94B-8EE04C82BED6}" type="sibTrans" cxnId="{65D8C0CA-B1AA-4CF0-82EC-EA618631AE73}">
      <dgm:prSet/>
      <dgm:spPr/>
      <dgm:t>
        <a:bodyPr/>
        <a:lstStyle/>
        <a:p>
          <a:endParaRPr lang="en-US"/>
        </a:p>
      </dgm:t>
    </dgm:pt>
    <dgm:pt modelId="{7DE38325-7767-4DB5-A13F-9515D83EDCF7}">
      <dgm:prSet/>
      <dgm:spPr/>
      <dgm:t>
        <a:bodyPr/>
        <a:lstStyle/>
        <a:p>
          <a:r>
            <a:rPr lang="en-GB"/>
            <a:t>Claim was brought by tenants of flats that were at the same height. </a:t>
          </a:r>
          <a:endParaRPr lang="en-US"/>
        </a:p>
      </dgm:t>
    </dgm:pt>
    <dgm:pt modelId="{10FA2862-C6D4-4E85-B403-77F7B12A4B09}" type="parTrans" cxnId="{782C0A0B-8631-4646-AED1-016A417256F8}">
      <dgm:prSet/>
      <dgm:spPr/>
      <dgm:t>
        <a:bodyPr/>
        <a:lstStyle/>
        <a:p>
          <a:endParaRPr lang="en-US"/>
        </a:p>
      </dgm:t>
    </dgm:pt>
    <dgm:pt modelId="{216518E5-9293-468C-B702-5B86A65B9340}" type="sibTrans" cxnId="{782C0A0B-8631-4646-AED1-016A417256F8}">
      <dgm:prSet/>
      <dgm:spPr/>
      <dgm:t>
        <a:bodyPr/>
        <a:lstStyle/>
        <a:p>
          <a:endParaRPr lang="en-US"/>
        </a:p>
      </dgm:t>
    </dgm:pt>
    <dgm:pt modelId="{82FB04D4-A2F4-4311-81C2-A40A5316A713}">
      <dgm:prSet/>
      <dgm:spPr/>
      <dgm:t>
        <a:bodyPr/>
        <a:lstStyle/>
        <a:p>
          <a:r>
            <a:rPr lang="en-GB"/>
            <a:t>Which meant that those on the Tate modern floor were able to see into their flats. </a:t>
          </a:r>
          <a:endParaRPr lang="en-US"/>
        </a:p>
      </dgm:t>
    </dgm:pt>
    <dgm:pt modelId="{886F3FDF-CAA5-46F0-90D5-979B8993B797}" type="parTrans" cxnId="{A8FA4FB8-6D80-49E3-852D-08741D066189}">
      <dgm:prSet/>
      <dgm:spPr/>
      <dgm:t>
        <a:bodyPr/>
        <a:lstStyle/>
        <a:p>
          <a:endParaRPr lang="en-US"/>
        </a:p>
      </dgm:t>
    </dgm:pt>
    <dgm:pt modelId="{C1984F09-FC0C-44A1-9EB6-286503F2BE37}" type="sibTrans" cxnId="{A8FA4FB8-6D80-49E3-852D-08741D066189}">
      <dgm:prSet/>
      <dgm:spPr/>
      <dgm:t>
        <a:bodyPr/>
        <a:lstStyle/>
        <a:p>
          <a:endParaRPr lang="en-US"/>
        </a:p>
      </dgm:t>
    </dgm:pt>
    <dgm:pt modelId="{3F43A3F1-54CC-47D5-93FA-5A80C910D657}">
      <dgm:prSet/>
      <dgm:spPr/>
      <dgm:t>
        <a:bodyPr/>
        <a:lstStyle/>
        <a:p>
          <a:r>
            <a:rPr lang="en-GB"/>
            <a:t>Wanted an injunction. </a:t>
          </a:r>
          <a:endParaRPr lang="en-US"/>
        </a:p>
      </dgm:t>
    </dgm:pt>
    <dgm:pt modelId="{0E5E1F6E-0CDB-4219-BB7B-6C47E777B6D8}" type="parTrans" cxnId="{25871944-CDFD-4883-9544-3043E524CB73}">
      <dgm:prSet/>
      <dgm:spPr/>
      <dgm:t>
        <a:bodyPr/>
        <a:lstStyle/>
        <a:p>
          <a:endParaRPr lang="en-US"/>
        </a:p>
      </dgm:t>
    </dgm:pt>
    <dgm:pt modelId="{50EE9F48-F9C8-42D6-8B67-8815271F42D7}" type="sibTrans" cxnId="{25871944-CDFD-4883-9544-3043E524CB73}">
      <dgm:prSet/>
      <dgm:spPr/>
      <dgm:t>
        <a:bodyPr/>
        <a:lstStyle/>
        <a:p>
          <a:endParaRPr lang="en-US"/>
        </a:p>
      </dgm:t>
    </dgm:pt>
    <dgm:pt modelId="{E72600D8-A30D-446F-A1C1-C1609E201033}">
      <dgm:prSet/>
      <dgm:spPr/>
      <dgm:t>
        <a:bodyPr/>
        <a:lstStyle/>
        <a:p>
          <a:r>
            <a:rPr lang="en-GB"/>
            <a:t>Court of appeal said ‘’ Overlooking’’ is not nuisance. </a:t>
          </a:r>
          <a:endParaRPr lang="en-US"/>
        </a:p>
      </dgm:t>
    </dgm:pt>
    <dgm:pt modelId="{2CEF4515-DB46-45D2-B6AC-EC2B56A579F8}" type="parTrans" cxnId="{FA63CCCE-6C6C-4CCC-BAA5-9546AFAF975A}">
      <dgm:prSet/>
      <dgm:spPr/>
      <dgm:t>
        <a:bodyPr/>
        <a:lstStyle/>
        <a:p>
          <a:endParaRPr lang="en-US"/>
        </a:p>
      </dgm:t>
    </dgm:pt>
    <dgm:pt modelId="{3A2FEC48-F758-4919-AE3B-F46B616204E1}" type="sibTrans" cxnId="{FA63CCCE-6C6C-4CCC-BAA5-9546AFAF975A}">
      <dgm:prSet/>
      <dgm:spPr/>
      <dgm:t>
        <a:bodyPr/>
        <a:lstStyle/>
        <a:p>
          <a:endParaRPr lang="en-US"/>
        </a:p>
      </dgm:t>
    </dgm:pt>
    <dgm:pt modelId="{55A015B3-C737-4E2D-B91E-39C5F4645008}">
      <dgm:prSet/>
      <dgm:spPr/>
      <dgm:t>
        <a:bodyPr/>
        <a:lstStyle/>
        <a:p>
          <a:r>
            <a:rPr lang="en-GB"/>
            <a:t>Supreme court said – Substantial (Judged by the standards of an ordinary person)</a:t>
          </a:r>
          <a:endParaRPr lang="en-US"/>
        </a:p>
      </dgm:t>
    </dgm:pt>
    <dgm:pt modelId="{4CC0D0D7-EDF5-4D9F-9C43-9C1A413C7EF5}" type="parTrans" cxnId="{AFFE58C7-36DF-44BB-9E91-ECA2AC05C4FB}">
      <dgm:prSet/>
      <dgm:spPr/>
      <dgm:t>
        <a:bodyPr/>
        <a:lstStyle/>
        <a:p>
          <a:endParaRPr lang="en-US"/>
        </a:p>
      </dgm:t>
    </dgm:pt>
    <dgm:pt modelId="{08186D06-2CE0-4F45-BCC7-AAE295AB273D}" type="sibTrans" cxnId="{AFFE58C7-36DF-44BB-9E91-ECA2AC05C4FB}">
      <dgm:prSet/>
      <dgm:spPr/>
      <dgm:t>
        <a:bodyPr/>
        <a:lstStyle/>
        <a:p>
          <a:endParaRPr lang="en-US"/>
        </a:p>
      </dgm:t>
    </dgm:pt>
    <dgm:pt modelId="{79F2A134-8407-468C-9207-8A82C4A9656C}" type="pres">
      <dgm:prSet presAssocID="{955A52AA-64EA-45C6-B933-1840C589E05A}" presName="diagram" presStyleCnt="0">
        <dgm:presLayoutVars>
          <dgm:dir/>
          <dgm:resizeHandles val="exact"/>
        </dgm:presLayoutVars>
      </dgm:prSet>
      <dgm:spPr/>
    </dgm:pt>
    <dgm:pt modelId="{B25DF96F-4B4F-44FA-BA1C-74716F13B7E9}" type="pres">
      <dgm:prSet presAssocID="{826C3459-4F51-4018-8656-F1136478D871}" presName="node" presStyleLbl="node1" presStyleIdx="0" presStyleCnt="7">
        <dgm:presLayoutVars>
          <dgm:bulletEnabled val="1"/>
        </dgm:presLayoutVars>
      </dgm:prSet>
      <dgm:spPr/>
    </dgm:pt>
    <dgm:pt modelId="{F5A72475-D78C-427E-98FC-6F239A4BCD20}" type="pres">
      <dgm:prSet presAssocID="{27C9A865-ADC6-4E63-AC57-5CEDCEC93B52}" presName="sibTrans" presStyleCnt="0"/>
      <dgm:spPr/>
    </dgm:pt>
    <dgm:pt modelId="{3614FF39-B5F2-4779-AC5B-EC08877E9C25}" type="pres">
      <dgm:prSet presAssocID="{AC9E9CCD-4A52-4A98-85F3-2241B1CFAE17}" presName="node" presStyleLbl="node1" presStyleIdx="1" presStyleCnt="7">
        <dgm:presLayoutVars>
          <dgm:bulletEnabled val="1"/>
        </dgm:presLayoutVars>
      </dgm:prSet>
      <dgm:spPr/>
    </dgm:pt>
    <dgm:pt modelId="{BF0F66DC-87BD-4DF7-9D87-F722C49E55BF}" type="pres">
      <dgm:prSet presAssocID="{78F2EEA2-4F05-44D2-B94B-8EE04C82BED6}" presName="sibTrans" presStyleCnt="0"/>
      <dgm:spPr/>
    </dgm:pt>
    <dgm:pt modelId="{F00E8AA3-3034-408E-A908-21421684747A}" type="pres">
      <dgm:prSet presAssocID="{7DE38325-7767-4DB5-A13F-9515D83EDCF7}" presName="node" presStyleLbl="node1" presStyleIdx="2" presStyleCnt="7">
        <dgm:presLayoutVars>
          <dgm:bulletEnabled val="1"/>
        </dgm:presLayoutVars>
      </dgm:prSet>
      <dgm:spPr/>
    </dgm:pt>
    <dgm:pt modelId="{012D28EC-1342-4F38-93BD-E719D4D838BC}" type="pres">
      <dgm:prSet presAssocID="{216518E5-9293-468C-B702-5B86A65B9340}" presName="sibTrans" presStyleCnt="0"/>
      <dgm:spPr/>
    </dgm:pt>
    <dgm:pt modelId="{34C9A04B-1ACF-48DE-8451-1189974D2CEF}" type="pres">
      <dgm:prSet presAssocID="{82FB04D4-A2F4-4311-81C2-A40A5316A713}" presName="node" presStyleLbl="node1" presStyleIdx="3" presStyleCnt="7">
        <dgm:presLayoutVars>
          <dgm:bulletEnabled val="1"/>
        </dgm:presLayoutVars>
      </dgm:prSet>
      <dgm:spPr/>
    </dgm:pt>
    <dgm:pt modelId="{1E567A8F-404D-47BD-8AA5-9A0DC3FA98FB}" type="pres">
      <dgm:prSet presAssocID="{C1984F09-FC0C-44A1-9EB6-286503F2BE37}" presName="sibTrans" presStyleCnt="0"/>
      <dgm:spPr/>
    </dgm:pt>
    <dgm:pt modelId="{EC4336DD-DCAF-47C4-A385-0CB0E8268DA7}" type="pres">
      <dgm:prSet presAssocID="{3F43A3F1-54CC-47D5-93FA-5A80C910D657}" presName="node" presStyleLbl="node1" presStyleIdx="4" presStyleCnt="7">
        <dgm:presLayoutVars>
          <dgm:bulletEnabled val="1"/>
        </dgm:presLayoutVars>
      </dgm:prSet>
      <dgm:spPr/>
    </dgm:pt>
    <dgm:pt modelId="{B13945B4-74E5-4047-A35D-371CC3D636CA}" type="pres">
      <dgm:prSet presAssocID="{50EE9F48-F9C8-42D6-8B67-8815271F42D7}" presName="sibTrans" presStyleCnt="0"/>
      <dgm:spPr/>
    </dgm:pt>
    <dgm:pt modelId="{FA601D4B-9179-4989-B68C-9FF0C0A695F9}" type="pres">
      <dgm:prSet presAssocID="{E72600D8-A30D-446F-A1C1-C1609E201033}" presName="node" presStyleLbl="node1" presStyleIdx="5" presStyleCnt="7">
        <dgm:presLayoutVars>
          <dgm:bulletEnabled val="1"/>
        </dgm:presLayoutVars>
      </dgm:prSet>
      <dgm:spPr/>
    </dgm:pt>
    <dgm:pt modelId="{28C7222B-807A-46EA-B6ED-5A12050DA03B}" type="pres">
      <dgm:prSet presAssocID="{3A2FEC48-F758-4919-AE3B-F46B616204E1}" presName="sibTrans" presStyleCnt="0"/>
      <dgm:spPr/>
    </dgm:pt>
    <dgm:pt modelId="{4B788FB9-39B8-440B-BD5B-3DE8819BBA9D}" type="pres">
      <dgm:prSet presAssocID="{55A015B3-C737-4E2D-B91E-39C5F4645008}" presName="node" presStyleLbl="node1" presStyleIdx="6" presStyleCnt="7">
        <dgm:presLayoutVars>
          <dgm:bulletEnabled val="1"/>
        </dgm:presLayoutVars>
      </dgm:prSet>
      <dgm:spPr/>
    </dgm:pt>
  </dgm:ptLst>
  <dgm:cxnLst>
    <dgm:cxn modelId="{782C0A0B-8631-4646-AED1-016A417256F8}" srcId="{955A52AA-64EA-45C6-B933-1840C589E05A}" destId="{7DE38325-7767-4DB5-A13F-9515D83EDCF7}" srcOrd="2" destOrd="0" parTransId="{10FA2862-C6D4-4E85-B403-77F7B12A4B09}" sibTransId="{216518E5-9293-468C-B702-5B86A65B9340}"/>
    <dgm:cxn modelId="{7C509C16-2355-4938-A5B3-EBC035189D6C}" type="presOf" srcId="{826C3459-4F51-4018-8656-F1136478D871}" destId="{B25DF96F-4B4F-44FA-BA1C-74716F13B7E9}" srcOrd="0" destOrd="0" presId="urn:microsoft.com/office/officeart/2005/8/layout/default"/>
    <dgm:cxn modelId="{25871944-CDFD-4883-9544-3043E524CB73}" srcId="{955A52AA-64EA-45C6-B933-1840C589E05A}" destId="{3F43A3F1-54CC-47D5-93FA-5A80C910D657}" srcOrd="4" destOrd="0" parTransId="{0E5E1F6E-0CDB-4219-BB7B-6C47E777B6D8}" sibTransId="{50EE9F48-F9C8-42D6-8B67-8815271F42D7}"/>
    <dgm:cxn modelId="{332F5C6B-A0AD-4F17-B9B5-0718DA7AE66C}" srcId="{955A52AA-64EA-45C6-B933-1840C589E05A}" destId="{826C3459-4F51-4018-8656-F1136478D871}" srcOrd="0" destOrd="0" parTransId="{5A1B99D3-624E-4869-98EA-C64DF98D33BB}" sibTransId="{27C9A865-ADC6-4E63-AC57-5CEDCEC93B52}"/>
    <dgm:cxn modelId="{280EF854-5471-4FB4-9C5B-71CE0CBA8194}" type="presOf" srcId="{AC9E9CCD-4A52-4A98-85F3-2241B1CFAE17}" destId="{3614FF39-B5F2-4779-AC5B-EC08877E9C25}" srcOrd="0" destOrd="0" presId="urn:microsoft.com/office/officeart/2005/8/layout/default"/>
    <dgm:cxn modelId="{F68FAE88-45DF-41AC-AF2B-350F5504A5EB}" type="presOf" srcId="{7DE38325-7767-4DB5-A13F-9515D83EDCF7}" destId="{F00E8AA3-3034-408E-A908-21421684747A}" srcOrd="0" destOrd="0" presId="urn:microsoft.com/office/officeart/2005/8/layout/default"/>
    <dgm:cxn modelId="{8D1F3799-3D05-41CF-ADE7-ED60EEB07EDC}" type="presOf" srcId="{3F43A3F1-54CC-47D5-93FA-5A80C910D657}" destId="{EC4336DD-DCAF-47C4-A385-0CB0E8268DA7}" srcOrd="0" destOrd="0" presId="urn:microsoft.com/office/officeart/2005/8/layout/default"/>
    <dgm:cxn modelId="{65E0B3A6-7775-4912-8AF4-776AF1E122B8}" type="presOf" srcId="{55A015B3-C737-4E2D-B91E-39C5F4645008}" destId="{4B788FB9-39B8-440B-BD5B-3DE8819BBA9D}" srcOrd="0" destOrd="0" presId="urn:microsoft.com/office/officeart/2005/8/layout/default"/>
    <dgm:cxn modelId="{5E480AB7-3DC0-4C8C-804B-F153217CB6F1}" type="presOf" srcId="{82FB04D4-A2F4-4311-81C2-A40A5316A713}" destId="{34C9A04B-1ACF-48DE-8451-1189974D2CEF}" srcOrd="0" destOrd="0" presId="urn:microsoft.com/office/officeart/2005/8/layout/default"/>
    <dgm:cxn modelId="{A8FA4FB8-6D80-49E3-852D-08741D066189}" srcId="{955A52AA-64EA-45C6-B933-1840C589E05A}" destId="{82FB04D4-A2F4-4311-81C2-A40A5316A713}" srcOrd="3" destOrd="0" parTransId="{886F3FDF-CAA5-46F0-90D5-979B8993B797}" sibTransId="{C1984F09-FC0C-44A1-9EB6-286503F2BE37}"/>
    <dgm:cxn modelId="{AFFE58C7-36DF-44BB-9E91-ECA2AC05C4FB}" srcId="{955A52AA-64EA-45C6-B933-1840C589E05A}" destId="{55A015B3-C737-4E2D-B91E-39C5F4645008}" srcOrd="6" destOrd="0" parTransId="{4CC0D0D7-EDF5-4D9F-9C43-9C1A413C7EF5}" sibTransId="{08186D06-2CE0-4F45-BCC7-AAE295AB273D}"/>
    <dgm:cxn modelId="{65D8C0CA-B1AA-4CF0-82EC-EA618631AE73}" srcId="{955A52AA-64EA-45C6-B933-1840C589E05A}" destId="{AC9E9CCD-4A52-4A98-85F3-2241B1CFAE17}" srcOrd="1" destOrd="0" parTransId="{C2533BCD-B4C9-4107-85DF-1EEA4E8D40DB}" sibTransId="{78F2EEA2-4F05-44D2-B94B-8EE04C82BED6}"/>
    <dgm:cxn modelId="{FA63CCCE-6C6C-4CCC-BAA5-9546AFAF975A}" srcId="{955A52AA-64EA-45C6-B933-1840C589E05A}" destId="{E72600D8-A30D-446F-A1C1-C1609E201033}" srcOrd="5" destOrd="0" parTransId="{2CEF4515-DB46-45D2-B6AC-EC2B56A579F8}" sibTransId="{3A2FEC48-F758-4919-AE3B-F46B616204E1}"/>
    <dgm:cxn modelId="{6DAC26EC-C2E9-42E6-9195-9C7BEE28D139}" type="presOf" srcId="{955A52AA-64EA-45C6-B933-1840C589E05A}" destId="{79F2A134-8407-468C-9207-8A82C4A9656C}" srcOrd="0" destOrd="0" presId="urn:microsoft.com/office/officeart/2005/8/layout/default"/>
    <dgm:cxn modelId="{789304FB-64A2-4A89-8ADC-D31250C30D97}" type="presOf" srcId="{E72600D8-A30D-446F-A1C1-C1609E201033}" destId="{FA601D4B-9179-4989-B68C-9FF0C0A695F9}" srcOrd="0" destOrd="0" presId="urn:microsoft.com/office/officeart/2005/8/layout/default"/>
    <dgm:cxn modelId="{D57499DB-1919-4E1D-9781-2B651F8ACA4D}" type="presParOf" srcId="{79F2A134-8407-468C-9207-8A82C4A9656C}" destId="{B25DF96F-4B4F-44FA-BA1C-74716F13B7E9}" srcOrd="0" destOrd="0" presId="urn:microsoft.com/office/officeart/2005/8/layout/default"/>
    <dgm:cxn modelId="{E419BA08-A22D-4AEA-A8B9-65BB10226705}" type="presParOf" srcId="{79F2A134-8407-468C-9207-8A82C4A9656C}" destId="{F5A72475-D78C-427E-98FC-6F239A4BCD20}" srcOrd="1" destOrd="0" presId="urn:microsoft.com/office/officeart/2005/8/layout/default"/>
    <dgm:cxn modelId="{6378E245-D62D-4859-A2BA-8E66FFB95B5D}" type="presParOf" srcId="{79F2A134-8407-468C-9207-8A82C4A9656C}" destId="{3614FF39-B5F2-4779-AC5B-EC08877E9C25}" srcOrd="2" destOrd="0" presId="urn:microsoft.com/office/officeart/2005/8/layout/default"/>
    <dgm:cxn modelId="{50F9D4C3-DB47-4172-878E-AD3AE3CD85C9}" type="presParOf" srcId="{79F2A134-8407-468C-9207-8A82C4A9656C}" destId="{BF0F66DC-87BD-4DF7-9D87-F722C49E55BF}" srcOrd="3" destOrd="0" presId="urn:microsoft.com/office/officeart/2005/8/layout/default"/>
    <dgm:cxn modelId="{4F8AE48C-AA01-4978-B6FA-33745AB28569}" type="presParOf" srcId="{79F2A134-8407-468C-9207-8A82C4A9656C}" destId="{F00E8AA3-3034-408E-A908-21421684747A}" srcOrd="4" destOrd="0" presId="urn:microsoft.com/office/officeart/2005/8/layout/default"/>
    <dgm:cxn modelId="{E340CC38-16E1-4F82-83A8-135BC0F6374F}" type="presParOf" srcId="{79F2A134-8407-468C-9207-8A82C4A9656C}" destId="{012D28EC-1342-4F38-93BD-E719D4D838BC}" srcOrd="5" destOrd="0" presId="urn:microsoft.com/office/officeart/2005/8/layout/default"/>
    <dgm:cxn modelId="{6470ACEC-76FB-427D-8933-B0CFB1954FB1}" type="presParOf" srcId="{79F2A134-8407-468C-9207-8A82C4A9656C}" destId="{34C9A04B-1ACF-48DE-8451-1189974D2CEF}" srcOrd="6" destOrd="0" presId="urn:microsoft.com/office/officeart/2005/8/layout/default"/>
    <dgm:cxn modelId="{8E41C229-F6F8-49C5-8CCE-AC143100D0B9}" type="presParOf" srcId="{79F2A134-8407-468C-9207-8A82C4A9656C}" destId="{1E567A8F-404D-47BD-8AA5-9A0DC3FA98FB}" srcOrd="7" destOrd="0" presId="urn:microsoft.com/office/officeart/2005/8/layout/default"/>
    <dgm:cxn modelId="{435C00FA-C9B1-4C97-A62B-3DC28BE4BA6C}" type="presParOf" srcId="{79F2A134-8407-468C-9207-8A82C4A9656C}" destId="{EC4336DD-DCAF-47C4-A385-0CB0E8268DA7}" srcOrd="8" destOrd="0" presId="urn:microsoft.com/office/officeart/2005/8/layout/default"/>
    <dgm:cxn modelId="{1B66B98C-5EE4-48B2-907B-10A9DC000961}" type="presParOf" srcId="{79F2A134-8407-468C-9207-8A82C4A9656C}" destId="{B13945B4-74E5-4047-A35D-371CC3D636CA}" srcOrd="9" destOrd="0" presId="urn:microsoft.com/office/officeart/2005/8/layout/default"/>
    <dgm:cxn modelId="{38F520FD-6B0A-491C-AE7A-BADA027571FF}" type="presParOf" srcId="{79F2A134-8407-468C-9207-8A82C4A9656C}" destId="{FA601D4B-9179-4989-B68C-9FF0C0A695F9}" srcOrd="10" destOrd="0" presId="urn:microsoft.com/office/officeart/2005/8/layout/default"/>
    <dgm:cxn modelId="{C53FAB41-4561-4ED7-AE95-66FAECCB7B52}" type="presParOf" srcId="{79F2A134-8407-468C-9207-8A82C4A9656C}" destId="{28C7222B-807A-46EA-B6ED-5A12050DA03B}" srcOrd="11" destOrd="0" presId="urn:microsoft.com/office/officeart/2005/8/layout/default"/>
    <dgm:cxn modelId="{D023F3DF-2CF1-44AF-AEC1-2D000F33F9ED}" type="presParOf" srcId="{79F2A134-8407-468C-9207-8A82C4A9656C}" destId="{4B788FB9-39B8-440B-BD5B-3DE8819BBA9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2879B1-A64A-421F-AF7E-C0A9B770AA0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5063D04-E229-4613-AC48-591FEA63214E}">
      <dgm:prSet/>
      <dgm:spPr/>
      <dgm:t>
        <a:bodyPr/>
        <a:lstStyle/>
        <a:p>
          <a:r>
            <a:rPr lang="en-GB"/>
            <a:t>Private nuisance. </a:t>
          </a:r>
          <a:endParaRPr lang="en-US"/>
        </a:p>
      </dgm:t>
    </dgm:pt>
    <dgm:pt modelId="{E3C35AB5-5852-4477-954D-6CB1A52725B9}" type="parTrans" cxnId="{7C50D8F9-73BF-40F5-B0C7-DA1B40FDC0B1}">
      <dgm:prSet/>
      <dgm:spPr/>
      <dgm:t>
        <a:bodyPr/>
        <a:lstStyle/>
        <a:p>
          <a:endParaRPr lang="en-US"/>
        </a:p>
      </dgm:t>
    </dgm:pt>
    <dgm:pt modelId="{9B7AB332-D910-48F2-B6C1-C7F92433056D}" type="sibTrans" cxnId="{7C50D8F9-73BF-40F5-B0C7-DA1B40FDC0B1}">
      <dgm:prSet/>
      <dgm:spPr/>
      <dgm:t>
        <a:bodyPr/>
        <a:lstStyle/>
        <a:p>
          <a:endParaRPr lang="en-US"/>
        </a:p>
      </dgm:t>
    </dgm:pt>
    <dgm:pt modelId="{D3B5EEB4-34C1-4CCC-9F60-7E5707298103}">
      <dgm:prSet/>
      <dgm:spPr/>
      <dgm:t>
        <a:bodyPr/>
        <a:lstStyle/>
        <a:p>
          <a:r>
            <a:rPr lang="en-GB"/>
            <a:t>Not the usual use of the Tate gallery. </a:t>
          </a:r>
          <a:endParaRPr lang="en-US"/>
        </a:p>
      </dgm:t>
    </dgm:pt>
    <dgm:pt modelId="{9C4575E5-B4ED-4705-959B-BEC179B43737}" type="parTrans" cxnId="{912A3531-CDF4-47A9-9552-E0BFF8CAF249}">
      <dgm:prSet/>
      <dgm:spPr/>
      <dgm:t>
        <a:bodyPr/>
        <a:lstStyle/>
        <a:p>
          <a:endParaRPr lang="en-US"/>
        </a:p>
      </dgm:t>
    </dgm:pt>
    <dgm:pt modelId="{42ACE24D-75D1-49AB-94CF-21102720C9FC}" type="sibTrans" cxnId="{912A3531-CDF4-47A9-9552-E0BFF8CAF249}">
      <dgm:prSet/>
      <dgm:spPr/>
      <dgm:t>
        <a:bodyPr/>
        <a:lstStyle/>
        <a:p>
          <a:endParaRPr lang="en-US"/>
        </a:p>
      </dgm:t>
    </dgm:pt>
    <dgm:pt modelId="{D609D138-A594-49F4-9E46-0715B3003FD0}">
      <dgm:prSet/>
      <dgm:spPr/>
      <dgm:t>
        <a:bodyPr/>
        <a:lstStyle/>
        <a:p>
          <a:r>
            <a:rPr lang="en-GB"/>
            <a:t>Visual intrusion can be classed as private nuisance. </a:t>
          </a:r>
          <a:endParaRPr lang="en-US"/>
        </a:p>
      </dgm:t>
    </dgm:pt>
    <dgm:pt modelId="{7DC047DA-AB34-4B0C-9334-52EB0230EEBB}" type="parTrans" cxnId="{F031EFD9-EA23-4195-9A02-F68A3FF51298}">
      <dgm:prSet/>
      <dgm:spPr/>
      <dgm:t>
        <a:bodyPr/>
        <a:lstStyle/>
        <a:p>
          <a:endParaRPr lang="en-US"/>
        </a:p>
      </dgm:t>
    </dgm:pt>
    <dgm:pt modelId="{896504A3-2083-48E0-A55A-57C16F5D76B6}" type="sibTrans" cxnId="{F031EFD9-EA23-4195-9A02-F68A3FF51298}">
      <dgm:prSet/>
      <dgm:spPr/>
      <dgm:t>
        <a:bodyPr/>
        <a:lstStyle/>
        <a:p>
          <a:endParaRPr lang="en-US"/>
        </a:p>
      </dgm:t>
    </dgm:pt>
    <dgm:pt modelId="{7F7C6C27-F0D6-4B1D-9A5D-016C97B9D565}">
      <dgm:prSet/>
      <dgm:spPr/>
      <dgm:t>
        <a:bodyPr/>
        <a:lstStyle/>
        <a:p>
          <a:r>
            <a:rPr lang="en-GB"/>
            <a:t>This is not the only case that has brought up important considerations; </a:t>
          </a:r>
          <a:endParaRPr lang="en-US"/>
        </a:p>
      </dgm:t>
    </dgm:pt>
    <dgm:pt modelId="{1FEB269D-3D5E-401E-ABD8-50069B8B9647}" type="parTrans" cxnId="{9F4DCDA0-BF60-4AEE-A1E0-FBBEF3CE9852}">
      <dgm:prSet/>
      <dgm:spPr/>
      <dgm:t>
        <a:bodyPr/>
        <a:lstStyle/>
        <a:p>
          <a:endParaRPr lang="en-US"/>
        </a:p>
      </dgm:t>
    </dgm:pt>
    <dgm:pt modelId="{F3BAFE4D-26D3-40B5-B898-DD337A87C8C3}" type="sibTrans" cxnId="{9F4DCDA0-BF60-4AEE-A1E0-FBBEF3CE9852}">
      <dgm:prSet/>
      <dgm:spPr/>
      <dgm:t>
        <a:bodyPr/>
        <a:lstStyle/>
        <a:p>
          <a:endParaRPr lang="en-US"/>
        </a:p>
      </dgm:t>
    </dgm:pt>
    <dgm:pt modelId="{7B2B19D6-D959-4A2F-B31B-AE9F2FD5C08A}">
      <dgm:prSet/>
      <dgm:spPr/>
      <dgm:t>
        <a:bodyPr/>
        <a:lstStyle/>
        <a:p>
          <a:r>
            <a:rPr lang="en-GB" i="0"/>
            <a:t>Jalla and another (Appellants) v Shell International Trading and Shipping Company and another (Respondents)</a:t>
          </a:r>
          <a:endParaRPr lang="en-US"/>
        </a:p>
      </dgm:t>
    </dgm:pt>
    <dgm:pt modelId="{BC0CDED4-4850-4386-9F54-1CC7346B3FD4}" type="parTrans" cxnId="{E0221A9F-7E43-4183-B2EE-0327A47BDE30}">
      <dgm:prSet/>
      <dgm:spPr/>
      <dgm:t>
        <a:bodyPr/>
        <a:lstStyle/>
        <a:p>
          <a:endParaRPr lang="en-US"/>
        </a:p>
      </dgm:t>
    </dgm:pt>
    <dgm:pt modelId="{A2A08090-5F72-4C48-951B-9382DD0E06AF}" type="sibTrans" cxnId="{E0221A9F-7E43-4183-B2EE-0327A47BDE30}">
      <dgm:prSet/>
      <dgm:spPr/>
      <dgm:t>
        <a:bodyPr/>
        <a:lstStyle/>
        <a:p>
          <a:endParaRPr lang="en-US"/>
        </a:p>
      </dgm:t>
    </dgm:pt>
    <dgm:pt modelId="{395D951C-16C9-4548-B9E7-0FBCA4FBA396}">
      <dgm:prSet/>
      <dgm:spPr/>
      <dgm:t>
        <a:bodyPr/>
        <a:lstStyle/>
        <a:p>
          <a:r>
            <a:rPr lang="en-GB" i="0"/>
            <a:t>The Manchester Ship Canal Company Ltd (Appellant) v United Utilities Water Ltd (Respondent) No 2</a:t>
          </a:r>
          <a:endParaRPr lang="en-US"/>
        </a:p>
      </dgm:t>
    </dgm:pt>
    <dgm:pt modelId="{F57F5AA3-BCA9-48FC-95B6-7B3AFCD27F70}" type="parTrans" cxnId="{439F205B-16AB-44ED-AC27-11D6261D54E7}">
      <dgm:prSet/>
      <dgm:spPr/>
      <dgm:t>
        <a:bodyPr/>
        <a:lstStyle/>
        <a:p>
          <a:endParaRPr lang="en-US"/>
        </a:p>
      </dgm:t>
    </dgm:pt>
    <dgm:pt modelId="{48B8270E-7ECA-4680-A389-48138C27AB9B}" type="sibTrans" cxnId="{439F205B-16AB-44ED-AC27-11D6261D54E7}">
      <dgm:prSet/>
      <dgm:spPr/>
      <dgm:t>
        <a:bodyPr/>
        <a:lstStyle/>
        <a:p>
          <a:endParaRPr lang="en-US"/>
        </a:p>
      </dgm:t>
    </dgm:pt>
    <dgm:pt modelId="{DE411C72-64AD-4654-85B5-92A71BFB0920}">
      <dgm:prSet/>
      <dgm:spPr/>
      <dgm:t>
        <a:bodyPr/>
        <a:lstStyle/>
        <a:p>
          <a:r>
            <a:rPr lang="en-GB"/>
            <a:t>MARC CHRISTOPHER DAVIES v BRIDGEND COUNTY BOROUGH COUNCIL</a:t>
          </a:r>
          <a:endParaRPr lang="en-US"/>
        </a:p>
      </dgm:t>
    </dgm:pt>
    <dgm:pt modelId="{73D2011D-896A-4FAE-BBFF-02D9DAAF3A96}" type="parTrans" cxnId="{D3EE0A19-9B16-412B-97BD-44D9CC0C07F1}">
      <dgm:prSet/>
      <dgm:spPr/>
      <dgm:t>
        <a:bodyPr/>
        <a:lstStyle/>
        <a:p>
          <a:endParaRPr lang="en-US"/>
        </a:p>
      </dgm:t>
    </dgm:pt>
    <dgm:pt modelId="{042E6720-A9A2-4245-8B45-555FDC253D3C}" type="sibTrans" cxnId="{D3EE0A19-9B16-412B-97BD-44D9CC0C07F1}">
      <dgm:prSet/>
      <dgm:spPr/>
      <dgm:t>
        <a:bodyPr/>
        <a:lstStyle/>
        <a:p>
          <a:endParaRPr lang="en-US"/>
        </a:p>
      </dgm:t>
    </dgm:pt>
    <dgm:pt modelId="{9A6226B3-2374-45A3-9725-55D455D78FC2}" type="pres">
      <dgm:prSet presAssocID="{792879B1-A64A-421F-AF7E-C0A9B770AA00}" presName="root" presStyleCnt="0">
        <dgm:presLayoutVars>
          <dgm:dir/>
          <dgm:resizeHandles val="exact"/>
        </dgm:presLayoutVars>
      </dgm:prSet>
      <dgm:spPr/>
    </dgm:pt>
    <dgm:pt modelId="{9B1FAB56-A25A-4AD6-8247-7E08FD3BF947}" type="pres">
      <dgm:prSet presAssocID="{F5063D04-E229-4613-AC48-591FEA63214E}" presName="compNode" presStyleCnt="0"/>
      <dgm:spPr/>
    </dgm:pt>
    <dgm:pt modelId="{924228E2-CCBB-4178-9D98-2C36BD83EC92}" type="pres">
      <dgm:prSet presAssocID="{F5063D04-E229-4613-AC48-591FEA63214E}" presName="bgRect" presStyleLbl="bgShp" presStyleIdx="0" presStyleCnt="7"/>
      <dgm:spPr/>
    </dgm:pt>
    <dgm:pt modelId="{EBDB89D4-8D37-41F4-8327-EA9383359106}" type="pres">
      <dgm:prSet presAssocID="{F5063D04-E229-4613-AC48-591FEA63214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7DC713D5-0FDF-4C78-9B42-8BE1969CD536}" type="pres">
      <dgm:prSet presAssocID="{F5063D04-E229-4613-AC48-591FEA63214E}" presName="spaceRect" presStyleCnt="0"/>
      <dgm:spPr/>
    </dgm:pt>
    <dgm:pt modelId="{C041A20D-DBC3-4089-98F1-159121EAEF6C}" type="pres">
      <dgm:prSet presAssocID="{F5063D04-E229-4613-AC48-591FEA63214E}" presName="parTx" presStyleLbl="revTx" presStyleIdx="0" presStyleCnt="7">
        <dgm:presLayoutVars>
          <dgm:chMax val="0"/>
          <dgm:chPref val="0"/>
        </dgm:presLayoutVars>
      </dgm:prSet>
      <dgm:spPr/>
    </dgm:pt>
    <dgm:pt modelId="{048555CD-242E-4CDA-942A-A7B7FE51E27F}" type="pres">
      <dgm:prSet presAssocID="{9B7AB332-D910-48F2-B6C1-C7F92433056D}" presName="sibTrans" presStyleCnt="0"/>
      <dgm:spPr/>
    </dgm:pt>
    <dgm:pt modelId="{0614CB1D-140F-45B9-910C-67219139F38B}" type="pres">
      <dgm:prSet presAssocID="{D3B5EEB4-34C1-4CCC-9F60-7E5707298103}" presName="compNode" presStyleCnt="0"/>
      <dgm:spPr/>
    </dgm:pt>
    <dgm:pt modelId="{6110B6B8-ED8D-470E-8AB1-DB5B10BB46E2}" type="pres">
      <dgm:prSet presAssocID="{D3B5EEB4-34C1-4CCC-9F60-7E5707298103}" presName="bgRect" presStyleLbl="bgShp" presStyleIdx="1" presStyleCnt="7"/>
      <dgm:spPr/>
    </dgm:pt>
    <dgm:pt modelId="{D780BB44-7CE8-42E0-854D-BC4255FEC61F}" type="pres">
      <dgm:prSet presAssocID="{D3B5EEB4-34C1-4CCC-9F60-7E570729810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2950DBFC-541F-4D99-B447-11B86FD19AA8}" type="pres">
      <dgm:prSet presAssocID="{D3B5EEB4-34C1-4CCC-9F60-7E5707298103}" presName="spaceRect" presStyleCnt="0"/>
      <dgm:spPr/>
    </dgm:pt>
    <dgm:pt modelId="{0A3A29FC-4724-447C-ABE1-047051BCCF59}" type="pres">
      <dgm:prSet presAssocID="{D3B5EEB4-34C1-4CCC-9F60-7E5707298103}" presName="parTx" presStyleLbl="revTx" presStyleIdx="1" presStyleCnt="7">
        <dgm:presLayoutVars>
          <dgm:chMax val="0"/>
          <dgm:chPref val="0"/>
        </dgm:presLayoutVars>
      </dgm:prSet>
      <dgm:spPr/>
    </dgm:pt>
    <dgm:pt modelId="{88651D2B-1213-4DCB-8E67-881DC064DCB3}" type="pres">
      <dgm:prSet presAssocID="{42ACE24D-75D1-49AB-94CF-21102720C9FC}" presName="sibTrans" presStyleCnt="0"/>
      <dgm:spPr/>
    </dgm:pt>
    <dgm:pt modelId="{AEE820D0-58F2-4EA6-A0CA-0C8A07E84B56}" type="pres">
      <dgm:prSet presAssocID="{D609D138-A594-49F4-9E46-0715B3003FD0}" presName="compNode" presStyleCnt="0"/>
      <dgm:spPr/>
    </dgm:pt>
    <dgm:pt modelId="{C1AAFE3C-F908-4AA1-9B4F-07A638B4F4BE}" type="pres">
      <dgm:prSet presAssocID="{D609D138-A594-49F4-9E46-0715B3003FD0}" presName="bgRect" presStyleLbl="bgShp" presStyleIdx="2" presStyleCnt="7"/>
      <dgm:spPr/>
    </dgm:pt>
    <dgm:pt modelId="{69F52902-4A36-485D-A802-463737FC99CA}" type="pres">
      <dgm:prSet presAssocID="{D609D138-A594-49F4-9E46-0715B3003FD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ind"/>
        </a:ext>
      </dgm:extLst>
    </dgm:pt>
    <dgm:pt modelId="{4E3BC494-E7D2-4AA6-84AB-9918E166542C}" type="pres">
      <dgm:prSet presAssocID="{D609D138-A594-49F4-9E46-0715B3003FD0}" presName="spaceRect" presStyleCnt="0"/>
      <dgm:spPr/>
    </dgm:pt>
    <dgm:pt modelId="{D0A07CE0-85DD-4E91-AE88-EFB560CE4E6B}" type="pres">
      <dgm:prSet presAssocID="{D609D138-A594-49F4-9E46-0715B3003FD0}" presName="parTx" presStyleLbl="revTx" presStyleIdx="2" presStyleCnt="7">
        <dgm:presLayoutVars>
          <dgm:chMax val="0"/>
          <dgm:chPref val="0"/>
        </dgm:presLayoutVars>
      </dgm:prSet>
      <dgm:spPr/>
    </dgm:pt>
    <dgm:pt modelId="{5B86B922-32AE-4EF6-8202-FCF00054013B}" type="pres">
      <dgm:prSet presAssocID="{896504A3-2083-48E0-A55A-57C16F5D76B6}" presName="sibTrans" presStyleCnt="0"/>
      <dgm:spPr/>
    </dgm:pt>
    <dgm:pt modelId="{55BBD5DB-46FB-4BF5-B2D9-5B7B64DDC531}" type="pres">
      <dgm:prSet presAssocID="{7F7C6C27-F0D6-4B1D-9A5D-016C97B9D565}" presName="compNode" presStyleCnt="0"/>
      <dgm:spPr/>
    </dgm:pt>
    <dgm:pt modelId="{369E7107-8AAD-4E2E-BAE7-546029FED3FE}" type="pres">
      <dgm:prSet presAssocID="{7F7C6C27-F0D6-4B1D-9A5D-016C97B9D565}" presName="bgRect" presStyleLbl="bgShp" presStyleIdx="3" presStyleCnt="7"/>
      <dgm:spPr/>
    </dgm:pt>
    <dgm:pt modelId="{A6090F83-E9F3-4F20-9609-BC04E8926EE6}" type="pres">
      <dgm:prSet presAssocID="{7F7C6C27-F0D6-4B1D-9A5D-016C97B9D56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DF0D473F-BED6-4595-A37E-EE4636F3FFB9}" type="pres">
      <dgm:prSet presAssocID="{7F7C6C27-F0D6-4B1D-9A5D-016C97B9D565}" presName="spaceRect" presStyleCnt="0"/>
      <dgm:spPr/>
    </dgm:pt>
    <dgm:pt modelId="{E4102939-702B-45D8-84F8-87A008AF7652}" type="pres">
      <dgm:prSet presAssocID="{7F7C6C27-F0D6-4B1D-9A5D-016C97B9D565}" presName="parTx" presStyleLbl="revTx" presStyleIdx="3" presStyleCnt="7">
        <dgm:presLayoutVars>
          <dgm:chMax val="0"/>
          <dgm:chPref val="0"/>
        </dgm:presLayoutVars>
      </dgm:prSet>
      <dgm:spPr/>
    </dgm:pt>
    <dgm:pt modelId="{929E7894-2906-4647-8056-45BFFE52AF0D}" type="pres">
      <dgm:prSet presAssocID="{F3BAFE4D-26D3-40B5-B898-DD337A87C8C3}" presName="sibTrans" presStyleCnt="0"/>
      <dgm:spPr/>
    </dgm:pt>
    <dgm:pt modelId="{8884C91E-B14A-49E6-A1F9-8B18D9E65C2F}" type="pres">
      <dgm:prSet presAssocID="{7B2B19D6-D959-4A2F-B31B-AE9F2FD5C08A}" presName="compNode" presStyleCnt="0"/>
      <dgm:spPr/>
    </dgm:pt>
    <dgm:pt modelId="{16ADA0A6-8676-4E5C-AD6B-3722C2A0E291}" type="pres">
      <dgm:prSet presAssocID="{7B2B19D6-D959-4A2F-B31B-AE9F2FD5C08A}" presName="bgRect" presStyleLbl="bgShp" presStyleIdx="4" presStyleCnt="7"/>
      <dgm:spPr/>
    </dgm:pt>
    <dgm:pt modelId="{3E1E2E0D-CBE6-440E-AF82-6F589463BD71}" type="pres">
      <dgm:prSet presAssocID="{7B2B19D6-D959-4A2F-B31B-AE9F2FD5C08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ug boat"/>
        </a:ext>
      </dgm:extLst>
    </dgm:pt>
    <dgm:pt modelId="{E555A212-1B51-456D-AE94-EE590A8E6CDD}" type="pres">
      <dgm:prSet presAssocID="{7B2B19D6-D959-4A2F-B31B-AE9F2FD5C08A}" presName="spaceRect" presStyleCnt="0"/>
      <dgm:spPr/>
    </dgm:pt>
    <dgm:pt modelId="{07175767-C55B-49A2-9DBB-7EAAA4936643}" type="pres">
      <dgm:prSet presAssocID="{7B2B19D6-D959-4A2F-B31B-AE9F2FD5C08A}" presName="parTx" presStyleLbl="revTx" presStyleIdx="4" presStyleCnt="7">
        <dgm:presLayoutVars>
          <dgm:chMax val="0"/>
          <dgm:chPref val="0"/>
        </dgm:presLayoutVars>
      </dgm:prSet>
      <dgm:spPr/>
    </dgm:pt>
    <dgm:pt modelId="{CBF6A19C-C2BE-49FA-889D-3BE5C8456E48}" type="pres">
      <dgm:prSet presAssocID="{A2A08090-5F72-4C48-951B-9382DD0E06AF}" presName="sibTrans" presStyleCnt="0"/>
      <dgm:spPr/>
    </dgm:pt>
    <dgm:pt modelId="{1D434D9A-B605-46F2-8666-D82553DDC935}" type="pres">
      <dgm:prSet presAssocID="{395D951C-16C9-4548-B9E7-0FBCA4FBA396}" presName="compNode" presStyleCnt="0"/>
      <dgm:spPr/>
    </dgm:pt>
    <dgm:pt modelId="{7F1B7486-30A6-4634-A0E2-FB1C87467BD2}" type="pres">
      <dgm:prSet presAssocID="{395D951C-16C9-4548-B9E7-0FBCA4FBA396}" presName="bgRect" presStyleLbl="bgShp" presStyleIdx="5" presStyleCnt="7"/>
      <dgm:spPr/>
    </dgm:pt>
    <dgm:pt modelId="{0FF0DA63-9EAD-41BD-AA00-74F500BAC18F}" type="pres">
      <dgm:prSet presAssocID="{395D951C-16C9-4548-B9E7-0FBCA4FBA39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lldozer"/>
        </a:ext>
      </dgm:extLst>
    </dgm:pt>
    <dgm:pt modelId="{5A93B0DF-AC76-47FB-9C8B-DACF3C174536}" type="pres">
      <dgm:prSet presAssocID="{395D951C-16C9-4548-B9E7-0FBCA4FBA396}" presName="spaceRect" presStyleCnt="0"/>
      <dgm:spPr/>
    </dgm:pt>
    <dgm:pt modelId="{A3B2CCBD-431D-4698-8214-97F9125E8FC7}" type="pres">
      <dgm:prSet presAssocID="{395D951C-16C9-4548-B9E7-0FBCA4FBA396}" presName="parTx" presStyleLbl="revTx" presStyleIdx="5" presStyleCnt="7">
        <dgm:presLayoutVars>
          <dgm:chMax val="0"/>
          <dgm:chPref val="0"/>
        </dgm:presLayoutVars>
      </dgm:prSet>
      <dgm:spPr/>
    </dgm:pt>
    <dgm:pt modelId="{0CA7E8A8-1D25-4F47-89ED-01A06551C604}" type="pres">
      <dgm:prSet presAssocID="{48B8270E-7ECA-4680-A389-48138C27AB9B}" presName="sibTrans" presStyleCnt="0"/>
      <dgm:spPr/>
    </dgm:pt>
    <dgm:pt modelId="{8786BF37-1822-4F3B-BB19-8621C636CA18}" type="pres">
      <dgm:prSet presAssocID="{DE411C72-64AD-4654-85B5-92A71BFB0920}" presName="compNode" presStyleCnt="0"/>
      <dgm:spPr/>
    </dgm:pt>
    <dgm:pt modelId="{3C3D5006-35F1-4FE5-BCF6-FA42743FF4E2}" type="pres">
      <dgm:prSet presAssocID="{DE411C72-64AD-4654-85B5-92A71BFB0920}" presName="bgRect" presStyleLbl="bgShp" presStyleIdx="6" presStyleCnt="7"/>
      <dgm:spPr/>
    </dgm:pt>
    <dgm:pt modelId="{268A152B-9EB1-40E8-A792-C9D65CC079E9}" type="pres">
      <dgm:prSet presAssocID="{DE411C72-64AD-4654-85B5-92A71BFB092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8BFE8B99-EA6C-4AB5-B37B-055C4692E158}" type="pres">
      <dgm:prSet presAssocID="{DE411C72-64AD-4654-85B5-92A71BFB0920}" presName="spaceRect" presStyleCnt="0"/>
      <dgm:spPr/>
    </dgm:pt>
    <dgm:pt modelId="{B0CB5421-E70E-40A8-8AE6-0E8C63845F81}" type="pres">
      <dgm:prSet presAssocID="{DE411C72-64AD-4654-85B5-92A71BFB0920}" presName="parTx" presStyleLbl="revTx" presStyleIdx="6" presStyleCnt="7">
        <dgm:presLayoutVars>
          <dgm:chMax val="0"/>
          <dgm:chPref val="0"/>
        </dgm:presLayoutVars>
      </dgm:prSet>
      <dgm:spPr/>
    </dgm:pt>
  </dgm:ptLst>
  <dgm:cxnLst>
    <dgm:cxn modelId="{437C2E0C-D96E-43A2-8642-9177197AA800}" type="presOf" srcId="{395D951C-16C9-4548-B9E7-0FBCA4FBA396}" destId="{A3B2CCBD-431D-4698-8214-97F9125E8FC7}" srcOrd="0" destOrd="0" presId="urn:microsoft.com/office/officeart/2018/2/layout/IconVerticalSolidList"/>
    <dgm:cxn modelId="{D3EE0A19-9B16-412B-97BD-44D9CC0C07F1}" srcId="{792879B1-A64A-421F-AF7E-C0A9B770AA00}" destId="{DE411C72-64AD-4654-85B5-92A71BFB0920}" srcOrd="6" destOrd="0" parTransId="{73D2011D-896A-4FAE-BBFF-02D9DAAF3A96}" sibTransId="{042E6720-A9A2-4245-8B45-555FDC253D3C}"/>
    <dgm:cxn modelId="{44231A1A-823C-455B-8E4A-2A9DFD792DEC}" type="presOf" srcId="{F5063D04-E229-4613-AC48-591FEA63214E}" destId="{C041A20D-DBC3-4089-98F1-159121EAEF6C}" srcOrd="0" destOrd="0" presId="urn:microsoft.com/office/officeart/2018/2/layout/IconVerticalSolidList"/>
    <dgm:cxn modelId="{912A3531-CDF4-47A9-9552-E0BFF8CAF249}" srcId="{792879B1-A64A-421F-AF7E-C0A9B770AA00}" destId="{D3B5EEB4-34C1-4CCC-9F60-7E5707298103}" srcOrd="1" destOrd="0" parTransId="{9C4575E5-B4ED-4705-959B-BEC179B43737}" sibTransId="{42ACE24D-75D1-49AB-94CF-21102720C9FC}"/>
    <dgm:cxn modelId="{35867D3E-2B97-4861-BAA4-9E0A80764282}" type="presOf" srcId="{792879B1-A64A-421F-AF7E-C0A9B770AA00}" destId="{9A6226B3-2374-45A3-9725-55D455D78FC2}" srcOrd="0" destOrd="0" presId="urn:microsoft.com/office/officeart/2018/2/layout/IconVerticalSolidList"/>
    <dgm:cxn modelId="{439F205B-16AB-44ED-AC27-11D6261D54E7}" srcId="{792879B1-A64A-421F-AF7E-C0A9B770AA00}" destId="{395D951C-16C9-4548-B9E7-0FBCA4FBA396}" srcOrd="5" destOrd="0" parTransId="{F57F5AA3-BCA9-48FC-95B6-7B3AFCD27F70}" sibTransId="{48B8270E-7ECA-4680-A389-48138C27AB9B}"/>
    <dgm:cxn modelId="{A9C3E051-8F39-4775-9D15-9FA67D1FF61B}" type="presOf" srcId="{D3B5EEB4-34C1-4CCC-9F60-7E5707298103}" destId="{0A3A29FC-4724-447C-ABE1-047051BCCF59}" srcOrd="0" destOrd="0" presId="urn:microsoft.com/office/officeart/2018/2/layout/IconVerticalSolidList"/>
    <dgm:cxn modelId="{CABA6197-83AF-4ADA-910E-05F636F5BDE2}" type="presOf" srcId="{7F7C6C27-F0D6-4B1D-9A5D-016C97B9D565}" destId="{E4102939-702B-45D8-84F8-87A008AF7652}" srcOrd="0" destOrd="0" presId="urn:microsoft.com/office/officeart/2018/2/layout/IconVerticalSolidList"/>
    <dgm:cxn modelId="{E0221A9F-7E43-4183-B2EE-0327A47BDE30}" srcId="{792879B1-A64A-421F-AF7E-C0A9B770AA00}" destId="{7B2B19D6-D959-4A2F-B31B-AE9F2FD5C08A}" srcOrd="4" destOrd="0" parTransId="{BC0CDED4-4850-4386-9F54-1CC7346B3FD4}" sibTransId="{A2A08090-5F72-4C48-951B-9382DD0E06AF}"/>
    <dgm:cxn modelId="{9F4DCDA0-BF60-4AEE-A1E0-FBBEF3CE9852}" srcId="{792879B1-A64A-421F-AF7E-C0A9B770AA00}" destId="{7F7C6C27-F0D6-4B1D-9A5D-016C97B9D565}" srcOrd="3" destOrd="0" parTransId="{1FEB269D-3D5E-401E-ABD8-50069B8B9647}" sibTransId="{F3BAFE4D-26D3-40B5-B898-DD337A87C8C3}"/>
    <dgm:cxn modelId="{69D836D6-3244-4A0E-9C1B-1D0A2DF0F8C0}" type="presOf" srcId="{7B2B19D6-D959-4A2F-B31B-AE9F2FD5C08A}" destId="{07175767-C55B-49A2-9DBB-7EAAA4936643}" srcOrd="0" destOrd="0" presId="urn:microsoft.com/office/officeart/2018/2/layout/IconVerticalSolidList"/>
    <dgm:cxn modelId="{F031EFD9-EA23-4195-9A02-F68A3FF51298}" srcId="{792879B1-A64A-421F-AF7E-C0A9B770AA00}" destId="{D609D138-A594-49F4-9E46-0715B3003FD0}" srcOrd="2" destOrd="0" parTransId="{7DC047DA-AB34-4B0C-9334-52EB0230EEBB}" sibTransId="{896504A3-2083-48E0-A55A-57C16F5D76B6}"/>
    <dgm:cxn modelId="{DDD9E9F5-9904-4335-8FB1-8C683C1E59F1}" type="presOf" srcId="{D609D138-A594-49F4-9E46-0715B3003FD0}" destId="{D0A07CE0-85DD-4E91-AE88-EFB560CE4E6B}" srcOrd="0" destOrd="0" presId="urn:microsoft.com/office/officeart/2018/2/layout/IconVerticalSolidList"/>
    <dgm:cxn modelId="{7C50D8F9-73BF-40F5-B0C7-DA1B40FDC0B1}" srcId="{792879B1-A64A-421F-AF7E-C0A9B770AA00}" destId="{F5063D04-E229-4613-AC48-591FEA63214E}" srcOrd="0" destOrd="0" parTransId="{E3C35AB5-5852-4477-954D-6CB1A52725B9}" sibTransId="{9B7AB332-D910-48F2-B6C1-C7F92433056D}"/>
    <dgm:cxn modelId="{E050E1FF-5C7D-4C44-89F0-A35389CF498A}" type="presOf" srcId="{DE411C72-64AD-4654-85B5-92A71BFB0920}" destId="{B0CB5421-E70E-40A8-8AE6-0E8C63845F81}" srcOrd="0" destOrd="0" presId="urn:microsoft.com/office/officeart/2018/2/layout/IconVerticalSolidList"/>
    <dgm:cxn modelId="{BF2863E5-31CB-4610-BCE7-EA583B6DDC8C}" type="presParOf" srcId="{9A6226B3-2374-45A3-9725-55D455D78FC2}" destId="{9B1FAB56-A25A-4AD6-8247-7E08FD3BF947}" srcOrd="0" destOrd="0" presId="urn:microsoft.com/office/officeart/2018/2/layout/IconVerticalSolidList"/>
    <dgm:cxn modelId="{2D80760D-BFC4-4644-8565-76D0928D01AF}" type="presParOf" srcId="{9B1FAB56-A25A-4AD6-8247-7E08FD3BF947}" destId="{924228E2-CCBB-4178-9D98-2C36BD83EC92}" srcOrd="0" destOrd="0" presId="urn:microsoft.com/office/officeart/2018/2/layout/IconVerticalSolidList"/>
    <dgm:cxn modelId="{B8C1BB10-118B-49A9-8634-E8BF08B94EF7}" type="presParOf" srcId="{9B1FAB56-A25A-4AD6-8247-7E08FD3BF947}" destId="{EBDB89D4-8D37-41F4-8327-EA9383359106}" srcOrd="1" destOrd="0" presId="urn:microsoft.com/office/officeart/2018/2/layout/IconVerticalSolidList"/>
    <dgm:cxn modelId="{F66F7B60-C084-4CFD-AE2C-379A2AE51A9A}" type="presParOf" srcId="{9B1FAB56-A25A-4AD6-8247-7E08FD3BF947}" destId="{7DC713D5-0FDF-4C78-9B42-8BE1969CD536}" srcOrd="2" destOrd="0" presId="urn:microsoft.com/office/officeart/2018/2/layout/IconVerticalSolidList"/>
    <dgm:cxn modelId="{6E173927-7545-4B43-AFF2-DFEF43B4604B}" type="presParOf" srcId="{9B1FAB56-A25A-4AD6-8247-7E08FD3BF947}" destId="{C041A20D-DBC3-4089-98F1-159121EAEF6C}" srcOrd="3" destOrd="0" presId="urn:microsoft.com/office/officeart/2018/2/layout/IconVerticalSolidList"/>
    <dgm:cxn modelId="{40F3D1B3-D399-458B-9585-136F3F7C0F0E}" type="presParOf" srcId="{9A6226B3-2374-45A3-9725-55D455D78FC2}" destId="{048555CD-242E-4CDA-942A-A7B7FE51E27F}" srcOrd="1" destOrd="0" presId="urn:microsoft.com/office/officeart/2018/2/layout/IconVerticalSolidList"/>
    <dgm:cxn modelId="{28412294-257B-40FF-9B09-35AB20017CE6}" type="presParOf" srcId="{9A6226B3-2374-45A3-9725-55D455D78FC2}" destId="{0614CB1D-140F-45B9-910C-67219139F38B}" srcOrd="2" destOrd="0" presId="urn:microsoft.com/office/officeart/2018/2/layout/IconVerticalSolidList"/>
    <dgm:cxn modelId="{A59F6CA4-B6CB-42C5-B12C-EECC542CCACA}" type="presParOf" srcId="{0614CB1D-140F-45B9-910C-67219139F38B}" destId="{6110B6B8-ED8D-470E-8AB1-DB5B10BB46E2}" srcOrd="0" destOrd="0" presId="urn:microsoft.com/office/officeart/2018/2/layout/IconVerticalSolidList"/>
    <dgm:cxn modelId="{AA4D27C0-218D-4C41-A6B1-55D9D1E426C1}" type="presParOf" srcId="{0614CB1D-140F-45B9-910C-67219139F38B}" destId="{D780BB44-7CE8-42E0-854D-BC4255FEC61F}" srcOrd="1" destOrd="0" presId="urn:microsoft.com/office/officeart/2018/2/layout/IconVerticalSolidList"/>
    <dgm:cxn modelId="{2F888F1E-3961-4B1A-8B1A-43C1F372BCA9}" type="presParOf" srcId="{0614CB1D-140F-45B9-910C-67219139F38B}" destId="{2950DBFC-541F-4D99-B447-11B86FD19AA8}" srcOrd="2" destOrd="0" presId="urn:microsoft.com/office/officeart/2018/2/layout/IconVerticalSolidList"/>
    <dgm:cxn modelId="{94DD7DC4-97CF-4085-ABBD-4F7BB17D1396}" type="presParOf" srcId="{0614CB1D-140F-45B9-910C-67219139F38B}" destId="{0A3A29FC-4724-447C-ABE1-047051BCCF59}" srcOrd="3" destOrd="0" presId="urn:microsoft.com/office/officeart/2018/2/layout/IconVerticalSolidList"/>
    <dgm:cxn modelId="{247CDB32-37BD-4573-9477-2DA69DE7B2A8}" type="presParOf" srcId="{9A6226B3-2374-45A3-9725-55D455D78FC2}" destId="{88651D2B-1213-4DCB-8E67-881DC064DCB3}" srcOrd="3" destOrd="0" presId="urn:microsoft.com/office/officeart/2018/2/layout/IconVerticalSolidList"/>
    <dgm:cxn modelId="{83EF661C-54CC-4D9F-B99C-835DBAC17465}" type="presParOf" srcId="{9A6226B3-2374-45A3-9725-55D455D78FC2}" destId="{AEE820D0-58F2-4EA6-A0CA-0C8A07E84B56}" srcOrd="4" destOrd="0" presId="urn:microsoft.com/office/officeart/2018/2/layout/IconVerticalSolidList"/>
    <dgm:cxn modelId="{240FE308-6930-4178-845E-EB39BA6A7F20}" type="presParOf" srcId="{AEE820D0-58F2-4EA6-A0CA-0C8A07E84B56}" destId="{C1AAFE3C-F908-4AA1-9B4F-07A638B4F4BE}" srcOrd="0" destOrd="0" presId="urn:microsoft.com/office/officeart/2018/2/layout/IconVerticalSolidList"/>
    <dgm:cxn modelId="{83720EA3-E429-4ACD-A8DE-CB7331E7010F}" type="presParOf" srcId="{AEE820D0-58F2-4EA6-A0CA-0C8A07E84B56}" destId="{69F52902-4A36-485D-A802-463737FC99CA}" srcOrd="1" destOrd="0" presId="urn:microsoft.com/office/officeart/2018/2/layout/IconVerticalSolidList"/>
    <dgm:cxn modelId="{1F7B73BA-68D6-408B-9FD8-4374CFEC9A78}" type="presParOf" srcId="{AEE820D0-58F2-4EA6-A0CA-0C8A07E84B56}" destId="{4E3BC494-E7D2-4AA6-84AB-9918E166542C}" srcOrd="2" destOrd="0" presId="urn:microsoft.com/office/officeart/2018/2/layout/IconVerticalSolidList"/>
    <dgm:cxn modelId="{DD7A078F-FBEB-4554-B122-790DD105C525}" type="presParOf" srcId="{AEE820D0-58F2-4EA6-A0CA-0C8A07E84B56}" destId="{D0A07CE0-85DD-4E91-AE88-EFB560CE4E6B}" srcOrd="3" destOrd="0" presId="urn:microsoft.com/office/officeart/2018/2/layout/IconVerticalSolidList"/>
    <dgm:cxn modelId="{3638D3C3-B95C-4FAF-B227-DFB61065157A}" type="presParOf" srcId="{9A6226B3-2374-45A3-9725-55D455D78FC2}" destId="{5B86B922-32AE-4EF6-8202-FCF00054013B}" srcOrd="5" destOrd="0" presId="urn:microsoft.com/office/officeart/2018/2/layout/IconVerticalSolidList"/>
    <dgm:cxn modelId="{DABBD878-9827-4E2F-B9A3-1D73ABC5E34A}" type="presParOf" srcId="{9A6226B3-2374-45A3-9725-55D455D78FC2}" destId="{55BBD5DB-46FB-4BF5-B2D9-5B7B64DDC531}" srcOrd="6" destOrd="0" presId="urn:microsoft.com/office/officeart/2018/2/layout/IconVerticalSolidList"/>
    <dgm:cxn modelId="{300746F7-C160-41C7-92D8-8608C4682A68}" type="presParOf" srcId="{55BBD5DB-46FB-4BF5-B2D9-5B7B64DDC531}" destId="{369E7107-8AAD-4E2E-BAE7-546029FED3FE}" srcOrd="0" destOrd="0" presId="urn:microsoft.com/office/officeart/2018/2/layout/IconVerticalSolidList"/>
    <dgm:cxn modelId="{E91B5485-433B-40C5-8C5F-226BF8F53A1E}" type="presParOf" srcId="{55BBD5DB-46FB-4BF5-B2D9-5B7B64DDC531}" destId="{A6090F83-E9F3-4F20-9609-BC04E8926EE6}" srcOrd="1" destOrd="0" presId="urn:microsoft.com/office/officeart/2018/2/layout/IconVerticalSolidList"/>
    <dgm:cxn modelId="{849B330C-E1BE-485F-95C6-740889BCD43E}" type="presParOf" srcId="{55BBD5DB-46FB-4BF5-B2D9-5B7B64DDC531}" destId="{DF0D473F-BED6-4595-A37E-EE4636F3FFB9}" srcOrd="2" destOrd="0" presId="urn:microsoft.com/office/officeart/2018/2/layout/IconVerticalSolidList"/>
    <dgm:cxn modelId="{05EF0970-4600-419E-ABB9-B55D0C6AEF46}" type="presParOf" srcId="{55BBD5DB-46FB-4BF5-B2D9-5B7B64DDC531}" destId="{E4102939-702B-45D8-84F8-87A008AF7652}" srcOrd="3" destOrd="0" presId="urn:microsoft.com/office/officeart/2018/2/layout/IconVerticalSolidList"/>
    <dgm:cxn modelId="{7CFF1513-AA5F-4704-8E22-E32339C2186C}" type="presParOf" srcId="{9A6226B3-2374-45A3-9725-55D455D78FC2}" destId="{929E7894-2906-4647-8056-45BFFE52AF0D}" srcOrd="7" destOrd="0" presId="urn:microsoft.com/office/officeart/2018/2/layout/IconVerticalSolidList"/>
    <dgm:cxn modelId="{227940CF-9B1A-4611-BF20-7A0B568E62DC}" type="presParOf" srcId="{9A6226B3-2374-45A3-9725-55D455D78FC2}" destId="{8884C91E-B14A-49E6-A1F9-8B18D9E65C2F}" srcOrd="8" destOrd="0" presId="urn:microsoft.com/office/officeart/2018/2/layout/IconVerticalSolidList"/>
    <dgm:cxn modelId="{2C6CD3D6-968F-4680-9DFF-ABE8E97350CA}" type="presParOf" srcId="{8884C91E-B14A-49E6-A1F9-8B18D9E65C2F}" destId="{16ADA0A6-8676-4E5C-AD6B-3722C2A0E291}" srcOrd="0" destOrd="0" presId="urn:microsoft.com/office/officeart/2018/2/layout/IconVerticalSolidList"/>
    <dgm:cxn modelId="{58D85ADF-E8DC-42E9-BEE8-9E17E9E33E3B}" type="presParOf" srcId="{8884C91E-B14A-49E6-A1F9-8B18D9E65C2F}" destId="{3E1E2E0D-CBE6-440E-AF82-6F589463BD71}" srcOrd="1" destOrd="0" presId="urn:microsoft.com/office/officeart/2018/2/layout/IconVerticalSolidList"/>
    <dgm:cxn modelId="{5E9E4960-3855-4B49-B886-2DE0538178EC}" type="presParOf" srcId="{8884C91E-B14A-49E6-A1F9-8B18D9E65C2F}" destId="{E555A212-1B51-456D-AE94-EE590A8E6CDD}" srcOrd="2" destOrd="0" presId="urn:microsoft.com/office/officeart/2018/2/layout/IconVerticalSolidList"/>
    <dgm:cxn modelId="{752C8598-99CF-483B-81F3-97686322F3D5}" type="presParOf" srcId="{8884C91E-B14A-49E6-A1F9-8B18D9E65C2F}" destId="{07175767-C55B-49A2-9DBB-7EAAA4936643}" srcOrd="3" destOrd="0" presId="urn:microsoft.com/office/officeart/2018/2/layout/IconVerticalSolidList"/>
    <dgm:cxn modelId="{DFD20A73-2722-40F3-8B8F-52A9FCEAD2E0}" type="presParOf" srcId="{9A6226B3-2374-45A3-9725-55D455D78FC2}" destId="{CBF6A19C-C2BE-49FA-889D-3BE5C8456E48}" srcOrd="9" destOrd="0" presId="urn:microsoft.com/office/officeart/2018/2/layout/IconVerticalSolidList"/>
    <dgm:cxn modelId="{E7D104D7-3502-4BC5-96C8-5E7E3DCF1009}" type="presParOf" srcId="{9A6226B3-2374-45A3-9725-55D455D78FC2}" destId="{1D434D9A-B605-46F2-8666-D82553DDC935}" srcOrd="10" destOrd="0" presId="urn:microsoft.com/office/officeart/2018/2/layout/IconVerticalSolidList"/>
    <dgm:cxn modelId="{6900287B-6B63-40DD-B31B-2689B811ADD5}" type="presParOf" srcId="{1D434D9A-B605-46F2-8666-D82553DDC935}" destId="{7F1B7486-30A6-4634-A0E2-FB1C87467BD2}" srcOrd="0" destOrd="0" presId="urn:microsoft.com/office/officeart/2018/2/layout/IconVerticalSolidList"/>
    <dgm:cxn modelId="{857F145D-AB1E-43A7-8DE3-017EBB6A0F4D}" type="presParOf" srcId="{1D434D9A-B605-46F2-8666-D82553DDC935}" destId="{0FF0DA63-9EAD-41BD-AA00-74F500BAC18F}" srcOrd="1" destOrd="0" presId="urn:microsoft.com/office/officeart/2018/2/layout/IconVerticalSolidList"/>
    <dgm:cxn modelId="{17BF5F90-9717-41A3-B70D-915892B85D2E}" type="presParOf" srcId="{1D434D9A-B605-46F2-8666-D82553DDC935}" destId="{5A93B0DF-AC76-47FB-9C8B-DACF3C174536}" srcOrd="2" destOrd="0" presId="urn:microsoft.com/office/officeart/2018/2/layout/IconVerticalSolidList"/>
    <dgm:cxn modelId="{2BC3CF5C-10D1-43A9-BC1F-928B7EF6D132}" type="presParOf" srcId="{1D434D9A-B605-46F2-8666-D82553DDC935}" destId="{A3B2CCBD-431D-4698-8214-97F9125E8FC7}" srcOrd="3" destOrd="0" presId="urn:microsoft.com/office/officeart/2018/2/layout/IconVerticalSolidList"/>
    <dgm:cxn modelId="{47C81681-2487-497B-962D-6F7BFC3B0F53}" type="presParOf" srcId="{9A6226B3-2374-45A3-9725-55D455D78FC2}" destId="{0CA7E8A8-1D25-4F47-89ED-01A06551C604}" srcOrd="11" destOrd="0" presId="urn:microsoft.com/office/officeart/2018/2/layout/IconVerticalSolidList"/>
    <dgm:cxn modelId="{6053BE40-9992-4740-9149-B55CA5CC8A13}" type="presParOf" srcId="{9A6226B3-2374-45A3-9725-55D455D78FC2}" destId="{8786BF37-1822-4F3B-BB19-8621C636CA18}" srcOrd="12" destOrd="0" presId="urn:microsoft.com/office/officeart/2018/2/layout/IconVerticalSolidList"/>
    <dgm:cxn modelId="{AB0FF118-5D8D-4FDD-8907-6D16797F24FC}" type="presParOf" srcId="{8786BF37-1822-4F3B-BB19-8621C636CA18}" destId="{3C3D5006-35F1-4FE5-BCF6-FA42743FF4E2}" srcOrd="0" destOrd="0" presId="urn:microsoft.com/office/officeart/2018/2/layout/IconVerticalSolidList"/>
    <dgm:cxn modelId="{371395AA-1821-4A3B-8A68-23A61643546D}" type="presParOf" srcId="{8786BF37-1822-4F3B-BB19-8621C636CA18}" destId="{268A152B-9EB1-40E8-A792-C9D65CC079E9}" srcOrd="1" destOrd="0" presId="urn:microsoft.com/office/officeart/2018/2/layout/IconVerticalSolidList"/>
    <dgm:cxn modelId="{E63DD8C7-A871-4D9F-B26F-74921FE82B42}" type="presParOf" srcId="{8786BF37-1822-4F3B-BB19-8621C636CA18}" destId="{8BFE8B99-EA6C-4AB5-B37B-055C4692E158}" srcOrd="2" destOrd="0" presId="urn:microsoft.com/office/officeart/2018/2/layout/IconVerticalSolidList"/>
    <dgm:cxn modelId="{AC8F086A-C23E-4882-AA15-94606EC3AE0F}" type="presParOf" srcId="{8786BF37-1822-4F3B-BB19-8621C636CA18}" destId="{B0CB5421-E70E-40A8-8AE6-0E8C63845F8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43F866-6008-4269-8714-DEA7655B8E6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A1E601B-72C6-4C23-B82A-B258F8FE9DA1}">
      <dgm:prSet/>
      <dgm:spPr/>
      <dgm:t>
        <a:bodyPr/>
        <a:lstStyle/>
        <a:p>
          <a:r>
            <a:rPr lang="en-GB"/>
            <a:t>S</a:t>
          </a:r>
          <a:r>
            <a:rPr lang="en-GB" b="0" i="0"/>
            <a:t>ection 78 of the Police, Crime, Sentencing and Courts Act 2022- Abolished the old offence of common law public nuisance. </a:t>
          </a:r>
          <a:endParaRPr lang="en-US"/>
        </a:p>
      </dgm:t>
    </dgm:pt>
    <dgm:pt modelId="{10E8B0F7-F879-4526-AEB8-71D69DA490B0}" type="parTrans" cxnId="{74EA6434-A2C9-4DC3-9B07-23A0F541A05A}">
      <dgm:prSet/>
      <dgm:spPr/>
      <dgm:t>
        <a:bodyPr/>
        <a:lstStyle/>
        <a:p>
          <a:endParaRPr lang="en-US"/>
        </a:p>
      </dgm:t>
    </dgm:pt>
    <dgm:pt modelId="{F45DA598-8DE9-44E0-9A98-8BA85655AEF9}" type="sibTrans" cxnId="{74EA6434-A2C9-4DC3-9B07-23A0F541A05A}">
      <dgm:prSet/>
      <dgm:spPr/>
      <dgm:t>
        <a:bodyPr/>
        <a:lstStyle/>
        <a:p>
          <a:endParaRPr lang="en-US"/>
        </a:p>
      </dgm:t>
    </dgm:pt>
    <dgm:pt modelId="{38817228-D1D3-48A6-A4A8-7464277C0F54}">
      <dgm:prSet/>
      <dgm:spPr/>
      <dgm:t>
        <a:bodyPr/>
        <a:lstStyle/>
        <a:p>
          <a:r>
            <a:rPr lang="en-GB" b="0" i="0"/>
            <a:t>(1)A person commits an offence if—</a:t>
          </a:r>
          <a:endParaRPr lang="en-US"/>
        </a:p>
      </dgm:t>
    </dgm:pt>
    <dgm:pt modelId="{99A10BC5-F54E-46EB-A38A-00762108B7B3}" type="parTrans" cxnId="{617ED826-2FEE-4FC3-A942-FD6B0DD5EC7F}">
      <dgm:prSet/>
      <dgm:spPr/>
      <dgm:t>
        <a:bodyPr/>
        <a:lstStyle/>
        <a:p>
          <a:endParaRPr lang="en-US"/>
        </a:p>
      </dgm:t>
    </dgm:pt>
    <dgm:pt modelId="{B566048F-3DD8-4780-9A30-8BC92F927BF2}" type="sibTrans" cxnId="{617ED826-2FEE-4FC3-A942-FD6B0DD5EC7F}">
      <dgm:prSet/>
      <dgm:spPr/>
      <dgm:t>
        <a:bodyPr/>
        <a:lstStyle/>
        <a:p>
          <a:endParaRPr lang="en-US"/>
        </a:p>
      </dgm:t>
    </dgm:pt>
    <dgm:pt modelId="{ADAAB0BC-796D-4C38-BA37-E54C68E9B720}">
      <dgm:prSet/>
      <dgm:spPr/>
      <dgm:t>
        <a:bodyPr/>
        <a:lstStyle/>
        <a:p>
          <a:r>
            <a:rPr lang="en-GB" b="0" i="0"/>
            <a:t>(a)the person—</a:t>
          </a:r>
          <a:endParaRPr lang="en-US"/>
        </a:p>
      </dgm:t>
    </dgm:pt>
    <dgm:pt modelId="{F491950A-9F4B-462A-98FD-CFEEB0EEB635}" type="parTrans" cxnId="{653E8B77-41AF-4D84-BA30-4308CCA7715D}">
      <dgm:prSet/>
      <dgm:spPr/>
      <dgm:t>
        <a:bodyPr/>
        <a:lstStyle/>
        <a:p>
          <a:endParaRPr lang="en-US"/>
        </a:p>
      </dgm:t>
    </dgm:pt>
    <dgm:pt modelId="{8B346104-E91D-4192-95BB-BE1BCE4820E8}" type="sibTrans" cxnId="{653E8B77-41AF-4D84-BA30-4308CCA7715D}">
      <dgm:prSet/>
      <dgm:spPr/>
      <dgm:t>
        <a:bodyPr/>
        <a:lstStyle/>
        <a:p>
          <a:endParaRPr lang="en-US"/>
        </a:p>
      </dgm:t>
    </dgm:pt>
    <dgm:pt modelId="{4348D88A-71CA-4A69-81DB-E84D0E05A037}">
      <dgm:prSet/>
      <dgm:spPr/>
      <dgm:t>
        <a:bodyPr/>
        <a:lstStyle/>
        <a:p>
          <a:r>
            <a:rPr lang="en-GB" b="0" i="0"/>
            <a:t>(i)does an act, or</a:t>
          </a:r>
          <a:endParaRPr lang="en-US"/>
        </a:p>
      </dgm:t>
    </dgm:pt>
    <dgm:pt modelId="{BBDD39CB-F393-4073-BE92-C9BBF97C739C}" type="parTrans" cxnId="{7214CC98-529D-4AFF-BA59-D1180C80C9A5}">
      <dgm:prSet/>
      <dgm:spPr/>
      <dgm:t>
        <a:bodyPr/>
        <a:lstStyle/>
        <a:p>
          <a:endParaRPr lang="en-US"/>
        </a:p>
      </dgm:t>
    </dgm:pt>
    <dgm:pt modelId="{502AEE5E-0E9D-44F0-A0AF-540869DFE2BB}" type="sibTrans" cxnId="{7214CC98-529D-4AFF-BA59-D1180C80C9A5}">
      <dgm:prSet/>
      <dgm:spPr/>
      <dgm:t>
        <a:bodyPr/>
        <a:lstStyle/>
        <a:p>
          <a:endParaRPr lang="en-US"/>
        </a:p>
      </dgm:t>
    </dgm:pt>
    <dgm:pt modelId="{39F6494E-09B5-40FA-BD80-48620B104396}">
      <dgm:prSet/>
      <dgm:spPr/>
      <dgm:t>
        <a:bodyPr/>
        <a:lstStyle/>
        <a:p>
          <a:r>
            <a:rPr lang="en-GB" b="0" i="0"/>
            <a:t>(ii)omits to do an act that they are required to do by any enactment or rule of law,</a:t>
          </a:r>
          <a:endParaRPr lang="en-US"/>
        </a:p>
      </dgm:t>
    </dgm:pt>
    <dgm:pt modelId="{84E6BC84-5DE8-41C5-83DE-CD33365BF853}" type="parTrans" cxnId="{EB5E71F5-7A0C-4948-8A9E-4E2D9F068162}">
      <dgm:prSet/>
      <dgm:spPr/>
      <dgm:t>
        <a:bodyPr/>
        <a:lstStyle/>
        <a:p>
          <a:endParaRPr lang="en-US"/>
        </a:p>
      </dgm:t>
    </dgm:pt>
    <dgm:pt modelId="{66E173B5-5C56-409D-8E30-78A12570EE8A}" type="sibTrans" cxnId="{EB5E71F5-7A0C-4948-8A9E-4E2D9F068162}">
      <dgm:prSet/>
      <dgm:spPr/>
      <dgm:t>
        <a:bodyPr/>
        <a:lstStyle/>
        <a:p>
          <a:endParaRPr lang="en-US"/>
        </a:p>
      </dgm:t>
    </dgm:pt>
    <dgm:pt modelId="{F2D41F24-B864-4A6C-A5CF-C0D6976DF6AE}">
      <dgm:prSet/>
      <dgm:spPr/>
      <dgm:t>
        <a:bodyPr/>
        <a:lstStyle/>
        <a:p>
          <a:r>
            <a:rPr lang="en-GB" b="0" i="0"/>
            <a:t>(b)the person’s act or omission—</a:t>
          </a:r>
          <a:endParaRPr lang="en-US"/>
        </a:p>
      </dgm:t>
    </dgm:pt>
    <dgm:pt modelId="{FDF8ED0C-879A-44BB-9B09-E2077C5E6FE7}" type="parTrans" cxnId="{F9B1AC86-8758-4260-B5B7-30C362AF0EF2}">
      <dgm:prSet/>
      <dgm:spPr/>
      <dgm:t>
        <a:bodyPr/>
        <a:lstStyle/>
        <a:p>
          <a:endParaRPr lang="en-US"/>
        </a:p>
      </dgm:t>
    </dgm:pt>
    <dgm:pt modelId="{E84AF4C1-88B4-4C9A-BE90-DDFC5EA7D3E1}" type="sibTrans" cxnId="{F9B1AC86-8758-4260-B5B7-30C362AF0EF2}">
      <dgm:prSet/>
      <dgm:spPr/>
      <dgm:t>
        <a:bodyPr/>
        <a:lstStyle/>
        <a:p>
          <a:endParaRPr lang="en-US"/>
        </a:p>
      </dgm:t>
    </dgm:pt>
    <dgm:pt modelId="{2C177477-9C95-44B2-9CC5-457A0C012AE3}">
      <dgm:prSet/>
      <dgm:spPr/>
      <dgm:t>
        <a:bodyPr/>
        <a:lstStyle/>
        <a:p>
          <a:r>
            <a:rPr lang="en-GB" b="0" i="0"/>
            <a:t>(i)creates a risk of, or causes, serious harm to the public or a section of the public, or</a:t>
          </a:r>
          <a:endParaRPr lang="en-US"/>
        </a:p>
      </dgm:t>
    </dgm:pt>
    <dgm:pt modelId="{8F5BFB56-25E9-410F-A26C-7A40E5D32494}" type="parTrans" cxnId="{3C509E89-C3D6-48FE-9381-02816BFC8237}">
      <dgm:prSet/>
      <dgm:spPr/>
      <dgm:t>
        <a:bodyPr/>
        <a:lstStyle/>
        <a:p>
          <a:endParaRPr lang="en-US"/>
        </a:p>
      </dgm:t>
    </dgm:pt>
    <dgm:pt modelId="{74EEBCAB-05C7-430D-83CB-13D62A87ADD7}" type="sibTrans" cxnId="{3C509E89-C3D6-48FE-9381-02816BFC8237}">
      <dgm:prSet/>
      <dgm:spPr/>
      <dgm:t>
        <a:bodyPr/>
        <a:lstStyle/>
        <a:p>
          <a:endParaRPr lang="en-US"/>
        </a:p>
      </dgm:t>
    </dgm:pt>
    <dgm:pt modelId="{27F0C54F-2C40-4227-A96B-753873474AD2}">
      <dgm:prSet/>
      <dgm:spPr/>
      <dgm:t>
        <a:bodyPr/>
        <a:lstStyle/>
        <a:p>
          <a:r>
            <a:rPr lang="en-GB" b="0" i="0"/>
            <a:t>(ii)obstructs the public or a section of the public in the exercise or enjoyment of a right that may be exercised or enjoyed by the public at large, and</a:t>
          </a:r>
          <a:endParaRPr lang="en-US"/>
        </a:p>
      </dgm:t>
    </dgm:pt>
    <dgm:pt modelId="{D8B88192-14CE-45DC-99DF-4CF5D39AFA8F}" type="parTrans" cxnId="{17FEAFC7-CE81-4653-8468-A05C38645536}">
      <dgm:prSet/>
      <dgm:spPr/>
      <dgm:t>
        <a:bodyPr/>
        <a:lstStyle/>
        <a:p>
          <a:endParaRPr lang="en-US"/>
        </a:p>
      </dgm:t>
    </dgm:pt>
    <dgm:pt modelId="{8044A560-7332-4EA1-8159-EA9580700723}" type="sibTrans" cxnId="{17FEAFC7-CE81-4653-8468-A05C38645536}">
      <dgm:prSet/>
      <dgm:spPr/>
      <dgm:t>
        <a:bodyPr/>
        <a:lstStyle/>
        <a:p>
          <a:endParaRPr lang="en-US"/>
        </a:p>
      </dgm:t>
    </dgm:pt>
    <dgm:pt modelId="{53719BB2-7ED1-4A37-9376-288447176D4F}">
      <dgm:prSet/>
      <dgm:spPr/>
      <dgm:t>
        <a:bodyPr/>
        <a:lstStyle/>
        <a:p>
          <a:r>
            <a:rPr lang="en-GB" b="0" i="0"/>
            <a:t>(c)the person intends that their act or omission will have a consequence mentioned in paragraph </a:t>
          </a:r>
          <a:r>
            <a:rPr lang="en-GB" b="0" i="0">
              <a:hlinkClick xmlns:r="http://schemas.openxmlformats.org/officeDocument/2006/relationships" r:id="rId1"/>
            </a:rPr>
            <a:t>(b)</a:t>
          </a:r>
          <a:r>
            <a:rPr lang="en-GB" b="0" i="0"/>
            <a:t> or is reckless as to whether it will have such a consequence.</a:t>
          </a:r>
          <a:endParaRPr lang="en-US"/>
        </a:p>
      </dgm:t>
    </dgm:pt>
    <dgm:pt modelId="{FC9787B9-5DFA-4FA2-A73B-DCDB6C40BEF0}" type="parTrans" cxnId="{E2EAEACC-7243-4862-9A73-C841BC7A873F}">
      <dgm:prSet/>
      <dgm:spPr/>
      <dgm:t>
        <a:bodyPr/>
        <a:lstStyle/>
        <a:p>
          <a:endParaRPr lang="en-US"/>
        </a:p>
      </dgm:t>
    </dgm:pt>
    <dgm:pt modelId="{D6B42C88-E0A3-4077-8D78-81698E563583}" type="sibTrans" cxnId="{E2EAEACC-7243-4862-9A73-C841BC7A873F}">
      <dgm:prSet/>
      <dgm:spPr/>
      <dgm:t>
        <a:bodyPr/>
        <a:lstStyle/>
        <a:p>
          <a:endParaRPr lang="en-US"/>
        </a:p>
      </dgm:t>
    </dgm:pt>
    <dgm:pt modelId="{B978BC40-0859-46C0-8C0A-A5C8BF8080B1}" type="pres">
      <dgm:prSet presAssocID="{3E43F866-6008-4269-8714-DEA7655B8E6F}" presName="vert0" presStyleCnt="0">
        <dgm:presLayoutVars>
          <dgm:dir/>
          <dgm:animOne val="branch"/>
          <dgm:animLvl val="lvl"/>
        </dgm:presLayoutVars>
      </dgm:prSet>
      <dgm:spPr/>
    </dgm:pt>
    <dgm:pt modelId="{F7F9AFB3-B436-47EB-A454-E8380C8AAAE6}" type="pres">
      <dgm:prSet presAssocID="{BA1E601B-72C6-4C23-B82A-B258F8FE9DA1}" presName="thickLine" presStyleLbl="alignNode1" presStyleIdx="0" presStyleCnt="9"/>
      <dgm:spPr/>
    </dgm:pt>
    <dgm:pt modelId="{98278DA5-8678-4892-8B5C-F76DAB7E01AE}" type="pres">
      <dgm:prSet presAssocID="{BA1E601B-72C6-4C23-B82A-B258F8FE9DA1}" presName="horz1" presStyleCnt="0"/>
      <dgm:spPr/>
    </dgm:pt>
    <dgm:pt modelId="{C66ADD32-9B06-4169-8FBF-02C94CE55CE9}" type="pres">
      <dgm:prSet presAssocID="{BA1E601B-72C6-4C23-B82A-B258F8FE9DA1}" presName="tx1" presStyleLbl="revTx" presStyleIdx="0" presStyleCnt="9"/>
      <dgm:spPr/>
    </dgm:pt>
    <dgm:pt modelId="{7F86CC18-8BE9-4F13-8169-E966DAFD3602}" type="pres">
      <dgm:prSet presAssocID="{BA1E601B-72C6-4C23-B82A-B258F8FE9DA1}" presName="vert1" presStyleCnt="0"/>
      <dgm:spPr/>
    </dgm:pt>
    <dgm:pt modelId="{6AF2D5D4-27A6-47F2-8344-3270B2286137}" type="pres">
      <dgm:prSet presAssocID="{38817228-D1D3-48A6-A4A8-7464277C0F54}" presName="thickLine" presStyleLbl="alignNode1" presStyleIdx="1" presStyleCnt="9"/>
      <dgm:spPr/>
    </dgm:pt>
    <dgm:pt modelId="{137BD258-2CE0-4FBB-877D-D9F4ED8480B1}" type="pres">
      <dgm:prSet presAssocID="{38817228-D1D3-48A6-A4A8-7464277C0F54}" presName="horz1" presStyleCnt="0"/>
      <dgm:spPr/>
    </dgm:pt>
    <dgm:pt modelId="{B27D1422-1ED0-4CB9-8DA7-DFCDD8A66C15}" type="pres">
      <dgm:prSet presAssocID="{38817228-D1D3-48A6-A4A8-7464277C0F54}" presName="tx1" presStyleLbl="revTx" presStyleIdx="1" presStyleCnt="9"/>
      <dgm:spPr/>
    </dgm:pt>
    <dgm:pt modelId="{79661133-3D9C-4A36-B642-218A14693CE6}" type="pres">
      <dgm:prSet presAssocID="{38817228-D1D3-48A6-A4A8-7464277C0F54}" presName="vert1" presStyleCnt="0"/>
      <dgm:spPr/>
    </dgm:pt>
    <dgm:pt modelId="{939EC372-8B52-4DD8-8C7D-83F606D170C5}" type="pres">
      <dgm:prSet presAssocID="{ADAAB0BC-796D-4C38-BA37-E54C68E9B720}" presName="thickLine" presStyleLbl="alignNode1" presStyleIdx="2" presStyleCnt="9"/>
      <dgm:spPr/>
    </dgm:pt>
    <dgm:pt modelId="{C8F99869-60D7-4692-A546-9067E9861EC2}" type="pres">
      <dgm:prSet presAssocID="{ADAAB0BC-796D-4C38-BA37-E54C68E9B720}" presName="horz1" presStyleCnt="0"/>
      <dgm:spPr/>
    </dgm:pt>
    <dgm:pt modelId="{2BB37F8E-43D9-489D-BD6E-DF5EBCD606A7}" type="pres">
      <dgm:prSet presAssocID="{ADAAB0BC-796D-4C38-BA37-E54C68E9B720}" presName="tx1" presStyleLbl="revTx" presStyleIdx="2" presStyleCnt="9"/>
      <dgm:spPr/>
    </dgm:pt>
    <dgm:pt modelId="{253CCB08-CB5C-43BA-8C6A-C7072C3498F5}" type="pres">
      <dgm:prSet presAssocID="{ADAAB0BC-796D-4C38-BA37-E54C68E9B720}" presName="vert1" presStyleCnt="0"/>
      <dgm:spPr/>
    </dgm:pt>
    <dgm:pt modelId="{BD603F17-29F4-4330-AB3E-62834C52B0BB}" type="pres">
      <dgm:prSet presAssocID="{4348D88A-71CA-4A69-81DB-E84D0E05A037}" presName="thickLine" presStyleLbl="alignNode1" presStyleIdx="3" presStyleCnt="9"/>
      <dgm:spPr/>
    </dgm:pt>
    <dgm:pt modelId="{D7853DFB-32C7-48E2-AC18-28A457498F99}" type="pres">
      <dgm:prSet presAssocID="{4348D88A-71CA-4A69-81DB-E84D0E05A037}" presName="horz1" presStyleCnt="0"/>
      <dgm:spPr/>
    </dgm:pt>
    <dgm:pt modelId="{99F5C075-C1CD-40C8-9207-BF1201133009}" type="pres">
      <dgm:prSet presAssocID="{4348D88A-71CA-4A69-81DB-E84D0E05A037}" presName="tx1" presStyleLbl="revTx" presStyleIdx="3" presStyleCnt="9"/>
      <dgm:spPr/>
    </dgm:pt>
    <dgm:pt modelId="{E955E138-DB6F-4ED8-B09D-8EA9CC0AB8CC}" type="pres">
      <dgm:prSet presAssocID="{4348D88A-71CA-4A69-81DB-E84D0E05A037}" presName="vert1" presStyleCnt="0"/>
      <dgm:spPr/>
    </dgm:pt>
    <dgm:pt modelId="{AACF9EB8-4496-4343-AD42-A02B6208F47C}" type="pres">
      <dgm:prSet presAssocID="{39F6494E-09B5-40FA-BD80-48620B104396}" presName="thickLine" presStyleLbl="alignNode1" presStyleIdx="4" presStyleCnt="9"/>
      <dgm:spPr/>
    </dgm:pt>
    <dgm:pt modelId="{DEC41BBF-FF0E-413D-80CF-531507A0CD8F}" type="pres">
      <dgm:prSet presAssocID="{39F6494E-09B5-40FA-BD80-48620B104396}" presName="horz1" presStyleCnt="0"/>
      <dgm:spPr/>
    </dgm:pt>
    <dgm:pt modelId="{B653D34A-0985-4F73-9495-40013CE8C582}" type="pres">
      <dgm:prSet presAssocID="{39F6494E-09B5-40FA-BD80-48620B104396}" presName="tx1" presStyleLbl="revTx" presStyleIdx="4" presStyleCnt="9"/>
      <dgm:spPr/>
    </dgm:pt>
    <dgm:pt modelId="{23D58026-E6FC-4CD7-B21A-5629A734A35B}" type="pres">
      <dgm:prSet presAssocID="{39F6494E-09B5-40FA-BD80-48620B104396}" presName="vert1" presStyleCnt="0"/>
      <dgm:spPr/>
    </dgm:pt>
    <dgm:pt modelId="{E754FE95-C39C-47EE-9F93-8D507764F2D2}" type="pres">
      <dgm:prSet presAssocID="{F2D41F24-B864-4A6C-A5CF-C0D6976DF6AE}" presName="thickLine" presStyleLbl="alignNode1" presStyleIdx="5" presStyleCnt="9"/>
      <dgm:spPr/>
    </dgm:pt>
    <dgm:pt modelId="{5FD26F54-D598-4B01-B61E-CD85888E4709}" type="pres">
      <dgm:prSet presAssocID="{F2D41F24-B864-4A6C-A5CF-C0D6976DF6AE}" presName="horz1" presStyleCnt="0"/>
      <dgm:spPr/>
    </dgm:pt>
    <dgm:pt modelId="{3A8CEACF-522F-4E26-8CC8-D32E3ED44E31}" type="pres">
      <dgm:prSet presAssocID="{F2D41F24-B864-4A6C-A5CF-C0D6976DF6AE}" presName="tx1" presStyleLbl="revTx" presStyleIdx="5" presStyleCnt="9"/>
      <dgm:spPr/>
    </dgm:pt>
    <dgm:pt modelId="{E6725281-B3E8-45AD-8D8F-7DAB6162EB40}" type="pres">
      <dgm:prSet presAssocID="{F2D41F24-B864-4A6C-A5CF-C0D6976DF6AE}" presName="vert1" presStyleCnt="0"/>
      <dgm:spPr/>
    </dgm:pt>
    <dgm:pt modelId="{8A10D409-8D0E-43CF-BCAD-446B9F0F615A}" type="pres">
      <dgm:prSet presAssocID="{2C177477-9C95-44B2-9CC5-457A0C012AE3}" presName="thickLine" presStyleLbl="alignNode1" presStyleIdx="6" presStyleCnt="9"/>
      <dgm:spPr/>
    </dgm:pt>
    <dgm:pt modelId="{80E846DB-2798-4D34-BC75-DE5E3C556E5D}" type="pres">
      <dgm:prSet presAssocID="{2C177477-9C95-44B2-9CC5-457A0C012AE3}" presName="horz1" presStyleCnt="0"/>
      <dgm:spPr/>
    </dgm:pt>
    <dgm:pt modelId="{ADF8A358-64C4-420E-A69C-F560C8562C6F}" type="pres">
      <dgm:prSet presAssocID="{2C177477-9C95-44B2-9CC5-457A0C012AE3}" presName="tx1" presStyleLbl="revTx" presStyleIdx="6" presStyleCnt="9"/>
      <dgm:spPr/>
    </dgm:pt>
    <dgm:pt modelId="{47B2556A-3929-4237-8C02-7B900B8C416A}" type="pres">
      <dgm:prSet presAssocID="{2C177477-9C95-44B2-9CC5-457A0C012AE3}" presName="vert1" presStyleCnt="0"/>
      <dgm:spPr/>
    </dgm:pt>
    <dgm:pt modelId="{7A0F4C2F-AFFD-48B7-B740-2D05A05DB565}" type="pres">
      <dgm:prSet presAssocID="{27F0C54F-2C40-4227-A96B-753873474AD2}" presName="thickLine" presStyleLbl="alignNode1" presStyleIdx="7" presStyleCnt="9"/>
      <dgm:spPr/>
    </dgm:pt>
    <dgm:pt modelId="{36FD0FF3-28C3-4443-83F5-3ADB4B9E027A}" type="pres">
      <dgm:prSet presAssocID="{27F0C54F-2C40-4227-A96B-753873474AD2}" presName="horz1" presStyleCnt="0"/>
      <dgm:spPr/>
    </dgm:pt>
    <dgm:pt modelId="{56C406F2-897B-4766-A952-C90889210518}" type="pres">
      <dgm:prSet presAssocID="{27F0C54F-2C40-4227-A96B-753873474AD2}" presName="tx1" presStyleLbl="revTx" presStyleIdx="7" presStyleCnt="9"/>
      <dgm:spPr/>
    </dgm:pt>
    <dgm:pt modelId="{57894414-5452-40B4-8E25-62DD31EF8801}" type="pres">
      <dgm:prSet presAssocID="{27F0C54F-2C40-4227-A96B-753873474AD2}" presName="vert1" presStyleCnt="0"/>
      <dgm:spPr/>
    </dgm:pt>
    <dgm:pt modelId="{2656FD41-0E7A-4CB2-BE14-EC68786A37A3}" type="pres">
      <dgm:prSet presAssocID="{53719BB2-7ED1-4A37-9376-288447176D4F}" presName="thickLine" presStyleLbl="alignNode1" presStyleIdx="8" presStyleCnt="9"/>
      <dgm:spPr/>
    </dgm:pt>
    <dgm:pt modelId="{AB3E876B-295C-484D-9478-243CE211BF83}" type="pres">
      <dgm:prSet presAssocID="{53719BB2-7ED1-4A37-9376-288447176D4F}" presName="horz1" presStyleCnt="0"/>
      <dgm:spPr/>
    </dgm:pt>
    <dgm:pt modelId="{B8CF2ABA-C339-4BC6-A2AC-871754E23ACA}" type="pres">
      <dgm:prSet presAssocID="{53719BB2-7ED1-4A37-9376-288447176D4F}" presName="tx1" presStyleLbl="revTx" presStyleIdx="8" presStyleCnt="9"/>
      <dgm:spPr/>
    </dgm:pt>
    <dgm:pt modelId="{7683F99A-1F9E-4630-935A-D7DAABCBA7BA}" type="pres">
      <dgm:prSet presAssocID="{53719BB2-7ED1-4A37-9376-288447176D4F}" presName="vert1" presStyleCnt="0"/>
      <dgm:spPr/>
    </dgm:pt>
  </dgm:ptLst>
  <dgm:cxnLst>
    <dgm:cxn modelId="{368FA618-3DBD-4FE3-B7E7-F8259B963575}" type="presOf" srcId="{3E43F866-6008-4269-8714-DEA7655B8E6F}" destId="{B978BC40-0859-46C0-8C0A-A5C8BF8080B1}" srcOrd="0" destOrd="0" presId="urn:microsoft.com/office/officeart/2008/layout/LinedList"/>
    <dgm:cxn modelId="{617ED826-2FEE-4FC3-A942-FD6B0DD5EC7F}" srcId="{3E43F866-6008-4269-8714-DEA7655B8E6F}" destId="{38817228-D1D3-48A6-A4A8-7464277C0F54}" srcOrd="1" destOrd="0" parTransId="{99A10BC5-F54E-46EB-A38A-00762108B7B3}" sibTransId="{B566048F-3DD8-4780-9A30-8BC92F927BF2}"/>
    <dgm:cxn modelId="{33640B32-49EB-45C3-8337-31838E944398}" type="presOf" srcId="{ADAAB0BC-796D-4C38-BA37-E54C68E9B720}" destId="{2BB37F8E-43D9-489D-BD6E-DF5EBCD606A7}" srcOrd="0" destOrd="0" presId="urn:microsoft.com/office/officeart/2008/layout/LinedList"/>
    <dgm:cxn modelId="{74EA6434-A2C9-4DC3-9B07-23A0F541A05A}" srcId="{3E43F866-6008-4269-8714-DEA7655B8E6F}" destId="{BA1E601B-72C6-4C23-B82A-B258F8FE9DA1}" srcOrd="0" destOrd="0" parTransId="{10E8B0F7-F879-4526-AEB8-71D69DA490B0}" sibTransId="{F45DA598-8DE9-44E0-9A98-8BA85655AEF9}"/>
    <dgm:cxn modelId="{1EE9D33A-522C-4754-A574-5365225DE009}" type="presOf" srcId="{F2D41F24-B864-4A6C-A5CF-C0D6976DF6AE}" destId="{3A8CEACF-522F-4E26-8CC8-D32E3ED44E31}" srcOrd="0" destOrd="0" presId="urn:microsoft.com/office/officeart/2008/layout/LinedList"/>
    <dgm:cxn modelId="{DDB1155C-5045-4AE2-AA20-03A198C097FE}" type="presOf" srcId="{38817228-D1D3-48A6-A4A8-7464277C0F54}" destId="{B27D1422-1ED0-4CB9-8DA7-DFCDD8A66C15}" srcOrd="0" destOrd="0" presId="urn:microsoft.com/office/officeart/2008/layout/LinedList"/>
    <dgm:cxn modelId="{ACB78666-8B2E-4E02-A7A5-479A559ABD65}" type="presOf" srcId="{2C177477-9C95-44B2-9CC5-457A0C012AE3}" destId="{ADF8A358-64C4-420E-A69C-F560C8562C6F}" srcOrd="0" destOrd="0" presId="urn:microsoft.com/office/officeart/2008/layout/LinedList"/>
    <dgm:cxn modelId="{653E8B77-41AF-4D84-BA30-4308CCA7715D}" srcId="{3E43F866-6008-4269-8714-DEA7655B8E6F}" destId="{ADAAB0BC-796D-4C38-BA37-E54C68E9B720}" srcOrd="2" destOrd="0" parTransId="{F491950A-9F4B-462A-98FD-CFEEB0EEB635}" sibTransId="{8B346104-E91D-4192-95BB-BE1BCE4820E8}"/>
    <dgm:cxn modelId="{B4A8CD78-9E7F-46A3-9B4B-344B38A551F4}" type="presOf" srcId="{27F0C54F-2C40-4227-A96B-753873474AD2}" destId="{56C406F2-897B-4766-A952-C90889210518}" srcOrd="0" destOrd="0" presId="urn:microsoft.com/office/officeart/2008/layout/LinedList"/>
    <dgm:cxn modelId="{F9B1AC86-8758-4260-B5B7-30C362AF0EF2}" srcId="{3E43F866-6008-4269-8714-DEA7655B8E6F}" destId="{F2D41F24-B864-4A6C-A5CF-C0D6976DF6AE}" srcOrd="5" destOrd="0" parTransId="{FDF8ED0C-879A-44BB-9B09-E2077C5E6FE7}" sibTransId="{E84AF4C1-88B4-4C9A-BE90-DDFC5EA7D3E1}"/>
    <dgm:cxn modelId="{3C509E89-C3D6-48FE-9381-02816BFC8237}" srcId="{3E43F866-6008-4269-8714-DEA7655B8E6F}" destId="{2C177477-9C95-44B2-9CC5-457A0C012AE3}" srcOrd="6" destOrd="0" parTransId="{8F5BFB56-25E9-410F-A26C-7A40E5D32494}" sibTransId="{74EEBCAB-05C7-430D-83CB-13D62A87ADD7}"/>
    <dgm:cxn modelId="{7214CC98-529D-4AFF-BA59-D1180C80C9A5}" srcId="{3E43F866-6008-4269-8714-DEA7655B8E6F}" destId="{4348D88A-71CA-4A69-81DB-E84D0E05A037}" srcOrd="3" destOrd="0" parTransId="{BBDD39CB-F393-4073-BE92-C9BBF97C739C}" sibTransId="{502AEE5E-0E9D-44F0-A0AF-540869DFE2BB}"/>
    <dgm:cxn modelId="{64F5369D-F2B8-46F9-8341-0BA20BF235CE}" type="presOf" srcId="{4348D88A-71CA-4A69-81DB-E84D0E05A037}" destId="{99F5C075-C1CD-40C8-9207-BF1201133009}" srcOrd="0" destOrd="0" presId="urn:microsoft.com/office/officeart/2008/layout/LinedList"/>
    <dgm:cxn modelId="{17FEAFC7-CE81-4653-8468-A05C38645536}" srcId="{3E43F866-6008-4269-8714-DEA7655B8E6F}" destId="{27F0C54F-2C40-4227-A96B-753873474AD2}" srcOrd="7" destOrd="0" parTransId="{D8B88192-14CE-45DC-99DF-4CF5D39AFA8F}" sibTransId="{8044A560-7332-4EA1-8159-EA9580700723}"/>
    <dgm:cxn modelId="{E2EAEACC-7243-4862-9A73-C841BC7A873F}" srcId="{3E43F866-6008-4269-8714-DEA7655B8E6F}" destId="{53719BB2-7ED1-4A37-9376-288447176D4F}" srcOrd="8" destOrd="0" parTransId="{FC9787B9-5DFA-4FA2-A73B-DCDB6C40BEF0}" sibTransId="{D6B42C88-E0A3-4077-8D78-81698E563583}"/>
    <dgm:cxn modelId="{8E4CC2D9-88F6-497F-AF14-9167BDB48C18}" type="presOf" srcId="{BA1E601B-72C6-4C23-B82A-B258F8FE9DA1}" destId="{C66ADD32-9B06-4169-8FBF-02C94CE55CE9}" srcOrd="0" destOrd="0" presId="urn:microsoft.com/office/officeart/2008/layout/LinedList"/>
    <dgm:cxn modelId="{EB5E71F5-7A0C-4948-8A9E-4E2D9F068162}" srcId="{3E43F866-6008-4269-8714-DEA7655B8E6F}" destId="{39F6494E-09B5-40FA-BD80-48620B104396}" srcOrd="4" destOrd="0" parTransId="{84E6BC84-5DE8-41C5-83DE-CD33365BF853}" sibTransId="{66E173B5-5C56-409D-8E30-78A12570EE8A}"/>
    <dgm:cxn modelId="{F4A66EF8-CA3D-4063-9643-0B8EC0EB9FF3}" type="presOf" srcId="{53719BB2-7ED1-4A37-9376-288447176D4F}" destId="{B8CF2ABA-C339-4BC6-A2AC-871754E23ACA}" srcOrd="0" destOrd="0" presId="urn:microsoft.com/office/officeart/2008/layout/LinedList"/>
    <dgm:cxn modelId="{1B68ACFE-7E5B-4608-A408-8CCC51DCD163}" type="presOf" srcId="{39F6494E-09B5-40FA-BD80-48620B104396}" destId="{B653D34A-0985-4F73-9495-40013CE8C582}" srcOrd="0" destOrd="0" presId="urn:microsoft.com/office/officeart/2008/layout/LinedList"/>
    <dgm:cxn modelId="{90766861-3FE3-4754-8FB1-07227E03E93B}" type="presParOf" srcId="{B978BC40-0859-46C0-8C0A-A5C8BF8080B1}" destId="{F7F9AFB3-B436-47EB-A454-E8380C8AAAE6}" srcOrd="0" destOrd="0" presId="urn:microsoft.com/office/officeart/2008/layout/LinedList"/>
    <dgm:cxn modelId="{D9A0F029-F32B-4278-A383-68481B407E36}" type="presParOf" srcId="{B978BC40-0859-46C0-8C0A-A5C8BF8080B1}" destId="{98278DA5-8678-4892-8B5C-F76DAB7E01AE}" srcOrd="1" destOrd="0" presId="urn:microsoft.com/office/officeart/2008/layout/LinedList"/>
    <dgm:cxn modelId="{8F0381F9-20C6-4276-856C-4A32C260E7CA}" type="presParOf" srcId="{98278DA5-8678-4892-8B5C-F76DAB7E01AE}" destId="{C66ADD32-9B06-4169-8FBF-02C94CE55CE9}" srcOrd="0" destOrd="0" presId="urn:microsoft.com/office/officeart/2008/layout/LinedList"/>
    <dgm:cxn modelId="{69E01900-8466-41D6-9E31-8AB10F7A22D4}" type="presParOf" srcId="{98278DA5-8678-4892-8B5C-F76DAB7E01AE}" destId="{7F86CC18-8BE9-4F13-8169-E966DAFD3602}" srcOrd="1" destOrd="0" presId="urn:microsoft.com/office/officeart/2008/layout/LinedList"/>
    <dgm:cxn modelId="{B3911325-B558-42E9-B4AD-0429986005A5}" type="presParOf" srcId="{B978BC40-0859-46C0-8C0A-A5C8BF8080B1}" destId="{6AF2D5D4-27A6-47F2-8344-3270B2286137}" srcOrd="2" destOrd="0" presId="urn:microsoft.com/office/officeart/2008/layout/LinedList"/>
    <dgm:cxn modelId="{1482AD18-2DB9-47E5-A0CC-6A31A28A4B73}" type="presParOf" srcId="{B978BC40-0859-46C0-8C0A-A5C8BF8080B1}" destId="{137BD258-2CE0-4FBB-877D-D9F4ED8480B1}" srcOrd="3" destOrd="0" presId="urn:microsoft.com/office/officeart/2008/layout/LinedList"/>
    <dgm:cxn modelId="{BFA096EC-DEAB-4CB4-AE7E-D73C79839C8F}" type="presParOf" srcId="{137BD258-2CE0-4FBB-877D-D9F4ED8480B1}" destId="{B27D1422-1ED0-4CB9-8DA7-DFCDD8A66C15}" srcOrd="0" destOrd="0" presId="urn:microsoft.com/office/officeart/2008/layout/LinedList"/>
    <dgm:cxn modelId="{9544534B-835A-4650-B948-EAE1420E33F0}" type="presParOf" srcId="{137BD258-2CE0-4FBB-877D-D9F4ED8480B1}" destId="{79661133-3D9C-4A36-B642-218A14693CE6}" srcOrd="1" destOrd="0" presId="urn:microsoft.com/office/officeart/2008/layout/LinedList"/>
    <dgm:cxn modelId="{B20EE693-C4A6-45A3-8BA3-359BD38B63C7}" type="presParOf" srcId="{B978BC40-0859-46C0-8C0A-A5C8BF8080B1}" destId="{939EC372-8B52-4DD8-8C7D-83F606D170C5}" srcOrd="4" destOrd="0" presId="urn:microsoft.com/office/officeart/2008/layout/LinedList"/>
    <dgm:cxn modelId="{A0916A68-9DF7-4603-94D6-8432DF7BF74A}" type="presParOf" srcId="{B978BC40-0859-46C0-8C0A-A5C8BF8080B1}" destId="{C8F99869-60D7-4692-A546-9067E9861EC2}" srcOrd="5" destOrd="0" presId="urn:microsoft.com/office/officeart/2008/layout/LinedList"/>
    <dgm:cxn modelId="{00E02BBF-7C01-4F2A-9057-4BD2D0207150}" type="presParOf" srcId="{C8F99869-60D7-4692-A546-9067E9861EC2}" destId="{2BB37F8E-43D9-489D-BD6E-DF5EBCD606A7}" srcOrd="0" destOrd="0" presId="urn:microsoft.com/office/officeart/2008/layout/LinedList"/>
    <dgm:cxn modelId="{1A82D17B-7107-4920-86D2-55BE934BB5E8}" type="presParOf" srcId="{C8F99869-60D7-4692-A546-9067E9861EC2}" destId="{253CCB08-CB5C-43BA-8C6A-C7072C3498F5}" srcOrd="1" destOrd="0" presId="urn:microsoft.com/office/officeart/2008/layout/LinedList"/>
    <dgm:cxn modelId="{132B8D63-51F5-4286-B25E-464CA07E3F0D}" type="presParOf" srcId="{B978BC40-0859-46C0-8C0A-A5C8BF8080B1}" destId="{BD603F17-29F4-4330-AB3E-62834C52B0BB}" srcOrd="6" destOrd="0" presId="urn:microsoft.com/office/officeart/2008/layout/LinedList"/>
    <dgm:cxn modelId="{F795AD77-78EC-4CC6-8AE3-3F952A4DAE13}" type="presParOf" srcId="{B978BC40-0859-46C0-8C0A-A5C8BF8080B1}" destId="{D7853DFB-32C7-48E2-AC18-28A457498F99}" srcOrd="7" destOrd="0" presId="urn:microsoft.com/office/officeart/2008/layout/LinedList"/>
    <dgm:cxn modelId="{0C0F874C-A7CD-4309-9F70-2C6BC8C0C0A2}" type="presParOf" srcId="{D7853DFB-32C7-48E2-AC18-28A457498F99}" destId="{99F5C075-C1CD-40C8-9207-BF1201133009}" srcOrd="0" destOrd="0" presId="urn:microsoft.com/office/officeart/2008/layout/LinedList"/>
    <dgm:cxn modelId="{93BB226C-0471-4E4B-8566-9CE1CCE736D5}" type="presParOf" srcId="{D7853DFB-32C7-48E2-AC18-28A457498F99}" destId="{E955E138-DB6F-4ED8-B09D-8EA9CC0AB8CC}" srcOrd="1" destOrd="0" presId="urn:microsoft.com/office/officeart/2008/layout/LinedList"/>
    <dgm:cxn modelId="{9B35C1F3-8209-4768-9E0A-7641FD7A0580}" type="presParOf" srcId="{B978BC40-0859-46C0-8C0A-A5C8BF8080B1}" destId="{AACF9EB8-4496-4343-AD42-A02B6208F47C}" srcOrd="8" destOrd="0" presId="urn:microsoft.com/office/officeart/2008/layout/LinedList"/>
    <dgm:cxn modelId="{1B4E8ABA-F84D-47F6-ADC1-8F60EF3709FE}" type="presParOf" srcId="{B978BC40-0859-46C0-8C0A-A5C8BF8080B1}" destId="{DEC41BBF-FF0E-413D-80CF-531507A0CD8F}" srcOrd="9" destOrd="0" presId="urn:microsoft.com/office/officeart/2008/layout/LinedList"/>
    <dgm:cxn modelId="{BE7607A0-245E-4845-A0A5-A81FE56785A3}" type="presParOf" srcId="{DEC41BBF-FF0E-413D-80CF-531507A0CD8F}" destId="{B653D34A-0985-4F73-9495-40013CE8C582}" srcOrd="0" destOrd="0" presId="urn:microsoft.com/office/officeart/2008/layout/LinedList"/>
    <dgm:cxn modelId="{3D330B84-6283-4AC8-8922-C0EEC690CB54}" type="presParOf" srcId="{DEC41BBF-FF0E-413D-80CF-531507A0CD8F}" destId="{23D58026-E6FC-4CD7-B21A-5629A734A35B}" srcOrd="1" destOrd="0" presId="urn:microsoft.com/office/officeart/2008/layout/LinedList"/>
    <dgm:cxn modelId="{A10C9279-CE2E-4E07-A401-EC570550DD1C}" type="presParOf" srcId="{B978BC40-0859-46C0-8C0A-A5C8BF8080B1}" destId="{E754FE95-C39C-47EE-9F93-8D507764F2D2}" srcOrd="10" destOrd="0" presId="urn:microsoft.com/office/officeart/2008/layout/LinedList"/>
    <dgm:cxn modelId="{903C9399-169D-4BD3-A05A-A4B8E7135291}" type="presParOf" srcId="{B978BC40-0859-46C0-8C0A-A5C8BF8080B1}" destId="{5FD26F54-D598-4B01-B61E-CD85888E4709}" srcOrd="11" destOrd="0" presId="urn:microsoft.com/office/officeart/2008/layout/LinedList"/>
    <dgm:cxn modelId="{6BBE3072-8A17-4EE4-B8D4-5A72294DAA75}" type="presParOf" srcId="{5FD26F54-D598-4B01-B61E-CD85888E4709}" destId="{3A8CEACF-522F-4E26-8CC8-D32E3ED44E31}" srcOrd="0" destOrd="0" presId="urn:microsoft.com/office/officeart/2008/layout/LinedList"/>
    <dgm:cxn modelId="{5F063C3F-FE9C-43F8-ADDD-98679F6F50F3}" type="presParOf" srcId="{5FD26F54-D598-4B01-B61E-CD85888E4709}" destId="{E6725281-B3E8-45AD-8D8F-7DAB6162EB40}" srcOrd="1" destOrd="0" presId="urn:microsoft.com/office/officeart/2008/layout/LinedList"/>
    <dgm:cxn modelId="{8AE78330-9B1F-4E7F-A46B-34C89E24F1B2}" type="presParOf" srcId="{B978BC40-0859-46C0-8C0A-A5C8BF8080B1}" destId="{8A10D409-8D0E-43CF-BCAD-446B9F0F615A}" srcOrd="12" destOrd="0" presId="urn:microsoft.com/office/officeart/2008/layout/LinedList"/>
    <dgm:cxn modelId="{7C484B7A-DAA0-4AA5-8FE6-DCE6DD9097AA}" type="presParOf" srcId="{B978BC40-0859-46C0-8C0A-A5C8BF8080B1}" destId="{80E846DB-2798-4D34-BC75-DE5E3C556E5D}" srcOrd="13" destOrd="0" presId="urn:microsoft.com/office/officeart/2008/layout/LinedList"/>
    <dgm:cxn modelId="{DFEFA839-B78C-40B1-A29C-FAD419D95D62}" type="presParOf" srcId="{80E846DB-2798-4D34-BC75-DE5E3C556E5D}" destId="{ADF8A358-64C4-420E-A69C-F560C8562C6F}" srcOrd="0" destOrd="0" presId="urn:microsoft.com/office/officeart/2008/layout/LinedList"/>
    <dgm:cxn modelId="{0BAE9AEE-D06B-4318-B0BB-FB896B3886C7}" type="presParOf" srcId="{80E846DB-2798-4D34-BC75-DE5E3C556E5D}" destId="{47B2556A-3929-4237-8C02-7B900B8C416A}" srcOrd="1" destOrd="0" presId="urn:microsoft.com/office/officeart/2008/layout/LinedList"/>
    <dgm:cxn modelId="{825EA522-B1E7-4AFE-B8BC-5D5DC22EF5D5}" type="presParOf" srcId="{B978BC40-0859-46C0-8C0A-A5C8BF8080B1}" destId="{7A0F4C2F-AFFD-48B7-B740-2D05A05DB565}" srcOrd="14" destOrd="0" presId="urn:microsoft.com/office/officeart/2008/layout/LinedList"/>
    <dgm:cxn modelId="{B66B806E-322B-42E3-BB61-2C2619D06A8E}" type="presParOf" srcId="{B978BC40-0859-46C0-8C0A-A5C8BF8080B1}" destId="{36FD0FF3-28C3-4443-83F5-3ADB4B9E027A}" srcOrd="15" destOrd="0" presId="urn:microsoft.com/office/officeart/2008/layout/LinedList"/>
    <dgm:cxn modelId="{9813D647-5E3E-40A4-9FC7-BCA97452E7CF}" type="presParOf" srcId="{36FD0FF3-28C3-4443-83F5-3ADB4B9E027A}" destId="{56C406F2-897B-4766-A952-C90889210518}" srcOrd="0" destOrd="0" presId="urn:microsoft.com/office/officeart/2008/layout/LinedList"/>
    <dgm:cxn modelId="{3EC78B3B-9E58-40B3-B885-843E6AEA203B}" type="presParOf" srcId="{36FD0FF3-28C3-4443-83F5-3ADB4B9E027A}" destId="{57894414-5452-40B4-8E25-62DD31EF8801}" srcOrd="1" destOrd="0" presId="urn:microsoft.com/office/officeart/2008/layout/LinedList"/>
    <dgm:cxn modelId="{6788D6CE-49E6-4AAD-A69A-68C29FE62CD4}" type="presParOf" srcId="{B978BC40-0859-46C0-8C0A-A5C8BF8080B1}" destId="{2656FD41-0E7A-4CB2-BE14-EC68786A37A3}" srcOrd="16" destOrd="0" presId="urn:microsoft.com/office/officeart/2008/layout/LinedList"/>
    <dgm:cxn modelId="{CCDEC6BF-CB7F-4FB5-89C0-173F87D92777}" type="presParOf" srcId="{B978BC40-0859-46C0-8C0A-A5C8BF8080B1}" destId="{AB3E876B-295C-484D-9478-243CE211BF83}" srcOrd="17" destOrd="0" presId="urn:microsoft.com/office/officeart/2008/layout/LinedList"/>
    <dgm:cxn modelId="{EA45D61A-94FE-4074-8D4F-B443060F0AE9}" type="presParOf" srcId="{AB3E876B-295C-484D-9478-243CE211BF83}" destId="{B8CF2ABA-C339-4BC6-A2AC-871754E23ACA}" srcOrd="0" destOrd="0" presId="urn:microsoft.com/office/officeart/2008/layout/LinedList"/>
    <dgm:cxn modelId="{F2B28694-918D-4C5A-B72F-C5339D859DF6}" type="presParOf" srcId="{AB3E876B-295C-484D-9478-243CE211BF83}" destId="{7683F99A-1F9E-4630-935A-D7DAABCBA7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0A8C0F-585F-4F52-A169-06BC792A6AA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FF19505-83FB-4641-BAE2-6C936CAA9807}">
      <dgm:prSet/>
      <dgm:spPr/>
      <dgm:t>
        <a:bodyPr/>
        <a:lstStyle/>
        <a:p>
          <a:r>
            <a:rPr lang="en-GB"/>
            <a:t>201 Charges by the end of 2022.</a:t>
          </a:r>
          <a:endParaRPr lang="en-US"/>
        </a:p>
      </dgm:t>
    </dgm:pt>
    <dgm:pt modelId="{3D88F724-19FC-4AFE-A3D3-7DDC1461906D}" type="parTrans" cxnId="{87E1530F-84A2-4B2A-8AF5-08BC5F7AF2C3}">
      <dgm:prSet/>
      <dgm:spPr/>
      <dgm:t>
        <a:bodyPr/>
        <a:lstStyle/>
        <a:p>
          <a:endParaRPr lang="en-US"/>
        </a:p>
      </dgm:t>
    </dgm:pt>
    <dgm:pt modelId="{61CC5A0E-6585-462B-BA7D-A91446293646}" type="sibTrans" cxnId="{87E1530F-84A2-4B2A-8AF5-08BC5F7AF2C3}">
      <dgm:prSet/>
      <dgm:spPr/>
      <dgm:t>
        <a:bodyPr/>
        <a:lstStyle/>
        <a:p>
          <a:endParaRPr lang="en-US"/>
        </a:p>
      </dgm:t>
    </dgm:pt>
    <dgm:pt modelId="{60B77FF1-E3D5-45AD-9926-6F70E25E12F4}">
      <dgm:prSet/>
      <dgm:spPr/>
      <dgm:t>
        <a:bodyPr/>
        <a:lstStyle/>
        <a:p>
          <a:r>
            <a:rPr lang="en-GB"/>
            <a:t>Demonstrates the ability to also claims in criminal law.  </a:t>
          </a:r>
          <a:endParaRPr lang="en-US"/>
        </a:p>
      </dgm:t>
    </dgm:pt>
    <dgm:pt modelId="{B2BCC2E8-81B7-416D-B2A5-B289FD7BF864}" type="parTrans" cxnId="{680312BB-A842-4E1F-BC4F-6EF949156A7E}">
      <dgm:prSet/>
      <dgm:spPr/>
      <dgm:t>
        <a:bodyPr/>
        <a:lstStyle/>
        <a:p>
          <a:endParaRPr lang="en-US"/>
        </a:p>
      </dgm:t>
    </dgm:pt>
    <dgm:pt modelId="{7088A25B-A28D-44CE-B66A-3A6435717161}" type="sibTrans" cxnId="{680312BB-A842-4E1F-BC4F-6EF949156A7E}">
      <dgm:prSet/>
      <dgm:spPr/>
      <dgm:t>
        <a:bodyPr/>
        <a:lstStyle/>
        <a:p>
          <a:endParaRPr lang="en-US"/>
        </a:p>
      </dgm:t>
    </dgm:pt>
    <dgm:pt modelId="{E6EAF0B3-BE00-404D-801C-ECA180AD9629}" type="pres">
      <dgm:prSet presAssocID="{4B0A8C0F-585F-4F52-A169-06BC792A6AA4}" presName="linear" presStyleCnt="0">
        <dgm:presLayoutVars>
          <dgm:animLvl val="lvl"/>
          <dgm:resizeHandles val="exact"/>
        </dgm:presLayoutVars>
      </dgm:prSet>
      <dgm:spPr/>
    </dgm:pt>
    <dgm:pt modelId="{2FB24CDE-0D49-4A22-B44F-C356DE7711FC}" type="pres">
      <dgm:prSet presAssocID="{4FF19505-83FB-4641-BAE2-6C936CAA9807}" presName="parentText" presStyleLbl="node1" presStyleIdx="0" presStyleCnt="2">
        <dgm:presLayoutVars>
          <dgm:chMax val="0"/>
          <dgm:bulletEnabled val="1"/>
        </dgm:presLayoutVars>
      </dgm:prSet>
      <dgm:spPr/>
    </dgm:pt>
    <dgm:pt modelId="{F9639FDB-AA27-4E77-97F3-2A26330149F3}" type="pres">
      <dgm:prSet presAssocID="{61CC5A0E-6585-462B-BA7D-A91446293646}" presName="spacer" presStyleCnt="0"/>
      <dgm:spPr/>
    </dgm:pt>
    <dgm:pt modelId="{CC14592A-5854-4C35-A422-1112A80A42FC}" type="pres">
      <dgm:prSet presAssocID="{60B77FF1-E3D5-45AD-9926-6F70E25E12F4}" presName="parentText" presStyleLbl="node1" presStyleIdx="1" presStyleCnt="2">
        <dgm:presLayoutVars>
          <dgm:chMax val="0"/>
          <dgm:bulletEnabled val="1"/>
        </dgm:presLayoutVars>
      </dgm:prSet>
      <dgm:spPr/>
    </dgm:pt>
  </dgm:ptLst>
  <dgm:cxnLst>
    <dgm:cxn modelId="{87E1530F-84A2-4B2A-8AF5-08BC5F7AF2C3}" srcId="{4B0A8C0F-585F-4F52-A169-06BC792A6AA4}" destId="{4FF19505-83FB-4641-BAE2-6C936CAA9807}" srcOrd="0" destOrd="0" parTransId="{3D88F724-19FC-4AFE-A3D3-7DDC1461906D}" sibTransId="{61CC5A0E-6585-462B-BA7D-A91446293646}"/>
    <dgm:cxn modelId="{1FD7F12E-71B2-4F40-B0F3-71FFFA8EF28D}" type="presOf" srcId="{4B0A8C0F-585F-4F52-A169-06BC792A6AA4}" destId="{E6EAF0B3-BE00-404D-801C-ECA180AD9629}" srcOrd="0" destOrd="0" presId="urn:microsoft.com/office/officeart/2005/8/layout/vList2"/>
    <dgm:cxn modelId="{93A81795-073D-4665-B013-88C72D6E5587}" type="presOf" srcId="{4FF19505-83FB-4641-BAE2-6C936CAA9807}" destId="{2FB24CDE-0D49-4A22-B44F-C356DE7711FC}" srcOrd="0" destOrd="0" presId="urn:microsoft.com/office/officeart/2005/8/layout/vList2"/>
    <dgm:cxn modelId="{680312BB-A842-4E1F-BC4F-6EF949156A7E}" srcId="{4B0A8C0F-585F-4F52-A169-06BC792A6AA4}" destId="{60B77FF1-E3D5-45AD-9926-6F70E25E12F4}" srcOrd="1" destOrd="0" parTransId="{B2BCC2E8-81B7-416D-B2A5-B289FD7BF864}" sibTransId="{7088A25B-A28D-44CE-B66A-3A6435717161}"/>
    <dgm:cxn modelId="{AA3757D3-641E-4F60-AA40-D8B044CC161C}" type="presOf" srcId="{60B77FF1-E3D5-45AD-9926-6F70E25E12F4}" destId="{CC14592A-5854-4C35-A422-1112A80A42FC}" srcOrd="0" destOrd="0" presId="urn:microsoft.com/office/officeart/2005/8/layout/vList2"/>
    <dgm:cxn modelId="{CD192F10-2362-4F57-950A-73CB4713CE59}" type="presParOf" srcId="{E6EAF0B3-BE00-404D-801C-ECA180AD9629}" destId="{2FB24CDE-0D49-4A22-B44F-C356DE7711FC}" srcOrd="0" destOrd="0" presId="urn:microsoft.com/office/officeart/2005/8/layout/vList2"/>
    <dgm:cxn modelId="{68309D93-6505-4EC2-BFDD-4CACAE66A396}" type="presParOf" srcId="{E6EAF0B3-BE00-404D-801C-ECA180AD9629}" destId="{F9639FDB-AA27-4E77-97F3-2A26330149F3}" srcOrd="1" destOrd="0" presId="urn:microsoft.com/office/officeart/2005/8/layout/vList2"/>
    <dgm:cxn modelId="{AA51970F-BB17-47B3-B337-4E00CDC97FB0}" type="presParOf" srcId="{E6EAF0B3-BE00-404D-801C-ECA180AD9629}" destId="{CC14592A-5854-4C35-A422-1112A80A42FC}"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C18CE6-54C5-4EFB-8E55-BFE72EDF2A3F}"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E549B030-7D2E-4D6F-B9EB-06867B60DF56}">
      <dgm:prSet phldrT="[Text]"/>
      <dgm:spPr/>
      <dgm:t>
        <a:bodyPr/>
        <a:lstStyle/>
        <a:p>
          <a:r>
            <a:rPr lang="en-GB" dirty="0"/>
            <a:t>Highways Act 1980 </a:t>
          </a:r>
        </a:p>
      </dgm:t>
    </dgm:pt>
    <dgm:pt modelId="{695FBFCC-A973-4E8D-8483-F4C08D9A5A3F}" type="parTrans" cxnId="{E495E085-57E3-4C54-8D4B-BBEEA60F5A49}">
      <dgm:prSet/>
      <dgm:spPr/>
      <dgm:t>
        <a:bodyPr/>
        <a:lstStyle/>
        <a:p>
          <a:endParaRPr lang="en-GB"/>
        </a:p>
      </dgm:t>
    </dgm:pt>
    <dgm:pt modelId="{65574E9C-FDB6-44C0-985B-0273E6AFC1BD}" type="sibTrans" cxnId="{E495E085-57E3-4C54-8D4B-BBEEA60F5A49}">
      <dgm:prSet/>
      <dgm:spPr/>
      <dgm:t>
        <a:bodyPr/>
        <a:lstStyle/>
        <a:p>
          <a:endParaRPr lang="en-GB"/>
        </a:p>
      </dgm:t>
    </dgm:pt>
    <dgm:pt modelId="{9AFA56F6-7300-4A22-9C2A-C3A933D97AEB}">
      <dgm:prSet phldrT="[Text]"/>
      <dgm:spPr/>
      <dgm:t>
        <a:bodyPr/>
        <a:lstStyle/>
        <a:p>
          <a:r>
            <a:rPr lang="en-GB" dirty="0"/>
            <a:t>S.41- Repair– Potholes. </a:t>
          </a:r>
        </a:p>
      </dgm:t>
    </dgm:pt>
    <dgm:pt modelId="{E5301B7B-536C-4CD1-AA6C-666C023A0B15}" type="parTrans" cxnId="{210F9CA3-EC5B-436E-A48B-5F2DBEC54318}">
      <dgm:prSet/>
      <dgm:spPr/>
      <dgm:t>
        <a:bodyPr/>
        <a:lstStyle/>
        <a:p>
          <a:endParaRPr lang="en-GB"/>
        </a:p>
      </dgm:t>
    </dgm:pt>
    <dgm:pt modelId="{E33673B3-472B-49F6-B6A9-A5632F8E8605}" type="sibTrans" cxnId="{210F9CA3-EC5B-436E-A48B-5F2DBEC54318}">
      <dgm:prSet/>
      <dgm:spPr/>
      <dgm:t>
        <a:bodyPr/>
        <a:lstStyle/>
        <a:p>
          <a:endParaRPr lang="en-GB"/>
        </a:p>
      </dgm:t>
    </dgm:pt>
    <dgm:pt modelId="{304231EC-552C-483F-AF70-1FDF2FA0B4FB}">
      <dgm:prSet phldrT="[Text]"/>
      <dgm:spPr/>
      <dgm:t>
        <a:bodyPr/>
        <a:lstStyle/>
        <a:p>
          <a:r>
            <a:rPr lang="en-GB" dirty="0"/>
            <a:t>S.239- Maintain- S.41(1A) – Ice and snow. </a:t>
          </a:r>
        </a:p>
      </dgm:t>
    </dgm:pt>
    <dgm:pt modelId="{7D9672F8-CE6B-4271-85B2-45C925FD02A2}" type="parTrans" cxnId="{450C236E-0947-4F96-A2C5-D8D0007D6BFB}">
      <dgm:prSet/>
      <dgm:spPr/>
      <dgm:t>
        <a:bodyPr/>
        <a:lstStyle/>
        <a:p>
          <a:endParaRPr lang="en-GB"/>
        </a:p>
      </dgm:t>
    </dgm:pt>
    <dgm:pt modelId="{F490A0F8-392C-4555-9980-70494E75EE79}" type="sibTrans" cxnId="{450C236E-0947-4F96-A2C5-D8D0007D6BFB}">
      <dgm:prSet/>
      <dgm:spPr/>
      <dgm:t>
        <a:bodyPr/>
        <a:lstStyle/>
        <a:p>
          <a:endParaRPr lang="en-GB"/>
        </a:p>
      </dgm:t>
    </dgm:pt>
    <dgm:pt modelId="{6E806C38-6C24-40C2-9651-89CD5E50A428}">
      <dgm:prSet phldrT="[Text]"/>
      <dgm:spPr/>
      <dgm:t>
        <a:bodyPr/>
        <a:lstStyle/>
        <a:p>
          <a:r>
            <a:rPr lang="en-GB" dirty="0"/>
            <a:t>Defences. </a:t>
          </a:r>
        </a:p>
      </dgm:t>
    </dgm:pt>
    <dgm:pt modelId="{00A516BB-4C41-42A0-8CA7-F62D51D5D0BC}" type="parTrans" cxnId="{4BADE9CB-6F14-481F-9F43-512A56BCA8C7}">
      <dgm:prSet/>
      <dgm:spPr/>
      <dgm:t>
        <a:bodyPr/>
        <a:lstStyle/>
        <a:p>
          <a:endParaRPr lang="en-GB"/>
        </a:p>
      </dgm:t>
    </dgm:pt>
    <dgm:pt modelId="{7DFD5A5C-1FD1-417B-8654-D40A839A285D}" type="sibTrans" cxnId="{4BADE9CB-6F14-481F-9F43-512A56BCA8C7}">
      <dgm:prSet/>
      <dgm:spPr/>
      <dgm:t>
        <a:bodyPr/>
        <a:lstStyle/>
        <a:p>
          <a:endParaRPr lang="en-GB"/>
        </a:p>
      </dgm:t>
    </dgm:pt>
    <dgm:pt modelId="{F3663093-6287-48A8-AD11-7CA37B5C6EC2}">
      <dgm:prSet phldrT="[Text]"/>
      <dgm:spPr/>
      <dgm:t>
        <a:bodyPr/>
        <a:lstStyle/>
        <a:p>
          <a:r>
            <a:rPr lang="en-GB" dirty="0"/>
            <a:t>S.58 </a:t>
          </a:r>
        </a:p>
      </dgm:t>
    </dgm:pt>
    <dgm:pt modelId="{4250922F-6593-468D-AB2E-E44FB5ADB31D}" type="parTrans" cxnId="{E79659B3-3435-40A9-9A03-C8A1E94B5E56}">
      <dgm:prSet/>
      <dgm:spPr/>
      <dgm:t>
        <a:bodyPr/>
        <a:lstStyle/>
        <a:p>
          <a:endParaRPr lang="en-GB"/>
        </a:p>
      </dgm:t>
    </dgm:pt>
    <dgm:pt modelId="{3589C07B-FF76-44FE-A507-92DF1090241B}" type="sibTrans" cxnId="{E79659B3-3435-40A9-9A03-C8A1E94B5E56}">
      <dgm:prSet/>
      <dgm:spPr/>
      <dgm:t>
        <a:bodyPr/>
        <a:lstStyle/>
        <a:p>
          <a:endParaRPr lang="en-GB"/>
        </a:p>
      </dgm:t>
    </dgm:pt>
    <dgm:pt modelId="{F2C12E5E-775E-47AF-BD3E-A99C8906F2D2}">
      <dgm:prSet phldrT="[Text]"/>
      <dgm:spPr/>
      <dgm:t>
        <a:bodyPr/>
        <a:lstStyle/>
        <a:p>
          <a:r>
            <a:rPr lang="en-GB" dirty="0"/>
            <a:t>Reasonable care.</a:t>
          </a:r>
        </a:p>
      </dgm:t>
    </dgm:pt>
    <dgm:pt modelId="{7A4EE46F-BA85-4276-93DB-36823122D1CC}" type="parTrans" cxnId="{28EC35AC-ACC6-4BF3-BEF1-797D1F590924}">
      <dgm:prSet/>
      <dgm:spPr/>
      <dgm:t>
        <a:bodyPr/>
        <a:lstStyle/>
        <a:p>
          <a:endParaRPr lang="en-GB"/>
        </a:p>
      </dgm:t>
    </dgm:pt>
    <dgm:pt modelId="{6A7A20F2-4065-4D1E-84C9-BCC19BE3F4F5}" type="sibTrans" cxnId="{28EC35AC-ACC6-4BF3-BEF1-797D1F590924}">
      <dgm:prSet/>
      <dgm:spPr/>
      <dgm:t>
        <a:bodyPr/>
        <a:lstStyle/>
        <a:p>
          <a:endParaRPr lang="en-GB"/>
        </a:p>
      </dgm:t>
    </dgm:pt>
    <dgm:pt modelId="{887A6816-701D-4A90-AC3B-1FD9284FF044}">
      <dgm:prSet phldrT="[Text]"/>
      <dgm:spPr/>
      <dgm:t>
        <a:bodyPr/>
        <a:lstStyle/>
        <a:p>
          <a:r>
            <a:rPr lang="en-GB" dirty="0"/>
            <a:t>Public</a:t>
          </a:r>
          <a:r>
            <a:rPr lang="en-GB" baseline="0" dirty="0"/>
            <a:t> rights of way</a:t>
          </a:r>
          <a:endParaRPr lang="en-GB" dirty="0"/>
        </a:p>
      </dgm:t>
    </dgm:pt>
    <dgm:pt modelId="{40891D5D-1F85-4396-A738-8EB9BCC8B252}" type="parTrans" cxnId="{F4C4B1BA-9E88-46B1-988C-C8BF3293F83F}">
      <dgm:prSet/>
      <dgm:spPr/>
      <dgm:t>
        <a:bodyPr/>
        <a:lstStyle/>
        <a:p>
          <a:endParaRPr lang="en-GB"/>
        </a:p>
      </dgm:t>
    </dgm:pt>
    <dgm:pt modelId="{56DE9247-80FC-4C56-B87F-65450E38B672}" type="sibTrans" cxnId="{F4C4B1BA-9E88-46B1-988C-C8BF3293F83F}">
      <dgm:prSet/>
      <dgm:spPr/>
      <dgm:t>
        <a:bodyPr/>
        <a:lstStyle/>
        <a:p>
          <a:endParaRPr lang="en-GB"/>
        </a:p>
      </dgm:t>
    </dgm:pt>
    <dgm:pt modelId="{12D18A4D-9255-4CE3-A415-ACE2D6871D2C}">
      <dgm:prSet phldrT="[Text]"/>
      <dgm:spPr/>
      <dgm:t>
        <a:bodyPr/>
        <a:lstStyle/>
        <a:p>
          <a:r>
            <a:rPr lang="en-GB" dirty="0"/>
            <a:t> Private land </a:t>
          </a:r>
        </a:p>
      </dgm:t>
    </dgm:pt>
    <dgm:pt modelId="{AEA24C10-38C9-45DC-A7E6-392ECCD78E5E}" type="parTrans" cxnId="{3B9DBDE5-D3E5-4DC9-A331-198939B0411E}">
      <dgm:prSet/>
      <dgm:spPr/>
      <dgm:t>
        <a:bodyPr/>
        <a:lstStyle/>
        <a:p>
          <a:endParaRPr lang="en-GB"/>
        </a:p>
      </dgm:t>
    </dgm:pt>
    <dgm:pt modelId="{B5BB3FDF-3A64-44C5-A334-F0FF3F5B723D}" type="sibTrans" cxnId="{3B9DBDE5-D3E5-4DC9-A331-198939B0411E}">
      <dgm:prSet/>
      <dgm:spPr/>
      <dgm:t>
        <a:bodyPr/>
        <a:lstStyle/>
        <a:p>
          <a:endParaRPr lang="en-GB"/>
        </a:p>
      </dgm:t>
    </dgm:pt>
    <dgm:pt modelId="{46D3625A-164F-43A3-AEAF-024197B5F292}">
      <dgm:prSet phldrT="[Text]"/>
      <dgm:spPr/>
      <dgm:t>
        <a:bodyPr/>
        <a:lstStyle/>
        <a:p>
          <a:r>
            <a:rPr lang="en-GB" dirty="0"/>
            <a:t>Countryside and Rights of Way Act 2000</a:t>
          </a:r>
        </a:p>
      </dgm:t>
    </dgm:pt>
    <dgm:pt modelId="{F9BB54DD-840B-432D-8582-4AF2531FA45C}" type="parTrans" cxnId="{5CCEED54-937B-461F-BF6F-EA32E10B8CC2}">
      <dgm:prSet/>
      <dgm:spPr/>
      <dgm:t>
        <a:bodyPr/>
        <a:lstStyle/>
        <a:p>
          <a:endParaRPr lang="en-GB"/>
        </a:p>
      </dgm:t>
    </dgm:pt>
    <dgm:pt modelId="{DD6C6B91-B2B7-485D-A079-28AA609F5576}" type="sibTrans" cxnId="{5CCEED54-937B-461F-BF6F-EA32E10B8CC2}">
      <dgm:prSet/>
      <dgm:spPr/>
      <dgm:t>
        <a:bodyPr/>
        <a:lstStyle/>
        <a:p>
          <a:endParaRPr lang="en-GB"/>
        </a:p>
      </dgm:t>
    </dgm:pt>
    <dgm:pt modelId="{4159B85C-FE64-4F63-97CE-CFC2DB6BA40B}" type="pres">
      <dgm:prSet presAssocID="{A1C18CE6-54C5-4EFB-8E55-BFE72EDF2A3F}" presName="Name0" presStyleCnt="0">
        <dgm:presLayoutVars>
          <dgm:dir/>
          <dgm:animLvl val="lvl"/>
          <dgm:resizeHandles val="exact"/>
        </dgm:presLayoutVars>
      </dgm:prSet>
      <dgm:spPr/>
    </dgm:pt>
    <dgm:pt modelId="{9ABD62D6-DA68-4080-98AA-5C1A4B04A1E5}" type="pres">
      <dgm:prSet presAssocID="{887A6816-701D-4A90-AC3B-1FD9284FF044}" presName="boxAndChildren" presStyleCnt="0"/>
      <dgm:spPr/>
    </dgm:pt>
    <dgm:pt modelId="{E15F8FF7-F46D-4561-A612-163B6836A840}" type="pres">
      <dgm:prSet presAssocID="{887A6816-701D-4A90-AC3B-1FD9284FF044}" presName="parentTextBox" presStyleLbl="node1" presStyleIdx="0" presStyleCnt="3"/>
      <dgm:spPr/>
    </dgm:pt>
    <dgm:pt modelId="{7E3626F4-D032-470C-977D-28BB2EF82705}" type="pres">
      <dgm:prSet presAssocID="{887A6816-701D-4A90-AC3B-1FD9284FF044}" presName="entireBox" presStyleLbl="node1" presStyleIdx="0" presStyleCnt="3"/>
      <dgm:spPr/>
    </dgm:pt>
    <dgm:pt modelId="{E87B2884-3892-4234-997A-805C2F2DA985}" type="pres">
      <dgm:prSet presAssocID="{887A6816-701D-4A90-AC3B-1FD9284FF044}" presName="descendantBox" presStyleCnt="0"/>
      <dgm:spPr/>
    </dgm:pt>
    <dgm:pt modelId="{13AEB992-FE95-4293-B263-EB86C942E032}" type="pres">
      <dgm:prSet presAssocID="{12D18A4D-9255-4CE3-A415-ACE2D6871D2C}" presName="childTextBox" presStyleLbl="fgAccFollowNode1" presStyleIdx="0" presStyleCnt="6">
        <dgm:presLayoutVars>
          <dgm:bulletEnabled val="1"/>
        </dgm:presLayoutVars>
      </dgm:prSet>
      <dgm:spPr/>
    </dgm:pt>
    <dgm:pt modelId="{64F16DE4-C83E-4BD4-A0A0-048BE6E89E39}" type="pres">
      <dgm:prSet presAssocID="{46D3625A-164F-43A3-AEAF-024197B5F292}" presName="childTextBox" presStyleLbl="fgAccFollowNode1" presStyleIdx="1" presStyleCnt="6">
        <dgm:presLayoutVars>
          <dgm:bulletEnabled val="1"/>
        </dgm:presLayoutVars>
      </dgm:prSet>
      <dgm:spPr/>
    </dgm:pt>
    <dgm:pt modelId="{CC8FBF0C-4A61-4B87-863F-C0FD978C74CC}" type="pres">
      <dgm:prSet presAssocID="{7DFD5A5C-1FD1-417B-8654-D40A839A285D}" presName="sp" presStyleCnt="0"/>
      <dgm:spPr/>
    </dgm:pt>
    <dgm:pt modelId="{BFD8901F-9AB7-4248-80FC-4923E1C678FD}" type="pres">
      <dgm:prSet presAssocID="{6E806C38-6C24-40C2-9651-89CD5E50A428}" presName="arrowAndChildren" presStyleCnt="0"/>
      <dgm:spPr/>
    </dgm:pt>
    <dgm:pt modelId="{EAE0DDAC-B908-4256-8F36-C976CF036A5E}" type="pres">
      <dgm:prSet presAssocID="{6E806C38-6C24-40C2-9651-89CD5E50A428}" presName="parentTextArrow" presStyleLbl="node1" presStyleIdx="0" presStyleCnt="3"/>
      <dgm:spPr/>
    </dgm:pt>
    <dgm:pt modelId="{7AFBD6FB-4EE1-4F65-BE55-02CDB6976D2F}" type="pres">
      <dgm:prSet presAssocID="{6E806C38-6C24-40C2-9651-89CD5E50A428}" presName="arrow" presStyleLbl="node1" presStyleIdx="1" presStyleCnt="3"/>
      <dgm:spPr/>
    </dgm:pt>
    <dgm:pt modelId="{EA45FC03-8F31-4ABE-9B71-E7FE4CBBED49}" type="pres">
      <dgm:prSet presAssocID="{6E806C38-6C24-40C2-9651-89CD5E50A428}" presName="descendantArrow" presStyleCnt="0"/>
      <dgm:spPr/>
    </dgm:pt>
    <dgm:pt modelId="{185FB72E-39ED-46C5-BD1E-CBACB5AEEAEC}" type="pres">
      <dgm:prSet presAssocID="{F3663093-6287-48A8-AD11-7CA37B5C6EC2}" presName="childTextArrow" presStyleLbl="fgAccFollowNode1" presStyleIdx="2" presStyleCnt="6">
        <dgm:presLayoutVars>
          <dgm:bulletEnabled val="1"/>
        </dgm:presLayoutVars>
      </dgm:prSet>
      <dgm:spPr/>
    </dgm:pt>
    <dgm:pt modelId="{BFEF26B7-B584-4655-87FE-9CE4EE8FD775}" type="pres">
      <dgm:prSet presAssocID="{F2C12E5E-775E-47AF-BD3E-A99C8906F2D2}" presName="childTextArrow" presStyleLbl="fgAccFollowNode1" presStyleIdx="3" presStyleCnt="6">
        <dgm:presLayoutVars>
          <dgm:bulletEnabled val="1"/>
        </dgm:presLayoutVars>
      </dgm:prSet>
      <dgm:spPr/>
    </dgm:pt>
    <dgm:pt modelId="{0D5781C6-1A60-42F3-9F56-5913CE2CB3AA}" type="pres">
      <dgm:prSet presAssocID="{65574E9C-FDB6-44C0-985B-0273E6AFC1BD}" presName="sp" presStyleCnt="0"/>
      <dgm:spPr/>
    </dgm:pt>
    <dgm:pt modelId="{738A4CEA-6169-403B-B1E6-C66DD38A9E36}" type="pres">
      <dgm:prSet presAssocID="{E549B030-7D2E-4D6F-B9EB-06867B60DF56}" presName="arrowAndChildren" presStyleCnt="0"/>
      <dgm:spPr/>
    </dgm:pt>
    <dgm:pt modelId="{9C6AA9F6-FD68-4D2E-8DFD-CE5F755C7E3A}" type="pres">
      <dgm:prSet presAssocID="{E549B030-7D2E-4D6F-B9EB-06867B60DF56}" presName="parentTextArrow" presStyleLbl="node1" presStyleIdx="1" presStyleCnt="3"/>
      <dgm:spPr/>
    </dgm:pt>
    <dgm:pt modelId="{1638FB49-9891-4607-BF09-875298DCFA8A}" type="pres">
      <dgm:prSet presAssocID="{E549B030-7D2E-4D6F-B9EB-06867B60DF56}" presName="arrow" presStyleLbl="node1" presStyleIdx="2" presStyleCnt="3"/>
      <dgm:spPr/>
    </dgm:pt>
    <dgm:pt modelId="{DC71EAD4-F7F5-44F2-9204-2AC1D6843C4F}" type="pres">
      <dgm:prSet presAssocID="{E549B030-7D2E-4D6F-B9EB-06867B60DF56}" presName="descendantArrow" presStyleCnt="0"/>
      <dgm:spPr/>
    </dgm:pt>
    <dgm:pt modelId="{D662B897-4B36-4692-9848-61973A809E44}" type="pres">
      <dgm:prSet presAssocID="{9AFA56F6-7300-4A22-9C2A-C3A933D97AEB}" presName="childTextArrow" presStyleLbl="fgAccFollowNode1" presStyleIdx="4" presStyleCnt="6">
        <dgm:presLayoutVars>
          <dgm:bulletEnabled val="1"/>
        </dgm:presLayoutVars>
      </dgm:prSet>
      <dgm:spPr/>
    </dgm:pt>
    <dgm:pt modelId="{7EB2F998-FF11-43D9-BAE3-BDC0735D99FB}" type="pres">
      <dgm:prSet presAssocID="{304231EC-552C-483F-AF70-1FDF2FA0B4FB}" presName="childTextArrow" presStyleLbl="fgAccFollowNode1" presStyleIdx="5" presStyleCnt="6">
        <dgm:presLayoutVars>
          <dgm:bulletEnabled val="1"/>
        </dgm:presLayoutVars>
      </dgm:prSet>
      <dgm:spPr/>
    </dgm:pt>
  </dgm:ptLst>
  <dgm:cxnLst>
    <dgm:cxn modelId="{7EBFB90A-EB9F-4CA8-A4BC-33F2204DF0E5}" type="presOf" srcId="{F3663093-6287-48A8-AD11-7CA37B5C6EC2}" destId="{185FB72E-39ED-46C5-BD1E-CBACB5AEEAEC}" srcOrd="0" destOrd="0" presId="urn:microsoft.com/office/officeart/2005/8/layout/process4"/>
    <dgm:cxn modelId="{1E8D0615-00CF-424E-A308-1AA1AF0A9DF3}" type="presOf" srcId="{304231EC-552C-483F-AF70-1FDF2FA0B4FB}" destId="{7EB2F998-FF11-43D9-BAE3-BDC0735D99FB}" srcOrd="0" destOrd="0" presId="urn:microsoft.com/office/officeart/2005/8/layout/process4"/>
    <dgm:cxn modelId="{B709206E-02EF-4EAE-A845-3CDAE486ED9A}" type="presOf" srcId="{F2C12E5E-775E-47AF-BD3E-A99C8906F2D2}" destId="{BFEF26B7-B584-4655-87FE-9CE4EE8FD775}" srcOrd="0" destOrd="0" presId="urn:microsoft.com/office/officeart/2005/8/layout/process4"/>
    <dgm:cxn modelId="{450C236E-0947-4F96-A2C5-D8D0007D6BFB}" srcId="{E549B030-7D2E-4D6F-B9EB-06867B60DF56}" destId="{304231EC-552C-483F-AF70-1FDF2FA0B4FB}" srcOrd="1" destOrd="0" parTransId="{7D9672F8-CE6B-4271-85B2-45C925FD02A2}" sibTransId="{F490A0F8-392C-4555-9980-70494E75EE79}"/>
    <dgm:cxn modelId="{8A744673-6A52-4AFF-B7EE-28437799A33F}" type="presOf" srcId="{887A6816-701D-4A90-AC3B-1FD9284FF044}" destId="{7E3626F4-D032-470C-977D-28BB2EF82705}" srcOrd="1" destOrd="0" presId="urn:microsoft.com/office/officeart/2005/8/layout/process4"/>
    <dgm:cxn modelId="{5CCEED54-937B-461F-BF6F-EA32E10B8CC2}" srcId="{887A6816-701D-4A90-AC3B-1FD9284FF044}" destId="{46D3625A-164F-43A3-AEAF-024197B5F292}" srcOrd="1" destOrd="0" parTransId="{F9BB54DD-840B-432D-8582-4AF2531FA45C}" sibTransId="{DD6C6B91-B2B7-485D-A079-28AA609F5576}"/>
    <dgm:cxn modelId="{3BFC3455-F02F-4001-974E-69E606BBA2F0}" type="presOf" srcId="{9AFA56F6-7300-4A22-9C2A-C3A933D97AEB}" destId="{D662B897-4B36-4692-9848-61973A809E44}" srcOrd="0" destOrd="0" presId="urn:microsoft.com/office/officeart/2005/8/layout/process4"/>
    <dgm:cxn modelId="{E495E085-57E3-4C54-8D4B-BBEEA60F5A49}" srcId="{A1C18CE6-54C5-4EFB-8E55-BFE72EDF2A3F}" destId="{E549B030-7D2E-4D6F-B9EB-06867B60DF56}" srcOrd="0" destOrd="0" parTransId="{695FBFCC-A973-4E8D-8483-F4C08D9A5A3F}" sibTransId="{65574E9C-FDB6-44C0-985B-0273E6AFC1BD}"/>
    <dgm:cxn modelId="{AA7B2B8B-C7A3-4F76-8213-85EFF4FAA6B6}" type="presOf" srcId="{46D3625A-164F-43A3-AEAF-024197B5F292}" destId="{64F16DE4-C83E-4BD4-A0A0-048BE6E89E39}" srcOrd="0" destOrd="0" presId="urn:microsoft.com/office/officeart/2005/8/layout/process4"/>
    <dgm:cxn modelId="{0A85518B-D470-44EE-B4E9-42134152E472}" type="presOf" srcId="{887A6816-701D-4A90-AC3B-1FD9284FF044}" destId="{E15F8FF7-F46D-4561-A612-163B6836A840}" srcOrd="0" destOrd="0" presId="urn:microsoft.com/office/officeart/2005/8/layout/process4"/>
    <dgm:cxn modelId="{ABEFB690-B269-4553-9025-BF4DDCE59AC7}" type="presOf" srcId="{E549B030-7D2E-4D6F-B9EB-06867B60DF56}" destId="{9C6AA9F6-FD68-4D2E-8DFD-CE5F755C7E3A}" srcOrd="0" destOrd="0" presId="urn:microsoft.com/office/officeart/2005/8/layout/process4"/>
    <dgm:cxn modelId="{CBF6E59B-878A-415B-A902-594D87225069}" type="presOf" srcId="{6E806C38-6C24-40C2-9651-89CD5E50A428}" destId="{7AFBD6FB-4EE1-4F65-BE55-02CDB6976D2F}" srcOrd="1" destOrd="0" presId="urn:microsoft.com/office/officeart/2005/8/layout/process4"/>
    <dgm:cxn modelId="{9E86509D-163B-4915-B971-4B046D9C730F}" type="presOf" srcId="{6E806C38-6C24-40C2-9651-89CD5E50A428}" destId="{EAE0DDAC-B908-4256-8F36-C976CF036A5E}" srcOrd="0" destOrd="0" presId="urn:microsoft.com/office/officeart/2005/8/layout/process4"/>
    <dgm:cxn modelId="{210F9CA3-EC5B-436E-A48B-5F2DBEC54318}" srcId="{E549B030-7D2E-4D6F-B9EB-06867B60DF56}" destId="{9AFA56F6-7300-4A22-9C2A-C3A933D97AEB}" srcOrd="0" destOrd="0" parTransId="{E5301B7B-536C-4CD1-AA6C-666C023A0B15}" sibTransId="{E33673B3-472B-49F6-B6A9-A5632F8E8605}"/>
    <dgm:cxn modelId="{28EC35AC-ACC6-4BF3-BEF1-797D1F590924}" srcId="{6E806C38-6C24-40C2-9651-89CD5E50A428}" destId="{F2C12E5E-775E-47AF-BD3E-A99C8906F2D2}" srcOrd="1" destOrd="0" parTransId="{7A4EE46F-BA85-4276-93DB-36823122D1CC}" sibTransId="{6A7A20F2-4065-4D1E-84C9-BCC19BE3F4F5}"/>
    <dgm:cxn modelId="{E79659B3-3435-40A9-9A03-C8A1E94B5E56}" srcId="{6E806C38-6C24-40C2-9651-89CD5E50A428}" destId="{F3663093-6287-48A8-AD11-7CA37B5C6EC2}" srcOrd="0" destOrd="0" parTransId="{4250922F-6593-468D-AB2E-E44FB5ADB31D}" sibTransId="{3589C07B-FF76-44FE-A507-92DF1090241B}"/>
    <dgm:cxn modelId="{B07EF0B6-910F-4BB1-A913-DB3482FE2F00}" type="presOf" srcId="{A1C18CE6-54C5-4EFB-8E55-BFE72EDF2A3F}" destId="{4159B85C-FE64-4F63-97CE-CFC2DB6BA40B}" srcOrd="0" destOrd="0" presId="urn:microsoft.com/office/officeart/2005/8/layout/process4"/>
    <dgm:cxn modelId="{F4C4B1BA-9E88-46B1-988C-C8BF3293F83F}" srcId="{A1C18CE6-54C5-4EFB-8E55-BFE72EDF2A3F}" destId="{887A6816-701D-4A90-AC3B-1FD9284FF044}" srcOrd="2" destOrd="0" parTransId="{40891D5D-1F85-4396-A738-8EB9BCC8B252}" sibTransId="{56DE9247-80FC-4C56-B87F-65450E38B672}"/>
    <dgm:cxn modelId="{4BADE9CB-6F14-481F-9F43-512A56BCA8C7}" srcId="{A1C18CE6-54C5-4EFB-8E55-BFE72EDF2A3F}" destId="{6E806C38-6C24-40C2-9651-89CD5E50A428}" srcOrd="1" destOrd="0" parTransId="{00A516BB-4C41-42A0-8CA7-F62D51D5D0BC}" sibTransId="{7DFD5A5C-1FD1-417B-8654-D40A839A285D}"/>
    <dgm:cxn modelId="{48002DCD-7364-40D7-B612-CDDC8B49395F}" type="presOf" srcId="{E549B030-7D2E-4D6F-B9EB-06867B60DF56}" destId="{1638FB49-9891-4607-BF09-875298DCFA8A}" srcOrd="1" destOrd="0" presId="urn:microsoft.com/office/officeart/2005/8/layout/process4"/>
    <dgm:cxn modelId="{3B9DBDE5-D3E5-4DC9-A331-198939B0411E}" srcId="{887A6816-701D-4A90-AC3B-1FD9284FF044}" destId="{12D18A4D-9255-4CE3-A415-ACE2D6871D2C}" srcOrd="0" destOrd="0" parTransId="{AEA24C10-38C9-45DC-A7E6-392ECCD78E5E}" sibTransId="{B5BB3FDF-3A64-44C5-A334-F0FF3F5B723D}"/>
    <dgm:cxn modelId="{943E62EB-846D-4F76-87FB-9001F3E94952}" type="presOf" srcId="{12D18A4D-9255-4CE3-A415-ACE2D6871D2C}" destId="{13AEB992-FE95-4293-B263-EB86C942E032}" srcOrd="0" destOrd="0" presId="urn:microsoft.com/office/officeart/2005/8/layout/process4"/>
    <dgm:cxn modelId="{777349F2-A32D-40FF-BBD2-A9F77C737F54}" type="presParOf" srcId="{4159B85C-FE64-4F63-97CE-CFC2DB6BA40B}" destId="{9ABD62D6-DA68-4080-98AA-5C1A4B04A1E5}" srcOrd="0" destOrd="0" presId="urn:microsoft.com/office/officeart/2005/8/layout/process4"/>
    <dgm:cxn modelId="{AEE5DF04-DDCB-4BE4-9ED8-DE4198618279}" type="presParOf" srcId="{9ABD62D6-DA68-4080-98AA-5C1A4B04A1E5}" destId="{E15F8FF7-F46D-4561-A612-163B6836A840}" srcOrd="0" destOrd="0" presId="urn:microsoft.com/office/officeart/2005/8/layout/process4"/>
    <dgm:cxn modelId="{8A6ED1D9-624B-4E31-AE80-37795DD2AC83}" type="presParOf" srcId="{9ABD62D6-DA68-4080-98AA-5C1A4B04A1E5}" destId="{7E3626F4-D032-470C-977D-28BB2EF82705}" srcOrd="1" destOrd="0" presId="urn:microsoft.com/office/officeart/2005/8/layout/process4"/>
    <dgm:cxn modelId="{626746E6-3D83-4B23-9109-A1B117D024BD}" type="presParOf" srcId="{9ABD62D6-DA68-4080-98AA-5C1A4B04A1E5}" destId="{E87B2884-3892-4234-997A-805C2F2DA985}" srcOrd="2" destOrd="0" presId="urn:microsoft.com/office/officeart/2005/8/layout/process4"/>
    <dgm:cxn modelId="{7D26776A-5B69-421A-83C2-0ED5A2D6EB59}" type="presParOf" srcId="{E87B2884-3892-4234-997A-805C2F2DA985}" destId="{13AEB992-FE95-4293-B263-EB86C942E032}" srcOrd="0" destOrd="0" presId="urn:microsoft.com/office/officeart/2005/8/layout/process4"/>
    <dgm:cxn modelId="{B6CD2305-7794-4E8F-BFA6-A6467C24EC76}" type="presParOf" srcId="{E87B2884-3892-4234-997A-805C2F2DA985}" destId="{64F16DE4-C83E-4BD4-A0A0-048BE6E89E39}" srcOrd="1" destOrd="0" presId="urn:microsoft.com/office/officeart/2005/8/layout/process4"/>
    <dgm:cxn modelId="{387BE2EB-268B-4593-9FD3-46C631CE1061}" type="presParOf" srcId="{4159B85C-FE64-4F63-97CE-CFC2DB6BA40B}" destId="{CC8FBF0C-4A61-4B87-863F-C0FD978C74CC}" srcOrd="1" destOrd="0" presId="urn:microsoft.com/office/officeart/2005/8/layout/process4"/>
    <dgm:cxn modelId="{F7993627-C8C9-4FD4-A61D-44C8B7D41945}" type="presParOf" srcId="{4159B85C-FE64-4F63-97CE-CFC2DB6BA40B}" destId="{BFD8901F-9AB7-4248-80FC-4923E1C678FD}" srcOrd="2" destOrd="0" presId="urn:microsoft.com/office/officeart/2005/8/layout/process4"/>
    <dgm:cxn modelId="{4D95B3E4-8C20-461E-B19F-00DC8EC29128}" type="presParOf" srcId="{BFD8901F-9AB7-4248-80FC-4923E1C678FD}" destId="{EAE0DDAC-B908-4256-8F36-C976CF036A5E}" srcOrd="0" destOrd="0" presId="urn:microsoft.com/office/officeart/2005/8/layout/process4"/>
    <dgm:cxn modelId="{1A49BEA3-EF52-4414-8A81-0012A1C47AEC}" type="presParOf" srcId="{BFD8901F-9AB7-4248-80FC-4923E1C678FD}" destId="{7AFBD6FB-4EE1-4F65-BE55-02CDB6976D2F}" srcOrd="1" destOrd="0" presId="urn:microsoft.com/office/officeart/2005/8/layout/process4"/>
    <dgm:cxn modelId="{9B3797D8-387D-43B9-87D6-E35CAE98C129}" type="presParOf" srcId="{BFD8901F-9AB7-4248-80FC-4923E1C678FD}" destId="{EA45FC03-8F31-4ABE-9B71-E7FE4CBBED49}" srcOrd="2" destOrd="0" presId="urn:microsoft.com/office/officeart/2005/8/layout/process4"/>
    <dgm:cxn modelId="{B68F4E00-DAF0-4355-9D8F-3008AAF956F7}" type="presParOf" srcId="{EA45FC03-8F31-4ABE-9B71-E7FE4CBBED49}" destId="{185FB72E-39ED-46C5-BD1E-CBACB5AEEAEC}" srcOrd="0" destOrd="0" presId="urn:microsoft.com/office/officeart/2005/8/layout/process4"/>
    <dgm:cxn modelId="{C1D9FD31-CA64-4E8D-B313-D4C27317CC2F}" type="presParOf" srcId="{EA45FC03-8F31-4ABE-9B71-E7FE4CBBED49}" destId="{BFEF26B7-B584-4655-87FE-9CE4EE8FD775}" srcOrd="1" destOrd="0" presId="urn:microsoft.com/office/officeart/2005/8/layout/process4"/>
    <dgm:cxn modelId="{87CD494A-5FC4-4BD4-8FDA-DB3DC780CCF8}" type="presParOf" srcId="{4159B85C-FE64-4F63-97CE-CFC2DB6BA40B}" destId="{0D5781C6-1A60-42F3-9F56-5913CE2CB3AA}" srcOrd="3" destOrd="0" presId="urn:microsoft.com/office/officeart/2005/8/layout/process4"/>
    <dgm:cxn modelId="{67153A2B-EA94-4504-A5A8-3DA3E0AB9C67}" type="presParOf" srcId="{4159B85C-FE64-4F63-97CE-CFC2DB6BA40B}" destId="{738A4CEA-6169-403B-B1E6-C66DD38A9E36}" srcOrd="4" destOrd="0" presId="urn:microsoft.com/office/officeart/2005/8/layout/process4"/>
    <dgm:cxn modelId="{C42A8DE8-EBAB-4B89-96FA-ED8353090B4D}" type="presParOf" srcId="{738A4CEA-6169-403B-B1E6-C66DD38A9E36}" destId="{9C6AA9F6-FD68-4D2E-8DFD-CE5F755C7E3A}" srcOrd="0" destOrd="0" presId="urn:microsoft.com/office/officeart/2005/8/layout/process4"/>
    <dgm:cxn modelId="{FF5E0A28-F5E6-4761-8C9A-C02324EA5920}" type="presParOf" srcId="{738A4CEA-6169-403B-B1E6-C66DD38A9E36}" destId="{1638FB49-9891-4607-BF09-875298DCFA8A}" srcOrd="1" destOrd="0" presId="urn:microsoft.com/office/officeart/2005/8/layout/process4"/>
    <dgm:cxn modelId="{0B20CBEB-C700-4464-B933-B8DCBFCAA1C1}" type="presParOf" srcId="{738A4CEA-6169-403B-B1E6-C66DD38A9E36}" destId="{DC71EAD4-F7F5-44F2-9204-2AC1D6843C4F}" srcOrd="2" destOrd="0" presId="urn:microsoft.com/office/officeart/2005/8/layout/process4"/>
    <dgm:cxn modelId="{4734EF7E-20B7-46FC-AFE5-52CB597D34A1}" type="presParOf" srcId="{DC71EAD4-F7F5-44F2-9204-2AC1D6843C4F}" destId="{D662B897-4B36-4692-9848-61973A809E44}" srcOrd="0" destOrd="0" presId="urn:microsoft.com/office/officeart/2005/8/layout/process4"/>
    <dgm:cxn modelId="{2F4D1598-E43D-42FE-A542-0997613008A5}" type="presParOf" srcId="{DC71EAD4-F7F5-44F2-9204-2AC1D6843C4F}" destId="{7EB2F998-FF11-43D9-BAE3-BDC0735D99FB}"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069158-96BE-4066-B6D9-30E06B0F4CEA}"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3DF189AC-AFEE-4485-B7DD-CAAF45F80DE2}">
      <dgm:prSet phldrT="[Text]"/>
      <dgm:spPr/>
      <dgm:t>
        <a:bodyPr/>
        <a:lstStyle/>
        <a:p>
          <a:r>
            <a:rPr lang="en-GB" dirty="0"/>
            <a:t>Private nuisance </a:t>
          </a:r>
        </a:p>
      </dgm:t>
    </dgm:pt>
    <dgm:pt modelId="{88C16AAE-4E28-45AD-B71F-86E5D97358FF}" type="parTrans" cxnId="{982B5972-B1DA-4B76-BC46-F838C5F6A3D4}">
      <dgm:prSet/>
      <dgm:spPr/>
      <dgm:t>
        <a:bodyPr/>
        <a:lstStyle/>
        <a:p>
          <a:endParaRPr lang="en-GB"/>
        </a:p>
      </dgm:t>
    </dgm:pt>
    <dgm:pt modelId="{4C956907-15CF-4325-BB32-7750EC896811}" type="sibTrans" cxnId="{982B5972-B1DA-4B76-BC46-F838C5F6A3D4}">
      <dgm:prSet/>
      <dgm:spPr/>
      <dgm:t>
        <a:bodyPr/>
        <a:lstStyle/>
        <a:p>
          <a:endParaRPr lang="en-GB"/>
        </a:p>
      </dgm:t>
    </dgm:pt>
    <dgm:pt modelId="{5B2C3BC0-51F1-4439-87FB-D1ADB4DDBE1B}">
      <dgm:prSet phldrT="[Text]"/>
      <dgm:spPr/>
      <dgm:t>
        <a:bodyPr/>
        <a:lstStyle/>
        <a:p>
          <a:r>
            <a:rPr lang="en-GB" dirty="0"/>
            <a:t>Proprietary interest. </a:t>
          </a:r>
        </a:p>
      </dgm:t>
    </dgm:pt>
    <dgm:pt modelId="{687708DA-3A42-42FD-A761-FABA699F0C4D}" type="parTrans" cxnId="{29AE87CA-E6D4-409C-9679-630CC835CC10}">
      <dgm:prSet/>
      <dgm:spPr/>
      <dgm:t>
        <a:bodyPr/>
        <a:lstStyle/>
        <a:p>
          <a:endParaRPr lang="en-GB"/>
        </a:p>
      </dgm:t>
    </dgm:pt>
    <dgm:pt modelId="{3C55A8BD-994B-479F-87C0-B0135FC6937B}" type="sibTrans" cxnId="{29AE87CA-E6D4-409C-9679-630CC835CC10}">
      <dgm:prSet/>
      <dgm:spPr/>
      <dgm:t>
        <a:bodyPr/>
        <a:lstStyle/>
        <a:p>
          <a:endParaRPr lang="en-GB"/>
        </a:p>
      </dgm:t>
    </dgm:pt>
    <dgm:pt modelId="{C4EDB4BA-A8B8-492A-AF88-3AE8D211AEF4}">
      <dgm:prSet phldrT="[Text]"/>
      <dgm:spPr/>
      <dgm:t>
        <a:bodyPr/>
        <a:lstStyle/>
        <a:p>
          <a:r>
            <a:rPr lang="en-GB" dirty="0"/>
            <a:t>Damage. </a:t>
          </a:r>
        </a:p>
      </dgm:t>
    </dgm:pt>
    <dgm:pt modelId="{5DCAAF49-7B7E-405D-B0E4-47F136FB843E}" type="parTrans" cxnId="{3779CBAF-55F1-480B-8627-E50F598C91DE}">
      <dgm:prSet/>
      <dgm:spPr/>
      <dgm:t>
        <a:bodyPr/>
        <a:lstStyle/>
        <a:p>
          <a:endParaRPr lang="en-GB"/>
        </a:p>
      </dgm:t>
    </dgm:pt>
    <dgm:pt modelId="{A84A071E-A986-4A47-96DF-B282474142F9}" type="sibTrans" cxnId="{3779CBAF-55F1-480B-8627-E50F598C91DE}">
      <dgm:prSet/>
      <dgm:spPr/>
      <dgm:t>
        <a:bodyPr/>
        <a:lstStyle/>
        <a:p>
          <a:endParaRPr lang="en-GB"/>
        </a:p>
      </dgm:t>
    </dgm:pt>
    <dgm:pt modelId="{A80F59A9-349B-4E15-A611-75B8F50DDF5C}">
      <dgm:prSet phldrT="[Text]"/>
      <dgm:spPr/>
      <dgm:t>
        <a:bodyPr/>
        <a:lstStyle/>
        <a:p>
          <a:r>
            <a:rPr lang="en-GB" dirty="0"/>
            <a:t>Private Nuisance </a:t>
          </a:r>
        </a:p>
      </dgm:t>
    </dgm:pt>
    <dgm:pt modelId="{EF8A3630-3F53-4B4D-8BF2-11D41B400E08}" type="parTrans" cxnId="{33F24D83-8C93-4629-ADF0-026F004FDAC6}">
      <dgm:prSet/>
      <dgm:spPr/>
      <dgm:t>
        <a:bodyPr/>
        <a:lstStyle/>
        <a:p>
          <a:endParaRPr lang="en-GB"/>
        </a:p>
      </dgm:t>
    </dgm:pt>
    <dgm:pt modelId="{855CBD21-D7F6-49DC-8D61-9E413A716A53}" type="sibTrans" cxnId="{33F24D83-8C93-4629-ADF0-026F004FDAC6}">
      <dgm:prSet/>
      <dgm:spPr/>
      <dgm:t>
        <a:bodyPr/>
        <a:lstStyle/>
        <a:p>
          <a:endParaRPr lang="en-GB"/>
        </a:p>
      </dgm:t>
    </dgm:pt>
    <dgm:pt modelId="{93FBC871-B880-496D-8419-D22FEB591DF6}">
      <dgm:prSet phldrT="[Text]"/>
      <dgm:spPr/>
      <dgm:t>
        <a:bodyPr/>
        <a:lstStyle/>
        <a:p>
          <a:r>
            <a:rPr lang="en-GB" dirty="0"/>
            <a:t>Reasonableness. </a:t>
          </a:r>
        </a:p>
      </dgm:t>
    </dgm:pt>
    <dgm:pt modelId="{BBA486B8-4345-48AD-80EA-275E0E02E6B0}" type="parTrans" cxnId="{0ACEDDF1-3902-4AAB-B158-4F30B5F96AAC}">
      <dgm:prSet/>
      <dgm:spPr/>
      <dgm:t>
        <a:bodyPr/>
        <a:lstStyle/>
        <a:p>
          <a:endParaRPr lang="en-GB"/>
        </a:p>
      </dgm:t>
    </dgm:pt>
    <dgm:pt modelId="{A7F32033-4F0E-4587-9EAF-3EA91F22AECF}" type="sibTrans" cxnId="{0ACEDDF1-3902-4AAB-B158-4F30B5F96AAC}">
      <dgm:prSet/>
      <dgm:spPr/>
      <dgm:t>
        <a:bodyPr/>
        <a:lstStyle/>
        <a:p>
          <a:endParaRPr lang="en-GB"/>
        </a:p>
      </dgm:t>
    </dgm:pt>
    <dgm:pt modelId="{DB00C1BB-EBA3-4F27-9F74-FF22E3053F43}">
      <dgm:prSet phldrT="[Text]"/>
      <dgm:spPr/>
      <dgm:t>
        <a:bodyPr/>
        <a:lstStyle/>
        <a:p>
          <a:r>
            <a:rPr lang="en-GB" dirty="0"/>
            <a:t>Duration and much more.</a:t>
          </a:r>
        </a:p>
      </dgm:t>
    </dgm:pt>
    <dgm:pt modelId="{62BDFCC7-81A8-428E-B71C-C9DD52F55561}" type="parTrans" cxnId="{0E235561-87EB-4F13-8BDD-CD59E57D4F2A}">
      <dgm:prSet/>
      <dgm:spPr/>
      <dgm:t>
        <a:bodyPr/>
        <a:lstStyle/>
        <a:p>
          <a:endParaRPr lang="en-GB"/>
        </a:p>
      </dgm:t>
    </dgm:pt>
    <dgm:pt modelId="{77879060-D260-4346-9E36-4C759AEAC56D}" type="sibTrans" cxnId="{0E235561-87EB-4F13-8BDD-CD59E57D4F2A}">
      <dgm:prSet/>
      <dgm:spPr/>
      <dgm:t>
        <a:bodyPr/>
        <a:lstStyle/>
        <a:p>
          <a:endParaRPr lang="en-GB"/>
        </a:p>
      </dgm:t>
    </dgm:pt>
    <dgm:pt modelId="{B85FC503-95F8-4B58-AEFC-6A25C3C16142}">
      <dgm:prSet phldrT="[Text]"/>
      <dgm:spPr/>
      <dgm:t>
        <a:bodyPr/>
        <a:lstStyle/>
        <a:p>
          <a:r>
            <a:rPr lang="en-GB" dirty="0"/>
            <a:t>Private Nuisance </a:t>
          </a:r>
        </a:p>
      </dgm:t>
    </dgm:pt>
    <dgm:pt modelId="{5565AABD-A6E0-43B9-B3AB-6158DEB8750A}" type="parTrans" cxnId="{882D0940-EFA2-4823-9057-ED2390950E61}">
      <dgm:prSet/>
      <dgm:spPr/>
      <dgm:t>
        <a:bodyPr/>
        <a:lstStyle/>
        <a:p>
          <a:endParaRPr lang="en-GB"/>
        </a:p>
      </dgm:t>
    </dgm:pt>
    <dgm:pt modelId="{DF1E7CB6-6DAB-4609-93D5-977AED623B9E}" type="sibTrans" cxnId="{882D0940-EFA2-4823-9057-ED2390950E61}">
      <dgm:prSet/>
      <dgm:spPr/>
      <dgm:t>
        <a:bodyPr/>
        <a:lstStyle/>
        <a:p>
          <a:endParaRPr lang="en-GB"/>
        </a:p>
      </dgm:t>
    </dgm:pt>
    <dgm:pt modelId="{7CEC7367-FEEA-4699-B7B8-856E4E1F3623}">
      <dgm:prSet phldrT="[Text]"/>
      <dgm:spPr/>
      <dgm:t>
        <a:bodyPr/>
        <a:lstStyle/>
        <a:p>
          <a:r>
            <a:rPr lang="en-GB" dirty="0"/>
            <a:t>Defences. </a:t>
          </a:r>
        </a:p>
      </dgm:t>
    </dgm:pt>
    <dgm:pt modelId="{F4D1A2B5-B435-45D1-9234-9A55EF7E9E5C}" type="parTrans" cxnId="{0A834E32-7553-4B54-906A-F6344F1CC565}">
      <dgm:prSet/>
      <dgm:spPr/>
      <dgm:t>
        <a:bodyPr/>
        <a:lstStyle/>
        <a:p>
          <a:endParaRPr lang="en-GB"/>
        </a:p>
      </dgm:t>
    </dgm:pt>
    <dgm:pt modelId="{E2A7D511-6E18-4611-BD9A-301923DBDC90}" type="sibTrans" cxnId="{0A834E32-7553-4B54-906A-F6344F1CC565}">
      <dgm:prSet/>
      <dgm:spPr/>
      <dgm:t>
        <a:bodyPr/>
        <a:lstStyle/>
        <a:p>
          <a:endParaRPr lang="en-GB"/>
        </a:p>
      </dgm:t>
    </dgm:pt>
    <dgm:pt modelId="{6088926F-D687-40A1-93D1-5DFA7A5AE5CA}">
      <dgm:prSet phldrT="[Text]"/>
      <dgm:spPr/>
      <dgm:t>
        <a:bodyPr/>
        <a:lstStyle/>
        <a:p>
          <a:r>
            <a:rPr lang="en-GB" dirty="0"/>
            <a:t>4 types. </a:t>
          </a:r>
        </a:p>
      </dgm:t>
    </dgm:pt>
    <dgm:pt modelId="{241C9392-225E-47FD-836F-B571F78BBA28}" type="parTrans" cxnId="{8EC6C150-9359-4978-8EF6-11BFEA4CFF32}">
      <dgm:prSet/>
      <dgm:spPr/>
      <dgm:t>
        <a:bodyPr/>
        <a:lstStyle/>
        <a:p>
          <a:endParaRPr lang="en-GB"/>
        </a:p>
      </dgm:t>
    </dgm:pt>
    <dgm:pt modelId="{78E87521-0BA2-47B2-8321-A0F54C95AA26}" type="sibTrans" cxnId="{8EC6C150-9359-4978-8EF6-11BFEA4CFF32}">
      <dgm:prSet/>
      <dgm:spPr/>
      <dgm:t>
        <a:bodyPr/>
        <a:lstStyle/>
        <a:p>
          <a:endParaRPr lang="en-GB"/>
        </a:p>
      </dgm:t>
    </dgm:pt>
    <dgm:pt modelId="{4ED7AFB3-3FBA-4F88-8042-227D39D38B8D}" type="pres">
      <dgm:prSet presAssocID="{EC069158-96BE-4066-B6D9-30E06B0F4CEA}" presName="linearFlow" presStyleCnt="0">
        <dgm:presLayoutVars>
          <dgm:dir/>
          <dgm:animLvl val="lvl"/>
          <dgm:resizeHandles val="exact"/>
        </dgm:presLayoutVars>
      </dgm:prSet>
      <dgm:spPr/>
    </dgm:pt>
    <dgm:pt modelId="{66F8B79E-EBE8-412A-BF54-F9099E33332A}" type="pres">
      <dgm:prSet presAssocID="{3DF189AC-AFEE-4485-B7DD-CAAF45F80DE2}" presName="composite" presStyleCnt="0"/>
      <dgm:spPr/>
    </dgm:pt>
    <dgm:pt modelId="{FE2C5377-5DAC-46F2-8B97-396D739B9BFD}" type="pres">
      <dgm:prSet presAssocID="{3DF189AC-AFEE-4485-B7DD-CAAF45F80DE2}" presName="parentText" presStyleLbl="alignNode1" presStyleIdx="0" presStyleCnt="3">
        <dgm:presLayoutVars>
          <dgm:chMax val="1"/>
          <dgm:bulletEnabled val="1"/>
        </dgm:presLayoutVars>
      </dgm:prSet>
      <dgm:spPr/>
    </dgm:pt>
    <dgm:pt modelId="{054814F2-9ECA-4F91-A6AD-3CDF25A504EA}" type="pres">
      <dgm:prSet presAssocID="{3DF189AC-AFEE-4485-B7DD-CAAF45F80DE2}" presName="descendantText" presStyleLbl="alignAcc1" presStyleIdx="0" presStyleCnt="3">
        <dgm:presLayoutVars>
          <dgm:bulletEnabled val="1"/>
        </dgm:presLayoutVars>
      </dgm:prSet>
      <dgm:spPr/>
    </dgm:pt>
    <dgm:pt modelId="{5EE5FF1A-749A-4546-AB4C-2D4F0D938B94}" type="pres">
      <dgm:prSet presAssocID="{4C956907-15CF-4325-BB32-7750EC896811}" presName="sp" presStyleCnt="0"/>
      <dgm:spPr/>
    </dgm:pt>
    <dgm:pt modelId="{002981F7-C998-4A50-A9C2-477591869916}" type="pres">
      <dgm:prSet presAssocID="{A80F59A9-349B-4E15-A611-75B8F50DDF5C}" presName="composite" presStyleCnt="0"/>
      <dgm:spPr/>
    </dgm:pt>
    <dgm:pt modelId="{4ECCEF57-ED5D-4147-8847-45E3310FEA84}" type="pres">
      <dgm:prSet presAssocID="{A80F59A9-349B-4E15-A611-75B8F50DDF5C}" presName="parentText" presStyleLbl="alignNode1" presStyleIdx="1" presStyleCnt="3">
        <dgm:presLayoutVars>
          <dgm:chMax val="1"/>
          <dgm:bulletEnabled val="1"/>
        </dgm:presLayoutVars>
      </dgm:prSet>
      <dgm:spPr/>
    </dgm:pt>
    <dgm:pt modelId="{A24F55D8-779F-4FD1-BC11-3A1913967886}" type="pres">
      <dgm:prSet presAssocID="{A80F59A9-349B-4E15-A611-75B8F50DDF5C}" presName="descendantText" presStyleLbl="alignAcc1" presStyleIdx="1" presStyleCnt="3">
        <dgm:presLayoutVars>
          <dgm:bulletEnabled val="1"/>
        </dgm:presLayoutVars>
      </dgm:prSet>
      <dgm:spPr/>
    </dgm:pt>
    <dgm:pt modelId="{96A96732-E568-415B-B274-92392C0FA671}" type="pres">
      <dgm:prSet presAssocID="{855CBD21-D7F6-49DC-8D61-9E413A716A53}" presName="sp" presStyleCnt="0"/>
      <dgm:spPr/>
    </dgm:pt>
    <dgm:pt modelId="{8E2D2650-3AC2-4FF1-B99D-84FB7100CAEB}" type="pres">
      <dgm:prSet presAssocID="{B85FC503-95F8-4B58-AEFC-6A25C3C16142}" presName="composite" presStyleCnt="0"/>
      <dgm:spPr/>
    </dgm:pt>
    <dgm:pt modelId="{133A5FD4-3110-48F6-8300-A43B5FA9BE35}" type="pres">
      <dgm:prSet presAssocID="{B85FC503-95F8-4B58-AEFC-6A25C3C16142}" presName="parentText" presStyleLbl="alignNode1" presStyleIdx="2" presStyleCnt="3">
        <dgm:presLayoutVars>
          <dgm:chMax val="1"/>
          <dgm:bulletEnabled val="1"/>
        </dgm:presLayoutVars>
      </dgm:prSet>
      <dgm:spPr/>
    </dgm:pt>
    <dgm:pt modelId="{7D56ED44-A494-4111-9C1C-DDF3017A2F05}" type="pres">
      <dgm:prSet presAssocID="{B85FC503-95F8-4B58-AEFC-6A25C3C16142}" presName="descendantText" presStyleLbl="alignAcc1" presStyleIdx="2" presStyleCnt="3">
        <dgm:presLayoutVars>
          <dgm:bulletEnabled val="1"/>
        </dgm:presLayoutVars>
      </dgm:prSet>
      <dgm:spPr/>
    </dgm:pt>
  </dgm:ptLst>
  <dgm:cxnLst>
    <dgm:cxn modelId="{E3E1130F-01E5-4227-A388-38797BB24B5B}" type="presOf" srcId="{7CEC7367-FEEA-4699-B7B8-856E4E1F3623}" destId="{7D56ED44-A494-4111-9C1C-DDF3017A2F05}" srcOrd="0" destOrd="0" presId="urn:microsoft.com/office/officeart/2005/8/layout/chevron2"/>
    <dgm:cxn modelId="{F2B3A81A-FD36-4A78-83D8-3054C49DDE22}" type="presOf" srcId="{3DF189AC-AFEE-4485-B7DD-CAAF45F80DE2}" destId="{FE2C5377-5DAC-46F2-8B97-396D739B9BFD}" srcOrd="0" destOrd="0" presId="urn:microsoft.com/office/officeart/2005/8/layout/chevron2"/>
    <dgm:cxn modelId="{8532B02C-3B98-4EF3-966F-9550D4119A35}" type="presOf" srcId="{93FBC871-B880-496D-8419-D22FEB591DF6}" destId="{A24F55D8-779F-4FD1-BC11-3A1913967886}" srcOrd="0" destOrd="0" presId="urn:microsoft.com/office/officeart/2005/8/layout/chevron2"/>
    <dgm:cxn modelId="{0A834E32-7553-4B54-906A-F6344F1CC565}" srcId="{B85FC503-95F8-4B58-AEFC-6A25C3C16142}" destId="{7CEC7367-FEEA-4699-B7B8-856E4E1F3623}" srcOrd="0" destOrd="0" parTransId="{F4D1A2B5-B435-45D1-9234-9A55EF7E9E5C}" sibTransId="{E2A7D511-6E18-4611-BD9A-301923DBDC90}"/>
    <dgm:cxn modelId="{4E46B239-FA0B-4922-9CF8-903A0F8D3A71}" type="presOf" srcId="{5B2C3BC0-51F1-4439-87FB-D1ADB4DDBE1B}" destId="{054814F2-9ECA-4F91-A6AD-3CDF25A504EA}" srcOrd="0" destOrd="0" presId="urn:microsoft.com/office/officeart/2005/8/layout/chevron2"/>
    <dgm:cxn modelId="{882D0940-EFA2-4823-9057-ED2390950E61}" srcId="{EC069158-96BE-4066-B6D9-30E06B0F4CEA}" destId="{B85FC503-95F8-4B58-AEFC-6A25C3C16142}" srcOrd="2" destOrd="0" parTransId="{5565AABD-A6E0-43B9-B3AB-6158DEB8750A}" sibTransId="{DF1E7CB6-6DAB-4609-93D5-977AED623B9E}"/>
    <dgm:cxn modelId="{4B92B35F-B69F-4077-A422-2BED009C2613}" type="presOf" srcId="{EC069158-96BE-4066-B6D9-30E06B0F4CEA}" destId="{4ED7AFB3-3FBA-4F88-8042-227D39D38B8D}" srcOrd="0" destOrd="0" presId="urn:microsoft.com/office/officeart/2005/8/layout/chevron2"/>
    <dgm:cxn modelId="{0E235561-87EB-4F13-8BDD-CD59E57D4F2A}" srcId="{A80F59A9-349B-4E15-A611-75B8F50DDF5C}" destId="{DB00C1BB-EBA3-4F27-9F74-FF22E3053F43}" srcOrd="1" destOrd="0" parTransId="{62BDFCC7-81A8-428E-B71C-C9DD52F55561}" sibTransId="{77879060-D260-4346-9E36-4C759AEAC56D}"/>
    <dgm:cxn modelId="{8EC6C150-9359-4978-8EF6-11BFEA4CFF32}" srcId="{B85FC503-95F8-4B58-AEFC-6A25C3C16142}" destId="{6088926F-D687-40A1-93D1-5DFA7A5AE5CA}" srcOrd="1" destOrd="0" parTransId="{241C9392-225E-47FD-836F-B571F78BBA28}" sibTransId="{78E87521-0BA2-47B2-8321-A0F54C95AA26}"/>
    <dgm:cxn modelId="{982B5972-B1DA-4B76-BC46-F838C5F6A3D4}" srcId="{EC069158-96BE-4066-B6D9-30E06B0F4CEA}" destId="{3DF189AC-AFEE-4485-B7DD-CAAF45F80DE2}" srcOrd="0" destOrd="0" parTransId="{88C16AAE-4E28-45AD-B71F-86E5D97358FF}" sibTransId="{4C956907-15CF-4325-BB32-7750EC896811}"/>
    <dgm:cxn modelId="{33F24D83-8C93-4629-ADF0-026F004FDAC6}" srcId="{EC069158-96BE-4066-B6D9-30E06B0F4CEA}" destId="{A80F59A9-349B-4E15-A611-75B8F50DDF5C}" srcOrd="1" destOrd="0" parTransId="{EF8A3630-3F53-4B4D-8BF2-11D41B400E08}" sibTransId="{855CBD21-D7F6-49DC-8D61-9E413A716A53}"/>
    <dgm:cxn modelId="{7F927A8E-8AC6-4F10-A5A7-8307319CFF05}" type="presOf" srcId="{B85FC503-95F8-4B58-AEFC-6A25C3C16142}" destId="{133A5FD4-3110-48F6-8300-A43B5FA9BE35}" srcOrd="0" destOrd="0" presId="urn:microsoft.com/office/officeart/2005/8/layout/chevron2"/>
    <dgm:cxn modelId="{3779CBAF-55F1-480B-8627-E50F598C91DE}" srcId="{3DF189AC-AFEE-4485-B7DD-CAAF45F80DE2}" destId="{C4EDB4BA-A8B8-492A-AF88-3AE8D211AEF4}" srcOrd="1" destOrd="0" parTransId="{5DCAAF49-7B7E-405D-B0E4-47F136FB843E}" sibTransId="{A84A071E-A986-4A47-96DF-B282474142F9}"/>
    <dgm:cxn modelId="{CA43A3BC-CFB8-453F-B757-F8079102D695}" type="presOf" srcId="{6088926F-D687-40A1-93D1-5DFA7A5AE5CA}" destId="{7D56ED44-A494-4111-9C1C-DDF3017A2F05}" srcOrd="0" destOrd="1" presId="urn:microsoft.com/office/officeart/2005/8/layout/chevron2"/>
    <dgm:cxn modelId="{9C6964C3-8654-41A2-8F02-47319C5A12C8}" type="presOf" srcId="{A80F59A9-349B-4E15-A611-75B8F50DDF5C}" destId="{4ECCEF57-ED5D-4147-8847-45E3310FEA84}" srcOrd="0" destOrd="0" presId="urn:microsoft.com/office/officeart/2005/8/layout/chevron2"/>
    <dgm:cxn modelId="{29AE87CA-E6D4-409C-9679-630CC835CC10}" srcId="{3DF189AC-AFEE-4485-B7DD-CAAF45F80DE2}" destId="{5B2C3BC0-51F1-4439-87FB-D1ADB4DDBE1B}" srcOrd="0" destOrd="0" parTransId="{687708DA-3A42-42FD-A761-FABA699F0C4D}" sibTransId="{3C55A8BD-994B-479F-87C0-B0135FC6937B}"/>
    <dgm:cxn modelId="{B03875D5-9243-4AFD-AC29-4D420E8DF111}" type="presOf" srcId="{DB00C1BB-EBA3-4F27-9F74-FF22E3053F43}" destId="{A24F55D8-779F-4FD1-BC11-3A1913967886}" srcOrd="0" destOrd="1" presId="urn:microsoft.com/office/officeart/2005/8/layout/chevron2"/>
    <dgm:cxn modelId="{806656EB-B490-4ADE-AD85-A67ED134E34A}" type="presOf" srcId="{C4EDB4BA-A8B8-492A-AF88-3AE8D211AEF4}" destId="{054814F2-9ECA-4F91-A6AD-3CDF25A504EA}" srcOrd="0" destOrd="1" presId="urn:microsoft.com/office/officeart/2005/8/layout/chevron2"/>
    <dgm:cxn modelId="{0ACEDDF1-3902-4AAB-B158-4F30B5F96AAC}" srcId="{A80F59A9-349B-4E15-A611-75B8F50DDF5C}" destId="{93FBC871-B880-496D-8419-D22FEB591DF6}" srcOrd="0" destOrd="0" parTransId="{BBA486B8-4345-48AD-80EA-275E0E02E6B0}" sibTransId="{A7F32033-4F0E-4587-9EAF-3EA91F22AECF}"/>
    <dgm:cxn modelId="{635B4CF3-BF86-4723-9E44-BA91A64D70EA}" type="presParOf" srcId="{4ED7AFB3-3FBA-4F88-8042-227D39D38B8D}" destId="{66F8B79E-EBE8-412A-BF54-F9099E33332A}" srcOrd="0" destOrd="0" presId="urn:microsoft.com/office/officeart/2005/8/layout/chevron2"/>
    <dgm:cxn modelId="{8725ADAC-3F1B-4625-BF6C-82693C08C18A}" type="presParOf" srcId="{66F8B79E-EBE8-412A-BF54-F9099E33332A}" destId="{FE2C5377-5DAC-46F2-8B97-396D739B9BFD}" srcOrd="0" destOrd="0" presId="urn:microsoft.com/office/officeart/2005/8/layout/chevron2"/>
    <dgm:cxn modelId="{AB5E1F3E-BCB5-47BF-9618-64E123F1FE46}" type="presParOf" srcId="{66F8B79E-EBE8-412A-BF54-F9099E33332A}" destId="{054814F2-9ECA-4F91-A6AD-3CDF25A504EA}" srcOrd="1" destOrd="0" presId="urn:microsoft.com/office/officeart/2005/8/layout/chevron2"/>
    <dgm:cxn modelId="{346F7EF4-34C0-473F-9EB2-C396F855346F}" type="presParOf" srcId="{4ED7AFB3-3FBA-4F88-8042-227D39D38B8D}" destId="{5EE5FF1A-749A-4546-AB4C-2D4F0D938B94}" srcOrd="1" destOrd="0" presId="urn:microsoft.com/office/officeart/2005/8/layout/chevron2"/>
    <dgm:cxn modelId="{174FA394-DB28-4583-B818-2305E3C5B479}" type="presParOf" srcId="{4ED7AFB3-3FBA-4F88-8042-227D39D38B8D}" destId="{002981F7-C998-4A50-A9C2-477591869916}" srcOrd="2" destOrd="0" presId="urn:microsoft.com/office/officeart/2005/8/layout/chevron2"/>
    <dgm:cxn modelId="{B703DA92-B583-4C43-BDFE-ED997FDF378E}" type="presParOf" srcId="{002981F7-C998-4A50-A9C2-477591869916}" destId="{4ECCEF57-ED5D-4147-8847-45E3310FEA84}" srcOrd="0" destOrd="0" presId="urn:microsoft.com/office/officeart/2005/8/layout/chevron2"/>
    <dgm:cxn modelId="{07F37577-A315-433C-B9D5-040B2279A560}" type="presParOf" srcId="{002981F7-C998-4A50-A9C2-477591869916}" destId="{A24F55D8-779F-4FD1-BC11-3A1913967886}" srcOrd="1" destOrd="0" presId="urn:microsoft.com/office/officeart/2005/8/layout/chevron2"/>
    <dgm:cxn modelId="{2999C1FB-60A7-46E2-AE41-21602F2F3128}" type="presParOf" srcId="{4ED7AFB3-3FBA-4F88-8042-227D39D38B8D}" destId="{96A96732-E568-415B-B274-92392C0FA671}" srcOrd="3" destOrd="0" presId="urn:microsoft.com/office/officeart/2005/8/layout/chevron2"/>
    <dgm:cxn modelId="{BC4DD30F-9E85-4E71-9C40-5BA623051330}" type="presParOf" srcId="{4ED7AFB3-3FBA-4F88-8042-227D39D38B8D}" destId="{8E2D2650-3AC2-4FF1-B99D-84FB7100CAEB}" srcOrd="4" destOrd="0" presId="urn:microsoft.com/office/officeart/2005/8/layout/chevron2"/>
    <dgm:cxn modelId="{8CECEB0F-A94F-4789-842F-DA9C33429E09}" type="presParOf" srcId="{8E2D2650-3AC2-4FF1-B99D-84FB7100CAEB}" destId="{133A5FD4-3110-48F6-8300-A43B5FA9BE35}" srcOrd="0" destOrd="0" presId="urn:microsoft.com/office/officeart/2005/8/layout/chevron2"/>
    <dgm:cxn modelId="{CC7FBB53-BF0D-45DA-8597-708405840148}" type="presParOf" srcId="{8E2D2650-3AC2-4FF1-B99D-84FB7100CAEB}" destId="{7D56ED44-A494-4111-9C1C-DDF3017A2F05}"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2C3820-EF2C-49F8-A9EB-2FF6F02E8F16}"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9E195AD4-4B80-4C0C-B181-4E5DCBCB937A}">
      <dgm:prSet phldrT="[Text]"/>
      <dgm:spPr/>
      <dgm:t>
        <a:bodyPr/>
        <a:lstStyle/>
        <a:p>
          <a:r>
            <a:rPr lang="en-GB" dirty="0"/>
            <a:t>Public Nuisance</a:t>
          </a:r>
        </a:p>
      </dgm:t>
    </dgm:pt>
    <dgm:pt modelId="{59B62953-8477-4AC6-BDFA-74B0DD5DA078}" type="parTrans" cxnId="{D38D5D9F-639D-4A4E-8915-C1BE1A149FF4}">
      <dgm:prSet/>
      <dgm:spPr/>
      <dgm:t>
        <a:bodyPr/>
        <a:lstStyle/>
        <a:p>
          <a:endParaRPr lang="en-GB"/>
        </a:p>
      </dgm:t>
    </dgm:pt>
    <dgm:pt modelId="{BE1F257A-C74E-401A-804F-C9B08E108595}" type="sibTrans" cxnId="{D38D5D9F-639D-4A4E-8915-C1BE1A149FF4}">
      <dgm:prSet/>
      <dgm:spPr/>
      <dgm:t>
        <a:bodyPr/>
        <a:lstStyle/>
        <a:p>
          <a:endParaRPr lang="en-GB"/>
        </a:p>
      </dgm:t>
    </dgm:pt>
    <dgm:pt modelId="{BA346324-9347-45E2-BB73-9EEA8B7F5716}">
      <dgm:prSet phldrT="[Text]"/>
      <dgm:spPr/>
      <dgm:t>
        <a:bodyPr/>
        <a:lstStyle/>
        <a:p>
          <a:r>
            <a:rPr lang="en-GB" dirty="0"/>
            <a:t>Attorney-General v PYA Quarries Ltd [1957]</a:t>
          </a:r>
        </a:p>
      </dgm:t>
    </dgm:pt>
    <dgm:pt modelId="{97C127B7-C019-4BD4-ACFC-501AE33DC0F1}" type="parTrans" cxnId="{7359762C-AC07-493E-B42A-099F5EAC73DF}">
      <dgm:prSet/>
      <dgm:spPr/>
      <dgm:t>
        <a:bodyPr/>
        <a:lstStyle/>
        <a:p>
          <a:endParaRPr lang="en-GB"/>
        </a:p>
      </dgm:t>
    </dgm:pt>
    <dgm:pt modelId="{55D575A3-353D-4583-B34E-7524D8F91AF2}" type="sibTrans" cxnId="{7359762C-AC07-493E-B42A-099F5EAC73DF}">
      <dgm:prSet/>
      <dgm:spPr/>
      <dgm:t>
        <a:bodyPr/>
        <a:lstStyle/>
        <a:p>
          <a:endParaRPr lang="en-GB"/>
        </a:p>
      </dgm:t>
    </dgm:pt>
    <dgm:pt modelId="{28BB61D9-C735-4B37-B3E2-33C0E5808C23}">
      <dgm:prSet phldrT="[Text]"/>
      <dgm:spPr/>
      <dgm:t>
        <a:bodyPr/>
        <a:lstStyle/>
        <a:p>
          <a:r>
            <a:rPr lang="en-GB" dirty="0"/>
            <a:t>Rylands v Fletcher – Damaging someone else’s property using yours. </a:t>
          </a:r>
        </a:p>
      </dgm:t>
    </dgm:pt>
    <dgm:pt modelId="{DCE5BB12-634C-42F3-9D08-5CB529A30480}" type="parTrans" cxnId="{16AAC7E4-E881-445F-8CDF-6C5F2EEC02A5}">
      <dgm:prSet/>
      <dgm:spPr/>
      <dgm:t>
        <a:bodyPr/>
        <a:lstStyle/>
        <a:p>
          <a:endParaRPr lang="en-GB"/>
        </a:p>
      </dgm:t>
    </dgm:pt>
    <dgm:pt modelId="{3C97E8D9-5EFF-4C10-88B8-466E09E88D43}" type="sibTrans" cxnId="{16AAC7E4-E881-445F-8CDF-6C5F2EEC02A5}">
      <dgm:prSet/>
      <dgm:spPr/>
      <dgm:t>
        <a:bodyPr/>
        <a:lstStyle/>
        <a:p>
          <a:endParaRPr lang="en-GB"/>
        </a:p>
      </dgm:t>
    </dgm:pt>
    <dgm:pt modelId="{13195948-9658-4FE1-AF84-4BB5423C6160}">
      <dgm:prSet phldrT="[Text]"/>
      <dgm:spPr/>
      <dgm:t>
        <a:bodyPr/>
        <a:lstStyle/>
        <a:p>
          <a:r>
            <a:rPr lang="en-GB" dirty="0"/>
            <a:t>Public nuisance </a:t>
          </a:r>
        </a:p>
      </dgm:t>
    </dgm:pt>
    <dgm:pt modelId="{EC064178-F83F-4F76-88BF-59ACB8D12FAF}" type="parTrans" cxnId="{46EE014B-C779-4D0B-A72B-E152976EEAB4}">
      <dgm:prSet/>
      <dgm:spPr/>
      <dgm:t>
        <a:bodyPr/>
        <a:lstStyle/>
        <a:p>
          <a:endParaRPr lang="en-GB"/>
        </a:p>
      </dgm:t>
    </dgm:pt>
    <dgm:pt modelId="{13FA6E31-0ED3-452C-B9AB-C29211764F36}" type="sibTrans" cxnId="{46EE014B-C779-4D0B-A72B-E152976EEAB4}">
      <dgm:prSet/>
      <dgm:spPr/>
      <dgm:t>
        <a:bodyPr/>
        <a:lstStyle/>
        <a:p>
          <a:endParaRPr lang="en-GB"/>
        </a:p>
      </dgm:t>
    </dgm:pt>
    <dgm:pt modelId="{E31623B1-97AE-4089-90C2-08E63D1D2A16}">
      <dgm:prSet phldrT="[Text]"/>
      <dgm:spPr/>
      <dgm:t>
        <a:bodyPr/>
        <a:lstStyle/>
        <a:p>
          <a:r>
            <a:rPr lang="en-GB" dirty="0"/>
            <a:t>Person liability. </a:t>
          </a:r>
        </a:p>
      </dgm:t>
    </dgm:pt>
    <dgm:pt modelId="{3A40D935-4409-486D-B179-D492E7BC5D26}" type="parTrans" cxnId="{D4F932AD-694E-4DD0-B3DC-AD85146AA246}">
      <dgm:prSet/>
      <dgm:spPr/>
      <dgm:t>
        <a:bodyPr/>
        <a:lstStyle/>
        <a:p>
          <a:endParaRPr lang="en-GB"/>
        </a:p>
      </dgm:t>
    </dgm:pt>
    <dgm:pt modelId="{EFB89D07-B195-4327-B4B6-38FBE2E6389D}" type="sibTrans" cxnId="{D4F932AD-694E-4DD0-B3DC-AD85146AA246}">
      <dgm:prSet/>
      <dgm:spPr/>
      <dgm:t>
        <a:bodyPr/>
        <a:lstStyle/>
        <a:p>
          <a:endParaRPr lang="en-GB"/>
        </a:p>
      </dgm:t>
    </dgm:pt>
    <dgm:pt modelId="{8C3EE2F2-5581-4202-A2E4-80A51EA3087F}">
      <dgm:prSet phldrT="[Text]"/>
      <dgm:spPr/>
      <dgm:t>
        <a:bodyPr/>
        <a:lstStyle/>
        <a:p>
          <a:r>
            <a:rPr lang="en-GB" dirty="0"/>
            <a:t>Non-natural use. </a:t>
          </a:r>
        </a:p>
      </dgm:t>
    </dgm:pt>
    <dgm:pt modelId="{77C2FE23-5D51-4C1C-83B9-92ACA7DE6AB2}" type="parTrans" cxnId="{6C444AAC-9531-41AB-9C92-E7D8C4D526C7}">
      <dgm:prSet/>
      <dgm:spPr/>
      <dgm:t>
        <a:bodyPr/>
        <a:lstStyle/>
        <a:p>
          <a:endParaRPr lang="en-GB"/>
        </a:p>
      </dgm:t>
    </dgm:pt>
    <dgm:pt modelId="{7798C329-3F54-4189-B6A4-6545917319B3}" type="sibTrans" cxnId="{6C444AAC-9531-41AB-9C92-E7D8C4D526C7}">
      <dgm:prSet/>
      <dgm:spPr/>
      <dgm:t>
        <a:bodyPr/>
        <a:lstStyle/>
        <a:p>
          <a:endParaRPr lang="en-GB"/>
        </a:p>
      </dgm:t>
    </dgm:pt>
    <dgm:pt modelId="{75AEB70B-A0DB-45FC-BB4A-E38C510D1B47}">
      <dgm:prSet phldrT="[Text]"/>
      <dgm:spPr/>
      <dgm:t>
        <a:bodyPr/>
        <a:lstStyle/>
        <a:p>
          <a:r>
            <a:rPr lang="en-GB" dirty="0"/>
            <a:t>Public nuisance </a:t>
          </a:r>
        </a:p>
      </dgm:t>
    </dgm:pt>
    <dgm:pt modelId="{D440F62B-A466-4C54-ADBD-E5B6E4980219}" type="parTrans" cxnId="{E66CE0F9-0F3D-4F44-8B5F-C7E6EC0671BF}">
      <dgm:prSet/>
      <dgm:spPr/>
      <dgm:t>
        <a:bodyPr/>
        <a:lstStyle/>
        <a:p>
          <a:endParaRPr lang="en-GB"/>
        </a:p>
      </dgm:t>
    </dgm:pt>
    <dgm:pt modelId="{02960077-C383-4A89-98D6-03FBA1638DDE}" type="sibTrans" cxnId="{E66CE0F9-0F3D-4F44-8B5F-C7E6EC0671BF}">
      <dgm:prSet/>
      <dgm:spPr/>
      <dgm:t>
        <a:bodyPr/>
        <a:lstStyle/>
        <a:p>
          <a:endParaRPr lang="en-GB"/>
        </a:p>
      </dgm:t>
    </dgm:pt>
    <dgm:pt modelId="{BE4E037B-E639-4EB6-A346-51F0AD49BD5A}">
      <dgm:prSet phldrT="[Text]"/>
      <dgm:spPr/>
      <dgm:t>
        <a:bodyPr/>
        <a:lstStyle/>
        <a:p>
          <a:r>
            <a:rPr lang="en-GB" dirty="0"/>
            <a:t>Remoteness of damage.</a:t>
          </a:r>
        </a:p>
      </dgm:t>
    </dgm:pt>
    <dgm:pt modelId="{25AD639B-93BC-4235-B81A-51C232CF9022}" type="parTrans" cxnId="{9DAF550D-D320-4023-921E-D2CDF8CB015A}">
      <dgm:prSet/>
      <dgm:spPr/>
      <dgm:t>
        <a:bodyPr/>
        <a:lstStyle/>
        <a:p>
          <a:endParaRPr lang="en-GB"/>
        </a:p>
      </dgm:t>
    </dgm:pt>
    <dgm:pt modelId="{36179795-A6B5-489D-9FCC-762BC49CC225}" type="sibTrans" cxnId="{9DAF550D-D320-4023-921E-D2CDF8CB015A}">
      <dgm:prSet/>
      <dgm:spPr/>
      <dgm:t>
        <a:bodyPr/>
        <a:lstStyle/>
        <a:p>
          <a:endParaRPr lang="en-GB"/>
        </a:p>
      </dgm:t>
    </dgm:pt>
    <dgm:pt modelId="{6C41490F-0311-44A3-AA2E-4B44F6B081C8}">
      <dgm:prSet phldrT="[Text]"/>
      <dgm:spPr/>
      <dgm:t>
        <a:bodyPr/>
        <a:lstStyle/>
        <a:p>
          <a:r>
            <a:rPr lang="en-GB" dirty="0"/>
            <a:t>Dangerous and Mischievous escape. </a:t>
          </a:r>
        </a:p>
      </dgm:t>
    </dgm:pt>
    <dgm:pt modelId="{9D1ED77B-F037-419B-8CD3-C76463F8BD3A}" type="parTrans" cxnId="{01E7C7DA-7090-46BC-9C32-345B919758FE}">
      <dgm:prSet/>
      <dgm:spPr/>
      <dgm:t>
        <a:bodyPr/>
        <a:lstStyle/>
        <a:p>
          <a:endParaRPr lang="en-GB"/>
        </a:p>
      </dgm:t>
    </dgm:pt>
    <dgm:pt modelId="{28C5F2EA-9E6F-48DF-A385-0262C1D7952F}" type="sibTrans" cxnId="{01E7C7DA-7090-46BC-9C32-345B919758FE}">
      <dgm:prSet/>
      <dgm:spPr/>
      <dgm:t>
        <a:bodyPr/>
        <a:lstStyle/>
        <a:p>
          <a:endParaRPr lang="en-GB"/>
        </a:p>
      </dgm:t>
    </dgm:pt>
    <dgm:pt modelId="{DF5DF699-43DC-49B8-87EE-F2DE8F0BAB67}" type="pres">
      <dgm:prSet presAssocID="{142C3820-EF2C-49F8-A9EB-2FF6F02E8F16}" presName="linearFlow" presStyleCnt="0">
        <dgm:presLayoutVars>
          <dgm:dir/>
          <dgm:animLvl val="lvl"/>
          <dgm:resizeHandles val="exact"/>
        </dgm:presLayoutVars>
      </dgm:prSet>
      <dgm:spPr/>
    </dgm:pt>
    <dgm:pt modelId="{9954928F-45C0-4C38-89DB-D79625C13634}" type="pres">
      <dgm:prSet presAssocID="{9E195AD4-4B80-4C0C-B181-4E5DCBCB937A}" presName="composite" presStyleCnt="0"/>
      <dgm:spPr/>
    </dgm:pt>
    <dgm:pt modelId="{B3EA6992-00BE-42A2-BCB4-4DC03599E5BE}" type="pres">
      <dgm:prSet presAssocID="{9E195AD4-4B80-4C0C-B181-4E5DCBCB937A}" presName="parentText" presStyleLbl="alignNode1" presStyleIdx="0" presStyleCnt="3">
        <dgm:presLayoutVars>
          <dgm:chMax val="1"/>
          <dgm:bulletEnabled val="1"/>
        </dgm:presLayoutVars>
      </dgm:prSet>
      <dgm:spPr/>
    </dgm:pt>
    <dgm:pt modelId="{B1A310DF-9A80-4399-A11E-4714904B5E76}" type="pres">
      <dgm:prSet presAssocID="{9E195AD4-4B80-4C0C-B181-4E5DCBCB937A}" presName="descendantText" presStyleLbl="alignAcc1" presStyleIdx="0" presStyleCnt="3">
        <dgm:presLayoutVars>
          <dgm:bulletEnabled val="1"/>
        </dgm:presLayoutVars>
      </dgm:prSet>
      <dgm:spPr/>
    </dgm:pt>
    <dgm:pt modelId="{F267D28B-047E-422E-BB3A-300C9EEB9BBE}" type="pres">
      <dgm:prSet presAssocID="{BE1F257A-C74E-401A-804F-C9B08E108595}" presName="sp" presStyleCnt="0"/>
      <dgm:spPr/>
    </dgm:pt>
    <dgm:pt modelId="{3E411DCB-9ADC-415E-B40E-A2ABFA7D17E4}" type="pres">
      <dgm:prSet presAssocID="{13195948-9658-4FE1-AF84-4BB5423C6160}" presName="composite" presStyleCnt="0"/>
      <dgm:spPr/>
    </dgm:pt>
    <dgm:pt modelId="{3C0E4BC5-B19E-4869-992A-294AEC73C55C}" type="pres">
      <dgm:prSet presAssocID="{13195948-9658-4FE1-AF84-4BB5423C6160}" presName="parentText" presStyleLbl="alignNode1" presStyleIdx="1" presStyleCnt="3">
        <dgm:presLayoutVars>
          <dgm:chMax val="1"/>
          <dgm:bulletEnabled val="1"/>
        </dgm:presLayoutVars>
      </dgm:prSet>
      <dgm:spPr/>
    </dgm:pt>
    <dgm:pt modelId="{3DFE845C-77BB-455C-825E-F866038E55D6}" type="pres">
      <dgm:prSet presAssocID="{13195948-9658-4FE1-AF84-4BB5423C6160}" presName="descendantText" presStyleLbl="alignAcc1" presStyleIdx="1" presStyleCnt="3">
        <dgm:presLayoutVars>
          <dgm:bulletEnabled val="1"/>
        </dgm:presLayoutVars>
      </dgm:prSet>
      <dgm:spPr/>
    </dgm:pt>
    <dgm:pt modelId="{64A9CEA7-D37D-4931-9E53-D7E920358CFE}" type="pres">
      <dgm:prSet presAssocID="{13FA6E31-0ED3-452C-B9AB-C29211764F36}" presName="sp" presStyleCnt="0"/>
      <dgm:spPr/>
    </dgm:pt>
    <dgm:pt modelId="{66978904-AC78-400C-A9F2-B32D08D7C76F}" type="pres">
      <dgm:prSet presAssocID="{75AEB70B-A0DB-45FC-BB4A-E38C510D1B47}" presName="composite" presStyleCnt="0"/>
      <dgm:spPr/>
    </dgm:pt>
    <dgm:pt modelId="{923F2958-6109-4618-9042-07EA01D1E33C}" type="pres">
      <dgm:prSet presAssocID="{75AEB70B-A0DB-45FC-BB4A-E38C510D1B47}" presName="parentText" presStyleLbl="alignNode1" presStyleIdx="2" presStyleCnt="3">
        <dgm:presLayoutVars>
          <dgm:chMax val="1"/>
          <dgm:bulletEnabled val="1"/>
        </dgm:presLayoutVars>
      </dgm:prSet>
      <dgm:spPr/>
    </dgm:pt>
    <dgm:pt modelId="{DD0BBC30-D4C7-42E2-8339-D508EE6439EA}" type="pres">
      <dgm:prSet presAssocID="{75AEB70B-A0DB-45FC-BB4A-E38C510D1B47}" presName="descendantText" presStyleLbl="alignAcc1" presStyleIdx="2" presStyleCnt="3">
        <dgm:presLayoutVars>
          <dgm:bulletEnabled val="1"/>
        </dgm:presLayoutVars>
      </dgm:prSet>
      <dgm:spPr/>
    </dgm:pt>
  </dgm:ptLst>
  <dgm:cxnLst>
    <dgm:cxn modelId="{6730FB03-4182-4EED-8C9D-203C41ED3839}" type="presOf" srcId="{9E195AD4-4B80-4C0C-B181-4E5DCBCB937A}" destId="{B3EA6992-00BE-42A2-BCB4-4DC03599E5BE}" srcOrd="0" destOrd="0" presId="urn:microsoft.com/office/officeart/2005/8/layout/chevron2"/>
    <dgm:cxn modelId="{9DAF550D-D320-4023-921E-D2CDF8CB015A}" srcId="{75AEB70B-A0DB-45FC-BB4A-E38C510D1B47}" destId="{BE4E037B-E639-4EB6-A346-51F0AD49BD5A}" srcOrd="0" destOrd="0" parTransId="{25AD639B-93BC-4235-B81A-51C232CF9022}" sibTransId="{36179795-A6B5-489D-9FCC-762BC49CC225}"/>
    <dgm:cxn modelId="{3578B527-A94F-4C18-B996-2C505D2AA715}" type="presOf" srcId="{142C3820-EF2C-49F8-A9EB-2FF6F02E8F16}" destId="{DF5DF699-43DC-49B8-87EE-F2DE8F0BAB67}" srcOrd="0" destOrd="0" presId="urn:microsoft.com/office/officeart/2005/8/layout/chevron2"/>
    <dgm:cxn modelId="{7359762C-AC07-493E-B42A-099F5EAC73DF}" srcId="{9E195AD4-4B80-4C0C-B181-4E5DCBCB937A}" destId="{BA346324-9347-45E2-BB73-9EEA8B7F5716}" srcOrd="0" destOrd="0" parTransId="{97C127B7-C019-4BD4-ACFC-501AE33DC0F1}" sibTransId="{55D575A3-353D-4583-B34E-7524D8F91AF2}"/>
    <dgm:cxn modelId="{CD57033B-5233-4AB7-B614-C492F0775712}" type="presOf" srcId="{13195948-9658-4FE1-AF84-4BB5423C6160}" destId="{3C0E4BC5-B19E-4869-992A-294AEC73C55C}" srcOrd="0" destOrd="0" presId="urn:microsoft.com/office/officeart/2005/8/layout/chevron2"/>
    <dgm:cxn modelId="{6E0CC040-F2AB-47FD-A6B6-DE2E82BD911D}" type="presOf" srcId="{E31623B1-97AE-4089-90C2-08E63D1D2A16}" destId="{3DFE845C-77BB-455C-825E-F866038E55D6}" srcOrd="0" destOrd="0" presId="urn:microsoft.com/office/officeart/2005/8/layout/chevron2"/>
    <dgm:cxn modelId="{910D3C61-F046-44DB-8B54-F6219133555B}" type="presOf" srcId="{8C3EE2F2-5581-4202-A2E4-80A51EA3087F}" destId="{3DFE845C-77BB-455C-825E-F866038E55D6}" srcOrd="0" destOrd="1" presId="urn:microsoft.com/office/officeart/2005/8/layout/chevron2"/>
    <dgm:cxn modelId="{46EE014B-C779-4D0B-A72B-E152976EEAB4}" srcId="{142C3820-EF2C-49F8-A9EB-2FF6F02E8F16}" destId="{13195948-9658-4FE1-AF84-4BB5423C6160}" srcOrd="1" destOrd="0" parTransId="{EC064178-F83F-4F76-88BF-59ACB8D12FAF}" sibTransId="{13FA6E31-0ED3-452C-B9AB-C29211764F36}"/>
    <dgm:cxn modelId="{DBBD0E53-C355-405F-8380-D52D9F228DC8}" type="presOf" srcId="{6C41490F-0311-44A3-AA2E-4B44F6B081C8}" destId="{3DFE845C-77BB-455C-825E-F866038E55D6}" srcOrd="0" destOrd="2" presId="urn:microsoft.com/office/officeart/2005/8/layout/chevron2"/>
    <dgm:cxn modelId="{4740417A-0FE2-464E-B21D-3E981932B329}" type="presOf" srcId="{28BB61D9-C735-4B37-B3E2-33C0E5808C23}" destId="{B1A310DF-9A80-4399-A11E-4714904B5E76}" srcOrd="0" destOrd="1" presId="urn:microsoft.com/office/officeart/2005/8/layout/chevron2"/>
    <dgm:cxn modelId="{D38D5D9F-639D-4A4E-8915-C1BE1A149FF4}" srcId="{142C3820-EF2C-49F8-A9EB-2FF6F02E8F16}" destId="{9E195AD4-4B80-4C0C-B181-4E5DCBCB937A}" srcOrd="0" destOrd="0" parTransId="{59B62953-8477-4AC6-BDFA-74B0DD5DA078}" sibTransId="{BE1F257A-C74E-401A-804F-C9B08E108595}"/>
    <dgm:cxn modelId="{D974D7AB-BEAC-49F4-B70E-C30D9AA75A0D}" type="presOf" srcId="{BE4E037B-E639-4EB6-A346-51F0AD49BD5A}" destId="{DD0BBC30-D4C7-42E2-8339-D508EE6439EA}" srcOrd="0" destOrd="0" presId="urn:microsoft.com/office/officeart/2005/8/layout/chevron2"/>
    <dgm:cxn modelId="{6C444AAC-9531-41AB-9C92-E7D8C4D526C7}" srcId="{13195948-9658-4FE1-AF84-4BB5423C6160}" destId="{8C3EE2F2-5581-4202-A2E4-80A51EA3087F}" srcOrd="1" destOrd="0" parTransId="{77C2FE23-5D51-4C1C-83B9-92ACA7DE6AB2}" sibTransId="{7798C329-3F54-4189-B6A4-6545917319B3}"/>
    <dgm:cxn modelId="{D4F932AD-694E-4DD0-B3DC-AD85146AA246}" srcId="{13195948-9658-4FE1-AF84-4BB5423C6160}" destId="{E31623B1-97AE-4089-90C2-08E63D1D2A16}" srcOrd="0" destOrd="0" parTransId="{3A40D935-4409-486D-B179-D492E7BC5D26}" sibTransId="{EFB89D07-B195-4327-B4B6-38FBE2E6389D}"/>
    <dgm:cxn modelId="{01E7C7DA-7090-46BC-9C32-345B919758FE}" srcId="{13195948-9658-4FE1-AF84-4BB5423C6160}" destId="{6C41490F-0311-44A3-AA2E-4B44F6B081C8}" srcOrd="2" destOrd="0" parTransId="{9D1ED77B-F037-419B-8CD3-C76463F8BD3A}" sibTransId="{28C5F2EA-9E6F-48DF-A385-0262C1D7952F}"/>
    <dgm:cxn modelId="{16AAC7E4-E881-445F-8CDF-6C5F2EEC02A5}" srcId="{9E195AD4-4B80-4C0C-B181-4E5DCBCB937A}" destId="{28BB61D9-C735-4B37-B3E2-33C0E5808C23}" srcOrd="1" destOrd="0" parTransId="{DCE5BB12-634C-42F3-9D08-5CB529A30480}" sibTransId="{3C97E8D9-5EFF-4C10-88B8-466E09E88D43}"/>
    <dgm:cxn modelId="{B73513EC-D37C-4939-8891-C2DE95F4C246}" type="presOf" srcId="{BA346324-9347-45E2-BB73-9EEA8B7F5716}" destId="{B1A310DF-9A80-4399-A11E-4714904B5E76}" srcOrd="0" destOrd="0" presId="urn:microsoft.com/office/officeart/2005/8/layout/chevron2"/>
    <dgm:cxn modelId="{62BEC7F0-6E81-4EF9-97CE-C0A4CC6F5509}" type="presOf" srcId="{75AEB70B-A0DB-45FC-BB4A-E38C510D1B47}" destId="{923F2958-6109-4618-9042-07EA01D1E33C}" srcOrd="0" destOrd="0" presId="urn:microsoft.com/office/officeart/2005/8/layout/chevron2"/>
    <dgm:cxn modelId="{E66CE0F9-0F3D-4F44-8B5F-C7E6EC0671BF}" srcId="{142C3820-EF2C-49F8-A9EB-2FF6F02E8F16}" destId="{75AEB70B-A0DB-45FC-BB4A-E38C510D1B47}" srcOrd="2" destOrd="0" parTransId="{D440F62B-A466-4C54-ADBD-E5B6E4980219}" sibTransId="{02960077-C383-4A89-98D6-03FBA1638DDE}"/>
    <dgm:cxn modelId="{7EC72ECF-A256-4F7F-8E9B-791E0927E34D}" type="presParOf" srcId="{DF5DF699-43DC-49B8-87EE-F2DE8F0BAB67}" destId="{9954928F-45C0-4C38-89DB-D79625C13634}" srcOrd="0" destOrd="0" presId="urn:microsoft.com/office/officeart/2005/8/layout/chevron2"/>
    <dgm:cxn modelId="{50E1D654-CCD3-4E00-A67E-BF68EB3A3C4F}" type="presParOf" srcId="{9954928F-45C0-4C38-89DB-D79625C13634}" destId="{B3EA6992-00BE-42A2-BCB4-4DC03599E5BE}" srcOrd="0" destOrd="0" presId="urn:microsoft.com/office/officeart/2005/8/layout/chevron2"/>
    <dgm:cxn modelId="{8028E09A-79EE-4A66-90FF-EB145E32DF54}" type="presParOf" srcId="{9954928F-45C0-4C38-89DB-D79625C13634}" destId="{B1A310DF-9A80-4399-A11E-4714904B5E76}" srcOrd="1" destOrd="0" presId="urn:microsoft.com/office/officeart/2005/8/layout/chevron2"/>
    <dgm:cxn modelId="{476D25E3-5A3C-4D82-9971-000439267E87}" type="presParOf" srcId="{DF5DF699-43DC-49B8-87EE-F2DE8F0BAB67}" destId="{F267D28B-047E-422E-BB3A-300C9EEB9BBE}" srcOrd="1" destOrd="0" presId="urn:microsoft.com/office/officeart/2005/8/layout/chevron2"/>
    <dgm:cxn modelId="{E99BD4DD-CB34-4817-9C6B-A16D645244D8}" type="presParOf" srcId="{DF5DF699-43DC-49B8-87EE-F2DE8F0BAB67}" destId="{3E411DCB-9ADC-415E-B40E-A2ABFA7D17E4}" srcOrd="2" destOrd="0" presId="urn:microsoft.com/office/officeart/2005/8/layout/chevron2"/>
    <dgm:cxn modelId="{4998A562-2819-4895-B340-BCE9DBC16466}" type="presParOf" srcId="{3E411DCB-9ADC-415E-B40E-A2ABFA7D17E4}" destId="{3C0E4BC5-B19E-4869-992A-294AEC73C55C}" srcOrd="0" destOrd="0" presId="urn:microsoft.com/office/officeart/2005/8/layout/chevron2"/>
    <dgm:cxn modelId="{74E6C04D-8688-4E19-81A2-77AB8BBB539A}" type="presParOf" srcId="{3E411DCB-9ADC-415E-B40E-A2ABFA7D17E4}" destId="{3DFE845C-77BB-455C-825E-F866038E55D6}" srcOrd="1" destOrd="0" presId="urn:microsoft.com/office/officeart/2005/8/layout/chevron2"/>
    <dgm:cxn modelId="{088F06D1-4E27-4FDE-8C7D-E05AC0C4D503}" type="presParOf" srcId="{DF5DF699-43DC-49B8-87EE-F2DE8F0BAB67}" destId="{64A9CEA7-D37D-4931-9E53-D7E920358CFE}" srcOrd="3" destOrd="0" presId="urn:microsoft.com/office/officeart/2005/8/layout/chevron2"/>
    <dgm:cxn modelId="{3B97D333-460C-4890-A77F-00A04C2B03D8}" type="presParOf" srcId="{DF5DF699-43DC-49B8-87EE-F2DE8F0BAB67}" destId="{66978904-AC78-400C-A9F2-B32D08D7C76F}" srcOrd="4" destOrd="0" presId="urn:microsoft.com/office/officeart/2005/8/layout/chevron2"/>
    <dgm:cxn modelId="{855D074B-F21A-49DD-946B-752CB1D87197}" type="presParOf" srcId="{66978904-AC78-400C-A9F2-B32D08D7C76F}" destId="{923F2958-6109-4618-9042-07EA01D1E33C}" srcOrd="0" destOrd="0" presId="urn:microsoft.com/office/officeart/2005/8/layout/chevron2"/>
    <dgm:cxn modelId="{BFE9ECCD-2CD4-455A-89B8-DC43EBFF1027}" type="presParOf" srcId="{66978904-AC78-400C-A9F2-B32D08D7C76F}" destId="{DD0BBC30-D4C7-42E2-8339-D508EE6439EA}"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92ECE25-54AB-4480-82BF-C78B4FDE39C4}"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163F8DCD-E457-4DBE-829A-A598B131F5D4}">
      <dgm:prSet phldrT="[Text]"/>
      <dgm:spPr/>
      <dgm:t>
        <a:bodyPr/>
        <a:lstStyle/>
        <a:p>
          <a:r>
            <a:rPr lang="en-GB" dirty="0"/>
            <a:t>Trespass on Land</a:t>
          </a:r>
        </a:p>
      </dgm:t>
    </dgm:pt>
    <dgm:pt modelId="{229A998C-DE4A-48E2-A2FA-0AE2C3D31593}" type="parTrans" cxnId="{CD8FC383-528A-4FB2-8CEF-DB422902A7B3}">
      <dgm:prSet/>
      <dgm:spPr/>
      <dgm:t>
        <a:bodyPr/>
        <a:lstStyle/>
        <a:p>
          <a:endParaRPr lang="en-GB"/>
        </a:p>
      </dgm:t>
    </dgm:pt>
    <dgm:pt modelId="{3C4F8353-52EE-49EA-B8D6-B680042A34F7}" type="sibTrans" cxnId="{CD8FC383-528A-4FB2-8CEF-DB422902A7B3}">
      <dgm:prSet/>
      <dgm:spPr/>
      <dgm:t>
        <a:bodyPr/>
        <a:lstStyle/>
        <a:p>
          <a:endParaRPr lang="en-GB"/>
        </a:p>
      </dgm:t>
    </dgm:pt>
    <dgm:pt modelId="{4EFCC192-7066-466F-B1CC-3E62A98DC55B}">
      <dgm:prSet phldrT="[Text]"/>
      <dgm:spPr/>
      <dgm:t>
        <a:bodyPr/>
        <a:lstStyle/>
        <a:p>
          <a:r>
            <a:rPr lang="en-GB" dirty="0"/>
            <a:t>- Actionable per Se</a:t>
          </a:r>
        </a:p>
        <a:p>
          <a:r>
            <a:rPr lang="en-GB" dirty="0"/>
            <a:t>- Committed intentionally.</a:t>
          </a:r>
        </a:p>
      </dgm:t>
    </dgm:pt>
    <dgm:pt modelId="{2618769D-5810-4C9E-9CFE-402A40762E00}" type="parTrans" cxnId="{5A908F35-64CC-49C9-87A3-2D54D1131BC5}">
      <dgm:prSet/>
      <dgm:spPr/>
      <dgm:t>
        <a:bodyPr/>
        <a:lstStyle/>
        <a:p>
          <a:endParaRPr lang="en-GB"/>
        </a:p>
      </dgm:t>
    </dgm:pt>
    <dgm:pt modelId="{815DF790-B740-4AD9-BD88-1CF87B04FA39}" type="sibTrans" cxnId="{5A908F35-64CC-49C9-87A3-2D54D1131BC5}">
      <dgm:prSet/>
      <dgm:spPr/>
      <dgm:t>
        <a:bodyPr/>
        <a:lstStyle/>
        <a:p>
          <a:endParaRPr lang="en-GB"/>
        </a:p>
      </dgm:t>
    </dgm:pt>
    <dgm:pt modelId="{503A95CA-A269-48FE-BC37-2495A7C4A339}">
      <dgm:prSet phldrT="[Text]"/>
      <dgm:spPr/>
      <dgm:t>
        <a:bodyPr/>
        <a:lstStyle/>
        <a:p>
          <a:r>
            <a:rPr lang="en-GB" dirty="0"/>
            <a:t>- Direct and immediate interference</a:t>
          </a:r>
        </a:p>
      </dgm:t>
    </dgm:pt>
    <dgm:pt modelId="{1C856142-8BDF-42BD-A65D-79E9B5DEA63C}" type="parTrans" cxnId="{F453033B-755D-495E-B413-791F70B9F483}">
      <dgm:prSet/>
      <dgm:spPr/>
      <dgm:t>
        <a:bodyPr/>
        <a:lstStyle/>
        <a:p>
          <a:endParaRPr lang="en-GB"/>
        </a:p>
      </dgm:t>
    </dgm:pt>
    <dgm:pt modelId="{E30D0BA0-0C38-4159-846A-83BE81D4BDCD}" type="sibTrans" cxnId="{F453033B-755D-495E-B413-791F70B9F483}">
      <dgm:prSet/>
      <dgm:spPr/>
      <dgm:t>
        <a:bodyPr/>
        <a:lstStyle/>
        <a:p>
          <a:endParaRPr lang="en-GB"/>
        </a:p>
      </dgm:t>
    </dgm:pt>
    <dgm:pt modelId="{3187CE8A-10F9-4F6B-838A-1BFFD7CFC17D}">
      <dgm:prSet phldrT="[Text]"/>
      <dgm:spPr/>
      <dgm:t>
        <a:bodyPr/>
        <a:lstStyle/>
        <a:p>
          <a:r>
            <a:rPr lang="en-GB" dirty="0"/>
            <a:t>Ways of </a:t>
          </a:r>
          <a:r>
            <a:rPr lang="en-GB" dirty="0" err="1"/>
            <a:t>tresspass</a:t>
          </a:r>
          <a:endParaRPr lang="en-GB" dirty="0"/>
        </a:p>
      </dgm:t>
    </dgm:pt>
    <dgm:pt modelId="{5082824A-EBF8-436C-B87E-C3A0B054950F}" type="parTrans" cxnId="{4522CEBB-39B4-423D-B01A-A6A58F844EEF}">
      <dgm:prSet/>
      <dgm:spPr/>
      <dgm:t>
        <a:bodyPr/>
        <a:lstStyle/>
        <a:p>
          <a:endParaRPr lang="en-GB"/>
        </a:p>
      </dgm:t>
    </dgm:pt>
    <dgm:pt modelId="{62F3F812-502F-44EB-931A-E17951E106A0}" type="sibTrans" cxnId="{4522CEBB-39B4-423D-B01A-A6A58F844EEF}">
      <dgm:prSet/>
      <dgm:spPr/>
      <dgm:t>
        <a:bodyPr/>
        <a:lstStyle/>
        <a:p>
          <a:endParaRPr lang="en-GB"/>
        </a:p>
      </dgm:t>
    </dgm:pt>
    <dgm:pt modelId="{47716D99-4C6C-45D4-ABA8-731E23D707D9}">
      <dgm:prSet phldrT="[Text]"/>
      <dgm:spPr/>
      <dgm:t>
        <a:bodyPr/>
        <a:lstStyle/>
        <a:p>
          <a:r>
            <a:rPr lang="en-GB" dirty="0"/>
            <a:t>Trespass on Highway</a:t>
          </a:r>
        </a:p>
        <a:p>
          <a:r>
            <a:rPr lang="en-GB" dirty="0"/>
            <a:t>Wrongful entry </a:t>
          </a:r>
        </a:p>
        <a:p>
          <a:r>
            <a:rPr lang="en-GB" dirty="0"/>
            <a:t>Remaining on land</a:t>
          </a:r>
        </a:p>
      </dgm:t>
    </dgm:pt>
    <dgm:pt modelId="{F5AE4A6A-621C-4AA1-B6E5-83F43297AEA0}" type="parTrans" cxnId="{73EF13F2-3308-4E37-B47F-50887DFCCB0F}">
      <dgm:prSet/>
      <dgm:spPr/>
      <dgm:t>
        <a:bodyPr/>
        <a:lstStyle/>
        <a:p>
          <a:endParaRPr lang="en-GB"/>
        </a:p>
      </dgm:t>
    </dgm:pt>
    <dgm:pt modelId="{A4226729-57FE-44EA-9AB6-04B1C0F2C978}" type="sibTrans" cxnId="{73EF13F2-3308-4E37-B47F-50887DFCCB0F}">
      <dgm:prSet/>
      <dgm:spPr/>
      <dgm:t>
        <a:bodyPr/>
        <a:lstStyle/>
        <a:p>
          <a:endParaRPr lang="en-GB"/>
        </a:p>
      </dgm:t>
    </dgm:pt>
    <dgm:pt modelId="{6ABE5048-FE40-4722-98C8-B72E77259D3B}">
      <dgm:prSet phldrT="[Text]"/>
      <dgm:spPr/>
      <dgm:t>
        <a:bodyPr/>
        <a:lstStyle/>
        <a:p>
          <a:r>
            <a:rPr lang="en-GB" dirty="0"/>
            <a:t>Placing objects on land</a:t>
          </a:r>
        </a:p>
        <a:p>
          <a:endParaRPr lang="en-GB" dirty="0"/>
        </a:p>
      </dgm:t>
    </dgm:pt>
    <dgm:pt modelId="{A3312FA8-0DA6-42DA-969E-9782E04A8BFF}" type="parTrans" cxnId="{E008B1E4-D717-4DD9-BAF2-EBAC5BA01EC9}">
      <dgm:prSet/>
      <dgm:spPr/>
      <dgm:t>
        <a:bodyPr/>
        <a:lstStyle/>
        <a:p>
          <a:endParaRPr lang="en-GB"/>
        </a:p>
      </dgm:t>
    </dgm:pt>
    <dgm:pt modelId="{691D525B-0998-4BA2-9868-DD27A285B167}" type="sibTrans" cxnId="{E008B1E4-D717-4DD9-BAF2-EBAC5BA01EC9}">
      <dgm:prSet/>
      <dgm:spPr/>
      <dgm:t>
        <a:bodyPr/>
        <a:lstStyle/>
        <a:p>
          <a:endParaRPr lang="en-GB"/>
        </a:p>
      </dgm:t>
    </dgm:pt>
    <dgm:pt modelId="{C25E5F09-DF23-4234-AFE4-BD6B2DBB099D}">
      <dgm:prSet phldrT="[Text]"/>
      <dgm:spPr/>
      <dgm:t>
        <a:bodyPr/>
        <a:lstStyle/>
        <a:p>
          <a:r>
            <a:rPr lang="en-GB" dirty="0"/>
            <a:t>Defences</a:t>
          </a:r>
        </a:p>
      </dgm:t>
    </dgm:pt>
    <dgm:pt modelId="{A8FA6B72-A54D-4AF8-BF0B-622629F933C3}" type="parTrans" cxnId="{83E09384-57B4-42DA-AEBF-3B4BA56E8817}">
      <dgm:prSet/>
      <dgm:spPr/>
      <dgm:t>
        <a:bodyPr/>
        <a:lstStyle/>
        <a:p>
          <a:endParaRPr lang="en-GB"/>
        </a:p>
      </dgm:t>
    </dgm:pt>
    <dgm:pt modelId="{07B262E3-D8EF-4CB9-ABF1-D691CEC7B06F}" type="sibTrans" cxnId="{83E09384-57B4-42DA-AEBF-3B4BA56E8817}">
      <dgm:prSet/>
      <dgm:spPr/>
      <dgm:t>
        <a:bodyPr/>
        <a:lstStyle/>
        <a:p>
          <a:endParaRPr lang="en-GB"/>
        </a:p>
      </dgm:t>
    </dgm:pt>
    <dgm:pt modelId="{89ADFEE5-7C0E-4601-A372-0ACDDC872321}">
      <dgm:prSet phldrT="[Text]"/>
      <dgm:spPr/>
      <dgm:t>
        <a:bodyPr/>
        <a:lstStyle/>
        <a:p>
          <a:r>
            <a:rPr lang="en-GB" dirty="0"/>
            <a:t>License</a:t>
          </a:r>
        </a:p>
        <a:p>
          <a:r>
            <a:rPr lang="en-GB" dirty="0"/>
            <a:t>Justified by law </a:t>
          </a:r>
        </a:p>
      </dgm:t>
    </dgm:pt>
    <dgm:pt modelId="{651E23AC-26C3-439E-87AD-20C4F4AD1F9E}" type="parTrans" cxnId="{0FEE7DD4-44F0-4265-832B-9C0FDBCCC48E}">
      <dgm:prSet/>
      <dgm:spPr/>
      <dgm:t>
        <a:bodyPr/>
        <a:lstStyle/>
        <a:p>
          <a:endParaRPr lang="en-GB"/>
        </a:p>
      </dgm:t>
    </dgm:pt>
    <dgm:pt modelId="{8468AA10-8E44-40F8-91C4-C5079BC6F592}" type="sibTrans" cxnId="{0FEE7DD4-44F0-4265-832B-9C0FDBCCC48E}">
      <dgm:prSet/>
      <dgm:spPr/>
      <dgm:t>
        <a:bodyPr/>
        <a:lstStyle/>
        <a:p>
          <a:endParaRPr lang="en-GB"/>
        </a:p>
      </dgm:t>
    </dgm:pt>
    <dgm:pt modelId="{90CB99BB-B0F4-4909-B76D-1FAC42A87156}">
      <dgm:prSet phldrT="[Text]"/>
      <dgm:spPr/>
      <dgm:t>
        <a:bodyPr/>
        <a:lstStyle/>
        <a:p>
          <a:r>
            <a:rPr lang="en-GB" dirty="0"/>
            <a:t>Necessity. </a:t>
          </a:r>
        </a:p>
      </dgm:t>
    </dgm:pt>
    <dgm:pt modelId="{55A352EE-ECC9-4008-A014-6BCB3A699038}" type="parTrans" cxnId="{8692C09A-547E-414C-8399-1125E23095E6}">
      <dgm:prSet/>
      <dgm:spPr/>
      <dgm:t>
        <a:bodyPr/>
        <a:lstStyle/>
        <a:p>
          <a:endParaRPr lang="en-GB"/>
        </a:p>
      </dgm:t>
    </dgm:pt>
    <dgm:pt modelId="{965359CF-8946-4323-9B95-D2284E42A34D}" type="sibTrans" cxnId="{8692C09A-547E-414C-8399-1125E23095E6}">
      <dgm:prSet/>
      <dgm:spPr/>
      <dgm:t>
        <a:bodyPr/>
        <a:lstStyle/>
        <a:p>
          <a:endParaRPr lang="en-GB"/>
        </a:p>
      </dgm:t>
    </dgm:pt>
    <dgm:pt modelId="{600AEE45-E6CE-4E8F-8456-BABD8CE7E16C}" type="pres">
      <dgm:prSet presAssocID="{B92ECE25-54AB-4480-82BF-C78B4FDE39C4}" presName="Name0" presStyleCnt="0">
        <dgm:presLayoutVars>
          <dgm:dir/>
          <dgm:animLvl val="lvl"/>
          <dgm:resizeHandles val="exact"/>
        </dgm:presLayoutVars>
      </dgm:prSet>
      <dgm:spPr/>
    </dgm:pt>
    <dgm:pt modelId="{8E41EFFB-D2A3-4D5D-B47A-A1F508CDC076}" type="pres">
      <dgm:prSet presAssocID="{C25E5F09-DF23-4234-AFE4-BD6B2DBB099D}" presName="boxAndChildren" presStyleCnt="0"/>
      <dgm:spPr/>
    </dgm:pt>
    <dgm:pt modelId="{A9BF0AF7-D309-4976-A7BC-8151EFE9ADBC}" type="pres">
      <dgm:prSet presAssocID="{C25E5F09-DF23-4234-AFE4-BD6B2DBB099D}" presName="parentTextBox" presStyleLbl="node1" presStyleIdx="0" presStyleCnt="3"/>
      <dgm:spPr/>
    </dgm:pt>
    <dgm:pt modelId="{A6BA8451-638D-45B8-831F-F40D600E7A2C}" type="pres">
      <dgm:prSet presAssocID="{C25E5F09-DF23-4234-AFE4-BD6B2DBB099D}" presName="entireBox" presStyleLbl="node1" presStyleIdx="0" presStyleCnt="3"/>
      <dgm:spPr/>
    </dgm:pt>
    <dgm:pt modelId="{4F84F1B2-BF30-4F10-A01D-7DB6DA0299DA}" type="pres">
      <dgm:prSet presAssocID="{C25E5F09-DF23-4234-AFE4-BD6B2DBB099D}" presName="descendantBox" presStyleCnt="0"/>
      <dgm:spPr/>
    </dgm:pt>
    <dgm:pt modelId="{F3B706A8-C864-42D0-BF64-BEF8EE4F78D1}" type="pres">
      <dgm:prSet presAssocID="{89ADFEE5-7C0E-4601-A372-0ACDDC872321}" presName="childTextBox" presStyleLbl="fgAccFollowNode1" presStyleIdx="0" presStyleCnt="6">
        <dgm:presLayoutVars>
          <dgm:bulletEnabled val="1"/>
        </dgm:presLayoutVars>
      </dgm:prSet>
      <dgm:spPr/>
    </dgm:pt>
    <dgm:pt modelId="{992E2716-3BC6-4D7A-A74D-3F9F148EC315}" type="pres">
      <dgm:prSet presAssocID="{90CB99BB-B0F4-4909-B76D-1FAC42A87156}" presName="childTextBox" presStyleLbl="fgAccFollowNode1" presStyleIdx="1" presStyleCnt="6">
        <dgm:presLayoutVars>
          <dgm:bulletEnabled val="1"/>
        </dgm:presLayoutVars>
      </dgm:prSet>
      <dgm:spPr/>
    </dgm:pt>
    <dgm:pt modelId="{597FB1E3-9E09-4DC5-98B0-FCE34FF16468}" type="pres">
      <dgm:prSet presAssocID="{62F3F812-502F-44EB-931A-E17951E106A0}" presName="sp" presStyleCnt="0"/>
      <dgm:spPr/>
    </dgm:pt>
    <dgm:pt modelId="{C68683A9-FC5F-4728-A0DE-A31602AD9F4A}" type="pres">
      <dgm:prSet presAssocID="{3187CE8A-10F9-4F6B-838A-1BFFD7CFC17D}" presName="arrowAndChildren" presStyleCnt="0"/>
      <dgm:spPr/>
    </dgm:pt>
    <dgm:pt modelId="{1E15E5E9-4A9B-44ED-BD33-E3323D66A1BD}" type="pres">
      <dgm:prSet presAssocID="{3187CE8A-10F9-4F6B-838A-1BFFD7CFC17D}" presName="parentTextArrow" presStyleLbl="node1" presStyleIdx="0" presStyleCnt="3"/>
      <dgm:spPr/>
    </dgm:pt>
    <dgm:pt modelId="{54047C0B-8C99-4812-A897-078D1C8F72F4}" type="pres">
      <dgm:prSet presAssocID="{3187CE8A-10F9-4F6B-838A-1BFFD7CFC17D}" presName="arrow" presStyleLbl="node1" presStyleIdx="1" presStyleCnt="3"/>
      <dgm:spPr/>
    </dgm:pt>
    <dgm:pt modelId="{07B329FA-6FA5-4481-A018-592691314811}" type="pres">
      <dgm:prSet presAssocID="{3187CE8A-10F9-4F6B-838A-1BFFD7CFC17D}" presName="descendantArrow" presStyleCnt="0"/>
      <dgm:spPr/>
    </dgm:pt>
    <dgm:pt modelId="{2059FD11-E6ED-4830-8227-B8090238B53D}" type="pres">
      <dgm:prSet presAssocID="{47716D99-4C6C-45D4-ABA8-731E23D707D9}" presName="childTextArrow" presStyleLbl="fgAccFollowNode1" presStyleIdx="2" presStyleCnt="6">
        <dgm:presLayoutVars>
          <dgm:bulletEnabled val="1"/>
        </dgm:presLayoutVars>
      </dgm:prSet>
      <dgm:spPr/>
    </dgm:pt>
    <dgm:pt modelId="{8540F235-A5BF-4C07-8B69-067C6D058005}" type="pres">
      <dgm:prSet presAssocID="{6ABE5048-FE40-4722-98C8-B72E77259D3B}" presName="childTextArrow" presStyleLbl="fgAccFollowNode1" presStyleIdx="3" presStyleCnt="6">
        <dgm:presLayoutVars>
          <dgm:bulletEnabled val="1"/>
        </dgm:presLayoutVars>
      </dgm:prSet>
      <dgm:spPr/>
    </dgm:pt>
    <dgm:pt modelId="{307300E5-BA2F-486E-B7E4-EB9C0C3A4E8D}" type="pres">
      <dgm:prSet presAssocID="{3C4F8353-52EE-49EA-B8D6-B680042A34F7}" presName="sp" presStyleCnt="0"/>
      <dgm:spPr/>
    </dgm:pt>
    <dgm:pt modelId="{31ED2BAB-FE09-4BD1-9E19-C090BC969193}" type="pres">
      <dgm:prSet presAssocID="{163F8DCD-E457-4DBE-829A-A598B131F5D4}" presName="arrowAndChildren" presStyleCnt="0"/>
      <dgm:spPr/>
    </dgm:pt>
    <dgm:pt modelId="{B3A958F1-FCD1-4868-A4A7-7A17495B554C}" type="pres">
      <dgm:prSet presAssocID="{163F8DCD-E457-4DBE-829A-A598B131F5D4}" presName="parentTextArrow" presStyleLbl="node1" presStyleIdx="1" presStyleCnt="3"/>
      <dgm:spPr/>
    </dgm:pt>
    <dgm:pt modelId="{F27DF333-F6E9-4C8B-8206-CCFA9B5BF9E5}" type="pres">
      <dgm:prSet presAssocID="{163F8DCD-E457-4DBE-829A-A598B131F5D4}" presName="arrow" presStyleLbl="node1" presStyleIdx="2" presStyleCnt="3"/>
      <dgm:spPr/>
    </dgm:pt>
    <dgm:pt modelId="{8C78845B-3DA6-4858-8F3C-C8456255DBA5}" type="pres">
      <dgm:prSet presAssocID="{163F8DCD-E457-4DBE-829A-A598B131F5D4}" presName="descendantArrow" presStyleCnt="0"/>
      <dgm:spPr/>
    </dgm:pt>
    <dgm:pt modelId="{9FF0AD4E-A4EC-4854-8BBE-DB2DD45976B4}" type="pres">
      <dgm:prSet presAssocID="{4EFCC192-7066-466F-B1CC-3E62A98DC55B}" presName="childTextArrow" presStyleLbl="fgAccFollowNode1" presStyleIdx="4" presStyleCnt="6">
        <dgm:presLayoutVars>
          <dgm:bulletEnabled val="1"/>
        </dgm:presLayoutVars>
      </dgm:prSet>
      <dgm:spPr/>
    </dgm:pt>
    <dgm:pt modelId="{95055046-AED0-465F-A639-AE5F73549C34}" type="pres">
      <dgm:prSet presAssocID="{503A95CA-A269-48FE-BC37-2495A7C4A339}" presName="childTextArrow" presStyleLbl="fgAccFollowNode1" presStyleIdx="5" presStyleCnt="6">
        <dgm:presLayoutVars>
          <dgm:bulletEnabled val="1"/>
        </dgm:presLayoutVars>
      </dgm:prSet>
      <dgm:spPr/>
    </dgm:pt>
  </dgm:ptLst>
  <dgm:cxnLst>
    <dgm:cxn modelId="{86B9AD04-CAFF-457B-923B-5C0CC79924F2}" type="presOf" srcId="{89ADFEE5-7C0E-4601-A372-0ACDDC872321}" destId="{F3B706A8-C864-42D0-BF64-BEF8EE4F78D1}" srcOrd="0" destOrd="0" presId="urn:microsoft.com/office/officeart/2005/8/layout/process4"/>
    <dgm:cxn modelId="{89E70628-4F25-4C32-9F31-2A5BD7E683B8}" type="presOf" srcId="{503A95CA-A269-48FE-BC37-2495A7C4A339}" destId="{95055046-AED0-465F-A639-AE5F73549C34}" srcOrd="0" destOrd="0" presId="urn:microsoft.com/office/officeart/2005/8/layout/process4"/>
    <dgm:cxn modelId="{5A908F35-64CC-49C9-87A3-2D54D1131BC5}" srcId="{163F8DCD-E457-4DBE-829A-A598B131F5D4}" destId="{4EFCC192-7066-466F-B1CC-3E62A98DC55B}" srcOrd="0" destOrd="0" parTransId="{2618769D-5810-4C9E-9CFE-402A40762E00}" sibTransId="{815DF790-B740-4AD9-BD88-1CF87B04FA39}"/>
    <dgm:cxn modelId="{F453033B-755D-495E-B413-791F70B9F483}" srcId="{163F8DCD-E457-4DBE-829A-A598B131F5D4}" destId="{503A95CA-A269-48FE-BC37-2495A7C4A339}" srcOrd="1" destOrd="0" parTransId="{1C856142-8BDF-42BD-A65D-79E9B5DEA63C}" sibTransId="{E30D0BA0-0C38-4159-846A-83BE81D4BDCD}"/>
    <dgm:cxn modelId="{C5260F80-BB5C-48CC-B4FF-7A8566B7C91C}" type="presOf" srcId="{163F8DCD-E457-4DBE-829A-A598B131F5D4}" destId="{F27DF333-F6E9-4C8B-8206-CCFA9B5BF9E5}" srcOrd="1" destOrd="0" presId="urn:microsoft.com/office/officeart/2005/8/layout/process4"/>
    <dgm:cxn modelId="{CD8FC383-528A-4FB2-8CEF-DB422902A7B3}" srcId="{B92ECE25-54AB-4480-82BF-C78B4FDE39C4}" destId="{163F8DCD-E457-4DBE-829A-A598B131F5D4}" srcOrd="0" destOrd="0" parTransId="{229A998C-DE4A-48E2-A2FA-0AE2C3D31593}" sibTransId="{3C4F8353-52EE-49EA-B8D6-B680042A34F7}"/>
    <dgm:cxn modelId="{83E09384-57B4-42DA-AEBF-3B4BA56E8817}" srcId="{B92ECE25-54AB-4480-82BF-C78B4FDE39C4}" destId="{C25E5F09-DF23-4234-AFE4-BD6B2DBB099D}" srcOrd="2" destOrd="0" parTransId="{A8FA6B72-A54D-4AF8-BF0B-622629F933C3}" sibTransId="{07B262E3-D8EF-4CB9-ABF1-D691CEC7B06F}"/>
    <dgm:cxn modelId="{D92D0693-7B83-44FC-9A89-D4C8455952FC}" type="presOf" srcId="{B92ECE25-54AB-4480-82BF-C78B4FDE39C4}" destId="{600AEE45-E6CE-4E8F-8456-BABD8CE7E16C}" srcOrd="0" destOrd="0" presId="urn:microsoft.com/office/officeart/2005/8/layout/process4"/>
    <dgm:cxn modelId="{288E1296-8315-4209-A224-108A9A9AC6C3}" type="presOf" srcId="{6ABE5048-FE40-4722-98C8-B72E77259D3B}" destId="{8540F235-A5BF-4C07-8B69-067C6D058005}" srcOrd="0" destOrd="0" presId="urn:microsoft.com/office/officeart/2005/8/layout/process4"/>
    <dgm:cxn modelId="{8692C09A-547E-414C-8399-1125E23095E6}" srcId="{C25E5F09-DF23-4234-AFE4-BD6B2DBB099D}" destId="{90CB99BB-B0F4-4909-B76D-1FAC42A87156}" srcOrd="1" destOrd="0" parTransId="{55A352EE-ECC9-4008-A014-6BCB3A699038}" sibTransId="{965359CF-8946-4323-9B95-D2284E42A34D}"/>
    <dgm:cxn modelId="{9813F49B-B54B-4BE7-AA32-284C3128C6F9}" type="presOf" srcId="{3187CE8A-10F9-4F6B-838A-1BFFD7CFC17D}" destId="{54047C0B-8C99-4812-A897-078D1C8F72F4}" srcOrd="1" destOrd="0" presId="urn:microsoft.com/office/officeart/2005/8/layout/process4"/>
    <dgm:cxn modelId="{5CC48FB7-74DA-49C9-82D1-98935A7746D2}" type="presOf" srcId="{163F8DCD-E457-4DBE-829A-A598B131F5D4}" destId="{B3A958F1-FCD1-4868-A4A7-7A17495B554C}" srcOrd="0" destOrd="0" presId="urn:microsoft.com/office/officeart/2005/8/layout/process4"/>
    <dgm:cxn modelId="{4522CEBB-39B4-423D-B01A-A6A58F844EEF}" srcId="{B92ECE25-54AB-4480-82BF-C78B4FDE39C4}" destId="{3187CE8A-10F9-4F6B-838A-1BFFD7CFC17D}" srcOrd="1" destOrd="0" parTransId="{5082824A-EBF8-436C-B87E-C3A0B054950F}" sibTransId="{62F3F812-502F-44EB-931A-E17951E106A0}"/>
    <dgm:cxn modelId="{FB31B9C2-43AE-42FF-A367-F9444E00BF11}" type="presOf" srcId="{C25E5F09-DF23-4234-AFE4-BD6B2DBB099D}" destId="{A6BA8451-638D-45B8-831F-F40D600E7A2C}" srcOrd="1" destOrd="0" presId="urn:microsoft.com/office/officeart/2005/8/layout/process4"/>
    <dgm:cxn modelId="{5399B2C4-25E8-4382-A56E-57ABC27E9A2A}" type="presOf" srcId="{90CB99BB-B0F4-4909-B76D-1FAC42A87156}" destId="{992E2716-3BC6-4D7A-A74D-3F9F148EC315}" srcOrd="0" destOrd="0" presId="urn:microsoft.com/office/officeart/2005/8/layout/process4"/>
    <dgm:cxn modelId="{9BB8CBCA-D710-4B89-A027-28F80C8312D3}" type="presOf" srcId="{4EFCC192-7066-466F-B1CC-3E62A98DC55B}" destId="{9FF0AD4E-A4EC-4854-8BBE-DB2DD45976B4}" srcOrd="0" destOrd="0" presId="urn:microsoft.com/office/officeart/2005/8/layout/process4"/>
    <dgm:cxn modelId="{0FEE7DD4-44F0-4265-832B-9C0FDBCCC48E}" srcId="{C25E5F09-DF23-4234-AFE4-BD6B2DBB099D}" destId="{89ADFEE5-7C0E-4601-A372-0ACDDC872321}" srcOrd="0" destOrd="0" parTransId="{651E23AC-26C3-439E-87AD-20C4F4AD1F9E}" sibTransId="{8468AA10-8E44-40F8-91C4-C5079BC6F592}"/>
    <dgm:cxn modelId="{6B8CEEE3-E8BC-431F-A44B-594640EA2369}" type="presOf" srcId="{3187CE8A-10F9-4F6B-838A-1BFFD7CFC17D}" destId="{1E15E5E9-4A9B-44ED-BD33-E3323D66A1BD}" srcOrd="0" destOrd="0" presId="urn:microsoft.com/office/officeart/2005/8/layout/process4"/>
    <dgm:cxn modelId="{E008B1E4-D717-4DD9-BAF2-EBAC5BA01EC9}" srcId="{3187CE8A-10F9-4F6B-838A-1BFFD7CFC17D}" destId="{6ABE5048-FE40-4722-98C8-B72E77259D3B}" srcOrd="1" destOrd="0" parTransId="{A3312FA8-0DA6-42DA-969E-9782E04A8BFF}" sibTransId="{691D525B-0998-4BA2-9868-DD27A285B167}"/>
    <dgm:cxn modelId="{45BC07EE-AE5C-4238-8C76-A854E3E684CC}" type="presOf" srcId="{47716D99-4C6C-45D4-ABA8-731E23D707D9}" destId="{2059FD11-E6ED-4830-8227-B8090238B53D}" srcOrd="0" destOrd="0" presId="urn:microsoft.com/office/officeart/2005/8/layout/process4"/>
    <dgm:cxn modelId="{F8EA4CF1-3AE4-45A3-936F-5EAE7E7E819D}" type="presOf" srcId="{C25E5F09-DF23-4234-AFE4-BD6B2DBB099D}" destId="{A9BF0AF7-D309-4976-A7BC-8151EFE9ADBC}" srcOrd="0" destOrd="0" presId="urn:microsoft.com/office/officeart/2005/8/layout/process4"/>
    <dgm:cxn modelId="{73EF13F2-3308-4E37-B47F-50887DFCCB0F}" srcId="{3187CE8A-10F9-4F6B-838A-1BFFD7CFC17D}" destId="{47716D99-4C6C-45D4-ABA8-731E23D707D9}" srcOrd="0" destOrd="0" parTransId="{F5AE4A6A-621C-4AA1-B6E5-83F43297AEA0}" sibTransId="{A4226729-57FE-44EA-9AB6-04B1C0F2C978}"/>
    <dgm:cxn modelId="{76665A82-561A-45A9-B67B-164990E9522F}" type="presParOf" srcId="{600AEE45-E6CE-4E8F-8456-BABD8CE7E16C}" destId="{8E41EFFB-D2A3-4D5D-B47A-A1F508CDC076}" srcOrd="0" destOrd="0" presId="urn:microsoft.com/office/officeart/2005/8/layout/process4"/>
    <dgm:cxn modelId="{9E18CCED-2336-438B-A911-585C94D20A9F}" type="presParOf" srcId="{8E41EFFB-D2A3-4D5D-B47A-A1F508CDC076}" destId="{A9BF0AF7-D309-4976-A7BC-8151EFE9ADBC}" srcOrd="0" destOrd="0" presId="urn:microsoft.com/office/officeart/2005/8/layout/process4"/>
    <dgm:cxn modelId="{D500AE0E-4E34-4F51-8E34-EFFBC2FB9007}" type="presParOf" srcId="{8E41EFFB-D2A3-4D5D-B47A-A1F508CDC076}" destId="{A6BA8451-638D-45B8-831F-F40D600E7A2C}" srcOrd="1" destOrd="0" presId="urn:microsoft.com/office/officeart/2005/8/layout/process4"/>
    <dgm:cxn modelId="{FB1891D4-A6D3-4FFC-8141-4DBF9CBF148F}" type="presParOf" srcId="{8E41EFFB-D2A3-4D5D-B47A-A1F508CDC076}" destId="{4F84F1B2-BF30-4F10-A01D-7DB6DA0299DA}" srcOrd="2" destOrd="0" presId="urn:microsoft.com/office/officeart/2005/8/layout/process4"/>
    <dgm:cxn modelId="{4B162236-CD13-4504-B7CB-47BD75E47304}" type="presParOf" srcId="{4F84F1B2-BF30-4F10-A01D-7DB6DA0299DA}" destId="{F3B706A8-C864-42D0-BF64-BEF8EE4F78D1}" srcOrd="0" destOrd="0" presId="urn:microsoft.com/office/officeart/2005/8/layout/process4"/>
    <dgm:cxn modelId="{6033DF06-BE6B-4EAE-B8D4-65332E244C4F}" type="presParOf" srcId="{4F84F1B2-BF30-4F10-A01D-7DB6DA0299DA}" destId="{992E2716-3BC6-4D7A-A74D-3F9F148EC315}" srcOrd="1" destOrd="0" presId="urn:microsoft.com/office/officeart/2005/8/layout/process4"/>
    <dgm:cxn modelId="{DE0A5EEE-D5FE-4BAD-AD0F-61B724A1EB19}" type="presParOf" srcId="{600AEE45-E6CE-4E8F-8456-BABD8CE7E16C}" destId="{597FB1E3-9E09-4DC5-98B0-FCE34FF16468}" srcOrd="1" destOrd="0" presId="urn:microsoft.com/office/officeart/2005/8/layout/process4"/>
    <dgm:cxn modelId="{78A9881D-531C-4F97-B093-A4EB8A280D9A}" type="presParOf" srcId="{600AEE45-E6CE-4E8F-8456-BABD8CE7E16C}" destId="{C68683A9-FC5F-4728-A0DE-A31602AD9F4A}" srcOrd="2" destOrd="0" presId="urn:microsoft.com/office/officeart/2005/8/layout/process4"/>
    <dgm:cxn modelId="{D1882AB2-2A09-4019-A072-F3B4315D672D}" type="presParOf" srcId="{C68683A9-FC5F-4728-A0DE-A31602AD9F4A}" destId="{1E15E5E9-4A9B-44ED-BD33-E3323D66A1BD}" srcOrd="0" destOrd="0" presId="urn:microsoft.com/office/officeart/2005/8/layout/process4"/>
    <dgm:cxn modelId="{74ED47F0-ADF1-466A-B463-1EFC6380859A}" type="presParOf" srcId="{C68683A9-FC5F-4728-A0DE-A31602AD9F4A}" destId="{54047C0B-8C99-4812-A897-078D1C8F72F4}" srcOrd="1" destOrd="0" presId="urn:microsoft.com/office/officeart/2005/8/layout/process4"/>
    <dgm:cxn modelId="{170491D6-6E60-4A89-BBED-EC9B2B65F221}" type="presParOf" srcId="{C68683A9-FC5F-4728-A0DE-A31602AD9F4A}" destId="{07B329FA-6FA5-4481-A018-592691314811}" srcOrd="2" destOrd="0" presId="urn:microsoft.com/office/officeart/2005/8/layout/process4"/>
    <dgm:cxn modelId="{F2CCF19B-FE5D-459B-B2B5-2CC7DFF2634B}" type="presParOf" srcId="{07B329FA-6FA5-4481-A018-592691314811}" destId="{2059FD11-E6ED-4830-8227-B8090238B53D}" srcOrd="0" destOrd="0" presId="urn:microsoft.com/office/officeart/2005/8/layout/process4"/>
    <dgm:cxn modelId="{EBC6BE0D-9E03-422B-AB08-E3EA1782C17D}" type="presParOf" srcId="{07B329FA-6FA5-4481-A018-592691314811}" destId="{8540F235-A5BF-4C07-8B69-067C6D058005}" srcOrd="1" destOrd="0" presId="urn:microsoft.com/office/officeart/2005/8/layout/process4"/>
    <dgm:cxn modelId="{ED43A260-4B73-45ED-B55F-256B25D2D592}" type="presParOf" srcId="{600AEE45-E6CE-4E8F-8456-BABD8CE7E16C}" destId="{307300E5-BA2F-486E-B7E4-EB9C0C3A4E8D}" srcOrd="3" destOrd="0" presId="urn:microsoft.com/office/officeart/2005/8/layout/process4"/>
    <dgm:cxn modelId="{7F5A6576-C444-43F7-A695-A81785EE7336}" type="presParOf" srcId="{600AEE45-E6CE-4E8F-8456-BABD8CE7E16C}" destId="{31ED2BAB-FE09-4BD1-9E19-C090BC969193}" srcOrd="4" destOrd="0" presId="urn:microsoft.com/office/officeart/2005/8/layout/process4"/>
    <dgm:cxn modelId="{D93670C7-4E36-4F96-8E65-0FD2A7F4F02D}" type="presParOf" srcId="{31ED2BAB-FE09-4BD1-9E19-C090BC969193}" destId="{B3A958F1-FCD1-4868-A4A7-7A17495B554C}" srcOrd="0" destOrd="0" presId="urn:microsoft.com/office/officeart/2005/8/layout/process4"/>
    <dgm:cxn modelId="{7DB5A918-8F0E-4BFE-A861-E30E201238D9}" type="presParOf" srcId="{31ED2BAB-FE09-4BD1-9E19-C090BC969193}" destId="{F27DF333-F6E9-4C8B-8206-CCFA9B5BF9E5}" srcOrd="1" destOrd="0" presId="urn:microsoft.com/office/officeart/2005/8/layout/process4"/>
    <dgm:cxn modelId="{81D9A139-27EC-4989-AA66-E7F49D0BDE45}" type="presParOf" srcId="{31ED2BAB-FE09-4BD1-9E19-C090BC969193}" destId="{8C78845B-3DA6-4858-8F3C-C8456255DBA5}" srcOrd="2" destOrd="0" presId="urn:microsoft.com/office/officeart/2005/8/layout/process4"/>
    <dgm:cxn modelId="{18680DD1-207D-494D-9C10-74D0A4E1E941}" type="presParOf" srcId="{8C78845B-3DA6-4858-8F3C-C8456255DBA5}" destId="{9FF0AD4E-A4EC-4854-8BBE-DB2DD45976B4}" srcOrd="0" destOrd="0" presId="urn:microsoft.com/office/officeart/2005/8/layout/process4"/>
    <dgm:cxn modelId="{C4DE7181-A891-425F-BB05-30443E013A0B}" type="presParOf" srcId="{8C78845B-3DA6-4858-8F3C-C8456255DBA5}" destId="{95055046-AED0-465F-A639-AE5F73549C34}"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11237F-E622-45D3-B275-34B0CCD1E2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5FE0B3-9C47-4933-959E-0A66B86A8BA8}">
      <dgm:prSet/>
      <dgm:spPr/>
      <dgm:t>
        <a:bodyPr/>
        <a:lstStyle/>
        <a:p>
          <a:r>
            <a:rPr lang="en-GB"/>
            <a:t>Start at the start of the scenario and work your way down. </a:t>
          </a:r>
          <a:endParaRPr lang="en-US"/>
        </a:p>
      </dgm:t>
    </dgm:pt>
    <dgm:pt modelId="{FBE93BB2-C701-4EBA-ACF8-C3612E8C9EE9}" type="parTrans" cxnId="{8BBBEDDF-28DB-4EA7-81E0-20CB77D0741A}">
      <dgm:prSet/>
      <dgm:spPr/>
      <dgm:t>
        <a:bodyPr/>
        <a:lstStyle/>
        <a:p>
          <a:endParaRPr lang="en-US"/>
        </a:p>
      </dgm:t>
    </dgm:pt>
    <dgm:pt modelId="{9CCCC9A7-ED30-4139-8B9C-F3EF58CA18E5}" type="sibTrans" cxnId="{8BBBEDDF-28DB-4EA7-81E0-20CB77D0741A}">
      <dgm:prSet/>
      <dgm:spPr/>
      <dgm:t>
        <a:bodyPr/>
        <a:lstStyle/>
        <a:p>
          <a:endParaRPr lang="en-US"/>
        </a:p>
      </dgm:t>
    </dgm:pt>
    <dgm:pt modelId="{5F7F12AC-F4CB-4485-9D7A-8CA3F921D6CF}">
      <dgm:prSet/>
      <dgm:spPr/>
      <dgm:t>
        <a:bodyPr/>
        <a:lstStyle/>
        <a:p>
          <a:r>
            <a:rPr lang="en-GB"/>
            <a:t>Utilise case law to support your arguments. </a:t>
          </a:r>
          <a:endParaRPr lang="en-US"/>
        </a:p>
      </dgm:t>
    </dgm:pt>
    <dgm:pt modelId="{0211F6E3-0961-4B25-9AA8-E40C0FCEE150}" type="parTrans" cxnId="{AA825C05-6BF2-4FED-9184-2AD2FEA6A1EF}">
      <dgm:prSet/>
      <dgm:spPr/>
      <dgm:t>
        <a:bodyPr/>
        <a:lstStyle/>
        <a:p>
          <a:endParaRPr lang="en-US"/>
        </a:p>
      </dgm:t>
    </dgm:pt>
    <dgm:pt modelId="{CCDBCB82-DE7F-489D-8B17-512CEABF0B21}" type="sibTrans" cxnId="{AA825C05-6BF2-4FED-9184-2AD2FEA6A1EF}">
      <dgm:prSet/>
      <dgm:spPr/>
      <dgm:t>
        <a:bodyPr/>
        <a:lstStyle/>
        <a:p>
          <a:endParaRPr lang="en-US"/>
        </a:p>
      </dgm:t>
    </dgm:pt>
    <dgm:pt modelId="{27D0A8BD-9A79-49C0-806E-CFE795D5E316}">
      <dgm:prSet/>
      <dgm:spPr/>
      <dgm:t>
        <a:bodyPr/>
        <a:lstStyle/>
        <a:p>
          <a:r>
            <a:rPr lang="en-GB"/>
            <a:t>Include analysis where possible.</a:t>
          </a:r>
          <a:endParaRPr lang="en-US"/>
        </a:p>
      </dgm:t>
    </dgm:pt>
    <dgm:pt modelId="{638C7FBA-49E8-4C12-91B4-E31BC5B57A86}" type="parTrans" cxnId="{2AE18169-6701-4384-904F-28A2F5EFEEE3}">
      <dgm:prSet/>
      <dgm:spPr/>
      <dgm:t>
        <a:bodyPr/>
        <a:lstStyle/>
        <a:p>
          <a:endParaRPr lang="en-US"/>
        </a:p>
      </dgm:t>
    </dgm:pt>
    <dgm:pt modelId="{6E4A470F-C26C-4F16-AE91-AA4137D2FA51}" type="sibTrans" cxnId="{2AE18169-6701-4384-904F-28A2F5EFEEE3}">
      <dgm:prSet/>
      <dgm:spPr/>
      <dgm:t>
        <a:bodyPr/>
        <a:lstStyle/>
        <a:p>
          <a:endParaRPr lang="en-US"/>
        </a:p>
      </dgm:t>
    </dgm:pt>
    <dgm:pt modelId="{50D8A437-D293-40D5-8E19-6A74874828BF}">
      <dgm:prSet/>
      <dgm:spPr/>
      <dgm:t>
        <a:bodyPr/>
        <a:lstStyle/>
        <a:p>
          <a:r>
            <a:rPr lang="en-GB"/>
            <a:t>Grammar and punctuation. </a:t>
          </a:r>
          <a:endParaRPr lang="en-US"/>
        </a:p>
      </dgm:t>
    </dgm:pt>
    <dgm:pt modelId="{3EB2E5C3-7BE9-410D-AAB5-0FB613FB83E8}" type="parTrans" cxnId="{5ADFD156-9643-45D1-81C8-26501EA74654}">
      <dgm:prSet/>
      <dgm:spPr/>
      <dgm:t>
        <a:bodyPr/>
        <a:lstStyle/>
        <a:p>
          <a:endParaRPr lang="en-US"/>
        </a:p>
      </dgm:t>
    </dgm:pt>
    <dgm:pt modelId="{BC6DCD86-1C53-4388-B947-617E0F88CDA5}" type="sibTrans" cxnId="{5ADFD156-9643-45D1-81C8-26501EA74654}">
      <dgm:prSet/>
      <dgm:spPr/>
      <dgm:t>
        <a:bodyPr/>
        <a:lstStyle/>
        <a:p>
          <a:endParaRPr lang="en-US"/>
        </a:p>
      </dgm:t>
    </dgm:pt>
    <dgm:pt modelId="{7B589465-45B2-4502-8F1E-A2868CDBA44F}">
      <dgm:prSet/>
      <dgm:spPr/>
      <dgm:t>
        <a:bodyPr/>
        <a:lstStyle/>
        <a:p>
          <a:r>
            <a:rPr lang="en-GB"/>
            <a:t>Drafts up until the 9</a:t>
          </a:r>
          <a:r>
            <a:rPr lang="en-GB" baseline="30000"/>
            <a:t>th</a:t>
          </a:r>
          <a:r>
            <a:rPr lang="en-GB"/>
            <a:t> of January 2024. </a:t>
          </a:r>
          <a:endParaRPr lang="en-US"/>
        </a:p>
      </dgm:t>
    </dgm:pt>
    <dgm:pt modelId="{184FB8E5-2DA9-46DF-B5C9-EFBC2AE48EA5}" type="parTrans" cxnId="{BF83538E-25FA-4ED0-9284-9C701FFCAEC3}">
      <dgm:prSet/>
      <dgm:spPr/>
      <dgm:t>
        <a:bodyPr/>
        <a:lstStyle/>
        <a:p>
          <a:endParaRPr lang="en-US"/>
        </a:p>
      </dgm:t>
    </dgm:pt>
    <dgm:pt modelId="{3A3134E5-863E-45EF-8AA1-B8ED524BB057}" type="sibTrans" cxnId="{BF83538E-25FA-4ED0-9284-9C701FFCAEC3}">
      <dgm:prSet/>
      <dgm:spPr/>
      <dgm:t>
        <a:bodyPr/>
        <a:lstStyle/>
        <a:p>
          <a:endParaRPr lang="en-US"/>
        </a:p>
      </dgm:t>
    </dgm:pt>
    <dgm:pt modelId="{2DF04E41-D180-47DD-AFE5-011691482B37}" type="pres">
      <dgm:prSet presAssocID="{5811237F-E622-45D3-B275-34B0CCD1E2BA}" presName="root" presStyleCnt="0">
        <dgm:presLayoutVars>
          <dgm:dir/>
          <dgm:resizeHandles val="exact"/>
        </dgm:presLayoutVars>
      </dgm:prSet>
      <dgm:spPr/>
    </dgm:pt>
    <dgm:pt modelId="{E0664C13-08FE-4303-A6A3-401F295EF53C}" type="pres">
      <dgm:prSet presAssocID="{9C5FE0B3-9C47-4933-959E-0A66B86A8BA8}" presName="compNode" presStyleCnt="0"/>
      <dgm:spPr/>
    </dgm:pt>
    <dgm:pt modelId="{CAF82026-60DA-4EDB-B553-1F83D259A134}" type="pres">
      <dgm:prSet presAssocID="{9C5FE0B3-9C47-4933-959E-0A66B86A8BA8}" presName="bgRect" presStyleLbl="bgShp" presStyleIdx="0" presStyleCnt="5"/>
      <dgm:spPr/>
    </dgm:pt>
    <dgm:pt modelId="{0C96964F-BE09-4D88-8906-874672F4B9C9}" type="pres">
      <dgm:prSet presAssocID="{9C5FE0B3-9C47-4933-959E-0A66B86A8B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7A95E64-C0DD-4D22-A8E2-9690EB3856D7}" type="pres">
      <dgm:prSet presAssocID="{9C5FE0B3-9C47-4933-959E-0A66B86A8BA8}" presName="spaceRect" presStyleCnt="0"/>
      <dgm:spPr/>
    </dgm:pt>
    <dgm:pt modelId="{39CA97C5-CA99-4C45-ACB4-767C5C9ED88D}" type="pres">
      <dgm:prSet presAssocID="{9C5FE0B3-9C47-4933-959E-0A66B86A8BA8}" presName="parTx" presStyleLbl="revTx" presStyleIdx="0" presStyleCnt="5">
        <dgm:presLayoutVars>
          <dgm:chMax val="0"/>
          <dgm:chPref val="0"/>
        </dgm:presLayoutVars>
      </dgm:prSet>
      <dgm:spPr/>
    </dgm:pt>
    <dgm:pt modelId="{D2C4E607-7999-49F2-AD16-ADF019D67D5F}" type="pres">
      <dgm:prSet presAssocID="{9CCCC9A7-ED30-4139-8B9C-F3EF58CA18E5}" presName="sibTrans" presStyleCnt="0"/>
      <dgm:spPr/>
    </dgm:pt>
    <dgm:pt modelId="{1923B9DB-C37E-49D4-AF07-958691425C75}" type="pres">
      <dgm:prSet presAssocID="{5F7F12AC-F4CB-4485-9D7A-8CA3F921D6CF}" presName="compNode" presStyleCnt="0"/>
      <dgm:spPr/>
    </dgm:pt>
    <dgm:pt modelId="{E4982315-589A-43CA-AB60-D8C555FFC7E4}" type="pres">
      <dgm:prSet presAssocID="{5F7F12AC-F4CB-4485-9D7A-8CA3F921D6CF}" presName="bgRect" presStyleLbl="bgShp" presStyleIdx="1" presStyleCnt="5"/>
      <dgm:spPr/>
    </dgm:pt>
    <dgm:pt modelId="{18AD47BF-F95B-420C-B1FA-D2D4F95AFC99}" type="pres">
      <dgm:prSet presAssocID="{5F7F12AC-F4CB-4485-9D7A-8CA3F921D6C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6D0A9030-D814-4E1D-9375-F6457D2C107B}" type="pres">
      <dgm:prSet presAssocID="{5F7F12AC-F4CB-4485-9D7A-8CA3F921D6CF}" presName="spaceRect" presStyleCnt="0"/>
      <dgm:spPr/>
    </dgm:pt>
    <dgm:pt modelId="{492BB390-11F5-4F90-B57D-437653DE0848}" type="pres">
      <dgm:prSet presAssocID="{5F7F12AC-F4CB-4485-9D7A-8CA3F921D6CF}" presName="parTx" presStyleLbl="revTx" presStyleIdx="1" presStyleCnt="5">
        <dgm:presLayoutVars>
          <dgm:chMax val="0"/>
          <dgm:chPref val="0"/>
        </dgm:presLayoutVars>
      </dgm:prSet>
      <dgm:spPr/>
    </dgm:pt>
    <dgm:pt modelId="{E0665258-6534-4D42-842B-55070D22C54D}" type="pres">
      <dgm:prSet presAssocID="{CCDBCB82-DE7F-489D-8B17-512CEABF0B21}" presName="sibTrans" presStyleCnt="0"/>
      <dgm:spPr/>
    </dgm:pt>
    <dgm:pt modelId="{4BFB2AF8-08EA-4F28-B33B-3A2B5CAC9401}" type="pres">
      <dgm:prSet presAssocID="{27D0A8BD-9A79-49C0-806E-CFE795D5E316}" presName="compNode" presStyleCnt="0"/>
      <dgm:spPr/>
    </dgm:pt>
    <dgm:pt modelId="{B692D0EB-4A75-4DC4-83F1-FA42AFAB166C}" type="pres">
      <dgm:prSet presAssocID="{27D0A8BD-9A79-49C0-806E-CFE795D5E316}" presName="bgRect" presStyleLbl="bgShp" presStyleIdx="2" presStyleCnt="5"/>
      <dgm:spPr/>
    </dgm:pt>
    <dgm:pt modelId="{04AA4FCC-822C-43EE-BF39-73176FAC5680}" type="pres">
      <dgm:prSet presAssocID="{27D0A8BD-9A79-49C0-806E-CFE795D5E31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EB5DDB7C-A9EA-42ED-9C77-E1CF53503103}" type="pres">
      <dgm:prSet presAssocID="{27D0A8BD-9A79-49C0-806E-CFE795D5E316}" presName="spaceRect" presStyleCnt="0"/>
      <dgm:spPr/>
    </dgm:pt>
    <dgm:pt modelId="{876738D5-0B14-4EB2-9691-407BCF68A990}" type="pres">
      <dgm:prSet presAssocID="{27D0A8BD-9A79-49C0-806E-CFE795D5E316}" presName="parTx" presStyleLbl="revTx" presStyleIdx="2" presStyleCnt="5">
        <dgm:presLayoutVars>
          <dgm:chMax val="0"/>
          <dgm:chPref val="0"/>
        </dgm:presLayoutVars>
      </dgm:prSet>
      <dgm:spPr/>
    </dgm:pt>
    <dgm:pt modelId="{98541626-270C-4977-A791-0F5B76B5E062}" type="pres">
      <dgm:prSet presAssocID="{6E4A470F-C26C-4F16-AE91-AA4137D2FA51}" presName="sibTrans" presStyleCnt="0"/>
      <dgm:spPr/>
    </dgm:pt>
    <dgm:pt modelId="{894FA2C8-E249-45F3-A08B-AE722684DE23}" type="pres">
      <dgm:prSet presAssocID="{50D8A437-D293-40D5-8E19-6A74874828BF}" presName="compNode" presStyleCnt="0"/>
      <dgm:spPr/>
    </dgm:pt>
    <dgm:pt modelId="{CCE285DF-E839-4E98-8C9F-BB94E896B7CF}" type="pres">
      <dgm:prSet presAssocID="{50D8A437-D293-40D5-8E19-6A74874828BF}" presName="bgRect" presStyleLbl="bgShp" presStyleIdx="3" presStyleCnt="5"/>
      <dgm:spPr/>
    </dgm:pt>
    <dgm:pt modelId="{357F10C7-9A24-44F5-8A64-4671A1C5008C}" type="pres">
      <dgm:prSet presAssocID="{50D8A437-D293-40D5-8E19-6A74874828B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D1B5D9CF-EE56-43BA-942B-BC440C662BCB}" type="pres">
      <dgm:prSet presAssocID="{50D8A437-D293-40D5-8E19-6A74874828BF}" presName="spaceRect" presStyleCnt="0"/>
      <dgm:spPr/>
    </dgm:pt>
    <dgm:pt modelId="{4735DDBD-598A-4BB7-ACE3-E5529ADB2890}" type="pres">
      <dgm:prSet presAssocID="{50D8A437-D293-40D5-8E19-6A74874828BF}" presName="parTx" presStyleLbl="revTx" presStyleIdx="3" presStyleCnt="5">
        <dgm:presLayoutVars>
          <dgm:chMax val="0"/>
          <dgm:chPref val="0"/>
        </dgm:presLayoutVars>
      </dgm:prSet>
      <dgm:spPr/>
    </dgm:pt>
    <dgm:pt modelId="{95BEC28E-18CC-4E66-AC5A-30F8B0E603F7}" type="pres">
      <dgm:prSet presAssocID="{BC6DCD86-1C53-4388-B947-617E0F88CDA5}" presName="sibTrans" presStyleCnt="0"/>
      <dgm:spPr/>
    </dgm:pt>
    <dgm:pt modelId="{12B6E43B-1523-48E6-9A88-525B060E17B0}" type="pres">
      <dgm:prSet presAssocID="{7B589465-45B2-4502-8F1E-A2868CDBA44F}" presName="compNode" presStyleCnt="0"/>
      <dgm:spPr/>
    </dgm:pt>
    <dgm:pt modelId="{1376EE28-3F3B-44A3-8450-E7666F6C9DFD}" type="pres">
      <dgm:prSet presAssocID="{7B589465-45B2-4502-8F1E-A2868CDBA44F}" presName="bgRect" presStyleLbl="bgShp" presStyleIdx="4" presStyleCnt="5"/>
      <dgm:spPr/>
    </dgm:pt>
    <dgm:pt modelId="{0FCD9E63-7EC9-41FC-B553-4422FAE7A738}" type="pres">
      <dgm:prSet presAssocID="{7B589465-45B2-4502-8F1E-A2868CDBA44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ip Calendar"/>
        </a:ext>
      </dgm:extLst>
    </dgm:pt>
    <dgm:pt modelId="{DEEFC58E-9120-4A4B-904A-CB25DF8E5613}" type="pres">
      <dgm:prSet presAssocID="{7B589465-45B2-4502-8F1E-A2868CDBA44F}" presName="spaceRect" presStyleCnt="0"/>
      <dgm:spPr/>
    </dgm:pt>
    <dgm:pt modelId="{20EAE410-69BE-4EA6-A0F6-1D5CBD64F8AB}" type="pres">
      <dgm:prSet presAssocID="{7B589465-45B2-4502-8F1E-A2868CDBA44F}" presName="parTx" presStyleLbl="revTx" presStyleIdx="4" presStyleCnt="5">
        <dgm:presLayoutVars>
          <dgm:chMax val="0"/>
          <dgm:chPref val="0"/>
        </dgm:presLayoutVars>
      </dgm:prSet>
      <dgm:spPr/>
    </dgm:pt>
  </dgm:ptLst>
  <dgm:cxnLst>
    <dgm:cxn modelId="{AA825C05-6BF2-4FED-9184-2AD2FEA6A1EF}" srcId="{5811237F-E622-45D3-B275-34B0CCD1E2BA}" destId="{5F7F12AC-F4CB-4485-9D7A-8CA3F921D6CF}" srcOrd="1" destOrd="0" parTransId="{0211F6E3-0961-4B25-9AA8-E40C0FCEE150}" sibTransId="{CCDBCB82-DE7F-489D-8B17-512CEABF0B21}"/>
    <dgm:cxn modelId="{ABD91020-252F-4AFB-AD3C-45E3DF2FEB72}" type="presOf" srcId="{9C5FE0B3-9C47-4933-959E-0A66B86A8BA8}" destId="{39CA97C5-CA99-4C45-ACB4-767C5C9ED88D}" srcOrd="0" destOrd="0" presId="urn:microsoft.com/office/officeart/2018/2/layout/IconVerticalSolidList"/>
    <dgm:cxn modelId="{2AE18169-6701-4384-904F-28A2F5EFEEE3}" srcId="{5811237F-E622-45D3-B275-34B0CCD1E2BA}" destId="{27D0A8BD-9A79-49C0-806E-CFE795D5E316}" srcOrd="2" destOrd="0" parTransId="{638C7FBA-49E8-4C12-91B4-E31BC5B57A86}" sibTransId="{6E4A470F-C26C-4F16-AE91-AA4137D2FA51}"/>
    <dgm:cxn modelId="{5ADFD156-9643-45D1-81C8-26501EA74654}" srcId="{5811237F-E622-45D3-B275-34B0CCD1E2BA}" destId="{50D8A437-D293-40D5-8E19-6A74874828BF}" srcOrd="3" destOrd="0" parTransId="{3EB2E5C3-7BE9-410D-AAB5-0FB613FB83E8}" sibTransId="{BC6DCD86-1C53-4388-B947-617E0F88CDA5}"/>
    <dgm:cxn modelId="{58006357-B42F-40EF-B6F4-5653A69C4045}" type="presOf" srcId="{5F7F12AC-F4CB-4485-9D7A-8CA3F921D6CF}" destId="{492BB390-11F5-4F90-B57D-437653DE0848}" srcOrd="0" destOrd="0" presId="urn:microsoft.com/office/officeart/2018/2/layout/IconVerticalSolidList"/>
    <dgm:cxn modelId="{50CA088A-EC71-45A9-8FE0-0DCDF8D828CC}" type="presOf" srcId="{27D0A8BD-9A79-49C0-806E-CFE795D5E316}" destId="{876738D5-0B14-4EB2-9691-407BCF68A990}" srcOrd="0" destOrd="0" presId="urn:microsoft.com/office/officeart/2018/2/layout/IconVerticalSolidList"/>
    <dgm:cxn modelId="{BF83538E-25FA-4ED0-9284-9C701FFCAEC3}" srcId="{5811237F-E622-45D3-B275-34B0CCD1E2BA}" destId="{7B589465-45B2-4502-8F1E-A2868CDBA44F}" srcOrd="4" destOrd="0" parTransId="{184FB8E5-2DA9-46DF-B5C9-EFBC2AE48EA5}" sibTransId="{3A3134E5-863E-45EF-8AA1-B8ED524BB057}"/>
    <dgm:cxn modelId="{B0EFD4AC-E42F-4350-B6FE-C4FBE1763C9C}" type="presOf" srcId="{50D8A437-D293-40D5-8E19-6A74874828BF}" destId="{4735DDBD-598A-4BB7-ACE3-E5529ADB2890}" srcOrd="0" destOrd="0" presId="urn:microsoft.com/office/officeart/2018/2/layout/IconVerticalSolidList"/>
    <dgm:cxn modelId="{173A58BC-23D0-48E8-A6F1-A365FA400A1F}" type="presOf" srcId="{7B589465-45B2-4502-8F1E-A2868CDBA44F}" destId="{20EAE410-69BE-4EA6-A0F6-1D5CBD64F8AB}" srcOrd="0" destOrd="0" presId="urn:microsoft.com/office/officeart/2018/2/layout/IconVerticalSolidList"/>
    <dgm:cxn modelId="{8BBBEDDF-28DB-4EA7-81E0-20CB77D0741A}" srcId="{5811237F-E622-45D3-B275-34B0CCD1E2BA}" destId="{9C5FE0B3-9C47-4933-959E-0A66B86A8BA8}" srcOrd="0" destOrd="0" parTransId="{FBE93BB2-C701-4EBA-ACF8-C3612E8C9EE9}" sibTransId="{9CCCC9A7-ED30-4139-8B9C-F3EF58CA18E5}"/>
    <dgm:cxn modelId="{84CB38E0-0B0E-4BB7-914C-6C95B99A286F}" type="presOf" srcId="{5811237F-E622-45D3-B275-34B0CCD1E2BA}" destId="{2DF04E41-D180-47DD-AFE5-011691482B37}" srcOrd="0" destOrd="0" presId="urn:microsoft.com/office/officeart/2018/2/layout/IconVerticalSolidList"/>
    <dgm:cxn modelId="{F11AE289-FA51-44D5-B291-141EBA535C63}" type="presParOf" srcId="{2DF04E41-D180-47DD-AFE5-011691482B37}" destId="{E0664C13-08FE-4303-A6A3-401F295EF53C}" srcOrd="0" destOrd="0" presId="urn:microsoft.com/office/officeart/2018/2/layout/IconVerticalSolidList"/>
    <dgm:cxn modelId="{6255C6F7-7221-43D9-9DB9-515041540598}" type="presParOf" srcId="{E0664C13-08FE-4303-A6A3-401F295EF53C}" destId="{CAF82026-60DA-4EDB-B553-1F83D259A134}" srcOrd="0" destOrd="0" presId="urn:microsoft.com/office/officeart/2018/2/layout/IconVerticalSolidList"/>
    <dgm:cxn modelId="{E290A909-DDFA-4227-8913-D8E4D5AD5B3D}" type="presParOf" srcId="{E0664C13-08FE-4303-A6A3-401F295EF53C}" destId="{0C96964F-BE09-4D88-8906-874672F4B9C9}" srcOrd="1" destOrd="0" presId="urn:microsoft.com/office/officeart/2018/2/layout/IconVerticalSolidList"/>
    <dgm:cxn modelId="{A328BC5D-893B-418A-8526-6A6F05392525}" type="presParOf" srcId="{E0664C13-08FE-4303-A6A3-401F295EF53C}" destId="{67A95E64-C0DD-4D22-A8E2-9690EB3856D7}" srcOrd="2" destOrd="0" presId="urn:microsoft.com/office/officeart/2018/2/layout/IconVerticalSolidList"/>
    <dgm:cxn modelId="{E72E92B9-5F92-4671-8C20-BBE2D2B91ABE}" type="presParOf" srcId="{E0664C13-08FE-4303-A6A3-401F295EF53C}" destId="{39CA97C5-CA99-4C45-ACB4-767C5C9ED88D}" srcOrd="3" destOrd="0" presId="urn:microsoft.com/office/officeart/2018/2/layout/IconVerticalSolidList"/>
    <dgm:cxn modelId="{CD2B3905-763B-4067-AFDF-DFC77F9DFEF6}" type="presParOf" srcId="{2DF04E41-D180-47DD-AFE5-011691482B37}" destId="{D2C4E607-7999-49F2-AD16-ADF019D67D5F}" srcOrd="1" destOrd="0" presId="urn:microsoft.com/office/officeart/2018/2/layout/IconVerticalSolidList"/>
    <dgm:cxn modelId="{6B045025-09D7-4865-A596-BE9C7E5A656A}" type="presParOf" srcId="{2DF04E41-D180-47DD-AFE5-011691482B37}" destId="{1923B9DB-C37E-49D4-AF07-958691425C75}" srcOrd="2" destOrd="0" presId="urn:microsoft.com/office/officeart/2018/2/layout/IconVerticalSolidList"/>
    <dgm:cxn modelId="{2840DDB6-A692-4018-9253-93D3C44BE2FD}" type="presParOf" srcId="{1923B9DB-C37E-49D4-AF07-958691425C75}" destId="{E4982315-589A-43CA-AB60-D8C555FFC7E4}" srcOrd="0" destOrd="0" presId="urn:microsoft.com/office/officeart/2018/2/layout/IconVerticalSolidList"/>
    <dgm:cxn modelId="{537A80E4-E141-4CA4-A134-689A0CAF4BAB}" type="presParOf" srcId="{1923B9DB-C37E-49D4-AF07-958691425C75}" destId="{18AD47BF-F95B-420C-B1FA-D2D4F95AFC99}" srcOrd="1" destOrd="0" presId="urn:microsoft.com/office/officeart/2018/2/layout/IconVerticalSolidList"/>
    <dgm:cxn modelId="{98E8A8C1-7119-47B0-995B-41D0810A4599}" type="presParOf" srcId="{1923B9DB-C37E-49D4-AF07-958691425C75}" destId="{6D0A9030-D814-4E1D-9375-F6457D2C107B}" srcOrd="2" destOrd="0" presId="urn:microsoft.com/office/officeart/2018/2/layout/IconVerticalSolidList"/>
    <dgm:cxn modelId="{907B14CA-C106-46CE-9ED9-DC7187FDC8BA}" type="presParOf" srcId="{1923B9DB-C37E-49D4-AF07-958691425C75}" destId="{492BB390-11F5-4F90-B57D-437653DE0848}" srcOrd="3" destOrd="0" presId="urn:microsoft.com/office/officeart/2018/2/layout/IconVerticalSolidList"/>
    <dgm:cxn modelId="{40B1A03E-1973-499C-BD10-219CC00D4B41}" type="presParOf" srcId="{2DF04E41-D180-47DD-AFE5-011691482B37}" destId="{E0665258-6534-4D42-842B-55070D22C54D}" srcOrd="3" destOrd="0" presId="urn:microsoft.com/office/officeart/2018/2/layout/IconVerticalSolidList"/>
    <dgm:cxn modelId="{98D6FB9D-D7A8-4E9F-99FC-5B90AA9647A8}" type="presParOf" srcId="{2DF04E41-D180-47DD-AFE5-011691482B37}" destId="{4BFB2AF8-08EA-4F28-B33B-3A2B5CAC9401}" srcOrd="4" destOrd="0" presId="urn:microsoft.com/office/officeart/2018/2/layout/IconVerticalSolidList"/>
    <dgm:cxn modelId="{5A564F7E-7D39-44B5-B146-55BB0EAA5D61}" type="presParOf" srcId="{4BFB2AF8-08EA-4F28-B33B-3A2B5CAC9401}" destId="{B692D0EB-4A75-4DC4-83F1-FA42AFAB166C}" srcOrd="0" destOrd="0" presId="urn:microsoft.com/office/officeart/2018/2/layout/IconVerticalSolidList"/>
    <dgm:cxn modelId="{08D35FCE-EDD3-485C-9557-A4F548FC06B6}" type="presParOf" srcId="{4BFB2AF8-08EA-4F28-B33B-3A2B5CAC9401}" destId="{04AA4FCC-822C-43EE-BF39-73176FAC5680}" srcOrd="1" destOrd="0" presId="urn:microsoft.com/office/officeart/2018/2/layout/IconVerticalSolidList"/>
    <dgm:cxn modelId="{7C2EDEF8-D960-4D21-8D16-BD6D1C44CEF2}" type="presParOf" srcId="{4BFB2AF8-08EA-4F28-B33B-3A2B5CAC9401}" destId="{EB5DDB7C-A9EA-42ED-9C77-E1CF53503103}" srcOrd="2" destOrd="0" presId="urn:microsoft.com/office/officeart/2018/2/layout/IconVerticalSolidList"/>
    <dgm:cxn modelId="{BD30C210-324B-4D01-B153-63EFBFB3F1DE}" type="presParOf" srcId="{4BFB2AF8-08EA-4F28-B33B-3A2B5CAC9401}" destId="{876738D5-0B14-4EB2-9691-407BCF68A990}" srcOrd="3" destOrd="0" presId="urn:microsoft.com/office/officeart/2018/2/layout/IconVerticalSolidList"/>
    <dgm:cxn modelId="{0ABDDE26-8AAF-4C28-91D6-D0D9D2DC8A5C}" type="presParOf" srcId="{2DF04E41-D180-47DD-AFE5-011691482B37}" destId="{98541626-270C-4977-A791-0F5B76B5E062}" srcOrd="5" destOrd="0" presId="urn:microsoft.com/office/officeart/2018/2/layout/IconVerticalSolidList"/>
    <dgm:cxn modelId="{EF562535-154D-40B5-AB7A-E62DA8FAFD6F}" type="presParOf" srcId="{2DF04E41-D180-47DD-AFE5-011691482B37}" destId="{894FA2C8-E249-45F3-A08B-AE722684DE23}" srcOrd="6" destOrd="0" presId="urn:microsoft.com/office/officeart/2018/2/layout/IconVerticalSolidList"/>
    <dgm:cxn modelId="{A2CA19DC-1931-484A-9F6A-417D2A5212ED}" type="presParOf" srcId="{894FA2C8-E249-45F3-A08B-AE722684DE23}" destId="{CCE285DF-E839-4E98-8C9F-BB94E896B7CF}" srcOrd="0" destOrd="0" presId="urn:microsoft.com/office/officeart/2018/2/layout/IconVerticalSolidList"/>
    <dgm:cxn modelId="{D5647CFA-5ED0-4076-B24D-A3C685421D23}" type="presParOf" srcId="{894FA2C8-E249-45F3-A08B-AE722684DE23}" destId="{357F10C7-9A24-44F5-8A64-4671A1C5008C}" srcOrd="1" destOrd="0" presId="urn:microsoft.com/office/officeart/2018/2/layout/IconVerticalSolidList"/>
    <dgm:cxn modelId="{BFEA5337-0698-484C-A313-EB4FCC6D2E3F}" type="presParOf" srcId="{894FA2C8-E249-45F3-A08B-AE722684DE23}" destId="{D1B5D9CF-EE56-43BA-942B-BC440C662BCB}" srcOrd="2" destOrd="0" presId="urn:microsoft.com/office/officeart/2018/2/layout/IconVerticalSolidList"/>
    <dgm:cxn modelId="{228BABDA-0633-41F6-93F3-4AE7B5B99580}" type="presParOf" srcId="{894FA2C8-E249-45F3-A08B-AE722684DE23}" destId="{4735DDBD-598A-4BB7-ACE3-E5529ADB2890}" srcOrd="3" destOrd="0" presId="urn:microsoft.com/office/officeart/2018/2/layout/IconVerticalSolidList"/>
    <dgm:cxn modelId="{31B3E83A-62A0-4760-8D8B-1AFBCA316013}" type="presParOf" srcId="{2DF04E41-D180-47DD-AFE5-011691482B37}" destId="{95BEC28E-18CC-4E66-AC5A-30F8B0E603F7}" srcOrd="7" destOrd="0" presId="urn:microsoft.com/office/officeart/2018/2/layout/IconVerticalSolidList"/>
    <dgm:cxn modelId="{1C029D90-E6F8-4869-B51A-E4DFF361073E}" type="presParOf" srcId="{2DF04E41-D180-47DD-AFE5-011691482B37}" destId="{12B6E43B-1523-48E6-9A88-525B060E17B0}" srcOrd="8" destOrd="0" presId="urn:microsoft.com/office/officeart/2018/2/layout/IconVerticalSolidList"/>
    <dgm:cxn modelId="{E0D5DCF8-7D9F-4B56-9145-E08B2C3194B3}" type="presParOf" srcId="{12B6E43B-1523-48E6-9A88-525B060E17B0}" destId="{1376EE28-3F3B-44A3-8450-E7666F6C9DFD}" srcOrd="0" destOrd="0" presId="urn:microsoft.com/office/officeart/2018/2/layout/IconVerticalSolidList"/>
    <dgm:cxn modelId="{F54F17E6-2E14-4804-B412-6FD32BED10F8}" type="presParOf" srcId="{12B6E43B-1523-48E6-9A88-525B060E17B0}" destId="{0FCD9E63-7EC9-41FC-B553-4422FAE7A738}" srcOrd="1" destOrd="0" presId="urn:microsoft.com/office/officeart/2018/2/layout/IconVerticalSolidList"/>
    <dgm:cxn modelId="{A88FBD64-1FF3-45D6-B980-A6964E04A4AD}" type="presParOf" srcId="{12B6E43B-1523-48E6-9A88-525B060E17B0}" destId="{DEEFC58E-9120-4A4B-904A-CB25DF8E5613}" srcOrd="2" destOrd="0" presId="urn:microsoft.com/office/officeart/2018/2/layout/IconVerticalSolidList"/>
    <dgm:cxn modelId="{8027C6D3-1F7D-40FC-807A-991DAFDD2E40}" type="presParOf" srcId="{12B6E43B-1523-48E6-9A88-525B060E17B0}" destId="{20EAE410-69BE-4EA6-A0F6-1D5CBD64F8A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8B436-AD40-4FEB-92BA-3D0ED9CFF211}">
      <dsp:nvSpPr>
        <dsp:cNvPr id="0" name=""/>
        <dsp:cNvSpPr/>
      </dsp:nvSpPr>
      <dsp:spPr>
        <a:xfrm>
          <a:off x="2306556" y="1009268"/>
          <a:ext cx="499826" cy="91440"/>
        </a:xfrm>
        <a:custGeom>
          <a:avLst/>
          <a:gdLst/>
          <a:ahLst/>
          <a:cxnLst/>
          <a:rect l="0" t="0" r="0" b="0"/>
          <a:pathLst>
            <a:path>
              <a:moveTo>
                <a:pt x="0" y="45720"/>
              </a:moveTo>
              <a:lnTo>
                <a:pt x="4998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43209" y="1052335"/>
        <a:ext cx="26521" cy="5304"/>
      </dsp:txXfrm>
    </dsp:sp>
    <dsp:sp modelId="{D44B19BD-846F-44F2-AD1F-F289E850DECF}">
      <dsp:nvSpPr>
        <dsp:cNvPr id="0" name=""/>
        <dsp:cNvSpPr/>
      </dsp:nvSpPr>
      <dsp:spPr>
        <a:xfrm>
          <a:off x="2152" y="363127"/>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Aims and learning objectives. </a:t>
          </a:r>
          <a:endParaRPr lang="en-US" sz="2700" kern="1200"/>
        </a:p>
      </dsp:txBody>
      <dsp:txXfrm>
        <a:off x="2152" y="363127"/>
        <a:ext cx="2306203" cy="1383722"/>
      </dsp:txXfrm>
    </dsp:sp>
    <dsp:sp modelId="{C504ECE7-78EB-4D77-AA84-5D293FBB4F9D}">
      <dsp:nvSpPr>
        <dsp:cNvPr id="0" name=""/>
        <dsp:cNvSpPr/>
      </dsp:nvSpPr>
      <dsp:spPr>
        <a:xfrm>
          <a:off x="5143186" y="1009268"/>
          <a:ext cx="499826" cy="91440"/>
        </a:xfrm>
        <a:custGeom>
          <a:avLst/>
          <a:gdLst/>
          <a:ahLst/>
          <a:cxnLst/>
          <a:rect l="0" t="0" r="0" b="0"/>
          <a:pathLst>
            <a:path>
              <a:moveTo>
                <a:pt x="0" y="45720"/>
              </a:moveTo>
              <a:lnTo>
                <a:pt x="4998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79839" y="1052335"/>
        <a:ext cx="26521" cy="5304"/>
      </dsp:txXfrm>
    </dsp:sp>
    <dsp:sp modelId="{1115A8C8-043A-4604-A390-A25024413EE4}">
      <dsp:nvSpPr>
        <dsp:cNvPr id="0" name=""/>
        <dsp:cNvSpPr/>
      </dsp:nvSpPr>
      <dsp:spPr>
        <a:xfrm>
          <a:off x="2838783" y="363127"/>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Updates to tort law. </a:t>
          </a:r>
          <a:endParaRPr lang="en-US" sz="2700" kern="1200"/>
        </a:p>
      </dsp:txBody>
      <dsp:txXfrm>
        <a:off x="2838783" y="363127"/>
        <a:ext cx="2306203" cy="1383722"/>
      </dsp:txXfrm>
    </dsp:sp>
    <dsp:sp modelId="{D4286C24-9B9A-48CB-B583-801B78EC4DAD}">
      <dsp:nvSpPr>
        <dsp:cNvPr id="0" name=""/>
        <dsp:cNvSpPr/>
      </dsp:nvSpPr>
      <dsp:spPr>
        <a:xfrm>
          <a:off x="7979816" y="1009268"/>
          <a:ext cx="499826" cy="91440"/>
        </a:xfrm>
        <a:custGeom>
          <a:avLst/>
          <a:gdLst/>
          <a:ahLst/>
          <a:cxnLst/>
          <a:rect l="0" t="0" r="0" b="0"/>
          <a:pathLst>
            <a:path>
              <a:moveTo>
                <a:pt x="0" y="45720"/>
              </a:moveTo>
              <a:lnTo>
                <a:pt x="4998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16469" y="1052335"/>
        <a:ext cx="26521" cy="5304"/>
      </dsp:txXfrm>
    </dsp:sp>
    <dsp:sp modelId="{78C32CC2-6371-4664-9E20-76187653158F}">
      <dsp:nvSpPr>
        <dsp:cNvPr id="0" name=""/>
        <dsp:cNvSpPr/>
      </dsp:nvSpPr>
      <dsp:spPr>
        <a:xfrm>
          <a:off x="5675413" y="363127"/>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Assignment guidance – </a:t>
          </a:r>
          <a:endParaRPr lang="en-US" sz="2700" kern="1200"/>
        </a:p>
      </dsp:txBody>
      <dsp:txXfrm>
        <a:off x="5675413" y="363127"/>
        <a:ext cx="2306203" cy="1383722"/>
      </dsp:txXfrm>
    </dsp:sp>
    <dsp:sp modelId="{45343220-1DDC-40C7-B0C8-927CDFCD4E55}">
      <dsp:nvSpPr>
        <dsp:cNvPr id="0" name=""/>
        <dsp:cNvSpPr/>
      </dsp:nvSpPr>
      <dsp:spPr>
        <a:xfrm>
          <a:off x="1155254" y="1745049"/>
          <a:ext cx="8509890" cy="499826"/>
        </a:xfrm>
        <a:custGeom>
          <a:avLst/>
          <a:gdLst/>
          <a:ahLst/>
          <a:cxnLst/>
          <a:rect l="0" t="0" r="0" b="0"/>
          <a:pathLst>
            <a:path>
              <a:moveTo>
                <a:pt x="8509890" y="0"/>
              </a:moveTo>
              <a:lnTo>
                <a:pt x="8509890" y="267013"/>
              </a:lnTo>
              <a:lnTo>
                <a:pt x="0" y="267013"/>
              </a:lnTo>
              <a:lnTo>
                <a:pt x="0" y="49982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97039" y="1992310"/>
        <a:ext cx="426320" cy="5304"/>
      </dsp:txXfrm>
    </dsp:sp>
    <dsp:sp modelId="{EEEC2C7B-002B-48D2-937E-0E7F92B9C1B5}">
      <dsp:nvSpPr>
        <dsp:cNvPr id="0" name=""/>
        <dsp:cNvSpPr/>
      </dsp:nvSpPr>
      <dsp:spPr>
        <a:xfrm>
          <a:off x="8512043" y="363127"/>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Assignment question, </a:t>
          </a:r>
          <a:endParaRPr lang="en-US" sz="2700" kern="1200"/>
        </a:p>
      </dsp:txBody>
      <dsp:txXfrm>
        <a:off x="8512043" y="363127"/>
        <a:ext cx="2306203" cy="1383722"/>
      </dsp:txXfrm>
    </dsp:sp>
    <dsp:sp modelId="{B3890ACA-65D3-4243-8B43-3C046871EB37}">
      <dsp:nvSpPr>
        <dsp:cNvPr id="0" name=""/>
        <dsp:cNvSpPr/>
      </dsp:nvSpPr>
      <dsp:spPr>
        <a:xfrm>
          <a:off x="2306556" y="2923416"/>
          <a:ext cx="499826" cy="91440"/>
        </a:xfrm>
        <a:custGeom>
          <a:avLst/>
          <a:gdLst/>
          <a:ahLst/>
          <a:cxnLst/>
          <a:rect l="0" t="0" r="0" b="0"/>
          <a:pathLst>
            <a:path>
              <a:moveTo>
                <a:pt x="0" y="45720"/>
              </a:moveTo>
              <a:lnTo>
                <a:pt x="4998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43209" y="2966484"/>
        <a:ext cx="26521" cy="5304"/>
      </dsp:txXfrm>
    </dsp:sp>
    <dsp:sp modelId="{FDE9761D-AB9F-4FC6-AA14-74BB0C1F0FCC}">
      <dsp:nvSpPr>
        <dsp:cNvPr id="0" name=""/>
        <dsp:cNvSpPr/>
      </dsp:nvSpPr>
      <dsp:spPr>
        <a:xfrm>
          <a:off x="2152" y="2277275"/>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How best to answer the question? </a:t>
          </a:r>
          <a:endParaRPr lang="en-US" sz="2700" kern="1200"/>
        </a:p>
      </dsp:txBody>
      <dsp:txXfrm>
        <a:off x="2152" y="2277275"/>
        <a:ext cx="2306203" cy="1383722"/>
      </dsp:txXfrm>
    </dsp:sp>
    <dsp:sp modelId="{87F57CB8-BA6B-4A82-8532-DD9E487B3411}">
      <dsp:nvSpPr>
        <dsp:cNvPr id="0" name=""/>
        <dsp:cNvSpPr/>
      </dsp:nvSpPr>
      <dsp:spPr>
        <a:xfrm>
          <a:off x="5143186" y="2923416"/>
          <a:ext cx="499826" cy="91440"/>
        </a:xfrm>
        <a:custGeom>
          <a:avLst/>
          <a:gdLst/>
          <a:ahLst/>
          <a:cxnLst/>
          <a:rect l="0" t="0" r="0" b="0"/>
          <a:pathLst>
            <a:path>
              <a:moveTo>
                <a:pt x="0" y="45720"/>
              </a:moveTo>
              <a:lnTo>
                <a:pt x="4998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79839" y="2966484"/>
        <a:ext cx="26521" cy="5304"/>
      </dsp:txXfrm>
    </dsp:sp>
    <dsp:sp modelId="{7505D11F-371A-4CDE-AF01-10EEF7F04AA5}">
      <dsp:nvSpPr>
        <dsp:cNvPr id="0" name=""/>
        <dsp:cNvSpPr/>
      </dsp:nvSpPr>
      <dsp:spPr>
        <a:xfrm>
          <a:off x="2838783" y="2277275"/>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Some useful sources. </a:t>
          </a:r>
          <a:endParaRPr lang="en-US" sz="2700" kern="1200"/>
        </a:p>
      </dsp:txBody>
      <dsp:txXfrm>
        <a:off x="2838783" y="2277275"/>
        <a:ext cx="2306203" cy="1383722"/>
      </dsp:txXfrm>
    </dsp:sp>
    <dsp:sp modelId="{6CB56321-407E-45CF-BC1A-91E609C92D99}">
      <dsp:nvSpPr>
        <dsp:cNvPr id="0" name=""/>
        <dsp:cNvSpPr/>
      </dsp:nvSpPr>
      <dsp:spPr>
        <a:xfrm>
          <a:off x="7979816" y="2923416"/>
          <a:ext cx="499826" cy="91440"/>
        </a:xfrm>
        <a:custGeom>
          <a:avLst/>
          <a:gdLst/>
          <a:ahLst/>
          <a:cxnLst/>
          <a:rect l="0" t="0" r="0" b="0"/>
          <a:pathLst>
            <a:path>
              <a:moveTo>
                <a:pt x="0" y="45720"/>
              </a:moveTo>
              <a:lnTo>
                <a:pt x="4998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16469" y="2966484"/>
        <a:ext cx="26521" cy="5304"/>
      </dsp:txXfrm>
    </dsp:sp>
    <dsp:sp modelId="{41D519CE-A1FF-4F2D-8E07-CB28317DFE39}">
      <dsp:nvSpPr>
        <dsp:cNvPr id="0" name=""/>
        <dsp:cNvSpPr/>
      </dsp:nvSpPr>
      <dsp:spPr>
        <a:xfrm>
          <a:off x="5675413" y="2277275"/>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Summary, </a:t>
          </a:r>
          <a:endParaRPr lang="en-US" sz="2700" kern="1200"/>
        </a:p>
      </dsp:txBody>
      <dsp:txXfrm>
        <a:off x="5675413" y="2277275"/>
        <a:ext cx="2306203" cy="1383722"/>
      </dsp:txXfrm>
    </dsp:sp>
    <dsp:sp modelId="{CAF6977B-DEE8-4624-A4BF-52B581114320}">
      <dsp:nvSpPr>
        <dsp:cNvPr id="0" name=""/>
        <dsp:cNvSpPr/>
      </dsp:nvSpPr>
      <dsp:spPr>
        <a:xfrm>
          <a:off x="8512043" y="2277275"/>
          <a:ext cx="2306203" cy="13837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006" tIns="118620" rIns="113006" bIns="118620" numCol="1" spcCol="1270" anchor="ctr" anchorCtr="0">
          <a:noAutofit/>
        </a:bodyPr>
        <a:lstStyle/>
        <a:p>
          <a:pPr marL="0" lvl="0" indent="0" algn="ctr" defTabSz="1200150">
            <a:lnSpc>
              <a:spcPct val="90000"/>
            </a:lnSpc>
            <a:spcBef>
              <a:spcPct val="0"/>
            </a:spcBef>
            <a:spcAft>
              <a:spcPct val="35000"/>
            </a:spcAft>
            <a:buNone/>
          </a:pPr>
          <a:r>
            <a:rPr lang="en-GB" sz="2700" kern="1200"/>
            <a:t>Thank you, any questions?</a:t>
          </a:r>
          <a:endParaRPr lang="en-US" sz="2700" kern="1200"/>
        </a:p>
      </dsp:txBody>
      <dsp:txXfrm>
        <a:off x="8512043" y="2277275"/>
        <a:ext cx="2306203" cy="1383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DC4C8-DB1A-430C-8FE3-2C3F35CCB30D}">
      <dsp:nvSpPr>
        <dsp:cNvPr id="0" name=""/>
        <dsp:cNvSpPr/>
      </dsp:nvSpPr>
      <dsp:spPr>
        <a:xfrm>
          <a:off x="0" y="315742"/>
          <a:ext cx="6290226" cy="236925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aim of today’s session is to discuss updates in tort law and to discuss the assignment. </a:t>
          </a:r>
          <a:endParaRPr lang="en-US" sz="2700" kern="1200"/>
        </a:p>
      </dsp:txBody>
      <dsp:txXfrm>
        <a:off x="115657" y="431399"/>
        <a:ext cx="6058912" cy="2137936"/>
      </dsp:txXfrm>
    </dsp:sp>
    <dsp:sp modelId="{2F04BC71-0B50-494C-A58A-91795340ADD3}">
      <dsp:nvSpPr>
        <dsp:cNvPr id="0" name=""/>
        <dsp:cNvSpPr/>
      </dsp:nvSpPr>
      <dsp:spPr>
        <a:xfrm>
          <a:off x="0" y="2762752"/>
          <a:ext cx="6290226" cy="236925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By the end of today’s session student’s should be able to demonstrate that they understand tort law and the assignment due on the 12</a:t>
          </a:r>
          <a:r>
            <a:rPr lang="en-GB" sz="2700" kern="1200" baseline="30000"/>
            <a:t>th</a:t>
          </a:r>
          <a:r>
            <a:rPr lang="en-GB" sz="2700" kern="1200"/>
            <a:t> of January 2024. </a:t>
          </a:r>
          <a:endParaRPr lang="en-US" sz="2700" kern="1200"/>
        </a:p>
      </dsp:txBody>
      <dsp:txXfrm>
        <a:off x="115657" y="2878409"/>
        <a:ext cx="6058912" cy="2137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DF96F-4B4F-44FA-BA1C-74716F13B7E9}">
      <dsp:nvSpPr>
        <dsp:cNvPr id="0" name=""/>
        <dsp:cNvSpPr/>
      </dsp:nvSpPr>
      <dsp:spPr>
        <a:xfrm>
          <a:off x="3170" y="377379"/>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Tate modern in London – New extension. </a:t>
          </a:r>
          <a:endParaRPr lang="en-US" sz="1900" kern="1200"/>
        </a:p>
      </dsp:txBody>
      <dsp:txXfrm>
        <a:off x="3170" y="377379"/>
        <a:ext cx="2514897" cy="1508938"/>
      </dsp:txXfrm>
    </dsp:sp>
    <dsp:sp modelId="{3614FF39-B5F2-4779-AC5B-EC08877E9C25}">
      <dsp:nvSpPr>
        <dsp:cNvPr id="0" name=""/>
        <dsp:cNvSpPr/>
      </dsp:nvSpPr>
      <dsp:spPr>
        <a:xfrm>
          <a:off x="2769557" y="377379"/>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Top floor panoramic views of London.</a:t>
          </a:r>
          <a:endParaRPr lang="en-US" sz="1900" kern="1200"/>
        </a:p>
      </dsp:txBody>
      <dsp:txXfrm>
        <a:off x="2769557" y="377379"/>
        <a:ext cx="2514897" cy="1508938"/>
      </dsp:txXfrm>
    </dsp:sp>
    <dsp:sp modelId="{F00E8AA3-3034-408E-A908-21421684747A}">
      <dsp:nvSpPr>
        <dsp:cNvPr id="0" name=""/>
        <dsp:cNvSpPr/>
      </dsp:nvSpPr>
      <dsp:spPr>
        <a:xfrm>
          <a:off x="5535944" y="377379"/>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Claim was brought by tenants of flats that were at the same height. </a:t>
          </a:r>
          <a:endParaRPr lang="en-US" sz="1900" kern="1200"/>
        </a:p>
      </dsp:txBody>
      <dsp:txXfrm>
        <a:off x="5535944" y="377379"/>
        <a:ext cx="2514897" cy="1508938"/>
      </dsp:txXfrm>
    </dsp:sp>
    <dsp:sp modelId="{34C9A04B-1ACF-48DE-8451-1189974D2CEF}">
      <dsp:nvSpPr>
        <dsp:cNvPr id="0" name=""/>
        <dsp:cNvSpPr/>
      </dsp:nvSpPr>
      <dsp:spPr>
        <a:xfrm>
          <a:off x="8302332" y="377379"/>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Which meant that those on the Tate modern floor were able to see into their flats. </a:t>
          </a:r>
          <a:endParaRPr lang="en-US" sz="1900" kern="1200"/>
        </a:p>
      </dsp:txBody>
      <dsp:txXfrm>
        <a:off x="8302332" y="377379"/>
        <a:ext cx="2514897" cy="1508938"/>
      </dsp:txXfrm>
    </dsp:sp>
    <dsp:sp modelId="{EC4336DD-DCAF-47C4-A385-0CB0E8268DA7}">
      <dsp:nvSpPr>
        <dsp:cNvPr id="0" name=""/>
        <dsp:cNvSpPr/>
      </dsp:nvSpPr>
      <dsp:spPr>
        <a:xfrm>
          <a:off x="1386363" y="2137807"/>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Wanted an injunction. </a:t>
          </a:r>
          <a:endParaRPr lang="en-US" sz="1900" kern="1200"/>
        </a:p>
      </dsp:txBody>
      <dsp:txXfrm>
        <a:off x="1386363" y="2137807"/>
        <a:ext cx="2514897" cy="1508938"/>
      </dsp:txXfrm>
    </dsp:sp>
    <dsp:sp modelId="{FA601D4B-9179-4989-B68C-9FF0C0A695F9}">
      <dsp:nvSpPr>
        <dsp:cNvPr id="0" name=""/>
        <dsp:cNvSpPr/>
      </dsp:nvSpPr>
      <dsp:spPr>
        <a:xfrm>
          <a:off x="4152751" y="2137807"/>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Court of appeal said ‘’ Overlooking’’ is not nuisance. </a:t>
          </a:r>
          <a:endParaRPr lang="en-US" sz="1900" kern="1200"/>
        </a:p>
      </dsp:txBody>
      <dsp:txXfrm>
        <a:off x="4152751" y="2137807"/>
        <a:ext cx="2514897" cy="1508938"/>
      </dsp:txXfrm>
    </dsp:sp>
    <dsp:sp modelId="{4B788FB9-39B8-440B-BD5B-3DE8819BBA9D}">
      <dsp:nvSpPr>
        <dsp:cNvPr id="0" name=""/>
        <dsp:cNvSpPr/>
      </dsp:nvSpPr>
      <dsp:spPr>
        <a:xfrm>
          <a:off x="6919138" y="2137807"/>
          <a:ext cx="2514897" cy="1508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Supreme court said – Substantial (Judged by the standards of an ordinary person)</a:t>
          </a:r>
          <a:endParaRPr lang="en-US" sz="1900" kern="1200"/>
        </a:p>
      </dsp:txBody>
      <dsp:txXfrm>
        <a:off x="6919138" y="2137807"/>
        <a:ext cx="2514897" cy="15089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228E2-CCBB-4178-9D98-2C36BD83EC92}">
      <dsp:nvSpPr>
        <dsp:cNvPr id="0" name=""/>
        <dsp:cNvSpPr/>
      </dsp:nvSpPr>
      <dsp:spPr>
        <a:xfrm>
          <a:off x="0" y="465"/>
          <a:ext cx="6290226" cy="6408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DB89D4-8D37-41F4-8327-EA9383359106}">
      <dsp:nvSpPr>
        <dsp:cNvPr id="0" name=""/>
        <dsp:cNvSpPr/>
      </dsp:nvSpPr>
      <dsp:spPr>
        <a:xfrm>
          <a:off x="193842" y="144645"/>
          <a:ext cx="352440" cy="3524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41A20D-DBC3-4089-98F1-159121EAEF6C}">
      <dsp:nvSpPr>
        <dsp:cNvPr id="0" name=""/>
        <dsp:cNvSpPr/>
      </dsp:nvSpPr>
      <dsp:spPr>
        <a:xfrm>
          <a:off x="740125" y="465"/>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kern="1200"/>
            <a:t>Private nuisance. </a:t>
          </a:r>
          <a:endParaRPr lang="en-US" sz="1500" kern="1200"/>
        </a:p>
      </dsp:txBody>
      <dsp:txXfrm>
        <a:off x="740125" y="465"/>
        <a:ext cx="5550100" cy="640801"/>
      </dsp:txXfrm>
    </dsp:sp>
    <dsp:sp modelId="{6110B6B8-ED8D-470E-8AB1-DB5B10BB46E2}">
      <dsp:nvSpPr>
        <dsp:cNvPr id="0" name=""/>
        <dsp:cNvSpPr/>
      </dsp:nvSpPr>
      <dsp:spPr>
        <a:xfrm>
          <a:off x="0" y="801467"/>
          <a:ext cx="6290226" cy="6408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0BB44-7CE8-42E0-854D-BC4255FEC61F}">
      <dsp:nvSpPr>
        <dsp:cNvPr id="0" name=""/>
        <dsp:cNvSpPr/>
      </dsp:nvSpPr>
      <dsp:spPr>
        <a:xfrm>
          <a:off x="193842" y="945647"/>
          <a:ext cx="352440" cy="3524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3A29FC-4724-447C-ABE1-047051BCCF59}">
      <dsp:nvSpPr>
        <dsp:cNvPr id="0" name=""/>
        <dsp:cNvSpPr/>
      </dsp:nvSpPr>
      <dsp:spPr>
        <a:xfrm>
          <a:off x="740125" y="801467"/>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kern="1200"/>
            <a:t>Not the usual use of the Tate gallery. </a:t>
          </a:r>
          <a:endParaRPr lang="en-US" sz="1500" kern="1200"/>
        </a:p>
      </dsp:txBody>
      <dsp:txXfrm>
        <a:off x="740125" y="801467"/>
        <a:ext cx="5550100" cy="640801"/>
      </dsp:txXfrm>
    </dsp:sp>
    <dsp:sp modelId="{C1AAFE3C-F908-4AA1-9B4F-07A638B4F4BE}">
      <dsp:nvSpPr>
        <dsp:cNvPr id="0" name=""/>
        <dsp:cNvSpPr/>
      </dsp:nvSpPr>
      <dsp:spPr>
        <a:xfrm>
          <a:off x="0" y="1602469"/>
          <a:ext cx="6290226" cy="6408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52902-4A36-485D-A802-463737FC99CA}">
      <dsp:nvSpPr>
        <dsp:cNvPr id="0" name=""/>
        <dsp:cNvSpPr/>
      </dsp:nvSpPr>
      <dsp:spPr>
        <a:xfrm>
          <a:off x="193842" y="1746649"/>
          <a:ext cx="352440" cy="3524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A07CE0-85DD-4E91-AE88-EFB560CE4E6B}">
      <dsp:nvSpPr>
        <dsp:cNvPr id="0" name=""/>
        <dsp:cNvSpPr/>
      </dsp:nvSpPr>
      <dsp:spPr>
        <a:xfrm>
          <a:off x="740125" y="1602469"/>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kern="1200"/>
            <a:t>Visual intrusion can be classed as private nuisance. </a:t>
          </a:r>
          <a:endParaRPr lang="en-US" sz="1500" kern="1200"/>
        </a:p>
      </dsp:txBody>
      <dsp:txXfrm>
        <a:off x="740125" y="1602469"/>
        <a:ext cx="5550100" cy="640801"/>
      </dsp:txXfrm>
    </dsp:sp>
    <dsp:sp modelId="{369E7107-8AAD-4E2E-BAE7-546029FED3FE}">
      <dsp:nvSpPr>
        <dsp:cNvPr id="0" name=""/>
        <dsp:cNvSpPr/>
      </dsp:nvSpPr>
      <dsp:spPr>
        <a:xfrm>
          <a:off x="0" y="2403471"/>
          <a:ext cx="6290226" cy="64080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90F83-E9F3-4F20-9609-BC04E8926EE6}">
      <dsp:nvSpPr>
        <dsp:cNvPr id="0" name=""/>
        <dsp:cNvSpPr/>
      </dsp:nvSpPr>
      <dsp:spPr>
        <a:xfrm>
          <a:off x="193842" y="2547652"/>
          <a:ext cx="352440" cy="3524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102939-702B-45D8-84F8-87A008AF7652}">
      <dsp:nvSpPr>
        <dsp:cNvPr id="0" name=""/>
        <dsp:cNvSpPr/>
      </dsp:nvSpPr>
      <dsp:spPr>
        <a:xfrm>
          <a:off x="740125" y="2403471"/>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kern="1200"/>
            <a:t>This is not the only case that has brought up important considerations; </a:t>
          </a:r>
          <a:endParaRPr lang="en-US" sz="1500" kern="1200"/>
        </a:p>
      </dsp:txBody>
      <dsp:txXfrm>
        <a:off x="740125" y="2403471"/>
        <a:ext cx="5550100" cy="640801"/>
      </dsp:txXfrm>
    </dsp:sp>
    <dsp:sp modelId="{16ADA0A6-8676-4E5C-AD6B-3722C2A0E291}">
      <dsp:nvSpPr>
        <dsp:cNvPr id="0" name=""/>
        <dsp:cNvSpPr/>
      </dsp:nvSpPr>
      <dsp:spPr>
        <a:xfrm>
          <a:off x="0" y="3204473"/>
          <a:ext cx="6290226" cy="64080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E2E0D-CBE6-440E-AF82-6F589463BD71}">
      <dsp:nvSpPr>
        <dsp:cNvPr id="0" name=""/>
        <dsp:cNvSpPr/>
      </dsp:nvSpPr>
      <dsp:spPr>
        <a:xfrm>
          <a:off x="193842" y="3348654"/>
          <a:ext cx="352440" cy="3524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175767-C55B-49A2-9DBB-7EAAA4936643}">
      <dsp:nvSpPr>
        <dsp:cNvPr id="0" name=""/>
        <dsp:cNvSpPr/>
      </dsp:nvSpPr>
      <dsp:spPr>
        <a:xfrm>
          <a:off x="740125" y="3204473"/>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i="0" kern="1200"/>
            <a:t>Jalla and another (Appellants) v Shell International Trading and Shipping Company and another (Respondents)</a:t>
          </a:r>
          <a:endParaRPr lang="en-US" sz="1500" kern="1200"/>
        </a:p>
      </dsp:txBody>
      <dsp:txXfrm>
        <a:off x="740125" y="3204473"/>
        <a:ext cx="5550100" cy="640801"/>
      </dsp:txXfrm>
    </dsp:sp>
    <dsp:sp modelId="{7F1B7486-30A6-4634-A0E2-FB1C87467BD2}">
      <dsp:nvSpPr>
        <dsp:cNvPr id="0" name=""/>
        <dsp:cNvSpPr/>
      </dsp:nvSpPr>
      <dsp:spPr>
        <a:xfrm>
          <a:off x="0" y="4005475"/>
          <a:ext cx="6290226" cy="6408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F0DA63-9EAD-41BD-AA00-74F500BAC18F}">
      <dsp:nvSpPr>
        <dsp:cNvPr id="0" name=""/>
        <dsp:cNvSpPr/>
      </dsp:nvSpPr>
      <dsp:spPr>
        <a:xfrm>
          <a:off x="193842" y="4149656"/>
          <a:ext cx="352440" cy="3524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B2CCBD-431D-4698-8214-97F9125E8FC7}">
      <dsp:nvSpPr>
        <dsp:cNvPr id="0" name=""/>
        <dsp:cNvSpPr/>
      </dsp:nvSpPr>
      <dsp:spPr>
        <a:xfrm>
          <a:off x="740125" y="4005475"/>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i="0" kern="1200"/>
            <a:t>The Manchester Ship Canal Company Ltd (Appellant) v United Utilities Water Ltd (Respondent) No 2</a:t>
          </a:r>
          <a:endParaRPr lang="en-US" sz="1500" kern="1200"/>
        </a:p>
      </dsp:txBody>
      <dsp:txXfrm>
        <a:off x="740125" y="4005475"/>
        <a:ext cx="5550100" cy="640801"/>
      </dsp:txXfrm>
    </dsp:sp>
    <dsp:sp modelId="{3C3D5006-35F1-4FE5-BCF6-FA42743FF4E2}">
      <dsp:nvSpPr>
        <dsp:cNvPr id="0" name=""/>
        <dsp:cNvSpPr/>
      </dsp:nvSpPr>
      <dsp:spPr>
        <a:xfrm>
          <a:off x="0" y="4806477"/>
          <a:ext cx="6290226" cy="6408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8A152B-9EB1-40E8-A792-C9D65CC079E9}">
      <dsp:nvSpPr>
        <dsp:cNvPr id="0" name=""/>
        <dsp:cNvSpPr/>
      </dsp:nvSpPr>
      <dsp:spPr>
        <a:xfrm>
          <a:off x="193842" y="4950658"/>
          <a:ext cx="352440" cy="3524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CB5421-E70E-40A8-8AE6-0E8C63845F81}">
      <dsp:nvSpPr>
        <dsp:cNvPr id="0" name=""/>
        <dsp:cNvSpPr/>
      </dsp:nvSpPr>
      <dsp:spPr>
        <a:xfrm>
          <a:off x="740125" y="4806477"/>
          <a:ext cx="5550100" cy="64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818" tIns="67818" rIns="67818" bIns="67818" numCol="1" spcCol="1270" anchor="ctr" anchorCtr="0">
          <a:noAutofit/>
        </a:bodyPr>
        <a:lstStyle/>
        <a:p>
          <a:pPr marL="0" lvl="0" indent="0" algn="l" defTabSz="666750">
            <a:lnSpc>
              <a:spcPct val="90000"/>
            </a:lnSpc>
            <a:spcBef>
              <a:spcPct val="0"/>
            </a:spcBef>
            <a:spcAft>
              <a:spcPct val="35000"/>
            </a:spcAft>
            <a:buNone/>
          </a:pPr>
          <a:r>
            <a:rPr lang="en-GB" sz="1500" kern="1200"/>
            <a:t>MARC CHRISTOPHER DAVIES v BRIDGEND COUNTY BOROUGH COUNCIL</a:t>
          </a:r>
          <a:endParaRPr lang="en-US" sz="1500" kern="1200"/>
        </a:p>
      </dsp:txBody>
      <dsp:txXfrm>
        <a:off x="740125" y="4806477"/>
        <a:ext cx="5550100" cy="6408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9AFB3-B436-47EB-A454-E8380C8AAAE6}">
      <dsp:nvSpPr>
        <dsp:cNvPr id="0" name=""/>
        <dsp:cNvSpPr/>
      </dsp:nvSpPr>
      <dsp:spPr>
        <a:xfrm>
          <a:off x="0" y="430"/>
          <a:ext cx="10820400"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66ADD32-9B06-4169-8FBF-02C94CE55CE9}">
      <dsp:nvSpPr>
        <dsp:cNvPr id="0" name=""/>
        <dsp:cNvSpPr/>
      </dsp:nvSpPr>
      <dsp:spPr>
        <a:xfrm>
          <a:off x="0" y="430"/>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a:t>
          </a:r>
          <a:r>
            <a:rPr lang="en-GB" sz="1100" b="0" i="0" kern="1200"/>
            <a:t>ection 78 of the Police, Crime, Sentencing and Courts Act 2022- Abolished the old offence of common law public nuisance. </a:t>
          </a:r>
          <a:endParaRPr lang="en-US" sz="1100" kern="1200"/>
        </a:p>
      </dsp:txBody>
      <dsp:txXfrm>
        <a:off x="0" y="430"/>
        <a:ext cx="10820400" cy="392133"/>
      </dsp:txXfrm>
    </dsp:sp>
    <dsp:sp modelId="{6AF2D5D4-27A6-47F2-8344-3270B2286137}">
      <dsp:nvSpPr>
        <dsp:cNvPr id="0" name=""/>
        <dsp:cNvSpPr/>
      </dsp:nvSpPr>
      <dsp:spPr>
        <a:xfrm>
          <a:off x="0" y="392564"/>
          <a:ext cx="10820400" cy="0"/>
        </a:xfrm>
        <a:prstGeom prst="line">
          <a:avLst/>
        </a:prstGeom>
        <a:gradFill rotWithShape="0">
          <a:gsLst>
            <a:gs pos="0">
              <a:schemeClr val="accent2">
                <a:hueOff val="-319868"/>
                <a:satOff val="-3606"/>
                <a:lumOff val="442"/>
                <a:alphaOff val="0"/>
                <a:tint val="96000"/>
                <a:satMod val="100000"/>
                <a:lumMod val="104000"/>
              </a:schemeClr>
            </a:gs>
            <a:gs pos="78000">
              <a:schemeClr val="accent2">
                <a:hueOff val="-319868"/>
                <a:satOff val="-3606"/>
                <a:lumOff val="442"/>
                <a:alphaOff val="0"/>
                <a:shade val="100000"/>
                <a:satMod val="110000"/>
                <a:lumMod val="100000"/>
              </a:schemeClr>
            </a:gs>
          </a:gsLst>
          <a:lin ang="5400000" scaled="0"/>
        </a:gradFill>
        <a:ln w="9525" cap="flat" cmpd="sng" algn="ctr">
          <a:solidFill>
            <a:schemeClr val="accent2">
              <a:hueOff val="-319868"/>
              <a:satOff val="-3606"/>
              <a:lumOff val="442"/>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27D1422-1ED0-4CB9-8DA7-DFCDD8A66C15}">
      <dsp:nvSpPr>
        <dsp:cNvPr id="0" name=""/>
        <dsp:cNvSpPr/>
      </dsp:nvSpPr>
      <dsp:spPr>
        <a:xfrm>
          <a:off x="0" y="392564"/>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(1)A person commits an offence if—</a:t>
          </a:r>
          <a:endParaRPr lang="en-US" sz="1100" kern="1200"/>
        </a:p>
      </dsp:txBody>
      <dsp:txXfrm>
        <a:off x="0" y="392564"/>
        <a:ext cx="10820400" cy="392133"/>
      </dsp:txXfrm>
    </dsp:sp>
    <dsp:sp modelId="{939EC372-8B52-4DD8-8C7D-83F606D170C5}">
      <dsp:nvSpPr>
        <dsp:cNvPr id="0" name=""/>
        <dsp:cNvSpPr/>
      </dsp:nvSpPr>
      <dsp:spPr>
        <a:xfrm>
          <a:off x="0" y="784697"/>
          <a:ext cx="10820400"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B37F8E-43D9-489D-BD6E-DF5EBCD606A7}">
      <dsp:nvSpPr>
        <dsp:cNvPr id="0" name=""/>
        <dsp:cNvSpPr/>
      </dsp:nvSpPr>
      <dsp:spPr>
        <a:xfrm>
          <a:off x="0" y="784697"/>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(a)the person—</a:t>
          </a:r>
          <a:endParaRPr lang="en-US" sz="1100" kern="1200"/>
        </a:p>
      </dsp:txBody>
      <dsp:txXfrm>
        <a:off x="0" y="784697"/>
        <a:ext cx="10820400" cy="392133"/>
      </dsp:txXfrm>
    </dsp:sp>
    <dsp:sp modelId="{BD603F17-29F4-4330-AB3E-62834C52B0BB}">
      <dsp:nvSpPr>
        <dsp:cNvPr id="0" name=""/>
        <dsp:cNvSpPr/>
      </dsp:nvSpPr>
      <dsp:spPr>
        <a:xfrm>
          <a:off x="0" y="1176830"/>
          <a:ext cx="10820400" cy="0"/>
        </a:xfrm>
        <a:prstGeom prst="line">
          <a:avLst/>
        </a:prstGeom>
        <a:gradFill rotWithShape="0">
          <a:gsLst>
            <a:gs pos="0">
              <a:schemeClr val="accent2">
                <a:hueOff val="-959603"/>
                <a:satOff val="-10818"/>
                <a:lumOff val="1325"/>
                <a:alphaOff val="0"/>
                <a:tint val="96000"/>
                <a:satMod val="100000"/>
                <a:lumMod val="104000"/>
              </a:schemeClr>
            </a:gs>
            <a:gs pos="78000">
              <a:schemeClr val="accent2">
                <a:hueOff val="-959603"/>
                <a:satOff val="-10818"/>
                <a:lumOff val="1325"/>
                <a:alphaOff val="0"/>
                <a:shade val="100000"/>
                <a:satMod val="110000"/>
                <a:lumMod val="100000"/>
              </a:schemeClr>
            </a:gs>
          </a:gsLst>
          <a:lin ang="5400000" scaled="0"/>
        </a:gradFill>
        <a:ln w="9525" cap="flat" cmpd="sng" algn="ctr">
          <a:solidFill>
            <a:schemeClr val="accent2">
              <a:hueOff val="-959603"/>
              <a:satOff val="-10818"/>
              <a:lumOff val="132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9F5C075-C1CD-40C8-9207-BF1201133009}">
      <dsp:nvSpPr>
        <dsp:cNvPr id="0" name=""/>
        <dsp:cNvSpPr/>
      </dsp:nvSpPr>
      <dsp:spPr>
        <a:xfrm>
          <a:off x="0" y="1176830"/>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(i)does an act, or</a:t>
          </a:r>
          <a:endParaRPr lang="en-US" sz="1100" kern="1200"/>
        </a:p>
      </dsp:txBody>
      <dsp:txXfrm>
        <a:off x="0" y="1176830"/>
        <a:ext cx="10820400" cy="392133"/>
      </dsp:txXfrm>
    </dsp:sp>
    <dsp:sp modelId="{AACF9EB8-4496-4343-AD42-A02B6208F47C}">
      <dsp:nvSpPr>
        <dsp:cNvPr id="0" name=""/>
        <dsp:cNvSpPr/>
      </dsp:nvSpPr>
      <dsp:spPr>
        <a:xfrm>
          <a:off x="0" y="1568964"/>
          <a:ext cx="10820400"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53D34A-0985-4F73-9495-40013CE8C582}">
      <dsp:nvSpPr>
        <dsp:cNvPr id="0" name=""/>
        <dsp:cNvSpPr/>
      </dsp:nvSpPr>
      <dsp:spPr>
        <a:xfrm>
          <a:off x="0" y="1568964"/>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(ii)omits to do an act that they are required to do by any enactment or rule of law,</a:t>
          </a:r>
          <a:endParaRPr lang="en-US" sz="1100" kern="1200"/>
        </a:p>
      </dsp:txBody>
      <dsp:txXfrm>
        <a:off x="0" y="1568964"/>
        <a:ext cx="10820400" cy="392133"/>
      </dsp:txXfrm>
    </dsp:sp>
    <dsp:sp modelId="{E754FE95-C39C-47EE-9F93-8D507764F2D2}">
      <dsp:nvSpPr>
        <dsp:cNvPr id="0" name=""/>
        <dsp:cNvSpPr/>
      </dsp:nvSpPr>
      <dsp:spPr>
        <a:xfrm>
          <a:off x="0" y="1961097"/>
          <a:ext cx="10820400" cy="0"/>
        </a:xfrm>
        <a:prstGeom prst="line">
          <a:avLst/>
        </a:prstGeom>
        <a:gradFill rotWithShape="0">
          <a:gsLst>
            <a:gs pos="0">
              <a:schemeClr val="accent2">
                <a:hueOff val="-1599338"/>
                <a:satOff val="-18030"/>
                <a:lumOff val="2208"/>
                <a:alphaOff val="0"/>
                <a:tint val="96000"/>
                <a:satMod val="100000"/>
                <a:lumMod val="104000"/>
              </a:schemeClr>
            </a:gs>
            <a:gs pos="78000">
              <a:schemeClr val="accent2">
                <a:hueOff val="-1599338"/>
                <a:satOff val="-18030"/>
                <a:lumOff val="2208"/>
                <a:alphaOff val="0"/>
                <a:shade val="100000"/>
                <a:satMod val="110000"/>
                <a:lumMod val="100000"/>
              </a:schemeClr>
            </a:gs>
          </a:gsLst>
          <a:lin ang="5400000" scaled="0"/>
        </a:gradFill>
        <a:ln w="9525" cap="flat" cmpd="sng" algn="ctr">
          <a:solidFill>
            <a:schemeClr val="accent2">
              <a:hueOff val="-1599338"/>
              <a:satOff val="-18030"/>
              <a:lumOff val="220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A8CEACF-522F-4E26-8CC8-D32E3ED44E31}">
      <dsp:nvSpPr>
        <dsp:cNvPr id="0" name=""/>
        <dsp:cNvSpPr/>
      </dsp:nvSpPr>
      <dsp:spPr>
        <a:xfrm>
          <a:off x="0" y="1961097"/>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(b)the person’s act or omission—</a:t>
          </a:r>
          <a:endParaRPr lang="en-US" sz="1100" kern="1200"/>
        </a:p>
      </dsp:txBody>
      <dsp:txXfrm>
        <a:off x="0" y="1961097"/>
        <a:ext cx="10820400" cy="392133"/>
      </dsp:txXfrm>
    </dsp:sp>
    <dsp:sp modelId="{8A10D409-8D0E-43CF-BCAD-446B9F0F615A}">
      <dsp:nvSpPr>
        <dsp:cNvPr id="0" name=""/>
        <dsp:cNvSpPr/>
      </dsp:nvSpPr>
      <dsp:spPr>
        <a:xfrm>
          <a:off x="0" y="2353231"/>
          <a:ext cx="10820400"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DF8A358-64C4-420E-A69C-F560C8562C6F}">
      <dsp:nvSpPr>
        <dsp:cNvPr id="0" name=""/>
        <dsp:cNvSpPr/>
      </dsp:nvSpPr>
      <dsp:spPr>
        <a:xfrm>
          <a:off x="0" y="2353231"/>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(i)creates a risk of, or causes, serious harm to the public or a section of the public, or</a:t>
          </a:r>
          <a:endParaRPr lang="en-US" sz="1100" kern="1200"/>
        </a:p>
      </dsp:txBody>
      <dsp:txXfrm>
        <a:off x="0" y="2353231"/>
        <a:ext cx="10820400" cy="392133"/>
      </dsp:txXfrm>
    </dsp:sp>
    <dsp:sp modelId="{7A0F4C2F-AFFD-48B7-B740-2D05A05DB565}">
      <dsp:nvSpPr>
        <dsp:cNvPr id="0" name=""/>
        <dsp:cNvSpPr/>
      </dsp:nvSpPr>
      <dsp:spPr>
        <a:xfrm>
          <a:off x="0" y="2745364"/>
          <a:ext cx="10820400" cy="0"/>
        </a:xfrm>
        <a:prstGeom prst="line">
          <a:avLst/>
        </a:prstGeom>
        <a:gradFill rotWithShape="0">
          <a:gsLst>
            <a:gs pos="0">
              <a:schemeClr val="accent2">
                <a:hueOff val="-2239073"/>
                <a:satOff val="-25242"/>
                <a:lumOff val="3091"/>
                <a:alphaOff val="0"/>
                <a:tint val="96000"/>
                <a:satMod val="100000"/>
                <a:lumMod val="104000"/>
              </a:schemeClr>
            </a:gs>
            <a:gs pos="78000">
              <a:schemeClr val="accent2">
                <a:hueOff val="-2239073"/>
                <a:satOff val="-25242"/>
                <a:lumOff val="3091"/>
                <a:alphaOff val="0"/>
                <a:shade val="100000"/>
                <a:satMod val="110000"/>
                <a:lumMod val="100000"/>
              </a:schemeClr>
            </a:gs>
          </a:gsLst>
          <a:lin ang="5400000" scaled="0"/>
        </a:gradFill>
        <a:ln w="9525" cap="flat" cmpd="sng" algn="ctr">
          <a:solidFill>
            <a:schemeClr val="accent2">
              <a:hueOff val="-2239073"/>
              <a:satOff val="-25242"/>
              <a:lumOff val="3091"/>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6C406F2-897B-4766-A952-C90889210518}">
      <dsp:nvSpPr>
        <dsp:cNvPr id="0" name=""/>
        <dsp:cNvSpPr/>
      </dsp:nvSpPr>
      <dsp:spPr>
        <a:xfrm>
          <a:off x="0" y="2745364"/>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(ii)obstructs the public or a section of the public in the exercise or enjoyment of a right that may be exercised or enjoyed by the public at large, and</a:t>
          </a:r>
          <a:endParaRPr lang="en-US" sz="1100" kern="1200"/>
        </a:p>
      </dsp:txBody>
      <dsp:txXfrm>
        <a:off x="0" y="2745364"/>
        <a:ext cx="10820400" cy="392133"/>
      </dsp:txXfrm>
    </dsp:sp>
    <dsp:sp modelId="{2656FD41-0E7A-4CB2-BE14-EC68786A37A3}">
      <dsp:nvSpPr>
        <dsp:cNvPr id="0" name=""/>
        <dsp:cNvSpPr/>
      </dsp:nvSpPr>
      <dsp:spPr>
        <a:xfrm>
          <a:off x="0" y="3137497"/>
          <a:ext cx="10820400"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8CF2ABA-C339-4BC6-A2AC-871754E23ACA}">
      <dsp:nvSpPr>
        <dsp:cNvPr id="0" name=""/>
        <dsp:cNvSpPr/>
      </dsp:nvSpPr>
      <dsp:spPr>
        <a:xfrm>
          <a:off x="0" y="3137497"/>
          <a:ext cx="10820400" cy="39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(c)the person intends that their act or omission will have a consequence mentioned in paragraph </a:t>
          </a:r>
          <a:r>
            <a:rPr lang="en-GB" sz="1100" b="0" i="0" kern="1200">
              <a:hlinkClick xmlns:r="http://schemas.openxmlformats.org/officeDocument/2006/relationships" r:id="rId1"/>
            </a:rPr>
            <a:t>(b)</a:t>
          </a:r>
          <a:r>
            <a:rPr lang="en-GB" sz="1100" b="0" i="0" kern="1200"/>
            <a:t> or is reckless as to whether it will have such a consequence.</a:t>
          </a:r>
          <a:endParaRPr lang="en-US" sz="1100" kern="1200"/>
        </a:p>
      </dsp:txBody>
      <dsp:txXfrm>
        <a:off x="0" y="3137497"/>
        <a:ext cx="10820400" cy="3921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24CDE-0D49-4A22-B44F-C356DE7711FC}">
      <dsp:nvSpPr>
        <dsp:cNvPr id="0" name=""/>
        <dsp:cNvSpPr/>
      </dsp:nvSpPr>
      <dsp:spPr>
        <a:xfrm>
          <a:off x="0" y="84363"/>
          <a:ext cx="6290226" cy="257326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201 Charges by the end of 2022.</a:t>
          </a:r>
          <a:endParaRPr lang="en-US" sz="4600" kern="1200"/>
        </a:p>
      </dsp:txBody>
      <dsp:txXfrm>
        <a:off x="125617" y="209980"/>
        <a:ext cx="6038992" cy="2322034"/>
      </dsp:txXfrm>
    </dsp:sp>
    <dsp:sp modelId="{CC14592A-5854-4C35-A422-1112A80A42FC}">
      <dsp:nvSpPr>
        <dsp:cNvPr id="0" name=""/>
        <dsp:cNvSpPr/>
      </dsp:nvSpPr>
      <dsp:spPr>
        <a:xfrm>
          <a:off x="0" y="2790112"/>
          <a:ext cx="6290226" cy="257326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Demonstrates the ability to also claims in criminal law.  </a:t>
          </a:r>
          <a:endParaRPr lang="en-US" sz="4600" kern="1200"/>
        </a:p>
      </dsp:txBody>
      <dsp:txXfrm>
        <a:off x="125617" y="2915729"/>
        <a:ext cx="6038992" cy="2322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626F4-D032-470C-977D-28BB2EF82705}">
      <dsp:nvSpPr>
        <dsp:cNvPr id="0" name=""/>
        <dsp:cNvSpPr/>
      </dsp:nvSpPr>
      <dsp:spPr>
        <a:xfrm>
          <a:off x="0" y="3559552"/>
          <a:ext cx="11990717" cy="1168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Public</a:t>
          </a:r>
          <a:r>
            <a:rPr lang="en-GB" sz="2200" kern="1200" baseline="0" dirty="0"/>
            <a:t> rights of way</a:t>
          </a:r>
          <a:endParaRPr lang="en-GB" sz="2200" kern="1200" dirty="0"/>
        </a:p>
      </dsp:txBody>
      <dsp:txXfrm>
        <a:off x="0" y="3559552"/>
        <a:ext cx="11990717" cy="630895"/>
      </dsp:txXfrm>
    </dsp:sp>
    <dsp:sp modelId="{13AEB992-FE95-4293-B263-EB86C942E032}">
      <dsp:nvSpPr>
        <dsp:cNvPr id="0" name=""/>
        <dsp:cNvSpPr/>
      </dsp:nvSpPr>
      <dsp:spPr>
        <a:xfrm>
          <a:off x="0" y="4167081"/>
          <a:ext cx="5995358" cy="5374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 Private land </a:t>
          </a:r>
        </a:p>
      </dsp:txBody>
      <dsp:txXfrm>
        <a:off x="0" y="4167081"/>
        <a:ext cx="5995358" cy="537429"/>
      </dsp:txXfrm>
    </dsp:sp>
    <dsp:sp modelId="{64F16DE4-C83E-4BD4-A0A0-048BE6E89E39}">
      <dsp:nvSpPr>
        <dsp:cNvPr id="0" name=""/>
        <dsp:cNvSpPr/>
      </dsp:nvSpPr>
      <dsp:spPr>
        <a:xfrm>
          <a:off x="5995358" y="4167081"/>
          <a:ext cx="5995358" cy="5374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Countryside and Rights of Way Act 2000</a:t>
          </a:r>
        </a:p>
      </dsp:txBody>
      <dsp:txXfrm>
        <a:off x="5995358" y="4167081"/>
        <a:ext cx="5995358" cy="537429"/>
      </dsp:txXfrm>
    </dsp:sp>
    <dsp:sp modelId="{7AFBD6FB-4EE1-4F65-BE55-02CDB6976D2F}">
      <dsp:nvSpPr>
        <dsp:cNvPr id="0" name=""/>
        <dsp:cNvSpPr/>
      </dsp:nvSpPr>
      <dsp:spPr>
        <a:xfrm rot="10800000">
          <a:off x="0" y="1780194"/>
          <a:ext cx="11990717" cy="179688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Defences. </a:t>
          </a:r>
        </a:p>
      </dsp:txBody>
      <dsp:txXfrm rot="-10800000">
        <a:off x="0" y="1780194"/>
        <a:ext cx="11990717" cy="630706"/>
      </dsp:txXfrm>
    </dsp:sp>
    <dsp:sp modelId="{185FB72E-39ED-46C5-BD1E-CBACB5AEEAEC}">
      <dsp:nvSpPr>
        <dsp:cNvPr id="0" name=""/>
        <dsp:cNvSpPr/>
      </dsp:nvSpPr>
      <dsp:spPr>
        <a:xfrm>
          <a:off x="0" y="2410900"/>
          <a:ext cx="5995358" cy="5372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S.58 </a:t>
          </a:r>
        </a:p>
      </dsp:txBody>
      <dsp:txXfrm>
        <a:off x="0" y="2410900"/>
        <a:ext cx="5995358" cy="537268"/>
      </dsp:txXfrm>
    </dsp:sp>
    <dsp:sp modelId="{BFEF26B7-B584-4655-87FE-9CE4EE8FD775}">
      <dsp:nvSpPr>
        <dsp:cNvPr id="0" name=""/>
        <dsp:cNvSpPr/>
      </dsp:nvSpPr>
      <dsp:spPr>
        <a:xfrm>
          <a:off x="5995358" y="2410900"/>
          <a:ext cx="5995358" cy="5372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Reasonable care.</a:t>
          </a:r>
        </a:p>
      </dsp:txBody>
      <dsp:txXfrm>
        <a:off x="5995358" y="2410900"/>
        <a:ext cx="5995358" cy="537268"/>
      </dsp:txXfrm>
    </dsp:sp>
    <dsp:sp modelId="{1638FB49-9891-4607-BF09-875298DCFA8A}">
      <dsp:nvSpPr>
        <dsp:cNvPr id="0" name=""/>
        <dsp:cNvSpPr/>
      </dsp:nvSpPr>
      <dsp:spPr>
        <a:xfrm rot="10800000">
          <a:off x="0" y="835"/>
          <a:ext cx="11990717" cy="179688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Highways Act 1980 </a:t>
          </a:r>
        </a:p>
      </dsp:txBody>
      <dsp:txXfrm rot="-10800000">
        <a:off x="0" y="835"/>
        <a:ext cx="11990717" cy="630706"/>
      </dsp:txXfrm>
    </dsp:sp>
    <dsp:sp modelId="{D662B897-4B36-4692-9848-61973A809E44}">
      <dsp:nvSpPr>
        <dsp:cNvPr id="0" name=""/>
        <dsp:cNvSpPr/>
      </dsp:nvSpPr>
      <dsp:spPr>
        <a:xfrm>
          <a:off x="0" y="631541"/>
          <a:ext cx="5995358" cy="5372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S.41- Repair– Potholes. </a:t>
          </a:r>
        </a:p>
      </dsp:txBody>
      <dsp:txXfrm>
        <a:off x="0" y="631541"/>
        <a:ext cx="5995358" cy="537268"/>
      </dsp:txXfrm>
    </dsp:sp>
    <dsp:sp modelId="{7EB2F998-FF11-43D9-BAE3-BDC0735D99FB}">
      <dsp:nvSpPr>
        <dsp:cNvPr id="0" name=""/>
        <dsp:cNvSpPr/>
      </dsp:nvSpPr>
      <dsp:spPr>
        <a:xfrm>
          <a:off x="5995358" y="631541"/>
          <a:ext cx="5995358" cy="5372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S.239- Maintain- S.41(1A) – Ice and snow. </a:t>
          </a:r>
        </a:p>
      </dsp:txBody>
      <dsp:txXfrm>
        <a:off x="5995358" y="631541"/>
        <a:ext cx="5995358" cy="5372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C5377-5DAC-46F2-8B97-396D739B9BFD}">
      <dsp:nvSpPr>
        <dsp:cNvPr id="0" name=""/>
        <dsp:cNvSpPr/>
      </dsp:nvSpPr>
      <dsp:spPr>
        <a:xfrm rot="5400000">
          <a:off x="-251440" y="253064"/>
          <a:ext cx="1676267" cy="11733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Private nuisance </a:t>
          </a:r>
        </a:p>
      </dsp:txBody>
      <dsp:txXfrm rot="-5400000">
        <a:off x="1" y="588318"/>
        <a:ext cx="1173387" cy="502880"/>
      </dsp:txXfrm>
    </dsp:sp>
    <dsp:sp modelId="{054814F2-9ECA-4F91-A6AD-3CDF25A504EA}">
      <dsp:nvSpPr>
        <dsp:cNvPr id="0" name=""/>
        <dsp:cNvSpPr/>
      </dsp:nvSpPr>
      <dsp:spPr>
        <a:xfrm rot="5400000">
          <a:off x="6028638" y="-4853627"/>
          <a:ext cx="1089573" cy="108000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GB" sz="3100" kern="1200" dirty="0"/>
            <a:t>Proprietary interest. </a:t>
          </a:r>
        </a:p>
        <a:p>
          <a:pPr marL="285750" lvl="1" indent="-285750" algn="l" defTabSz="1377950">
            <a:lnSpc>
              <a:spcPct val="90000"/>
            </a:lnSpc>
            <a:spcBef>
              <a:spcPct val="0"/>
            </a:spcBef>
            <a:spcAft>
              <a:spcPct val="15000"/>
            </a:spcAft>
            <a:buChar char="•"/>
          </a:pPr>
          <a:r>
            <a:rPr lang="en-GB" sz="3100" kern="1200" dirty="0"/>
            <a:t>Damage. </a:t>
          </a:r>
        </a:p>
      </dsp:txBody>
      <dsp:txXfrm rot="-5400000">
        <a:off x="1173387" y="54813"/>
        <a:ext cx="10746887" cy="983195"/>
      </dsp:txXfrm>
    </dsp:sp>
    <dsp:sp modelId="{4ECCEF57-ED5D-4147-8847-45E3310FEA84}">
      <dsp:nvSpPr>
        <dsp:cNvPr id="0" name=""/>
        <dsp:cNvSpPr/>
      </dsp:nvSpPr>
      <dsp:spPr>
        <a:xfrm rot="5400000">
          <a:off x="-251440" y="1736036"/>
          <a:ext cx="1676267" cy="11733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Private Nuisance </a:t>
          </a:r>
        </a:p>
      </dsp:txBody>
      <dsp:txXfrm rot="-5400000">
        <a:off x="1" y="2071290"/>
        <a:ext cx="1173387" cy="502880"/>
      </dsp:txXfrm>
    </dsp:sp>
    <dsp:sp modelId="{A24F55D8-779F-4FD1-BC11-3A1913967886}">
      <dsp:nvSpPr>
        <dsp:cNvPr id="0" name=""/>
        <dsp:cNvSpPr/>
      </dsp:nvSpPr>
      <dsp:spPr>
        <a:xfrm rot="5400000">
          <a:off x="6028638" y="-3370654"/>
          <a:ext cx="1089573" cy="108000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GB" sz="3100" kern="1200" dirty="0"/>
            <a:t>Reasonableness. </a:t>
          </a:r>
        </a:p>
        <a:p>
          <a:pPr marL="285750" lvl="1" indent="-285750" algn="l" defTabSz="1377950">
            <a:lnSpc>
              <a:spcPct val="90000"/>
            </a:lnSpc>
            <a:spcBef>
              <a:spcPct val="0"/>
            </a:spcBef>
            <a:spcAft>
              <a:spcPct val="15000"/>
            </a:spcAft>
            <a:buChar char="•"/>
          </a:pPr>
          <a:r>
            <a:rPr lang="en-GB" sz="3100" kern="1200" dirty="0"/>
            <a:t>Duration and much more.</a:t>
          </a:r>
        </a:p>
      </dsp:txBody>
      <dsp:txXfrm rot="-5400000">
        <a:off x="1173387" y="1537786"/>
        <a:ext cx="10746887" cy="983195"/>
      </dsp:txXfrm>
    </dsp:sp>
    <dsp:sp modelId="{133A5FD4-3110-48F6-8300-A43B5FA9BE35}">
      <dsp:nvSpPr>
        <dsp:cNvPr id="0" name=""/>
        <dsp:cNvSpPr/>
      </dsp:nvSpPr>
      <dsp:spPr>
        <a:xfrm rot="5400000">
          <a:off x="-251440" y="3219009"/>
          <a:ext cx="1676267" cy="11733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Private Nuisance </a:t>
          </a:r>
        </a:p>
      </dsp:txBody>
      <dsp:txXfrm rot="-5400000">
        <a:off x="1" y="3554263"/>
        <a:ext cx="1173387" cy="502880"/>
      </dsp:txXfrm>
    </dsp:sp>
    <dsp:sp modelId="{7D56ED44-A494-4111-9C1C-DDF3017A2F05}">
      <dsp:nvSpPr>
        <dsp:cNvPr id="0" name=""/>
        <dsp:cNvSpPr/>
      </dsp:nvSpPr>
      <dsp:spPr>
        <a:xfrm rot="5400000">
          <a:off x="6028638" y="-1887681"/>
          <a:ext cx="1089573" cy="108000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GB" sz="3100" kern="1200" dirty="0"/>
            <a:t>Defences. </a:t>
          </a:r>
        </a:p>
        <a:p>
          <a:pPr marL="285750" lvl="1" indent="-285750" algn="l" defTabSz="1377950">
            <a:lnSpc>
              <a:spcPct val="90000"/>
            </a:lnSpc>
            <a:spcBef>
              <a:spcPct val="0"/>
            </a:spcBef>
            <a:spcAft>
              <a:spcPct val="15000"/>
            </a:spcAft>
            <a:buChar char="•"/>
          </a:pPr>
          <a:r>
            <a:rPr lang="en-GB" sz="3100" kern="1200" dirty="0"/>
            <a:t>4 types. </a:t>
          </a:r>
        </a:p>
      </dsp:txBody>
      <dsp:txXfrm rot="-5400000">
        <a:off x="1173387" y="3020759"/>
        <a:ext cx="10746887" cy="9831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A6992-00BE-42A2-BCB4-4DC03599E5BE}">
      <dsp:nvSpPr>
        <dsp:cNvPr id="0" name=""/>
        <dsp:cNvSpPr/>
      </dsp:nvSpPr>
      <dsp:spPr>
        <a:xfrm rot="5400000">
          <a:off x="-256454" y="257204"/>
          <a:ext cx="1709698" cy="119678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Public Nuisance</a:t>
          </a:r>
        </a:p>
      </dsp:txBody>
      <dsp:txXfrm rot="-5400000">
        <a:off x="1" y="599145"/>
        <a:ext cx="1196789" cy="512909"/>
      </dsp:txXfrm>
    </dsp:sp>
    <dsp:sp modelId="{B1A310DF-9A80-4399-A11E-4714904B5E76}">
      <dsp:nvSpPr>
        <dsp:cNvPr id="0" name=""/>
        <dsp:cNvSpPr/>
      </dsp:nvSpPr>
      <dsp:spPr>
        <a:xfrm rot="5400000">
          <a:off x="5565804" y="-4368265"/>
          <a:ext cx="1111304" cy="984933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Attorney-General v PYA Quarries Ltd [1957]</a:t>
          </a:r>
        </a:p>
        <a:p>
          <a:pPr marL="228600" lvl="1" indent="-228600" algn="l" defTabSz="889000">
            <a:lnSpc>
              <a:spcPct val="90000"/>
            </a:lnSpc>
            <a:spcBef>
              <a:spcPct val="0"/>
            </a:spcBef>
            <a:spcAft>
              <a:spcPct val="15000"/>
            </a:spcAft>
            <a:buChar char="•"/>
          </a:pPr>
          <a:r>
            <a:rPr lang="en-GB" sz="2000" kern="1200" dirty="0"/>
            <a:t>Rylands v Fletcher – Damaging someone else’s property using yours. </a:t>
          </a:r>
        </a:p>
      </dsp:txBody>
      <dsp:txXfrm rot="-5400000">
        <a:off x="1196790" y="54998"/>
        <a:ext cx="9795085" cy="1002806"/>
      </dsp:txXfrm>
    </dsp:sp>
    <dsp:sp modelId="{3C0E4BC5-B19E-4869-992A-294AEC73C55C}">
      <dsp:nvSpPr>
        <dsp:cNvPr id="0" name=""/>
        <dsp:cNvSpPr/>
      </dsp:nvSpPr>
      <dsp:spPr>
        <a:xfrm rot="5400000">
          <a:off x="-256454" y="1773870"/>
          <a:ext cx="1709698" cy="119678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Public nuisance </a:t>
          </a:r>
        </a:p>
      </dsp:txBody>
      <dsp:txXfrm rot="-5400000">
        <a:off x="1" y="2115811"/>
        <a:ext cx="1196789" cy="512909"/>
      </dsp:txXfrm>
    </dsp:sp>
    <dsp:sp modelId="{3DFE845C-77BB-455C-825E-F866038E55D6}">
      <dsp:nvSpPr>
        <dsp:cNvPr id="0" name=""/>
        <dsp:cNvSpPr/>
      </dsp:nvSpPr>
      <dsp:spPr>
        <a:xfrm rot="5400000">
          <a:off x="5565804" y="-2851599"/>
          <a:ext cx="1111304" cy="984933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Person liability. </a:t>
          </a:r>
        </a:p>
        <a:p>
          <a:pPr marL="228600" lvl="1" indent="-228600" algn="l" defTabSz="889000">
            <a:lnSpc>
              <a:spcPct val="90000"/>
            </a:lnSpc>
            <a:spcBef>
              <a:spcPct val="0"/>
            </a:spcBef>
            <a:spcAft>
              <a:spcPct val="15000"/>
            </a:spcAft>
            <a:buChar char="•"/>
          </a:pPr>
          <a:r>
            <a:rPr lang="en-GB" sz="2000" kern="1200" dirty="0"/>
            <a:t>Non-natural use. </a:t>
          </a:r>
        </a:p>
        <a:p>
          <a:pPr marL="228600" lvl="1" indent="-228600" algn="l" defTabSz="889000">
            <a:lnSpc>
              <a:spcPct val="90000"/>
            </a:lnSpc>
            <a:spcBef>
              <a:spcPct val="0"/>
            </a:spcBef>
            <a:spcAft>
              <a:spcPct val="15000"/>
            </a:spcAft>
            <a:buChar char="•"/>
          </a:pPr>
          <a:r>
            <a:rPr lang="en-GB" sz="2000" kern="1200" dirty="0"/>
            <a:t>Dangerous and Mischievous escape. </a:t>
          </a:r>
        </a:p>
      </dsp:txBody>
      <dsp:txXfrm rot="-5400000">
        <a:off x="1196790" y="1571664"/>
        <a:ext cx="9795085" cy="1002806"/>
      </dsp:txXfrm>
    </dsp:sp>
    <dsp:sp modelId="{923F2958-6109-4618-9042-07EA01D1E33C}">
      <dsp:nvSpPr>
        <dsp:cNvPr id="0" name=""/>
        <dsp:cNvSpPr/>
      </dsp:nvSpPr>
      <dsp:spPr>
        <a:xfrm rot="5400000">
          <a:off x="-256454" y="3290536"/>
          <a:ext cx="1709698" cy="119678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Public nuisance </a:t>
          </a:r>
        </a:p>
      </dsp:txBody>
      <dsp:txXfrm rot="-5400000">
        <a:off x="1" y="3632477"/>
        <a:ext cx="1196789" cy="512909"/>
      </dsp:txXfrm>
    </dsp:sp>
    <dsp:sp modelId="{DD0BBC30-D4C7-42E2-8339-D508EE6439EA}">
      <dsp:nvSpPr>
        <dsp:cNvPr id="0" name=""/>
        <dsp:cNvSpPr/>
      </dsp:nvSpPr>
      <dsp:spPr>
        <a:xfrm rot="5400000">
          <a:off x="5565804" y="-1334934"/>
          <a:ext cx="1111304" cy="984933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Remoteness of damage.</a:t>
          </a:r>
        </a:p>
      </dsp:txBody>
      <dsp:txXfrm rot="-5400000">
        <a:off x="1196790" y="3088329"/>
        <a:ext cx="9795085" cy="10028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BA8451-638D-45B8-831F-F40D600E7A2C}">
      <dsp:nvSpPr>
        <dsp:cNvPr id="0" name=""/>
        <dsp:cNvSpPr/>
      </dsp:nvSpPr>
      <dsp:spPr>
        <a:xfrm>
          <a:off x="0" y="3398297"/>
          <a:ext cx="11611155" cy="1115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Defences</a:t>
          </a:r>
        </a:p>
      </dsp:txBody>
      <dsp:txXfrm>
        <a:off x="0" y="3398297"/>
        <a:ext cx="11611155" cy="602314"/>
      </dsp:txXfrm>
    </dsp:sp>
    <dsp:sp modelId="{F3B706A8-C864-42D0-BF64-BEF8EE4F78D1}">
      <dsp:nvSpPr>
        <dsp:cNvPr id="0" name=""/>
        <dsp:cNvSpPr/>
      </dsp:nvSpPr>
      <dsp:spPr>
        <a:xfrm>
          <a:off x="0" y="3978303"/>
          <a:ext cx="5805577" cy="51308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License</a:t>
          </a:r>
        </a:p>
        <a:p>
          <a:pPr marL="0" lvl="0" indent="0" algn="ctr" defTabSz="400050">
            <a:lnSpc>
              <a:spcPct val="90000"/>
            </a:lnSpc>
            <a:spcBef>
              <a:spcPct val="0"/>
            </a:spcBef>
            <a:spcAft>
              <a:spcPct val="35000"/>
            </a:spcAft>
            <a:buNone/>
          </a:pPr>
          <a:r>
            <a:rPr lang="en-GB" sz="900" kern="1200" dirty="0"/>
            <a:t>Justified by law </a:t>
          </a:r>
        </a:p>
      </dsp:txBody>
      <dsp:txXfrm>
        <a:off x="0" y="3978303"/>
        <a:ext cx="5805577" cy="513082"/>
      </dsp:txXfrm>
    </dsp:sp>
    <dsp:sp modelId="{992E2716-3BC6-4D7A-A74D-3F9F148EC315}">
      <dsp:nvSpPr>
        <dsp:cNvPr id="0" name=""/>
        <dsp:cNvSpPr/>
      </dsp:nvSpPr>
      <dsp:spPr>
        <a:xfrm>
          <a:off x="5805577" y="3978303"/>
          <a:ext cx="5805577" cy="51308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Necessity. </a:t>
          </a:r>
        </a:p>
      </dsp:txBody>
      <dsp:txXfrm>
        <a:off x="5805577" y="3978303"/>
        <a:ext cx="5805577" cy="513082"/>
      </dsp:txXfrm>
    </dsp:sp>
    <dsp:sp modelId="{54047C0B-8C99-4812-A897-078D1C8F72F4}">
      <dsp:nvSpPr>
        <dsp:cNvPr id="0" name=""/>
        <dsp:cNvSpPr/>
      </dsp:nvSpPr>
      <dsp:spPr>
        <a:xfrm rot="10800000">
          <a:off x="0" y="1699547"/>
          <a:ext cx="11611155" cy="171548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Ways of </a:t>
          </a:r>
          <a:r>
            <a:rPr lang="en-GB" sz="2100" kern="1200" dirty="0" err="1"/>
            <a:t>tresspass</a:t>
          </a:r>
          <a:endParaRPr lang="en-GB" sz="2100" kern="1200" dirty="0"/>
        </a:p>
      </dsp:txBody>
      <dsp:txXfrm rot="-10800000">
        <a:off x="0" y="1699547"/>
        <a:ext cx="11611155" cy="602133"/>
      </dsp:txXfrm>
    </dsp:sp>
    <dsp:sp modelId="{2059FD11-E6ED-4830-8227-B8090238B53D}">
      <dsp:nvSpPr>
        <dsp:cNvPr id="0" name=""/>
        <dsp:cNvSpPr/>
      </dsp:nvSpPr>
      <dsp:spPr>
        <a:xfrm>
          <a:off x="0" y="2301681"/>
          <a:ext cx="5805577" cy="512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Trespass on Highway</a:t>
          </a:r>
        </a:p>
        <a:p>
          <a:pPr marL="0" lvl="0" indent="0" algn="ctr" defTabSz="400050">
            <a:lnSpc>
              <a:spcPct val="90000"/>
            </a:lnSpc>
            <a:spcBef>
              <a:spcPct val="0"/>
            </a:spcBef>
            <a:spcAft>
              <a:spcPct val="35000"/>
            </a:spcAft>
            <a:buNone/>
          </a:pPr>
          <a:r>
            <a:rPr lang="en-GB" sz="900" kern="1200" dirty="0"/>
            <a:t>Wrongful entry </a:t>
          </a:r>
        </a:p>
        <a:p>
          <a:pPr marL="0" lvl="0" indent="0" algn="ctr" defTabSz="400050">
            <a:lnSpc>
              <a:spcPct val="90000"/>
            </a:lnSpc>
            <a:spcBef>
              <a:spcPct val="0"/>
            </a:spcBef>
            <a:spcAft>
              <a:spcPct val="35000"/>
            </a:spcAft>
            <a:buNone/>
          </a:pPr>
          <a:r>
            <a:rPr lang="en-GB" sz="900" kern="1200" dirty="0"/>
            <a:t>Remaining on land</a:t>
          </a:r>
        </a:p>
      </dsp:txBody>
      <dsp:txXfrm>
        <a:off x="0" y="2301681"/>
        <a:ext cx="5805577" cy="512928"/>
      </dsp:txXfrm>
    </dsp:sp>
    <dsp:sp modelId="{8540F235-A5BF-4C07-8B69-067C6D058005}">
      <dsp:nvSpPr>
        <dsp:cNvPr id="0" name=""/>
        <dsp:cNvSpPr/>
      </dsp:nvSpPr>
      <dsp:spPr>
        <a:xfrm>
          <a:off x="5805577" y="2301681"/>
          <a:ext cx="5805577" cy="512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Placing objects on land</a:t>
          </a:r>
        </a:p>
        <a:p>
          <a:pPr marL="0" lvl="0" indent="0" algn="ctr" defTabSz="400050">
            <a:lnSpc>
              <a:spcPct val="90000"/>
            </a:lnSpc>
            <a:spcBef>
              <a:spcPct val="0"/>
            </a:spcBef>
            <a:spcAft>
              <a:spcPct val="35000"/>
            </a:spcAft>
            <a:buNone/>
          </a:pPr>
          <a:endParaRPr lang="en-GB" sz="900" kern="1200" dirty="0"/>
        </a:p>
      </dsp:txBody>
      <dsp:txXfrm>
        <a:off x="5805577" y="2301681"/>
        <a:ext cx="5805577" cy="512928"/>
      </dsp:txXfrm>
    </dsp:sp>
    <dsp:sp modelId="{F27DF333-F6E9-4C8B-8206-CCFA9B5BF9E5}">
      <dsp:nvSpPr>
        <dsp:cNvPr id="0" name=""/>
        <dsp:cNvSpPr/>
      </dsp:nvSpPr>
      <dsp:spPr>
        <a:xfrm rot="10800000">
          <a:off x="0" y="797"/>
          <a:ext cx="11611155" cy="171548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Trespass on Land</a:t>
          </a:r>
        </a:p>
      </dsp:txBody>
      <dsp:txXfrm rot="-10800000">
        <a:off x="0" y="797"/>
        <a:ext cx="11611155" cy="602133"/>
      </dsp:txXfrm>
    </dsp:sp>
    <dsp:sp modelId="{9FF0AD4E-A4EC-4854-8BBE-DB2DD45976B4}">
      <dsp:nvSpPr>
        <dsp:cNvPr id="0" name=""/>
        <dsp:cNvSpPr/>
      </dsp:nvSpPr>
      <dsp:spPr>
        <a:xfrm>
          <a:off x="0" y="602931"/>
          <a:ext cx="5805577" cy="512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 Actionable per Se</a:t>
          </a:r>
        </a:p>
        <a:p>
          <a:pPr marL="0" lvl="0" indent="0" algn="ctr" defTabSz="400050">
            <a:lnSpc>
              <a:spcPct val="90000"/>
            </a:lnSpc>
            <a:spcBef>
              <a:spcPct val="0"/>
            </a:spcBef>
            <a:spcAft>
              <a:spcPct val="35000"/>
            </a:spcAft>
            <a:buNone/>
          </a:pPr>
          <a:r>
            <a:rPr lang="en-GB" sz="900" kern="1200" dirty="0"/>
            <a:t>- Committed intentionally.</a:t>
          </a:r>
        </a:p>
      </dsp:txBody>
      <dsp:txXfrm>
        <a:off x="0" y="602931"/>
        <a:ext cx="5805577" cy="512928"/>
      </dsp:txXfrm>
    </dsp:sp>
    <dsp:sp modelId="{95055046-AED0-465F-A639-AE5F73549C34}">
      <dsp:nvSpPr>
        <dsp:cNvPr id="0" name=""/>
        <dsp:cNvSpPr/>
      </dsp:nvSpPr>
      <dsp:spPr>
        <a:xfrm>
          <a:off x="5805577" y="602931"/>
          <a:ext cx="5805577" cy="512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 Direct and immediate interference</a:t>
          </a:r>
        </a:p>
      </dsp:txBody>
      <dsp:txXfrm>
        <a:off x="5805577" y="602931"/>
        <a:ext cx="5805577" cy="5129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F82026-60DA-4EDB-B553-1F83D259A134}">
      <dsp:nvSpPr>
        <dsp:cNvPr id="0" name=""/>
        <dsp:cNvSpPr/>
      </dsp:nvSpPr>
      <dsp:spPr>
        <a:xfrm>
          <a:off x="0" y="425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96964F-BE09-4D88-8906-874672F4B9C9}">
      <dsp:nvSpPr>
        <dsp:cNvPr id="0" name=""/>
        <dsp:cNvSpPr/>
      </dsp:nvSpPr>
      <dsp:spPr>
        <a:xfrm>
          <a:off x="274227" y="208227"/>
          <a:ext cx="498596" cy="498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CA97C5-CA99-4C45-ACB4-767C5C9ED88D}">
      <dsp:nvSpPr>
        <dsp:cNvPr id="0" name=""/>
        <dsp:cNvSpPr/>
      </dsp:nvSpPr>
      <dsp:spPr>
        <a:xfrm>
          <a:off x="1047052" y="425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Start at the start of the scenario and work your way down. </a:t>
          </a:r>
          <a:endParaRPr lang="en-US" sz="1900" kern="1200"/>
        </a:p>
      </dsp:txBody>
      <dsp:txXfrm>
        <a:off x="1047052" y="4256"/>
        <a:ext cx="5243173" cy="906538"/>
      </dsp:txXfrm>
    </dsp:sp>
    <dsp:sp modelId="{E4982315-589A-43CA-AB60-D8C555FFC7E4}">
      <dsp:nvSpPr>
        <dsp:cNvPr id="0" name=""/>
        <dsp:cNvSpPr/>
      </dsp:nvSpPr>
      <dsp:spPr>
        <a:xfrm>
          <a:off x="0" y="1137429"/>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D47BF-F95B-420C-B1FA-D2D4F95AFC99}">
      <dsp:nvSpPr>
        <dsp:cNvPr id="0" name=""/>
        <dsp:cNvSpPr/>
      </dsp:nvSpPr>
      <dsp:spPr>
        <a:xfrm>
          <a:off x="274227" y="1341400"/>
          <a:ext cx="498596" cy="498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2BB390-11F5-4F90-B57D-437653DE0848}">
      <dsp:nvSpPr>
        <dsp:cNvPr id="0" name=""/>
        <dsp:cNvSpPr/>
      </dsp:nvSpPr>
      <dsp:spPr>
        <a:xfrm>
          <a:off x="1047052" y="1137429"/>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Utilise case law to support your arguments. </a:t>
          </a:r>
          <a:endParaRPr lang="en-US" sz="1900" kern="1200"/>
        </a:p>
      </dsp:txBody>
      <dsp:txXfrm>
        <a:off x="1047052" y="1137429"/>
        <a:ext cx="5243173" cy="906538"/>
      </dsp:txXfrm>
    </dsp:sp>
    <dsp:sp modelId="{B692D0EB-4A75-4DC4-83F1-FA42AFAB166C}">
      <dsp:nvSpPr>
        <dsp:cNvPr id="0" name=""/>
        <dsp:cNvSpPr/>
      </dsp:nvSpPr>
      <dsp:spPr>
        <a:xfrm>
          <a:off x="0" y="2270603"/>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AA4FCC-822C-43EE-BF39-73176FAC5680}">
      <dsp:nvSpPr>
        <dsp:cNvPr id="0" name=""/>
        <dsp:cNvSpPr/>
      </dsp:nvSpPr>
      <dsp:spPr>
        <a:xfrm>
          <a:off x="274227" y="2474574"/>
          <a:ext cx="498596" cy="498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6738D5-0B14-4EB2-9691-407BCF68A990}">
      <dsp:nvSpPr>
        <dsp:cNvPr id="0" name=""/>
        <dsp:cNvSpPr/>
      </dsp:nvSpPr>
      <dsp:spPr>
        <a:xfrm>
          <a:off x="1047052" y="2270603"/>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Include analysis where possible.</a:t>
          </a:r>
          <a:endParaRPr lang="en-US" sz="1900" kern="1200"/>
        </a:p>
      </dsp:txBody>
      <dsp:txXfrm>
        <a:off x="1047052" y="2270603"/>
        <a:ext cx="5243173" cy="906538"/>
      </dsp:txXfrm>
    </dsp:sp>
    <dsp:sp modelId="{CCE285DF-E839-4E98-8C9F-BB94E896B7CF}">
      <dsp:nvSpPr>
        <dsp:cNvPr id="0" name=""/>
        <dsp:cNvSpPr/>
      </dsp:nvSpPr>
      <dsp:spPr>
        <a:xfrm>
          <a:off x="0" y="340377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7F10C7-9A24-44F5-8A64-4671A1C5008C}">
      <dsp:nvSpPr>
        <dsp:cNvPr id="0" name=""/>
        <dsp:cNvSpPr/>
      </dsp:nvSpPr>
      <dsp:spPr>
        <a:xfrm>
          <a:off x="274227" y="3607747"/>
          <a:ext cx="498596" cy="498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35DDBD-598A-4BB7-ACE3-E5529ADB2890}">
      <dsp:nvSpPr>
        <dsp:cNvPr id="0" name=""/>
        <dsp:cNvSpPr/>
      </dsp:nvSpPr>
      <dsp:spPr>
        <a:xfrm>
          <a:off x="1047052" y="340377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Grammar and punctuation. </a:t>
          </a:r>
          <a:endParaRPr lang="en-US" sz="1900" kern="1200"/>
        </a:p>
      </dsp:txBody>
      <dsp:txXfrm>
        <a:off x="1047052" y="3403776"/>
        <a:ext cx="5243173" cy="906538"/>
      </dsp:txXfrm>
    </dsp:sp>
    <dsp:sp modelId="{1376EE28-3F3B-44A3-8450-E7666F6C9DFD}">
      <dsp:nvSpPr>
        <dsp:cNvPr id="0" name=""/>
        <dsp:cNvSpPr/>
      </dsp:nvSpPr>
      <dsp:spPr>
        <a:xfrm>
          <a:off x="0" y="4536950"/>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D9E63-7EC9-41FC-B553-4422FAE7A738}">
      <dsp:nvSpPr>
        <dsp:cNvPr id="0" name=""/>
        <dsp:cNvSpPr/>
      </dsp:nvSpPr>
      <dsp:spPr>
        <a:xfrm>
          <a:off x="274227" y="4740921"/>
          <a:ext cx="498596" cy="498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EAE410-69BE-4EA6-A0F6-1D5CBD64F8AB}">
      <dsp:nvSpPr>
        <dsp:cNvPr id="0" name=""/>
        <dsp:cNvSpPr/>
      </dsp:nvSpPr>
      <dsp:spPr>
        <a:xfrm>
          <a:off x="1047052" y="4536950"/>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Drafts up until the 9</a:t>
          </a:r>
          <a:r>
            <a:rPr lang="en-GB" sz="1900" kern="1200" baseline="30000"/>
            <a:t>th</a:t>
          </a:r>
          <a:r>
            <a:rPr lang="en-GB" sz="1900" kern="1200"/>
            <a:t> of January 2024. </a:t>
          </a:r>
          <a:endParaRPr lang="en-US" sz="1900" kern="1200"/>
        </a:p>
      </dsp:txBody>
      <dsp:txXfrm>
        <a:off x="1047052" y="4536950"/>
        <a:ext cx="5243173" cy="90653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5BBD135-54A9-4682-8722-63401AB3988E}" type="datetimeFigureOut">
              <a:rPr lang="en-GB" smtClean="0"/>
              <a:t>12/12/2023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2866919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BBD135-54A9-4682-8722-63401AB3988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2521131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5BBD135-54A9-4682-8722-63401AB3988E}" type="datetimeFigureOut">
              <a:rPr lang="en-GB" smtClean="0"/>
              <a:t>12/12/2023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830134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1577188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BBD135-54A9-4682-8722-63401AB3988E}" type="datetimeFigureOut">
              <a:rPr lang="en-GB" smtClean="0"/>
              <a:t>12/12/2023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1847897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BBD135-54A9-4682-8722-63401AB3988E}" type="datetimeFigureOut">
              <a:rPr lang="en-GB" smtClean="0"/>
              <a:t>12/12/2023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230898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BBD135-54A9-4682-8722-63401AB3988E}" type="datetimeFigureOut">
              <a:rPr lang="en-GB" smtClean="0"/>
              <a:t>12/12/2023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3015616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907146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3829459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614966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3490583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6C8E1AE-A60E-4914-9253-92CDADED22C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55324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5BBD135-54A9-4682-8722-63401AB3988E}" type="datetimeFigureOut">
              <a:rPr lang="en-GB" smtClean="0"/>
              <a:t>12/12/2023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18662356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BBD135-54A9-4682-8722-63401AB3988E}" type="datetimeFigureOut">
              <a:rPr lang="en-GB" smtClean="0"/>
              <a:t>12/12/2023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2545066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BBD135-54A9-4682-8722-63401AB3988E}" type="datetimeFigureOut">
              <a:rPr lang="en-GB" smtClean="0"/>
              <a:t>12/12/2023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3504057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BBD135-54A9-4682-8722-63401AB3988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3641044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5BBD135-54A9-4682-8722-63401AB3988E}" type="datetimeFigureOut">
              <a:rPr lang="en-GB" smtClean="0"/>
              <a:t>12/12/2023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6C8E1AE-A60E-4914-9253-92CDADED22C3}" type="slidenum">
              <a:rPr lang="en-GB" smtClean="0"/>
              <a:t>‹#›</a:t>
            </a:fld>
            <a:endParaRPr lang="en-GB"/>
          </a:p>
        </p:txBody>
      </p:sp>
    </p:spTree>
    <p:extLst>
      <p:ext uri="{BB962C8B-B14F-4D97-AF65-F5344CB8AC3E}">
        <p14:creationId xmlns:p14="http://schemas.microsoft.com/office/powerpoint/2010/main" val="2794067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5BBD135-54A9-4682-8722-63401AB3988E}" type="datetimeFigureOut">
              <a:rPr lang="en-GB" smtClean="0"/>
              <a:t>12/12/2023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6C8E1AE-A60E-4914-9253-92CDADED22C3}" type="slidenum">
              <a:rPr lang="en-GB" smtClean="0"/>
              <a:t>‹#›</a:t>
            </a:fld>
            <a:endParaRPr lang="en-GB"/>
          </a:p>
        </p:txBody>
      </p:sp>
    </p:spTree>
    <p:extLst>
      <p:ext uri="{BB962C8B-B14F-4D97-AF65-F5344CB8AC3E}">
        <p14:creationId xmlns:p14="http://schemas.microsoft.com/office/powerpoint/2010/main" val="112551996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B170B-1700-C1CA-020C-7441F92B55C3}"/>
              </a:ext>
            </a:extLst>
          </p:cNvPr>
          <p:cNvSpPr>
            <a:spLocks noGrp="1"/>
          </p:cNvSpPr>
          <p:nvPr>
            <p:ph type="ctrTitle"/>
          </p:nvPr>
        </p:nvSpPr>
        <p:spPr>
          <a:xfrm>
            <a:off x="1371600" y="2338243"/>
            <a:ext cx="9448800" cy="1825096"/>
          </a:xfrm>
        </p:spPr>
        <p:txBody>
          <a:bodyPr>
            <a:normAutofit fontScale="90000"/>
          </a:bodyPr>
          <a:lstStyle/>
          <a:p>
            <a:pPr algn="ctr"/>
            <a:r>
              <a:rPr lang="en-GB" sz="7200" b="1" i="1" u="sng" dirty="0"/>
              <a:t>Updates to tort law and assignment guidance</a:t>
            </a:r>
          </a:p>
        </p:txBody>
      </p:sp>
      <p:sp>
        <p:nvSpPr>
          <p:cNvPr id="3" name="Subtitle 2">
            <a:extLst>
              <a:ext uri="{FF2B5EF4-FFF2-40B4-BE49-F238E27FC236}">
                <a16:creationId xmlns:a16="http://schemas.microsoft.com/office/drawing/2014/main" id="{4CFB3007-8734-9B87-8624-6D2589EA6B81}"/>
              </a:ext>
            </a:extLst>
          </p:cNvPr>
          <p:cNvSpPr>
            <a:spLocks noGrp="1"/>
          </p:cNvSpPr>
          <p:nvPr>
            <p:ph type="subTitle" idx="1"/>
          </p:nvPr>
        </p:nvSpPr>
        <p:spPr>
          <a:xfrm>
            <a:off x="2130725" y="4345318"/>
            <a:ext cx="8151962" cy="685800"/>
          </a:xfrm>
        </p:spPr>
        <p:txBody>
          <a:bodyPr/>
          <a:lstStyle/>
          <a:p>
            <a:pPr algn="ctr"/>
            <a:r>
              <a:rPr lang="en-GB" dirty="0"/>
              <a:t>By Zita Draper </a:t>
            </a:r>
          </a:p>
        </p:txBody>
      </p:sp>
    </p:spTree>
    <p:extLst>
      <p:ext uri="{BB962C8B-B14F-4D97-AF65-F5344CB8AC3E}">
        <p14:creationId xmlns:p14="http://schemas.microsoft.com/office/powerpoint/2010/main" val="4203336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36AE-EB29-C57E-1CB7-77AD3D7745DA}"/>
              </a:ext>
            </a:extLst>
          </p:cNvPr>
          <p:cNvSpPr>
            <a:spLocks noGrp="1"/>
          </p:cNvSpPr>
          <p:nvPr>
            <p:ph type="title"/>
          </p:nvPr>
        </p:nvSpPr>
        <p:spPr>
          <a:xfrm>
            <a:off x="685800" y="764373"/>
            <a:ext cx="10820400" cy="1293028"/>
          </a:xfrm>
        </p:spPr>
        <p:txBody>
          <a:bodyPr>
            <a:normAutofit/>
          </a:bodyPr>
          <a:lstStyle/>
          <a:p>
            <a:pPr algn="ctr"/>
            <a:r>
              <a:rPr lang="en-GB" sz="5400" b="1" i="1" u="sng"/>
              <a:t>Content </a:t>
            </a:r>
          </a:p>
        </p:txBody>
      </p:sp>
      <p:graphicFrame>
        <p:nvGraphicFramePr>
          <p:cNvPr id="5" name="Content Placeholder 2">
            <a:extLst>
              <a:ext uri="{FF2B5EF4-FFF2-40B4-BE49-F238E27FC236}">
                <a16:creationId xmlns:a16="http://schemas.microsoft.com/office/drawing/2014/main" id="{C8CFC8F6-12EC-5B5F-CF20-8941658AED05}"/>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28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C893EDF-BBB3-3344-3C6B-FC9D55882E22}"/>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Aims and learning objectives</a:t>
            </a:r>
          </a:p>
        </p:txBody>
      </p:sp>
      <p:graphicFrame>
        <p:nvGraphicFramePr>
          <p:cNvPr id="5" name="Content Placeholder 2">
            <a:extLst>
              <a:ext uri="{FF2B5EF4-FFF2-40B4-BE49-F238E27FC236}">
                <a16:creationId xmlns:a16="http://schemas.microsoft.com/office/drawing/2014/main" id="{CD8C632F-657E-CD74-8EAF-F2355D9E999B}"/>
              </a:ext>
            </a:extLst>
          </p:cNvPr>
          <p:cNvGraphicFramePr>
            <a:graphicFrameLocks noGrp="1"/>
          </p:cNvGraphicFramePr>
          <p:nvPr>
            <p:ph idx="1"/>
            <p:extLst>
              <p:ext uri="{D42A27DB-BD31-4B8C-83A1-F6EECF244321}">
                <p14:modId xmlns:p14="http://schemas.microsoft.com/office/powerpoint/2010/main" val="314759347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6776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DB88B-E98C-C2D4-7739-D0258086581D}"/>
              </a:ext>
            </a:extLst>
          </p:cNvPr>
          <p:cNvSpPr>
            <a:spLocks noGrp="1"/>
          </p:cNvSpPr>
          <p:nvPr>
            <p:ph type="title"/>
          </p:nvPr>
        </p:nvSpPr>
        <p:spPr>
          <a:xfrm>
            <a:off x="741872" y="764373"/>
            <a:ext cx="10764328" cy="1293028"/>
          </a:xfrm>
        </p:spPr>
        <p:txBody>
          <a:bodyPr>
            <a:normAutofit/>
          </a:bodyPr>
          <a:lstStyle/>
          <a:p>
            <a:pPr algn="ctr"/>
            <a:r>
              <a:rPr lang="en-GB" sz="4800" b="1" i="1" u="sng" dirty="0"/>
              <a:t>Updates to tort law</a:t>
            </a:r>
          </a:p>
        </p:txBody>
      </p:sp>
      <p:sp>
        <p:nvSpPr>
          <p:cNvPr id="3" name="Content Placeholder 2">
            <a:extLst>
              <a:ext uri="{FF2B5EF4-FFF2-40B4-BE49-F238E27FC236}">
                <a16:creationId xmlns:a16="http://schemas.microsoft.com/office/drawing/2014/main" id="{91CEA32C-A8E0-6ABD-4D4E-120F9B14EE1F}"/>
              </a:ext>
            </a:extLst>
          </p:cNvPr>
          <p:cNvSpPr>
            <a:spLocks noGrp="1"/>
          </p:cNvSpPr>
          <p:nvPr>
            <p:ph idx="1"/>
          </p:nvPr>
        </p:nvSpPr>
        <p:spPr/>
        <p:txBody>
          <a:bodyPr/>
          <a:lstStyle/>
          <a:p>
            <a:r>
              <a:rPr lang="en-GB" dirty="0"/>
              <a:t>Private Nuisance – </a:t>
            </a:r>
          </a:p>
          <a:p>
            <a:endParaRPr lang="en-GB" dirty="0"/>
          </a:p>
          <a:p>
            <a:r>
              <a:rPr lang="en-GB" dirty="0"/>
              <a:t>Updates as of 2023- </a:t>
            </a:r>
          </a:p>
          <a:p>
            <a:endParaRPr lang="en-GB" dirty="0"/>
          </a:p>
          <a:p>
            <a:r>
              <a:rPr lang="en-GB" dirty="0"/>
              <a:t>Key case; </a:t>
            </a:r>
          </a:p>
          <a:p>
            <a:endParaRPr lang="en-GB" dirty="0"/>
          </a:p>
          <a:p>
            <a:r>
              <a:rPr lang="en-GB" dirty="0"/>
              <a:t> </a:t>
            </a:r>
            <a:r>
              <a:rPr lang="en-GB" i="0" dirty="0" err="1">
                <a:solidFill>
                  <a:srgbClr val="1D1D1D"/>
                </a:solidFill>
                <a:effectLst/>
                <a:latin typeface="Arial" panose="020B0604020202020204" pitchFamily="34" charset="0"/>
              </a:rPr>
              <a:t>Fearn</a:t>
            </a:r>
            <a:r>
              <a:rPr lang="en-GB" i="0" dirty="0">
                <a:solidFill>
                  <a:srgbClr val="1D1D1D"/>
                </a:solidFill>
                <a:effectLst/>
                <a:latin typeface="Arial" panose="020B0604020202020204" pitchFamily="34" charset="0"/>
              </a:rPr>
              <a:t> &amp; Others v Bo. </a:t>
            </a:r>
            <a:r>
              <a:rPr lang="en-GB" i="0" dirty="0" err="1">
                <a:solidFill>
                  <a:srgbClr val="1D1D1D"/>
                </a:solidFill>
                <a:effectLst/>
                <a:latin typeface="Arial" panose="020B0604020202020204" pitchFamily="34" charset="0"/>
              </a:rPr>
              <a:t>ard</a:t>
            </a:r>
            <a:r>
              <a:rPr lang="en-GB" i="0" dirty="0">
                <a:solidFill>
                  <a:srgbClr val="1D1D1D"/>
                </a:solidFill>
                <a:effectLst/>
                <a:latin typeface="Arial" panose="020B0604020202020204" pitchFamily="34" charset="0"/>
              </a:rPr>
              <a:t> of Trustees of the Tate Gallery [2023] UKSC 4. </a:t>
            </a:r>
            <a:endParaRPr lang="en-GB" dirty="0"/>
          </a:p>
        </p:txBody>
      </p:sp>
    </p:spTree>
    <p:extLst>
      <p:ext uri="{BB962C8B-B14F-4D97-AF65-F5344CB8AC3E}">
        <p14:creationId xmlns:p14="http://schemas.microsoft.com/office/powerpoint/2010/main" val="409892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3C2D-18D1-698A-5C45-9712D205DD8D}"/>
              </a:ext>
            </a:extLst>
          </p:cNvPr>
          <p:cNvSpPr>
            <a:spLocks noGrp="1"/>
          </p:cNvSpPr>
          <p:nvPr>
            <p:ph type="title"/>
          </p:nvPr>
        </p:nvSpPr>
        <p:spPr>
          <a:xfrm>
            <a:off x="685800" y="1259457"/>
            <a:ext cx="10820400" cy="797944"/>
          </a:xfrm>
        </p:spPr>
        <p:txBody>
          <a:bodyPr>
            <a:normAutofit fontScale="90000"/>
          </a:bodyPr>
          <a:lstStyle/>
          <a:p>
            <a:pPr algn="ctr"/>
            <a:r>
              <a:rPr lang="en-GB" b="1" i="0" u="sng" err="1">
                <a:solidFill>
                  <a:srgbClr val="1D1D1D"/>
                </a:solidFill>
                <a:effectLst/>
                <a:latin typeface="Arial" panose="020B0604020202020204" pitchFamily="34" charset="0"/>
              </a:rPr>
              <a:t>Fearn</a:t>
            </a:r>
            <a:r>
              <a:rPr lang="en-GB" b="1" i="0" u="sng">
                <a:solidFill>
                  <a:srgbClr val="1D1D1D"/>
                </a:solidFill>
                <a:effectLst/>
                <a:latin typeface="Arial" panose="020B0604020202020204" pitchFamily="34" charset="0"/>
              </a:rPr>
              <a:t> &amp; Others v Board of Trustees of the Tate Gallery [2023] UKSC 4</a:t>
            </a:r>
            <a:endParaRPr lang="en-GB"/>
          </a:p>
        </p:txBody>
      </p:sp>
      <p:graphicFrame>
        <p:nvGraphicFramePr>
          <p:cNvPr id="5" name="Content Placeholder 2">
            <a:extLst>
              <a:ext uri="{FF2B5EF4-FFF2-40B4-BE49-F238E27FC236}">
                <a16:creationId xmlns:a16="http://schemas.microsoft.com/office/drawing/2014/main" id="{1225AAE6-FCD7-53C6-A48C-E66E81D87B9B}"/>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6032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6A62619-FF2D-39F7-A611-79C401E05A42}"/>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Outcome </a:t>
            </a:r>
          </a:p>
        </p:txBody>
      </p:sp>
      <p:graphicFrame>
        <p:nvGraphicFramePr>
          <p:cNvPr id="5" name="Content Placeholder 2">
            <a:extLst>
              <a:ext uri="{FF2B5EF4-FFF2-40B4-BE49-F238E27FC236}">
                <a16:creationId xmlns:a16="http://schemas.microsoft.com/office/drawing/2014/main" id="{6C591CD5-D209-D029-A4F4-4D9DAF7D0374}"/>
              </a:ext>
            </a:extLst>
          </p:cNvPr>
          <p:cNvGraphicFramePr>
            <a:graphicFrameLocks noGrp="1"/>
          </p:cNvGraphicFramePr>
          <p:nvPr>
            <p:ph idx="1"/>
            <p:extLst>
              <p:ext uri="{D42A27DB-BD31-4B8C-83A1-F6EECF244321}">
                <p14:modId xmlns:p14="http://schemas.microsoft.com/office/powerpoint/2010/main" val="360460736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2758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5548D-F632-F83E-D470-5531C33175AE}"/>
              </a:ext>
            </a:extLst>
          </p:cNvPr>
          <p:cNvSpPr>
            <a:spLocks noGrp="1"/>
          </p:cNvSpPr>
          <p:nvPr>
            <p:ph type="title"/>
          </p:nvPr>
        </p:nvSpPr>
        <p:spPr>
          <a:xfrm>
            <a:off x="685800" y="764373"/>
            <a:ext cx="10820400" cy="1293028"/>
          </a:xfrm>
        </p:spPr>
        <p:txBody>
          <a:bodyPr>
            <a:normAutofit/>
          </a:bodyPr>
          <a:lstStyle/>
          <a:p>
            <a:pPr algn="ctr"/>
            <a:r>
              <a:rPr lang="en-GB" sz="5400" b="1" i="1" u="sng" dirty="0"/>
              <a:t>Continuing  Nuisance </a:t>
            </a:r>
          </a:p>
        </p:txBody>
      </p:sp>
      <p:sp>
        <p:nvSpPr>
          <p:cNvPr id="3" name="Content Placeholder 2">
            <a:extLst>
              <a:ext uri="{FF2B5EF4-FFF2-40B4-BE49-F238E27FC236}">
                <a16:creationId xmlns:a16="http://schemas.microsoft.com/office/drawing/2014/main" id="{5BFEBAFD-AFD5-849F-0F2A-82952FD60BAB}"/>
              </a:ext>
            </a:extLst>
          </p:cNvPr>
          <p:cNvSpPr>
            <a:spLocks noGrp="1"/>
          </p:cNvSpPr>
          <p:nvPr>
            <p:ph idx="1"/>
          </p:nvPr>
        </p:nvSpPr>
        <p:spPr/>
        <p:txBody>
          <a:bodyPr/>
          <a:lstStyle/>
          <a:p>
            <a:pPr>
              <a:lnSpc>
                <a:spcPct val="150000"/>
              </a:lnSpc>
            </a:pPr>
            <a:r>
              <a:rPr lang="en-GB" dirty="0"/>
              <a:t>Concerns a nuisance that has been continuously ongoing for a number of years. </a:t>
            </a:r>
          </a:p>
          <a:p>
            <a:pPr>
              <a:lnSpc>
                <a:spcPct val="150000"/>
              </a:lnSpc>
            </a:pPr>
            <a:r>
              <a:rPr lang="en-GB" dirty="0"/>
              <a:t>If only a one off and then it happens again a few years later- Restricted by S.2 of the Limitation Act 1980. </a:t>
            </a:r>
          </a:p>
          <a:p>
            <a:pPr>
              <a:lnSpc>
                <a:spcPct val="150000"/>
              </a:lnSpc>
            </a:pPr>
            <a:r>
              <a:rPr lang="en-GB" dirty="0"/>
              <a:t>Clarified in the case of </a:t>
            </a:r>
            <a:r>
              <a:rPr lang="en-GB" dirty="0" err="1"/>
              <a:t>Jallar</a:t>
            </a:r>
            <a:r>
              <a:rPr lang="en-GB" dirty="0"/>
              <a:t> v Shell – Must be a repeated activity by the defendant which continues to cause undue interference with the </a:t>
            </a:r>
            <a:r>
              <a:rPr lang="en-GB" dirty="0" err="1"/>
              <a:t>claiments</a:t>
            </a:r>
            <a:r>
              <a:rPr lang="en-GB" dirty="0"/>
              <a:t> land. </a:t>
            </a:r>
          </a:p>
        </p:txBody>
      </p:sp>
    </p:spTree>
    <p:extLst>
      <p:ext uri="{BB962C8B-B14F-4D97-AF65-F5344CB8AC3E}">
        <p14:creationId xmlns:p14="http://schemas.microsoft.com/office/powerpoint/2010/main" val="3017517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C0717-0FAF-AC0E-B097-E3C37CD9439D}"/>
              </a:ext>
            </a:extLst>
          </p:cNvPr>
          <p:cNvSpPr>
            <a:spLocks noGrp="1"/>
          </p:cNvSpPr>
          <p:nvPr>
            <p:ph type="title"/>
          </p:nvPr>
        </p:nvSpPr>
        <p:spPr>
          <a:xfrm>
            <a:off x="2895600" y="764373"/>
            <a:ext cx="8610600" cy="1293028"/>
          </a:xfrm>
        </p:spPr>
        <p:txBody>
          <a:bodyPr>
            <a:normAutofit/>
          </a:bodyPr>
          <a:lstStyle/>
          <a:p>
            <a:pPr algn="ctr"/>
            <a:r>
              <a:rPr lang="en-GB" sz="5400" b="1" i="1" u="sng" dirty="0"/>
              <a:t>Public Nuisance </a:t>
            </a:r>
          </a:p>
        </p:txBody>
      </p:sp>
      <p:graphicFrame>
        <p:nvGraphicFramePr>
          <p:cNvPr id="5" name="Content Placeholder 2">
            <a:extLst>
              <a:ext uri="{FF2B5EF4-FFF2-40B4-BE49-F238E27FC236}">
                <a16:creationId xmlns:a16="http://schemas.microsoft.com/office/drawing/2014/main" id="{8FE82E95-206F-7597-90ED-8F1C68554519}"/>
              </a:ext>
            </a:extLst>
          </p:cNvPr>
          <p:cNvGraphicFramePr>
            <a:graphicFrameLocks noGrp="1"/>
          </p:cNvGraphicFramePr>
          <p:nvPr>
            <p:ph idx="1"/>
            <p:extLst>
              <p:ext uri="{D42A27DB-BD31-4B8C-83A1-F6EECF244321}">
                <p14:modId xmlns:p14="http://schemas.microsoft.com/office/powerpoint/2010/main" val="250594818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1083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AF792AB-026D-1ADE-D243-E210CFEA709E}"/>
              </a:ext>
            </a:extLst>
          </p:cNvPr>
          <p:cNvSpPr>
            <a:spLocks noGrp="1"/>
          </p:cNvSpPr>
          <p:nvPr>
            <p:ph type="title"/>
          </p:nvPr>
        </p:nvSpPr>
        <p:spPr>
          <a:xfrm>
            <a:off x="685800" y="1066163"/>
            <a:ext cx="3306744" cy="5148371"/>
          </a:xfrm>
        </p:spPr>
        <p:txBody>
          <a:bodyPr>
            <a:normAutofit/>
          </a:bodyPr>
          <a:lstStyle/>
          <a:p>
            <a:r>
              <a:rPr lang="en-GB" sz="3400" b="1" i="1" u="sng">
                <a:solidFill>
                  <a:schemeClr val="bg1"/>
                </a:solidFill>
              </a:rPr>
              <a:t>Key information</a:t>
            </a:r>
          </a:p>
        </p:txBody>
      </p:sp>
      <p:graphicFrame>
        <p:nvGraphicFramePr>
          <p:cNvPr id="5" name="Content Placeholder 2">
            <a:extLst>
              <a:ext uri="{FF2B5EF4-FFF2-40B4-BE49-F238E27FC236}">
                <a16:creationId xmlns:a16="http://schemas.microsoft.com/office/drawing/2014/main" id="{21A77BF0-6793-86E7-0F55-FF9D027028D4}"/>
              </a:ext>
            </a:extLst>
          </p:cNvPr>
          <p:cNvGraphicFramePr>
            <a:graphicFrameLocks noGrp="1"/>
          </p:cNvGraphicFramePr>
          <p:nvPr>
            <p:ph idx="1"/>
            <p:extLst>
              <p:ext uri="{D42A27DB-BD31-4B8C-83A1-F6EECF244321}">
                <p14:modId xmlns:p14="http://schemas.microsoft.com/office/powerpoint/2010/main" val="234753138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025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CEE6-E70F-6BF0-9385-806A8D549087}"/>
              </a:ext>
            </a:extLst>
          </p:cNvPr>
          <p:cNvSpPr>
            <a:spLocks noGrp="1"/>
          </p:cNvSpPr>
          <p:nvPr>
            <p:ph type="title"/>
          </p:nvPr>
        </p:nvSpPr>
        <p:spPr>
          <a:xfrm>
            <a:off x="685800" y="764373"/>
            <a:ext cx="10820400" cy="1293028"/>
          </a:xfrm>
        </p:spPr>
        <p:txBody>
          <a:bodyPr/>
          <a:lstStyle/>
          <a:p>
            <a:pPr algn="ctr"/>
            <a:r>
              <a:rPr lang="en-GB" b="1" i="1" u="sng" dirty="0"/>
              <a:t>Law relating to Highways</a:t>
            </a:r>
          </a:p>
        </p:txBody>
      </p:sp>
      <p:graphicFrame>
        <p:nvGraphicFramePr>
          <p:cNvPr id="5" name="Diagram 4">
            <a:extLst>
              <a:ext uri="{FF2B5EF4-FFF2-40B4-BE49-F238E27FC236}">
                <a16:creationId xmlns:a16="http://schemas.microsoft.com/office/drawing/2014/main" id="{C2CC8DCB-2AA5-3488-6847-CDCBD472C7CD}"/>
              </a:ext>
            </a:extLst>
          </p:cNvPr>
          <p:cNvGraphicFramePr/>
          <p:nvPr>
            <p:extLst>
              <p:ext uri="{D42A27DB-BD31-4B8C-83A1-F6EECF244321}">
                <p14:modId xmlns:p14="http://schemas.microsoft.com/office/powerpoint/2010/main" val="2453467030"/>
              </p:ext>
            </p:extLst>
          </p:nvPr>
        </p:nvGraphicFramePr>
        <p:xfrm>
          <a:off x="80513" y="2057400"/>
          <a:ext cx="11990717" cy="472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0616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6C43B-55DF-61AC-2D7E-A615DA55FF38}"/>
              </a:ext>
            </a:extLst>
          </p:cNvPr>
          <p:cNvSpPr>
            <a:spLocks noGrp="1"/>
          </p:cNvSpPr>
          <p:nvPr>
            <p:ph type="title"/>
          </p:nvPr>
        </p:nvSpPr>
        <p:spPr>
          <a:xfrm>
            <a:off x="685800" y="764373"/>
            <a:ext cx="10820400" cy="1293028"/>
          </a:xfrm>
        </p:spPr>
        <p:txBody>
          <a:bodyPr/>
          <a:lstStyle/>
          <a:p>
            <a:pPr algn="ctr"/>
            <a:r>
              <a:rPr lang="en-GB" b="1" i="1" u="sng" dirty="0"/>
              <a:t>Public Nuisance </a:t>
            </a:r>
          </a:p>
        </p:txBody>
      </p:sp>
      <p:graphicFrame>
        <p:nvGraphicFramePr>
          <p:cNvPr id="4" name="Diagram 3">
            <a:extLst>
              <a:ext uri="{FF2B5EF4-FFF2-40B4-BE49-F238E27FC236}">
                <a16:creationId xmlns:a16="http://schemas.microsoft.com/office/drawing/2014/main" id="{BC2B01D4-FE24-50CA-6F0A-4C5E28CEB274}"/>
              </a:ext>
            </a:extLst>
          </p:cNvPr>
          <p:cNvGraphicFramePr/>
          <p:nvPr>
            <p:extLst>
              <p:ext uri="{D42A27DB-BD31-4B8C-83A1-F6EECF244321}">
                <p14:modId xmlns:p14="http://schemas.microsoft.com/office/powerpoint/2010/main" val="3092632000"/>
              </p:ext>
            </p:extLst>
          </p:nvPr>
        </p:nvGraphicFramePr>
        <p:xfrm>
          <a:off x="120771" y="2152154"/>
          <a:ext cx="11973464" cy="4645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3543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3EF0-ECA8-3B34-5D00-50DD1C036306}"/>
              </a:ext>
            </a:extLst>
          </p:cNvPr>
          <p:cNvSpPr>
            <a:spLocks noGrp="1"/>
          </p:cNvSpPr>
          <p:nvPr>
            <p:ph type="title"/>
          </p:nvPr>
        </p:nvSpPr>
        <p:spPr>
          <a:xfrm>
            <a:off x="685800" y="764373"/>
            <a:ext cx="10820400" cy="1293028"/>
          </a:xfrm>
        </p:spPr>
        <p:txBody>
          <a:bodyPr/>
          <a:lstStyle/>
          <a:p>
            <a:pPr algn="ctr"/>
            <a:r>
              <a:rPr lang="en-GB" b="1" i="1" u="sng" dirty="0"/>
              <a:t>Public nuisance</a:t>
            </a:r>
          </a:p>
        </p:txBody>
      </p:sp>
      <p:graphicFrame>
        <p:nvGraphicFramePr>
          <p:cNvPr id="4" name="Diagram 3">
            <a:extLst>
              <a:ext uri="{FF2B5EF4-FFF2-40B4-BE49-F238E27FC236}">
                <a16:creationId xmlns:a16="http://schemas.microsoft.com/office/drawing/2014/main" id="{DD2A49FD-C2E8-2240-BB94-A4C5805ECAAB}"/>
              </a:ext>
            </a:extLst>
          </p:cNvPr>
          <p:cNvGraphicFramePr/>
          <p:nvPr>
            <p:extLst>
              <p:ext uri="{D42A27DB-BD31-4B8C-83A1-F6EECF244321}">
                <p14:modId xmlns:p14="http://schemas.microsoft.com/office/powerpoint/2010/main" val="2450834407"/>
              </p:ext>
            </p:extLst>
          </p:nvPr>
        </p:nvGraphicFramePr>
        <p:xfrm>
          <a:off x="685801" y="1995576"/>
          <a:ext cx="11046124" cy="47445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250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47799-A8B4-8C22-FC11-9806E1C599BD}"/>
              </a:ext>
            </a:extLst>
          </p:cNvPr>
          <p:cNvSpPr>
            <a:spLocks noGrp="1"/>
          </p:cNvSpPr>
          <p:nvPr>
            <p:ph type="title"/>
          </p:nvPr>
        </p:nvSpPr>
        <p:spPr>
          <a:xfrm>
            <a:off x="685800" y="764373"/>
            <a:ext cx="10820400" cy="1293028"/>
          </a:xfrm>
        </p:spPr>
        <p:txBody>
          <a:bodyPr>
            <a:normAutofit/>
          </a:bodyPr>
          <a:lstStyle/>
          <a:p>
            <a:pPr algn="ctr"/>
            <a:r>
              <a:rPr lang="en-GB" sz="5400" b="1" i="1" u="sng" dirty="0"/>
              <a:t>Trespass </a:t>
            </a:r>
          </a:p>
        </p:txBody>
      </p:sp>
      <p:graphicFrame>
        <p:nvGraphicFramePr>
          <p:cNvPr id="4" name="Diagram 3">
            <a:extLst>
              <a:ext uri="{FF2B5EF4-FFF2-40B4-BE49-F238E27FC236}">
                <a16:creationId xmlns:a16="http://schemas.microsoft.com/office/drawing/2014/main" id="{C7EB73B4-0FC2-DD58-FBFF-537E10065B0B}"/>
              </a:ext>
            </a:extLst>
          </p:cNvPr>
          <p:cNvGraphicFramePr/>
          <p:nvPr>
            <p:extLst>
              <p:ext uri="{D42A27DB-BD31-4B8C-83A1-F6EECF244321}">
                <p14:modId xmlns:p14="http://schemas.microsoft.com/office/powerpoint/2010/main" val="3816894808"/>
              </p:ext>
            </p:extLst>
          </p:nvPr>
        </p:nvGraphicFramePr>
        <p:xfrm>
          <a:off x="97766" y="2231365"/>
          <a:ext cx="11611155" cy="45144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8035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968B-D8AE-EBC6-B500-742258634501}"/>
              </a:ext>
            </a:extLst>
          </p:cNvPr>
          <p:cNvSpPr>
            <a:spLocks noGrp="1"/>
          </p:cNvSpPr>
          <p:nvPr>
            <p:ph type="title"/>
          </p:nvPr>
        </p:nvSpPr>
        <p:spPr>
          <a:xfrm>
            <a:off x="685800" y="764373"/>
            <a:ext cx="10820400" cy="1293028"/>
          </a:xfrm>
        </p:spPr>
        <p:txBody>
          <a:bodyPr>
            <a:normAutofit/>
          </a:bodyPr>
          <a:lstStyle/>
          <a:p>
            <a:pPr algn="ctr"/>
            <a:r>
              <a:rPr lang="en-GB" sz="5400" b="1" i="1" u="sng" dirty="0"/>
              <a:t>Scenario</a:t>
            </a:r>
          </a:p>
        </p:txBody>
      </p:sp>
      <p:sp>
        <p:nvSpPr>
          <p:cNvPr id="3" name="Content Placeholder 2">
            <a:extLst>
              <a:ext uri="{FF2B5EF4-FFF2-40B4-BE49-F238E27FC236}">
                <a16:creationId xmlns:a16="http://schemas.microsoft.com/office/drawing/2014/main" id="{11CDE10D-D2F9-FD44-35DD-183650A7159A}"/>
              </a:ext>
            </a:extLst>
          </p:cNvPr>
          <p:cNvSpPr>
            <a:spLocks noGrp="1"/>
          </p:cNvSpPr>
          <p:nvPr>
            <p:ph idx="1"/>
          </p:nvPr>
        </p:nvSpPr>
        <p:spPr/>
        <p:txBody>
          <a:bodyPr>
            <a:normAutofit fontScale="92500" lnSpcReduction="20000"/>
          </a:bodyPr>
          <a:lstStyle/>
          <a:p>
            <a:r>
              <a:rPr lang="en-GB" dirty="0" err="1"/>
              <a:t>Safia</a:t>
            </a:r>
            <a:r>
              <a:rPr lang="en-GB" dirty="0"/>
              <a:t> lives with her family on a relatively new housing development, with the roads having been adopted by the local authority as maintainable at public expense. During the morning on 1 Feb 2021, her brother asked her to push his car whilst he jump-started it, because the car battery had died. It had been lightly snowing the night before and the road was icy in patches, which made it difficult for </a:t>
            </a:r>
            <a:r>
              <a:rPr lang="en-GB" dirty="0" err="1"/>
              <a:t>Safia</a:t>
            </a:r>
            <a:r>
              <a:rPr lang="en-GB" dirty="0"/>
              <a:t> to push the car. However, she managed to push it a few metres, when she suddenly tripped in a large pothole at the end of the road. She fractured two of her toes, which failed to heal properly, so she had to have surgery. She later developed hip problems she claimed were as a result of the surgery on her toes.</a:t>
            </a:r>
          </a:p>
          <a:p>
            <a:endParaRPr lang="en-GB" dirty="0"/>
          </a:p>
          <a:p>
            <a:r>
              <a:rPr lang="en-GB" dirty="0"/>
              <a:t>The local council had a system of highways inspection, and because the road involved was designated as a local access road, this was subject to annual inspections. Part of that national policy required category one defects, defined as potholes having a specified minimum size and depth, would be repaired or referred to external bodies within 24 hours. The last inspection occurred in January 2020, with two repairs carried out on other potholes. The local authority does not keep a permanent record of measurements of the potholes they inspect.</a:t>
            </a:r>
          </a:p>
        </p:txBody>
      </p:sp>
    </p:spTree>
    <p:extLst>
      <p:ext uri="{BB962C8B-B14F-4D97-AF65-F5344CB8AC3E}">
        <p14:creationId xmlns:p14="http://schemas.microsoft.com/office/powerpoint/2010/main" val="40164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A7172-5E02-8FE2-60C3-7FE24A3E45B1}"/>
              </a:ext>
            </a:extLst>
          </p:cNvPr>
          <p:cNvSpPr>
            <a:spLocks noGrp="1"/>
          </p:cNvSpPr>
          <p:nvPr>
            <p:ph type="title"/>
          </p:nvPr>
        </p:nvSpPr>
        <p:spPr>
          <a:xfrm>
            <a:off x="685800" y="764373"/>
            <a:ext cx="10820400" cy="1293028"/>
          </a:xfrm>
        </p:spPr>
        <p:txBody>
          <a:bodyPr>
            <a:normAutofit/>
          </a:bodyPr>
          <a:lstStyle/>
          <a:p>
            <a:pPr algn="ctr"/>
            <a:r>
              <a:rPr lang="en-GB" sz="4800" b="1" i="1" u="sng" dirty="0"/>
              <a:t>Scenario</a:t>
            </a:r>
          </a:p>
        </p:txBody>
      </p:sp>
      <p:sp>
        <p:nvSpPr>
          <p:cNvPr id="3" name="Content Placeholder 2">
            <a:extLst>
              <a:ext uri="{FF2B5EF4-FFF2-40B4-BE49-F238E27FC236}">
                <a16:creationId xmlns:a16="http://schemas.microsoft.com/office/drawing/2014/main" id="{6D87597D-308E-5F1C-D43F-EC2AC0138D30}"/>
              </a:ext>
            </a:extLst>
          </p:cNvPr>
          <p:cNvSpPr>
            <a:spLocks noGrp="1"/>
          </p:cNvSpPr>
          <p:nvPr>
            <p:ph idx="1"/>
          </p:nvPr>
        </p:nvSpPr>
        <p:spPr/>
        <p:txBody>
          <a:bodyPr>
            <a:normAutofit fontScale="92500" lnSpcReduction="20000"/>
          </a:bodyPr>
          <a:lstStyle/>
          <a:p>
            <a:r>
              <a:rPr lang="en-GB" dirty="0"/>
              <a:t>Shale Gas Extraction plc (SGE) has been carrying out exploration activities for underground reserves of shale gas, using the process known as “fracking”. SGE received the necessary government and local authority permissions to carry out these activities on land owned by the British Heritage Trust (BHT) as well as the permission of BHT itself.</a:t>
            </a:r>
          </a:p>
          <a:p>
            <a:endParaRPr lang="en-GB" dirty="0"/>
          </a:p>
          <a:p>
            <a:r>
              <a:rPr lang="en-GB" dirty="0"/>
              <a:t>SGE constructed a well on BHT’s land that descended vertically for 1,200 metres, before diverting horizontally for several kilometres. At one point along its length, SGE inadvertently extended the horizontal shaft into the subsoil beneath neighbouring farmland owned by Amy.</a:t>
            </a:r>
          </a:p>
          <a:p>
            <a:endParaRPr lang="en-GB" dirty="0"/>
          </a:p>
          <a:p>
            <a:r>
              <a:rPr lang="en-GB" dirty="0"/>
              <a:t>SGE’s activities have attracted a great deal of controversy. One day, a large group of activists gathered on the public highway adjacent to BHT’s land, with banners and placards protesting against fracking and its perceived adverse environmental effects. A number of activists entered BHT’s land in an attempt to disrupt SGE’s activities.</a:t>
            </a:r>
          </a:p>
        </p:txBody>
      </p:sp>
    </p:spTree>
    <p:extLst>
      <p:ext uri="{BB962C8B-B14F-4D97-AF65-F5344CB8AC3E}">
        <p14:creationId xmlns:p14="http://schemas.microsoft.com/office/powerpoint/2010/main" val="1928988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D058B5E-6538-104F-8730-A3346CE1788A}"/>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Summary</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844E50C2-08FF-887D-43D5-337FC5BF70CB}"/>
              </a:ext>
            </a:extLst>
          </p:cNvPr>
          <p:cNvGraphicFramePr>
            <a:graphicFrameLocks noGrp="1"/>
          </p:cNvGraphicFramePr>
          <p:nvPr>
            <p:ph idx="1"/>
            <p:extLst>
              <p:ext uri="{D42A27DB-BD31-4B8C-83A1-F6EECF244321}">
                <p14:modId xmlns:p14="http://schemas.microsoft.com/office/powerpoint/2010/main" val="4139318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79383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DD7859-5000-1C74-C823-594D31B13D59}"/>
              </a:ext>
            </a:extLst>
          </p:cNvPr>
          <p:cNvSpPr>
            <a:spLocks noGrp="1"/>
          </p:cNvSpPr>
          <p:nvPr>
            <p:ph type="ctrTitle"/>
          </p:nvPr>
        </p:nvSpPr>
        <p:spPr>
          <a:xfrm>
            <a:off x="4687410" y="1803405"/>
            <a:ext cx="6132990" cy="1825096"/>
          </a:xfrm>
        </p:spPr>
        <p:txBody>
          <a:bodyPr>
            <a:normAutofit/>
          </a:bodyPr>
          <a:lstStyle/>
          <a:p>
            <a:pPr algn="ctr"/>
            <a:r>
              <a:rPr lang="en-GB" sz="7200" dirty="0"/>
              <a:t>Thank you!</a:t>
            </a:r>
          </a:p>
        </p:txBody>
      </p:sp>
      <p:sp>
        <p:nvSpPr>
          <p:cNvPr id="5" name="Subtitle 4">
            <a:extLst>
              <a:ext uri="{FF2B5EF4-FFF2-40B4-BE49-F238E27FC236}">
                <a16:creationId xmlns:a16="http://schemas.microsoft.com/office/drawing/2014/main" id="{16C7B4C2-EAAA-4423-3F3E-7729D9239ECA}"/>
              </a:ext>
            </a:extLst>
          </p:cNvPr>
          <p:cNvSpPr>
            <a:spLocks noGrp="1"/>
          </p:cNvSpPr>
          <p:nvPr>
            <p:ph type="subTitle" idx="1"/>
          </p:nvPr>
        </p:nvSpPr>
        <p:spPr>
          <a:xfrm>
            <a:off x="4687410" y="3632201"/>
            <a:ext cx="6132990" cy="685800"/>
          </a:xfrm>
        </p:spPr>
        <p:txBody>
          <a:bodyPr>
            <a:normAutofit/>
          </a:bodyPr>
          <a:lstStyle/>
          <a:p>
            <a:r>
              <a:rPr lang="en-GB"/>
              <a:t>Have a lovely Christmas and a Happy New Year!</a:t>
            </a:r>
          </a:p>
        </p:txBody>
      </p:sp>
      <p:pic>
        <p:nvPicPr>
          <p:cNvPr id="9" name="Graphic 8" descr="Handshake">
            <a:extLst>
              <a:ext uri="{FF2B5EF4-FFF2-40B4-BE49-F238E27FC236}">
                <a16:creationId xmlns:a16="http://schemas.microsoft.com/office/drawing/2014/main" id="{D809A453-5B9F-CFC9-5941-74DDC2F91F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44752" y="1801368"/>
            <a:ext cx="2660904" cy="2660904"/>
          </a:xfrm>
          <a:prstGeom prst="rect">
            <a:avLst/>
          </a:prstGeom>
        </p:spPr>
      </p:pic>
    </p:spTree>
    <p:extLst>
      <p:ext uri="{BB962C8B-B14F-4D97-AF65-F5344CB8AC3E}">
        <p14:creationId xmlns:p14="http://schemas.microsoft.com/office/powerpoint/2010/main" val="371104397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1179</Words>
  <Application>Microsoft Office PowerPoint</Application>
  <PresentationFormat>Widescreen</PresentationFormat>
  <Paragraphs>117</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Century Gothic</vt:lpstr>
      <vt:lpstr>Vapor Trail</vt:lpstr>
      <vt:lpstr>Updates to tort law and assignment guidance</vt:lpstr>
      <vt:lpstr>Content </vt:lpstr>
      <vt:lpstr>Aims and learning objectives</vt:lpstr>
      <vt:lpstr>Updates to tort law</vt:lpstr>
      <vt:lpstr>Fearn &amp; Others v Board of Trustees of the Tate Gallery [2023] UKSC 4</vt:lpstr>
      <vt:lpstr>Outcome </vt:lpstr>
      <vt:lpstr>Continuing  Nuisance </vt:lpstr>
      <vt:lpstr>Public Nuisance </vt:lpstr>
      <vt:lpstr>Key information</vt:lpstr>
      <vt:lpstr>Law relating to Highways</vt:lpstr>
      <vt:lpstr>Public Nuisance </vt:lpstr>
      <vt:lpstr>Public nuisance</vt:lpstr>
      <vt:lpstr>Trespass </vt:lpstr>
      <vt:lpstr>Scenario</vt:lpstr>
      <vt:lpstr>Scenario</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Updates to tort law and assignment guidance</dc:title>
  <dc:creator>Zita Draper</dc:creator>
  <cp:lastModifiedBy>Zita Draper</cp:lastModifiedBy>
  <cp:revision>1</cp:revision>
  <dcterms:created xsi:type="dcterms:W3CDTF">2023-12-09T11:46:26Z</dcterms:created>
  <dcterms:modified xsi:type="dcterms:W3CDTF">2023-12-12T10:28:41Z</dcterms:modified>
</cp:coreProperties>
</file>