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6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4" r:id="rId5"/>
    <p:sldMasterId id="2147483666" r:id="rId6"/>
    <p:sldMasterId id="2147483667" r:id="rId7"/>
    <p:sldMasterId id="2147483669" r:id="rId8"/>
    <p:sldMasterId id="2147483670" r:id="rId9"/>
    <p:sldMasterId id="2147483676" r:id="rId10"/>
    <p:sldMasterId id="2147483710" r:id="rId11"/>
  </p:sldMasterIdLst>
  <p:notesMasterIdLst>
    <p:notesMasterId r:id="rId17"/>
  </p:notesMasterIdLst>
  <p:sldIdLst>
    <p:sldId id="256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6A3189-5FB8-B8F6-EF1D-A5760F22770F}" v="30" dt="2026-09-15T14:14:52.6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88489" autoAdjust="0"/>
  </p:normalViewPr>
  <p:slideViewPr>
    <p:cSldViewPr snapToGrid="0">
      <p:cViewPr varScale="1">
        <p:scale>
          <a:sx n="91" d="100"/>
          <a:sy n="91" d="100"/>
        </p:scale>
        <p:origin x="1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2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1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0000000-0000-0000-0000-000000000000}"/>
    <pc:docChg chg="delSld delMainMaster">
      <pc:chgData name="" userId="" providerId="" clId="Web-{00000000-0000-0000-0000-000000000000}" dt="2026-08-27T19:48:43.572" v="2"/>
      <pc:docMkLst>
        <pc:docMk/>
      </pc:docMkLst>
    </pc:docChg>
  </pc:docChgLst>
  <pc:docChgLst>
    <pc:chgData name="Natasha Morgans" userId="S::natasha.morgans@uwtsd.ac.uk::3537e397-1aee-4e05-9cd1-5d76b1e2a31e" providerId="AD" clId="Web-{A56A3189-5FB8-B8F6-EF1D-A5760F22770F}"/>
    <pc:docChg chg="modSld">
      <pc:chgData name="Natasha Morgans" userId="S::natasha.morgans@uwtsd.ac.uk::3537e397-1aee-4e05-9cd1-5d76b1e2a31e" providerId="AD" clId="Web-{A56A3189-5FB8-B8F6-EF1D-A5760F22770F}" dt="2026-09-15T14:14:49.941" v="29" actId="20577"/>
      <pc:docMkLst>
        <pc:docMk/>
      </pc:docMkLst>
      <pc:sldChg chg="modSp">
        <pc:chgData name="Natasha Morgans" userId="S::natasha.morgans@uwtsd.ac.uk::3537e397-1aee-4e05-9cd1-5d76b1e2a31e" providerId="AD" clId="Web-{A56A3189-5FB8-B8F6-EF1D-A5760F22770F}" dt="2026-09-15T14:14:49.941" v="29" actId="20577"/>
        <pc:sldMkLst>
          <pc:docMk/>
          <pc:sldMk cId="2338625471" sldId="268"/>
        </pc:sldMkLst>
        <pc:spChg chg="mod">
          <ac:chgData name="Natasha Morgans" userId="S::natasha.morgans@uwtsd.ac.uk::3537e397-1aee-4e05-9cd1-5d76b1e2a31e" providerId="AD" clId="Web-{A56A3189-5FB8-B8F6-EF1D-A5760F22770F}" dt="2026-09-15T14:14:49.941" v="29" actId="20577"/>
          <ac:spMkLst>
            <pc:docMk/>
            <pc:sldMk cId="2338625471" sldId="268"/>
            <ac:spMk id="3" creationId="{9ED9F866-D0DD-F044-3D55-60D4EAED4B3C}"/>
          </ac:spMkLst>
        </pc:spChg>
        <pc:spChg chg="mod">
          <ac:chgData name="Natasha Morgans" userId="S::natasha.morgans@uwtsd.ac.uk::3537e397-1aee-4e05-9cd1-5d76b1e2a31e" providerId="AD" clId="Web-{A56A3189-5FB8-B8F6-EF1D-A5760F22770F}" dt="2026-09-15T14:14:39.831" v="10" actId="20577"/>
          <ac:spMkLst>
            <pc:docMk/>
            <pc:sldMk cId="2338625471" sldId="268"/>
            <ac:spMk id="4" creationId="{E4406C95-9435-7067-C4E1-9A115AD409DA}"/>
          </ac:spMkLst>
        </pc:spChg>
      </pc:sldChg>
    </pc:docChg>
  </pc:docChgLst>
  <pc:docChgLst>
    <pc:chgData name="Natasha Morgans" userId="S::natasha.morgans@uwtsd.ac.uk::3537e397-1aee-4e05-9cd1-5d76b1e2a31e" providerId="AD" clId="Web-{00000000-0000-0000-0000-000000000000}"/>
    <pc:docChg chg="addSld delSld modSld">
      <pc:chgData name="Natasha Morgans" userId="S::natasha.morgans@uwtsd.ac.uk::3537e397-1aee-4e05-9cd1-5d76b1e2a31e" providerId="AD" clId="Web-{00000000-0000-0000-0000-000000000000}" dt="2026-08-27T19:59:32.254" v="199" actId="20577"/>
      <pc:docMkLst>
        <pc:docMk/>
      </pc:docMkLst>
      <pc:sldChg chg="modSp">
        <pc:chgData name="Natasha Morgans" userId="S::natasha.morgans@uwtsd.ac.uk::3537e397-1aee-4e05-9cd1-5d76b1e2a31e" providerId="AD" clId="Web-{00000000-0000-0000-0000-000000000000}" dt="2026-08-27T19:59:32.254" v="199" actId="20577"/>
        <pc:sldMkLst>
          <pc:docMk/>
          <pc:sldMk cId="1420490462" sldId="256"/>
        </pc:sldMkLst>
        <pc:spChg chg="mod">
          <ac:chgData name="Natasha Morgans" userId="S::natasha.morgans@uwtsd.ac.uk::3537e397-1aee-4e05-9cd1-5d76b1e2a31e" providerId="AD" clId="Web-{00000000-0000-0000-0000-000000000000}" dt="2026-08-27T19:59:32.254" v="199" actId="20577"/>
          <ac:spMkLst>
            <pc:docMk/>
            <pc:sldMk cId="1420490462" sldId="256"/>
            <ac:spMk id="4" creationId="{4B877075-D18D-1820-F09F-10312B57F4AC}"/>
          </ac:spMkLst>
        </pc:spChg>
      </pc:sldChg>
      <pc:sldChg chg="modSp">
        <pc:chgData name="Natasha Morgans" userId="S::natasha.morgans@uwtsd.ac.uk::3537e397-1aee-4e05-9cd1-5d76b1e2a31e" providerId="AD" clId="Web-{00000000-0000-0000-0000-000000000000}" dt="2026-08-27T19:51:36.017" v="55" actId="20577"/>
        <pc:sldMkLst>
          <pc:docMk/>
          <pc:sldMk cId="250416370" sldId="266"/>
        </pc:sldMkLst>
        <pc:spChg chg="mod">
          <ac:chgData name="Natasha Morgans" userId="S::natasha.morgans@uwtsd.ac.uk::3537e397-1aee-4e05-9cd1-5d76b1e2a31e" providerId="AD" clId="Web-{00000000-0000-0000-0000-000000000000}" dt="2026-08-27T19:51:31.407" v="54" actId="20577"/>
          <ac:spMkLst>
            <pc:docMk/>
            <pc:sldMk cId="250416370" sldId="266"/>
            <ac:spMk id="2" creationId="{C7220D9D-F4C7-9F50-8263-7D717FA616B3}"/>
          </ac:spMkLst>
        </pc:spChg>
        <pc:spChg chg="mod">
          <ac:chgData name="Natasha Morgans" userId="S::natasha.morgans@uwtsd.ac.uk::3537e397-1aee-4e05-9cd1-5d76b1e2a31e" providerId="AD" clId="Web-{00000000-0000-0000-0000-000000000000}" dt="2026-08-27T19:50:51.281" v="30" actId="20577"/>
          <ac:spMkLst>
            <pc:docMk/>
            <pc:sldMk cId="250416370" sldId="266"/>
            <ac:spMk id="3" creationId="{052DDD25-30E8-66BD-BBDD-B60444584A8A}"/>
          </ac:spMkLst>
        </pc:spChg>
        <pc:spChg chg="mod">
          <ac:chgData name="Natasha Morgans" userId="S::natasha.morgans@uwtsd.ac.uk::3537e397-1aee-4e05-9cd1-5d76b1e2a31e" providerId="AD" clId="Web-{00000000-0000-0000-0000-000000000000}" dt="2026-08-27T19:51:36.017" v="55" actId="20577"/>
          <ac:spMkLst>
            <pc:docMk/>
            <pc:sldMk cId="250416370" sldId="266"/>
            <ac:spMk id="4" creationId="{B16621A1-4311-CE09-D1DE-339D9FC2D5E2}"/>
          </ac:spMkLst>
        </pc:spChg>
      </pc:sldChg>
      <pc:sldChg chg="modSp new">
        <pc:chgData name="Natasha Morgans" userId="S::natasha.morgans@uwtsd.ac.uk::3537e397-1aee-4e05-9cd1-5d76b1e2a31e" providerId="AD" clId="Web-{00000000-0000-0000-0000-000000000000}" dt="2026-08-27T19:51:20.704" v="42" actId="20577"/>
        <pc:sldMkLst>
          <pc:docMk/>
          <pc:sldMk cId="4243650610" sldId="267"/>
        </pc:sldMkLst>
        <pc:spChg chg="mod">
          <ac:chgData name="Natasha Morgans" userId="S::natasha.morgans@uwtsd.ac.uk::3537e397-1aee-4e05-9cd1-5d76b1e2a31e" providerId="AD" clId="Web-{00000000-0000-0000-0000-000000000000}" dt="2026-08-27T19:51:01.953" v="35" actId="20577"/>
          <ac:spMkLst>
            <pc:docMk/>
            <pc:sldMk cId="4243650610" sldId="267"/>
            <ac:spMk id="2" creationId="{D635370F-DD0A-F478-A5CB-EFE3B9E13DFD}"/>
          </ac:spMkLst>
        </pc:spChg>
        <pc:spChg chg="mod">
          <ac:chgData name="Natasha Morgans" userId="S::natasha.morgans@uwtsd.ac.uk::3537e397-1aee-4e05-9cd1-5d76b1e2a31e" providerId="AD" clId="Web-{00000000-0000-0000-0000-000000000000}" dt="2026-08-27T19:51:20.704" v="42" actId="20577"/>
          <ac:spMkLst>
            <pc:docMk/>
            <pc:sldMk cId="4243650610" sldId="267"/>
            <ac:spMk id="3" creationId="{60BDAD75-D331-20FC-667F-90667AB3B595}"/>
          </ac:spMkLst>
        </pc:spChg>
        <pc:spChg chg="mod">
          <ac:chgData name="Natasha Morgans" userId="S::natasha.morgans@uwtsd.ac.uk::3537e397-1aee-4e05-9cd1-5d76b1e2a31e" providerId="AD" clId="Web-{00000000-0000-0000-0000-000000000000}" dt="2026-08-27T19:51:09.203" v="38" actId="20577"/>
          <ac:spMkLst>
            <pc:docMk/>
            <pc:sldMk cId="4243650610" sldId="267"/>
            <ac:spMk id="4" creationId="{4A1F877E-CE5A-7826-7B98-38B1DCF3C6EF}"/>
          </ac:spMkLst>
        </pc:spChg>
      </pc:sldChg>
      <pc:sldChg chg="modSp new">
        <pc:chgData name="Natasha Morgans" userId="S::natasha.morgans@uwtsd.ac.uk::3537e397-1aee-4e05-9cd1-5d76b1e2a31e" providerId="AD" clId="Web-{00000000-0000-0000-0000-000000000000}" dt="2026-08-27T19:54:58.525" v="91" actId="20577"/>
        <pc:sldMkLst>
          <pc:docMk/>
          <pc:sldMk cId="2338625471" sldId="268"/>
        </pc:sldMkLst>
        <pc:spChg chg="mod">
          <ac:chgData name="Natasha Morgans" userId="S::natasha.morgans@uwtsd.ac.uk::3537e397-1aee-4e05-9cd1-5d76b1e2a31e" providerId="AD" clId="Web-{00000000-0000-0000-0000-000000000000}" dt="2026-08-27T19:53:44.397" v="71" actId="20577"/>
          <ac:spMkLst>
            <pc:docMk/>
            <pc:sldMk cId="2338625471" sldId="268"/>
            <ac:spMk id="2" creationId="{FDBD2E27-27F1-5909-C6F0-249574CEC5CD}"/>
          </ac:spMkLst>
        </pc:spChg>
        <pc:spChg chg="mod">
          <ac:chgData name="Natasha Morgans" userId="S::natasha.morgans@uwtsd.ac.uk::3537e397-1aee-4e05-9cd1-5d76b1e2a31e" providerId="AD" clId="Web-{00000000-0000-0000-0000-000000000000}" dt="2026-08-27T19:54:58.525" v="91" actId="20577"/>
          <ac:spMkLst>
            <pc:docMk/>
            <pc:sldMk cId="2338625471" sldId="268"/>
            <ac:spMk id="3" creationId="{9ED9F866-D0DD-F044-3D55-60D4EAED4B3C}"/>
          </ac:spMkLst>
        </pc:spChg>
        <pc:spChg chg="mod">
          <ac:chgData name="Natasha Morgans" userId="S::natasha.morgans@uwtsd.ac.uk::3537e397-1aee-4e05-9cd1-5d76b1e2a31e" providerId="AD" clId="Web-{00000000-0000-0000-0000-000000000000}" dt="2026-08-27T19:54:41.946" v="87" actId="20577"/>
          <ac:spMkLst>
            <pc:docMk/>
            <pc:sldMk cId="2338625471" sldId="268"/>
            <ac:spMk id="4" creationId="{E4406C95-9435-7067-C4E1-9A115AD409DA}"/>
          </ac:spMkLst>
        </pc:spChg>
      </pc:sldChg>
      <pc:sldChg chg="addSp delSp modSp new">
        <pc:chgData name="Natasha Morgans" userId="S::natasha.morgans@uwtsd.ac.uk::3537e397-1aee-4e05-9cd1-5d76b1e2a31e" providerId="AD" clId="Web-{00000000-0000-0000-0000-000000000000}" dt="2026-08-27T19:59:21.082" v="198" actId="20577"/>
        <pc:sldMkLst>
          <pc:docMk/>
          <pc:sldMk cId="1492393735" sldId="269"/>
        </pc:sldMkLst>
        <pc:spChg chg="mod">
          <ac:chgData name="Natasha Morgans" userId="S::natasha.morgans@uwtsd.ac.uk::3537e397-1aee-4e05-9cd1-5d76b1e2a31e" providerId="AD" clId="Web-{00000000-0000-0000-0000-000000000000}" dt="2026-08-27T19:59:17.503" v="193" actId="20577"/>
          <ac:spMkLst>
            <pc:docMk/>
            <pc:sldMk cId="1492393735" sldId="269"/>
            <ac:spMk id="3" creationId="{96EBD598-0401-42F2-CDBA-15FE64DEF8DE}"/>
          </ac:spMkLst>
        </pc:spChg>
        <pc:spChg chg="mod">
          <ac:chgData name="Natasha Morgans" userId="S::natasha.morgans@uwtsd.ac.uk::3537e397-1aee-4e05-9cd1-5d76b1e2a31e" providerId="AD" clId="Web-{00000000-0000-0000-0000-000000000000}" dt="2026-08-27T19:59:21.082" v="198" actId="20577"/>
          <ac:spMkLst>
            <pc:docMk/>
            <pc:sldMk cId="1492393735" sldId="269"/>
            <ac:spMk id="4" creationId="{8BF01721-9F72-4D98-2EAC-E963AB6C2E42}"/>
          </ac:spMkLst>
        </pc:spChg>
        <pc:spChg chg="add mod">
          <ac:chgData name="Natasha Morgans" userId="S::natasha.morgans@uwtsd.ac.uk::3537e397-1aee-4e05-9cd1-5d76b1e2a31e" providerId="AD" clId="Web-{00000000-0000-0000-0000-000000000000}" dt="2026-08-27T19:57:24.124" v="133" actId="1076"/>
          <ac:spMkLst>
            <pc:docMk/>
            <pc:sldMk cId="1492393735" sldId="269"/>
            <ac:spMk id="6" creationId="{D4C37425-25C6-7785-9D21-8A880F9C75D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CEFF93-322F-4D6C-BE7C-D1526433408C}" type="datetimeFigureOut">
              <a:rPr lang="en-US" smtClean="0"/>
              <a:t>9/15/2026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533708-C6D0-4F9C-82A5-EBBF04772D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165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62516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F97EB-7530-85A6-99F6-CFBB3F76F1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6E12C-B426-C641-967A-27DFEBC5ED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0AA979-C4DB-DFDE-94B3-2A163DC3C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E87D-4281-4257-B23F-2EBDB28238BA}" type="datetimeFigureOut">
              <a:rPr lang="en-US" smtClean="0"/>
              <a:t>9/15/2026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26AD3A-0C90-0FB9-7BC6-79A5CB5F0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93BA0-D7C5-CD2F-0EF8-41C0F15DE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1EE4-7624-461C-8530-7D9BC6A4AE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311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60800-B528-0B08-2B3E-831E94E35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0C3E0-355D-AF60-0879-F513FC802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E1186-F3A6-D1B9-9234-4BD14D072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E87D-4281-4257-B23F-2EBDB28238BA}" type="datetimeFigureOut">
              <a:rPr lang="en-US" smtClean="0"/>
              <a:t>9/15/2026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52D37-75AE-2E41-61DF-A12272E90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9E00F-31D9-4B7D-F62D-A91AD7FE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C1EE4-7624-461C-8530-7D9BC6A4AE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056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1210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67075-008A-BBAE-DFCD-EF1C8323DD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5A3512-9ED4-5390-5BB1-41FEEA03E7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239312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983104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1BCE4-659A-E32B-511D-74AC82DAD1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27087A-9278-13D8-4480-74B11E84C7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067605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85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09063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573860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187874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4607253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000849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853661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31863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57521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79839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12298017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3097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12191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2127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12191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2870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12191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0071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12191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9015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12191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7467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84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12191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512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4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1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7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229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461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613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210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124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128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719" r:id="rId3"/>
    <p:sldLayoutId id="214748372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594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0937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Natasha.and.morgans@uwtsd.ac.uk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B877075-D18D-1820-F09F-10312B57F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dirty="0" err="1">
                <a:latin typeface="Arial"/>
                <a:cs typeface="Arial"/>
              </a:rPr>
              <a:t>Sesiwn</a:t>
            </a:r>
            <a:r>
              <a:rPr lang="en-GB" dirty="0">
                <a:latin typeface="Arial"/>
                <a:cs typeface="Arial"/>
              </a:rPr>
              <a:t> 1: Gwaith </a:t>
            </a:r>
            <a:r>
              <a:rPr lang="en-GB" dirty="0" err="1">
                <a:latin typeface="Arial"/>
                <a:cs typeface="Arial"/>
              </a:rPr>
              <a:t>paratoi</a:t>
            </a:r>
            <a:r>
              <a:rPr lang="en-GB" dirty="0">
                <a:latin typeface="Arial"/>
                <a:cs typeface="Arial"/>
              </a:rPr>
              <a:t> </a:t>
            </a:r>
            <a:br>
              <a:rPr lang="en-US" dirty="0"/>
            </a:br>
            <a:r>
              <a:rPr lang="en-US" dirty="0">
                <a:latin typeface="Arial"/>
                <a:cs typeface="Arial"/>
              </a:rPr>
              <a:t>​</a:t>
            </a:r>
            <a:br>
              <a:rPr lang="en-US" dirty="0"/>
            </a:br>
            <a:r>
              <a:rPr lang="en-GB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Session 1: Preparation work</a:t>
            </a:r>
            <a:endParaRPr lang="en-US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204904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20D9D-F4C7-9F50-8263-7D717FA61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ea typeface="Calibri Light"/>
                <a:cs typeface="Calibri Light"/>
              </a:rPr>
              <a:t>Darllen</a:t>
            </a:r>
            <a:r>
              <a:rPr lang="en-US" dirty="0">
                <a:ea typeface="Calibri Light"/>
                <a:cs typeface="Calibri Light"/>
              </a:rPr>
              <a:t> </a:t>
            </a:r>
            <a:r>
              <a:rPr lang="en-US" dirty="0" err="1">
                <a:ea typeface="Calibri Light"/>
                <a:cs typeface="Calibri Light"/>
              </a:rPr>
              <a:t>blaenorol</a:t>
            </a:r>
            <a:br>
              <a:rPr lang="en-US" dirty="0">
                <a:ea typeface="Calibri Light"/>
                <a:cs typeface="Calibri Light"/>
              </a:rPr>
            </a:br>
            <a:r>
              <a:rPr lang="en-US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Pre reading</a:t>
            </a:r>
            <a:endParaRPr lang="en-US" dirty="0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DDD25-30E8-66BD-BBDD-B60444584A8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>
                <a:ea typeface="Calibri"/>
                <a:cs typeface="Calibri"/>
              </a:rPr>
              <a:t>Darllenwch</a:t>
            </a:r>
            <a:r>
              <a:rPr lang="en-US" dirty="0">
                <a:ea typeface="Calibri"/>
                <a:cs typeface="Calibri"/>
              </a:rPr>
              <a:t> </a:t>
            </a:r>
            <a:r>
              <a:rPr lang="en-US" dirty="0" err="1">
                <a:ea typeface="Calibri"/>
                <a:cs typeface="Calibri"/>
              </a:rPr>
              <a:t>lenyddiaethragarweiniol</a:t>
            </a:r>
            <a:r>
              <a:rPr lang="en-US" dirty="0">
                <a:ea typeface="Calibri"/>
                <a:cs typeface="Calibri"/>
              </a:rPr>
              <a:t> </a:t>
            </a:r>
            <a:r>
              <a:rPr lang="en-US" dirty="0" err="1">
                <a:ea typeface="Calibri"/>
                <a:cs typeface="Calibri"/>
              </a:rPr>
              <a:t>ararweinyddiaeth</a:t>
            </a:r>
            <a:r>
              <a:rPr lang="en-US" dirty="0">
                <a:ea typeface="Calibri"/>
                <a:cs typeface="Calibri"/>
              </a:rPr>
              <a:t> 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621A1-4311-CE09-D1DE-339D9FC2D5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Read introductory leadership literature </a:t>
            </a:r>
            <a:endParaRPr lang="en-US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04163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5370F-DD0A-F478-A5CB-EFE3B9E13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ea typeface="Calibri Light"/>
                <a:cs typeface="Calibri Light"/>
              </a:rPr>
              <a:t>Tasg</a:t>
            </a:r>
            <a:br>
              <a:rPr lang="en-US" dirty="0">
                <a:ea typeface="Calibri Light"/>
                <a:cs typeface="Calibri Light"/>
              </a:rPr>
            </a:br>
            <a:r>
              <a:rPr lang="en-US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Task</a:t>
            </a:r>
            <a:endParaRPr lang="en-US" dirty="0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DAD75-D331-20FC-667F-90667AB3B59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>
                <a:ea typeface="Calibri"/>
                <a:cs typeface="Calibri"/>
              </a:rPr>
              <a:t>Chwblhewch</a:t>
            </a:r>
            <a:r>
              <a:rPr lang="en-US" dirty="0">
                <a:ea typeface="Calibri"/>
                <a:cs typeface="Calibri"/>
              </a:rPr>
              <a:t> </a:t>
            </a:r>
            <a:r>
              <a:rPr lang="en-US" dirty="0" err="1">
                <a:ea typeface="Calibri"/>
                <a:cs typeface="Calibri"/>
              </a:rPr>
              <a:t>gofnoddyddiadur</a:t>
            </a:r>
            <a:r>
              <a:rPr lang="en-US" dirty="0">
                <a:ea typeface="Calibri"/>
                <a:cs typeface="Calibri"/>
              </a:rPr>
              <a:t> </a:t>
            </a:r>
            <a:r>
              <a:rPr lang="en-US" dirty="0" err="1">
                <a:ea typeface="Calibri"/>
                <a:cs typeface="Calibri"/>
              </a:rPr>
              <a:t>myfyriol:Fyhunaniaeth</a:t>
            </a:r>
            <a:r>
              <a:rPr lang="en-US" dirty="0">
                <a:ea typeface="Calibri"/>
                <a:cs typeface="Calibri"/>
              </a:rPr>
              <a:t> </a:t>
            </a:r>
            <a:r>
              <a:rPr lang="en-US" dirty="0" err="1">
                <a:ea typeface="Calibri"/>
                <a:cs typeface="Calibri"/>
              </a:rPr>
              <a:t>arweinyddiaeth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a'm</a:t>
            </a:r>
            <a:r>
              <a:rPr lang="en-US" dirty="0">
                <a:ea typeface="Calibri"/>
                <a:cs typeface="Calibri"/>
              </a:rPr>
              <a:t> </a:t>
            </a:r>
            <a:r>
              <a:rPr lang="en-US" dirty="0" err="1">
                <a:ea typeface="Calibri"/>
                <a:cs typeface="Calibri"/>
              </a:rPr>
              <a:t>dyheadau</a:t>
            </a:r>
            <a:r>
              <a:rPr lang="en-US" dirty="0">
                <a:ea typeface="Calibri"/>
                <a:cs typeface="Calibri"/>
              </a:rPr>
              <a:t> </a:t>
            </a:r>
            <a:r>
              <a:rPr lang="en-US" dirty="0" err="1">
                <a:ea typeface="Calibri"/>
                <a:cs typeface="Calibri"/>
              </a:rPr>
              <a:t>presennol</a:t>
            </a:r>
            <a:r>
              <a:rPr lang="en-US" dirty="0">
                <a:ea typeface="Calibri"/>
                <a:cs typeface="Calibri"/>
              </a:rPr>
              <a:t>.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1F877E-CE5A-7826-7B98-38B1DCF3C6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Complete a reflective </a:t>
            </a:r>
            <a:r>
              <a:rPr lang="en-US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journal entry</a:t>
            </a:r>
            <a:r>
              <a:rPr lang="en-US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: My current </a:t>
            </a:r>
            <a:r>
              <a:rPr lang="en-US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leadership identity</a:t>
            </a:r>
            <a:r>
              <a:rPr lang="en-US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 and aspirations. </a:t>
            </a: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43650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D2E27-27F1-5909-C6F0-249574CEC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ea typeface="Calibri Light"/>
                <a:cs typeface="Calibri Light"/>
              </a:rPr>
              <a:t>Tasg</a:t>
            </a:r>
            <a:br>
              <a:rPr lang="en-US" dirty="0">
                <a:ea typeface="Calibri Light"/>
                <a:cs typeface="Calibri Light"/>
              </a:rPr>
            </a:br>
            <a:r>
              <a:rPr lang="en-US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9F866-D0DD-F044-3D55-60D4EAED4B3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Cyn y sesiwn gyntaf:</a:t>
            </a:r>
            <a:endParaRPr lang="en-US" sz="18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Cwblhewch </a:t>
            </a:r>
            <a:r>
              <a:rPr lang="en-US" sz="1800" dirty="0" err="1">
                <a:ea typeface="+mn-lt"/>
                <a:cs typeface="+mn-lt"/>
              </a:rPr>
              <a:t>gofnod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 err="1">
                <a:ea typeface="+mn-lt"/>
                <a:cs typeface="+mn-lt"/>
              </a:rPr>
              <a:t>myfyriol</a:t>
            </a:r>
            <a:r>
              <a:rPr lang="en-US" sz="1800" dirty="0">
                <a:ea typeface="+mn-lt"/>
                <a:cs typeface="+mn-lt"/>
              </a:rPr>
              <a:t> (180-200 </a:t>
            </a:r>
            <a:r>
              <a:rPr lang="en-US" sz="1800" dirty="0" err="1">
                <a:ea typeface="+mn-lt"/>
                <a:cs typeface="+mn-lt"/>
              </a:rPr>
              <a:t>gair</a:t>
            </a:r>
            <a:r>
              <a:rPr lang="en-US" sz="1800" dirty="0">
                <a:ea typeface="+mn-lt"/>
                <a:cs typeface="+mn-lt"/>
              </a:rPr>
              <a:t>) </a:t>
            </a:r>
            <a:r>
              <a:rPr lang="en-US" sz="1800" dirty="0" err="1">
                <a:ea typeface="+mn-lt"/>
                <a:cs typeface="+mn-lt"/>
              </a:rPr>
              <a:t>sy'n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 err="1">
                <a:ea typeface="+mn-lt"/>
                <a:cs typeface="+mn-lt"/>
              </a:rPr>
              <a:t>archwilio</a:t>
            </a:r>
            <a:r>
              <a:rPr lang="en-US" sz="1800" dirty="0">
                <a:ea typeface="+mn-lt"/>
                <a:cs typeface="+mn-lt"/>
              </a:rPr>
              <a:t>:</a:t>
            </a:r>
            <a:endParaRPr lang="en-US" sz="1800" dirty="0">
              <a:ea typeface="Calibri" panose="020F0502020204030204"/>
              <a:cs typeface="Calibri" panose="020F0502020204030204"/>
            </a:endParaRPr>
          </a:p>
          <a:p>
            <a:r>
              <a:rPr lang="en-US" sz="1800" dirty="0">
                <a:ea typeface="+mn-lt"/>
                <a:cs typeface="+mn-lt"/>
              </a:rPr>
              <a:t>Sut </a:t>
            </a:r>
            <a:r>
              <a:rPr lang="en-US" sz="1800" dirty="0" err="1">
                <a:ea typeface="+mn-lt"/>
                <a:cs typeface="+mn-lt"/>
              </a:rPr>
              <a:t>rwy'n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 err="1">
                <a:ea typeface="+mn-lt"/>
                <a:cs typeface="+mn-lt"/>
              </a:rPr>
              <a:t>ystyried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 err="1">
                <a:ea typeface="+mn-lt"/>
                <a:cs typeface="+mn-lt"/>
              </a:rPr>
              <a:t>fy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 err="1">
                <a:ea typeface="+mn-lt"/>
                <a:cs typeface="+mn-lt"/>
              </a:rPr>
              <a:t>hun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 err="1">
                <a:ea typeface="+mn-lt"/>
                <a:cs typeface="+mn-lt"/>
              </a:rPr>
              <a:t>fel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 err="1">
                <a:ea typeface="+mn-lt"/>
                <a:cs typeface="+mn-lt"/>
              </a:rPr>
              <a:t>arweinydd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 err="1">
                <a:ea typeface="+mn-lt"/>
                <a:cs typeface="+mn-lt"/>
              </a:rPr>
              <a:t>ar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dirty="0" err="1">
                <a:ea typeface="+mn-lt"/>
                <a:cs typeface="+mn-lt"/>
              </a:rPr>
              <a:t>hyn</a:t>
            </a:r>
            <a:r>
              <a:rPr lang="en-US" sz="1800" dirty="0">
                <a:ea typeface="+mn-lt"/>
                <a:cs typeface="+mn-lt"/>
              </a:rPr>
              <a:t> o </a:t>
            </a:r>
            <a:r>
              <a:rPr lang="en-US" sz="1800" dirty="0" err="1">
                <a:ea typeface="+mn-lt"/>
                <a:cs typeface="+mn-lt"/>
              </a:rPr>
              <a:t>bryd</a:t>
            </a:r>
            <a:r>
              <a:rPr lang="en-US" sz="1800" dirty="0">
                <a:ea typeface="+mn-lt"/>
                <a:cs typeface="+mn-lt"/>
              </a:rPr>
              <a:t>?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ea typeface="+mn-lt"/>
                <a:cs typeface="+mn-lt"/>
              </a:rPr>
              <a:t>Pa brofiadau sydd wedi llunio fy null o arwain?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ea typeface="+mn-lt"/>
                <a:cs typeface="+mn-lt"/>
              </a:rPr>
              <a:t>Beth yw fy mhrif gryfderau fel arweinydd?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ea typeface="+mn-lt"/>
                <a:cs typeface="+mn-lt"/>
              </a:rPr>
              <a:t>Pa </a:t>
            </a:r>
            <a:r>
              <a:rPr lang="en-US" sz="1800" err="1">
                <a:ea typeface="+mn-lt"/>
                <a:cs typeface="+mn-lt"/>
              </a:rPr>
              <a:t>heriau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arwain</a:t>
            </a:r>
            <a:r>
              <a:rPr lang="en-US" sz="1800" dirty="0">
                <a:ea typeface="+mn-lt"/>
                <a:cs typeface="+mn-lt"/>
              </a:rPr>
              <a:t> neu </a:t>
            </a:r>
            <a:r>
              <a:rPr lang="en-US" sz="1800" err="1">
                <a:ea typeface="+mn-lt"/>
                <a:cs typeface="+mn-lt"/>
              </a:rPr>
              <a:t>feysydd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datblygu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rwy'n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eu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cydnabod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ynof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fy</a:t>
            </a: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err="1">
                <a:ea typeface="+mn-lt"/>
                <a:cs typeface="+mn-lt"/>
              </a:rPr>
              <a:t>hun</a:t>
            </a:r>
            <a:r>
              <a:rPr lang="en-US" sz="1800" dirty="0">
                <a:ea typeface="+mn-lt"/>
                <a:cs typeface="+mn-lt"/>
              </a:rPr>
              <a:t>?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ea typeface="+mn-lt"/>
                <a:cs typeface="+mn-lt"/>
              </a:rPr>
              <a:t>Pa fath o arweinydd rwy'n anelu at fod?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ea typeface="+mn-lt"/>
                <a:cs typeface="+mn-lt"/>
              </a:rPr>
              <a:t>Beth rwy'n gobeithio ei ennill o'r rhaglen hon?</a:t>
            </a:r>
            <a:endParaRPr lang="en-US" sz="180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406C95-9435-7067-C4E1-9A115AD409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Before the first session: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Complete a reflective journal entry (approximately 180-200 words) exploring: </a:t>
            </a:r>
          </a:p>
          <a:p>
            <a:pPr lvl="1"/>
            <a:r>
              <a:rPr lang="en-US" sz="16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How do I currently view myself as a leader?</a:t>
            </a:r>
          </a:p>
          <a:p>
            <a:pPr lvl="1"/>
            <a:r>
              <a:rPr lang="en-US" sz="16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What experiences have shaped my leadership approach?</a:t>
            </a:r>
          </a:p>
          <a:p>
            <a:pPr lvl="1"/>
            <a:r>
              <a:rPr lang="en-US" sz="16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What are my key strengths as a leader?</a:t>
            </a:r>
          </a:p>
          <a:p>
            <a:pPr lvl="1"/>
            <a:r>
              <a:rPr lang="en-US" sz="16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What leadership challenges or development areas do I </a:t>
            </a:r>
            <a:r>
              <a:rPr lang="en-US" sz="1600" dirty="0" err="1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recognise</a:t>
            </a:r>
            <a:r>
              <a:rPr lang="en-US" sz="16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 in myself?</a:t>
            </a:r>
          </a:p>
          <a:p>
            <a:pPr lvl="1"/>
            <a:r>
              <a:rPr lang="en-US" sz="16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What kind of leader do I aspire to become?</a:t>
            </a:r>
          </a:p>
          <a:p>
            <a:pPr lvl="1"/>
            <a:r>
              <a:rPr lang="en-US" sz="16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What do I hope to gain from this programme?</a:t>
            </a:r>
            <a:endParaRPr lang="en-US" sz="160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38625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BD598-0401-42F2-CDBA-15FE64DEF8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360" y="1825625"/>
            <a:ext cx="5156200" cy="38098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 err="1">
                <a:ea typeface="+mn-lt"/>
                <a:cs typeface="+mn-lt"/>
              </a:rPr>
              <a:t>Anfonwch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eich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myfyrdod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ataf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drwy</a:t>
            </a:r>
            <a:r>
              <a:rPr lang="en-US" sz="2000" dirty="0">
                <a:ea typeface="+mn-lt"/>
                <a:cs typeface="+mn-lt"/>
              </a:rPr>
              <a:t> e-</a:t>
            </a:r>
            <a:r>
              <a:rPr lang="en-US" sz="2000" dirty="0" err="1">
                <a:ea typeface="+mn-lt"/>
                <a:cs typeface="+mn-lt"/>
              </a:rPr>
              <a:t>bost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cyn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Sesiwn</a:t>
            </a:r>
            <a:r>
              <a:rPr lang="en-US" sz="2000" dirty="0">
                <a:ea typeface="+mn-lt"/>
                <a:cs typeface="+mn-lt"/>
              </a:rPr>
              <a:t> 1 </a:t>
            </a:r>
            <a:r>
              <a:rPr lang="en-US" sz="2000" dirty="0" err="1">
                <a:ea typeface="+mn-lt"/>
                <a:cs typeface="+mn-lt"/>
              </a:rPr>
              <a:t>i</a:t>
            </a:r>
            <a:r>
              <a:rPr lang="en-US" sz="2000" dirty="0">
                <a:ea typeface="+mn-lt"/>
                <a:cs typeface="+mn-lt"/>
              </a:rPr>
              <a:t> mi </a:t>
            </a:r>
            <a:r>
              <a:rPr lang="en-US" sz="2000" dirty="0" err="1">
                <a:ea typeface="+mn-lt"/>
                <a:cs typeface="+mn-lt"/>
              </a:rPr>
              <a:t>gyfeirio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ato'n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bersonol</a:t>
            </a:r>
            <a:r>
              <a:rPr lang="en-US" sz="2000" dirty="0">
                <a:ea typeface="+mn-lt"/>
                <a:cs typeface="+mn-lt"/>
              </a:rPr>
              <a:t>. 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 dirty="0" err="1">
                <a:ea typeface="+mn-lt"/>
                <a:cs typeface="+mn-lt"/>
              </a:rPr>
              <a:t>Cyflwynwch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ef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yn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gyfrinachol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ymlaen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llaw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fel</a:t>
            </a:r>
            <a:r>
              <a:rPr lang="en-US" sz="2000" dirty="0">
                <a:ea typeface="+mn-lt"/>
                <a:cs typeface="+mn-lt"/>
              </a:rPr>
              <a:t> y </a:t>
            </a:r>
            <a:r>
              <a:rPr lang="en-US" sz="2000" dirty="0" err="1">
                <a:ea typeface="+mn-lt"/>
                <a:cs typeface="+mn-lt"/>
              </a:rPr>
              <a:t>gallwch</a:t>
            </a:r>
            <a:r>
              <a:rPr lang="en-US" sz="2000" dirty="0">
                <a:ea typeface="+mn-lt"/>
                <a:cs typeface="+mn-lt"/>
              </a:rPr>
              <a:t> nodi </a:t>
            </a:r>
            <a:r>
              <a:rPr lang="en-US" sz="2000" dirty="0" err="1">
                <a:ea typeface="+mn-lt"/>
                <a:cs typeface="+mn-lt"/>
              </a:rPr>
              <a:t>themâu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cyffredin</a:t>
            </a:r>
            <a:r>
              <a:rPr lang="en-US" sz="2000" dirty="0">
                <a:ea typeface="+mn-lt"/>
                <a:cs typeface="+mn-lt"/>
              </a:rPr>
              <a:t>. 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 dirty="0" err="1">
                <a:ea typeface="+mn-lt"/>
                <a:cs typeface="+mn-lt"/>
              </a:rPr>
              <a:t>Defnyddiwch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ef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fel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llinell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sylfaen</a:t>
            </a:r>
            <a:r>
              <a:rPr lang="en-US" sz="2000" dirty="0">
                <a:ea typeface="+mn-lt"/>
                <a:cs typeface="+mn-lt"/>
              </a:rPr>
              <a:t> ac </a:t>
            </a:r>
            <a:r>
              <a:rPr lang="en-US" sz="2000" dirty="0" err="1">
                <a:ea typeface="+mn-lt"/>
                <a:cs typeface="+mn-lt"/>
              </a:rPr>
              <a:t>ailymwelwch</a:t>
            </a:r>
            <a:r>
              <a:rPr lang="en-US" sz="2000" dirty="0">
                <a:ea typeface="+mn-lt"/>
                <a:cs typeface="+mn-lt"/>
              </a:rPr>
              <a:t> ag </a:t>
            </a:r>
            <a:r>
              <a:rPr lang="en-US" sz="2000" dirty="0" err="1">
                <a:ea typeface="+mn-lt"/>
                <a:cs typeface="+mn-lt"/>
              </a:rPr>
              <a:t>ef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ar</a:t>
            </a:r>
            <a:r>
              <a:rPr lang="en-US" sz="2000" dirty="0">
                <a:ea typeface="+mn-lt"/>
                <a:cs typeface="+mn-lt"/>
              </a:rPr>
              <a:t> </a:t>
            </a:r>
            <a:r>
              <a:rPr lang="en-US" sz="2000" dirty="0" err="1">
                <a:ea typeface="+mn-lt"/>
                <a:cs typeface="+mn-lt"/>
              </a:rPr>
              <a:t>ddiwedd</a:t>
            </a:r>
            <a:r>
              <a:rPr lang="en-US" sz="2000" dirty="0">
                <a:ea typeface="+mn-lt"/>
                <a:cs typeface="+mn-lt"/>
              </a:rPr>
              <a:t> y </a:t>
            </a:r>
            <a:r>
              <a:rPr lang="en-US" sz="2000" dirty="0" err="1">
                <a:ea typeface="+mn-lt"/>
                <a:cs typeface="+mn-lt"/>
              </a:rPr>
              <a:t>rhaglen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i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dirty="0" err="1">
                <a:ea typeface="+mn-lt"/>
                <a:cs typeface="+mn-lt"/>
              </a:rPr>
              <a:t>fesur</a:t>
            </a:r>
            <a:r>
              <a:rPr lang="en-US" sz="2000" dirty="0">
                <a:ea typeface="+mn-lt"/>
                <a:cs typeface="+mn-lt"/>
              </a:rPr>
              <a:t> </a:t>
            </a:r>
            <a:r>
              <a:rPr lang="en-US" sz="2000" dirty="0" err="1">
                <a:ea typeface="+mn-lt"/>
                <a:cs typeface="+mn-lt"/>
              </a:rPr>
              <a:t>twf</a:t>
            </a:r>
            <a:r>
              <a:rPr lang="en-US" sz="2000" dirty="0">
                <a:ea typeface="+mn-lt"/>
                <a:cs typeface="+mn-lt"/>
              </a:rPr>
              <a:t>. </a:t>
            </a:r>
            <a:endParaRPr lang="en-US" sz="2000">
              <a:ea typeface="+mn-lt"/>
              <a:cs typeface="+mn-lt"/>
            </a:endParaRPr>
          </a:p>
          <a:p>
            <a:endParaRPr lang="en-US" sz="20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dirty="0" err="1">
                <a:ea typeface="Calibri"/>
                <a:cs typeface="Calibri"/>
              </a:rPr>
              <a:t>Cyfeiriad</a:t>
            </a:r>
            <a:r>
              <a:rPr lang="en-US" sz="2000" dirty="0">
                <a:ea typeface="Calibri"/>
                <a:cs typeface="Calibri"/>
              </a:rPr>
              <a:t> </a:t>
            </a:r>
            <a:r>
              <a:rPr lang="en-US" sz="2000" dirty="0" err="1">
                <a:ea typeface="Calibri"/>
                <a:cs typeface="Calibri"/>
              </a:rPr>
              <a:t>ebost</a:t>
            </a:r>
            <a:r>
              <a:rPr lang="en-US" sz="2000" dirty="0">
                <a:ea typeface="Calibri"/>
                <a:cs typeface="Calibri"/>
              </a:rPr>
              <a:t>;</a:t>
            </a:r>
            <a:endParaRPr lang="en-US" sz="2000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  <a:hlinkClick r:id="rId2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Natasha.and.morgans@uwtsd.ac.uk</a:t>
            </a:r>
          </a:p>
          <a:p>
            <a:pPr marL="0" indent="0">
              <a:buNone/>
            </a:pPr>
            <a:endParaRPr lang="en-US" sz="2000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F01721-9F72-4D98-2EAC-E963AB6C2E4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Email your reflection to me before Session 1 for personal reference.</a:t>
            </a:r>
            <a:endParaRPr lang="en-US" sz="2000" dirty="0">
              <a:solidFill>
                <a:schemeClr val="accent1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Submit it confidentially beforehand so you can identify common themes.</a:t>
            </a:r>
            <a:endParaRPr lang="en-US" sz="2000" dirty="0">
              <a:solidFill>
                <a:schemeClr val="accent1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Use it as a baseline and revisit it at the end of the </a:t>
            </a:r>
            <a:r>
              <a:rPr lang="en-US" sz="2000" dirty="0" err="1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programme</a:t>
            </a:r>
            <a:r>
              <a:rPr lang="en-US" sz="20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 to measure growth.</a:t>
            </a:r>
          </a:p>
          <a:p>
            <a:endParaRPr lang="en-US" sz="2000" dirty="0">
              <a:solidFill>
                <a:schemeClr val="accent1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Email address;</a:t>
            </a:r>
            <a:endParaRPr lang="en-US" sz="2000" dirty="0">
              <a:solidFill>
                <a:schemeClr val="accent1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Natasha.and.morgans</a:t>
            </a:r>
            <a:r>
              <a:rPr lang="en-US" sz="200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@uwtsd.ac.uk</a:t>
            </a:r>
            <a:endParaRPr lang="en-US" sz="2000" dirty="0">
              <a:solidFill>
                <a:schemeClr val="accent1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4C37425-25C6-7785-9D21-8A880F9C75D9}"/>
              </a:ext>
            </a:extLst>
          </p:cNvPr>
          <p:cNvSpPr txBox="1">
            <a:spLocks/>
          </p:cNvSpPr>
          <p:nvPr/>
        </p:nvSpPr>
        <p:spPr>
          <a:xfrm>
            <a:off x="848360" y="39560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ea typeface="Calibri Light"/>
                <a:cs typeface="Calibri Light"/>
              </a:rPr>
              <a:t>Tasg</a:t>
            </a:r>
            <a:br>
              <a:rPr lang="en-US" dirty="0">
                <a:ea typeface="Calibri Light"/>
                <a:cs typeface="Calibri Light"/>
              </a:rPr>
            </a:br>
            <a:r>
              <a:rPr lang="en-US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Task</a:t>
            </a:r>
          </a:p>
        </p:txBody>
      </p:sp>
    </p:spTree>
    <p:extLst>
      <p:ext uri="{BB962C8B-B14F-4D97-AF65-F5344CB8AC3E}">
        <p14:creationId xmlns:p14="http://schemas.microsoft.com/office/powerpoint/2010/main" val="1492393735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Place full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2d2d2b0-9523-4f03-a938-d6c7b30635b7">
      <Terms xmlns="http://schemas.microsoft.com/office/infopath/2007/PartnerControls"/>
    </lcf76f155ced4ddcb4097134ff3c332f>
    <TaxCatchAll xmlns="a67e3343-a4c6-453d-839d-5737b92e28d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8FC7A7A2E65949BCB8A1B5684C08DA" ma:contentTypeVersion="10" ma:contentTypeDescription="Create a new document." ma:contentTypeScope="" ma:versionID="560413eae5661bfa1f222d7c6894a3d8">
  <xsd:schema xmlns:xsd="http://www.w3.org/2001/XMLSchema" xmlns:xs="http://www.w3.org/2001/XMLSchema" xmlns:p="http://schemas.microsoft.com/office/2006/metadata/properties" xmlns:ns2="82d2d2b0-9523-4f03-a938-d6c7b30635b7" xmlns:ns3="a67e3343-a4c6-453d-839d-5737b92e28d6" targetNamespace="http://schemas.microsoft.com/office/2006/metadata/properties" ma:root="true" ma:fieldsID="b85fb1bbd67b4f7121932a2c300a9f1b" ns2:_="" ns3:_="">
    <xsd:import namespace="82d2d2b0-9523-4f03-a938-d6c7b30635b7"/>
    <xsd:import namespace="a67e3343-a4c6-453d-839d-5737b92e28d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d2d2b0-9523-4f03-a938-d6c7b30635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7e3343-a4c6-453d-839d-5737b92e28d6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20d9763e-e350-4b5b-8689-cf6adb519c6d}" ma:internalName="TaxCatchAll" ma:showField="CatchAllData" ma:web="a67e3343-a4c6-453d-839d-5737b92e28d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56A3B2B-0203-4BF6-8FE2-A41C21C944B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CD6B48E-39E8-4B2E-B678-70470F5B32AF}">
  <ds:schemaRefs>
    <ds:schemaRef ds:uri="http://schemas.microsoft.com/office/2006/metadata/properties"/>
    <ds:schemaRef ds:uri="http://schemas.microsoft.com/office/infopath/2007/PartnerControls"/>
    <ds:schemaRef ds:uri="82d2d2b0-9523-4f03-a938-d6c7b30635b7"/>
    <ds:schemaRef ds:uri="a67e3343-a4c6-453d-839d-5737b92e28d6"/>
  </ds:schemaRefs>
</ds:datastoreItem>
</file>

<file path=customXml/itemProps3.xml><?xml version="1.0" encoding="utf-8"?>
<ds:datastoreItem xmlns:ds="http://schemas.openxmlformats.org/officeDocument/2006/customXml" ds:itemID="{C1BD6BA0-5A87-4247-AEE6-82DE00082F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2d2d2b0-9523-4f03-a938-d6c7b30635b7"/>
    <ds:schemaRef ds:uri="a67e3343-a4c6-453d-839d-5737b92e28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BLUE</Template>
  <TotalTime>1807</TotalTime>
  <Words>469</Words>
  <Application>Microsoft Office PowerPoint</Application>
  <PresentationFormat>Widescreen</PresentationFormat>
  <Paragraphs>85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Holding PAge</vt:lpstr>
      <vt:lpstr>Title Slide 1</vt:lpstr>
      <vt:lpstr>Title Slide 2</vt:lpstr>
      <vt:lpstr>Title Slide 3</vt:lpstr>
      <vt:lpstr>Title Slide 4</vt:lpstr>
      <vt:lpstr>Sub Title 1</vt:lpstr>
      <vt:lpstr>Accessible 2</vt:lpstr>
      <vt:lpstr>Place full Image in Background</vt:lpstr>
      <vt:lpstr>Sesiwn 1: Gwaith paratoi  ​ Session 1: Preparation work</vt:lpstr>
      <vt:lpstr>Darllen blaenorol Pre reading</vt:lpstr>
      <vt:lpstr>Tasg Task</vt:lpstr>
      <vt:lpstr>Tasg Task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Morgans</dc:creator>
  <cp:lastModifiedBy>Natasha Morgans</cp:lastModifiedBy>
  <cp:revision>71</cp:revision>
  <dcterms:created xsi:type="dcterms:W3CDTF">2026-08-19T13:09:03Z</dcterms:created>
  <dcterms:modified xsi:type="dcterms:W3CDTF">2026-09-15T14:14:57Z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0x010100608FC7A7A2E65949BCB8A1B5684C08DA</vt:lpwstr>
  </property>
  <property fmtid="{D5CDD505-2E9C-101B-9397-08002B2CF9AE}" pid="3" name="MediaServiceImageTags">
    <vt:lpwstr/>
  </property>
</Properties>
</file>