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5" r:id="rId1"/>
  </p:sldMasterIdLst>
  <p:sldIdLst>
    <p:sldId id="256" r:id="rId2"/>
    <p:sldId id="257" r:id="rId3"/>
    <p:sldId id="287" r:id="rId4"/>
    <p:sldId id="274" r:id="rId5"/>
    <p:sldId id="275" r:id="rId6"/>
    <p:sldId id="276" r:id="rId7"/>
    <p:sldId id="268" r:id="rId8"/>
    <p:sldId id="270" r:id="rId9"/>
    <p:sldId id="269" r:id="rId10"/>
    <p:sldId id="277" r:id="rId11"/>
    <p:sldId id="278" r:id="rId12"/>
    <p:sldId id="289" r:id="rId13"/>
    <p:sldId id="288" r:id="rId14"/>
    <p:sldId id="282" r:id="rId15"/>
    <p:sldId id="284" r:id="rId16"/>
    <p:sldId id="279" r:id="rId17"/>
    <p:sldId id="285" r:id="rId18"/>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04D54AC-D3A3-6425-DA3B-8DD249E0A55C}" v="32" dt="2022-02-17T22:34:13.136"/>
    <p1510:client id="{0694B7EE-F7DB-EDB7-A984-48538855383C}" v="919" dt="2022-02-14T22:54:21.061"/>
    <p1510:client id="{07B48188-2C1A-D462-B050-A53CA0569B19}" v="738" dt="2022-02-23T22:21:44.574"/>
    <p1510:client id="{0D622F69-AC4F-9665-D2D1-3A31A7DFFAAA}" v="218" dt="2022-03-10T18:09:40.560"/>
    <p1510:client id="{248A1B8F-6B61-6BE4-9481-8C38285DE8BF}" v="80" dt="2022-02-15T17:20:18.158"/>
    <p1510:client id="{2AFD1110-7949-F841-989B-E24A064061F4}" v="10" dt="2022-03-01T15:10:06.499"/>
    <p1510:client id="{3717C59A-F40D-4956-B2A1-B0DB56C257DA}" v="276" dt="2022-02-14T18:58:24.464"/>
    <p1510:client id="{3831238E-4B92-BD59-B38F-261965A9BC2B}" v="127" dt="2022-02-23T22:39:59.781"/>
    <p1510:client id="{420CBDFC-3367-BD4F-D655-AFB5081ED5B9}" v="151" dt="2022-02-15T13:14:59.979"/>
    <p1510:client id="{47CA1197-E526-29B3-3626-183628B44B48}" v="1535" dt="2022-02-24T00:42:57.799"/>
    <p1510:client id="{56509B49-6C2C-A36C-2CFB-D3424F25FE10}" v="22" dt="2022-02-15T08:15:09.317"/>
    <p1510:client id="{59ACE5ED-BBA4-79A8-E4AD-527395E731AD}" v="30" dt="2022-03-03T22:18:28.380"/>
    <p1510:client id="{5A3E69C7-260E-646D-3F85-31A035C0162B}" v="60" dt="2022-02-22T13:47:05.196"/>
    <p1510:client id="{68600BF3-C059-A52E-2CC5-C39D07B21805}" v="505" dt="2022-03-10T11:31:23.479"/>
    <p1510:client id="{6E681C4B-37E9-517A-2FB9-36213943C4A8}" v="370" dt="2022-02-27T21:26:23.932"/>
    <p1510:client id="{794C054F-26A7-4FD7-F6F0-C4BE592A269C}" v="40" dt="2022-03-09T17:44:12.234"/>
    <p1510:client id="{80D212AC-90C7-318F-D3E8-4592F8599A00}" v="680" dt="2022-03-09T13:23:14.063"/>
    <p1510:client id="{886718C5-7B8E-1FE2-ED1A-264C035658B9}" v="790" dt="2022-02-16T19:19:22.322"/>
    <p1510:client id="{8D145A3D-D195-2B14-61F5-F5C7F9F21A31}" v="89" dt="2022-03-02T19:08:21.253"/>
    <p1510:client id="{91E9352E-9BC8-086D-3F04-ABC94098089C}" v="100" dt="2022-03-07T20:41:54.907"/>
    <p1510:client id="{97528BDA-8A7A-DBD5-E8EF-CA135CE22703}" v="268" dt="2022-03-10T19:03:41.241"/>
    <p1510:client id="{9ABE6BD8-24C0-0F7D-3AA2-8EEDDD7B55C2}" v="434" dt="2022-02-16T20:07:16.998"/>
    <p1510:client id="{9E072280-28AD-FCF8-3F32-FDA4240EEF09}" v="939" dt="2022-02-28T07:31:54.974"/>
    <p1510:client id="{A3C3E742-73E9-D830-6237-BB8EDA63DCC0}" v="50" dt="2022-03-09T05:26:47.619"/>
    <p1510:client id="{A8EEAC68-19B2-46AD-9F1C-7C23E3CDD20B}" v="199" dt="2022-02-21T04:39:43.742"/>
    <p1510:client id="{B61F8418-8FD4-BFE9-D0A3-0E719A973ABC}" v="366" dt="2022-03-09T12:06:19.011"/>
    <p1510:client id="{B6E4681F-18F6-C049-B1CE-DCB97D946E0F}" v="2672" dt="2022-03-10T13:43:48.368"/>
    <p1510:client id="{B9AFAAA4-5A0A-582F-D4ED-0FD1CE341A92}" v="1825" dt="2022-03-07T23:13:04.499"/>
    <p1510:client id="{C799BD19-C193-FEBC-203B-E495F6CFD124}" v="238" dt="2022-02-21T05:05:34.886"/>
    <p1510:client id="{C970107C-EAC0-927D-80DC-06D255EA03AD}" v="62" dt="2022-03-01T20:24:33.960"/>
    <p1510:client id="{CC514093-71B3-C2D2-2FF7-D5838918495C}" v="18" dt="2022-02-23T22:43:57.808"/>
    <p1510:client id="{CEDEEEE7-A95B-91B5-730C-4F713B6AB21E}" v="17" dt="2022-03-09T10:29:32.642"/>
    <p1510:client id="{DE95A03B-940D-2EF9-F41C-9EBF3D9CE2A9}" v="71" dt="2022-02-25T23:17:54.961"/>
    <p1510:client id="{E5FD7227-426F-8DAD-B4E5-437BB82DE87C}" v="28" dt="2022-02-17T20:09:52.374"/>
    <p1510:client id="{EAE541AE-889A-89AB-3784-AA83C42D539C}" v="4" dt="2022-02-28T11:35:14.872"/>
    <p1510:client id="{F39A3622-547F-7AF1-A6C9-8FE3BA3B03FE}" v="3397" dt="2022-02-21T09:11:02.077"/>
    <p1510:client id="{F4DE6E27-4D0A-2750-E6C3-239A05C476EB}" v="78" dt="2022-03-09T16:52:26.39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nthonia Akpan (2026998)" userId="S::2026998@student.uwtsd.ac.uk::f4522fb3-2210-4efa-893b-5e84191431d5" providerId="AD" clId="Web-{8D145A3D-D195-2B14-61F5-F5C7F9F21A31}"/>
    <pc:docChg chg="modSld">
      <pc:chgData name="Anthonia Akpan (2026998)" userId="S::2026998@student.uwtsd.ac.uk::f4522fb3-2210-4efa-893b-5e84191431d5" providerId="AD" clId="Web-{8D145A3D-D195-2B14-61F5-F5C7F9F21A31}" dt="2022-03-02T19:08:21.253" v="66" actId="20577"/>
      <pc:docMkLst>
        <pc:docMk/>
      </pc:docMkLst>
      <pc:sldChg chg="modSp">
        <pc:chgData name="Anthonia Akpan (2026998)" userId="S::2026998@student.uwtsd.ac.uk::f4522fb3-2210-4efa-893b-5e84191431d5" providerId="AD" clId="Web-{8D145A3D-D195-2B14-61F5-F5C7F9F21A31}" dt="2022-03-02T19:08:21.253" v="66" actId="20577"/>
        <pc:sldMkLst>
          <pc:docMk/>
          <pc:sldMk cId="2886294387" sldId="272"/>
        </pc:sldMkLst>
        <pc:spChg chg="mod">
          <ac:chgData name="Anthonia Akpan (2026998)" userId="S::2026998@student.uwtsd.ac.uk::f4522fb3-2210-4efa-893b-5e84191431d5" providerId="AD" clId="Web-{8D145A3D-D195-2B14-61F5-F5C7F9F21A31}" dt="2022-03-02T19:08:21.253" v="66" actId="20577"/>
          <ac:spMkLst>
            <pc:docMk/>
            <pc:sldMk cId="2886294387" sldId="272"/>
            <ac:spMk id="23" creationId="{8F95C751-6C01-459E-8A50-B824B5503059}"/>
          </ac:spMkLst>
        </pc:spChg>
      </pc:sldChg>
      <pc:sldChg chg="addSp delSp modSp">
        <pc:chgData name="Anthonia Akpan (2026998)" userId="S::2026998@student.uwtsd.ac.uk::f4522fb3-2210-4efa-893b-5e84191431d5" providerId="AD" clId="Web-{8D145A3D-D195-2B14-61F5-F5C7F9F21A31}" dt="2022-03-02T18:59:09.694" v="51" actId="20577"/>
        <pc:sldMkLst>
          <pc:docMk/>
          <pc:sldMk cId="2514585716" sldId="280"/>
        </pc:sldMkLst>
        <pc:spChg chg="add mod">
          <ac:chgData name="Anthonia Akpan (2026998)" userId="S::2026998@student.uwtsd.ac.uk::f4522fb3-2210-4efa-893b-5e84191431d5" providerId="AD" clId="Web-{8D145A3D-D195-2B14-61F5-F5C7F9F21A31}" dt="2022-03-02T18:59:09.694" v="51" actId="20577"/>
          <ac:spMkLst>
            <pc:docMk/>
            <pc:sldMk cId="2514585716" sldId="280"/>
            <ac:spMk id="3" creationId="{4D497823-1969-488D-9CE4-564F24B93B8D}"/>
          </ac:spMkLst>
        </pc:spChg>
        <pc:spChg chg="del mod">
          <ac:chgData name="Anthonia Akpan (2026998)" userId="S::2026998@student.uwtsd.ac.uk::f4522fb3-2210-4efa-893b-5e84191431d5" providerId="AD" clId="Web-{8D145A3D-D195-2B14-61F5-F5C7F9F21A31}" dt="2022-03-02T18:57:55.302" v="27"/>
          <ac:spMkLst>
            <pc:docMk/>
            <pc:sldMk cId="2514585716" sldId="280"/>
            <ac:spMk id="5" creationId="{769DC716-0FCC-4D9B-82F6-9CB6D2DE6CDF}"/>
          </ac:spMkLst>
        </pc:spChg>
        <pc:spChg chg="del">
          <ac:chgData name="Anthonia Akpan (2026998)" userId="S::2026998@student.uwtsd.ac.uk::f4522fb3-2210-4efa-893b-5e84191431d5" providerId="AD" clId="Web-{8D145A3D-D195-2B14-61F5-F5C7F9F21A31}" dt="2022-03-02T18:57:50.411" v="25"/>
          <ac:spMkLst>
            <pc:docMk/>
            <pc:sldMk cId="2514585716" sldId="280"/>
            <ac:spMk id="6" creationId="{9707279F-5627-4F86-9574-284BAE47D1C8}"/>
          </ac:spMkLst>
        </pc:spChg>
        <pc:spChg chg="del">
          <ac:chgData name="Anthonia Akpan (2026998)" userId="S::2026998@student.uwtsd.ac.uk::f4522fb3-2210-4efa-893b-5e84191431d5" providerId="AD" clId="Web-{8D145A3D-D195-2B14-61F5-F5C7F9F21A31}" dt="2022-03-02T18:57:52.661" v="26"/>
          <ac:spMkLst>
            <pc:docMk/>
            <pc:sldMk cId="2514585716" sldId="280"/>
            <ac:spMk id="7" creationId="{3DD6A0FB-C251-4714-8CC1-4974D09486A1}"/>
          </ac:spMkLst>
        </pc:spChg>
        <pc:spChg chg="add del mod">
          <ac:chgData name="Anthonia Akpan (2026998)" userId="S::2026998@student.uwtsd.ac.uk::f4522fb3-2210-4efa-893b-5e84191431d5" providerId="AD" clId="Web-{8D145A3D-D195-2B14-61F5-F5C7F9F21A31}" dt="2022-03-02T18:58:03.740" v="30"/>
          <ac:spMkLst>
            <pc:docMk/>
            <pc:sldMk cId="2514585716" sldId="280"/>
            <ac:spMk id="13" creationId="{2112E3A0-6DDB-4EFA-859D-54A3B1040C16}"/>
          </ac:spMkLst>
        </pc:spChg>
        <pc:spChg chg="add del mod">
          <ac:chgData name="Anthonia Akpan (2026998)" userId="S::2026998@student.uwtsd.ac.uk::f4522fb3-2210-4efa-893b-5e84191431d5" providerId="AD" clId="Web-{8D145A3D-D195-2B14-61F5-F5C7F9F21A31}" dt="2022-03-02T18:58:08.115" v="31"/>
          <ac:spMkLst>
            <pc:docMk/>
            <pc:sldMk cId="2514585716" sldId="280"/>
            <ac:spMk id="15" creationId="{BFCAF031-8986-42AA-97FB-918A0D1AE601}"/>
          </ac:spMkLst>
        </pc:spChg>
        <pc:spChg chg="add mod">
          <ac:chgData name="Anthonia Akpan (2026998)" userId="S::2026998@student.uwtsd.ac.uk::f4522fb3-2210-4efa-893b-5e84191431d5" providerId="AD" clId="Web-{8D145A3D-D195-2B14-61F5-F5C7F9F21A31}" dt="2022-03-02T18:58:18.615" v="33" actId="1076"/>
          <ac:spMkLst>
            <pc:docMk/>
            <pc:sldMk cId="2514585716" sldId="280"/>
            <ac:spMk id="17" creationId="{7BB8DB4B-91BA-4060-8203-062499341923}"/>
          </ac:spMkLst>
        </pc:spChg>
        <pc:spChg chg="add mod">
          <ac:chgData name="Anthonia Akpan (2026998)" userId="S::2026998@student.uwtsd.ac.uk::f4522fb3-2210-4efa-893b-5e84191431d5" providerId="AD" clId="Web-{8D145A3D-D195-2B14-61F5-F5C7F9F21A31}" dt="2022-03-02T18:58:23.412" v="35" actId="1076"/>
          <ac:spMkLst>
            <pc:docMk/>
            <pc:sldMk cId="2514585716" sldId="280"/>
            <ac:spMk id="18" creationId="{2578B348-A4B8-493F-9DDF-605444388B04}"/>
          </ac:spMkLst>
        </pc:spChg>
        <pc:picChg chg="mod">
          <ac:chgData name="Anthonia Akpan (2026998)" userId="S::2026998@student.uwtsd.ac.uk::f4522fb3-2210-4efa-893b-5e84191431d5" providerId="AD" clId="Web-{8D145A3D-D195-2B14-61F5-F5C7F9F21A31}" dt="2022-03-02T18:58:48.553" v="41" actId="1076"/>
          <ac:picMkLst>
            <pc:docMk/>
            <pc:sldMk cId="2514585716" sldId="280"/>
            <ac:picMk id="4" creationId="{8D75DE9E-75CA-4526-9CCF-57E8C7EEFFAC}"/>
          </ac:picMkLst>
        </pc:picChg>
      </pc:sldChg>
    </pc:docChg>
  </pc:docChgLst>
  <pc:docChgLst>
    <pc:chgData name="Anthonia Akpan (2026998)" userId="S::2026998@student.uwtsd.ac.uk::f4522fb3-2210-4efa-893b-5e84191431d5" providerId="AD" clId="Web-{794C054F-26A7-4FD7-F6F0-C4BE592A269C}"/>
    <pc:docChg chg="addSld delSld modSld">
      <pc:chgData name="Anthonia Akpan (2026998)" userId="S::2026998@student.uwtsd.ac.uk::f4522fb3-2210-4efa-893b-5e84191431d5" providerId="AD" clId="Web-{794C054F-26A7-4FD7-F6F0-C4BE592A269C}" dt="2022-03-09T17:44:12.234" v="44"/>
      <pc:docMkLst>
        <pc:docMk/>
      </pc:docMkLst>
      <pc:sldChg chg="addSp delSp modSp del">
        <pc:chgData name="Anthonia Akpan (2026998)" userId="S::2026998@student.uwtsd.ac.uk::f4522fb3-2210-4efa-893b-5e84191431d5" providerId="AD" clId="Web-{794C054F-26A7-4FD7-F6F0-C4BE592A269C}" dt="2022-03-09T17:41:49.647" v="41"/>
        <pc:sldMkLst>
          <pc:docMk/>
          <pc:sldMk cId="3032918934" sldId="281"/>
        </pc:sldMkLst>
        <pc:spChg chg="mod">
          <ac:chgData name="Anthonia Akpan (2026998)" userId="S::2026998@student.uwtsd.ac.uk::f4522fb3-2210-4efa-893b-5e84191431d5" providerId="AD" clId="Web-{794C054F-26A7-4FD7-F6F0-C4BE592A269C}" dt="2022-03-09T17:33:47.177" v="2" actId="20577"/>
          <ac:spMkLst>
            <pc:docMk/>
            <pc:sldMk cId="3032918934" sldId="281"/>
            <ac:spMk id="2" creationId="{2D3041CB-B391-47E7-9CE8-9BA64B9DF859}"/>
          </ac:spMkLst>
        </pc:spChg>
        <pc:spChg chg="mod">
          <ac:chgData name="Anthonia Akpan (2026998)" userId="S::2026998@student.uwtsd.ac.uk::f4522fb3-2210-4efa-893b-5e84191431d5" providerId="AD" clId="Web-{794C054F-26A7-4FD7-F6F0-C4BE592A269C}" dt="2022-03-09T17:40:41.564" v="33" actId="1076"/>
          <ac:spMkLst>
            <pc:docMk/>
            <pc:sldMk cId="3032918934" sldId="281"/>
            <ac:spMk id="3" creationId="{A1CF1416-AF97-4AD3-9EDB-641264FE1848}"/>
          </ac:spMkLst>
        </pc:spChg>
        <pc:spChg chg="add del mod">
          <ac:chgData name="Anthonia Akpan (2026998)" userId="S::2026998@student.uwtsd.ac.uk::f4522fb3-2210-4efa-893b-5e84191431d5" providerId="AD" clId="Web-{794C054F-26A7-4FD7-F6F0-C4BE592A269C}" dt="2022-03-09T17:35:05.245" v="6"/>
          <ac:spMkLst>
            <pc:docMk/>
            <pc:sldMk cId="3032918934" sldId="281"/>
            <ac:spMk id="6" creationId="{F2726B27-40F2-4952-9802-907FE0557ABB}"/>
          </ac:spMkLst>
        </pc:spChg>
      </pc:sldChg>
      <pc:sldChg chg="del">
        <pc:chgData name="Anthonia Akpan (2026998)" userId="S::2026998@student.uwtsd.ac.uk::f4522fb3-2210-4efa-893b-5e84191431d5" providerId="AD" clId="Web-{794C054F-26A7-4FD7-F6F0-C4BE592A269C}" dt="2022-03-09T17:44:12.234" v="44"/>
        <pc:sldMkLst>
          <pc:docMk/>
          <pc:sldMk cId="2331483101" sldId="286"/>
        </pc:sldMkLst>
      </pc:sldChg>
      <pc:sldChg chg="addSp delSp modSp new">
        <pc:chgData name="Anthonia Akpan (2026998)" userId="S::2026998@student.uwtsd.ac.uk::f4522fb3-2210-4efa-893b-5e84191431d5" providerId="AD" clId="Web-{794C054F-26A7-4FD7-F6F0-C4BE592A269C}" dt="2022-03-09T17:43:19.949" v="43" actId="20577"/>
        <pc:sldMkLst>
          <pc:docMk/>
          <pc:sldMk cId="974771050" sldId="287"/>
        </pc:sldMkLst>
        <pc:spChg chg="del">
          <ac:chgData name="Anthonia Akpan (2026998)" userId="S::2026998@student.uwtsd.ac.uk::f4522fb3-2210-4efa-893b-5e84191431d5" providerId="AD" clId="Web-{794C054F-26A7-4FD7-F6F0-C4BE592A269C}" dt="2022-03-09T17:40:03.702" v="29"/>
          <ac:spMkLst>
            <pc:docMk/>
            <pc:sldMk cId="974771050" sldId="287"/>
            <ac:spMk id="2" creationId="{2A074AAD-3ED3-4211-9A3C-D7816859764E}"/>
          </ac:spMkLst>
        </pc:spChg>
        <pc:spChg chg="mod">
          <ac:chgData name="Anthonia Akpan (2026998)" userId="S::2026998@student.uwtsd.ac.uk::f4522fb3-2210-4efa-893b-5e84191431d5" providerId="AD" clId="Web-{794C054F-26A7-4FD7-F6F0-C4BE592A269C}" dt="2022-03-09T17:43:19.949" v="43" actId="20577"/>
          <ac:spMkLst>
            <pc:docMk/>
            <pc:sldMk cId="974771050" sldId="287"/>
            <ac:spMk id="3" creationId="{70B45A4C-043E-476A-969E-37D9D9E35F75}"/>
          </ac:spMkLst>
        </pc:spChg>
        <pc:spChg chg="del">
          <ac:chgData name="Anthonia Akpan (2026998)" userId="S::2026998@student.uwtsd.ac.uk::f4522fb3-2210-4efa-893b-5e84191431d5" providerId="AD" clId="Web-{794C054F-26A7-4FD7-F6F0-C4BE592A269C}" dt="2022-03-09T17:39:59.795" v="28"/>
          <ac:spMkLst>
            <pc:docMk/>
            <pc:sldMk cId="974771050" sldId="287"/>
            <ac:spMk id="4" creationId="{89F8CB2F-044E-45C8-BD26-0DBD7A4B285B}"/>
          </ac:spMkLst>
        </pc:spChg>
        <pc:spChg chg="add del">
          <ac:chgData name="Anthonia Akpan (2026998)" userId="S::2026998@student.uwtsd.ac.uk::f4522fb3-2210-4efa-893b-5e84191431d5" providerId="AD" clId="Web-{794C054F-26A7-4FD7-F6F0-C4BE592A269C}" dt="2022-03-09T17:40:10.187" v="31"/>
          <ac:spMkLst>
            <pc:docMk/>
            <pc:sldMk cId="974771050" sldId="287"/>
            <ac:spMk id="10" creationId="{1A2658A2-BE37-4264-8882-BBBF8CF77836}"/>
          </ac:spMkLst>
        </pc:spChg>
        <pc:spChg chg="add mod">
          <ac:chgData name="Anthonia Akpan (2026998)" userId="S::2026998@student.uwtsd.ac.uk::f4522fb3-2210-4efa-893b-5e84191431d5" providerId="AD" clId="Web-{794C054F-26A7-4FD7-F6F0-C4BE592A269C}" dt="2022-03-09T17:41:40.365" v="40" actId="20577"/>
          <ac:spMkLst>
            <pc:docMk/>
            <pc:sldMk cId="974771050" sldId="287"/>
            <ac:spMk id="11" creationId="{402E3728-6ABE-41A7-8D4B-B4D062FC2B26}"/>
          </ac:spMkLst>
        </pc:spChg>
        <pc:picChg chg="add">
          <ac:chgData name="Anthonia Akpan (2026998)" userId="S::2026998@student.uwtsd.ac.uk::f4522fb3-2210-4efa-893b-5e84191431d5" providerId="AD" clId="Web-{794C054F-26A7-4FD7-F6F0-C4BE592A269C}" dt="2022-03-09T17:39:24.246" v="25"/>
          <ac:picMkLst>
            <pc:docMk/>
            <pc:sldMk cId="974771050" sldId="287"/>
            <ac:picMk id="6" creationId="{864BBA53-8AF0-43B5-982B-F5360AB6C565}"/>
          </ac:picMkLst>
        </pc:picChg>
        <pc:picChg chg="add">
          <ac:chgData name="Anthonia Akpan (2026998)" userId="S::2026998@student.uwtsd.ac.uk::f4522fb3-2210-4efa-893b-5e84191431d5" providerId="AD" clId="Web-{794C054F-26A7-4FD7-F6F0-C4BE592A269C}" dt="2022-03-09T17:39:24.262" v="26"/>
          <ac:picMkLst>
            <pc:docMk/>
            <pc:sldMk cId="974771050" sldId="287"/>
            <ac:picMk id="8" creationId="{5D14B37F-9A3A-4186-A7E2-C76C4F18B6F2}"/>
          </ac:picMkLst>
        </pc:picChg>
      </pc:sldChg>
    </pc:docChg>
  </pc:docChgLst>
  <pc:docChgLst>
    <pc:chgData name="Anthonia Akpan (2026998)" userId="S::2026998@student.uwtsd.ac.uk::f4522fb3-2210-4efa-893b-5e84191431d5" providerId="AD" clId="Web-{3831238E-4B92-BD59-B38F-261965A9BC2B}"/>
    <pc:docChg chg="addSld delSld modSld">
      <pc:chgData name="Anthonia Akpan (2026998)" userId="S::2026998@student.uwtsd.ac.uk::f4522fb3-2210-4efa-893b-5e84191431d5" providerId="AD" clId="Web-{3831238E-4B92-BD59-B38F-261965A9BC2B}" dt="2022-02-23T22:40:12.422" v="131"/>
      <pc:docMkLst>
        <pc:docMk/>
      </pc:docMkLst>
      <pc:sldChg chg="addSp delSp modSp del">
        <pc:chgData name="Anthonia Akpan (2026998)" userId="S::2026998@student.uwtsd.ac.uk::f4522fb3-2210-4efa-893b-5e84191431d5" providerId="AD" clId="Web-{3831238E-4B92-BD59-B38F-261965A9BC2B}" dt="2022-02-23T22:35:58.266" v="74"/>
        <pc:sldMkLst>
          <pc:docMk/>
          <pc:sldMk cId="3783069157" sldId="258"/>
        </pc:sldMkLst>
        <pc:spChg chg="mod">
          <ac:chgData name="Anthonia Akpan (2026998)" userId="S::2026998@student.uwtsd.ac.uk::f4522fb3-2210-4efa-893b-5e84191431d5" providerId="AD" clId="Web-{3831238E-4B92-BD59-B38F-261965A9BC2B}" dt="2022-02-23T22:34:59.278" v="68" actId="14100"/>
          <ac:spMkLst>
            <pc:docMk/>
            <pc:sldMk cId="3783069157" sldId="258"/>
            <ac:spMk id="2" creationId="{254D57D6-663E-4E98-8C43-4837F1C011E0}"/>
          </ac:spMkLst>
        </pc:spChg>
        <pc:spChg chg="add del mod">
          <ac:chgData name="Anthonia Akpan (2026998)" userId="S::2026998@student.uwtsd.ac.uk::f4522fb3-2210-4efa-893b-5e84191431d5" providerId="AD" clId="Web-{3831238E-4B92-BD59-B38F-261965A9BC2B}" dt="2022-02-23T22:33:49.868" v="58"/>
          <ac:spMkLst>
            <pc:docMk/>
            <pc:sldMk cId="3783069157" sldId="258"/>
            <ac:spMk id="3" creationId="{B40D676F-BF23-4F4F-85B2-0C58887344AD}"/>
          </ac:spMkLst>
        </pc:spChg>
        <pc:spChg chg="add del mod">
          <ac:chgData name="Anthonia Akpan (2026998)" userId="S::2026998@student.uwtsd.ac.uk::f4522fb3-2210-4efa-893b-5e84191431d5" providerId="AD" clId="Web-{3831238E-4B92-BD59-B38F-261965A9BC2B}" dt="2022-02-23T22:35:41.718" v="73"/>
          <ac:spMkLst>
            <pc:docMk/>
            <pc:sldMk cId="3783069157" sldId="258"/>
            <ac:spMk id="4" creationId="{125C960E-7050-4818-B780-56626B047D31}"/>
          </ac:spMkLst>
        </pc:spChg>
        <pc:spChg chg="add del mod">
          <ac:chgData name="Anthonia Akpan (2026998)" userId="S::2026998@student.uwtsd.ac.uk::f4522fb3-2210-4efa-893b-5e84191431d5" providerId="AD" clId="Web-{3831238E-4B92-BD59-B38F-261965A9BC2B}" dt="2022-02-23T22:34:36.496" v="64"/>
          <ac:spMkLst>
            <pc:docMk/>
            <pc:sldMk cId="3783069157" sldId="258"/>
            <ac:spMk id="15" creationId="{53BB4F67-E8C8-4C72-889B-D315B69719B4}"/>
          </ac:spMkLst>
        </pc:spChg>
        <pc:spChg chg="add del mod">
          <ac:chgData name="Anthonia Akpan (2026998)" userId="S::2026998@student.uwtsd.ac.uk::f4522fb3-2210-4efa-893b-5e84191431d5" providerId="AD" clId="Web-{3831238E-4B92-BD59-B38F-261965A9BC2B}" dt="2022-02-23T22:35:27.686" v="71"/>
          <ac:spMkLst>
            <pc:docMk/>
            <pc:sldMk cId="3783069157" sldId="258"/>
            <ac:spMk id="16" creationId="{32892D19-2B88-442C-9CD8-693B54295516}"/>
          </ac:spMkLst>
        </pc:spChg>
        <pc:spChg chg="add del">
          <ac:chgData name="Anthonia Akpan (2026998)" userId="S::2026998@student.uwtsd.ac.uk::f4522fb3-2210-4efa-893b-5e84191431d5" providerId="AD" clId="Web-{3831238E-4B92-BD59-B38F-261965A9BC2B}" dt="2022-02-23T22:35:16.295" v="69"/>
          <ac:spMkLst>
            <pc:docMk/>
            <pc:sldMk cId="3783069157" sldId="258"/>
            <ac:spMk id="17" creationId="{32892D19-2B88-442C-9CD8-693B54295516}"/>
          </ac:spMkLst>
        </pc:spChg>
      </pc:sldChg>
      <pc:sldChg chg="del">
        <pc:chgData name="Anthonia Akpan (2026998)" userId="S::2026998@student.uwtsd.ac.uk::f4522fb3-2210-4efa-893b-5e84191431d5" providerId="AD" clId="Web-{3831238E-4B92-BD59-B38F-261965A9BC2B}" dt="2022-02-23T22:36:23.721" v="76"/>
        <pc:sldMkLst>
          <pc:docMk/>
          <pc:sldMk cId="3260420649" sldId="259"/>
        </pc:sldMkLst>
      </pc:sldChg>
      <pc:sldChg chg="modSp new del">
        <pc:chgData name="Anthonia Akpan (2026998)" userId="S::2026998@student.uwtsd.ac.uk::f4522fb3-2210-4efa-893b-5e84191431d5" providerId="AD" clId="Web-{3831238E-4B92-BD59-B38F-261965A9BC2B}" dt="2022-02-23T22:38:28.057" v="123"/>
        <pc:sldMkLst>
          <pc:docMk/>
          <pc:sldMk cId="160658828" sldId="274"/>
        </pc:sldMkLst>
        <pc:spChg chg="mod">
          <ac:chgData name="Anthonia Akpan (2026998)" userId="S::2026998@student.uwtsd.ac.uk::f4522fb3-2210-4efa-893b-5e84191431d5" providerId="AD" clId="Web-{3831238E-4B92-BD59-B38F-261965A9BC2B}" dt="2022-02-23T22:38:13.665" v="122" actId="20577"/>
          <ac:spMkLst>
            <pc:docMk/>
            <pc:sldMk cId="160658828" sldId="274"/>
            <ac:spMk id="3" creationId="{E9C87F5C-70DF-47F8-97FB-44EFDEC7F15F}"/>
          </ac:spMkLst>
        </pc:spChg>
      </pc:sldChg>
      <pc:sldChg chg="addSp delSp modSp new mod setBg setClrOvrMap">
        <pc:chgData name="Anthonia Akpan (2026998)" userId="S::2026998@student.uwtsd.ac.uk::f4522fb3-2210-4efa-893b-5e84191431d5" providerId="AD" clId="Web-{3831238E-4B92-BD59-B38F-261965A9BC2B}" dt="2022-02-23T22:39:04.418" v="129"/>
        <pc:sldMkLst>
          <pc:docMk/>
          <pc:sldMk cId="374157106" sldId="274"/>
        </pc:sldMkLst>
        <pc:spChg chg="mod">
          <ac:chgData name="Anthonia Akpan (2026998)" userId="S::2026998@student.uwtsd.ac.uk::f4522fb3-2210-4efa-893b-5e84191431d5" providerId="AD" clId="Web-{3831238E-4B92-BD59-B38F-261965A9BC2B}" dt="2022-02-23T22:39:04.418" v="129"/>
          <ac:spMkLst>
            <pc:docMk/>
            <pc:sldMk cId="374157106" sldId="274"/>
            <ac:spMk id="2" creationId="{07EB3414-868B-4981-A459-615FE5A42230}"/>
          </ac:spMkLst>
        </pc:spChg>
        <pc:spChg chg="mod">
          <ac:chgData name="Anthonia Akpan (2026998)" userId="S::2026998@student.uwtsd.ac.uk::f4522fb3-2210-4efa-893b-5e84191431d5" providerId="AD" clId="Web-{3831238E-4B92-BD59-B38F-261965A9BC2B}" dt="2022-02-23T22:39:04.418" v="129"/>
          <ac:spMkLst>
            <pc:docMk/>
            <pc:sldMk cId="374157106" sldId="274"/>
            <ac:spMk id="3" creationId="{46112AE3-5E9E-4B32-9230-B2FECF5CEAE9}"/>
          </ac:spMkLst>
        </pc:spChg>
        <pc:spChg chg="add del">
          <ac:chgData name="Anthonia Akpan (2026998)" userId="S::2026998@student.uwtsd.ac.uk::f4522fb3-2210-4efa-893b-5e84191431d5" providerId="AD" clId="Web-{3831238E-4B92-BD59-B38F-261965A9BC2B}" dt="2022-02-23T22:39:03.652" v="126"/>
          <ac:spMkLst>
            <pc:docMk/>
            <pc:sldMk cId="374157106" sldId="274"/>
            <ac:spMk id="8" creationId="{324E43EB-867C-4B35-9A5C-E435157C7297}"/>
          </ac:spMkLst>
        </pc:spChg>
        <pc:spChg chg="add del">
          <ac:chgData name="Anthonia Akpan (2026998)" userId="S::2026998@student.uwtsd.ac.uk::f4522fb3-2210-4efa-893b-5e84191431d5" providerId="AD" clId="Web-{3831238E-4B92-BD59-B38F-261965A9BC2B}" dt="2022-02-23T22:39:03.652" v="126"/>
          <ac:spMkLst>
            <pc:docMk/>
            <pc:sldMk cId="374157106" sldId="274"/>
            <ac:spMk id="10" creationId="{A7C0F5DA-B59F-4F13-8BB8-FFD8F2C572BC}"/>
          </ac:spMkLst>
        </pc:spChg>
        <pc:spChg chg="add del">
          <ac:chgData name="Anthonia Akpan (2026998)" userId="S::2026998@student.uwtsd.ac.uk::f4522fb3-2210-4efa-893b-5e84191431d5" providerId="AD" clId="Web-{3831238E-4B92-BD59-B38F-261965A9BC2B}" dt="2022-02-23T22:39:03.652" v="126"/>
          <ac:spMkLst>
            <pc:docMk/>
            <pc:sldMk cId="374157106" sldId="274"/>
            <ac:spMk id="12" creationId="{9CEA1DEC-CC9E-4776-9E08-048A15BFA6CA}"/>
          </ac:spMkLst>
        </pc:spChg>
        <pc:spChg chg="add del">
          <ac:chgData name="Anthonia Akpan (2026998)" userId="S::2026998@student.uwtsd.ac.uk::f4522fb3-2210-4efa-893b-5e84191431d5" providerId="AD" clId="Web-{3831238E-4B92-BD59-B38F-261965A9BC2B}" dt="2022-02-23T22:39:03.652" v="126"/>
          <ac:spMkLst>
            <pc:docMk/>
            <pc:sldMk cId="374157106" sldId="274"/>
            <ac:spMk id="14" creationId="{9CE399CF-F4B8-4832-A8CB-B93F6B1EF44B}"/>
          </ac:spMkLst>
        </pc:spChg>
        <pc:spChg chg="add del">
          <ac:chgData name="Anthonia Akpan (2026998)" userId="S::2026998@student.uwtsd.ac.uk::f4522fb3-2210-4efa-893b-5e84191431d5" providerId="AD" clId="Web-{3831238E-4B92-BD59-B38F-261965A9BC2B}" dt="2022-02-23T22:39:03.652" v="126"/>
          <ac:spMkLst>
            <pc:docMk/>
            <pc:sldMk cId="374157106" sldId="274"/>
            <ac:spMk id="16" creationId="{1F23E73A-FDC8-462C-83C1-3AA8961449CF}"/>
          </ac:spMkLst>
        </pc:spChg>
        <pc:spChg chg="add del">
          <ac:chgData name="Anthonia Akpan (2026998)" userId="S::2026998@student.uwtsd.ac.uk::f4522fb3-2210-4efa-893b-5e84191431d5" providerId="AD" clId="Web-{3831238E-4B92-BD59-B38F-261965A9BC2B}" dt="2022-02-23T22:39:04.418" v="128"/>
          <ac:spMkLst>
            <pc:docMk/>
            <pc:sldMk cId="374157106" sldId="274"/>
            <ac:spMk id="18" creationId="{C314C310-850D-4491-AA52-C75BEA68B68C}"/>
          </ac:spMkLst>
        </pc:spChg>
        <pc:spChg chg="add">
          <ac:chgData name="Anthonia Akpan (2026998)" userId="S::2026998@student.uwtsd.ac.uk::f4522fb3-2210-4efa-893b-5e84191431d5" providerId="AD" clId="Web-{3831238E-4B92-BD59-B38F-261965A9BC2B}" dt="2022-02-23T22:39:04.418" v="129"/>
          <ac:spMkLst>
            <pc:docMk/>
            <pc:sldMk cId="374157106" sldId="274"/>
            <ac:spMk id="23" creationId="{324E43EB-867C-4B35-9A5C-E435157C7297}"/>
          </ac:spMkLst>
        </pc:spChg>
        <pc:spChg chg="add">
          <ac:chgData name="Anthonia Akpan (2026998)" userId="S::2026998@student.uwtsd.ac.uk::f4522fb3-2210-4efa-893b-5e84191431d5" providerId="AD" clId="Web-{3831238E-4B92-BD59-B38F-261965A9BC2B}" dt="2022-02-23T22:39:04.418" v="129"/>
          <ac:spMkLst>
            <pc:docMk/>
            <pc:sldMk cId="374157106" sldId="274"/>
            <ac:spMk id="24" creationId="{A7C0F5DA-B59F-4F13-8BB8-FFD8F2C572BC}"/>
          </ac:spMkLst>
        </pc:spChg>
        <pc:spChg chg="add">
          <ac:chgData name="Anthonia Akpan (2026998)" userId="S::2026998@student.uwtsd.ac.uk::f4522fb3-2210-4efa-893b-5e84191431d5" providerId="AD" clId="Web-{3831238E-4B92-BD59-B38F-261965A9BC2B}" dt="2022-02-23T22:39:04.418" v="129"/>
          <ac:spMkLst>
            <pc:docMk/>
            <pc:sldMk cId="374157106" sldId="274"/>
            <ac:spMk id="25" creationId="{9CEA1DEC-CC9E-4776-9E08-048A15BFA6CA}"/>
          </ac:spMkLst>
        </pc:spChg>
        <pc:spChg chg="add">
          <ac:chgData name="Anthonia Akpan (2026998)" userId="S::2026998@student.uwtsd.ac.uk::f4522fb3-2210-4efa-893b-5e84191431d5" providerId="AD" clId="Web-{3831238E-4B92-BD59-B38F-261965A9BC2B}" dt="2022-02-23T22:39:04.418" v="129"/>
          <ac:spMkLst>
            <pc:docMk/>
            <pc:sldMk cId="374157106" sldId="274"/>
            <ac:spMk id="26" creationId="{9CE399CF-F4B8-4832-A8CB-B93F6B1EF44B}"/>
          </ac:spMkLst>
        </pc:spChg>
        <pc:spChg chg="add">
          <ac:chgData name="Anthonia Akpan (2026998)" userId="S::2026998@student.uwtsd.ac.uk::f4522fb3-2210-4efa-893b-5e84191431d5" providerId="AD" clId="Web-{3831238E-4B92-BD59-B38F-261965A9BC2B}" dt="2022-02-23T22:39:04.418" v="129"/>
          <ac:spMkLst>
            <pc:docMk/>
            <pc:sldMk cId="374157106" sldId="274"/>
            <ac:spMk id="27" creationId="{1F23E73A-FDC8-462C-83C1-3AA8961449CF}"/>
          </ac:spMkLst>
        </pc:spChg>
        <pc:grpChg chg="add del">
          <ac:chgData name="Anthonia Akpan (2026998)" userId="S::2026998@student.uwtsd.ac.uk::f4522fb3-2210-4efa-893b-5e84191431d5" providerId="AD" clId="Web-{3831238E-4B92-BD59-B38F-261965A9BC2B}" dt="2022-02-23T22:39:04.418" v="128"/>
          <ac:grpSpMkLst>
            <pc:docMk/>
            <pc:sldMk cId="374157106" sldId="274"/>
            <ac:grpSpMk id="19" creationId="{D4EC3799-3F52-48CE-85CC-83AED368EB42}"/>
          </ac:grpSpMkLst>
        </pc:grpChg>
        <pc:cxnChg chg="add del">
          <ac:chgData name="Anthonia Akpan (2026998)" userId="S::2026998@student.uwtsd.ac.uk::f4522fb3-2210-4efa-893b-5e84191431d5" providerId="AD" clId="Web-{3831238E-4B92-BD59-B38F-261965A9BC2B}" dt="2022-02-23T22:39:04.418" v="128"/>
          <ac:cxnSpMkLst>
            <pc:docMk/>
            <pc:sldMk cId="374157106" sldId="274"/>
            <ac:cxnSpMk id="21" creationId="{789E20C7-BB50-4317-93C7-90C8ED80B275}"/>
          </ac:cxnSpMkLst>
        </pc:cxnChg>
      </pc:sldChg>
      <pc:sldChg chg="del">
        <pc:chgData name="Anthonia Akpan (2026998)" userId="S::2026998@student.uwtsd.ac.uk::f4522fb3-2210-4efa-893b-5e84191431d5" providerId="AD" clId="Web-{3831238E-4B92-BD59-B38F-261965A9BC2B}" dt="2022-02-23T22:36:15.720" v="75"/>
        <pc:sldMkLst>
          <pc:docMk/>
          <pc:sldMk cId="1080351524" sldId="274"/>
        </pc:sldMkLst>
      </pc:sldChg>
      <pc:sldChg chg="modSp new del">
        <pc:chgData name="Anthonia Akpan (2026998)" userId="S::2026998@student.uwtsd.ac.uk::f4522fb3-2210-4efa-893b-5e84191431d5" providerId="AD" clId="Web-{3831238E-4B92-BD59-B38F-261965A9BC2B}" dt="2022-02-23T22:37:34.272" v="84"/>
        <pc:sldMkLst>
          <pc:docMk/>
          <pc:sldMk cId="4147101952" sldId="274"/>
        </pc:sldMkLst>
        <pc:spChg chg="mod">
          <ac:chgData name="Anthonia Akpan (2026998)" userId="S::2026998@student.uwtsd.ac.uk::f4522fb3-2210-4efa-893b-5e84191431d5" providerId="AD" clId="Web-{3831238E-4B92-BD59-B38F-261965A9BC2B}" dt="2022-02-23T22:37:29.475" v="83" actId="20577"/>
          <ac:spMkLst>
            <pc:docMk/>
            <pc:sldMk cId="4147101952" sldId="274"/>
            <ac:spMk id="3" creationId="{AE2C8766-A9E7-40E3-B7D9-18BF2FC647D3}"/>
          </ac:spMkLst>
        </pc:spChg>
      </pc:sldChg>
      <pc:sldChg chg="addSp modSp new mod setBg">
        <pc:chgData name="Anthonia Akpan (2026998)" userId="S::2026998@student.uwtsd.ac.uk::f4522fb3-2210-4efa-893b-5e84191431d5" providerId="AD" clId="Web-{3831238E-4B92-BD59-B38F-261965A9BC2B}" dt="2022-02-23T22:40:12.422" v="131"/>
        <pc:sldMkLst>
          <pc:docMk/>
          <pc:sldMk cId="1702027375" sldId="275"/>
        </pc:sldMkLst>
        <pc:spChg chg="mod">
          <ac:chgData name="Anthonia Akpan (2026998)" userId="S::2026998@student.uwtsd.ac.uk::f4522fb3-2210-4efa-893b-5e84191431d5" providerId="AD" clId="Web-{3831238E-4B92-BD59-B38F-261965A9BC2B}" dt="2022-02-23T22:40:12.422" v="131"/>
          <ac:spMkLst>
            <pc:docMk/>
            <pc:sldMk cId="1702027375" sldId="275"/>
            <ac:spMk id="2" creationId="{335DE8DD-E665-430A-A947-5FE226EEBF56}"/>
          </ac:spMkLst>
        </pc:spChg>
        <pc:spChg chg="mod">
          <ac:chgData name="Anthonia Akpan (2026998)" userId="S::2026998@student.uwtsd.ac.uk::f4522fb3-2210-4efa-893b-5e84191431d5" providerId="AD" clId="Web-{3831238E-4B92-BD59-B38F-261965A9BC2B}" dt="2022-02-23T22:40:12.422" v="131"/>
          <ac:spMkLst>
            <pc:docMk/>
            <pc:sldMk cId="1702027375" sldId="275"/>
            <ac:spMk id="3" creationId="{F42A224B-4BA2-418D-ACBA-2DF859948FEA}"/>
          </ac:spMkLst>
        </pc:spChg>
        <pc:spChg chg="add">
          <ac:chgData name="Anthonia Akpan (2026998)" userId="S::2026998@student.uwtsd.ac.uk::f4522fb3-2210-4efa-893b-5e84191431d5" providerId="AD" clId="Web-{3831238E-4B92-BD59-B38F-261965A9BC2B}" dt="2022-02-23T22:40:12.422" v="131"/>
          <ac:spMkLst>
            <pc:docMk/>
            <pc:sldMk cId="1702027375" sldId="275"/>
            <ac:spMk id="8" creationId="{324E43EB-867C-4B35-9A5C-E435157C7297}"/>
          </ac:spMkLst>
        </pc:spChg>
        <pc:spChg chg="add">
          <ac:chgData name="Anthonia Akpan (2026998)" userId="S::2026998@student.uwtsd.ac.uk::f4522fb3-2210-4efa-893b-5e84191431d5" providerId="AD" clId="Web-{3831238E-4B92-BD59-B38F-261965A9BC2B}" dt="2022-02-23T22:40:12.422" v="131"/>
          <ac:spMkLst>
            <pc:docMk/>
            <pc:sldMk cId="1702027375" sldId="275"/>
            <ac:spMk id="10" creationId="{A7C0F5DA-B59F-4F13-8BB8-FFD8F2C572BC}"/>
          </ac:spMkLst>
        </pc:spChg>
        <pc:spChg chg="add">
          <ac:chgData name="Anthonia Akpan (2026998)" userId="S::2026998@student.uwtsd.ac.uk::f4522fb3-2210-4efa-893b-5e84191431d5" providerId="AD" clId="Web-{3831238E-4B92-BD59-B38F-261965A9BC2B}" dt="2022-02-23T22:40:12.422" v="131"/>
          <ac:spMkLst>
            <pc:docMk/>
            <pc:sldMk cId="1702027375" sldId="275"/>
            <ac:spMk id="12" creationId="{9CEA1DEC-CC9E-4776-9E08-048A15BFA6CA}"/>
          </ac:spMkLst>
        </pc:spChg>
        <pc:spChg chg="add">
          <ac:chgData name="Anthonia Akpan (2026998)" userId="S::2026998@student.uwtsd.ac.uk::f4522fb3-2210-4efa-893b-5e84191431d5" providerId="AD" clId="Web-{3831238E-4B92-BD59-B38F-261965A9BC2B}" dt="2022-02-23T22:40:12.422" v="131"/>
          <ac:spMkLst>
            <pc:docMk/>
            <pc:sldMk cId="1702027375" sldId="275"/>
            <ac:spMk id="14" creationId="{9CE399CF-F4B8-4832-A8CB-B93F6B1EF44B}"/>
          </ac:spMkLst>
        </pc:spChg>
        <pc:spChg chg="add">
          <ac:chgData name="Anthonia Akpan (2026998)" userId="S::2026998@student.uwtsd.ac.uk::f4522fb3-2210-4efa-893b-5e84191431d5" providerId="AD" clId="Web-{3831238E-4B92-BD59-B38F-261965A9BC2B}" dt="2022-02-23T22:40:12.422" v="131"/>
          <ac:spMkLst>
            <pc:docMk/>
            <pc:sldMk cId="1702027375" sldId="275"/>
            <ac:spMk id="16" creationId="{1F23E73A-FDC8-462C-83C1-3AA8961449CF}"/>
          </ac:spMkLst>
        </pc:spChg>
      </pc:sldChg>
    </pc:docChg>
  </pc:docChgLst>
  <pc:docChgLst>
    <pc:chgData name="Anthonia Akpan (2026998)" userId="S::2026998@student.uwtsd.ac.uk::f4522fb3-2210-4efa-893b-5e84191431d5" providerId="AD" clId="Web-{56509B49-6C2C-A36C-2CFB-D3424F25FE10}"/>
    <pc:docChg chg="addSld delSld modSld sldOrd">
      <pc:chgData name="Anthonia Akpan (2026998)" userId="S::2026998@student.uwtsd.ac.uk::f4522fb3-2210-4efa-893b-5e84191431d5" providerId="AD" clId="Web-{56509B49-6C2C-A36C-2CFB-D3424F25FE10}" dt="2022-02-15T08:15:09.317" v="24" actId="20577"/>
      <pc:docMkLst>
        <pc:docMk/>
      </pc:docMkLst>
      <pc:sldChg chg="addSp delSp modSp mod setBg setClrOvrMap">
        <pc:chgData name="Anthonia Akpan (2026998)" userId="S::2026998@student.uwtsd.ac.uk::f4522fb3-2210-4efa-893b-5e84191431d5" providerId="AD" clId="Web-{56509B49-6C2C-A36C-2CFB-D3424F25FE10}" dt="2022-02-15T08:13:09.731" v="13"/>
        <pc:sldMkLst>
          <pc:docMk/>
          <pc:sldMk cId="833719882" sldId="263"/>
        </pc:sldMkLst>
        <pc:spChg chg="mod">
          <ac:chgData name="Anthonia Akpan (2026998)" userId="S::2026998@student.uwtsd.ac.uk::f4522fb3-2210-4efa-893b-5e84191431d5" providerId="AD" clId="Web-{56509B49-6C2C-A36C-2CFB-D3424F25FE10}" dt="2022-02-15T08:13:09.731" v="13"/>
          <ac:spMkLst>
            <pc:docMk/>
            <pc:sldMk cId="833719882" sldId="263"/>
            <ac:spMk id="2" creationId="{5A6B85C1-39D7-4BB3-B931-12CAC9137134}"/>
          </ac:spMkLst>
        </pc:spChg>
        <pc:spChg chg="add del">
          <ac:chgData name="Anthonia Akpan (2026998)" userId="S::2026998@student.uwtsd.ac.uk::f4522fb3-2210-4efa-893b-5e84191431d5" providerId="AD" clId="Web-{56509B49-6C2C-A36C-2CFB-D3424F25FE10}" dt="2022-02-15T08:13:09.731" v="13"/>
          <ac:spMkLst>
            <pc:docMk/>
            <pc:sldMk cId="833719882" sldId="263"/>
            <ac:spMk id="14" creationId="{D22D1B95-2B54-43E9-85D9-B489F6C5DD0F}"/>
          </ac:spMkLst>
        </pc:spChg>
        <pc:spChg chg="add del">
          <ac:chgData name="Anthonia Akpan (2026998)" userId="S::2026998@student.uwtsd.ac.uk::f4522fb3-2210-4efa-893b-5e84191431d5" providerId="AD" clId="Web-{56509B49-6C2C-A36C-2CFB-D3424F25FE10}" dt="2022-02-15T08:13:09.731" v="13"/>
          <ac:spMkLst>
            <pc:docMk/>
            <pc:sldMk cId="833719882" sldId="263"/>
            <ac:spMk id="16" creationId="{7D0F3F6D-A49D-4406-8D61-1C4F8D792F04}"/>
          </ac:spMkLst>
        </pc:spChg>
        <pc:spChg chg="add del">
          <ac:chgData name="Anthonia Akpan (2026998)" userId="S::2026998@student.uwtsd.ac.uk::f4522fb3-2210-4efa-893b-5e84191431d5" providerId="AD" clId="Web-{56509B49-6C2C-A36C-2CFB-D3424F25FE10}" dt="2022-02-15T08:13:09.731" v="13"/>
          <ac:spMkLst>
            <pc:docMk/>
            <pc:sldMk cId="833719882" sldId="263"/>
            <ac:spMk id="18" creationId="{D953A318-DA8D-4405-9536-D889E45C5E3E}"/>
          </ac:spMkLst>
        </pc:spChg>
        <pc:spChg chg="add del">
          <ac:chgData name="Anthonia Akpan (2026998)" userId="S::2026998@student.uwtsd.ac.uk::f4522fb3-2210-4efa-893b-5e84191431d5" providerId="AD" clId="Web-{56509B49-6C2C-A36C-2CFB-D3424F25FE10}" dt="2022-02-15T08:13:09.731" v="13"/>
          <ac:spMkLst>
            <pc:docMk/>
            <pc:sldMk cId="833719882" sldId="263"/>
            <ac:spMk id="19" creationId="{73C0A186-7444-4460-9C37-532E7671E99E}"/>
          </ac:spMkLst>
        </pc:spChg>
        <pc:spChg chg="add del">
          <ac:chgData name="Anthonia Akpan (2026998)" userId="S::2026998@student.uwtsd.ac.uk::f4522fb3-2210-4efa-893b-5e84191431d5" providerId="AD" clId="Web-{56509B49-6C2C-A36C-2CFB-D3424F25FE10}" dt="2022-02-15T08:13:09.731" v="13"/>
          <ac:spMkLst>
            <pc:docMk/>
            <pc:sldMk cId="833719882" sldId="263"/>
            <ac:spMk id="20" creationId="{9E382A3D-2F90-475C-8DF2-F666FEA3425B}"/>
          </ac:spMkLst>
        </pc:spChg>
        <pc:spChg chg="add del">
          <ac:chgData name="Anthonia Akpan (2026998)" userId="S::2026998@student.uwtsd.ac.uk::f4522fb3-2210-4efa-893b-5e84191431d5" providerId="AD" clId="Web-{56509B49-6C2C-A36C-2CFB-D3424F25FE10}" dt="2022-02-15T08:13:09.638" v="12"/>
          <ac:spMkLst>
            <pc:docMk/>
            <pc:sldMk cId="833719882" sldId="263"/>
            <ac:spMk id="29" creationId="{73C0A186-7444-4460-9C37-532E7671E99E}"/>
          </ac:spMkLst>
        </pc:spChg>
        <pc:spChg chg="add del">
          <ac:chgData name="Anthonia Akpan (2026998)" userId="S::2026998@student.uwtsd.ac.uk::f4522fb3-2210-4efa-893b-5e84191431d5" providerId="AD" clId="Web-{56509B49-6C2C-A36C-2CFB-D3424F25FE10}" dt="2022-02-15T08:13:09.638" v="12"/>
          <ac:spMkLst>
            <pc:docMk/>
            <pc:sldMk cId="833719882" sldId="263"/>
            <ac:spMk id="31" creationId="{712E451E-151A-4910-BF41-6A040B65982B}"/>
          </ac:spMkLst>
        </pc:spChg>
        <pc:spChg chg="add del">
          <ac:chgData name="Anthonia Akpan (2026998)" userId="S::2026998@student.uwtsd.ac.uk::f4522fb3-2210-4efa-893b-5e84191431d5" providerId="AD" clId="Web-{56509B49-6C2C-A36C-2CFB-D3424F25FE10}" dt="2022-02-15T08:13:09.638" v="12"/>
          <ac:spMkLst>
            <pc:docMk/>
            <pc:sldMk cId="833719882" sldId="263"/>
            <ac:spMk id="33" creationId="{C296EFE4-A70C-4388-9A15-3F657B6615FD}"/>
          </ac:spMkLst>
        </pc:spChg>
        <pc:spChg chg="add del">
          <ac:chgData name="Anthonia Akpan (2026998)" userId="S::2026998@student.uwtsd.ac.uk::f4522fb3-2210-4efa-893b-5e84191431d5" providerId="AD" clId="Web-{56509B49-6C2C-A36C-2CFB-D3424F25FE10}" dt="2022-02-15T08:13:09.638" v="12"/>
          <ac:spMkLst>
            <pc:docMk/>
            <pc:sldMk cId="833719882" sldId="263"/>
            <ac:spMk id="35" creationId="{425EBAFC-9388-432A-BCFD-EEA2F410D8EC}"/>
          </ac:spMkLst>
        </pc:spChg>
        <pc:spChg chg="add">
          <ac:chgData name="Anthonia Akpan (2026998)" userId="S::2026998@student.uwtsd.ac.uk::f4522fb3-2210-4efa-893b-5e84191431d5" providerId="AD" clId="Web-{56509B49-6C2C-A36C-2CFB-D3424F25FE10}" dt="2022-02-15T08:13:09.731" v="13"/>
          <ac:spMkLst>
            <pc:docMk/>
            <pc:sldMk cId="833719882" sldId="263"/>
            <ac:spMk id="38" creationId="{73C0A186-7444-4460-9C37-532E7671E99E}"/>
          </ac:spMkLst>
        </pc:spChg>
        <pc:grpChg chg="add del">
          <ac:chgData name="Anthonia Akpan (2026998)" userId="S::2026998@student.uwtsd.ac.uk::f4522fb3-2210-4efa-893b-5e84191431d5" providerId="AD" clId="Web-{56509B49-6C2C-A36C-2CFB-D3424F25FE10}" dt="2022-02-15T08:13:09.731" v="13"/>
          <ac:grpSpMkLst>
            <pc:docMk/>
            <pc:sldMk cId="833719882" sldId="263"/>
            <ac:grpSpMk id="15" creationId="{93E10248-AF0E-477D-B4D2-47C02CE4E353}"/>
          </ac:grpSpMkLst>
        </pc:grpChg>
        <pc:grpChg chg="add del">
          <ac:chgData name="Anthonia Akpan (2026998)" userId="S::2026998@student.uwtsd.ac.uk::f4522fb3-2210-4efa-893b-5e84191431d5" providerId="AD" clId="Web-{56509B49-6C2C-A36C-2CFB-D3424F25FE10}" dt="2022-02-15T08:13:09.638" v="12"/>
          <ac:grpSpMkLst>
            <pc:docMk/>
            <pc:sldMk cId="833719882" sldId="263"/>
            <ac:grpSpMk id="25" creationId="{93E10248-AF0E-477D-B4D2-47C02CE4E353}"/>
          </ac:grpSpMkLst>
        </pc:grpChg>
        <pc:grpChg chg="add">
          <ac:chgData name="Anthonia Akpan (2026998)" userId="S::2026998@student.uwtsd.ac.uk::f4522fb3-2210-4efa-893b-5e84191431d5" providerId="AD" clId="Web-{56509B49-6C2C-A36C-2CFB-D3424F25FE10}" dt="2022-02-15T08:13:09.731" v="13"/>
          <ac:grpSpMkLst>
            <pc:docMk/>
            <pc:sldMk cId="833719882" sldId="263"/>
            <ac:grpSpMk id="37" creationId="{93E10248-AF0E-477D-B4D2-47C02CE4E353}"/>
          </ac:grpSpMkLst>
        </pc:grpChg>
        <pc:grpChg chg="add">
          <ac:chgData name="Anthonia Akpan (2026998)" userId="S::2026998@student.uwtsd.ac.uk::f4522fb3-2210-4efa-893b-5e84191431d5" providerId="AD" clId="Web-{56509B49-6C2C-A36C-2CFB-D3424F25FE10}" dt="2022-02-15T08:13:09.731" v="13"/>
          <ac:grpSpMkLst>
            <pc:docMk/>
            <pc:sldMk cId="833719882" sldId="263"/>
            <ac:grpSpMk id="39" creationId="{D4EC3799-3F52-48CE-85CC-83AED368EB42}"/>
          </ac:grpSpMkLst>
        </pc:grpChg>
        <pc:cxnChg chg="add">
          <ac:chgData name="Anthonia Akpan (2026998)" userId="S::2026998@student.uwtsd.ac.uk::f4522fb3-2210-4efa-893b-5e84191431d5" providerId="AD" clId="Web-{56509B49-6C2C-A36C-2CFB-D3424F25FE10}" dt="2022-02-15T08:13:09.731" v="13"/>
          <ac:cxnSpMkLst>
            <pc:docMk/>
            <pc:sldMk cId="833719882" sldId="263"/>
            <ac:cxnSpMk id="41" creationId="{789E20C7-BB50-4317-93C7-90C8ED80B275}"/>
          </ac:cxnSpMkLst>
        </pc:cxnChg>
      </pc:sldChg>
      <pc:sldChg chg="modSp">
        <pc:chgData name="Anthonia Akpan (2026998)" userId="S::2026998@student.uwtsd.ac.uk::f4522fb3-2210-4efa-893b-5e84191431d5" providerId="AD" clId="Web-{56509B49-6C2C-A36C-2CFB-D3424F25FE10}" dt="2022-02-15T08:15:09.317" v="24" actId="20577"/>
        <pc:sldMkLst>
          <pc:docMk/>
          <pc:sldMk cId="3621834690" sldId="264"/>
        </pc:sldMkLst>
        <pc:spChg chg="mod">
          <ac:chgData name="Anthonia Akpan (2026998)" userId="S::2026998@student.uwtsd.ac.uk::f4522fb3-2210-4efa-893b-5e84191431d5" providerId="AD" clId="Web-{56509B49-6C2C-A36C-2CFB-D3424F25FE10}" dt="2022-02-15T08:15:09.317" v="24" actId="20577"/>
          <ac:spMkLst>
            <pc:docMk/>
            <pc:sldMk cId="3621834690" sldId="264"/>
            <ac:spMk id="2" creationId="{ACC01219-8AA5-425C-AE20-4350081D6CEA}"/>
          </ac:spMkLst>
        </pc:spChg>
      </pc:sldChg>
      <pc:sldChg chg="addSp delSp modSp new del mod ord setBg setClrOvrMap">
        <pc:chgData name="Anthonia Akpan (2026998)" userId="S::2026998@student.uwtsd.ac.uk::f4522fb3-2210-4efa-893b-5e84191431d5" providerId="AD" clId="Web-{56509B49-6C2C-A36C-2CFB-D3424F25FE10}" dt="2022-02-15T08:14:32.236" v="23"/>
        <pc:sldMkLst>
          <pc:docMk/>
          <pc:sldMk cId="2459750811" sldId="265"/>
        </pc:sldMkLst>
        <pc:spChg chg="mod">
          <ac:chgData name="Anthonia Akpan (2026998)" userId="S::2026998@student.uwtsd.ac.uk::f4522fb3-2210-4efa-893b-5e84191431d5" providerId="AD" clId="Web-{56509B49-6C2C-A36C-2CFB-D3424F25FE10}" dt="2022-02-15T08:09:31.578" v="3"/>
          <ac:spMkLst>
            <pc:docMk/>
            <pc:sldMk cId="2459750811" sldId="265"/>
            <ac:spMk id="2" creationId="{B9287228-0BAD-4F87-8A67-F3EB4F9A7377}"/>
          </ac:spMkLst>
        </pc:spChg>
        <pc:spChg chg="mod">
          <ac:chgData name="Anthonia Akpan (2026998)" userId="S::2026998@student.uwtsd.ac.uk::f4522fb3-2210-4efa-893b-5e84191431d5" providerId="AD" clId="Web-{56509B49-6C2C-A36C-2CFB-D3424F25FE10}" dt="2022-02-15T08:14:01.563" v="20" actId="20577"/>
          <ac:spMkLst>
            <pc:docMk/>
            <pc:sldMk cId="2459750811" sldId="265"/>
            <ac:spMk id="3" creationId="{EAC8AA2B-4004-4D57-9681-5E4C6BA33E6E}"/>
          </ac:spMkLst>
        </pc:spChg>
        <pc:spChg chg="add del">
          <ac:chgData name="Anthonia Akpan (2026998)" userId="S::2026998@student.uwtsd.ac.uk::f4522fb3-2210-4efa-893b-5e84191431d5" providerId="AD" clId="Web-{56509B49-6C2C-A36C-2CFB-D3424F25FE10}" dt="2022-02-15T08:09:31.562" v="2"/>
          <ac:spMkLst>
            <pc:docMk/>
            <pc:sldMk cId="2459750811" sldId="265"/>
            <ac:spMk id="8" creationId="{C314C310-850D-4491-AA52-C75BEA68B68C}"/>
          </ac:spMkLst>
        </pc:spChg>
        <pc:spChg chg="add">
          <ac:chgData name="Anthonia Akpan (2026998)" userId="S::2026998@student.uwtsd.ac.uk::f4522fb3-2210-4efa-893b-5e84191431d5" providerId="AD" clId="Web-{56509B49-6C2C-A36C-2CFB-D3424F25FE10}" dt="2022-02-15T08:09:31.578" v="3"/>
          <ac:spMkLst>
            <pc:docMk/>
            <pc:sldMk cId="2459750811" sldId="265"/>
            <ac:spMk id="12" creationId="{D54EC22E-2292-4292-A80B-E81DF64BFB26}"/>
          </ac:spMkLst>
        </pc:spChg>
        <pc:spChg chg="add">
          <ac:chgData name="Anthonia Akpan (2026998)" userId="S::2026998@student.uwtsd.ac.uk::f4522fb3-2210-4efa-893b-5e84191431d5" providerId="AD" clId="Web-{56509B49-6C2C-A36C-2CFB-D3424F25FE10}" dt="2022-02-15T08:09:31.578" v="3"/>
          <ac:spMkLst>
            <pc:docMk/>
            <pc:sldMk cId="2459750811" sldId="265"/>
            <ac:spMk id="16" creationId="{A1081473-BB93-49A4-B605-4E2053739770}"/>
          </ac:spMkLst>
        </pc:spChg>
        <pc:spChg chg="add">
          <ac:chgData name="Anthonia Akpan (2026998)" userId="S::2026998@student.uwtsd.ac.uk::f4522fb3-2210-4efa-893b-5e84191431d5" providerId="AD" clId="Web-{56509B49-6C2C-A36C-2CFB-D3424F25FE10}" dt="2022-02-15T08:09:31.578" v="3"/>
          <ac:spMkLst>
            <pc:docMk/>
            <pc:sldMk cId="2459750811" sldId="265"/>
            <ac:spMk id="17" creationId="{FB3EF4D6-026A-4D52-B916-967329EE3FFE}"/>
          </ac:spMkLst>
        </pc:spChg>
        <pc:spChg chg="add">
          <ac:chgData name="Anthonia Akpan (2026998)" userId="S::2026998@student.uwtsd.ac.uk::f4522fb3-2210-4efa-893b-5e84191431d5" providerId="AD" clId="Web-{56509B49-6C2C-A36C-2CFB-D3424F25FE10}" dt="2022-02-15T08:09:31.578" v="3"/>
          <ac:spMkLst>
            <pc:docMk/>
            <pc:sldMk cId="2459750811" sldId="265"/>
            <ac:spMk id="18" creationId="{4DB4846F-6AA5-4DB3-9581-D95F22BD5662}"/>
          </ac:spMkLst>
        </pc:spChg>
        <pc:spChg chg="add">
          <ac:chgData name="Anthonia Akpan (2026998)" userId="S::2026998@student.uwtsd.ac.uk::f4522fb3-2210-4efa-893b-5e84191431d5" providerId="AD" clId="Web-{56509B49-6C2C-A36C-2CFB-D3424F25FE10}" dt="2022-02-15T08:09:31.578" v="3"/>
          <ac:spMkLst>
            <pc:docMk/>
            <pc:sldMk cId="2459750811" sldId="265"/>
            <ac:spMk id="19" creationId="{CC1C7165-8A3A-44EB-88D0-4EFA36A004E2}"/>
          </ac:spMkLst>
        </pc:spChg>
        <pc:grpChg chg="add del">
          <ac:chgData name="Anthonia Akpan (2026998)" userId="S::2026998@student.uwtsd.ac.uk::f4522fb3-2210-4efa-893b-5e84191431d5" providerId="AD" clId="Web-{56509B49-6C2C-A36C-2CFB-D3424F25FE10}" dt="2022-02-15T08:09:31.562" v="2"/>
          <ac:grpSpMkLst>
            <pc:docMk/>
            <pc:sldMk cId="2459750811" sldId="265"/>
            <ac:grpSpMk id="10" creationId="{D4EC3799-3F52-48CE-85CC-83AED368EB42}"/>
          </ac:grpSpMkLst>
        </pc:grpChg>
        <pc:cxnChg chg="add del">
          <ac:chgData name="Anthonia Akpan (2026998)" userId="S::2026998@student.uwtsd.ac.uk::f4522fb3-2210-4efa-893b-5e84191431d5" providerId="AD" clId="Web-{56509B49-6C2C-A36C-2CFB-D3424F25FE10}" dt="2022-02-15T08:09:31.562" v="2"/>
          <ac:cxnSpMkLst>
            <pc:docMk/>
            <pc:sldMk cId="2459750811" sldId="265"/>
            <ac:cxnSpMk id="14" creationId="{789E20C7-BB50-4317-93C7-90C8ED80B275}"/>
          </ac:cxnSpMkLst>
        </pc:cxnChg>
      </pc:sldChg>
    </pc:docChg>
  </pc:docChgLst>
  <pc:docChgLst>
    <pc:chgData name="Anthonia Akpan (2026998)" userId="S::2026998@student.uwtsd.ac.uk::f4522fb3-2210-4efa-893b-5e84191431d5" providerId="AD" clId="Web-{CC514093-71B3-C2D2-2FF7-D5838918495C}"/>
    <pc:docChg chg="modSld sldOrd">
      <pc:chgData name="Anthonia Akpan (2026998)" userId="S::2026998@student.uwtsd.ac.uk::f4522fb3-2210-4efa-893b-5e84191431d5" providerId="AD" clId="Web-{CC514093-71B3-C2D2-2FF7-D5838918495C}" dt="2022-02-23T22:44:10.355" v="18" actId="1076"/>
      <pc:docMkLst>
        <pc:docMk/>
      </pc:docMkLst>
      <pc:sldChg chg="modSp ord">
        <pc:chgData name="Anthonia Akpan (2026998)" userId="S::2026998@student.uwtsd.ac.uk::f4522fb3-2210-4efa-893b-5e84191431d5" providerId="AD" clId="Web-{CC514093-71B3-C2D2-2FF7-D5838918495C}" dt="2022-02-23T22:43:44.854" v="16" actId="20577"/>
        <pc:sldMkLst>
          <pc:docMk/>
          <pc:sldMk cId="374157106" sldId="274"/>
        </pc:sldMkLst>
        <pc:spChg chg="mod">
          <ac:chgData name="Anthonia Akpan (2026998)" userId="S::2026998@student.uwtsd.ac.uk::f4522fb3-2210-4efa-893b-5e84191431d5" providerId="AD" clId="Web-{CC514093-71B3-C2D2-2FF7-D5838918495C}" dt="2022-02-23T22:43:44.854" v="16" actId="20577"/>
          <ac:spMkLst>
            <pc:docMk/>
            <pc:sldMk cId="374157106" sldId="274"/>
            <ac:spMk id="2" creationId="{07EB3414-868B-4981-A459-615FE5A42230}"/>
          </ac:spMkLst>
        </pc:spChg>
      </pc:sldChg>
      <pc:sldChg chg="addSp delSp modSp ord">
        <pc:chgData name="Anthonia Akpan (2026998)" userId="S::2026998@student.uwtsd.ac.uk::f4522fb3-2210-4efa-893b-5e84191431d5" providerId="AD" clId="Web-{CC514093-71B3-C2D2-2FF7-D5838918495C}" dt="2022-02-23T22:44:10.355" v="18" actId="1076"/>
        <pc:sldMkLst>
          <pc:docMk/>
          <pc:sldMk cId="1702027375" sldId="275"/>
        </pc:sldMkLst>
        <pc:spChg chg="del">
          <ac:chgData name="Anthonia Akpan (2026998)" userId="S::2026998@student.uwtsd.ac.uk::f4522fb3-2210-4efa-893b-5e84191431d5" providerId="AD" clId="Web-{CC514093-71B3-C2D2-2FF7-D5838918495C}" dt="2022-02-23T22:43:57.808" v="17"/>
          <ac:spMkLst>
            <pc:docMk/>
            <pc:sldMk cId="1702027375" sldId="275"/>
            <ac:spMk id="3" creationId="{F42A224B-4BA2-418D-ACBA-2DF859948FEA}"/>
          </ac:spMkLst>
        </pc:spChg>
        <pc:graphicFrameChg chg="add mod ord modGraphic">
          <ac:chgData name="Anthonia Akpan (2026998)" userId="S::2026998@student.uwtsd.ac.uk::f4522fb3-2210-4efa-893b-5e84191431d5" providerId="AD" clId="Web-{CC514093-71B3-C2D2-2FF7-D5838918495C}" dt="2022-02-23T22:44:10.355" v="18" actId="1076"/>
          <ac:graphicFrameMkLst>
            <pc:docMk/>
            <pc:sldMk cId="1702027375" sldId="275"/>
            <ac:graphicFrameMk id="4" creationId="{9C9D72AB-5BDA-4D21-9471-D3EDF79BED8E}"/>
          </ac:graphicFrameMkLst>
        </pc:graphicFrameChg>
      </pc:sldChg>
    </pc:docChg>
  </pc:docChgLst>
  <pc:docChgLst>
    <pc:chgData name="Anthonia Akpan (2026998)" userId="S::2026998@student.uwtsd.ac.uk::f4522fb3-2210-4efa-893b-5e84191431d5" providerId="AD" clId="Web-{F4DE6E27-4D0A-2750-E6C3-239A05C476EB}"/>
    <pc:docChg chg="addSld delSld modSld">
      <pc:chgData name="Anthonia Akpan (2026998)" userId="S::2026998@student.uwtsd.ac.uk::f4522fb3-2210-4efa-893b-5e84191431d5" providerId="AD" clId="Web-{F4DE6E27-4D0A-2750-E6C3-239A05C476EB}" dt="2022-03-09T16:52:26.396" v="84" actId="20577"/>
      <pc:docMkLst>
        <pc:docMk/>
      </pc:docMkLst>
      <pc:sldChg chg="addSp delSp modSp">
        <pc:chgData name="Anthonia Akpan (2026998)" userId="S::2026998@student.uwtsd.ac.uk::f4522fb3-2210-4efa-893b-5e84191431d5" providerId="AD" clId="Web-{F4DE6E27-4D0A-2750-E6C3-239A05C476EB}" dt="2022-03-09T16:52:26.396" v="84" actId="20577"/>
        <pc:sldMkLst>
          <pc:docMk/>
          <pc:sldMk cId="3709954579" sldId="285"/>
        </pc:sldMkLst>
        <pc:spChg chg="del mod">
          <ac:chgData name="Anthonia Akpan (2026998)" userId="S::2026998@student.uwtsd.ac.uk::f4522fb3-2210-4efa-893b-5e84191431d5" providerId="AD" clId="Web-{F4DE6E27-4D0A-2750-E6C3-239A05C476EB}" dt="2022-03-09T15:18:18.092" v="2"/>
          <ac:spMkLst>
            <pc:docMk/>
            <pc:sldMk cId="3709954579" sldId="285"/>
            <ac:spMk id="3" creationId="{9DD56672-348E-450A-82D5-BD818105539A}"/>
          </ac:spMkLst>
        </pc:spChg>
        <pc:spChg chg="add mod">
          <ac:chgData name="Anthonia Akpan (2026998)" userId="S::2026998@student.uwtsd.ac.uk::f4522fb3-2210-4efa-893b-5e84191431d5" providerId="AD" clId="Web-{F4DE6E27-4D0A-2750-E6C3-239A05C476EB}" dt="2022-03-09T16:52:26.396" v="84" actId="20577"/>
          <ac:spMkLst>
            <pc:docMk/>
            <pc:sldMk cId="3709954579" sldId="285"/>
            <ac:spMk id="5" creationId="{E978AE7A-496F-4DF8-AB04-A2865ED5F8B0}"/>
          </ac:spMkLst>
        </pc:spChg>
      </pc:sldChg>
      <pc:sldChg chg="new del">
        <pc:chgData name="Anthonia Akpan (2026998)" userId="S::2026998@student.uwtsd.ac.uk::f4522fb3-2210-4efa-893b-5e84191431d5" providerId="AD" clId="Web-{F4DE6E27-4D0A-2750-E6C3-239A05C476EB}" dt="2022-03-09T15:30:33.470" v="36"/>
        <pc:sldMkLst>
          <pc:docMk/>
          <pc:sldMk cId="552035842" sldId="286"/>
        </pc:sldMkLst>
      </pc:sldChg>
      <pc:sldChg chg="addSp delSp modSp new">
        <pc:chgData name="Anthonia Akpan (2026998)" userId="S::2026998@student.uwtsd.ac.uk::f4522fb3-2210-4efa-893b-5e84191431d5" providerId="AD" clId="Web-{F4DE6E27-4D0A-2750-E6C3-239A05C476EB}" dt="2022-03-09T15:31:38.018" v="63" actId="20577"/>
        <pc:sldMkLst>
          <pc:docMk/>
          <pc:sldMk cId="2331483101" sldId="286"/>
        </pc:sldMkLst>
        <pc:spChg chg="mod">
          <ac:chgData name="Anthonia Akpan (2026998)" userId="S::2026998@student.uwtsd.ac.uk::f4522fb3-2210-4efa-893b-5e84191431d5" providerId="AD" clId="Web-{F4DE6E27-4D0A-2750-E6C3-239A05C476EB}" dt="2022-03-09T15:31:38.018" v="63" actId="20577"/>
          <ac:spMkLst>
            <pc:docMk/>
            <pc:sldMk cId="2331483101" sldId="286"/>
            <ac:spMk id="3" creationId="{0C09B652-8930-4CE2-ACFD-86DCBF25C5BE}"/>
          </ac:spMkLst>
        </pc:spChg>
        <pc:spChg chg="add del">
          <ac:chgData name="Anthonia Akpan (2026998)" userId="S::2026998@student.uwtsd.ac.uk::f4522fb3-2210-4efa-893b-5e84191431d5" providerId="AD" clId="Web-{F4DE6E27-4D0A-2750-E6C3-239A05C476EB}" dt="2022-03-09T15:31:18.986" v="39"/>
          <ac:spMkLst>
            <pc:docMk/>
            <pc:sldMk cId="2331483101" sldId="286"/>
            <ac:spMk id="5" creationId="{BD3DE528-25C7-41D5-97F9-F0140622D042}"/>
          </ac:spMkLst>
        </pc:spChg>
      </pc:sldChg>
    </pc:docChg>
  </pc:docChgLst>
  <pc:docChgLst>
    <pc:chgData name="Anthonia Akpan (2026998)" userId="S::2026998@student.uwtsd.ac.uk::f4522fb3-2210-4efa-893b-5e84191431d5" providerId="AD" clId="Web-{5A3E69C7-260E-646D-3F85-31A035C0162B}"/>
    <pc:docChg chg="addSld modSld">
      <pc:chgData name="Anthonia Akpan (2026998)" userId="S::2026998@student.uwtsd.ac.uk::f4522fb3-2210-4efa-893b-5e84191431d5" providerId="AD" clId="Web-{5A3E69C7-260E-646D-3F85-31A035C0162B}" dt="2022-02-22T13:47:05.196" v="59" actId="20577"/>
      <pc:docMkLst>
        <pc:docMk/>
      </pc:docMkLst>
      <pc:sldChg chg="modSp">
        <pc:chgData name="Anthonia Akpan (2026998)" userId="S::2026998@student.uwtsd.ac.uk::f4522fb3-2210-4efa-893b-5e84191431d5" providerId="AD" clId="Web-{5A3E69C7-260E-646D-3F85-31A035C0162B}" dt="2022-02-22T13:43:48.519" v="47" actId="20577"/>
        <pc:sldMkLst>
          <pc:docMk/>
          <pc:sldMk cId="3783069157" sldId="258"/>
        </pc:sldMkLst>
        <pc:spChg chg="mod">
          <ac:chgData name="Anthonia Akpan (2026998)" userId="S::2026998@student.uwtsd.ac.uk::f4522fb3-2210-4efa-893b-5e84191431d5" providerId="AD" clId="Web-{5A3E69C7-260E-646D-3F85-31A035C0162B}" dt="2022-02-22T13:43:48.519" v="47" actId="20577"/>
          <ac:spMkLst>
            <pc:docMk/>
            <pc:sldMk cId="3783069157" sldId="258"/>
            <ac:spMk id="2" creationId="{254D57D6-663E-4E98-8C43-4837F1C011E0}"/>
          </ac:spMkLst>
        </pc:spChg>
      </pc:sldChg>
      <pc:sldChg chg="modSp">
        <pc:chgData name="Anthonia Akpan (2026998)" userId="S::2026998@student.uwtsd.ac.uk::f4522fb3-2210-4efa-893b-5e84191431d5" providerId="AD" clId="Web-{5A3E69C7-260E-646D-3F85-31A035C0162B}" dt="2022-02-22T13:47:05.196" v="59" actId="20577"/>
        <pc:sldMkLst>
          <pc:docMk/>
          <pc:sldMk cId="3260420649" sldId="259"/>
        </pc:sldMkLst>
        <pc:spChg chg="mod">
          <ac:chgData name="Anthonia Akpan (2026998)" userId="S::2026998@student.uwtsd.ac.uk::f4522fb3-2210-4efa-893b-5e84191431d5" providerId="AD" clId="Web-{5A3E69C7-260E-646D-3F85-31A035C0162B}" dt="2022-02-22T13:47:05.196" v="59" actId="20577"/>
          <ac:spMkLst>
            <pc:docMk/>
            <pc:sldMk cId="3260420649" sldId="259"/>
            <ac:spMk id="3" creationId="{E4D7FD8E-C198-4E18-9262-401BBF334752}"/>
          </ac:spMkLst>
        </pc:spChg>
      </pc:sldChg>
      <pc:sldChg chg="modSp">
        <pc:chgData name="Anthonia Akpan (2026998)" userId="S::2026998@student.uwtsd.ac.uk::f4522fb3-2210-4efa-893b-5e84191431d5" providerId="AD" clId="Web-{5A3E69C7-260E-646D-3F85-31A035C0162B}" dt="2022-02-22T13:33:06.057" v="15" actId="20577"/>
        <pc:sldMkLst>
          <pc:docMk/>
          <pc:sldMk cId="3470477755" sldId="265"/>
        </pc:sldMkLst>
        <pc:spChg chg="mod">
          <ac:chgData name="Anthonia Akpan (2026998)" userId="S::2026998@student.uwtsd.ac.uk::f4522fb3-2210-4efa-893b-5e84191431d5" providerId="AD" clId="Web-{5A3E69C7-260E-646D-3F85-31A035C0162B}" dt="2022-02-22T13:33:06.057" v="15" actId="20577"/>
          <ac:spMkLst>
            <pc:docMk/>
            <pc:sldMk cId="3470477755" sldId="265"/>
            <ac:spMk id="20" creationId="{0785C7DA-DC84-4CD4-9470-0B364D883A0B}"/>
          </ac:spMkLst>
        </pc:spChg>
      </pc:sldChg>
      <pc:sldChg chg="modSp new">
        <pc:chgData name="Anthonia Akpan (2026998)" userId="S::2026998@student.uwtsd.ac.uk::f4522fb3-2210-4efa-893b-5e84191431d5" providerId="AD" clId="Web-{5A3E69C7-260E-646D-3F85-31A035C0162B}" dt="2022-02-22T13:44:59.833" v="55" actId="20577"/>
        <pc:sldMkLst>
          <pc:docMk/>
          <pc:sldMk cId="1080351524" sldId="274"/>
        </pc:sldMkLst>
        <pc:spChg chg="mod">
          <ac:chgData name="Anthonia Akpan (2026998)" userId="S::2026998@student.uwtsd.ac.uk::f4522fb3-2210-4efa-893b-5e84191431d5" providerId="AD" clId="Web-{5A3E69C7-260E-646D-3F85-31A035C0162B}" dt="2022-02-22T13:44:59.833" v="55" actId="20577"/>
          <ac:spMkLst>
            <pc:docMk/>
            <pc:sldMk cId="1080351524" sldId="274"/>
            <ac:spMk id="2" creationId="{C51BBDA5-5714-46F7-BDBB-98F483546F6A}"/>
          </ac:spMkLst>
        </pc:spChg>
      </pc:sldChg>
    </pc:docChg>
  </pc:docChgLst>
  <pc:docChgLst>
    <pc:chgData name="Anthonia Akpan (2026998)" userId="S::2026998@student.uwtsd.ac.uk::f4522fb3-2210-4efa-893b-5e84191431d5" providerId="AD" clId="Web-{A8EEAC68-19B2-46AD-9F1C-7C23E3CDD20B}"/>
    <pc:docChg chg="modSld">
      <pc:chgData name="Anthonia Akpan (2026998)" userId="S::2026998@student.uwtsd.ac.uk::f4522fb3-2210-4efa-893b-5e84191431d5" providerId="AD" clId="Web-{A8EEAC68-19B2-46AD-9F1C-7C23E3CDD20B}" dt="2022-02-21T04:39:43.742" v="193" actId="20577"/>
      <pc:docMkLst>
        <pc:docMk/>
      </pc:docMkLst>
      <pc:sldChg chg="modSp">
        <pc:chgData name="Anthonia Akpan (2026998)" userId="S::2026998@student.uwtsd.ac.uk::f4522fb3-2210-4efa-893b-5e84191431d5" providerId="AD" clId="Web-{A8EEAC68-19B2-46AD-9F1C-7C23E3CDD20B}" dt="2022-02-21T04:37:13.010" v="171" actId="20577"/>
        <pc:sldMkLst>
          <pc:docMk/>
          <pc:sldMk cId="109857222" sldId="256"/>
        </pc:sldMkLst>
        <pc:spChg chg="mod">
          <ac:chgData name="Anthonia Akpan (2026998)" userId="S::2026998@student.uwtsd.ac.uk::f4522fb3-2210-4efa-893b-5e84191431d5" providerId="AD" clId="Web-{A8EEAC68-19B2-46AD-9F1C-7C23E3CDD20B}" dt="2022-02-21T04:37:13.010" v="171" actId="20577"/>
          <ac:spMkLst>
            <pc:docMk/>
            <pc:sldMk cId="109857222" sldId="256"/>
            <ac:spMk id="2" creationId="{00000000-0000-0000-0000-000000000000}"/>
          </ac:spMkLst>
        </pc:spChg>
        <pc:spChg chg="mod">
          <ac:chgData name="Anthonia Akpan (2026998)" userId="S::2026998@student.uwtsd.ac.uk::f4522fb3-2210-4efa-893b-5e84191431d5" providerId="AD" clId="Web-{A8EEAC68-19B2-46AD-9F1C-7C23E3CDD20B}" dt="2022-02-21T04:24:05.322" v="4" actId="20577"/>
          <ac:spMkLst>
            <pc:docMk/>
            <pc:sldMk cId="109857222" sldId="256"/>
            <ac:spMk id="4" creationId="{609C8AF3-1BA9-43CE-8A39-B62ECF8AA652}"/>
          </ac:spMkLst>
        </pc:spChg>
      </pc:sldChg>
      <pc:sldChg chg="modSp">
        <pc:chgData name="Anthonia Akpan (2026998)" userId="S::2026998@student.uwtsd.ac.uk::f4522fb3-2210-4efa-893b-5e84191431d5" providerId="AD" clId="Web-{A8EEAC68-19B2-46AD-9F1C-7C23E3CDD20B}" dt="2022-02-21T04:39:43.742" v="193" actId="20577"/>
        <pc:sldMkLst>
          <pc:docMk/>
          <pc:sldMk cId="3470477755" sldId="265"/>
        </pc:sldMkLst>
        <pc:spChg chg="mod">
          <ac:chgData name="Anthonia Akpan (2026998)" userId="S::2026998@student.uwtsd.ac.uk::f4522fb3-2210-4efa-893b-5e84191431d5" providerId="AD" clId="Web-{A8EEAC68-19B2-46AD-9F1C-7C23E3CDD20B}" dt="2022-02-21T04:39:43.742" v="193" actId="20577"/>
          <ac:spMkLst>
            <pc:docMk/>
            <pc:sldMk cId="3470477755" sldId="265"/>
            <ac:spMk id="20" creationId="{0785C7DA-DC84-4CD4-9470-0B364D883A0B}"/>
          </ac:spMkLst>
        </pc:spChg>
      </pc:sldChg>
    </pc:docChg>
  </pc:docChgLst>
  <pc:docChgLst>
    <pc:chgData name="Anthonia Akpan (2026998)" userId="S::2026998@student.uwtsd.ac.uk::f4522fb3-2210-4efa-893b-5e84191431d5" providerId="AD" clId="Web-{9E072280-28AD-FCF8-3F32-FDA4240EEF09}"/>
    <pc:docChg chg="addSld delSld modSld sldOrd">
      <pc:chgData name="Anthonia Akpan (2026998)" userId="S::2026998@student.uwtsd.ac.uk::f4522fb3-2210-4efa-893b-5e84191431d5" providerId="AD" clId="Web-{9E072280-28AD-FCF8-3F32-FDA4240EEF09}" dt="2022-02-28T07:31:54.974" v="840"/>
      <pc:docMkLst>
        <pc:docMk/>
      </pc:docMkLst>
      <pc:sldChg chg="modSp del">
        <pc:chgData name="Anthonia Akpan (2026998)" userId="S::2026998@student.uwtsd.ac.uk::f4522fb3-2210-4efa-893b-5e84191431d5" providerId="AD" clId="Web-{9E072280-28AD-FCF8-3F32-FDA4240EEF09}" dt="2022-02-28T07:31:54.974" v="840"/>
        <pc:sldMkLst>
          <pc:docMk/>
          <pc:sldMk cId="3183524836" sldId="262"/>
        </pc:sldMkLst>
        <pc:spChg chg="mod">
          <ac:chgData name="Anthonia Akpan (2026998)" userId="S::2026998@student.uwtsd.ac.uk::f4522fb3-2210-4efa-893b-5e84191431d5" providerId="AD" clId="Web-{9E072280-28AD-FCF8-3F32-FDA4240EEF09}" dt="2022-02-28T07:16:14.129" v="634" actId="20577"/>
          <ac:spMkLst>
            <pc:docMk/>
            <pc:sldMk cId="3183524836" sldId="262"/>
            <ac:spMk id="4" creationId="{7F5D95C8-4F36-4B58-B1C5-489F7093C4BF}"/>
          </ac:spMkLst>
        </pc:spChg>
      </pc:sldChg>
      <pc:sldChg chg="addSp delSp modSp del">
        <pc:chgData name="Anthonia Akpan (2026998)" userId="S::2026998@student.uwtsd.ac.uk::f4522fb3-2210-4efa-893b-5e84191431d5" providerId="AD" clId="Web-{9E072280-28AD-FCF8-3F32-FDA4240EEF09}" dt="2022-02-28T07:14:16.080" v="584"/>
        <pc:sldMkLst>
          <pc:docMk/>
          <pc:sldMk cId="4279233383" sldId="271"/>
        </pc:sldMkLst>
        <pc:spChg chg="add del mod">
          <ac:chgData name="Anthonia Akpan (2026998)" userId="S::2026998@student.uwtsd.ac.uk::f4522fb3-2210-4efa-893b-5e84191431d5" providerId="AD" clId="Web-{9E072280-28AD-FCF8-3F32-FDA4240EEF09}" dt="2022-02-28T06:26:38.207" v="5"/>
          <ac:spMkLst>
            <pc:docMk/>
            <pc:sldMk cId="4279233383" sldId="271"/>
            <ac:spMk id="3" creationId="{054DB207-AC72-4486-8C6C-21888E28B1C6}"/>
          </ac:spMkLst>
        </pc:spChg>
        <pc:spChg chg="add mod">
          <ac:chgData name="Anthonia Akpan (2026998)" userId="S::2026998@student.uwtsd.ac.uk::f4522fb3-2210-4efa-893b-5e84191431d5" providerId="AD" clId="Web-{9E072280-28AD-FCF8-3F32-FDA4240EEF09}" dt="2022-02-28T06:31:22.764" v="64" actId="20577"/>
          <ac:spMkLst>
            <pc:docMk/>
            <pc:sldMk cId="4279233383" sldId="271"/>
            <ac:spMk id="4" creationId="{9D92428A-80D6-4766-BD15-020FB353B2AF}"/>
          </ac:spMkLst>
        </pc:spChg>
        <pc:picChg chg="mod">
          <ac:chgData name="Anthonia Akpan (2026998)" userId="S::2026998@student.uwtsd.ac.uk::f4522fb3-2210-4efa-893b-5e84191431d5" providerId="AD" clId="Web-{9E072280-28AD-FCF8-3F32-FDA4240EEF09}" dt="2022-02-28T06:26:32.144" v="4" actId="14100"/>
          <ac:picMkLst>
            <pc:docMk/>
            <pc:sldMk cId="4279233383" sldId="271"/>
            <ac:picMk id="8" creationId="{35CC477F-CCFE-475C-8A7F-769397460851}"/>
          </ac:picMkLst>
        </pc:picChg>
      </pc:sldChg>
      <pc:sldChg chg="addSp modSp new mod ord setBg">
        <pc:chgData name="Anthonia Akpan (2026998)" userId="S::2026998@student.uwtsd.ac.uk::f4522fb3-2210-4efa-893b-5e84191431d5" providerId="AD" clId="Web-{9E072280-28AD-FCF8-3F32-FDA4240EEF09}" dt="2022-02-28T07:14:27.033" v="585"/>
        <pc:sldMkLst>
          <pc:docMk/>
          <pc:sldMk cId="18720788" sldId="278"/>
        </pc:sldMkLst>
        <pc:spChg chg="mod">
          <ac:chgData name="Anthonia Akpan (2026998)" userId="S::2026998@student.uwtsd.ac.uk::f4522fb3-2210-4efa-893b-5e84191431d5" providerId="AD" clId="Web-{9E072280-28AD-FCF8-3F32-FDA4240EEF09}" dt="2022-02-28T06:33:13.412" v="70" actId="20577"/>
          <ac:spMkLst>
            <pc:docMk/>
            <pc:sldMk cId="18720788" sldId="278"/>
            <ac:spMk id="2" creationId="{E49A7609-E170-416D-95BA-30B621D0A33C}"/>
          </ac:spMkLst>
        </pc:spChg>
        <pc:spChg chg="mod">
          <ac:chgData name="Anthonia Akpan (2026998)" userId="S::2026998@student.uwtsd.ac.uk::f4522fb3-2210-4efa-893b-5e84191431d5" providerId="AD" clId="Web-{9E072280-28AD-FCF8-3F32-FDA4240EEF09}" dt="2022-02-28T07:10:20.809" v="573" actId="14100"/>
          <ac:spMkLst>
            <pc:docMk/>
            <pc:sldMk cId="18720788" sldId="278"/>
            <ac:spMk id="3" creationId="{79F4058C-C29F-4B28-9753-84B255729ED0}"/>
          </ac:spMkLst>
        </pc:spChg>
        <pc:spChg chg="add">
          <ac:chgData name="Anthonia Akpan (2026998)" userId="S::2026998@student.uwtsd.ac.uk::f4522fb3-2210-4efa-893b-5e84191431d5" providerId="AD" clId="Web-{9E072280-28AD-FCF8-3F32-FDA4240EEF09}" dt="2022-02-28T06:32:21.015" v="66"/>
          <ac:spMkLst>
            <pc:docMk/>
            <pc:sldMk cId="18720788" sldId="278"/>
            <ac:spMk id="8" creationId="{324E43EB-867C-4B35-9A5C-E435157C7297}"/>
          </ac:spMkLst>
        </pc:spChg>
        <pc:spChg chg="add">
          <ac:chgData name="Anthonia Akpan (2026998)" userId="S::2026998@student.uwtsd.ac.uk::f4522fb3-2210-4efa-893b-5e84191431d5" providerId="AD" clId="Web-{9E072280-28AD-FCF8-3F32-FDA4240EEF09}" dt="2022-02-28T06:32:21.015" v="66"/>
          <ac:spMkLst>
            <pc:docMk/>
            <pc:sldMk cId="18720788" sldId="278"/>
            <ac:spMk id="10" creationId="{A7C0F5DA-B59F-4F13-8BB8-FFD8F2C572BC}"/>
          </ac:spMkLst>
        </pc:spChg>
        <pc:spChg chg="add">
          <ac:chgData name="Anthonia Akpan (2026998)" userId="S::2026998@student.uwtsd.ac.uk::f4522fb3-2210-4efa-893b-5e84191431d5" providerId="AD" clId="Web-{9E072280-28AD-FCF8-3F32-FDA4240EEF09}" dt="2022-02-28T06:32:21.015" v="66"/>
          <ac:spMkLst>
            <pc:docMk/>
            <pc:sldMk cId="18720788" sldId="278"/>
            <ac:spMk id="12" creationId="{9CEA1DEC-CC9E-4776-9E08-048A15BFA6CA}"/>
          </ac:spMkLst>
        </pc:spChg>
        <pc:spChg chg="add">
          <ac:chgData name="Anthonia Akpan (2026998)" userId="S::2026998@student.uwtsd.ac.uk::f4522fb3-2210-4efa-893b-5e84191431d5" providerId="AD" clId="Web-{9E072280-28AD-FCF8-3F32-FDA4240EEF09}" dt="2022-02-28T06:32:21.015" v="66"/>
          <ac:spMkLst>
            <pc:docMk/>
            <pc:sldMk cId="18720788" sldId="278"/>
            <ac:spMk id="14" creationId="{9CE399CF-F4B8-4832-A8CB-B93F6B1EF44B}"/>
          </ac:spMkLst>
        </pc:spChg>
        <pc:spChg chg="add">
          <ac:chgData name="Anthonia Akpan (2026998)" userId="S::2026998@student.uwtsd.ac.uk::f4522fb3-2210-4efa-893b-5e84191431d5" providerId="AD" clId="Web-{9E072280-28AD-FCF8-3F32-FDA4240EEF09}" dt="2022-02-28T06:32:21.015" v="66"/>
          <ac:spMkLst>
            <pc:docMk/>
            <pc:sldMk cId="18720788" sldId="278"/>
            <ac:spMk id="16" creationId="{1F23E73A-FDC8-462C-83C1-3AA8961449CF}"/>
          </ac:spMkLst>
        </pc:spChg>
        <pc:picChg chg="add mod">
          <ac:chgData name="Anthonia Akpan (2026998)" userId="S::2026998@student.uwtsd.ac.uk::f4522fb3-2210-4efa-893b-5e84191431d5" providerId="AD" clId="Web-{9E072280-28AD-FCF8-3F32-FDA4240EEF09}" dt="2022-02-28T07:14:13.861" v="583" actId="14100"/>
          <ac:picMkLst>
            <pc:docMk/>
            <pc:sldMk cId="18720788" sldId="278"/>
            <ac:picMk id="4" creationId="{92914B00-9CE7-4E13-91A1-0EC13F2EA596}"/>
          </ac:picMkLst>
        </pc:picChg>
      </pc:sldChg>
      <pc:sldChg chg="addSp modSp new mod setBg">
        <pc:chgData name="Anthonia Akpan (2026998)" userId="S::2026998@student.uwtsd.ac.uk::f4522fb3-2210-4efa-893b-5e84191431d5" providerId="AD" clId="Web-{9E072280-28AD-FCF8-3F32-FDA4240EEF09}" dt="2022-02-28T07:31:49.474" v="839" actId="20577"/>
        <pc:sldMkLst>
          <pc:docMk/>
          <pc:sldMk cId="3617296949" sldId="279"/>
        </pc:sldMkLst>
        <pc:spChg chg="mod">
          <ac:chgData name="Anthonia Akpan (2026998)" userId="S::2026998@student.uwtsd.ac.uk::f4522fb3-2210-4efa-893b-5e84191431d5" providerId="AD" clId="Web-{9E072280-28AD-FCF8-3F32-FDA4240EEF09}" dt="2022-02-28T07:16:53.661" v="636"/>
          <ac:spMkLst>
            <pc:docMk/>
            <pc:sldMk cId="3617296949" sldId="279"/>
            <ac:spMk id="2" creationId="{7D5008D2-A71F-4586-840E-5182955026EA}"/>
          </ac:spMkLst>
        </pc:spChg>
        <pc:spChg chg="mod">
          <ac:chgData name="Anthonia Akpan (2026998)" userId="S::2026998@student.uwtsd.ac.uk::f4522fb3-2210-4efa-893b-5e84191431d5" providerId="AD" clId="Web-{9E072280-28AD-FCF8-3F32-FDA4240EEF09}" dt="2022-02-28T07:31:49.474" v="839" actId="20577"/>
          <ac:spMkLst>
            <pc:docMk/>
            <pc:sldMk cId="3617296949" sldId="279"/>
            <ac:spMk id="3" creationId="{9DD56672-348E-450A-82D5-BD818105539A}"/>
          </ac:spMkLst>
        </pc:spChg>
        <pc:spChg chg="add">
          <ac:chgData name="Anthonia Akpan (2026998)" userId="S::2026998@student.uwtsd.ac.uk::f4522fb3-2210-4efa-893b-5e84191431d5" providerId="AD" clId="Web-{9E072280-28AD-FCF8-3F32-FDA4240EEF09}" dt="2022-02-28T07:16:53.661" v="636"/>
          <ac:spMkLst>
            <pc:docMk/>
            <pc:sldMk cId="3617296949" sldId="279"/>
            <ac:spMk id="8" creationId="{324E43EB-867C-4B35-9A5C-E435157C7297}"/>
          </ac:spMkLst>
        </pc:spChg>
        <pc:spChg chg="add">
          <ac:chgData name="Anthonia Akpan (2026998)" userId="S::2026998@student.uwtsd.ac.uk::f4522fb3-2210-4efa-893b-5e84191431d5" providerId="AD" clId="Web-{9E072280-28AD-FCF8-3F32-FDA4240EEF09}" dt="2022-02-28T07:16:53.661" v="636"/>
          <ac:spMkLst>
            <pc:docMk/>
            <pc:sldMk cId="3617296949" sldId="279"/>
            <ac:spMk id="10" creationId="{A7C0F5DA-B59F-4F13-8BB8-FFD8F2C572BC}"/>
          </ac:spMkLst>
        </pc:spChg>
        <pc:spChg chg="add">
          <ac:chgData name="Anthonia Akpan (2026998)" userId="S::2026998@student.uwtsd.ac.uk::f4522fb3-2210-4efa-893b-5e84191431d5" providerId="AD" clId="Web-{9E072280-28AD-FCF8-3F32-FDA4240EEF09}" dt="2022-02-28T07:16:53.661" v="636"/>
          <ac:spMkLst>
            <pc:docMk/>
            <pc:sldMk cId="3617296949" sldId="279"/>
            <ac:spMk id="12" creationId="{9CEA1DEC-CC9E-4776-9E08-048A15BFA6CA}"/>
          </ac:spMkLst>
        </pc:spChg>
        <pc:spChg chg="add">
          <ac:chgData name="Anthonia Akpan (2026998)" userId="S::2026998@student.uwtsd.ac.uk::f4522fb3-2210-4efa-893b-5e84191431d5" providerId="AD" clId="Web-{9E072280-28AD-FCF8-3F32-FDA4240EEF09}" dt="2022-02-28T07:16:53.661" v="636"/>
          <ac:spMkLst>
            <pc:docMk/>
            <pc:sldMk cId="3617296949" sldId="279"/>
            <ac:spMk id="14" creationId="{9CE399CF-F4B8-4832-A8CB-B93F6B1EF44B}"/>
          </ac:spMkLst>
        </pc:spChg>
        <pc:spChg chg="add">
          <ac:chgData name="Anthonia Akpan (2026998)" userId="S::2026998@student.uwtsd.ac.uk::f4522fb3-2210-4efa-893b-5e84191431d5" providerId="AD" clId="Web-{9E072280-28AD-FCF8-3F32-FDA4240EEF09}" dt="2022-02-28T07:16:53.661" v="636"/>
          <ac:spMkLst>
            <pc:docMk/>
            <pc:sldMk cId="3617296949" sldId="279"/>
            <ac:spMk id="16" creationId="{1F23E73A-FDC8-462C-83C1-3AA8961449CF}"/>
          </ac:spMkLst>
        </pc:spChg>
      </pc:sldChg>
    </pc:docChg>
  </pc:docChgLst>
  <pc:docChgLst>
    <pc:chgData name="Anthonia Akpan (2026998)" userId="S::2026998@student.uwtsd.ac.uk::f4522fb3-2210-4efa-893b-5e84191431d5" providerId="AD" clId="Web-{004D54AC-D3A3-6425-DA3B-8DD249E0A55C}"/>
    <pc:docChg chg="modSld">
      <pc:chgData name="Anthonia Akpan (2026998)" userId="S::2026998@student.uwtsd.ac.uk::f4522fb3-2210-4efa-893b-5e84191431d5" providerId="AD" clId="Web-{004D54AC-D3A3-6425-DA3B-8DD249E0A55C}" dt="2022-02-17T22:34:13.136" v="29" actId="14100"/>
      <pc:docMkLst>
        <pc:docMk/>
      </pc:docMkLst>
      <pc:sldChg chg="modSp">
        <pc:chgData name="Anthonia Akpan (2026998)" userId="S::2026998@student.uwtsd.ac.uk::f4522fb3-2210-4efa-893b-5e84191431d5" providerId="AD" clId="Web-{004D54AC-D3A3-6425-DA3B-8DD249E0A55C}" dt="2022-02-17T22:21:02.327" v="1" actId="1076"/>
        <pc:sldMkLst>
          <pc:docMk/>
          <pc:sldMk cId="109857222" sldId="256"/>
        </pc:sldMkLst>
        <pc:picChg chg="mod">
          <ac:chgData name="Anthonia Akpan (2026998)" userId="S::2026998@student.uwtsd.ac.uk::f4522fb3-2210-4efa-893b-5e84191431d5" providerId="AD" clId="Web-{004D54AC-D3A3-6425-DA3B-8DD249E0A55C}" dt="2022-02-17T22:21:02.327" v="1" actId="1076"/>
          <ac:picMkLst>
            <pc:docMk/>
            <pc:sldMk cId="109857222" sldId="256"/>
            <ac:picMk id="22" creationId="{DEF87DE9-950D-4B58-9FD3-F3590E6745C7}"/>
          </ac:picMkLst>
        </pc:picChg>
      </pc:sldChg>
      <pc:sldChg chg="addSp delSp modSp">
        <pc:chgData name="Anthonia Akpan (2026998)" userId="S::2026998@student.uwtsd.ac.uk::f4522fb3-2210-4efa-893b-5e84191431d5" providerId="AD" clId="Web-{004D54AC-D3A3-6425-DA3B-8DD249E0A55C}" dt="2022-02-17T22:34:13.136" v="29" actId="14100"/>
        <pc:sldMkLst>
          <pc:docMk/>
          <pc:sldMk cId="1775286083" sldId="273"/>
        </pc:sldMkLst>
        <pc:spChg chg="mod">
          <ac:chgData name="Anthonia Akpan (2026998)" userId="S::2026998@student.uwtsd.ac.uk::f4522fb3-2210-4efa-893b-5e84191431d5" providerId="AD" clId="Web-{004D54AC-D3A3-6425-DA3B-8DD249E0A55C}" dt="2022-02-17T22:32:16.742" v="17" actId="1076"/>
          <ac:spMkLst>
            <pc:docMk/>
            <pc:sldMk cId="1775286083" sldId="273"/>
            <ac:spMk id="2" creationId="{48F93B6F-EF31-4BF2-A101-223AF5736BCA}"/>
          </ac:spMkLst>
        </pc:spChg>
        <pc:spChg chg="del">
          <ac:chgData name="Anthonia Akpan (2026998)" userId="S::2026998@student.uwtsd.ac.uk::f4522fb3-2210-4efa-893b-5e84191431d5" providerId="AD" clId="Web-{004D54AC-D3A3-6425-DA3B-8DD249E0A55C}" dt="2022-02-17T22:22:12.157" v="2"/>
          <ac:spMkLst>
            <pc:docMk/>
            <pc:sldMk cId="1775286083" sldId="273"/>
            <ac:spMk id="3" creationId="{58662B72-459B-484B-8B9D-725EC910E042}"/>
          </ac:spMkLst>
        </pc:spChg>
        <pc:spChg chg="add del mod">
          <ac:chgData name="Anthonia Akpan (2026998)" userId="S::2026998@student.uwtsd.ac.uk::f4522fb3-2210-4efa-893b-5e84191431d5" providerId="AD" clId="Web-{004D54AC-D3A3-6425-DA3B-8DD249E0A55C}" dt="2022-02-17T22:30:31.942" v="4"/>
          <ac:spMkLst>
            <pc:docMk/>
            <pc:sldMk cId="1775286083" sldId="273"/>
            <ac:spMk id="9" creationId="{2172B76D-55FE-4936-98EF-F24ED2960473}"/>
          </ac:spMkLst>
        </pc:spChg>
        <pc:picChg chg="add del mod ord">
          <ac:chgData name="Anthonia Akpan (2026998)" userId="S::2026998@student.uwtsd.ac.uk::f4522fb3-2210-4efa-893b-5e84191431d5" providerId="AD" clId="Web-{004D54AC-D3A3-6425-DA3B-8DD249E0A55C}" dt="2022-02-17T22:22:19.032" v="3"/>
          <ac:picMkLst>
            <pc:docMk/>
            <pc:sldMk cId="1775286083" sldId="273"/>
            <ac:picMk id="4" creationId="{745CF0A1-3EF2-40D4-AD0C-0B79D62BA8F9}"/>
          </ac:picMkLst>
        </pc:picChg>
        <pc:picChg chg="add mod ord">
          <ac:chgData name="Anthonia Akpan (2026998)" userId="S::2026998@student.uwtsd.ac.uk::f4522fb3-2210-4efa-893b-5e84191431d5" providerId="AD" clId="Web-{004D54AC-D3A3-6425-DA3B-8DD249E0A55C}" dt="2022-02-17T22:34:13.136" v="29" actId="14100"/>
          <ac:picMkLst>
            <pc:docMk/>
            <pc:sldMk cId="1775286083" sldId="273"/>
            <ac:picMk id="10" creationId="{E4F6CA77-D0CE-47DF-AF23-D8132B578CA2}"/>
          </ac:picMkLst>
        </pc:picChg>
      </pc:sldChg>
    </pc:docChg>
  </pc:docChgLst>
  <pc:docChgLst>
    <pc:chgData name="Anthonia Akpan (2026998)" userId="S::2026998@student.uwtsd.ac.uk::f4522fb3-2210-4efa-893b-5e84191431d5" providerId="AD" clId="Web-{420CBDFC-3367-BD4F-D655-AFB5081ED5B9}"/>
    <pc:docChg chg="modSld">
      <pc:chgData name="Anthonia Akpan (2026998)" userId="S::2026998@student.uwtsd.ac.uk::f4522fb3-2210-4efa-893b-5e84191431d5" providerId="AD" clId="Web-{420CBDFC-3367-BD4F-D655-AFB5081ED5B9}" dt="2022-02-15T13:14:59.979" v="130" actId="1076"/>
      <pc:docMkLst>
        <pc:docMk/>
      </pc:docMkLst>
      <pc:sldChg chg="addSp">
        <pc:chgData name="Anthonia Akpan (2026998)" userId="S::2026998@student.uwtsd.ac.uk::f4522fb3-2210-4efa-893b-5e84191431d5" providerId="AD" clId="Web-{420CBDFC-3367-BD4F-D655-AFB5081ED5B9}" dt="2022-02-15T13:08:23.361" v="56"/>
        <pc:sldMkLst>
          <pc:docMk/>
          <pc:sldMk cId="109857222" sldId="256"/>
        </pc:sldMkLst>
        <pc:spChg chg="add">
          <ac:chgData name="Anthonia Akpan (2026998)" userId="S::2026998@student.uwtsd.ac.uk::f4522fb3-2210-4efa-893b-5e84191431d5" providerId="AD" clId="Web-{420CBDFC-3367-BD4F-D655-AFB5081ED5B9}" dt="2022-02-15T13:08:23.361" v="56"/>
          <ac:spMkLst>
            <pc:docMk/>
            <pc:sldMk cId="109857222" sldId="256"/>
            <ac:spMk id="4" creationId="{609C8AF3-1BA9-43CE-8A39-B62ECF8AA652}"/>
          </ac:spMkLst>
        </pc:spChg>
      </pc:sldChg>
      <pc:sldChg chg="modSp">
        <pc:chgData name="Anthonia Akpan (2026998)" userId="S::2026998@student.uwtsd.ac.uk::f4522fb3-2210-4efa-893b-5e84191431d5" providerId="AD" clId="Web-{420CBDFC-3367-BD4F-D655-AFB5081ED5B9}" dt="2022-02-15T13:14:25.774" v="122" actId="20577"/>
        <pc:sldMkLst>
          <pc:docMk/>
          <pc:sldMk cId="3183524836" sldId="262"/>
        </pc:sldMkLst>
        <pc:spChg chg="mod">
          <ac:chgData name="Anthonia Akpan (2026998)" userId="S::2026998@student.uwtsd.ac.uk::f4522fb3-2210-4efa-893b-5e84191431d5" providerId="AD" clId="Web-{420CBDFC-3367-BD4F-D655-AFB5081ED5B9}" dt="2022-02-15T13:14:25.774" v="122" actId="20577"/>
          <ac:spMkLst>
            <pc:docMk/>
            <pc:sldMk cId="3183524836" sldId="262"/>
            <ac:spMk id="2" creationId="{C779E65B-E197-4823-A227-2B35C7539CD7}"/>
          </ac:spMkLst>
        </pc:spChg>
      </pc:sldChg>
      <pc:sldChg chg="addSp modSp">
        <pc:chgData name="Anthonia Akpan (2026998)" userId="S::2026998@student.uwtsd.ac.uk::f4522fb3-2210-4efa-893b-5e84191431d5" providerId="AD" clId="Web-{420CBDFC-3367-BD4F-D655-AFB5081ED5B9}" dt="2022-02-15T13:14:59.979" v="130" actId="1076"/>
        <pc:sldMkLst>
          <pc:docMk/>
          <pc:sldMk cId="3621834690" sldId="264"/>
        </pc:sldMkLst>
        <pc:spChg chg="mod">
          <ac:chgData name="Anthonia Akpan (2026998)" userId="S::2026998@student.uwtsd.ac.uk::f4522fb3-2210-4efa-893b-5e84191431d5" providerId="AD" clId="Web-{420CBDFC-3367-BD4F-D655-AFB5081ED5B9}" dt="2022-02-15T13:12:27.220" v="102" actId="20577"/>
          <ac:spMkLst>
            <pc:docMk/>
            <pc:sldMk cId="3621834690" sldId="264"/>
            <ac:spMk id="2" creationId="{ACC01219-8AA5-425C-AE20-4350081D6CEA}"/>
          </ac:spMkLst>
        </pc:spChg>
        <pc:spChg chg="add mod">
          <ac:chgData name="Anthonia Akpan (2026998)" userId="S::2026998@student.uwtsd.ac.uk::f4522fb3-2210-4efa-893b-5e84191431d5" providerId="AD" clId="Web-{420CBDFC-3367-BD4F-D655-AFB5081ED5B9}" dt="2022-02-15T13:13:53.240" v="114" actId="20577"/>
          <ac:spMkLst>
            <pc:docMk/>
            <pc:sldMk cId="3621834690" sldId="264"/>
            <ac:spMk id="3" creationId="{03B70A56-914B-4FC6-AAC5-89349E5BFE68}"/>
          </ac:spMkLst>
        </pc:spChg>
        <pc:spChg chg="add mod">
          <ac:chgData name="Anthonia Akpan (2026998)" userId="S::2026998@student.uwtsd.ac.uk::f4522fb3-2210-4efa-893b-5e84191431d5" providerId="AD" clId="Web-{420CBDFC-3367-BD4F-D655-AFB5081ED5B9}" dt="2022-02-15T13:13:43.458" v="113" actId="1076"/>
          <ac:spMkLst>
            <pc:docMk/>
            <pc:sldMk cId="3621834690" sldId="264"/>
            <ac:spMk id="4" creationId="{915BA26E-544D-4E9B-B8FA-B87B18C16CFC}"/>
          </ac:spMkLst>
        </pc:spChg>
        <pc:spChg chg="add mod">
          <ac:chgData name="Anthonia Akpan (2026998)" userId="S::2026998@student.uwtsd.ac.uk::f4522fb3-2210-4efa-893b-5e84191431d5" providerId="AD" clId="Web-{420CBDFC-3367-BD4F-D655-AFB5081ED5B9}" dt="2022-02-15T13:14:59.979" v="130" actId="1076"/>
          <ac:spMkLst>
            <pc:docMk/>
            <pc:sldMk cId="3621834690" sldId="264"/>
            <ac:spMk id="5" creationId="{EFEBA4B9-CC5D-4010-BCA0-8E99E5382E00}"/>
          </ac:spMkLst>
        </pc:spChg>
      </pc:sldChg>
    </pc:docChg>
  </pc:docChgLst>
  <pc:docChgLst>
    <pc:chgData name="Anthonia Akpan (2026998)" userId="S::2026998@student.uwtsd.ac.uk::f4522fb3-2210-4efa-893b-5e84191431d5" providerId="AD" clId="Web-{248A1B8F-6B61-6BE4-9481-8C38285DE8BF}"/>
    <pc:docChg chg="addSld delSld modSld sldOrd">
      <pc:chgData name="Anthonia Akpan (2026998)" userId="S::2026998@student.uwtsd.ac.uk::f4522fb3-2210-4efa-893b-5e84191431d5" providerId="AD" clId="Web-{248A1B8F-6B61-6BE4-9481-8C38285DE8BF}" dt="2022-02-15T17:20:18.158" v="71" actId="20577"/>
      <pc:docMkLst>
        <pc:docMk/>
      </pc:docMkLst>
      <pc:sldChg chg="modSp del">
        <pc:chgData name="Anthonia Akpan (2026998)" userId="S::2026998@student.uwtsd.ac.uk::f4522fb3-2210-4efa-893b-5e84191431d5" providerId="AD" clId="Web-{248A1B8F-6B61-6BE4-9481-8C38285DE8BF}" dt="2022-02-15T16:49:50.667" v="50"/>
        <pc:sldMkLst>
          <pc:docMk/>
          <pc:sldMk cId="3147147057" sldId="260"/>
        </pc:sldMkLst>
        <pc:spChg chg="mod">
          <ac:chgData name="Anthonia Akpan (2026998)" userId="S::2026998@student.uwtsd.ac.uk::f4522fb3-2210-4efa-893b-5e84191431d5" providerId="AD" clId="Web-{248A1B8F-6B61-6BE4-9481-8C38285DE8BF}" dt="2022-02-15T16:46:02.048" v="8" actId="14100"/>
          <ac:spMkLst>
            <pc:docMk/>
            <pc:sldMk cId="3147147057" sldId="260"/>
            <ac:spMk id="2" creationId="{442B528D-AA42-4E4F-90A1-984BEAE62886}"/>
          </ac:spMkLst>
        </pc:spChg>
      </pc:sldChg>
      <pc:sldChg chg="modSp">
        <pc:chgData name="Anthonia Akpan (2026998)" userId="S::2026998@student.uwtsd.ac.uk::f4522fb3-2210-4efa-893b-5e84191431d5" providerId="AD" clId="Web-{248A1B8F-6B61-6BE4-9481-8C38285DE8BF}" dt="2022-02-15T17:20:18.158" v="71" actId="20577"/>
        <pc:sldMkLst>
          <pc:docMk/>
          <pc:sldMk cId="833719882" sldId="263"/>
        </pc:sldMkLst>
        <pc:spChg chg="mod">
          <ac:chgData name="Anthonia Akpan (2026998)" userId="S::2026998@student.uwtsd.ac.uk::f4522fb3-2210-4efa-893b-5e84191431d5" providerId="AD" clId="Web-{248A1B8F-6B61-6BE4-9481-8C38285DE8BF}" dt="2022-02-15T17:20:18.158" v="71" actId="20577"/>
          <ac:spMkLst>
            <pc:docMk/>
            <pc:sldMk cId="833719882" sldId="263"/>
            <ac:spMk id="2" creationId="{5A6B85C1-39D7-4BB3-B931-12CAC9137134}"/>
          </ac:spMkLst>
        </pc:spChg>
      </pc:sldChg>
      <pc:sldChg chg="modSp del ord">
        <pc:chgData name="Anthonia Akpan (2026998)" userId="S::2026998@student.uwtsd.ac.uk::f4522fb3-2210-4efa-893b-5e84191431d5" providerId="AD" clId="Web-{248A1B8F-6B61-6BE4-9481-8C38285DE8BF}" dt="2022-02-15T16:56:32.952" v="55"/>
        <pc:sldMkLst>
          <pc:docMk/>
          <pc:sldMk cId="3621834690" sldId="264"/>
        </pc:sldMkLst>
        <pc:spChg chg="mod">
          <ac:chgData name="Anthonia Akpan (2026998)" userId="S::2026998@student.uwtsd.ac.uk::f4522fb3-2210-4efa-893b-5e84191431d5" providerId="AD" clId="Web-{248A1B8F-6B61-6BE4-9481-8C38285DE8BF}" dt="2022-02-15T15:11:25.522" v="5" actId="20577"/>
          <ac:spMkLst>
            <pc:docMk/>
            <pc:sldMk cId="3621834690" sldId="264"/>
            <ac:spMk id="4" creationId="{915BA26E-544D-4E9B-B8FA-B87B18C16CFC}"/>
          </ac:spMkLst>
        </pc:spChg>
      </pc:sldChg>
      <pc:sldChg chg="addSp delSp modSp new mod setBg">
        <pc:chgData name="Anthonia Akpan (2026998)" userId="S::2026998@student.uwtsd.ac.uk::f4522fb3-2210-4efa-893b-5e84191431d5" providerId="AD" clId="Web-{248A1B8F-6B61-6BE4-9481-8C38285DE8BF}" dt="2022-02-15T16:49:32.995" v="49"/>
        <pc:sldMkLst>
          <pc:docMk/>
          <pc:sldMk cId="3470477755" sldId="265"/>
        </pc:sldMkLst>
        <pc:spChg chg="mod">
          <ac:chgData name="Anthonia Akpan (2026998)" userId="S::2026998@student.uwtsd.ac.uk::f4522fb3-2210-4efa-893b-5e84191431d5" providerId="AD" clId="Web-{248A1B8F-6B61-6BE4-9481-8C38285DE8BF}" dt="2022-02-15T16:49:32.995" v="49"/>
          <ac:spMkLst>
            <pc:docMk/>
            <pc:sldMk cId="3470477755" sldId="265"/>
            <ac:spMk id="2" creationId="{F1866387-0576-4F92-8DB9-43FA302C328F}"/>
          </ac:spMkLst>
        </pc:spChg>
        <pc:spChg chg="add del mod">
          <ac:chgData name="Anthonia Akpan (2026998)" userId="S::2026998@student.uwtsd.ac.uk::f4522fb3-2210-4efa-893b-5e84191431d5" providerId="AD" clId="Web-{248A1B8F-6B61-6BE4-9481-8C38285DE8BF}" dt="2022-02-15T16:49:32.995" v="49"/>
          <ac:spMkLst>
            <pc:docMk/>
            <pc:sldMk cId="3470477755" sldId="265"/>
            <ac:spMk id="3" creationId="{0785C7DA-DC84-4CD4-9470-0B364D883A0B}"/>
          </ac:spMkLst>
        </pc:spChg>
        <pc:spChg chg="add del">
          <ac:chgData name="Anthonia Akpan (2026998)" userId="S::2026998@student.uwtsd.ac.uk::f4522fb3-2210-4efa-893b-5e84191431d5" providerId="AD" clId="Web-{248A1B8F-6B61-6BE4-9481-8C38285DE8BF}" dt="2022-02-15T16:49:32.995" v="49"/>
          <ac:spMkLst>
            <pc:docMk/>
            <pc:sldMk cId="3470477755" sldId="265"/>
            <ac:spMk id="8" creationId="{324E43EB-867C-4B35-9A5C-E435157C7297}"/>
          </ac:spMkLst>
        </pc:spChg>
        <pc:spChg chg="add del">
          <ac:chgData name="Anthonia Akpan (2026998)" userId="S::2026998@student.uwtsd.ac.uk::f4522fb3-2210-4efa-893b-5e84191431d5" providerId="AD" clId="Web-{248A1B8F-6B61-6BE4-9481-8C38285DE8BF}" dt="2022-02-15T16:49:32.995" v="49"/>
          <ac:spMkLst>
            <pc:docMk/>
            <pc:sldMk cId="3470477755" sldId="265"/>
            <ac:spMk id="10" creationId="{A7C0F5DA-B59F-4F13-8BB8-FFD8F2C572BC}"/>
          </ac:spMkLst>
        </pc:spChg>
        <pc:spChg chg="add del">
          <ac:chgData name="Anthonia Akpan (2026998)" userId="S::2026998@student.uwtsd.ac.uk::f4522fb3-2210-4efa-893b-5e84191431d5" providerId="AD" clId="Web-{248A1B8F-6B61-6BE4-9481-8C38285DE8BF}" dt="2022-02-15T16:49:32.995" v="49"/>
          <ac:spMkLst>
            <pc:docMk/>
            <pc:sldMk cId="3470477755" sldId="265"/>
            <ac:spMk id="12" creationId="{9CEA1DEC-CC9E-4776-9E08-048A15BFA6CA}"/>
          </ac:spMkLst>
        </pc:spChg>
        <pc:spChg chg="add del">
          <ac:chgData name="Anthonia Akpan (2026998)" userId="S::2026998@student.uwtsd.ac.uk::f4522fb3-2210-4efa-893b-5e84191431d5" providerId="AD" clId="Web-{248A1B8F-6B61-6BE4-9481-8C38285DE8BF}" dt="2022-02-15T16:49:32.995" v="49"/>
          <ac:spMkLst>
            <pc:docMk/>
            <pc:sldMk cId="3470477755" sldId="265"/>
            <ac:spMk id="14" creationId="{9CE399CF-F4B8-4832-A8CB-B93F6B1EF44B}"/>
          </ac:spMkLst>
        </pc:spChg>
        <pc:spChg chg="add del">
          <ac:chgData name="Anthonia Akpan (2026998)" userId="S::2026998@student.uwtsd.ac.uk::f4522fb3-2210-4efa-893b-5e84191431d5" providerId="AD" clId="Web-{248A1B8F-6B61-6BE4-9481-8C38285DE8BF}" dt="2022-02-15T16:49:32.995" v="49"/>
          <ac:spMkLst>
            <pc:docMk/>
            <pc:sldMk cId="3470477755" sldId="265"/>
            <ac:spMk id="16" creationId="{1F23E73A-FDC8-462C-83C1-3AA8961449CF}"/>
          </ac:spMkLst>
        </pc:spChg>
        <pc:spChg chg="add">
          <ac:chgData name="Anthonia Akpan (2026998)" userId="S::2026998@student.uwtsd.ac.uk::f4522fb3-2210-4efa-893b-5e84191431d5" providerId="AD" clId="Web-{248A1B8F-6B61-6BE4-9481-8C38285DE8BF}" dt="2022-02-15T16:49:32.995" v="49"/>
          <ac:spMkLst>
            <pc:docMk/>
            <pc:sldMk cId="3470477755" sldId="265"/>
            <ac:spMk id="20" creationId="{0785C7DA-DC84-4CD4-9470-0B364D883A0B}"/>
          </ac:spMkLst>
        </pc:spChg>
        <pc:spChg chg="add">
          <ac:chgData name="Anthonia Akpan (2026998)" userId="S::2026998@student.uwtsd.ac.uk::f4522fb3-2210-4efa-893b-5e84191431d5" providerId="AD" clId="Web-{248A1B8F-6B61-6BE4-9481-8C38285DE8BF}" dt="2022-02-15T16:49:32.995" v="49"/>
          <ac:spMkLst>
            <pc:docMk/>
            <pc:sldMk cId="3470477755" sldId="265"/>
            <ac:spMk id="21" creationId="{B219AE65-9B94-44EA-BEF3-EF4BFA169C81}"/>
          </ac:spMkLst>
        </pc:spChg>
        <pc:spChg chg="add">
          <ac:chgData name="Anthonia Akpan (2026998)" userId="S::2026998@student.uwtsd.ac.uk::f4522fb3-2210-4efa-893b-5e84191431d5" providerId="AD" clId="Web-{248A1B8F-6B61-6BE4-9481-8C38285DE8BF}" dt="2022-02-15T16:49:32.995" v="49"/>
          <ac:spMkLst>
            <pc:docMk/>
            <pc:sldMk cId="3470477755" sldId="265"/>
            <ac:spMk id="23" creationId="{F0C81A57-9CD5-461B-8FFE-4A8CB6CFBE01}"/>
          </ac:spMkLst>
        </pc:spChg>
        <pc:grpChg chg="add">
          <ac:chgData name="Anthonia Akpan (2026998)" userId="S::2026998@student.uwtsd.ac.uk::f4522fb3-2210-4efa-893b-5e84191431d5" providerId="AD" clId="Web-{248A1B8F-6B61-6BE4-9481-8C38285DE8BF}" dt="2022-02-15T16:49:32.995" v="49"/>
          <ac:grpSpMkLst>
            <pc:docMk/>
            <pc:sldMk cId="3470477755" sldId="265"/>
            <ac:grpSpMk id="25" creationId="{3086C462-37F4-494D-8292-CCB95221CC1A}"/>
          </ac:grpSpMkLst>
        </pc:grpChg>
        <pc:graphicFrameChg chg="add del">
          <ac:chgData name="Anthonia Akpan (2026998)" userId="S::2026998@student.uwtsd.ac.uk::f4522fb3-2210-4efa-893b-5e84191431d5" providerId="AD" clId="Web-{248A1B8F-6B61-6BE4-9481-8C38285DE8BF}" dt="2022-02-15T16:49:32.979" v="48"/>
          <ac:graphicFrameMkLst>
            <pc:docMk/>
            <pc:sldMk cId="3470477755" sldId="265"/>
            <ac:graphicFrameMk id="18" creationId="{F5FA7065-7183-470F-A646-32E7083752EF}"/>
          </ac:graphicFrameMkLst>
        </pc:graphicFrameChg>
        <pc:cxnChg chg="add">
          <ac:chgData name="Anthonia Akpan (2026998)" userId="S::2026998@student.uwtsd.ac.uk::f4522fb3-2210-4efa-893b-5e84191431d5" providerId="AD" clId="Web-{248A1B8F-6B61-6BE4-9481-8C38285DE8BF}" dt="2022-02-15T16:49:32.995" v="49"/>
          <ac:cxnSpMkLst>
            <pc:docMk/>
            <pc:sldMk cId="3470477755" sldId="265"/>
            <ac:cxnSpMk id="29" creationId="{AD23B2CD-009B-425A-9616-1E1AD1D5AB46}"/>
          </ac:cxnSpMkLst>
        </pc:cxnChg>
      </pc:sldChg>
      <pc:sldChg chg="addSp delSp modSp new">
        <pc:chgData name="Anthonia Akpan (2026998)" userId="S::2026998@student.uwtsd.ac.uk::f4522fb3-2210-4efa-893b-5e84191431d5" providerId="AD" clId="Web-{248A1B8F-6B61-6BE4-9481-8C38285DE8BF}" dt="2022-02-15T17:00:22.900" v="69" actId="14100"/>
        <pc:sldMkLst>
          <pc:docMk/>
          <pc:sldMk cId="3588340919" sldId="266"/>
        </pc:sldMkLst>
        <pc:spChg chg="mod">
          <ac:chgData name="Anthonia Akpan (2026998)" userId="S::2026998@student.uwtsd.ac.uk::f4522fb3-2210-4efa-893b-5e84191431d5" providerId="AD" clId="Web-{248A1B8F-6B61-6BE4-9481-8C38285DE8BF}" dt="2022-02-15T16:57:10.875" v="62" actId="20577"/>
          <ac:spMkLst>
            <pc:docMk/>
            <pc:sldMk cId="3588340919" sldId="266"/>
            <ac:spMk id="2" creationId="{7ECFEF85-BF0E-484F-98F7-5FB7C814F176}"/>
          </ac:spMkLst>
        </pc:spChg>
        <pc:spChg chg="del mod">
          <ac:chgData name="Anthonia Akpan (2026998)" userId="S::2026998@student.uwtsd.ac.uk::f4522fb3-2210-4efa-893b-5e84191431d5" providerId="AD" clId="Web-{248A1B8F-6B61-6BE4-9481-8C38285DE8BF}" dt="2022-02-15T17:00:14.196" v="66"/>
          <ac:spMkLst>
            <pc:docMk/>
            <pc:sldMk cId="3588340919" sldId="266"/>
            <ac:spMk id="3" creationId="{0D650B44-5983-4581-8EA2-5D0C0372C305}"/>
          </ac:spMkLst>
        </pc:spChg>
        <pc:picChg chg="add mod ord">
          <ac:chgData name="Anthonia Akpan (2026998)" userId="S::2026998@student.uwtsd.ac.uk::f4522fb3-2210-4efa-893b-5e84191431d5" providerId="AD" clId="Web-{248A1B8F-6B61-6BE4-9481-8C38285DE8BF}" dt="2022-02-15T17:00:22.900" v="69" actId="14100"/>
          <ac:picMkLst>
            <pc:docMk/>
            <pc:sldMk cId="3588340919" sldId="266"/>
            <ac:picMk id="4" creationId="{FA06796E-4EDB-4BD9-ABBD-DAC6C8EB45C4}"/>
          </ac:picMkLst>
        </pc:picChg>
      </pc:sldChg>
    </pc:docChg>
  </pc:docChgLst>
  <pc:docChgLst>
    <pc:chgData name="Anthonia Akpan (2026998)" userId="S::2026998@student.uwtsd.ac.uk::f4522fb3-2210-4efa-893b-5e84191431d5" providerId="AD" clId="Web-{C970107C-EAC0-927D-80DC-06D255EA03AD}"/>
    <pc:docChg chg="modSld">
      <pc:chgData name="Anthonia Akpan (2026998)" userId="S::2026998@student.uwtsd.ac.uk::f4522fb3-2210-4efa-893b-5e84191431d5" providerId="AD" clId="Web-{C970107C-EAC0-927D-80DC-06D255EA03AD}" dt="2022-03-01T20:24:33.960" v="59" actId="14100"/>
      <pc:docMkLst>
        <pc:docMk/>
      </pc:docMkLst>
      <pc:sldChg chg="addSp delSp modSp">
        <pc:chgData name="Anthonia Akpan (2026998)" userId="S::2026998@student.uwtsd.ac.uk::f4522fb3-2210-4efa-893b-5e84191431d5" providerId="AD" clId="Web-{C970107C-EAC0-927D-80DC-06D255EA03AD}" dt="2022-03-01T20:24:33.960" v="59" actId="14100"/>
        <pc:sldMkLst>
          <pc:docMk/>
          <pc:sldMk cId="2514585716" sldId="280"/>
        </pc:sldMkLst>
        <pc:spChg chg="del">
          <ac:chgData name="Anthonia Akpan (2026998)" userId="S::2026998@student.uwtsd.ac.uk::f4522fb3-2210-4efa-893b-5e84191431d5" providerId="AD" clId="Web-{C970107C-EAC0-927D-80DC-06D255EA03AD}" dt="2022-03-01T20:16:13.177" v="0"/>
          <ac:spMkLst>
            <pc:docMk/>
            <pc:sldMk cId="2514585716" sldId="280"/>
            <ac:spMk id="3" creationId="{E9BD521C-60FC-492E-B54E-B4E054286CC5}"/>
          </ac:spMkLst>
        </pc:spChg>
        <pc:spChg chg="add mod">
          <ac:chgData name="Anthonia Akpan (2026998)" userId="S::2026998@student.uwtsd.ac.uk::f4522fb3-2210-4efa-893b-5e84191431d5" providerId="AD" clId="Web-{C970107C-EAC0-927D-80DC-06D255EA03AD}" dt="2022-03-01T20:24:19.022" v="56" actId="14100"/>
          <ac:spMkLst>
            <pc:docMk/>
            <pc:sldMk cId="2514585716" sldId="280"/>
            <ac:spMk id="5" creationId="{769DC716-0FCC-4D9B-82F6-9CB6D2DE6CDF}"/>
          </ac:spMkLst>
        </pc:spChg>
        <pc:spChg chg="add mod">
          <ac:chgData name="Anthonia Akpan (2026998)" userId="S::2026998@student.uwtsd.ac.uk::f4522fb3-2210-4efa-893b-5e84191431d5" providerId="AD" clId="Web-{C970107C-EAC0-927D-80DC-06D255EA03AD}" dt="2022-03-01T20:24:29.288" v="58" actId="14100"/>
          <ac:spMkLst>
            <pc:docMk/>
            <pc:sldMk cId="2514585716" sldId="280"/>
            <ac:spMk id="6" creationId="{9707279F-5627-4F86-9574-284BAE47D1C8}"/>
          </ac:spMkLst>
        </pc:spChg>
        <pc:spChg chg="add mod">
          <ac:chgData name="Anthonia Akpan (2026998)" userId="S::2026998@student.uwtsd.ac.uk::f4522fb3-2210-4efa-893b-5e84191431d5" providerId="AD" clId="Web-{C970107C-EAC0-927D-80DC-06D255EA03AD}" dt="2022-03-01T20:24:33.960" v="59" actId="14100"/>
          <ac:spMkLst>
            <pc:docMk/>
            <pc:sldMk cId="2514585716" sldId="280"/>
            <ac:spMk id="7" creationId="{3DD6A0FB-C251-4714-8CC1-4974D09486A1}"/>
          </ac:spMkLst>
        </pc:spChg>
        <pc:picChg chg="add mod ord">
          <ac:chgData name="Anthonia Akpan (2026998)" userId="S::2026998@student.uwtsd.ac.uk::f4522fb3-2210-4efa-893b-5e84191431d5" providerId="AD" clId="Web-{C970107C-EAC0-927D-80DC-06D255EA03AD}" dt="2022-03-01T20:23:53.037" v="50" actId="1076"/>
          <ac:picMkLst>
            <pc:docMk/>
            <pc:sldMk cId="2514585716" sldId="280"/>
            <ac:picMk id="4" creationId="{8D75DE9E-75CA-4526-9CCF-57E8C7EEFFAC}"/>
          </ac:picMkLst>
        </pc:picChg>
      </pc:sldChg>
    </pc:docChg>
  </pc:docChgLst>
  <pc:docChgLst>
    <pc:chgData name="Anthonia Akpan (2026998)" userId="S::2026998@student.uwtsd.ac.uk::f4522fb3-2210-4efa-893b-5e84191431d5" providerId="AD" clId="Web-{59ACE5ED-BBA4-79A8-E4AD-527395E731AD}"/>
    <pc:docChg chg="modSld sldOrd">
      <pc:chgData name="Anthonia Akpan (2026998)" userId="S::2026998@student.uwtsd.ac.uk::f4522fb3-2210-4efa-893b-5e84191431d5" providerId="AD" clId="Web-{59ACE5ED-BBA4-79A8-E4AD-527395E731AD}" dt="2022-03-03T22:18:28.380" v="32"/>
      <pc:docMkLst>
        <pc:docMk/>
      </pc:docMkLst>
      <pc:sldChg chg="modSp">
        <pc:chgData name="Anthonia Akpan (2026998)" userId="S::2026998@student.uwtsd.ac.uk::f4522fb3-2210-4efa-893b-5e84191431d5" providerId="AD" clId="Web-{59ACE5ED-BBA4-79A8-E4AD-527395E731AD}" dt="2022-03-03T22:15:49.610" v="30"/>
        <pc:sldMkLst>
          <pc:docMk/>
          <pc:sldMk cId="2886294387" sldId="272"/>
        </pc:sldMkLst>
        <pc:spChg chg="mod">
          <ac:chgData name="Anthonia Akpan (2026998)" userId="S::2026998@student.uwtsd.ac.uk::f4522fb3-2210-4efa-893b-5e84191431d5" providerId="AD" clId="Web-{59ACE5ED-BBA4-79A8-E4AD-527395E731AD}" dt="2022-03-03T22:15:49.610" v="30"/>
          <ac:spMkLst>
            <pc:docMk/>
            <pc:sldMk cId="2886294387" sldId="272"/>
            <ac:spMk id="23" creationId="{8F95C751-6C01-459E-8A50-B824B5503059}"/>
          </ac:spMkLst>
        </pc:spChg>
      </pc:sldChg>
      <pc:sldChg chg="ord">
        <pc:chgData name="Anthonia Akpan (2026998)" userId="S::2026998@student.uwtsd.ac.uk::f4522fb3-2210-4efa-893b-5e84191431d5" providerId="AD" clId="Web-{59ACE5ED-BBA4-79A8-E4AD-527395E731AD}" dt="2022-03-03T22:18:20.426" v="31"/>
        <pc:sldMkLst>
          <pc:docMk/>
          <pc:sldMk cId="18720788" sldId="278"/>
        </pc:sldMkLst>
      </pc:sldChg>
      <pc:sldChg chg="ord">
        <pc:chgData name="Anthonia Akpan (2026998)" userId="S::2026998@student.uwtsd.ac.uk::f4522fb3-2210-4efa-893b-5e84191431d5" providerId="AD" clId="Web-{59ACE5ED-BBA4-79A8-E4AD-527395E731AD}" dt="2022-03-03T22:18:28.380" v="32"/>
        <pc:sldMkLst>
          <pc:docMk/>
          <pc:sldMk cId="2514585716" sldId="280"/>
        </pc:sldMkLst>
      </pc:sldChg>
    </pc:docChg>
  </pc:docChgLst>
  <pc:docChgLst>
    <pc:chgData name="Anthonia Akpan (2026998)" userId="S::2026998@student.uwtsd.ac.uk::f4522fb3-2210-4efa-893b-5e84191431d5" providerId="AD" clId="Web-{97528BDA-8A7A-DBD5-E8EF-CA135CE22703}"/>
    <pc:docChg chg="modSld">
      <pc:chgData name="Anthonia Akpan (2026998)" userId="S::2026998@student.uwtsd.ac.uk::f4522fb3-2210-4efa-893b-5e84191431d5" providerId="AD" clId="Web-{97528BDA-8A7A-DBD5-E8EF-CA135CE22703}" dt="2022-03-10T19:03:41.241" v="263"/>
      <pc:docMkLst>
        <pc:docMk/>
      </pc:docMkLst>
      <pc:sldChg chg="modSp">
        <pc:chgData name="Anthonia Akpan (2026998)" userId="S::2026998@student.uwtsd.ac.uk::f4522fb3-2210-4efa-893b-5e84191431d5" providerId="AD" clId="Web-{97528BDA-8A7A-DBD5-E8EF-CA135CE22703}" dt="2022-03-10T19:01:54.204" v="260" actId="20577"/>
        <pc:sldMkLst>
          <pc:docMk/>
          <pc:sldMk cId="374157106" sldId="274"/>
        </pc:sldMkLst>
        <pc:spChg chg="mod">
          <ac:chgData name="Anthonia Akpan (2026998)" userId="S::2026998@student.uwtsd.ac.uk::f4522fb3-2210-4efa-893b-5e84191431d5" providerId="AD" clId="Web-{97528BDA-8A7A-DBD5-E8EF-CA135CE22703}" dt="2022-03-10T18:47:30.429" v="54" actId="20577"/>
          <ac:spMkLst>
            <pc:docMk/>
            <pc:sldMk cId="374157106" sldId="274"/>
            <ac:spMk id="4" creationId="{1A1E40A8-E555-460B-A81F-E2C44041D85C}"/>
          </ac:spMkLst>
        </pc:spChg>
        <pc:spChg chg="mod">
          <ac:chgData name="Anthonia Akpan (2026998)" userId="S::2026998@student.uwtsd.ac.uk::f4522fb3-2210-4efa-893b-5e84191431d5" providerId="AD" clId="Web-{97528BDA-8A7A-DBD5-E8EF-CA135CE22703}" dt="2022-03-10T19:01:54.204" v="260" actId="20577"/>
          <ac:spMkLst>
            <pc:docMk/>
            <pc:sldMk cId="374157106" sldId="274"/>
            <ac:spMk id="12" creationId="{5E92F1B1-50B9-4370-8646-685C3DAAFEFB}"/>
          </ac:spMkLst>
        </pc:spChg>
      </pc:sldChg>
      <pc:sldChg chg="modSp">
        <pc:chgData name="Anthonia Akpan (2026998)" userId="S::2026998@student.uwtsd.ac.uk::f4522fb3-2210-4efa-893b-5e84191431d5" providerId="AD" clId="Web-{97528BDA-8A7A-DBD5-E8EF-CA135CE22703}" dt="2022-03-10T19:03:41.241" v="263"/>
        <pc:sldMkLst>
          <pc:docMk/>
          <pc:sldMk cId="3709954579" sldId="285"/>
        </pc:sldMkLst>
        <pc:spChg chg="mod">
          <ac:chgData name="Anthonia Akpan (2026998)" userId="S::2026998@student.uwtsd.ac.uk::f4522fb3-2210-4efa-893b-5e84191431d5" providerId="AD" clId="Web-{97528BDA-8A7A-DBD5-E8EF-CA135CE22703}" dt="2022-03-10T19:03:41.241" v="263"/>
          <ac:spMkLst>
            <pc:docMk/>
            <pc:sldMk cId="3709954579" sldId="285"/>
            <ac:spMk id="5" creationId="{E978AE7A-496F-4DF8-AB04-A2865ED5F8B0}"/>
          </ac:spMkLst>
        </pc:spChg>
      </pc:sldChg>
      <pc:sldChg chg="modSp">
        <pc:chgData name="Anthonia Akpan (2026998)" userId="S::2026998@student.uwtsd.ac.uk::f4522fb3-2210-4efa-893b-5e84191431d5" providerId="AD" clId="Web-{97528BDA-8A7A-DBD5-E8EF-CA135CE22703}" dt="2022-03-10T18:41:25.469" v="33" actId="20577"/>
        <pc:sldMkLst>
          <pc:docMk/>
          <pc:sldMk cId="974771050" sldId="287"/>
        </pc:sldMkLst>
        <pc:spChg chg="mod">
          <ac:chgData name="Anthonia Akpan (2026998)" userId="S::2026998@student.uwtsd.ac.uk::f4522fb3-2210-4efa-893b-5e84191431d5" providerId="AD" clId="Web-{97528BDA-8A7A-DBD5-E8EF-CA135CE22703}" dt="2022-03-10T18:41:25.469" v="33" actId="20577"/>
          <ac:spMkLst>
            <pc:docMk/>
            <pc:sldMk cId="974771050" sldId="287"/>
            <ac:spMk id="3" creationId="{70B45A4C-043E-476A-969E-37D9D9E35F75}"/>
          </ac:spMkLst>
        </pc:spChg>
      </pc:sldChg>
    </pc:docChg>
  </pc:docChgLst>
  <pc:docChgLst>
    <pc:chgData name="Anthonia Akpan (2026998)" userId="S::2026998@student.uwtsd.ac.uk::f4522fb3-2210-4efa-893b-5e84191431d5" providerId="AD" clId="Web-{9ABE6BD8-24C0-0F7D-3AA2-8EEDDD7B55C2}"/>
    <pc:docChg chg="addSld delSld modSld sldOrd">
      <pc:chgData name="Anthonia Akpan (2026998)" userId="S::2026998@student.uwtsd.ac.uk::f4522fb3-2210-4efa-893b-5e84191431d5" providerId="AD" clId="Web-{9ABE6BD8-24C0-0F7D-3AA2-8EEDDD7B55C2}" dt="2022-02-16T20:07:16.998" v="325" actId="20577"/>
      <pc:docMkLst>
        <pc:docMk/>
      </pc:docMkLst>
      <pc:sldChg chg="modSp">
        <pc:chgData name="Anthonia Akpan (2026998)" userId="S::2026998@student.uwtsd.ac.uk::f4522fb3-2210-4efa-893b-5e84191431d5" providerId="AD" clId="Web-{9ABE6BD8-24C0-0F7D-3AA2-8EEDDD7B55C2}" dt="2022-02-16T19:26:10.685" v="18" actId="20577"/>
        <pc:sldMkLst>
          <pc:docMk/>
          <pc:sldMk cId="2323673783" sldId="257"/>
        </pc:sldMkLst>
        <pc:spChg chg="mod">
          <ac:chgData name="Anthonia Akpan (2026998)" userId="S::2026998@student.uwtsd.ac.uk::f4522fb3-2210-4efa-893b-5e84191431d5" providerId="AD" clId="Web-{9ABE6BD8-24C0-0F7D-3AA2-8EEDDD7B55C2}" dt="2022-02-16T19:26:10.685" v="18" actId="20577"/>
          <ac:spMkLst>
            <pc:docMk/>
            <pc:sldMk cId="2323673783" sldId="257"/>
            <ac:spMk id="2" creationId="{BECE6BE2-74CD-42BA-B6B2-EB1546429DCE}"/>
          </ac:spMkLst>
        </pc:spChg>
        <pc:spChg chg="mod">
          <ac:chgData name="Anthonia Akpan (2026998)" userId="S::2026998@student.uwtsd.ac.uk::f4522fb3-2210-4efa-893b-5e84191431d5" providerId="AD" clId="Web-{9ABE6BD8-24C0-0F7D-3AA2-8EEDDD7B55C2}" dt="2022-02-16T19:26:03.622" v="13" actId="20577"/>
          <ac:spMkLst>
            <pc:docMk/>
            <pc:sldMk cId="2323673783" sldId="257"/>
            <ac:spMk id="3" creationId="{60FC4276-E3E3-4DD9-B594-5899F1E1BE8D}"/>
          </ac:spMkLst>
        </pc:spChg>
      </pc:sldChg>
      <pc:sldChg chg="addSp delSp modSp">
        <pc:chgData name="Anthonia Akpan (2026998)" userId="S::2026998@student.uwtsd.ac.uk::f4522fb3-2210-4efa-893b-5e84191431d5" providerId="AD" clId="Web-{9ABE6BD8-24C0-0F7D-3AA2-8EEDDD7B55C2}" dt="2022-02-16T19:46:26.896" v="165"/>
        <pc:sldMkLst>
          <pc:docMk/>
          <pc:sldMk cId="3783069157" sldId="258"/>
        </pc:sldMkLst>
        <pc:spChg chg="mod">
          <ac:chgData name="Anthonia Akpan (2026998)" userId="S::2026998@student.uwtsd.ac.uk::f4522fb3-2210-4efa-893b-5e84191431d5" providerId="AD" clId="Web-{9ABE6BD8-24C0-0F7D-3AA2-8EEDDD7B55C2}" dt="2022-02-16T19:43:39.593" v="107" actId="14100"/>
          <ac:spMkLst>
            <pc:docMk/>
            <pc:sldMk cId="3783069157" sldId="258"/>
            <ac:spMk id="2" creationId="{254D57D6-663E-4E98-8C43-4837F1C011E0}"/>
          </ac:spMkLst>
        </pc:spChg>
        <pc:spChg chg="add del mod">
          <ac:chgData name="Anthonia Akpan (2026998)" userId="S::2026998@student.uwtsd.ac.uk::f4522fb3-2210-4efa-893b-5e84191431d5" providerId="AD" clId="Web-{9ABE6BD8-24C0-0F7D-3AA2-8EEDDD7B55C2}" dt="2022-02-16T19:36:28.798" v="63"/>
          <ac:spMkLst>
            <pc:docMk/>
            <pc:sldMk cId="3783069157" sldId="258"/>
            <ac:spMk id="3" creationId="{6AB1D918-482D-42C0-8BF3-D90726C8CABE}"/>
          </ac:spMkLst>
        </pc:spChg>
        <pc:spChg chg="add del mod">
          <ac:chgData name="Anthonia Akpan (2026998)" userId="S::2026998@student.uwtsd.ac.uk::f4522fb3-2210-4efa-893b-5e84191431d5" providerId="AD" clId="Web-{9ABE6BD8-24C0-0F7D-3AA2-8EEDDD7B55C2}" dt="2022-02-16T19:37:08.925" v="68"/>
          <ac:spMkLst>
            <pc:docMk/>
            <pc:sldMk cId="3783069157" sldId="258"/>
            <ac:spMk id="5" creationId="{639210F8-6ADD-4BB3-B0C9-79FE371EB0C0}"/>
          </ac:spMkLst>
        </pc:spChg>
        <pc:spChg chg="add del mod">
          <ac:chgData name="Anthonia Akpan (2026998)" userId="S::2026998@student.uwtsd.ac.uk::f4522fb3-2210-4efa-893b-5e84191431d5" providerId="AD" clId="Web-{9ABE6BD8-24C0-0F7D-3AA2-8EEDDD7B55C2}" dt="2022-02-16T19:38:54.319" v="81"/>
          <ac:spMkLst>
            <pc:docMk/>
            <pc:sldMk cId="3783069157" sldId="258"/>
            <ac:spMk id="6" creationId="{3BE650B1-7D35-4AC9-98DF-3C36E30B262D}"/>
          </ac:spMkLst>
        </pc:spChg>
        <pc:spChg chg="add del mod">
          <ac:chgData name="Anthonia Akpan (2026998)" userId="S::2026998@student.uwtsd.ac.uk::f4522fb3-2210-4efa-893b-5e84191431d5" providerId="AD" clId="Web-{9ABE6BD8-24C0-0F7D-3AA2-8EEDDD7B55C2}" dt="2022-02-16T19:39:35.257" v="85"/>
          <ac:spMkLst>
            <pc:docMk/>
            <pc:sldMk cId="3783069157" sldId="258"/>
            <ac:spMk id="8" creationId="{46AA4154-D75B-498A-94EA-5A561F2D162B}"/>
          </ac:spMkLst>
        </pc:spChg>
        <pc:spChg chg="del">
          <ac:chgData name="Anthonia Akpan (2026998)" userId="S::2026998@student.uwtsd.ac.uk::f4522fb3-2210-4efa-893b-5e84191431d5" providerId="AD" clId="Web-{9ABE6BD8-24C0-0F7D-3AA2-8EEDDD7B55C2}" dt="2022-02-16T19:37:14.784" v="69"/>
          <ac:spMkLst>
            <pc:docMk/>
            <pc:sldMk cId="3783069157" sldId="258"/>
            <ac:spMk id="11" creationId="{73C0A186-7444-4460-9C37-532E7671E99E}"/>
          </ac:spMkLst>
        </pc:spChg>
        <pc:spChg chg="add del">
          <ac:chgData name="Anthonia Akpan (2026998)" userId="S::2026998@student.uwtsd.ac.uk::f4522fb3-2210-4efa-893b-5e84191431d5" providerId="AD" clId="Web-{9ABE6BD8-24C0-0F7D-3AA2-8EEDDD7B55C2}" dt="2022-02-16T19:41:38.730" v="95"/>
          <ac:spMkLst>
            <pc:docMk/>
            <pc:sldMk cId="3783069157" sldId="258"/>
            <ac:spMk id="12" creationId="{15D15333-89E8-44FC-84F8-3F2A67D8AF65}"/>
          </ac:spMkLst>
        </pc:spChg>
        <pc:spChg chg="del">
          <ac:chgData name="Anthonia Akpan (2026998)" userId="S::2026998@student.uwtsd.ac.uk::f4522fb3-2210-4efa-893b-5e84191431d5" providerId="AD" clId="Web-{9ABE6BD8-24C0-0F7D-3AA2-8EEDDD7B55C2}" dt="2022-02-16T19:37:14.784" v="69"/>
          <ac:spMkLst>
            <pc:docMk/>
            <pc:sldMk cId="3783069157" sldId="258"/>
            <ac:spMk id="13" creationId="{02E8BD2A-4014-4DC6-A228-4ECE6A0AA6D1}"/>
          </ac:spMkLst>
        </pc:spChg>
        <pc:spChg chg="add del mod">
          <ac:chgData name="Anthonia Akpan (2026998)" userId="S::2026998@student.uwtsd.ac.uk::f4522fb3-2210-4efa-893b-5e84191431d5" providerId="AD" clId="Web-{9ABE6BD8-24C0-0F7D-3AA2-8EEDDD7B55C2}" dt="2022-02-16T19:41:56.653" v="99"/>
          <ac:spMkLst>
            <pc:docMk/>
            <pc:sldMk cId="3783069157" sldId="258"/>
            <ac:spMk id="14" creationId="{54F457B5-0244-43A8-AE9D-C81C83B56734}"/>
          </ac:spMkLst>
        </pc:spChg>
        <pc:spChg chg="del">
          <ac:chgData name="Anthonia Akpan (2026998)" userId="S::2026998@student.uwtsd.ac.uk::f4522fb3-2210-4efa-893b-5e84191431d5" providerId="AD" clId="Web-{9ABE6BD8-24C0-0F7D-3AA2-8EEDDD7B55C2}" dt="2022-02-16T19:37:14.784" v="69"/>
          <ac:spMkLst>
            <pc:docMk/>
            <pc:sldMk cId="3783069157" sldId="258"/>
            <ac:spMk id="15" creationId="{3896CA42-3323-41E5-B809-CD790B2AA1CA}"/>
          </ac:spMkLst>
        </pc:spChg>
        <pc:spChg chg="add del mod">
          <ac:chgData name="Anthonia Akpan (2026998)" userId="S::2026998@student.uwtsd.ac.uk::f4522fb3-2210-4efa-893b-5e84191431d5" providerId="AD" clId="Web-{9ABE6BD8-24C0-0F7D-3AA2-8EEDDD7B55C2}" dt="2022-02-16T19:42:36.638" v="102"/>
          <ac:spMkLst>
            <pc:docMk/>
            <pc:sldMk cId="3783069157" sldId="258"/>
            <ac:spMk id="16" creationId="{73F0A12E-F6A7-47FA-9A7F-9D11FE7C8694}"/>
          </ac:spMkLst>
        </pc:spChg>
        <pc:spChg chg="del">
          <ac:chgData name="Anthonia Akpan (2026998)" userId="S::2026998@student.uwtsd.ac.uk::f4522fb3-2210-4efa-893b-5e84191431d5" providerId="AD" clId="Web-{9ABE6BD8-24C0-0F7D-3AA2-8EEDDD7B55C2}" dt="2022-02-16T19:37:14.784" v="69"/>
          <ac:spMkLst>
            <pc:docMk/>
            <pc:sldMk cId="3783069157" sldId="258"/>
            <ac:spMk id="17" creationId="{EA2FE539-0B6F-4FAE-A391-B46476F46CCB}"/>
          </ac:spMkLst>
        </pc:spChg>
        <pc:spChg chg="add mod">
          <ac:chgData name="Anthonia Akpan (2026998)" userId="S::2026998@student.uwtsd.ac.uk::f4522fb3-2210-4efa-893b-5e84191431d5" providerId="AD" clId="Web-{9ABE6BD8-24C0-0F7D-3AA2-8EEDDD7B55C2}" dt="2022-02-16T19:46:26.896" v="165"/>
          <ac:spMkLst>
            <pc:docMk/>
            <pc:sldMk cId="3783069157" sldId="258"/>
            <ac:spMk id="18" creationId="{04F9F9E8-E37D-4750-9816-8A93BD0D3F49}"/>
          </ac:spMkLst>
        </pc:spChg>
        <pc:spChg chg="del">
          <ac:chgData name="Anthonia Akpan (2026998)" userId="S::2026998@student.uwtsd.ac.uk::f4522fb3-2210-4efa-893b-5e84191431d5" providerId="AD" clId="Web-{9ABE6BD8-24C0-0F7D-3AA2-8EEDDD7B55C2}" dt="2022-02-16T19:37:14.784" v="69"/>
          <ac:spMkLst>
            <pc:docMk/>
            <pc:sldMk cId="3783069157" sldId="258"/>
            <ac:spMk id="19" creationId="{BD5A14FB-50A2-4964-8B07-EE40D1CE08B5}"/>
          </ac:spMkLst>
        </pc:spChg>
        <pc:spChg chg="del">
          <ac:chgData name="Anthonia Akpan (2026998)" userId="S::2026998@student.uwtsd.ac.uk::f4522fb3-2210-4efa-893b-5e84191431d5" providerId="AD" clId="Web-{9ABE6BD8-24C0-0F7D-3AA2-8EEDDD7B55C2}" dt="2022-02-16T19:37:14.784" v="69"/>
          <ac:spMkLst>
            <pc:docMk/>
            <pc:sldMk cId="3783069157" sldId="258"/>
            <ac:spMk id="21" creationId="{FD63331C-DD2E-43D8-9511-B44EC057D7DB}"/>
          </ac:spMkLst>
        </pc:spChg>
        <pc:spChg chg="add del">
          <ac:chgData name="Anthonia Akpan (2026998)" userId="S::2026998@student.uwtsd.ac.uk::f4522fb3-2210-4efa-893b-5e84191431d5" providerId="AD" clId="Web-{9ABE6BD8-24C0-0F7D-3AA2-8EEDDD7B55C2}" dt="2022-02-16T19:43:24.890" v="105"/>
          <ac:spMkLst>
            <pc:docMk/>
            <pc:sldMk cId="3783069157" sldId="258"/>
            <ac:spMk id="30" creationId="{73C0A186-7444-4460-9C37-532E7671E99E}"/>
          </ac:spMkLst>
        </pc:spChg>
        <pc:spChg chg="add del">
          <ac:chgData name="Anthonia Akpan (2026998)" userId="S::2026998@student.uwtsd.ac.uk::f4522fb3-2210-4efa-893b-5e84191431d5" providerId="AD" clId="Web-{9ABE6BD8-24C0-0F7D-3AA2-8EEDDD7B55C2}" dt="2022-02-16T19:43:24.890" v="105"/>
          <ac:spMkLst>
            <pc:docMk/>
            <pc:sldMk cId="3783069157" sldId="258"/>
            <ac:spMk id="32" creationId="{02E8BD2A-4014-4DC6-A228-4ECE6A0AA6D1}"/>
          </ac:spMkLst>
        </pc:spChg>
        <pc:spChg chg="add del">
          <ac:chgData name="Anthonia Akpan (2026998)" userId="S::2026998@student.uwtsd.ac.uk::f4522fb3-2210-4efa-893b-5e84191431d5" providerId="AD" clId="Web-{9ABE6BD8-24C0-0F7D-3AA2-8EEDDD7B55C2}" dt="2022-02-16T19:43:24.890" v="105"/>
          <ac:spMkLst>
            <pc:docMk/>
            <pc:sldMk cId="3783069157" sldId="258"/>
            <ac:spMk id="34" creationId="{3896CA42-3323-41E5-B809-CD790B2AA1CA}"/>
          </ac:spMkLst>
        </pc:spChg>
        <pc:spChg chg="add del">
          <ac:chgData name="Anthonia Akpan (2026998)" userId="S::2026998@student.uwtsd.ac.uk::f4522fb3-2210-4efa-893b-5e84191431d5" providerId="AD" clId="Web-{9ABE6BD8-24C0-0F7D-3AA2-8EEDDD7B55C2}" dt="2022-02-16T19:43:24.890" v="105"/>
          <ac:spMkLst>
            <pc:docMk/>
            <pc:sldMk cId="3783069157" sldId="258"/>
            <ac:spMk id="36" creationId="{EA2FE539-0B6F-4FAE-A391-B46476F46CCB}"/>
          </ac:spMkLst>
        </pc:spChg>
        <pc:spChg chg="add del">
          <ac:chgData name="Anthonia Akpan (2026998)" userId="S::2026998@student.uwtsd.ac.uk::f4522fb3-2210-4efa-893b-5e84191431d5" providerId="AD" clId="Web-{9ABE6BD8-24C0-0F7D-3AA2-8EEDDD7B55C2}" dt="2022-02-16T19:43:24.890" v="105"/>
          <ac:spMkLst>
            <pc:docMk/>
            <pc:sldMk cId="3783069157" sldId="258"/>
            <ac:spMk id="38" creationId="{BD5A14FB-50A2-4964-8B07-EE40D1CE08B5}"/>
          </ac:spMkLst>
        </pc:spChg>
        <pc:spChg chg="add del">
          <ac:chgData name="Anthonia Akpan (2026998)" userId="S::2026998@student.uwtsd.ac.uk::f4522fb3-2210-4efa-893b-5e84191431d5" providerId="AD" clId="Web-{9ABE6BD8-24C0-0F7D-3AA2-8EEDDD7B55C2}" dt="2022-02-16T19:43:24.890" v="105"/>
          <ac:spMkLst>
            <pc:docMk/>
            <pc:sldMk cId="3783069157" sldId="258"/>
            <ac:spMk id="40" creationId="{FD63331C-DD2E-43D8-9511-B44EC057D7DB}"/>
          </ac:spMkLst>
        </pc:spChg>
        <pc:spChg chg="add del">
          <ac:chgData name="Anthonia Akpan (2026998)" userId="S::2026998@student.uwtsd.ac.uk::f4522fb3-2210-4efa-893b-5e84191431d5" providerId="AD" clId="Web-{9ABE6BD8-24C0-0F7D-3AA2-8EEDDD7B55C2}" dt="2022-02-16T19:43:24.859" v="104"/>
          <ac:spMkLst>
            <pc:docMk/>
            <pc:sldMk cId="3783069157" sldId="258"/>
            <ac:spMk id="49" creationId="{73C0A186-7444-4460-9C37-532E7671E99E}"/>
          </ac:spMkLst>
        </pc:spChg>
        <pc:spChg chg="add">
          <ac:chgData name="Anthonia Akpan (2026998)" userId="S::2026998@student.uwtsd.ac.uk::f4522fb3-2210-4efa-893b-5e84191431d5" providerId="AD" clId="Web-{9ABE6BD8-24C0-0F7D-3AA2-8EEDDD7B55C2}" dt="2022-02-16T19:43:24.890" v="105"/>
          <ac:spMkLst>
            <pc:docMk/>
            <pc:sldMk cId="3783069157" sldId="258"/>
            <ac:spMk id="53" creationId="{3896CA42-3323-41E5-B809-CD790B2AA1CA}"/>
          </ac:spMkLst>
        </pc:spChg>
        <pc:spChg chg="add">
          <ac:chgData name="Anthonia Akpan (2026998)" userId="S::2026998@student.uwtsd.ac.uk::f4522fb3-2210-4efa-893b-5e84191431d5" providerId="AD" clId="Web-{9ABE6BD8-24C0-0F7D-3AA2-8EEDDD7B55C2}" dt="2022-02-16T19:43:24.890" v="105"/>
          <ac:spMkLst>
            <pc:docMk/>
            <pc:sldMk cId="3783069157" sldId="258"/>
            <ac:spMk id="57" creationId="{BD5A14FB-50A2-4964-8B07-EE40D1CE08B5}"/>
          </ac:spMkLst>
        </pc:spChg>
        <pc:spChg chg="add">
          <ac:chgData name="Anthonia Akpan (2026998)" userId="S::2026998@student.uwtsd.ac.uk::f4522fb3-2210-4efa-893b-5e84191431d5" providerId="AD" clId="Web-{9ABE6BD8-24C0-0F7D-3AA2-8EEDDD7B55C2}" dt="2022-02-16T19:43:24.890" v="105"/>
          <ac:spMkLst>
            <pc:docMk/>
            <pc:sldMk cId="3783069157" sldId="258"/>
            <ac:spMk id="59" creationId="{FD63331C-DD2E-43D8-9511-B44EC057D7DB}"/>
          </ac:spMkLst>
        </pc:spChg>
        <pc:spChg chg="add">
          <ac:chgData name="Anthonia Akpan (2026998)" userId="S::2026998@student.uwtsd.ac.uk::f4522fb3-2210-4efa-893b-5e84191431d5" providerId="AD" clId="Web-{9ABE6BD8-24C0-0F7D-3AA2-8EEDDD7B55C2}" dt="2022-02-16T19:43:24.890" v="105"/>
          <ac:spMkLst>
            <pc:docMk/>
            <pc:sldMk cId="3783069157" sldId="258"/>
            <ac:spMk id="60" creationId="{73C0A186-7444-4460-9C37-532E7671E99E}"/>
          </ac:spMkLst>
        </pc:spChg>
        <pc:spChg chg="add">
          <ac:chgData name="Anthonia Akpan (2026998)" userId="S::2026998@student.uwtsd.ac.uk::f4522fb3-2210-4efa-893b-5e84191431d5" providerId="AD" clId="Web-{9ABE6BD8-24C0-0F7D-3AA2-8EEDDD7B55C2}" dt="2022-02-16T19:43:24.890" v="105"/>
          <ac:spMkLst>
            <pc:docMk/>
            <pc:sldMk cId="3783069157" sldId="258"/>
            <ac:spMk id="61" creationId="{02E8BD2A-4014-4DC6-A228-4ECE6A0AA6D1}"/>
          </ac:spMkLst>
        </pc:spChg>
        <pc:spChg chg="add">
          <ac:chgData name="Anthonia Akpan (2026998)" userId="S::2026998@student.uwtsd.ac.uk::f4522fb3-2210-4efa-893b-5e84191431d5" providerId="AD" clId="Web-{9ABE6BD8-24C0-0F7D-3AA2-8EEDDD7B55C2}" dt="2022-02-16T19:43:24.890" v="105"/>
          <ac:spMkLst>
            <pc:docMk/>
            <pc:sldMk cId="3783069157" sldId="258"/>
            <ac:spMk id="62" creationId="{EA2FE539-0B6F-4FAE-A391-B46476F46CCB}"/>
          </ac:spMkLst>
        </pc:spChg>
        <pc:grpChg chg="del">
          <ac:chgData name="Anthonia Akpan (2026998)" userId="S::2026998@student.uwtsd.ac.uk::f4522fb3-2210-4efa-893b-5e84191431d5" providerId="AD" clId="Web-{9ABE6BD8-24C0-0F7D-3AA2-8EEDDD7B55C2}" dt="2022-02-16T19:37:14.784" v="69"/>
          <ac:grpSpMkLst>
            <pc:docMk/>
            <pc:sldMk cId="3783069157" sldId="258"/>
            <ac:grpSpMk id="7" creationId="{93E10248-AF0E-477D-B4D2-47C02CE4E353}"/>
          </ac:grpSpMkLst>
        </pc:grpChg>
        <pc:grpChg chg="add del">
          <ac:chgData name="Anthonia Akpan (2026998)" userId="S::2026998@student.uwtsd.ac.uk::f4522fb3-2210-4efa-893b-5e84191431d5" providerId="AD" clId="Web-{9ABE6BD8-24C0-0F7D-3AA2-8EEDDD7B55C2}" dt="2022-02-16T19:43:24.890" v="105"/>
          <ac:grpSpMkLst>
            <pc:docMk/>
            <pc:sldMk cId="3783069157" sldId="258"/>
            <ac:grpSpMk id="26" creationId="{93E10248-AF0E-477D-B4D2-47C02CE4E353}"/>
          </ac:grpSpMkLst>
        </pc:grpChg>
        <pc:grpChg chg="add del">
          <ac:chgData name="Anthonia Akpan (2026998)" userId="S::2026998@student.uwtsd.ac.uk::f4522fb3-2210-4efa-893b-5e84191431d5" providerId="AD" clId="Web-{9ABE6BD8-24C0-0F7D-3AA2-8EEDDD7B55C2}" dt="2022-02-16T19:43:24.859" v="104"/>
          <ac:grpSpMkLst>
            <pc:docMk/>
            <pc:sldMk cId="3783069157" sldId="258"/>
            <ac:grpSpMk id="45" creationId="{93E10248-AF0E-477D-B4D2-47C02CE4E353}"/>
          </ac:grpSpMkLst>
        </pc:grpChg>
        <pc:grpChg chg="add del">
          <ac:chgData name="Anthonia Akpan (2026998)" userId="S::2026998@student.uwtsd.ac.uk::f4522fb3-2210-4efa-893b-5e84191431d5" providerId="AD" clId="Web-{9ABE6BD8-24C0-0F7D-3AA2-8EEDDD7B55C2}" dt="2022-02-16T19:43:24.859" v="104"/>
          <ac:grpSpMkLst>
            <pc:docMk/>
            <pc:sldMk cId="3783069157" sldId="258"/>
            <ac:grpSpMk id="51" creationId="{D4EC3799-3F52-48CE-85CC-83AED368EB42}"/>
          </ac:grpSpMkLst>
        </pc:grpChg>
        <pc:grpChg chg="add">
          <ac:chgData name="Anthonia Akpan (2026998)" userId="S::2026998@student.uwtsd.ac.uk::f4522fb3-2210-4efa-893b-5e84191431d5" providerId="AD" clId="Web-{9ABE6BD8-24C0-0F7D-3AA2-8EEDDD7B55C2}" dt="2022-02-16T19:43:24.890" v="105"/>
          <ac:grpSpMkLst>
            <pc:docMk/>
            <pc:sldMk cId="3783069157" sldId="258"/>
            <ac:grpSpMk id="58" creationId="{93E10248-AF0E-477D-B4D2-47C02CE4E353}"/>
          </ac:grpSpMkLst>
        </pc:grpChg>
        <pc:graphicFrameChg chg="add del mod modGraphic">
          <ac:chgData name="Anthonia Akpan (2026998)" userId="S::2026998@student.uwtsd.ac.uk::f4522fb3-2210-4efa-893b-5e84191431d5" providerId="AD" clId="Web-{9ABE6BD8-24C0-0F7D-3AA2-8EEDDD7B55C2}" dt="2022-02-16T19:41:16.761" v="93"/>
          <ac:graphicFrameMkLst>
            <pc:docMk/>
            <pc:sldMk cId="3783069157" sldId="258"/>
            <ac:graphicFrameMk id="10" creationId="{5AFA121C-EDF2-459C-91F1-08CABA515F63}"/>
          </ac:graphicFrameMkLst>
        </pc:graphicFrameChg>
        <pc:cxnChg chg="add del">
          <ac:chgData name="Anthonia Akpan (2026998)" userId="S::2026998@student.uwtsd.ac.uk::f4522fb3-2210-4efa-893b-5e84191431d5" providerId="AD" clId="Web-{9ABE6BD8-24C0-0F7D-3AA2-8EEDDD7B55C2}" dt="2022-02-16T19:43:24.859" v="104"/>
          <ac:cxnSpMkLst>
            <pc:docMk/>
            <pc:sldMk cId="3783069157" sldId="258"/>
            <ac:cxnSpMk id="55" creationId="{789E20C7-BB50-4317-93C7-90C8ED80B275}"/>
          </ac:cxnSpMkLst>
        </pc:cxnChg>
      </pc:sldChg>
      <pc:sldChg chg="addSp modSp">
        <pc:chgData name="Anthonia Akpan (2026998)" userId="S::2026998@student.uwtsd.ac.uk::f4522fb3-2210-4efa-893b-5e84191431d5" providerId="AD" clId="Web-{9ABE6BD8-24C0-0F7D-3AA2-8EEDDD7B55C2}" dt="2022-02-16T19:47:45.789" v="193"/>
        <pc:sldMkLst>
          <pc:docMk/>
          <pc:sldMk cId="3260420649" sldId="259"/>
        </pc:sldMkLst>
        <pc:spChg chg="add mod">
          <ac:chgData name="Anthonia Akpan (2026998)" userId="S::2026998@student.uwtsd.ac.uk::f4522fb3-2210-4efa-893b-5e84191431d5" providerId="AD" clId="Web-{9ABE6BD8-24C0-0F7D-3AA2-8EEDDD7B55C2}" dt="2022-02-16T19:47:45.789" v="193"/>
          <ac:spMkLst>
            <pc:docMk/>
            <pc:sldMk cId="3260420649" sldId="259"/>
            <ac:spMk id="3" creationId="{E4D7FD8E-C198-4E18-9262-401BBF334752}"/>
          </ac:spMkLst>
        </pc:spChg>
      </pc:sldChg>
      <pc:sldChg chg="del">
        <pc:chgData name="Anthonia Akpan (2026998)" userId="S::2026998@student.uwtsd.ac.uk::f4522fb3-2210-4efa-893b-5e84191431d5" providerId="AD" clId="Web-{9ABE6BD8-24C0-0F7D-3AA2-8EEDDD7B55C2}" dt="2022-02-16T19:48:06.852" v="194"/>
        <pc:sldMkLst>
          <pc:docMk/>
          <pc:sldMk cId="197788046" sldId="261"/>
        </pc:sldMkLst>
      </pc:sldChg>
      <pc:sldChg chg="addSp modSp ord">
        <pc:chgData name="Anthonia Akpan (2026998)" userId="S::2026998@student.uwtsd.ac.uk::f4522fb3-2210-4efa-893b-5e84191431d5" providerId="AD" clId="Web-{9ABE6BD8-24C0-0F7D-3AA2-8EEDDD7B55C2}" dt="2022-02-16T19:33:41.762" v="33"/>
        <pc:sldMkLst>
          <pc:docMk/>
          <pc:sldMk cId="3183524836" sldId="262"/>
        </pc:sldMkLst>
        <pc:spChg chg="add mod">
          <ac:chgData name="Anthonia Akpan (2026998)" userId="S::2026998@student.uwtsd.ac.uk::f4522fb3-2210-4efa-893b-5e84191431d5" providerId="AD" clId="Web-{9ABE6BD8-24C0-0F7D-3AA2-8EEDDD7B55C2}" dt="2022-02-16T19:25:28.980" v="7" actId="1076"/>
          <ac:spMkLst>
            <pc:docMk/>
            <pc:sldMk cId="3183524836" sldId="262"/>
            <ac:spMk id="3" creationId="{A85C1A0D-4B17-461D-B5E3-3E5F78D2E68C}"/>
          </ac:spMkLst>
        </pc:spChg>
      </pc:sldChg>
      <pc:sldChg chg="addSp modSp">
        <pc:chgData name="Anthonia Akpan (2026998)" userId="S::2026998@student.uwtsd.ac.uk::f4522fb3-2210-4efa-893b-5e84191431d5" providerId="AD" clId="Web-{9ABE6BD8-24C0-0F7D-3AA2-8EEDDD7B55C2}" dt="2022-02-16T19:49:21.667" v="243" actId="14100"/>
        <pc:sldMkLst>
          <pc:docMk/>
          <pc:sldMk cId="833719882" sldId="263"/>
        </pc:sldMkLst>
        <pc:spChg chg="add mod">
          <ac:chgData name="Anthonia Akpan (2026998)" userId="S::2026998@student.uwtsd.ac.uk::f4522fb3-2210-4efa-893b-5e84191431d5" providerId="AD" clId="Web-{9ABE6BD8-24C0-0F7D-3AA2-8EEDDD7B55C2}" dt="2022-02-16T19:49:21.667" v="243" actId="14100"/>
          <ac:spMkLst>
            <pc:docMk/>
            <pc:sldMk cId="833719882" sldId="263"/>
            <ac:spMk id="3" creationId="{2FCF12F8-9FA4-427F-A36A-F302DED9BB7D}"/>
          </ac:spMkLst>
        </pc:spChg>
      </pc:sldChg>
      <pc:sldChg chg="ord">
        <pc:chgData name="Anthonia Akpan (2026998)" userId="S::2026998@student.uwtsd.ac.uk::f4522fb3-2210-4efa-893b-5e84191431d5" providerId="AD" clId="Web-{9ABE6BD8-24C0-0F7D-3AA2-8EEDDD7B55C2}" dt="2022-02-16T19:31:52.211" v="24"/>
        <pc:sldMkLst>
          <pc:docMk/>
          <pc:sldMk cId="3588340919" sldId="266"/>
        </pc:sldMkLst>
      </pc:sldChg>
      <pc:sldChg chg="del">
        <pc:chgData name="Anthonia Akpan (2026998)" userId="S::2026998@student.uwtsd.ac.uk::f4522fb3-2210-4efa-893b-5e84191431d5" providerId="AD" clId="Web-{9ABE6BD8-24C0-0F7D-3AA2-8EEDDD7B55C2}" dt="2022-02-16T19:22:11.693" v="0"/>
        <pc:sldMkLst>
          <pc:docMk/>
          <pc:sldMk cId="2134654996" sldId="267"/>
        </pc:sldMkLst>
      </pc:sldChg>
      <pc:sldChg chg="addSp modSp">
        <pc:chgData name="Anthonia Akpan (2026998)" userId="S::2026998@student.uwtsd.ac.uk::f4522fb3-2210-4efa-893b-5e84191431d5" providerId="AD" clId="Web-{9ABE6BD8-24C0-0F7D-3AA2-8EEDDD7B55C2}" dt="2022-02-16T19:50:29.278" v="284" actId="20577"/>
        <pc:sldMkLst>
          <pc:docMk/>
          <pc:sldMk cId="595233252" sldId="268"/>
        </pc:sldMkLst>
        <pc:spChg chg="add mod">
          <ac:chgData name="Anthonia Akpan (2026998)" userId="S::2026998@student.uwtsd.ac.uk::f4522fb3-2210-4efa-893b-5e84191431d5" providerId="AD" clId="Web-{9ABE6BD8-24C0-0F7D-3AA2-8EEDDD7B55C2}" dt="2022-02-16T19:50:29.278" v="284" actId="20577"/>
          <ac:spMkLst>
            <pc:docMk/>
            <pc:sldMk cId="595233252" sldId="268"/>
            <ac:spMk id="3" creationId="{78B21DB5-394C-4B85-9671-0605E501F975}"/>
          </ac:spMkLst>
        </pc:spChg>
      </pc:sldChg>
      <pc:sldChg chg="addSp modSp new mod ord setBg">
        <pc:chgData name="Anthonia Akpan (2026998)" userId="S::2026998@student.uwtsd.ac.uk::f4522fb3-2210-4efa-893b-5e84191431d5" providerId="AD" clId="Web-{9ABE6BD8-24C0-0F7D-3AA2-8EEDDD7B55C2}" dt="2022-02-16T20:01:55.707" v="314" actId="20577"/>
        <pc:sldMkLst>
          <pc:docMk/>
          <pc:sldMk cId="705613401" sldId="269"/>
        </pc:sldMkLst>
        <pc:spChg chg="mod">
          <ac:chgData name="Anthonia Akpan (2026998)" userId="S::2026998@student.uwtsd.ac.uk::f4522fb3-2210-4efa-893b-5e84191431d5" providerId="AD" clId="Web-{9ABE6BD8-24C0-0F7D-3AA2-8EEDDD7B55C2}" dt="2022-02-16T20:01:55.707" v="314" actId="20577"/>
          <ac:spMkLst>
            <pc:docMk/>
            <pc:sldMk cId="705613401" sldId="269"/>
            <ac:spMk id="2" creationId="{E5E1C887-CAC5-4D60-9CF9-17C2934423B9}"/>
          </ac:spMkLst>
        </pc:spChg>
        <pc:spChg chg="mod">
          <ac:chgData name="Anthonia Akpan (2026998)" userId="S::2026998@student.uwtsd.ac.uk::f4522fb3-2210-4efa-893b-5e84191431d5" providerId="AD" clId="Web-{9ABE6BD8-24C0-0F7D-3AA2-8EEDDD7B55C2}" dt="2022-02-16T19:29:45.973" v="22"/>
          <ac:spMkLst>
            <pc:docMk/>
            <pc:sldMk cId="705613401" sldId="269"/>
            <ac:spMk id="3" creationId="{1A83C5A1-5669-43B9-AE99-FF8D6C44EBD5}"/>
          </ac:spMkLst>
        </pc:spChg>
        <pc:spChg chg="add">
          <ac:chgData name="Anthonia Akpan (2026998)" userId="S::2026998@student.uwtsd.ac.uk::f4522fb3-2210-4efa-893b-5e84191431d5" providerId="AD" clId="Web-{9ABE6BD8-24C0-0F7D-3AA2-8EEDDD7B55C2}" dt="2022-02-16T19:29:45.973" v="22"/>
          <ac:spMkLst>
            <pc:docMk/>
            <pc:sldMk cId="705613401" sldId="269"/>
            <ac:spMk id="8" creationId="{324E43EB-867C-4B35-9A5C-E435157C7297}"/>
          </ac:spMkLst>
        </pc:spChg>
        <pc:spChg chg="add">
          <ac:chgData name="Anthonia Akpan (2026998)" userId="S::2026998@student.uwtsd.ac.uk::f4522fb3-2210-4efa-893b-5e84191431d5" providerId="AD" clId="Web-{9ABE6BD8-24C0-0F7D-3AA2-8EEDDD7B55C2}" dt="2022-02-16T19:29:45.973" v="22"/>
          <ac:spMkLst>
            <pc:docMk/>
            <pc:sldMk cId="705613401" sldId="269"/>
            <ac:spMk id="10" creationId="{A7C0F5DA-B59F-4F13-8BB8-FFD8F2C572BC}"/>
          </ac:spMkLst>
        </pc:spChg>
        <pc:spChg chg="add">
          <ac:chgData name="Anthonia Akpan (2026998)" userId="S::2026998@student.uwtsd.ac.uk::f4522fb3-2210-4efa-893b-5e84191431d5" providerId="AD" clId="Web-{9ABE6BD8-24C0-0F7D-3AA2-8EEDDD7B55C2}" dt="2022-02-16T19:29:45.973" v="22"/>
          <ac:spMkLst>
            <pc:docMk/>
            <pc:sldMk cId="705613401" sldId="269"/>
            <ac:spMk id="12" creationId="{9CEA1DEC-CC9E-4776-9E08-048A15BFA6CA}"/>
          </ac:spMkLst>
        </pc:spChg>
        <pc:spChg chg="add">
          <ac:chgData name="Anthonia Akpan (2026998)" userId="S::2026998@student.uwtsd.ac.uk::f4522fb3-2210-4efa-893b-5e84191431d5" providerId="AD" clId="Web-{9ABE6BD8-24C0-0F7D-3AA2-8EEDDD7B55C2}" dt="2022-02-16T19:29:45.973" v="22"/>
          <ac:spMkLst>
            <pc:docMk/>
            <pc:sldMk cId="705613401" sldId="269"/>
            <ac:spMk id="14" creationId="{9CE399CF-F4B8-4832-A8CB-B93F6B1EF44B}"/>
          </ac:spMkLst>
        </pc:spChg>
        <pc:spChg chg="add">
          <ac:chgData name="Anthonia Akpan (2026998)" userId="S::2026998@student.uwtsd.ac.uk::f4522fb3-2210-4efa-893b-5e84191431d5" providerId="AD" clId="Web-{9ABE6BD8-24C0-0F7D-3AA2-8EEDDD7B55C2}" dt="2022-02-16T19:29:45.973" v="22"/>
          <ac:spMkLst>
            <pc:docMk/>
            <pc:sldMk cId="705613401" sldId="269"/>
            <ac:spMk id="16" creationId="{1F23E73A-FDC8-462C-83C1-3AA8961449CF}"/>
          </ac:spMkLst>
        </pc:spChg>
      </pc:sldChg>
      <pc:sldChg chg="addSp modSp new mod ord setBg">
        <pc:chgData name="Anthonia Akpan (2026998)" userId="S::2026998@student.uwtsd.ac.uk::f4522fb3-2210-4efa-893b-5e84191431d5" providerId="AD" clId="Web-{9ABE6BD8-24C0-0F7D-3AA2-8EEDDD7B55C2}" dt="2022-02-16T20:00:05.094" v="301" actId="20577"/>
        <pc:sldMkLst>
          <pc:docMk/>
          <pc:sldMk cId="2550061774" sldId="270"/>
        </pc:sldMkLst>
        <pc:spChg chg="mod">
          <ac:chgData name="Anthonia Akpan (2026998)" userId="S::2026998@student.uwtsd.ac.uk::f4522fb3-2210-4efa-893b-5e84191431d5" providerId="AD" clId="Web-{9ABE6BD8-24C0-0F7D-3AA2-8EEDDD7B55C2}" dt="2022-02-16T20:00:05.094" v="301" actId="20577"/>
          <ac:spMkLst>
            <pc:docMk/>
            <pc:sldMk cId="2550061774" sldId="270"/>
            <ac:spMk id="2" creationId="{CE32547A-EBDB-441A-AC0F-80CB9034B498}"/>
          </ac:spMkLst>
        </pc:spChg>
        <pc:spChg chg="mod">
          <ac:chgData name="Anthonia Akpan (2026998)" userId="S::2026998@student.uwtsd.ac.uk::f4522fb3-2210-4efa-893b-5e84191431d5" providerId="AD" clId="Web-{9ABE6BD8-24C0-0F7D-3AA2-8EEDDD7B55C2}" dt="2022-02-16T19:32:47.135" v="28"/>
          <ac:spMkLst>
            <pc:docMk/>
            <pc:sldMk cId="2550061774" sldId="270"/>
            <ac:spMk id="3" creationId="{CA0CB3E9-B3CC-4CA4-BF28-8B35F18CA0A9}"/>
          </ac:spMkLst>
        </pc:spChg>
        <pc:spChg chg="add">
          <ac:chgData name="Anthonia Akpan (2026998)" userId="S::2026998@student.uwtsd.ac.uk::f4522fb3-2210-4efa-893b-5e84191431d5" providerId="AD" clId="Web-{9ABE6BD8-24C0-0F7D-3AA2-8EEDDD7B55C2}" dt="2022-02-16T19:32:47.135" v="28"/>
          <ac:spMkLst>
            <pc:docMk/>
            <pc:sldMk cId="2550061774" sldId="270"/>
            <ac:spMk id="8" creationId="{324E43EB-867C-4B35-9A5C-E435157C7297}"/>
          </ac:spMkLst>
        </pc:spChg>
        <pc:spChg chg="add">
          <ac:chgData name="Anthonia Akpan (2026998)" userId="S::2026998@student.uwtsd.ac.uk::f4522fb3-2210-4efa-893b-5e84191431d5" providerId="AD" clId="Web-{9ABE6BD8-24C0-0F7D-3AA2-8EEDDD7B55C2}" dt="2022-02-16T19:32:47.135" v="28"/>
          <ac:spMkLst>
            <pc:docMk/>
            <pc:sldMk cId="2550061774" sldId="270"/>
            <ac:spMk id="10" creationId="{A7C0F5DA-B59F-4F13-8BB8-FFD8F2C572BC}"/>
          </ac:spMkLst>
        </pc:spChg>
        <pc:spChg chg="add">
          <ac:chgData name="Anthonia Akpan (2026998)" userId="S::2026998@student.uwtsd.ac.uk::f4522fb3-2210-4efa-893b-5e84191431d5" providerId="AD" clId="Web-{9ABE6BD8-24C0-0F7D-3AA2-8EEDDD7B55C2}" dt="2022-02-16T19:32:47.135" v="28"/>
          <ac:spMkLst>
            <pc:docMk/>
            <pc:sldMk cId="2550061774" sldId="270"/>
            <ac:spMk id="12" creationId="{9CEA1DEC-CC9E-4776-9E08-048A15BFA6CA}"/>
          </ac:spMkLst>
        </pc:spChg>
        <pc:spChg chg="add">
          <ac:chgData name="Anthonia Akpan (2026998)" userId="S::2026998@student.uwtsd.ac.uk::f4522fb3-2210-4efa-893b-5e84191431d5" providerId="AD" clId="Web-{9ABE6BD8-24C0-0F7D-3AA2-8EEDDD7B55C2}" dt="2022-02-16T19:32:47.135" v="28"/>
          <ac:spMkLst>
            <pc:docMk/>
            <pc:sldMk cId="2550061774" sldId="270"/>
            <ac:spMk id="14" creationId="{9CE399CF-F4B8-4832-A8CB-B93F6B1EF44B}"/>
          </ac:spMkLst>
        </pc:spChg>
        <pc:spChg chg="add">
          <ac:chgData name="Anthonia Akpan (2026998)" userId="S::2026998@student.uwtsd.ac.uk::f4522fb3-2210-4efa-893b-5e84191431d5" providerId="AD" clId="Web-{9ABE6BD8-24C0-0F7D-3AA2-8EEDDD7B55C2}" dt="2022-02-16T19:32:47.135" v="28"/>
          <ac:spMkLst>
            <pc:docMk/>
            <pc:sldMk cId="2550061774" sldId="270"/>
            <ac:spMk id="16" creationId="{1F23E73A-FDC8-462C-83C1-3AA8961449CF}"/>
          </ac:spMkLst>
        </pc:spChg>
      </pc:sldChg>
      <pc:sldChg chg="addSp modSp new mod ord setBg">
        <pc:chgData name="Anthonia Akpan (2026998)" userId="S::2026998@student.uwtsd.ac.uk::f4522fb3-2210-4efa-893b-5e84191431d5" providerId="AD" clId="Web-{9ABE6BD8-24C0-0F7D-3AA2-8EEDDD7B55C2}" dt="2022-02-16T20:06:24.075" v="320" actId="20577"/>
        <pc:sldMkLst>
          <pc:docMk/>
          <pc:sldMk cId="4279233383" sldId="271"/>
        </pc:sldMkLst>
        <pc:spChg chg="mod">
          <ac:chgData name="Anthonia Akpan (2026998)" userId="S::2026998@student.uwtsd.ac.uk::f4522fb3-2210-4efa-893b-5e84191431d5" providerId="AD" clId="Web-{9ABE6BD8-24C0-0F7D-3AA2-8EEDDD7B55C2}" dt="2022-02-16T20:06:24.075" v="320" actId="20577"/>
          <ac:spMkLst>
            <pc:docMk/>
            <pc:sldMk cId="4279233383" sldId="271"/>
            <ac:spMk id="2" creationId="{6565722E-FA6A-40F6-895A-C9DE6565A369}"/>
          </ac:spMkLst>
        </pc:spChg>
        <pc:spChg chg="mod">
          <ac:chgData name="Anthonia Akpan (2026998)" userId="S::2026998@student.uwtsd.ac.uk::f4522fb3-2210-4efa-893b-5e84191431d5" providerId="AD" clId="Web-{9ABE6BD8-24C0-0F7D-3AA2-8EEDDD7B55C2}" dt="2022-02-16T19:33:23.808" v="32"/>
          <ac:spMkLst>
            <pc:docMk/>
            <pc:sldMk cId="4279233383" sldId="271"/>
            <ac:spMk id="3" creationId="{2EE0CA31-6FDA-4A2D-8697-EEECE8DBB3BC}"/>
          </ac:spMkLst>
        </pc:spChg>
        <pc:spChg chg="add">
          <ac:chgData name="Anthonia Akpan (2026998)" userId="S::2026998@student.uwtsd.ac.uk::f4522fb3-2210-4efa-893b-5e84191431d5" providerId="AD" clId="Web-{9ABE6BD8-24C0-0F7D-3AA2-8EEDDD7B55C2}" dt="2022-02-16T19:33:23.808" v="32"/>
          <ac:spMkLst>
            <pc:docMk/>
            <pc:sldMk cId="4279233383" sldId="271"/>
            <ac:spMk id="8" creationId="{324E43EB-867C-4B35-9A5C-E435157C7297}"/>
          </ac:spMkLst>
        </pc:spChg>
        <pc:spChg chg="add">
          <ac:chgData name="Anthonia Akpan (2026998)" userId="S::2026998@student.uwtsd.ac.uk::f4522fb3-2210-4efa-893b-5e84191431d5" providerId="AD" clId="Web-{9ABE6BD8-24C0-0F7D-3AA2-8EEDDD7B55C2}" dt="2022-02-16T19:33:23.808" v="32"/>
          <ac:spMkLst>
            <pc:docMk/>
            <pc:sldMk cId="4279233383" sldId="271"/>
            <ac:spMk id="10" creationId="{A7C0F5DA-B59F-4F13-8BB8-FFD8F2C572BC}"/>
          </ac:spMkLst>
        </pc:spChg>
        <pc:spChg chg="add">
          <ac:chgData name="Anthonia Akpan (2026998)" userId="S::2026998@student.uwtsd.ac.uk::f4522fb3-2210-4efa-893b-5e84191431d5" providerId="AD" clId="Web-{9ABE6BD8-24C0-0F7D-3AA2-8EEDDD7B55C2}" dt="2022-02-16T19:33:23.808" v="32"/>
          <ac:spMkLst>
            <pc:docMk/>
            <pc:sldMk cId="4279233383" sldId="271"/>
            <ac:spMk id="12" creationId="{9CEA1DEC-CC9E-4776-9E08-048A15BFA6CA}"/>
          </ac:spMkLst>
        </pc:spChg>
        <pc:spChg chg="add">
          <ac:chgData name="Anthonia Akpan (2026998)" userId="S::2026998@student.uwtsd.ac.uk::f4522fb3-2210-4efa-893b-5e84191431d5" providerId="AD" clId="Web-{9ABE6BD8-24C0-0F7D-3AA2-8EEDDD7B55C2}" dt="2022-02-16T19:33:23.808" v="32"/>
          <ac:spMkLst>
            <pc:docMk/>
            <pc:sldMk cId="4279233383" sldId="271"/>
            <ac:spMk id="14" creationId="{9CE399CF-F4B8-4832-A8CB-B93F6B1EF44B}"/>
          </ac:spMkLst>
        </pc:spChg>
        <pc:spChg chg="add">
          <ac:chgData name="Anthonia Akpan (2026998)" userId="S::2026998@student.uwtsd.ac.uk::f4522fb3-2210-4efa-893b-5e84191431d5" providerId="AD" clId="Web-{9ABE6BD8-24C0-0F7D-3AA2-8EEDDD7B55C2}" dt="2022-02-16T19:33:23.808" v="32"/>
          <ac:spMkLst>
            <pc:docMk/>
            <pc:sldMk cId="4279233383" sldId="271"/>
            <ac:spMk id="16" creationId="{1F23E73A-FDC8-462C-83C1-3AA8961449CF}"/>
          </ac:spMkLst>
        </pc:spChg>
      </pc:sldChg>
      <pc:sldChg chg="addSp modSp new mod setBg">
        <pc:chgData name="Anthonia Akpan (2026998)" userId="S::2026998@student.uwtsd.ac.uk::f4522fb3-2210-4efa-893b-5e84191431d5" providerId="AD" clId="Web-{9ABE6BD8-24C0-0F7D-3AA2-8EEDDD7B55C2}" dt="2022-02-16T20:07:16.998" v="325" actId="20577"/>
        <pc:sldMkLst>
          <pc:docMk/>
          <pc:sldMk cId="2886294387" sldId="272"/>
        </pc:sldMkLst>
        <pc:spChg chg="mod">
          <ac:chgData name="Anthonia Akpan (2026998)" userId="S::2026998@student.uwtsd.ac.uk::f4522fb3-2210-4efa-893b-5e84191431d5" providerId="AD" clId="Web-{9ABE6BD8-24C0-0F7D-3AA2-8EEDDD7B55C2}" dt="2022-02-16T20:07:16.998" v="325" actId="20577"/>
          <ac:spMkLst>
            <pc:docMk/>
            <pc:sldMk cId="2886294387" sldId="272"/>
            <ac:spMk id="2" creationId="{5C9096D8-B197-487D-9A7E-2107A5DE458E}"/>
          </ac:spMkLst>
        </pc:spChg>
        <pc:spChg chg="mod">
          <ac:chgData name="Anthonia Akpan (2026998)" userId="S::2026998@student.uwtsd.ac.uk::f4522fb3-2210-4efa-893b-5e84191431d5" providerId="AD" clId="Web-{9ABE6BD8-24C0-0F7D-3AA2-8EEDDD7B55C2}" dt="2022-02-16T19:51:05.639" v="287"/>
          <ac:spMkLst>
            <pc:docMk/>
            <pc:sldMk cId="2886294387" sldId="272"/>
            <ac:spMk id="3" creationId="{3C7232A8-8DB0-4FCD-BFEB-941D1BBD9E49}"/>
          </ac:spMkLst>
        </pc:spChg>
        <pc:spChg chg="add">
          <ac:chgData name="Anthonia Akpan (2026998)" userId="S::2026998@student.uwtsd.ac.uk::f4522fb3-2210-4efa-893b-5e84191431d5" providerId="AD" clId="Web-{9ABE6BD8-24C0-0F7D-3AA2-8EEDDD7B55C2}" dt="2022-02-16T19:51:05.639" v="287"/>
          <ac:spMkLst>
            <pc:docMk/>
            <pc:sldMk cId="2886294387" sldId="272"/>
            <ac:spMk id="8" creationId="{324E43EB-867C-4B35-9A5C-E435157C7297}"/>
          </ac:spMkLst>
        </pc:spChg>
        <pc:spChg chg="add">
          <ac:chgData name="Anthonia Akpan (2026998)" userId="S::2026998@student.uwtsd.ac.uk::f4522fb3-2210-4efa-893b-5e84191431d5" providerId="AD" clId="Web-{9ABE6BD8-24C0-0F7D-3AA2-8EEDDD7B55C2}" dt="2022-02-16T19:51:05.639" v="287"/>
          <ac:spMkLst>
            <pc:docMk/>
            <pc:sldMk cId="2886294387" sldId="272"/>
            <ac:spMk id="10" creationId="{A7C0F5DA-B59F-4F13-8BB8-FFD8F2C572BC}"/>
          </ac:spMkLst>
        </pc:spChg>
        <pc:spChg chg="add">
          <ac:chgData name="Anthonia Akpan (2026998)" userId="S::2026998@student.uwtsd.ac.uk::f4522fb3-2210-4efa-893b-5e84191431d5" providerId="AD" clId="Web-{9ABE6BD8-24C0-0F7D-3AA2-8EEDDD7B55C2}" dt="2022-02-16T19:51:05.639" v="287"/>
          <ac:spMkLst>
            <pc:docMk/>
            <pc:sldMk cId="2886294387" sldId="272"/>
            <ac:spMk id="12" creationId="{9CEA1DEC-CC9E-4776-9E08-048A15BFA6CA}"/>
          </ac:spMkLst>
        </pc:spChg>
        <pc:spChg chg="add">
          <ac:chgData name="Anthonia Akpan (2026998)" userId="S::2026998@student.uwtsd.ac.uk::f4522fb3-2210-4efa-893b-5e84191431d5" providerId="AD" clId="Web-{9ABE6BD8-24C0-0F7D-3AA2-8EEDDD7B55C2}" dt="2022-02-16T19:51:05.639" v="287"/>
          <ac:spMkLst>
            <pc:docMk/>
            <pc:sldMk cId="2886294387" sldId="272"/>
            <ac:spMk id="14" creationId="{9CE399CF-F4B8-4832-A8CB-B93F6B1EF44B}"/>
          </ac:spMkLst>
        </pc:spChg>
        <pc:spChg chg="add">
          <ac:chgData name="Anthonia Akpan (2026998)" userId="S::2026998@student.uwtsd.ac.uk::f4522fb3-2210-4efa-893b-5e84191431d5" providerId="AD" clId="Web-{9ABE6BD8-24C0-0F7D-3AA2-8EEDDD7B55C2}" dt="2022-02-16T19:51:05.639" v="287"/>
          <ac:spMkLst>
            <pc:docMk/>
            <pc:sldMk cId="2886294387" sldId="272"/>
            <ac:spMk id="16" creationId="{1F23E73A-FDC8-462C-83C1-3AA8961449CF}"/>
          </ac:spMkLst>
        </pc:spChg>
      </pc:sldChg>
    </pc:docChg>
  </pc:docChgLst>
  <pc:docChgLst>
    <pc:chgData name="Anthonia Akpan (2026998)" userId="S::2026998@student.uwtsd.ac.uk::f4522fb3-2210-4efa-893b-5e84191431d5" providerId="AD" clId="Web-{B61F8418-8FD4-BFE9-D0A3-0E719A973ABC}"/>
    <pc:docChg chg="addSld delSld modSld sldOrd">
      <pc:chgData name="Anthonia Akpan (2026998)" userId="S::2026998@student.uwtsd.ac.uk::f4522fb3-2210-4efa-893b-5e84191431d5" providerId="AD" clId="Web-{B61F8418-8FD4-BFE9-D0A3-0E719A973ABC}" dt="2022-03-09T12:06:19.011" v="309" actId="20577"/>
      <pc:docMkLst>
        <pc:docMk/>
      </pc:docMkLst>
      <pc:sldChg chg="ord">
        <pc:chgData name="Anthonia Akpan (2026998)" userId="S::2026998@student.uwtsd.ac.uk::f4522fb3-2210-4efa-893b-5e84191431d5" providerId="AD" clId="Web-{B61F8418-8FD4-BFE9-D0A3-0E719A973ABC}" dt="2022-03-09T11:49:12.142" v="109"/>
        <pc:sldMkLst>
          <pc:docMk/>
          <pc:sldMk cId="109857222" sldId="256"/>
        </pc:sldMkLst>
      </pc:sldChg>
      <pc:sldChg chg="ord">
        <pc:chgData name="Anthonia Akpan (2026998)" userId="S::2026998@student.uwtsd.ac.uk::f4522fb3-2210-4efa-893b-5e84191431d5" providerId="AD" clId="Web-{B61F8418-8FD4-BFE9-D0A3-0E719A973ABC}" dt="2022-03-09T11:49:21.986" v="110"/>
        <pc:sldMkLst>
          <pc:docMk/>
          <pc:sldMk cId="2323673783" sldId="257"/>
        </pc:sldMkLst>
      </pc:sldChg>
      <pc:sldChg chg="addSp delSp modSp">
        <pc:chgData name="Anthonia Akpan (2026998)" userId="S::2026998@student.uwtsd.ac.uk::f4522fb3-2210-4efa-893b-5e84191431d5" providerId="AD" clId="Web-{B61F8418-8FD4-BFE9-D0A3-0E719A973ABC}" dt="2022-03-09T11:48:17.641" v="105" actId="20577"/>
        <pc:sldMkLst>
          <pc:docMk/>
          <pc:sldMk cId="705613401" sldId="269"/>
        </pc:sldMkLst>
        <pc:spChg chg="add del">
          <ac:chgData name="Anthonia Akpan (2026998)" userId="S::2026998@student.uwtsd.ac.uk::f4522fb3-2210-4efa-893b-5e84191431d5" providerId="AD" clId="Web-{B61F8418-8FD4-BFE9-D0A3-0E719A973ABC}" dt="2022-03-09T11:46:26.232" v="97"/>
          <ac:spMkLst>
            <pc:docMk/>
            <pc:sldMk cId="705613401" sldId="269"/>
            <ac:spMk id="5" creationId="{324E43EB-867C-4B35-9A5C-E435157C7297}"/>
          </ac:spMkLst>
        </pc:spChg>
        <pc:spChg chg="add del">
          <ac:chgData name="Anthonia Akpan (2026998)" userId="S::2026998@student.uwtsd.ac.uk::f4522fb3-2210-4efa-893b-5e84191431d5" providerId="AD" clId="Web-{B61F8418-8FD4-BFE9-D0A3-0E719A973ABC}" dt="2022-03-09T11:46:26.232" v="97"/>
          <ac:spMkLst>
            <pc:docMk/>
            <pc:sldMk cId="705613401" sldId="269"/>
            <ac:spMk id="6" creationId="{A7C0F5DA-B59F-4F13-8BB8-FFD8F2C572BC}"/>
          </ac:spMkLst>
        </pc:spChg>
        <pc:spChg chg="add del">
          <ac:chgData name="Anthonia Akpan (2026998)" userId="S::2026998@student.uwtsd.ac.uk::f4522fb3-2210-4efa-893b-5e84191431d5" providerId="AD" clId="Web-{B61F8418-8FD4-BFE9-D0A3-0E719A973ABC}" dt="2022-03-09T11:46:26.232" v="97"/>
          <ac:spMkLst>
            <pc:docMk/>
            <pc:sldMk cId="705613401" sldId="269"/>
            <ac:spMk id="7" creationId="{9CEA1DEC-CC9E-4776-9E08-048A15BFA6CA}"/>
          </ac:spMkLst>
        </pc:spChg>
        <pc:spChg chg="mod">
          <ac:chgData name="Anthonia Akpan (2026998)" userId="S::2026998@student.uwtsd.ac.uk::f4522fb3-2210-4efa-893b-5e84191431d5" providerId="AD" clId="Web-{B61F8418-8FD4-BFE9-D0A3-0E719A973ABC}" dt="2022-03-09T11:48:17.641" v="105" actId="20577"/>
          <ac:spMkLst>
            <pc:docMk/>
            <pc:sldMk cId="705613401" sldId="269"/>
            <ac:spMk id="8" creationId="{F1C9F93B-6F4C-4429-8084-5351E2BFBD30}"/>
          </ac:spMkLst>
        </pc:spChg>
        <pc:spChg chg="add del">
          <ac:chgData name="Anthonia Akpan (2026998)" userId="S::2026998@student.uwtsd.ac.uk::f4522fb3-2210-4efa-893b-5e84191431d5" providerId="AD" clId="Web-{B61F8418-8FD4-BFE9-D0A3-0E719A973ABC}" dt="2022-03-09T11:46:26.232" v="97"/>
          <ac:spMkLst>
            <pc:docMk/>
            <pc:sldMk cId="705613401" sldId="269"/>
            <ac:spMk id="9" creationId="{9CE399CF-F4B8-4832-A8CB-B93F6B1EF44B}"/>
          </ac:spMkLst>
        </pc:spChg>
        <pc:spChg chg="add del">
          <ac:chgData name="Anthonia Akpan (2026998)" userId="S::2026998@student.uwtsd.ac.uk::f4522fb3-2210-4efa-893b-5e84191431d5" providerId="AD" clId="Web-{B61F8418-8FD4-BFE9-D0A3-0E719A973ABC}" dt="2022-03-09T11:46:26.232" v="97"/>
          <ac:spMkLst>
            <pc:docMk/>
            <pc:sldMk cId="705613401" sldId="269"/>
            <ac:spMk id="11" creationId="{1F23E73A-FDC8-462C-83C1-3AA8961449CF}"/>
          </ac:spMkLst>
        </pc:spChg>
        <pc:spChg chg="add del">
          <ac:chgData name="Anthonia Akpan (2026998)" userId="S::2026998@student.uwtsd.ac.uk::f4522fb3-2210-4efa-893b-5e84191431d5" providerId="AD" clId="Web-{B61F8418-8FD4-BFE9-D0A3-0E719A973ABC}" dt="2022-03-09T11:46:26.232" v="97"/>
          <ac:spMkLst>
            <pc:docMk/>
            <pc:sldMk cId="705613401" sldId="269"/>
            <ac:spMk id="13" creationId="{324E43EB-867C-4B35-9A5C-E435157C7297}"/>
          </ac:spMkLst>
        </pc:spChg>
        <pc:spChg chg="add del">
          <ac:chgData name="Anthonia Akpan (2026998)" userId="S::2026998@student.uwtsd.ac.uk::f4522fb3-2210-4efa-893b-5e84191431d5" providerId="AD" clId="Web-{B61F8418-8FD4-BFE9-D0A3-0E719A973ABC}" dt="2022-03-09T11:46:26.232" v="97"/>
          <ac:spMkLst>
            <pc:docMk/>
            <pc:sldMk cId="705613401" sldId="269"/>
            <ac:spMk id="18" creationId="{A7C0F5DA-B59F-4F13-8BB8-FFD8F2C572BC}"/>
          </ac:spMkLst>
        </pc:spChg>
        <pc:spChg chg="add del">
          <ac:chgData name="Anthonia Akpan (2026998)" userId="S::2026998@student.uwtsd.ac.uk::f4522fb3-2210-4efa-893b-5e84191431d5" providerId="AD" clId="Web-{B61F8418-8FD4-BFE9-D0A3-0E719A973ABC}" dt="2022-03-09T11:46:26.232" v="97"/>
          <ac:spMkLst>
            <pc:docMk/>
            <pc:sldMk cId="705613401" sldId="269"/>
            <ac:spMk id="20" creationId="{9CEA1DEC-CC9E-4776-9E08-048A15BFA6CA}"/>
          </ac:spMkLst>
        </pc:spChg>
        <pc:spChg chg="add del">
          <ac:chgData name="Anthonia Akpan (2026998)" userId="S::2026998@student.uwtsd.ac.uk::f4522fb3-2210-4efa-893b-5e84191431d5" providerId="AD" clId="Web-{B61F8418-8FD4-BFE9-D0A3-0E719A973ABC}" dt="2022-03-09T11:46:26.232" v="97"/>
          <ac:spMkLst>
            <pc:docMk/>
            <pc:sldMk cId="705613401" sldId="269"/>
            <ac:spMk id="22" creationId="{9CE399CF-F4B8-4832-A8CB-B93F6B1EF44B}"/>
          </ac:spMkLst>
        </pc:spChg>
        <pc:spChg chg="add del">
          <ac:chgData name="Anthonia Akpan (2026998)" userId="S::2026998@student.uwtsd.ac.uk::f4522fb3-2210-4efa-893b-5e84191431d5" providerId="AD" clId="Web-{B61F8418-8FD4-BFE9-D0A3-0E719A973ABC}" dt="2022-03-09T11:46:26.232" v="97"/>
          <ac:spMkLst>
            <pc:docMk/>
            <pc:sldMk cId="705613401" sldId="269"/>
            <ac:spMk id="24" creationId="{1F23E73A-FDC8-462C-83C1-3AA8961449CF}"/>
          </ac:spMkLst>
        </pc:spChg>
      </pc:sldChg>
      <pc:sldChg chg="addSp delSp modSp del">
        <pc:chgData name="Anthonia Akpan (2026998)" userId="S::2026998@student.uwtsd.ac.uk::f4522fb3-2210-4efa-893b-5e84191431d5" providerId="AD" clId="Web-{B61F8418-8FD4-BFE9-D0A3-0E719A973ABC}" dt="2022-03-09T11:34:16.776" v="85"/>
        <pc:sldMkLst>
          <pc:docMk/>
          <pc:sldMk cId="2886294387" sldId="272"/>
        </pc:sldMkLst>
        <pc:spChg chg="add del mod">
          <ac:chgData name="Anthonia Akpan (2026998)" userId="S::2026998@student.uwtsd.ac.uk::f4522fb3-2210-4efa-893b-5e84191431d5" providerId="AD" clId="Web-{B61F8418-8FD4-BFE9-D0A3-0E719A973ABC}" dt="2022-03-09T11:34:01.526" v="84"/>
          <ac:spMkLst>
            <pc:docMk/>
            <pc:sldMk cId="2886294387" sldId="272"/>
            <ac:spMk id="3" creationId="{550A9094-5748-46A0-9DCC-0A586367C889}"/>
          </ac:spMkLst>
        </pc:spChg>
        <pc:spChg chg="add">
          <ac:chgData name="Anthonia Akpan (2026998)" userId="S::2026998@student.uwtsd.ac.uk::f4522fb3-2210-4efa-893b-5e84191431d5" providerId="AD" clId="Web-{B61F8418-8FD4-BFE9-D0A3-0E719A973ABC}" dt="2022-03-09T11:32:49.790" v="59"/>
          <ac:spMkLst>
            <pc:docMk/>
            <pc:sldMk cId="2886294387" sldId="272"/>
            <ac:spMk id="4" creationId="{DC97A369-BB59-4F72-9417-B9C7D0945E8F}"/>
          </ac:spMkLst>
        </pc:spChg>
        <pc:spChg chg="add mod">
          <ac:chgData name="Anthonia Akpan (2026998)" userId="S::2026998@student.uwtsd.ac.uk::f4522fb3-2210-4efa-893b-5e84191431d5" providerId="AD" clId="Web-{B61F8418-8FD4-BFE9-D0A3-0E719A973ABC}" dt="2022-03-09T11:33:57.307" v="83" actId="1076"/>
          <ac:spMkLst>
            <pc:docMk/>
            <pc:sldMk cId="2886294387" sldId="272"/>
            <ac:spMk id="8" creationId="{3A21B0E3-EB5C-4638-8EB1-316B59B6FAB9}"/>
          </ac:spMkLst>
        </pc:spChg>
        <pc:spChg chg="mod">
          <ac:chgData name="Anthonia Akpan (2026998)" userId="S::2026998@student.uwtsd.ac.uk::f4522fb3-2210-4efa-893b-5e84191431d5" providerId="AD" clId="Web-{B61F8418-8FD4-BFE9-D0A3-0E719A973ABC}" dt="2022-03-09T11:32:19.461" v="54" actId="1076"/>
          <ac:spMkLst>
            <pc:docMk/>
            <pc:sldMk cId="2886294387" sldId="272"/>
            <ac:spMk id="10" creationId="{CE303AE3-D22C-405D-BDF4-21DD07450FC3}"/>
          </ac:spMkLst>
        </pc:spChg>
      </pc:sldChg>
      <pc:sldChg chg="modSp ord">
        <pc:chgData name="Anthonia Akpan (2026998)" userId="S::2026998@student.uwtsd.ac.uk::f4522fb3-2210-4efa-893b-5e84191431d5" providerId="AD" clId="Web-{B61F8418-8FD4-BFE9-D0A3-0E719A973ABC}" dt="2022-03-09T11:52:02.177" v="116" actId="14100"/>
        <pc:sldMkLst>
          <pc:docMk/>
          <pc:sldMk cId="374157106" sldId="274"/>
        </pc:sldMkLst>
        <pc:spChg chg="mod">
          <ac:chgData name="Anthonia Akpan (2026998)" userId="S::2026998@student.uwtsd.ac.uk::f4522fb3-2210-4efa-893b-5e84191431d5" providerId="AD" clId="Web-{B61F8418-8FD4-BFE9-D0A3-0E719A973ABC}" dt="2022-03-09T11:52:02.177" v="116" actId="14100"/>
          <ac:spMkLst>
            <pc:docMk/>
            <pc:sldMk cId="374157106" sldId="274"/>
            <ac:spMk id="4" creationId="{1A1E40A8-E555-460B-A81F-E2C44041D85C}"/>
          </ac:spMkLst>
        </pc:spChg>
      </pc:sldChg>
      <pc:sldChg chg="ord">
        <pc:chgData name="Anthonia Akpan (2026998)" userId="S::2026998@student.uwtsd.ac.uk::f4522fb3-2210-4efa-893b-5e84191431d5" providerId="AD" clId="Web-{B61F8418-8FD4-BFE9-D0A3-0E719A973ABC}" dt="2022-03-09T11:48:50.641" v="108"/>
        <pc:sldMkLst>
          <pc:docMk/>
          <pc:sldMk cId="1702027375" sldId="275"/>
        </pc:sldMkLst>
      </pc:sldChg>
      <pc:sldChg chg="modSp">
        <pc:chgData name="Anthonia Akpan (2026998)" userId="S::2026998@student.uwtsd.ac.uk::f4522fb3-2210-4efa-893b-5e84191431d5" providerId="AD" clId="Web-{B61F8418-8FD4-BFE9-D0A3-0E719A973ABC}" dt="2022-03-09T11:48:39.735" v="107" actId="20577"/>
        <pc:sldMkLst>
          <pc:docMk/>
          <pc:sldMk cId="462008190" sldId="276"/>
        </pc:sldMkLst>
        <pc:spChg chg="mod">
          <ac:chgData name="Anthonia Akpan (2026998)" userId="S::2026998@student.uwtsd.ac.uk::f4522fb3-2210-4efa-893b-5e84191431d5" providerId="AD" clId="Web-{B61F8418-8FD4-BFE9-D0A3-0E719A973ABC}" dt="2022-03-09T11:48:39.735" v="107" actId="20577"/>
          <ac:spMkLst>
            <pc:docMk/>
            <pc:sldMk cId="462008190" sldId="276"/>
            <ac:spMk id="3" creationId="{590B4365-D513-40C0-8215-65CE44145F5A}"/>
          </ac:spMkLst>
        </pc:spChg>
      </pc:sldChg>
      <pc:sldChg chg="addSp delSp modSp mod setClrOvrMap">
        <pc:chgData name="Anthonia Akpan (2026998)" userId="S::2026998@student.uwtsd.ac.uk::f4522fb3-2210-4efa-893b-5e84191431d5" providerId="AD" clId="Web-{B61F8418-8FD4-BFE9-D0A3-0E719A973ABC}" dt="2022-03-09T11:47:52.468" v="104" actId="20577"/>
        <pc:sldMkLst>
          <pc:docMk/>
          <pc:sldMk cId="18720788" sldId="278"/>
        </pc:sldMkLst>
        <pc:spChg chg="mod">
          <ac:chgData name="Anthonia Akpan (2026998)" userId="S::2026998@student.uwtsd.ac.uk::f4522fb3-2210-4efa-893b-5e84191431d5" providerId="AD" clId="Web-{B61F8418-8FD4-BFE9-D0A3-0E719A973ABC}" dt="2022-03-09T11:46:35.013" v="98"/>
          <ac:spMkLst>
            <pc:docMk/>
            <pc:sldMk cId="18720788" sldId="278"/>
            <ac:spMk id="2" creationId="{E49A7609-E170-416D-95BA-30B621D0A33C}"/>
          </ac:spMkLst>
        </pc:spChg>
        <pc:spChg chg="mod ord">
          <ac:chgData name="Anthonia Akpan (2026998)" userId="S::2026998@student.uwtsd.ac.uk::f4522fb3-2210-4efa-893b-5e84191431d5" providerId="AD" clId="Web-{B61F8418-8FD4-BFE9-D0A3-0E719A973ABC}" dt="2022-03-09T11:47:52.468" v="104" actId="20577"/>
          <ac:spMkLst>
            <pc:docMk/>
            <pc:sldMk cId="18720788" sldId="278"/>
            <ac:spMk id="3" creationId="{79F4058C-C29F-4B28-9753-84B255729ED0}"/>
          </ac:spMkLst>
        </pc:spChg>
        <pc:spChg chg="add del">
          <ac:chgData name="Anthonia Akpan (2026998)" userId="S::2026998@student.uwtsd.ac.uk::f4522fb3-2210-4efa-893b-5e84191431d5" providerId="AD" clId="Web-{B61F8418-8FD4-BFE9-D0A3-0E719A973ABC}" dt="2022-03-09T11:46:35.013" v="98"/>
          <ac:spMkLst>
            <pc:docMk/>
            <pc:sldMk cId="18720788" sldId="278"/>
            <ac:spMk id="8" creationId="{324E43EB-867C-4B35-9A5C-E435157C7297}"/>
          </ac:spMkLst>
        </pc:spChg>
        <pc:spChg chg="add del">
          <ac:chgData name="Anthonia Akpan (2026998)" userId="S::2026998@student.uwtsd.ac.uk::f4522fb3-2210-4efa-893b-5e84191431d5" providerId="AD" clId="Web-{B61F8418-8FD4-BFE9-D0A3-0E719A973ABC}" dt="2022-03-09T11:46:35.013" v="98"/>
          <ac:spMkLst>
            <pc:docMk/>
            <pc:sldMk cId="18720788" sldId="278"/>
            <ac:spMk id="10" creationId="{A7C0F5DA-B59F-4F13-8BB8-FFD8F2C572BC}"/>
          </ac:spMkLst>
        </pc:spChg>
        <pc:spChg chg="add del">
          <ac:chgData name="Anthonia Akpan (2026998)" userId="S::2026998@student.uwtsd.ac.uk::f4522fb3-2210-4efa-893b-5e84191431d5" providerId="AD" clId="Web-{B61F8418-8FD4-BFE9-D0A3-0E719A973ABC}" dt="2022-03-09T11:46:35.013" v="98"/>
          <ac:spMkLst>
            <pc:docMk/>
            <pc:sldMk cId="18720788" sldId="278"/>
            <ac:spMk id="12" creationId="{9CEA1DEC-CC9E-4776-9E08-048A15BFA6CA}"/>
          </ac:spMkLst>
        </pc:spChg>
        <pc:spChg chg="add del">
          <ac:chgData name="Anthonia Akpan (2026998)" userId="S::2026998@student.uwtsd.ac.uk::f4522fb3-2210-4efa-893b-5e84191431d5" providerId="AD" clId="Web-{B61F8418-8FD4-BFE9-D0A3-0E719A973ABC}" dt="2022-03-09T11:46:35.013" v="98"/>
          <ac:spMkLst>
            <pc:docMk/>
            <pc:sldMk cId="18720788" sldId="278"/>
            <ac:spMk id="14" creationId="{9CE399CF-F4B8-4832-A8CB-B93F6B1EF44B}"/>
          </ac:spMkLst>
        </pc:spChg>
        <pc:spChg chg="add del">
          <ac:chgData name="Anthonia Akpan (2026998)" userId="S::2026998@student.uwtsd.ac.uk::f4522fb3-2210-4efa-893b-5e84191431d5" providerId="AD" clId="Web-{B61F8418-8FD4-BFE9-D0A3-0E719A973ABC}" dt="2022-03-09T11:46:35.013" v="98"/>
          <ac:spMkLst>
            <pc:docMk/>
            <pc:sldMk cId="18720788" sldId="278"/>
            <ac:spMk id="16" creationId="{1F23E73A-FDC8-462C-83C1-3AA8961449CF}"/>
          </ac:spMkLst>
        </pc:spChg>
        <pc:spChg chg="add del">
          <ac:chgData name="Anthonia Akpan (2026998)" userId="S::2026998@student.uwtsd.ac.uk::f4522fb3-2210-4efa-893b-5e84191431d5" providerId="AD" clId="Web-{B61F8418-8FD4-BFE9-D0A3-0E719A973ABC}" dt="2022-03-09T11:46:35.013" v="98"/>
          <ac:spMkLst>
            <pc:docMk/>
            <pc:sldMk cId="18720788" sldId="278"/>
            <ac:spMk id="21" creationId="{38ABDB68-E3D5-448E-97D3-06FFEF680193}"/>
          </ac:spMkLst>
        </pc:spChg>
        <pc:spChg chg="add del">
          <ac:chgData name="Anthonia Akpan (2026998)" userId="S::2026998@student.uwtsd.ac.uk::f4522fb3-2210-4efa-893b-5e84191431d5" providerId="AD" clId="Web-{B61F8418-8FD4-BFE9-D0A3-0E719A973ABC}" dt="2022-03-09T11:46:35.013" v="98"/>
          <ac:spMkLst>
            <pc:docMk/>
            <pc:sldMk cId="18720788" sldId="278"/>
            <ac:spMk id="23" creationId="{B8DD7FEB-D9F3-4F5B-982C-36B0664D0205}"/>
          </ac:spMkLst>
        </pc:spChg>
        <pc:spChg chg="add del">
          <ac:chgData name="Anthonia Akpan (2026998)" userId="S::2026998@student.uwtsd.ac.uk::f4522fb3-2210-4efa-893b-5e84191431d5" providerId="AD" clId="Web-{B61F8418-8FD4-BFE9-D0A3-0E719A973ABC}" dt="2022-03-09T11:46:35.013" v="98"/>
          <ac:spMkLst>
            <pc:docMk/>
            <pc:sldMk cId="18720788" sldId="278"/>
            <ac:spMk id="25" creationId="{96BA11E4-0636-4FA9-A836-2A4FB176449A}"/>
          </ac:spMkLst>
        </pc:spChg>
        <pc:spChg chg="add del">
          <ac:chgData name="Anthonia Akpan (2026998)" userId="S::2026998@student.uwtsd.ac.uk::f4522fb3-2210-4efa-893b-5e84191431d5" providerId="AD" clId="Web-{B61F8418-8FD4-BFE9-D0A3-0E719A973ABC}" dt="2022-03-09T11:46:35.013" v="98"/>
          <ac:spMkLst>
            <pc:docMk/>
            <pc:sldMk cId="18720788" sldId="278"/>
            <ac:spMk id="27" creationId="{5681882E-BDD0-4311-AF62-E8019628524D}"/>
          </ac:spMkLst>
        </pc:spChg>
        <pc:spChg chg="add del">
          <ac:chgData name="Anthonia Akpan (2026998)" userId="S::2026998@student.uwtsd.ac.uk::f4522fb3-2210-4efa-893b-5e84191431d5" providerId="AD" clId="Web-{B61F8418-8FD4-BFE9-D0A3-0E719A973ABC}" dt="2022-03-09T11:46:35.013" v="98"/>
          <ac:spMkLst>
            <pc:docMk/>
            <pc:sldMk cId="18720788" sldId="278"/>
            <ac:spMk id="29" creationId="{EADD3260-4BDA-459B-A162-5E1B897E38FC}"/>
          </ac:spMkLst>
        </pc:spChg>
        <pc:spChg chg="add del">
          <ac:chgData name="Anthonia Akpan (2026998)" userId="S::2026998@student.uwtsd.ac.uk::f4522fb3-2210-4efa-893b-5e84191431d5" providerId="AD" clId="Web-{B61F8418-8FD4-BFE9-D0A3-0E719A973ABC}" dt="2022-03-09T11:46:35.013" v="98"/>
          <ac:spMkLst>
            <pc:docMk/>
            <pc:sldMk cId="18720788" sldId="278"/>
            <ac:spMk id="31" creationId="{283DA7DD-CA37-4ED7-8710-48E56B063BA4}"/>
          </ac:spMkLst>
        </pc:spChg>
        <pc:spChg chg="add del">
          <ac:chgData name="Anthonia Akpan (2026998)" userId="S::2026998@student.uwtsd.ac.uk::f4522fb3-2210-4efa-893b-5e84191431d5" providerId="AD" clId="Web-{B61F8418-8FD4-BFE9-D0A3-0E719A973ABC}" dt="2022-03-09T11:46:35.013" v="98"/>
          <ac:spMkLst>
            <pc:docMk/>
            <pc:sldMk cId="18720788" sldId="278"/>
            <ac:spMk id="33" creationId="{B92F2E3C-66CD-4DEB-BA14-2A5912B65A21}"/>
          </ac:spMkLst>
        </pc:spChg>
        <pc:picChg chg="mod">
          <ac:chgData name="Anthonia Akpan (2026998)" userId="S::2026998@student.uwtsd.ac.uk::f4522fb3-2210-4efa-893b-5e84191431d5" providerId="AD" clId="Web-{B61F8418-8FD4-BFE9-D0A3-0E719A973ABC}" dt="2022-03-09T11:46:35.013" v="98"/>
          <ac:picMkLst>
            <pc:docMk/>
            <pc:sldMk cId="18720788" sldId="278"/>
            <ac:picMk id="4" creationId="{92914B00-9CE7-4E13-91A1-0EC13F2EA596}"/>
          </ac:picMkLst>
        </pc:picChg>
      </pc:sldChg>
      <pc:sldChg chg="addSp delSp modSp">
        <pc:chgData name="Anthonia Akpan (2026998)" userId="S::2026998@student.uwtsd.ac.uk::f4522fb3-2210-4efa-893b-5e84191431d5" providerId="AD" clId="Web-{B61F8418-8FD4-BFE9-D0A3-0E719A973ABC}" dt="2022-03-09T11:47:36.562" v="103" actId="20577"/>
        <pc:sldMkLst>
          <pc:docMk/>
          <pc:sldMk cId="3617296949" sldId="279"/>
        </pc:sldMkLst>
        <pc:spChg chg="mod">
          <ac:chgData name="Anthonia Akpan (2026998)" userId="S::2026998@student.uwtsd.ac.uk::f4522fb3-2210-4efa-893b-5e84191431d5" providerId="AD" clId="Web-{B61F8418-8FD4-BFE9-D0A3-0E719A973ABC}" dt="2022-03-09T11:37:36.187" v="92"/>
          <ac:spMkLst>
            <pc:docMk/>
            <pc:sldMk cId="3617296949" sldId="279"/>
            <ac:spMk id="2" creationId="{7D5008D2-A71F-4586-840E-5182955026EA}"/>
          </ac:spMkLst>
        </pc:spChg>
        <pc:spChg chg="add del mod">
          <ac:chgData name="Anthonia Akpan (2026998)" userId="S::2026998@student.uwtsd.ac.uk::f4522fb3-2210-4efa-893b-5e84191431d5" providerId="AD" clId="Web-{B61F8418-8FD4-BFE9-D0A3-0E719A973ABC}" dt="2022-03-09T11:47:36.562" v="103" actId="20577"/>
          <ac:spMkLst>
            <pc:docMk/>
            <pc:sldMk cId="3617296949" sldId="279"/>
            <ac:spMk id="3" creationId="{9DD56672-348E-450A-82D5-BD818105539A}"/>
          </ac:spMkLst>
        </pc:spChg>
        <pc:spChg chg="add del">
          <ac:chgData name="Anthonia Akpan (2026998)" userId="S::2026998@student.uwtsd.ac.uk::f4522fb3-2210-4efa-893b-5e84191431d5" providerId="AD" clId="Web-{B61F8418-8FD4-BFE9-D0A3-0E719A973ABC}" dt="2022-03-09T11:46:51.998" v="100"/>
          <ac:spMkLst>
            <pc:docMk/>
            <pc:sldMk cId="3617296949" sldId="279"/>
            <ac:spMk id="8" creationId="{324E43EB-867C-4B35-9A5C-E435157C7297}"/>
          </ac:spMkLst>
        </pc:spChg>
        <pc:spChg chg="add del">
          <ac:chgData name="Anthonia Akpan (2026998)" userId="S::2026998@student.uwtsd.ac.uk::f4522fb3-2210-4efa-893b-5e84191431d5" providerId="AD" clId="Web-{B61F8418-8FD4-BFE9-D0A3-0E719A973ABC}" dt="2022-03-09T11:46:51.998" v="100"/>
          <ac:spMkLst>
            <pc:docMk/>
            <pc:sldMk cId="3617296949" sldId="279"/>
            <ac:spMk id="10" creationId="{A7C0F5DA-B59F-4F13-8BB8-FFD8F2C572BC}"/>
          </ac:spMkLst>
        </pc:spChg>
        <pc:spChg chg="add del">
          <ac:chgData name="Anthonia Akpan (2026998)" userId="S::2026998@student.uwtsd.ac.uk::f4522fb3-2210-4efa-893b-5e84191431d5" providerId="AD" clId="Web-{B61F8418-8FD4-BFE9-D0A3-0E719A973ABC}" dt="2022-03-09T11:46:51.998" v="100"/>
          <ac:spMkLst>
            <pc:docMk/>
            <pc:sldMk cId="3617296949" sldId="279"/>
            <ac:spMk id="12" creationId="{9CEA1DEC-CC9E-4776-9E08-048A15BFA6CA}"/>
          </ac:spMkLst>
        </pc:spChg>
        <pc:spChg chg="add del">
          <ac:chgData name="Anthonia Akpan (2026998)" userId="S::2026998@student.uwtsd.ac.uk::f4522fb3-2210-4efa-893b-5e84191431d5" providerId="AD" clId="Web-{B61F8418-8FD4-BFE9-D0A3-0E719A973ABC}" dt="2022-03-09T11:46:51.998" v="100"/>
          <ac:spMkLst>
            <pc:docMk/>
            <pc:sldMk cId="3617296949" sldId="279"/>
            <ac:spMk id="14" creationId="{9CE399CF-F4B8-4832-A8CB-B93F6B1EF44B}"/>
          </ac:spMkLst>
        </pc:spChg>
        <pc:spChg chg="add del">
          <ac:chgData name="Anthonia Akpan (2026998)" userId="S::2026998@student.uwtsd.ac.uk::f4522fb3-2210-4efa-893b-5e84191431d5" providerId="AD" clId="Web-{B61F8418-8FD4-BFE9-D0A3-0E719A973ABC}" dt="2022-03-09T11:46:51.998" v="100"/>
          <ac:spMkLst>
            <pc:docMk/>
            <pc:sldMk cId="3617296949" sldId="279"/>
            <ac:spMk id="16" creationId="{1F23E73A-FDC8-462C-83C1-3AA8961449CF}"/>
          </ac:spMkLst>
        </pc:spChg>
        <pc:spChg chg="add del">
          <ac:chgData name="Anthonia Akpan (2026998)" userId="S::2026998@student.uwtsd.ac.uk::f4522fb3-2210-4efa-893b-5e84191431d5" providerId="AD" clId="Web-{B61F8418-8FD4-BFE9-D0A3-0E719A973ABC}" dt="2022-03-09T11:46:51.998" v="100"/>
          <ac:spMkLst>
            <pc:docMk/>
            <pc:sldMk cId="3617296949" sldId="279"/>
            <ac:spMk id="21" creationId="{324E43EB-867C-4B35-9A5C-E435157C7297}"/>
          </ac:spMkLst>
        </pc:spChg>
        <pc:spChg chg="add del">
          <ac:chgData name="Anthonia Akpan (2026998)" userId="S::2026998@student.uwtsd.ac.uk::f4522fb3-2210-4efa-893b-5e84191431d5" providerId="AD" clId="Web-{B61F8418-8FD4-BFE9-D0A3-0E719A973ABC}" dt="2022-03-09T11:46:51.998" v="100"/>
          <ac:spMkLst>
            <pc:docMk/>
            <pc:sldMk cId="3617296949" sldId="279"/>
            <ac:spMk id="23" creationId="{A7C0F5DA-B59F-4F13-8BB8-FFD8F2C572BC}"/>
          </ac:spMkLst>
        </pc:spChg>
        <pc:spChg chg="add del">
          <ac:chgData name="Anthonia Akpan (2026998)" userId="S::2026998@student.uwtsd.ac.uk::f4522fb3-2210-4efa-893b-5e84191431d5" providerId="AD" clId="Web-{B61F8418-8FD4-BFE9-D0A3-0E719A973ABC}" dt="2022-03-09T11:46:51.998" v="100"/>
          <ac:spMkLst>
            <pc:docMk/>
            <pc:sldMk cId="3617296949" sldId="279"/>
            <ac:spMk id="25" creationId="{9CEA1DEC-CC9E-4776-9E08-048A15BFA6CA}"/>
          </ac:spMkLst>
        </pc:spChg>
        <pc:spChg chg="add del">
          <ac:chgData name="Anthonia Akpan (2026998)" userId="S::2026998@student.uwtsd.ac.uk::f4522fb3-2210-4efa-893b-5e84191431d5" providerId="AD" clId="Web-{B61F8418-8FD4-BFE9-D0A3-0E719A973ABC}" dt="2022-03-09T11:46:51.998" v="100"/>
          <ac:spMkLst>
            <pc:docMk/>
            <pc:sldMk cId="3617296949" sldId="279"/>
            <ac:spMk id="27" creationId="{9CE399CF-F4B8-4832-A8CB-B93F6B1EF44B}"/>
          </ac:spMkLst>
        </pc:spChg>
        <pc:spChg chg="add del">
          <ac:chgData name="Anthonia Akpan (2026998)" userId="S::2026998@student.uwtsd.ac.uk::f4522fb3-2210-4efa-893b-5e84191431d5" providerId="AD" clId="Web-{B61F8418-8FD4-BFE9-D0A3-0E719A973ABC}" dt="2022-03-09T11:46:51.998" v="100"/>
          <ac:spMkLst>
            <pc:docMk/>
            <pc:sldMk cId="3617296949" sldId="279"/>
            <ac:spMk id="29" creationId="{1F23E73A-FDC8-462C-83C1-3AA8961449CF}"/>
          </ac:spMkLst>
        </pc:spChg>
        <pc:spChg chg="add del">
          <ac:chgData name="Anthonia Akpan (2026998)" userId="S::2026998@student.uwtsd.ac.uk::f4522fb3-2210-4efa-893b-5e84191431d5" providerId="AD" clId="Web-{B61F8418-8FD4-BFE9-D0A3-0E719A973ABC}" dt="2022-03-09T11:37:36.187" v="92"/>
          <ac:spMkLst>
            <pc:docMk/>
            <pc:sldMk cId="3617296949" sldId="279"/>
            <ac:spMk id="31" creationId="{CC28BCC9-4093-4FD5-83EB-7EC297F51396}"/>
          </ac:spMkLst>
        </pc:spChg>
        <pc:spChg chg="add del">
          <ac:chgData name="Anthonia Akpan (2026998)" userId="S::2026998@student.uwtsd.ac.uk::f4522fb3-2210-4efa-893b-5e84191431d5" providerId="AD" clId="Web-{B61F8418-8FD4-BFE9-D0A3-0E719A973ABC}" dt="2022-03-09T11:46:51.998" v="100"/>
          <ac:spMkLst>
            <pc:docMk/>
            <pc:sldMk cId="3617296949" sldId="279"/>
            <ac:spMk id="33" creationId="{9DD56672-348E-450A-82D5-BD818105539A}"/>
          </ac:spMkLst>
        </pc:spChg>
        <pc:spChg chg="add del">
          <ac:chgData name="Anthonia Akpan (2026998)" userId="S::2026998@student.uwtsd.ac.uk::f4522fb3-2210-4efa-893b-5e84191431d5" providerId="AD" clId="Web-{B61F8418-8FD4-BFE9-D0A3-0E719A973ABC}" dt="2022-03-09T11:46:43.170" v="99"/>
          <ac:spMkLst>
            <pc:docMk/>
            <pc:sldMk cId="3617296949" sldId="279"/>
            <ac:spMk id="38" creationId="{324E43EB-867C-4B35-9A5C-E435157C7297}"/>
          </ac:spMkLst>
        </pc:spChg>
        <pc:spChg chg="add del">
          <ac:chgData name="Anthonia Akpan (2026998)" userId="S::2026998@student.uwtsd.ac.uk::f4522fb3-2210-4efa-893b-5e84191431d5" providerId="AD" clId="Web-{B61F8418-8FD4-BFE9-D0A3-0E719A973ABC}" dt="2022-03-09T11:46:43.170" v="99"/>
          <ac:spMkLst>
            <pc:docMk/>
            <pc:sldMk cId="3617296949" sldId="279"/>
            <ac:spMk id="40" creationId="{A7C0F5DA-B59F-4F13-8BB8-FFD8F2C572BC}"/>
          </ac:spMkLst>
        </pc:spChg>
        <pc:spChg chg="add del">
          <ac:chgData name="Anthonia Akpan (2026998)" userId="S::2026998@student.uwtsd.ac.uk::f4522fb3-2210-4efa-893b-5e84191431d5" providerId="AD" clId="Web-{B61F8418-8FD4-BFE9-D0A3-0E719A973ABC}" dt="2022-03-09T11:46:43.170" v="99"/>
          <ac:spMkLst>
            <pc:docMk/>
            <pc:sldMk cId="3617296949" sldId="279"/>
            <ac:spMk id="42" creationId="{9CEA1DEC-CC9E-4776-9E08-048A15BFA6CA}"/>
          </ac:spMkLst>
        </pc:spChg>
        <pc:spChg chg="add del">
          <ac:chgData name="Anthonia Akpan (2026998)" userId="S::2026998@student.uwtsd.ac.uk::f4522fb3-2210-4efa-893b-5e84191431d5" providerId="AD" clId="Web-{B61F8418-8FD4-BFE9-D0A3-0E719A973ABC}" dt="2022-03-09T11:46:43.170" v="99"/>
          <ac:spMkLst>
            <pc:docMk/>
            <pc:sldMk cId="3617296949" sldId="279"/>
            <ac:spMk id="44" creationId="{9CE399CF-F4B8-4832-A8CB-B93F6B1EF44B}"/>
          </ac:spMkLst>
        </pc:spChg>
        <pc:spChg chg="add del">
          <ac:chgData name="Anthonia Akpan (2026998)" userId="S::2026998@student.uwtsd.ac.uk::f4522fb3-2210-4efa-893b-5e84191431d5" providerId="AD" clId="Web-{B61F8418-8FD4-BFE9-D0A3-0E719A973ABC}" dt="2022-03-09T11:46:43.170" v="99"/>
          <ac:spMkLst>
            <pc:docMk/>
            <pc:sldMk cId="3617296949" sldId="279"/>
            <ac:spMk id="46" creationId="{1F23E73A-FDC8-462C-83C1-3AA8961449CF}"/>
          </ac:spMkLst>
        </pc:spChg>
        <pc:grpChg chg="add del">
          <ac:chgData name="Anthonia Akpan (2026998)" userId="S::2026998@student.uwtsd.ac.uk::f4522fb3-2210-4efa-893b-5e84191431d5" providerId="AD" clId="Web-{B61F8418-8FD4-BFE9-D0A3-0E719A973ABC}" dt="2022-03-09T11:37:36.187" v="92"/>
          <ac:grpSpMkLst>
            <pc:docMk/>
            <pc:sldMk cId="3617296949" sldId="279"/>
            <ac:grpSpMk id="22" creationId="{08BCF048-8940-4354-B9EC-5AD74E283CE3}"/>
          </ac:grpSpMkLst>
        </pc:grpChg>
        <pc:graphicFrameChg chg="add del">
          <ac:chgData name="Anthonia Akpan (2026998)" userId="S::2026998@student.uwtsd.ac.uk::f4522fb3-2210-4efa-893b-5e84191431d5" providerId="AD" clId="Web-{B61F8418-8FD4-BFE9-D0A3-0E719A973ABC}" dt="2022-03-09T11:37:36.187" v="92"/>
          <ac:graphicFrameMkLst>
            <pc:docMk/>
            <pc:sldMk cId="3617296949" sldId="279"/>
            <ac:graphicFrameMk id="18" creationId="{22C0F939-1B0F-4DCD-B5D5-E4C16F95126D}"/>
          </ac:graphicFrameMkLst>
        </pc:graphicFrameChg>
      </pc:sldChg>
      <pc:sldChg chg="ord">
        <pc:chgData name="Anthonia Akpan (2026998)" userId="S::2026998@student.uwtsd.ac.uk::f4522fb3-2210-4efa-893b-5e84191431d5" providerId="AD" clId="Web-{B61F8418-8FD4-BFE9-D0A3-0E719A973ABC}" dt="2022-03-09T11:49:25.845" v="111"/>
        <pc:sldMkLst>
          <pc:docMk/>
          <pc:sldMk cId="3032918934" sldId="281"/>
        </pc:sldMkLst>
      </pc:sldChg>
      <pc:sldChg chg="add replId">
        <pc:chgData name="Anthonia Akpan (2026998)" userId="S::2026998@student.uwtsd.ac.uk::f4522fb3-2210-4efa-893b-5e84191431d5" providerId="AD" clId="Web-{B61F8418-8FD4-BFE9-D0A3-0E719A973ABC}" dt="2022-03-09T11:35:08.012" v="88"/>
        <pc:sldMkLst>
          <pc:docMk/>
          <pc:sldMk cId="3572674450" sldId="282"/>
        </pc:sldMkLst>
      </pc:sldChg>
      <pc:sldChg chg="add del replId">
        <pc:chgData name="Anthonia Akpan (2026998)" userId="S::2026998@student.uwtsd.ac.uk::f4522fb3-2210-4efa-893b-5e84191431d5" providerId="AD" clId="Web-{B61F8418-8FD4-BFE9-D0A3-0E719A973ABC}" dt="2022-03-09T11:34:59.215" v="87"/>
        <pc:sldMkLst>
          <pc:docMk/>
          <pc:sldMk cId="4281626976" sldId="282"/>
        </pc:sldMkLst>
      </pc:sldChg>
      <pc:sldChg chg="add replId">
        <pc:chgData name="Anthonia Akpan (2026998)" userId="S::2026998@student.uwtsd.ac.uk::f4522fb3-2210-4efa-893b-5e84191431d5" providerId="AD" clId="Web-{B61F8418-8FD4-BFE9-D0A3-0E719A973ABC}" dt="2022-03-09T11:53:11.226" v="117"/>
        <pc:sldMkLst>
          <pc:docMk/>
          <pc:sldMk cId="1435539139" sldId="283"/>
        </pc:sldMkLst>
      </pc:sldChg>
      <pc:sldChg chg="add del replId">
        <pc:chgData name="Anthonia Akpan (2026998)" userId="S::2026998@student.uwtsd.ac.uk::f4522fb3-2210-4efa-893b-5e84191431d5" providerId="AD" clId="Web-{B61F8418-8FD4-BFE9-D0A3-0E719A973ABC}" dt="2022-03-09T11:47:01.889" v="102"/>
        <pc:sldMkLst>
          <pc:docMk/>
          <pc:sldMk cId="2507377125" sldId="283"/>
        </pc:sldMkLst>
      </pc:sldChg>
      <pc:sldChg chg="add del replId">
        <pc:chgData name="Anthonia Akpan (2026998)" userId="S::2026998@student.uwtsd.ac.uk::f4522fb3-2210-4efa-893b-5e84191431d5" providerId="AD" clId="Web-{B61F8418-8FD4-BFE9-D0A3-0E719A973ABC}" dt="2022-03-09T11:46:56.201" v="101"/>
        <pc:sldMkLst>
          <pc:docMk/>
          <pc:sldMk cId="3060762325" sldId="284"/>
        </pc:sldMkLst>
      </pc:sldChg>
      <pc:sldChg chg="add replId">
        <pc:chgData name="Anthonia Akpan (2026998)" userId="S::2026998@student.uwtsd.ac.uk::f4522fb3-2210-4efa-893b-5e84191431d5" providerId="AD" clId="Web-{B61F8418-8FD4-BFE9-D0A3-0E719A973ABC}" dt="2022-03-09T11:53:27.086" v="118"/>
        <pc:sldMkLst>
          <pc:docMk/>
          <pc:sldMk cId="4261600216" sldId="284"/>
        </pc:sldMkLst>
      </pc:sldChg>
      <pc:sldChg chg="modSp add replId">
        <pc:chgData name="Anthonia Akpan (2026998)" userId="S::2026998@student.uwtsd.ac.uk::f4522fb3-2210-4efa-893b-5e84191431d5" providerId="AD" clId="Web-{B61F8418-8FD4-BFE9-D0A3-0E719A973ABC}" dt="2022-03-09T12:06:19.011" v="309" actId="20577"/>
        <pc:sldMkLst>
          <pc:docMk/>
          <pc:sldMk cId="3709954579" sldId="285"/>
        </pc:sldMkLst>
        <pc:spChg chg="mod">
          <ac:chgData name="Anthonia Akpan (2026998)" userId="S::2026998@student.uwtsd.ac.uk::f4522fb3-2210-4efa-893b-5e84191431d5" providerId="AD" clId="Web-{B61F8418-8FD4-BFE9-D0A3-0E719A973ABC}" dt="2022-03-09T11:55:08.416" v="130" actId="20577"/>
          <ac:spMkLst>
            <pc:docMk/>
            <pc:sldMk cId="3709954579" sldId="285"/>
            <ac:spMk id="2" creationId="{7D5008D2-A71F-4586-840E-5182955026EA}"/>
          </ac:spMkLst>
        </pc:spChg>
        <pc:spChg chg="mod">
          <ac:chgData name="Anthonia Akpan (2026998)" userId="S::2026998@student.uwtsd.ac.uk::f4522fb3-2210-4efa-893b-5e84191431d5" providerId="AD" clId="Web-{B61F8418-8FD4-BFE9-D0A3-0E719A973ABC}" dt="2022-03-09T12:06:19.011" v="309" actId="20577"/>
          <ac:spMkLst>
            <pc:docMk/>
            <pc:sldMk cId="3709954579" sldId="285"/>
            <ac:spMk id="3" creationId="{9DD56672-348E-450A-82D5-BD818105539A}"/>
          </ac:spMkLst>
        </pc:spChg>
      </pc:sldChg>
    </pc:docChg>
  </pc:docChgLst>
  <pc:docChgLst>
    <pc:chgData name="Anthonia Akpan (2026998)" userId="S::2026998@student.uwtsd.ac.uk::f4522fb3-2210-4efa-893b-5e84191431d5" providerId="AD" clId="Web-{F39A3622-547F-7AF1-A6C9-8FE3BA3B03FE}"/>
    <pc:docChg chg="modSld sldOrd">
      <pc:chgData name="Anthonia Akpan (2026998)" userId="S::2026998@student.uwtsd.ac.uk::f4522fb3-2210-4efa-893b-5e84191431d5" providerId="AD" clId="Web-{F39A3622-547F-7AF1-A6C9-8FE3BA3B03FE}" dt="2022-02-21T09:11:02.077" v="2645" actId="20577"/>
      <pc:docMkLst>
        <pc:docMk/>
      </pc:docMkLst>
      <pc:sldChg chg="modSp">
        <pc:chgData name="Anthonia Akpan (2026998)" userId="S::2026998@student.uwtsd.ac.uk::f4522fb3-2210-4efa-893b-5e84191431d5" providerId="AD" clId="Web-{F39A3622-547F-7AF1-A6C9-8FE3BA3B03FE}" dt="2022-02-21T05:40:31.097" v="431" actId="20577"/>
        <pc:sldMkLst>
          <pc:docMk/>
          <pc:sldMk cId="3783069157" sldId="258"/>
        </pc:sldMkLst>
        <pc:spChg chg="mod">
          <ac:chgData name="Anthonia Akpan (2026998)" userId="S::2026998@student.uwtsd.ac.uk::f4522fb3-2210-4efa-893b-5e84191431d5" providerId="AD" clId="Web-{F39A3622-547F-7AF1-A6C9-8FE3BA3B03FE}" dt="2022-02-21T05:40:31.097" v="431" actId="20577"/>
          <ac:spMkLst>
            <pc:docMk/>
            <pc:sldMk cId="3783069157" sldId="258"/>
            <ac:spMk id="2" creationId="{254D57D6-663E-4E98-8C43-4837F1C011E0}"/>
          </ac:spMkLst>
        </pc:spChg>
        <pc:spChg chg="mod">
          <ac:chgData name="Anthonia Akpan (2026998)" userId="S::2026998@student.uwtsd.ac.uk::f4522fb3-2210-4efa-893b-5e84191431d5" providerId="AD" clId="Web-{F39A3622-547F-7AF1-A6C9-8FE3BA3B03FE}" dt="2022-02-21T05:12:13.810" v="20" actId="20577"/>
          <ac:spMkLst>
            <pc:docMk/>
            <pc:sldMk cId="3783069157" sldId="258"/>
            <ac:spMk id="18" creationId="{04F9F9E8-E37D-4750-9816-8A93BD0D3F49}"/>
          </ac:spMkLst>
        </pc:spChg>
      </pc:sldChg>
      <pc:sldChg chg="modSp">
        <pc:chgData name="Anthonia Akpan (2026998)" userId="S::2026998@student.uwtsd.ac.uk::f4522fb3-2210-4efa-893b-5e84191431d5" providerId="AD" clId="Web-{F39A3622-547F-7AF1-A6C9-8FE3BA3B03FE}" dt="2022-02-21T05:50:02.096" v="608" actId="20577"/>
        <pc:sldMkLst>
          <pc:docMk/>
          <pc:sldMk cId="3260420649" sldId="259"/>
        </pc:sldMkLst>
        <pc:spChg chg="mod">
          <ac:chgData name="Anthonia Akpan (2026998)" userId="S::2026998@student.uwtsd.ac.uk::f4522fb3-2210-4efa-893b-5e84191431d5" providerId="AD" clId="Web-{F39A3622-547F-7AF1-A6C9-8FE3BA3B03FE}" dt="2022-02-21T05:41:51.493" v="458" actId="20577"/>
          <ac:spMkLst>
            <pc:docMk/>
            <pc:sldMk cId="3260420649" sldId="259"/>
            <ac:spMk id="2" creationId="{8443E940-3A07-4417-8DA8-8180173B7E5D}"/>
          </ac:spMkLst>
        </pc:spChg>
        <pc:spChg chg="mod">
          <ac:chgData name="Anthonia Akpan (2026998)" userId="S::2026998@student.uwtsd.ac.uk::f4522fb3-2210-4efa-893b-5e84191431d5" providerId="AD" clId="Web-{F39A3622-547F-7AF1-A6C9-8FE3BA3B03FE}" dt="2022-02-21T05:50:02.096" v="608" actId="20577"/>
          <ac:spMkLst>
            <pc:docMk/>
            <pc:sldMk cId="3260420649" sldId="259"/>
            <ac:spMk id="3" creationId="{E4D7FD8E-C198-4E18-9262-401BBF334752}"/>
          </ac:spMkLst>
        </pc:spChg>
      </pc:sldChg>
      <pc:sldChg chg="addSp modSp">
        <pc:chgData name="Anthonia Akpan (2026998)" userId="S::2026998@student.uwtsd.ac.uk::f4522fb3-2210-4efa-893b-5e84191431d5" providerId="AD" clId="Web-{F39A3622-547F-7AF1-A6C9-8FE3BA3B03FE}" dt="2022-02-21T08:51:21.289" v="2338" actId="20577"/>
        <pc:sldMkLst>
          <pc:docMk/>
          <pc:sldMk cId="3183524836" sldId="262"/>
        </pc:sldMkLst>
        <pc:spChg chg="mod">
          <ac:chgData name="Anthonia Akpan (2026998)" userId="S::2026998@student.uwtsd.ac.uk::f4522fb3-2210-4efa-893b-5e84191431d5" providerId="AD" clId="Web-{F39A3622-547F-7AF1-A6C9-8FE3BA3B03FE}" dt="2022-02-21T08:32:14.908" v="2055" actId="20577"/>
          <ac:spMkLst>
            <pc:docMk/>
            <pc:sldMk cId="3183524836" sldId="262"/>
            <ac:spMk id="2" creationId="{C779E65B-E197-4823-A227-2B35C7539CD7}"/>
          </ac:spMkLst>
        </pc:spChg>
        <pc:spChg chg="mod">
          <ac:chgData name="Anthonia Akpan (2026998)" userId="S::2026998@student.uwtsd.ac.uk::f4522fb3-2210-4efa-893b-5e84191431d5" providerId="AD" clId="Web-{F39A3622-547F-7AF1-A6C9-8FE3BA3B03FE}" dt="2022-02-21T08:32:25.111" v="2060" actId="20577"/>
          <ac:spMkLst>
            <pc:docMk/>
            <pc:sldMk cId="3183524836" sldId="262"/>
            <ac:spMk id="3" creationId="{A85C1A0D-4B17-461D-B5E3-3E5F78D2E68C}"/>
          </ac:spMkLst>
        </pc:spChg>
        <pc:spChg chg="add mod">
          <ac:chgData name="Anthonia Akpan (2026998)" userId="S::2026998@student.uwtsd.ac.uk::f4522fb3-2210-4efa-893b-5e84191431d5" providerId="AD" clId="Web-{F39A3622-547F-7AF1-A6C9-8FE3BA3B03FE}" dt="2022-02-21T08:51:21.289" v="2338" actId="20577"/>
          <ac:spMkLst>
            <pc:docMk/>
            <pc:sldMk cId="3183524836" sldId="262"/>
            <ac:spMk id="4" creationId="{7F5D95C8-4F36-4B58-B1C5-489F7093C4BF}"/>
          </ac:spMkLst>
        </pc:spChg>
      </pc:sldChg>
      <pc:sldChg chg="addSp delSp modSp">
        <pc:chgData name="Anthonia Akpan (2026998)" userId="S::2026998@student.uwtsd.ac.uk::f4522fb3-2210-4efa-893b-5e84191431d5" providerId="AD" clId="Web-{F39A3622-547F-7AF1-A6C9-8FE3BA3B03FE}" dt="2022-02-21T07:00:00.559" v="1303" actId="20577"/>
        <pc:sldMkLst>
          <pc:docMk/>
          <pc:sldMk cId="833719882" sldId="263"/>
        </pc:sldMkLst>
        <pc:spChg chg="mod">
          <ac:chgData name="Anthonia Akpan (2026998)" userId="S::2026998@student.uwtsd.ac.uk::f4522fb3-2210-4efa-893b-5e84191431d5" providerId="AD" clId="Web-{F39A3622-547F-7AF1-A6C9-8FE3BA3B03FE}" dt="2022-02-21T05:50:48.676" v="624" actId="20577"/>
          <ac:spMkLst>
            <pc:docMk/>
            <pc:sldMk cId="833719882" sldId="263"/>
            <ac:spMk id="2" creationId="{5A6B85C1-39D7-4BB3-B931-12CAC9137134}"/>
          </ac:spMkLst>
        </pc:spChg>
        <pc:spChg chg="del mod">
          <ac:chgData name="Anthonia Akpan (2026998)" userId="S::2026998@student.uwtsd.ac.uk::f4522fb3-2210-4efa-893b-5e84191431d5" providerId="AD" clId="Web-{F39A3622-547F-7AF1-A6C9-8FE3BA3B03FE}" dt="2022-02-21T06:13:17.161" v="681"/>
          <ac:spMkLst>
            <pc:docMk/>
            <pc:sldMk cId="833719882" sldId="263"/>
            <ac:spMk id="3" creationId="{2FCF12F8-9FA4-427F-A36A-F302DED9BB7D}"/>
          </ac:spMkLst>
        </pc:spChg>
        <pc:spChg chg="add mod">
          <ac:chgData name="Anthonia Akpan (2026998)" userId="S::2026998@student.uwtsd.ac.uk::f4522fb3-2210-4efa-893b-5e84191431d5" providerId="AD" clId="Web-{F39A3622-547F-7AF1-A6C9-8FE3BA3B03FE}" dt="2022-02-21T07:00:00.559" v="1303" actId="20577"/>
          <ac:spMkLst>
            <pc:docMk/>
            <pc:sldMk cId="833719882" sldId="263"/>
            <ac:spMk id="4" creationId="{F16FBD20-9E49-4754-9610-CF897BC83850}"/>
          </ac:spMkLst>
        </pc:spChg>
        <pc:spChg chg="add mod">
          <ac:chgData name="Anthonia Akpan (2026998)" userId="S::2026998@student.uwtsd.ac.uk::f4522fb3-2210-4efa-893b-5e84191431d5" providerId="AD" clId="Web-{F39A3622-547F-7AF1-A6C9-8FE3BA3B03FE}" dt="2022-02-21T06:49:19.040" v="1066" actId="20577"/>
          <ac:spMkLst>
            <pc:docMk/>
            <pc:sldMk cId="833719882" sldId="263"/>
            <ac:spMk id="5" creationId="{3C9CE870-C580-4B42-A9BE-BE11A3AB7C8B}"/>
          </ac:spMkLst>
        </pc:spChg>
        <pc:spChg chg="add del mod">
          <ac:chgData name="Anthonia Akpan (2026998)" userId="S::2026998@student.uwtsd.ac.uk::f4522fb3-2210-4efa-893b-5e84191431d5" providerId="AD" clId="Web-{F39A3622-547F-7AF1-A6C9-8FE3BA3B03FE}" dt="2022-02-21T06:50:06.229" v="1075"/>
          <ac:spMkLst>
            <pc:docMk/>
            <pc:sldMk cId="833719882" sldId="263"/>
            <ac:spMk id="6" creationId="{E2837A8A-7E35-4D1B-A3A5-ED8F2C881F9B}"/>
          </ac:spMkLst>
        </pc:spChg>
      </pc:sldChg>
      <pc:sldChg chg="modSp">
        <pc:chgData name="Anthonia Akpan (2026998)" userId="S::2026998@student.uwtsd.ac.uk::f4522fb3-2210-4efa-893b-5e84191431d5" providerId="AD" clId="Web-{F39A3622-547F-7AF1-A6C9-8FE3BA3B03FE}" dt="2022-02-21T05:13:24.844" v="52" actId="20577"/>
        <pc:sldMkLst>
          <pc:docMk/>
          <pc:sldMk cId="3470477755" sldId="265"/>
        </pc:sldMkLst>
        <pc:spChg chg="mod">
          <ac:chgData name="Anthonia Akpan (2026998)" userId="S::2026998@student.uwtsd.ac.uk::f4522fb3-2210-4efa-893b-5e84191431d5" providerId="AD" clId="Web-{F39A3622-547F-7AF1-A6C9-8FE3BA3B03FE}" dt="2022-02-21T05:11:08.338" v="12" actId="20577"/>
          <ac:spMkLst>
            <pc:docMk/>
            <pc:sldMk cId="3470477755" sldId="265"/>
            <ac:spMk id="2" creationId="{F1866387-0576-4F92-8DB9-43FA302C328F}"/>
          </ac:spMkLst>
        </pc:spChg>
        <pc:spChg chg="mod">
          <ac:chgData name="Anthonia Akpan (2026998)" userId="S::2026998@student.uwtsd.ac.uk::f4522fb3-2210-4efa-893b-5e84191431d5" providerId="AD" clId="Web-{F39A3622-547F-7AF1-A6C9-8FE3BA3B03FE}" dt="2022-02-21T05:13:24.844" v="52" actId="20577"/>
          <ac:spMkLst>
            <pc:docMk/>
            <pc:sldMk cId="3470477755" sldId="265"/>
            <ac:spMk id="20" creationId="{0785C7DA-DC84-4CD4-9470-0B364D883A0B}"/>
          </ac:spMkLst>
        </pc:spChg>
      </pc:sldChg>
      <pc:sldChg chg="modSp">
        <pc:chgData name="Anthonia Akpan (2026998)" userId="S::2026998@student.uwtsd.ac.uk::f4522fb3-2210-4efa-893b-5e84191431d5" providerId="AD" clId="Web-{F39A3622-547F-7AF1-A6C9-8FE3BA3B03FE}" dt="2022-02-21T07:15:28.944" v="1402" actId="20577"/>
        <pc:sldMkLst>
          <pc:docMk/>
          <pc:sldMk cId="595233252" sldId="268"/>
        </pc:sldMkLst>
        <pc:spChg chg="mod">
          <ac:chgData name="Anthonia Akpan (2026998)" userId="S::2026998@student.uwtsd.ac.uk::f4522fb3-2210-4efa-893b-5e84191431d5" providerId="AD" clId="Web-{F39A3622-547F-7AF1-A6C9-8FE3BA3B03FE}" dt="2022-02-21T06:32:23.471" v="947" actId="20577"/>
          <ac:spMkLst>
            <pc:docMk/>
            <pc:sldMk cId="595233252" sldId="268"/>
            <ac:spMk id="2" creationId="{5FB5FE51-AFB6-4BCA-9B6A-7254730455E6}"/>
          </ac:spMkLst>
        </pc:spChg>
        <pc:spChg chg="mod">
          <ac:chgData name="Anthonia Akpan (2026998)" userId="S::2026998@student.uwtsd.ac.uk::f4522fb3-2210-4efa-893b-5e84191431d5" providerId="AD" clId="Web-{F39A3622-547F-7AF1-A6C9-8FE3BA3B03FE}" dt="2022-02-21T07:15:28.944" v="1402" actId="20577"/>
          <ac:spMkLst>
            <pc:docMk/>
            <pc:sldMk cId="595233252" sldId="268"/>
            <ac:spMk id="3" creationId="{78B21DB5-394C-4B85-9671-0605E501F975}"/>
          </ac:spMkLst>
        </pc:spChg>
      </pc:sldChg>
      <pc:sldChg chg="modSp">
        <pc:chgData name="Anthonia Akpan (2026998)" userId="S::2026998@student.uwtsd.ac.uk::f4522fb3-2210-4efa-893b-5e84191431d5" providerId="AD" clId="Web-{F39A3622-547F-7AF1-A6C9-8FE3BA3B03FE}" dt="2022-02-21T08:20:01.613" v="1810" actId="20577"/>
        <pc:sldMkLst>
          <pc:docMk/>
          <pc:sldMk cId="705613401" sldId="269"/>
        </pc:sldMkLst>
        <pc:spChg chg="mod">
          <ac:chgData name="Anthonia Akpan (2026998)" userId="S::2026998@student.uwtsd.ac.uk::f4522fb3-2210-4efa-893b-5e84191431d5" providerId="AD" clId="Web-{F39A3622-547F-7AF1-A6C9-8FE3BA3B03FE}" dt="2022-02-21T07:35:15.814" v="1594" actId="20577"/>
          <ac:spMkLst>
            <pc:docMk/>
            <pc:sldMk cId="705613401" sldId="269"/>
            <ac:spMk id="2" creationId="{E5E1C887-CAC5-4D60-9CF9-17C2934423B9}"/>
          </ac:spMkLst>
        </pc:spChg>
        <pc:spChg chg="mod">
          <ac:chgData name="Anthonia Akpan (2026998)" userId="S::2026998@student.uwtsd.ac.uk::f4522fb3-2210-4efa-893b-5e84191431d5" providerId="AD" clId="Web-{F39A3622-547F-7AF1-A6C9-8FE3BA3B03FE}" dt="2022-02-21T08:20:01.613" v="1810" actId="20577"/>
          <ac:spMkLst>
            <pc:docMk/>
            <pc:sldMk cId="705613401" sldId="269"/>
            <ac:spMk id="3" creationId="{1A83C5A1-5669-43B9-AE99-FF8D6C44EBD5}"/>
          </ac:spMkLst>
        </pc:spChg>
      </pc:sldChg>
      <pc:sldChg chg="addSp delSp modSp">
        <pc:chgData name="Anthonia Akpan (2026998)" userId="S::2026998@student.uwtsd.ac.uk::f4522fb3-2210-4efa-893b-5e84191431d5" providerId="AD" clId="Web-{F39A3622-547F-7AF1-A6C9-8FE3BA3B03FE}" dt="2022-02-21T07:29:31.869" v="1568" actId="20577"/>
        <pc:sldMkLst>
          <pc:docMk/>
          <pc:sldMk cId="2550061774" sldId="270"/>
        </pc:sldMkLst>
        <pc:spChg chg="mod">
          <ac:chgData name="Anthonia Akpan (2026998)" userId="S::2026998@student.uwtsd.ac.uk::f4522fb3-2210-4efa-893b-5e84191431d5" providerId="AD" clId="Web-{F39A3622-547F-7AF1-A6C9-8FE3BA3B03FE}" dt="2022-02-21T07:16:54.539" v="1429" actId="20577"/>
          <ac:spMkLst>
            <pc:docMk/>
            <pc:sldMk cId="2550061774" sldId="270"/>
            <ac:spMk id="2" creationId="{CE32547A-EBDB-441A-AC0F-80CB9034B498}"/>
          </ac:spMkLst>
        </pc:spChg>
        <pc:spChg chg="mod">
          <ac:chgData name="Anthonia Akpan (2026998)" userId="S::2026998@student.uwtsd.ac.uk::f4522fb3-2210-4efa-893b-5e84191431d5" providerId="AD" clId="Web-{F39A3622-547F-7AF1-A6C9-8FE3BA3B03FE}" dt="2022-02-21T07:29:31.869" v="1568" actId="20577"/>
          <ac:spMkLst>
            <pc:docMk/>
            <pc:sldMk cId="2550061774" sldId="270"/>
            <ac:spMk id="3" creationId="{CA0CB3E9-B3CC-4CA4-BF28-8B35F18CA0A9}"/>
          </ac:spMkLst>
        </pc:spChg>
        <pc:spChg chg="add del">
          <ac:chgData name="Anthonia Akpan (2026998)" userId="S::2026998@student.uwtsd.ac.uk::f4522fb3-2210-4efa-893b-5e84191431d5" providerId="AD" clId="Web-{F39A3622-547F-7AF1-A6C9-8FE3BA3B03FE}" dt="2022-02-21T07:03:11.048" v="1306"/>
          <ac:spMkLst>
            <pc:docMk/>
            <pc:sldMk cId="2550061774" sldId="270"/>
            <ac:spMk id="8" creationId="{832D3810-03CE-4873-8E0C-D014A4738B6A}"/>
          </ac:spMkLst>
        </pc:spChg>
        <pc:spChg chg="add del mod">
          <ac:chgData name="Anthonia Akpan (2026998)" userId="S::2026998@student.uwtsd.ac.uk::f4522fb3-2210-4efa-893b-5e84191431d5" providerId="AD" clId="Web-{F39A3622-547F-7AF1-A6C9-8FE3BA3B03FE}" dt="2022-02-21T07:04:07.377" v="1311"/>
          <ac:spMkLst>
            <pc:docMk/>
            <pc:sldMk cId="2550061774" sldId="270"/>
            <ac:spMk id="10" creationId="{465820C2-6B47-44AF-810B-6DDF38C5547E}"/>
          </ac:spMkLst>
        </pc:spChg>
        <pc:spChg chg="add del mod">
          <ac:chgData name="Anthonia Akpan (2026998)" userId="S::2026998@student.uwtsd.ac.uk::f4522fb3-2210-4efa-893b-5e84191431d5" providerId="AD" clId="Web-{F39A3622-547F-7AF1-A6C9-8FE3BA3B03FE}" dt="2022-02-21T07:18:44.323" v="1443"/>
          <ac:spMkLst>
            <pc:docMk/>
            <pc:sldMk cId="2550061774" sldId="270"/>
            <ac:spMk id="12" creationId="{9E0F30C4-75C3-4D32-958B-270BDCF74239}"/>
          </ac:spMkLst>
        </pc:spChg>
        <pc:cxnChg chg="add del">
          <ac:chgData name="Anthonia Akpan (2026998)" userId="S::2026998@student.uwtsd.ac.uk::f4522fb3-2210-4efa-893b-5e84191431d5" providerId="AD" clId="Web-{F39A3622-547F-7AF1-A6C9-8FE3BA3B03FE}" dt="2022-02-21T07:03:15.579" v="1307"/>
          <ac:cxnSpMkLst>
            <pc:docMk/>
            <pc:sldMk cId="2550061774" sldId="270"/>
            <ac:cxnSpMk id="4" creationId="{A82560E9-C31B-431C-95EC-CCA9E205E5CC}"/>
          </ac:cxnSpMkLst>
        </pc:cxnChg>
      </pc:sldChg>
      <pc:sldChg chg="addSp delSp modSp">
        <pc:chgData name="Anthonia Akpan (2026998)" userId="S::2026998@student.uwtsd.ac.uk::f4522fb3-2210-4efa-893b-5e84191431d5" providerId="AD" clId="Web-{F39A3622-547F-7AF1-A6C9-8FE3BA3B03FE}" dt="2022-02-21T08:46:56.612" v="2226" actId="20577"/>
        <pc:sldMkLst>
          <pc:docMk/>
          <pc:sldMk cId="4279233383" sldId="271"/>
        </pc:sldMkLst>
        <pc:spChg chg="del">
          <ac:chgData name="Anthonia Akpan (2026998)" userId="S::2026998@student.uwtsd.ac.uk::f4522fb3-2210-4efa-893b-5e84191431d5" providerId="AD" clId="Web-{F39A3622-547F-7AF1-A6C9-8FE3BA3B03FE}" dt="2022-02-21T08:21:02.114" v="1811"/>
          <ac:spMkLst>
            <pc:docMk/>
            <pc:sldMk cId="4279233383" sldId="271"/>
            <ac:spMk id="3" creationId="{2EE0CA31-6FDA-4A2D-8697-EEECE8DBB3BC}"/>
          </ac:spMkLst>
        </pc:spChg>
        <pc:spChg chg="add del">
          <ac:chgData name="Anthonia Akpan (2026998)" userId="S::2026998@student.uwtsd.ac.uk::f4522fb3-2210-4efa-893b-5e84191431d5" providerId="AD" clId="Web-{F39A3622-547F-7AF1-A6C9-8FE3BA3B03FE}" dt="2022-02-21T08:21:12.568" v="1813"/>
          <ac:spMkLst>
            <pc:docMk/>
            <pc:sldMk cId="4279233383" sldId="271"/>
            <ac:spMk id="16" creationId="{AF9C83A6-B53F-459E-8593-97AD017A7F21}"/>
          </ac:spMkLst>
        </pc:spChg>
        <pc:spChg chg="add mod">
          <ac:chgData name="Anthonia Akpan (2026998)" userId="S::2026998@student.uwtsd.ac.uk::f4522fb3-2210-4efa-893b-5e84191431d5" providerId="AD" clId="Web-{F39A3622-547F-7AF1-A6C9-8FE3BA3B03FE}" dt="2022-02-21T08:46:56.612" v="2226" actId="20577"/>
          <ac:spMkLst>
            <pc:docMk/>
            <pc:sldMk cId="4279233383" sldId="271"/>
            <ac:spMk id="57" creationId="{E3052B1C-7E73-4004-9963-7205D1609B2A}"/>
          </ac:spMkLst>
        </pc:spChg>
        <pc:graphicFrameChg chg="add del mod ord modGraphic">
          <ac:chgData name="Anthonia Akpan (2026998)" userId="S::2026998@student.uwtsd.ac.uk::f4522fb3-2210-4efa-893b-5e84191431d5" providerId="AD" clId="Web-{F39A3622-547F-7AF1-A6C9-8FE3BA3B03FE}" dt="2022-02-21T08:22:08.928" v="1819"/>
          <ac:graphicFrameMkLst>
            <pc:docMk/>
            <pc:sldMk cId="4279233383" sldId="271"/>
            <ac:graphicFrameMk id="4" creationId="{901CC307-0192-4570-A5E6-DFCD3C32A375}"/>
          </ac:graphicFrameMkLst>
        </pc:graphicFrameChg>
      </pc:sldChg>
      <pc:sldChg chg="addSp delSp modSp">
        <pc:chgData name="Anthonia Akpan (2026998)" userId="S::2026998@student.uwtsd.ac.uk::f4522fb3-2210-4efa-893b-5e84191431d5" providerId="AD" clId="Web-{F39A3622-547F-7AF1-A6C9-8FE3BA3B03FE}" dt="2022-02-21T09:11:02.077" v="2645" actId="20577"/>
        <pc:sldMkLst>
          <pc:docMk/>
          <pc:sldMk cId="2886294387" sldId="272"/>
        </pc:sldMkLst>
        <pc:spChg chg="del">
          <ac:chgData name="Anthonia Akpan (2026998)" userId="S::2026998@student.uwtsd.ac.uk::f4522fb3-2210-4efa-893b-5e84191431d5" providerId="AD" clId="Web-{F39A3622-547F-7AF1-A6C9-8FE3BA3B03FE}" dt="2022-02-21T08:51:24.836" v="2339"/>
          <ac:spMkLst>
            <pc:docMk/>
            <pc:sldMk cId="2886294387" sldId="272"/>
            <ac:spMk id="3" creationId="{3C7232A8-8DB0-4FCD-BFEB-941D1BBD9E49}"/>
          </ac:spMkLst>
        </pc:spChg>
        <pc:spChg chg="add mod">
          <ac:chgData name="Anthonia Akpan (2026998)" userId="S::2026998@student.uwtsd.ac.uk::f4522fb3-2210-4efa-893b-5e84191431d5" providerId="AD" clId="Web-{F39A3622-547F-7AF1-A6C9-8FE3BA3B03FE}" dt="2022-02-21T09:11:02.077" v="2645" actId="20577"/>
          <ac:spMkLst>
            <pc:docMk/>
            <pc:sldMk cId="2886294387" sldId="272"/>
            <ac:spMk id="23" creationId="{8F95C751-6C01-459E-8A50-B824B5503059}"/>
          </ac:spMkLst>
        </pc:spChg>
        <pc:graphicFrameChg chg="add del mod ord modGraphic">
          <ac:chgData name="Anthonia Akpan (2026998)" userId="S::2026998@student.uwtsd.ac.uk::f4522fb3-2210-4efa-893b-5e84191431d5" providerId="AD" clId="Web-{F39A3622-547F-7AF1-A6C9-8FE3BA3B03FE}" dt="2022-02-21T08:51:45.618" v="2341"/>
          <ac:graphicFrameMkLst>
            <pc:docMk/>
            <pc:sldMk cId="2886294387" sldId="272"/>
            <ac:graphicFrameMk id="4" creationId="{7CF15E95-00AC-43C9-A9E8-8FA475D1EB7B}"/>
          </ac:graphicFrameMkLst>
        </pc:graphicFrameChg>
      </pc:sldChg>
      <pc:sldChg chg="ord">
        <pc:chgData name="Anthonia Akpan (2026998)" userId="S::2026998@student.uwtsd.ac.uk::f4522fb3-2210-4efa-893b-5e84191431d5" providerId="AD" clId="Web-{F39A3622-547F-7AF1-A6C9-8FE3BA3B03FE}" dt="2022-02-21T07:33:47.031" v="1571"/>
        <pc:sldMkLst>
          <pc:docMk/>
          <pc:sldMk cId="1775286083" sldId="273"/>
        </pc:sldMkLst>
      </pc:sldChg>
    </pc:docChg>
  </pc:docChgLst>
  <pc:docChgLst>
    <pc:chgData name="Anthonia Akpan (2026998)" userId="S::2026998@student.uwtsd.ac.uk::f4522fb3-2210-4efa-893b-5e84191431d5" providerId="AD" clId="Web-{C799BD19-C193-FEBC-203B-E495F6CFD124}"/>
    <pc:docChg chg="modSld">
      <pc:chgData name="Anthonia Akpan (2026998)" userId="S::2026998@student.uwtsd.ac.uk::f4522fb3-2210-4efa-893b-5e84191431d5" providerId="AD" clId="Web-{C799BD19-C193-FEBC-203B-E495F6CFD124}" dt="2022-02-21T05:05:34.886" v="237" actId="20577"/>
      <pc:docMkLst>
        <pc:docMk/>
      </pc:docMkLst>
      <pc:sldChg chg="modSp">
        <pc:chgData name="Anthonia Akpan (2026998)" userId="S::2026998@student.uwtsd.ac.uk::f4522fb3-2210-4efa-893b-5e84191431d5" providerId="AD" clId="Web-{C799BD19-C193-FEBC-203B-E495F6CFD124}" dt="2022-02-21T05:05:34.886" v="237" actId="20577"/>
        <pc:sldMkLst>
          <pc:docMk/>
          <pc:sldMk cId="3783069157" sldId="258"/>
        </pc:sldMkLst>
        <pc:spChg chg="mod">
          <ac:chgData name="Anthonia Akpan (2026998)" userId="S::2026998@student.uwtsd.ac.uk::f4522fb3-2210-4efa-893b-5e84191431d5" providerId="AD" clId="Web-{C799BD19-C193-FEBC-203B-E495F6CFD124}" dt="2022-02-21T05:05:34.886" v="237" actId="20577"/>
          <ac:spMkLst>
            <pc:docMk/>
            <pc:sldMk cId="3783069157" sldId="258"/>
            <ac:spMk id="18" creationId="{04F9F9E8-E37D-4750-9816-8A93BD0D3F49}"/>
          </ac:spMkLst>
        </pc:spChg>
      </pc:sldChg>
      <pc:sldChg chg="modSp">
        <pc:chgData name="Anthonia Akpan (2026998)" userId="S::2026998@student.uwtsd.ac.uk::f4522fb3-2210-4efa-893b-5e84191431d5" providerId="AD" clId="Web-{C799BD19-C193-FEBC-203B-E495F6CFD124}" dt="2022-02-21T05:01:19.505" v="198" actId="20577"/>
        <pc:sldMkLst>
          <pc:docMk/>
          <pc:sldMk cId="3470477755" sldId="265"/>
        </pc:sldMkLst>
        <pc:spChg chg="mod">
          <ac:chgData name="Anthonia Akpan (2026998)" userId="S::2026998@student.uwtsd.ac.uk::f4522fb3-2210-4efa-893b-5e84191431d5" providerId="AD" clId="Web-{C799BD19-C193-FEBC-203B-E495F6CFD124}" dt="2022-02-21T05:01:19.505" v="198" actId="20577"/>
          <ac:spMkLst>
            <pc:docMk/>
            <pc:sldMk cId="3470477755" sldId="265"/>
            <ac:spMk id="20" creationId="{0785C7DA-DC84-4CD4-9470-0B364D883A0B}"/>
          </ac:spMkLst>
        </pc:spChg>
      </pc:sldChg>
    </pc:docChg>
  </pc:docChgLst>
  <pc:docChgLst>
    <pc:chgData name="Anthonia Akpan (2026998)" userId="S::2026998@student.uwtsd.ac.uk::f4522fb3-2210-4efa-893b-5e84191431d5" providerId="AD" clId="Web-{0694B7EE-F7DB-EDB7-A984-48538855383C}"/>
    <pc:docChg chg="addSld delSld modSld sldOrd">
      <pc:chgData name="Anthonia Akpan (2026998)" userId="S::2026998@student.uwtsd.ac.uk::f4522fb3-2210-4efa-893b-5e84191431d5" providerId="AD" clId="Web-{0694B7EE-F7DB-EDB7-A984-48538855383C}" dt="2022-02-14T22:54:21.061" v="959" actId="20577"/>
      <pc:docMkLst>
        <pc:docMk/>
      </pc:docMkLst>
      <pc:sldChg chg="addSp modSp">
        <pc:chgData name="Anthonia Akpan (2026998)" userId="S::2026998@student.uwtsd.ac.uk::f4522fb3-2210-4efa-893b-5e84191431d5" providerId="AD" clId="Web-{0694B7EE-F7DB-EDB7-A984-48538855383C}" dt="2022-02-14T22:36:29.852" v="601"/>
        <pc:sldMkLst>
          <pc:docMk/>
          <pc:sldMk cId="109857222" sldId="256"/>
        </pc:sldMkLst>
        <pc:spChg chg="mod">
          <ac:chgData name="Anthonia Akpan (2026998)" userId="S::2026998@student.uwtsd.ac.uk::f4522fb3-2210-4efa-893b-5e84191431d5" providerId="AD" clId="Web-{0694B7EE-F7DB-EDB7-A984-48538855383C}" dt="2022-02-14T22:36:29.852" v="601"/>
          <ac:spMkLst>
            <pc:docMk/>
            <pc:sldMk cId="109857222" sldId="256"/>
            <ac:spMk id="2" creationId="{00000000-0000-0000-0000-000000000000}"/>
          </ac:spMkLst>
        </pc:spChg>
        <pc:spChg chg="mod">
          <ac:chgData name="Anthonia Akpan (2026998)" userId="S::2026998@student.uwtsd.ac.uk::f4522fb3-2210-4efa-893b-5e84191431d5" providerId="AD" clId="Web-{0694B7EE-F7DB-EDB7-A984-48538855383C}" dt="2022-02-14T22:36:29.852" v="601"/>
          <ac:spMkLst>
            <pc:docMk/>
            <pc:sldMk cId="109857222" sldId="256"/>
            <ac:spMk id="3" creationId="{00000000-0000-0000-0000-000000000000}"/>
          </ac:spMkLst>
        </pc:spChg>
        <pc:spChg chg="add">
          <ac:chgData name="Anthonia Akpan (2026998)" userId="S::2026998@student.uwtsd.ac.uk::f4522fb3-2210-4efa-893b-5e84191431d5" providerId="AD" clId="Web-{0694B7EE-F7DB-EDB7-A984-48538855383C}" dt="2022-02-14T22:36:29.852" v="601"/>
          <ac:spMkLst>
            <pc:docMk/>
            <pc:sldMk cId="109857222" sldId="256"/>
            <ac:spMk id="26" creationId="{2D529E20-662F-4915-ACD7-970C026FDB7F}"/>
          </ac:spMkLst>
        </pc:spChg>
        <pc:spChg chg="add">
          <ac:chgData name="Anthonia Akpan (2026998)" userId="S::2026998@student.uwtsd.ac.uk::f4522fb3-2210-4efa-893b-5e84191431d5" providerId="AD" clId="Web-{0694B7EE-F7DB-EDB7-A984-48538855383C}" dt="2022-02-14T22:36:29.852" v="601"/>
          <ac:spMkLst>
            <pc:docMk/>
            <pc:sldMk cId="109857222" sldId="256"/>
            <ac:spMk id="28" creationId="{1AD5EB79-7F9A-4BBC-92A5-188382CBA1B6}"/>
          </ac:spMkLst>
        </pc:spChg>
        <pc:spChg chg="add">
          <ac:chgData name="Anthonia Akpan (2026998)" userId="S::2026998@student.uwtsd.ac.uk::f4522fb3-2210-4efa-893b-5e84191431d5" providerId="AD" clId="Web-{0694B7EE-F7DB-EDB7-A984-48538855383C}" dt="2022-02-14T22:36:29.852" v="601"/>
          <ac:spMkLst>
            <pc:docMk/>
            <pc:sldMk cId="109857222" sldId="256"/>
            <ac:spMk id="30" creationId="{B9B8A17F-DC3A-4D9A-AA53-9BFB894CD7BA}"/>
          </ac:spMkLst>
        </pc:spChg>
        <pc:picChg chg="mod">
          <ac:chgData name="Anthonia Akpan (2026998)" userId="S::2026998@student.uwtsd.ac.uk::f4522fb3-2210-4efa-893b-5e84191431d5" providerId="AD" clId="Web-{0694B7EE-F7DB-EDB7-A984-48538855383C}" dt="2022-02-14T22:36:29.852" v="601"/>
          <ac:picMkLst>
            <pc:docMk/>
            <pc:sldMk cId="109857222" sldId="256"/>
            <ac:picMk id="22" creationId="{DEF87DE9-950D-4B58-9FD3-F3590E6745C7}"/>
          </ac:picMkLst>
        </pc:picChg>
      </pc:sldChg>
      <pc:sldChg chg="addSp delSp modSp mod setBg addAnim setClrOvrMap">
        <pc:chgData name="Anthonia Akpan (2026998)" userId="S::2026998@student.uwtsd.ac.uk::f4522fb3-2210-4efa-893b-5e84191431d5" providerId="AD" clId="Web-{0694B7EE-F7DB-EDB7-A984-48538855383C}" dt="2022-02-14T22:36:13.226" v="600"/>
        <pc:sldMkLst>
          <pc:docMk/>
          <pc:sldMk cId="2323673783" sldId="257"/>
        </pc:sldMkLst>
        <pc:spChg chg="mod">
          <ac:chgData name="Anthonia Akpan (2026998)" userId="S::2026998@student.uwtsd.ac.uk::f4522fb3-2210-4efa-893b-5e84191431d5" providerId="AD" clId="Web-{0694B7EE-F7DB-EDB7-A984-48538855383C}" dt="2022-02-14T22:36:13.226" v="599"/>
          <ac:spMkLst>
            <pc:docMk/>
            <pc:sldMk cId="2323673783" sldId="257"/>
            <ac:spMk id="2" creationId="{BECE6BE2-74CD-42BA-B6B2-EB1546429DCE}"/>
          </ac:spMkLst>
        </pc:spChg>
        <pc:spChg chg="del">
          <ac:chgData name="Anthonia Akpan (2026998)" userId="S::2026998@student.uwtsd.ac.uk::f4522fb3-2210-4efa-893b-5e84191431d5" providerId="AD" clId="Web-{0694B7EE-F7DB-EDB7-A984-48538855383C}" dt="2022-02-14T22:36:13.226" v="599"/>
          <ac:spMkLst>
            <pc:docMk/>
            <pc:sldMk cId="2323673783" sldId="257"/>
            <ac:spMk id="12" creationId="{73C0A186-7444-4460-9C37-532E7671E99E}"/>
          </ac:spMkLst>
        </pc:spChg>
        <pc:spChg chg="add">
          <ac:chgData name="Anthonia Akpan (2026998)" userId="S::2026998@student.uwtsd.ac.uk::f4522fb3-2210-4efa-893b-5e84191431d5" providerId="AD" clId="Web-{0694B7EE-F7DB-EDB7-A984-48538855383C}" dt="2022-02-14T22:36:13.226" v="599"/>
          <ac:spMkLst>
            <pc:docMk/>
            <pc:sldMk cId="2323673783" sldId="257"/>
            <ac:spMk id="27" creationId="{73C0A186-7444-4460-9C37-532E7671E99E}"/>
          </ac:spMkLst>
        </pc:spChg>
        <pc:spChg chg="add">
          <ac:chgData name="Anthonia Akpan (2026998)" userId="S::2026998@student.uwtsd.ac.uk::f4522fb3-2210-4efa-893b-5e84191431d5" providerId="AD" clId="Web-{0694B7EE-F7DB-EDB7-A984-48538855383C}" dt="2022-02-14T22:36:13.226" v="599"/>
          <ac:spMkLst>
            <pc:docMk/>
            <pc:sldMk cId="2323673783" sldId="257"/>
            <ac:spMk id="29" creationId="{D22D1B95-2B54-43E9-85D9-B489F6C5DD0F}"/>
          </ac:spMkLst>
        </pc:spChg>
        <pc:spChg chg="add">
          <ac:chgData name="Anthonia Akpan (2026998)" userId="S::2026998@student.uwtsd.ac.uk::f4522fb3-2210-4efa-893b-5e84191431d5" providerId="AD" clId="Web-{0694B7EE-F7DB-EDB7-A984-48538855383C}" dt="2022-02-14T22:36:13.226" v="599"/>
          <ac:spMkLst>
            <pc:docMk/>
            <pc:sldMk cId="2323673783" sldId="257"/>
            <ac:spMk id="31" creationId="{7D0F3F6D-A49D-4406-8D61-1C4F8D792F04}"/>
          </ac:spMkLst>
        </pc:spChg>
        <pc:spChg chg="add">
          <ac:chgData name="Anthonia Akpan (2026998)" userId="S::2026998@student.uwtsd.ac.uk::f4522fb3-2210-4efa-893b-5e84191431d5" providerId="AD" clId="Web-{0694B7EE-F7DB-EDB7-A984-48538855383C}" dt="2022-02-14T22:36:13.226" v="599"/>
          <ac:spMkLst>
            <pc:docMk/>
            <pc:sldMk cId="2323673783" sldId="257"/>
            <ac:spMk id="33" creationId="{D953A318-DA8D-4405-9536-D889E45C5E3E}"/>
          </ac:spMkLst>
        </pc:spChg>
        <pc:spChg chg="add">
          <ac:chgData name="Anthonia Akpan (2026998)" userId="S::2026998@student.uwtsd.ac.uk::f4522fb3-2210-4efa-893b-5e84191431d5" providerId="AD" clId="Web-{0694B7EE-F7DB-EDB7-A984-48538855383C}" dt="2022-02-14T22:36:13.226" v="599"/>
          <ac:spMkLst>
            <pc:docMk/>
            <pc:sldMk cId="2323673783" sldId="257"/>
            <ac:spMk id="35" creationId="{9E382A3D-2F90-475C-8DF2-F666FEA3425B}"/>
          </ac:spMkLst>
        </pc:spChg>
        <pc:grpChg chg="del">
          <ac:chgData name="Anthonia Akpan (2026998)" userId="S::2026998@student.uwtsd.ac.uk::f4522fb3-2210-4efa-893b-5e84191431d5" providerId="AD" clId="Web-{0694B7EE-F7DB-EDB7-A984-48538855383C}" dt="2022-02-14T22:36:13.226" v="599"/>
          <ac:grpSpMkLst>
            <pc:docMk/>
            <pc:sldMk cId="2323673783" sldId="257"/>
            <ac:grpSpMk id="8" creationId="{93E10248-AF0E-477D-B4D2-47C02CE4E353}"/>
          </ac:grpSpMkLst>
        </pc:grpChg>
        <pc:grpChg chg="del">
          <ac:chgData name="Anthonia Akpan (2026998)" userId="S::2026998@student.uwtsd.ac.uk::f4522fb3-2210-4efa-893b-5e84191431d5" providerId="AD" clId="Web-{0694B7EE-F7DB-EDB7-A984-48538855383C}" dt="2022-02-14T22:36:13.226" v="599"/>
          <ac:grpSpMkLst>
            <pc:docMk/>
            <pc:sldMk cId="2323673783" sldId="257"/>
            <ac:grpSpMk id="14" creationId="{F1ECA4FE-7D2F-4576-B767-3A5F5ABFE90F}"/>
          </ac:grpSpMkLst>
        </pc:grpChg>
        <pc:grpChg chg="add">
          <ac:chgData name="Anthonia Akpan (2026998)" userId="S::2026998@student.uwtsd.ac.uk::f4522fb3-2210-4efa-893b-5e84191431d5" providerId="AD" clId="Web-{0694B7EE-F7DB-EDB7-A984-48538855383C}" dt="2022-02-14T22:36:13.226" v="599"/>
          <ac:grpSpMkLst>
            <pc:docMk/>
            <pc:sldMk cId="2323673783" sldId="257"/>
            <ac:grpSpMk id="23" creationId="{93E10248-AF0E-477D-B4D2-47C02CE4E353}"/>
          </ac:grpSpMkLst>
        </pc:grpChg>
        <pc:cxnChg chg="del">
          <ac:chgData name="Anthonia Akpan (2026998)" userId="S::2026998@student.uwtsd.ac.uk::f4522fb3-2210-4efa-893b-5e84191431d5" providerId="AD" clId="Web-{0694B7EE-F7DB-EDB7-A984-48538855383C}" dt="2022-02-14T22:36:13.226" v="599"/>
          <ac:cxnSpMkLst>
            <pc:docMk/>
            <pc:sldMk cId="2323673783" sldId="257"/>
            <ac:cxnSpMk id="18" creationId="{E81F53E2-F556-42FA-8D24-113839EE19F8}"/>
          </ac:cxnSpMkLst>
        </pc:cxnChg>
      </pc:sldChg>
      <pc:sldChg chg="addSp delSp modSp mod setBg addAnim setClrOvrMap">
        <pc:chgData name="Anthonia Akpan (2026998)" userId="S::2026998@student.uwtsd.ac.uk::f4522fb3-2210-4efa-893b-5e84191431d5" providerId="AD" clId="Web-{0694B7EE-F7DB-EDB7-A984-48538855383C}" dt="2022-02-14T22:35:41.896" v="596"/>
        <pc:sldMkLst>
          <pc:docMk/>
          <pc:sldMk cId="3783069157" sldId="258"/>
        </pc:sldMkLst>
        <pc:spChg chg="mod">
          <ac:chgData name="Anthonia Akpan (2026998)" userId="S::2026998@student.uwtsd.ac.uk::f4522fb3-2210-4efa-893b-5e84191431d5" providerId="AD" clId="Web-{0694B7EE-F7DB-EDB7-A984-48538855383C}" dt="2022-02-14T22:35:41.896" v="595"/>
          <ac:spMkLst>
            <pc:docMk/>
            <pc:sldMk cId="3783069157" sldId="258"/>
            <ac:spMk id="2" creationId="{254D57D6-663E-4E98-8C43-4837F1C011E0}"/>
          </ac:spMkLst>
        </pc:spChg>
        <pc:spChg chg="del">
          <ac:chgData name="Anthonia Akpan (2026998)" userId="S::2026998@student.uwtsd.ac.uk::f4522fb3-2210-4efa-893b-5e84191431d5" providerId="AD" clId="Web-{0694B7EE-F7DB-EDB7-A984-48538855383C}" dt="2022-02-14T22:35:41.896" v="595"/>
          <ac:spMkLst>
            <pc:docMk/>
            <pc:sldMk cId="3783069157" sldId="258"/>
            <ac:spMk id="12" creationId="{73C0A186-7444-4460-9C37-532E7671E99E}"/>
          </ac:spMkLst>
        </pc:spChg>
        <pc:spChg chg="add">
          <ac:chgData name="Anthonia Akpan (2026998)" userId="S::2026998@student.uwtsd.ac.uk::f4522fb3-2210-4efa-893b-5e84191431d5" providerId="AD" clId="Web-{0694B7EE-F7DB-EDB7-A984-48538855383C}" dt="2022-02-14T22:35:41.896" v="595"/>
          <ac:spMkLst>
            <pc:docMk/>
            <pc:sldMk cId="3783069157" sldId="258"/>
            <ac:spMk id="27" creationId="{73C0A186-7444-4460-9C37-532E7671E99E}"/>
          </ac:spMkLst>
        </pc:spChg>
        <pc:spChg chg="add">
          <ac:chgData name="Anthonia Akpan (2026998)" userId="S::2026998@student.uwtsd.ac.uk::f4522fb3-2210-4efa-893b-5e84191431d5" providerId="AD" clId="Web-{0694B7EE-F7DB-EDB7-A984-48538855383C}" dt="2022-02-14T22:35:41.896" v="595"/>
          <ac:spMkLst>
            <pc:docMk/>
            <pc:sldMk cId="3783069157" sldId="258"/>
            <ac:spMk id="29" creationId="{D22D1B95-2B54-43E9-85D9-B489F6C5DD0F}"/>
          </ac:spMkLst>
        </pc:spChg>
        <pc:spChg chg="add">
          <ac:chgData name="Anthonia Akpan (2026998)" userId="S::2026998@student.uwtsd.ac.uk::f4522fb3-2210-4efa-893b-5e84191431d5" providerId="AD" clId="Web-{0694B7EE-F7DB-EDB7-A984-48538855383C}" dt="2022-02-14T22:35:41.896" v="595"/>
          <ac:spMkLst>
            <pc:docMk/>
            <pc:sldMk cId="3783069157" sldId="258"/>
            <ac:spMk id="31" creationId="{7D0F3F6D-A49D-4406-8D61-1C4F8D792F04}"/>
          </ac:spMkLst>
        </pc:spChg>
        <pc:spChg chg="add">
          <ac:chgData name="Anthonia Akpan (2026998)" userId="S::2026998@student.uwtsd.ac.uk::f4522fb3-2210-4efa-893b-5e84191431d5" providerId="AD" clId="Web-{0694B7EE-F7DB-EDB7-A984-48538855383C}" dt="2022-02-14T22:35:41.896" v="595"/>
          <ac:spMkLst>
            <pc:docMk/>
            <pc:sldMk cId="3783069157" sldId="258"/>
            <ac:spMk id="33" creationId="{D953A318-DA8D-4405-9536-D889E45C5E3E}"/>
          </ac:spMkLst>
        </pc:spChg>
        <pc:spChg chg="add">
          <ac:chgData name="Anthonia Akpan (2026998)" userId="S::2026998@student.uwtsd.ac.uk::f4522fb3-2210-4efa-893b-5e84191431d5" providerId="AD" clId="Web-{0694B7EE-F7DB-EDB7-A984-48538855383C}" dt="2022-02-14T22:35:41.896" v="595"/>
          <ac:spMkLst>
            <pc:docMk/>
            <pc:sldMk cId="3783069157" sldId="258"/>
            <ac:spMk id="35" creationId="{9E382A3D-2F90-475C-8DF2-F666FEA3425B}"/>
          </ac:spMkLst>
        </pc:spChg>
        <pc:grpChg chg="del">
          <ac:chgData name="Anthonia Akpan (2026998)" userId="S::2026998@student.uwtsd.ac.uk::f4522fb3-2210-4efa-893b-5e84191431d5" providerId="AD" clId="Web-{0694B7EE-F7DB-EDB7-A984-48538855383C}" dt="2022-02-14T22:35:41.896" v="595"/>
          <ac:grpSpMkLst>
            <pc:docMk/>
            <pc:sldMk cId="3783069157" sldId="258"/>
            <ac:grpSpMk id="8" creationId="{93E10248-AF0E-477D-B4D2-47C02CE4E353}"/>
          </ac:grpSpMkLst>
        </pc:grpChg>
        <pc:grpChg chg="del">
          <ac:chgData name="Anthonia Akpan (2026998)" userId="S::2026998@student.uwtsd.ac.uk::f4522fb3-2210-4efa-893b-5e84191431d5" providerId="AD" clId="Web-{0694B7EE-F7DB-EDB7-A984-48538855383C}" dt="2022-02-14T22:35:41.896" v="595"/>
          <ac:grpSpMkLst>
            <pc:docMk/>
            <pc:sldMk cId="3783069157" sldId="258"/>
            <ac:grpSpMk id="14" creationId="{F1ECA4FE-7D2F-4576-B767-3A5F5ABFE90F}"/>
          </ac:grpSpMkLst>
        </pc:grpChg>
        <pc:grpChg chg="add">
          <ac:chgData name="Anthonia Akpan (2026998)" userId="S::2026998@student.uwtsd.ac.uk::f4522fb3-2210-4efa-893b-5e84191431d5" providerId="AD" clId="Web-{0694B7EE-F7DB-EDB7-A984-48538855383C}" dt="2022-02-14T22:35:41.896" v="595"/>
          <ac:grpSpMkLst>
            <pc:docMk/>
            <pc:sldMk cId="3783069157" sldId="258"/>
            <ac:grpSpMk id="23" creationId="{93E10248-AF0E-477D-B4D2-47C02CE4E353}"/>
          </ac:grpSpMkLst>
        </pc:grpChg>
        <pc:cxnChg chg="del">
          <ac:chgData name="Anthonia Akpan (2026998)" userId="S::2026998@student.uwtsd.ac.uk::f4522fb3-2210-4efa-893b-5e84191431d5" providerId="AD" clId="Web-{0694B7EE-F7DB-EDB7-A984-48538855383C}" dt="2022-02-14T22:35:41.896" v="595"/>
          <ac:cxnSpMkLst>
            <pc:docMk/>
            <pc:sldMk cId="3783069157" sldId="258"/>
            <ac:cxnSpMk id="18" creationId="{E81F53E2-F556-42FA-8D24-113839EE19F8}"/>
          </ac:cxnSpMkLst>
        </pc:cxnChg>
      </pc:sldChg>
      <pc:sldChg chg="addSp delSp modSp mod setBg addAnim setClrOvrMap">
        <pc:chgData name="Anthonia Akpan (2026998)" userId="S::2026998@student.uwtsd.ac.uk::f4522fb3-2210-4efa-893b-5e84191431d5" providerId="AD" clId="Web-{0694B7EE-F7DB-EDB7-A984-48538855383C}" dt="2022-02-14T22:35:06.191" v="593"/>
        <pc:sldMkLst>
          <pc:docMk/>
          <pc:sldMk cId="3260420649" sldId="259"/>
        </pc:sldMkLst>
        <pc:spChg chg="mod">
          <ac:chgData name="Anthonia Akpan (2026998)" userId="S::2026998@student.uwtsd.ac.uk::f4522fb3-2210-4efa-893b-5e84191431d5" providerId="AD" clId="Web-{0694B7EE-F7DB-EDB7-A984-48538855383C}" dt="2022-02-14T22:35:06.191" v="593"/>
          <ac:spMkLst>
            <pc:docMk/>
            <pc:sldMk cId="3260420649" sldId="259"/>
            <ac:spMk id="2" creationId="{8443E940-3A07-4417-8DA8-8180173B7E5D}"/>
          </ac:spMkLst>
        </pc:spChg>
        <pc:spChg chg="del">
          <ac:chgData name="Anthonia Akpan (2026998)" userId="S::2026998@student.uwtsd.ac.uk::f4522fb3-2210-4efa-893b-5e84191431d5" providerId="AD" clId="Web-{0694B7EE-F7DB-EDB7-A984-48538855383C}" dt="2022-02-14T22:28:31.945" v="547"/>
          <ac:spMkLst>
            <pc:docMk/>
            <pc:sldMk cId="3260420649" sldId="259"/>
            <ac:spMk id="12" creationId="{73C0A186-7444-4460-9C37-532E7671E99E}"/>
          </ac:spMkLst>
        </pc:spChg>
        <pc:spChg chg="add del">
          <ac:chgData name="Anthonia Akpan (2026998)" userId="S::2026998@student.uwtsd.ac.uk::f4522fb3-2210-4efa-893b-5e84191431d5" providerId="AD" clId="Web-{0694B7EE-F7DB-EDB7-A984-48538855383C}" dt="2022-02-14T22:35:06.191" v="593"/>
          <ac:spMkLst>
            <pc:docMk/>
            <pc:sldMk cId="3260420649" sldId="259"/>
            <ac:spMk id="27" creationId="{73C0A186-7444-4460-9C37-532E7671E99E}"/>
          </ac:spMkLst>
        </pc:spChg>
        <pc:spChg chg="add del">
          <ac:chgData name="Anthonia Akpan (2026998)" userId="S::2026998@student.uwtsd.ac.uk::f4522fb3-2210-4efa-893b-5e84191431d5" providerId="AD" clId="Web-{0694B7EE-F7DB-EDB7-A984-48538855383C}" dt="2022-02-14T22:35:06.191" v="593"/>
          <ac:spMkLst>
            <pc:docMk/>
            <pc:sldMk cId="3260420649" sldId="259"/>
            <ac:spMk id="33" creationId="{029C0D00-401D-42B7-94D8-008C7DAA8E80}"/>
          </ac:spMkLst>
        </pc:spChg>
        <pc:spChg chg="add">
          <ac:chgData name="Anthonia Akpan (2026998)" userId="S::2026998@student.uwtsd.ac.uk::f4522fb3-2210-4efa-893b-5e84191431d5" providerId="AD" clId="Web-{0694B7EE-F7DB-EDB7-A984-48538855383C}" dt="2022-02-14T22:35:06.191" v="593"/>
          <ac:spMkLst>
            <pc:docMk/>
            <pc:sldMk cId="3260420649" sldId="259"/>
            <ac:spMk id="42" creationId="{73C0A186-7444-4460-9C37-532E7671E99E}"/>
          </ac:spMkLst>
        </pc:spChg>
        <pc:spChg chg="add">
          <ac:chgData name="Anthonia Akpan (2026998)" userId="S::2026998@student.uwtsd.ac.uk::f4522fb3-2210-4efa-893b-5e84191431d5" providerId="AD" clId="Web-{0694B7EE-F7DB-EDB7-A984-48538855383C}" dt="2022-02-14T22:35:06.191" v="593"/>
          <ac:spMkLst>
            <pc:docMk/>
            <pc:sldMk cId="3260420649" sldId="259"/>
            <ac:spMk id="44" creationId="{D22D1B95-2B54-43E9-85D9-B489F6C5DD0F}"/>
          </ac:spMkLst>
        </pc:spChg>
        <pc:spChg chg="add">
          <ac:chgData name="Anthonia Akpan (2026998)" userId="S::2026998@student.uwtsd.ac.uk::f4522fb3-2210-4efa-893b-5e84191431d5" providerId="AD" clId="Web-{0694B7EE-F7DB-EDB7-A984-48538855383C}" dt="2022-02-14T22:35:06.191" v="593"/>
          <ac:spMkLst>
            <pc:docMk/>
            <pc:sldMk cId="3260420649" sldId="259"/>
            <ac:spMk id="46" creationId="{7D0F3F6D-A49D-4406-8D61-1C4F8D792F04}"/>
          </ac:spMkLst>
        </pc:spChg>
        <pc:spChg chg="add">
          <ac:chgData name="Anthonia Akpan (2026998)" userId="S::2026998@student.uwtsd.ac.uk::f4522fb3-2210-4efa-893b-5e84191431d5" providerId="AD" clId="Web-{0694B7EE-F7DB-EDB7-A984-48538855383C}" dt="2022-02-14T22:35:06.191" v="593"/>
          <ac:spMkLst>
            <pc:docMk/>
            <pc:sldMk cId="3260420649" sldId="259"/>
            <ac:spMk id="48" creationId="{D953A318-DA8D-4405-9536-D889E45C5E3E}"/>
          </ac:spMkLst>
        </pc:spChg>
        <pc:spChg chg="add">
          <ac:chgData name="Anthonia Akpan (2026998)" userId="S::2026998@student.uwtsd.ac.uk::f4522fb3-2210-4efa-893b-5e84191431d5" providerId="AD" clId="Web-{0694B7EE-F7DB-EDB7-A984-48538855383C}" dt="2022-02-14T22:35:06.191" v="593"/>
          <ac:spMkLst>
            <pc:docMk/>
            <pc:sldMk cId="3260420649" sldId="259"/>
            <ac:spMk id="50" creationId="{9E382A3D-2F90-475C-8DF2-F666FEA3425B}"/>
          </ac:spMkLst>
        </pc:spChg>
        <pc:grpChg chg="del">
          <ac:chgData name="Anthonia Akpan (2026998)" userId="S::2026998@student.uwtsd.ac.uk::f4522fb3-2210-4efa-893b-5e84191431d5" providerId="AD" clId="Web-{0694B7EE-F7DB-EDB7-A984-48538855383C}" dt="2022-02-14T22:28:31.945" v="547"/>
          <ac:grpSpMkLst>
            <pc:docMk/>
            <pc:sldMk cId="3260420649" sldId="259"/>
            <ac:grpSpMk id="8" creationId="{93E10248-AF0E-477D-B4D2-47C02CE4E353}"/>
          </ac:grpSpMkLst>
        </pc:grpChg>
        <pc:grpChg chg="del">
          <ac:chgData name="Anthonia Akpan (2026998)" userId="S::2026998@student.uwtsd.ac.uk::f4522fb3-2210-4efa-893b-5e84191431d5" providerId="AD" clId="Web-{0694B7EE-F7DB-EDB7-A984-48538855383C}" dt="2022-02-14T22:28:31.945" v="547"/>
          <ac:grpSpMkLst>
            <pc:docMk/>
            <pc:sldMk cId="3260420649" sldId="259"/>
            <ac:grpSpMk id="14" creationId="{F1ECA4FE-7D2F-4576-B767-3A5F5ABFE90F}"/>
          </ac:grpSpMkLst>
        </pc:grpChg>
        <pc:grpChg chg="add del">
          <ac:chgData name="Anthonia Akpan (2026998)" userId="S::2026998@student.uwtsd.ac.uk::f4522fb3-2210-4efa-893b-5e84191431d5" providerId="AD" clId="Web-{0694B7EE-F7DB-EDB7-A984-48538855383C}" dt="2022-02-14T22:35:06.191" v="593"/>
          <ac:grpSpMkLst>
            <pc:docMk/>
            <pc:sldMk cId="3260420649" sldId="259"/>
            <ac:grpSpMk id="23" creationId="{93E10248-AF0E-477D-B4D2-47C02CE4E353}"/>
          </ac:grpSpMkLst>
        </pc:grpChg>
        <pc:grpChg chg="add del">
          <ac:chgData name="Anthonia Akpan (2026998)" userId="S::2026998@student.uwtsd.ac.uk::f4522fb3-2210-4efa-893b-5e84191431d5" providerId="AD" clId="Web-{0694B7EE-F7DB-EDB7-A984-48538855383C}" dt="2022-02-14T22:35:06.191" v="593"/>
          <ac:grpSpMkLst>
            <pc:docMk/>
            <pc:sldMk cId="3260420649" sldId="259"/>
            <ac:grpSpMk id="29" creationId="{5F72ECA3-2A46-4A5A-8330-12F7E22105BD}"/>
          </ac:grpSpMkLst>
        </pc:grpChg>
        <pc:grpChg chg="add">
          <ac:chgData name="Anthonia Akpan (2026998)" userId="S::2026998@student.uwtsd.ac.uk::f4522fb3-2210-4efa-893b-5e84191431d5" providerId="AD" clId="Web-{0694B7EE-F7DB-EDB7-A984-48538855383C}" dt="2022-02-14T22:35:06.191" v="593"/>
          <ac:grpSpMkLst>
            <pc:docMk/>
            <pc:sldMk cId="3260420649" sldId="259"/>
            <ac:grpSpMk id="38" creationId="{93E10248-AF0E-477D-B4D2-47C02CE4E353}"/>
          </ac:grpSpMkLst>
        </pc:grpChg>
        <pc:cxnChg chg="del">
          <ac:chgData name="Anthonia Akpan (2026998)" userId="S::2026998@student.uwtsd.ac.uk::f4522fb3-2210-4efa-893b-5e84191431d5" providerId="AD" clId="Web-{0694B7EE-F7DB-EDB7-A984-48538855383C}" dt="2022-02-14T22:28:31.945" v="547"/>
          <ac:cxnSpMkLst>
            <pc:docMk/>
            <pc:sldMk cId="3260420649" sldId="259"/>
            <ac:cxnSpMk id="18" creationId="{E81F53E2-F556-42FA-8D24-113839EE19F8}"/>
          </ac:cxnSpMkLst>
        </pc:cxnChg>
      </pc:sldChg>
      <pc:sldChg chg="addSp delSp modSp mod setBg addAnim setClrOvrMap">
        <pc:chgData name="Anthonia Akpan (2026998)" userId="S::2026998@student.uwtsd.ac.uk::f4522fb3-2210-4efa-893b-5e84191431d5" providerId="AD" clId="Web-{0694B7EE-F7DB-EDB7-A984-48538855383C}" dt="2022-02-14T22:35:58.538" v="598"/>
        <pc:sldMkLst>
          <pc:docMk/>
          <pc:sldMk cId="3147147057" sldId="260"/>
        </pc:sldMkLst>
        <pc:spChg chg="mod">
          <ac:chgData name="Anthonia Akpan (2026998)" userId="S::2026998@student.uwtsd.ac.uk::f4522fb3-2210-4efa-893b-5e84191431d5" providerId="AD" clId="Web-{0694B7EE-F7DB-EDB7-A984-48538855383C}" dt="2022-02-14T22:35:58.538" v="597"/>
          <ac:spMkLst>
            <pc:docMk/>
            <pc:sldMk cId="3147147057" sldId="260"/>
            <ac:spMk id="2" creationId="{442B528D-AA42-4E4F-90A1-984BEAE62886}"/>
          </ac:spMkLst>
        </pc:spChg>
        <pc:spChg chg="del">
          <ac:chgData name="Anthonia Akpan (2026998)" userId="S::2026998@student.uwtsd.ac.uk::f4522fb3-2210-4efa-893b-5e84191431d5" providerId="AD" clId="Web-{0694B7EE-F7DB-EDB7-A984-48538855383C}" dt="2022-02-14T22:35:58.538" v="597"/>
          <ac:spMkLst>
            <pc:docMk/>
            <pc:sldMk cId="3147147057" sldId="260"/>
            <ac:spMk id="12" creationId="{73C0A186-7444-4460-9C37-532E7671E99E}"/>
          </ac:spMkLst>
        </pc:spChg>
        <pc:spChg chg="add">
          <ac:chgData name="Anthonia Akpan (2026998)" userId="S::2026998@student.uwtsd.ac.uk::f4522fb3-2210-4efa-893b-5e84191431d5" providerId="AD" clId="Web-{0694B7EE-F7DB-EDB7-A984-48538855383C}" dt="2022-02-14T22:35:58.538" v="597"/>
          <ac:spMkLst>
            <pc:docMk/>
            <pc:sldMk cId="3147147057" sldId="260"/>
            <ac:spMk id="27" creationId="{73C0A186-7444-4460-9C37-532E7671E99E}"/>
          </ac:spMkLst>
        </pc:spChg>
        <pc:spChg chg="add">
          <ac:chgData name="Anthonia Akpan (2026998)" userId="S::2026998@student.uwtsd.ac.uk::f4522fb3-2210-4efa-893b-5e84191431d5" providerId="AD" clId="Web-{0694B7EE-F7DB-EDB7-A984-48538855383C}" dt="2022-02-14T22:35:58.538" v="597"/>
          <ac:spMkLst>
            <pc:docMk/>
            <pc:sldMk cId="3147147057" sldId="260"/>
            <ac:spMk id="29" creationId="{D22D1B95-2B54-43E9-85D9-B489F6C5DD0F}"/>
          </ac:spMkLst>
        </pc:spChg>
        <pc:spChg chg="add">
          <ac:chgData name="Anthonia Akpan (2026998)" userId="S::2026998@student.uwtsd.ac.uk::f4522fb3-2210-4efa-893b-5e84191431d5" providerId="AD" clId="Web-{0694B7EE-F7DB-EDB7-A984-48538855383C}" dt="2022-02-14T22:35:58.538" v="597"/>
          <ac:spMkLst>
            <pc:docMk/>
            <pc:sldMk cId="3147147057" sldId="260"/>
            <ac:spMk id="31" creationId="{7D0F3F6D-A49D-4406-8D61-1C4F8D792F04}"/>
          </ac:spMkLst>
        </pc:spChg>
        <pc:spChg chg="add">
          <ac:chgData name="Anthonia Akpan (2026998)" userId="S::2026998@student.uwtsd.ac.uk::f4522fb3-2210-4efa-893b-5e84191431d5" providerId="AD" clId="Web-{0694B7EE-F7DB-EDB7-A984-48538855383C}" dt="2022-02-14T22:35:58.538" v="597"/>
          <ac:spMkLst>
            <pc:docMk/>
            <pc:sldMk cId="3147147057" sldId="260"/>
            <ac:spMk id="33" creationId="{D953A318-DA8D-4405-9536-D889E45C5E3E}"/>
          </ac:spMkLst>
        </pc:spChg>
        <pc:spChg chg="add">
          <ac:chgData name="Anthonia Akpan (2026998)" userId="S::2026998@student.uwtsd.ac.uk::f4522fb3-2210-4efa-893b-5e84191431d5" providerId="AD" clId="Web-{0694B7EE-F7DB-EDB7-A984-48538855383C}" dt="2022-02-14T22:35:58.538" v="597"/>
          <ac:spMkLst>
            <pc:docMk/>
            <pc:sldMk cId="3147147057" sldId="260"/>
            <ac:spMk id="35" creationId="{9E382A3D-2F90-475C-8DF2-F666FEA3425B}"/>
          </ac:spMkLst>
        </pc:spChg>
        <pc:grpChg chg="del">
          <ac:chgData name="Anthonia Akpan (2026998)" userId="S::2026998@student.uwtsd.ac.uk::f4522fb3-2210-4efa-893b-5e84191431d5" providerId="AD" clId="Web-{0694B7EE-F7DB-EDB7-A984-48538855383C}" dt="2022-02-14T22:35:58.538" v="597"/>
          <ac:grpSpMkLst>
            <pc:docMk/>
            <pc:sldMk cId="3147147057" sldId="260"/>
            <ac:grpSpMk id="8" creationId="{93E10248-AF0E-477D-B4D2-47C02CE4E353}"/>
          </ac:grpSpMkLst>
        </pc:grpChg>
        <pc:grpChg chg="del">
          <ac:chgData name="Anthonia Akpan (2026998)" userId="S::2026998@student.uwtsd.ac.uk::f4522fb3-2210-4efa-893b-5e84191431d5" providerId="AD" clId="Web-{0694B7EE-F7DB-EDB7-A984-48538855383C}" dt="2022-02-14T22:35:58.538" v="597"/>
          <ac:grpSpMkLst>
            <pc:docMk/>
            <pc:sldMk cId="3147147057" sldId="260"/>
            <ac:grpSpMk id="14" creationId="{F1ECA4FE-7D2F-4576-B767-3A5F5ABFE90F}"/>
          </ac:grpSpMkLst>
        </pc:grpChg>
        <pc:grpChg chg="add">
          <ac:chgData name="Anthonia Akpan (2026998)" userId="S::2026998@student.uwtsd.ac.uk::f4522fb3-2210-4efa-893b-5e84191431d5" providerId="AD" clId="Web-{0694B7EE-F7DB-EDB7-A984-48538855383C}" dt="2022-02-14T22:35:58.538" v="597"/>
          <ac:grpSpMkLst>
            <pc:docMk/>
            <pc:sldMk cId="3147147057" sldId="260"/>
            <ac:grpSpMk id="23" creationId="{93E10248-AF0E-477D-B4D2-47C02CE4E353}"/>
          </ac:grpSpMkLst>
        </pc:grpChg>
        <pc:cxnChg chg="del">
          <ac:chgData name="Anthonia Akpan (2026998)" userId="S::2026998@student.uwtsd.ac.uk::f4522fb3-2210-4efa-893b-5e84191431d5" providerId="AD" clId="Web-{0694B7EE-F7DB-EDB7-A984-48538855383C}" dt="2022-02-14T22:35:58.538" v="597"/>
          <ac:cxnSpMkLst>
            <pc:docMk/>
            <pc:sldMk cId="3147147057" sldId="260"/>
            <ac:cxnSpMk id="18" creationId="{E81F53E2-F556-42FA-8D24-113839EE19F8}"/>
          </ac:cxnSpMkLst>
        </pc:cxnChg>
      </pc:sldChg>
      <pc:sldChg chg="addSp delSp modSp new mod setBg addAnim setClrOvrMap">
        <pc:chgData name="Anthonia Akpan (2026998)" userId="S::2026998@student.uwtsd.ac.uk::f4522fb3-2210-4efa-893b-5e84191431d5" providerId="AD" clId="Web-{0694B7EE-F7DB-EDB7-A984-48538855383C}" dt="2022-02-14T22:35:27.223" v="594"/>
        <pc:sldMkLst>
          <pc:docMk/>
          <pc:sldMk cId="197788046" sldId="261"/>
        </pc:sldMkLst>
        <pc:spChg chg="mod">
          <ac:chgData name="Anthonia Akpan (2026998)" userId="S::2026998@student.uwtsd.ac.uk::f4522fb3-2210-4efa-893b-5e84191431d5" providerId="AD" clId="Web-{0694B7EE-F7DB-EDB7-A984-48538855383C}" dt="2022-02-14T22:35:27.223" v="594"/>
          <ac:spMkLst>
            <pc:docMk/>
            <pc:sldMk cId="197788046" sldId="261"/>
            <ac:spMk id="2" creationId="{C392444F-60FB-41A3-BF0A-FA453DF991E6}"/>
          </ac:spMkLst>
        </pc:spChg>
        <pc:spChg chg="add del">
          <ac:chgData name="Anthonia Akpan (2026998)" userId="S::2026998@student.uwtsd.ac.uk::f4522fb3-2210-4efa-893b-5e84191431d5" providerId="AD" clId="Web-{0694B7EE-F7DB-EDB7-A984-48538855383C}" dt="2022-02-14T22:16:52.474" v="401"/>
          <ac:spMkLst>
            <pc:docMk/>
            <pc:sldMk cId="197788046" sldId="261"/>
            <ac:spMk id="3" creationId="{FFED4E0C-FC3F-4295-86A6-48636AD26E31}"/>
          </ac:spMkLst>
        </pc:spChg>
        <pc:spChg chg="add del">
          <ac:chgData name="Anthonia Akpan (2026998)" userId="S::2026998@student.uwtsd.ac.uk::f4522fb3-2210-4efa-893b-5e84191431d5" providerId="AD" clId="Web-{0694B7EE-F7DB-EDB7-A984-48538855383C}" dt="2022-02-14T22:16:52.396" v="400"/>
          <ac:spMkLst>
            <pc:docMk/>
            <pc:sldMk cId="197788046" sldId="261"/>
            <ac:spMk id="12" creationId="{73C0A186-7444-4460-9C37-532E7671E99E}"/>
          </ac:spMkLst>
        </pc:spChg>
        <pc:spChg chg="add del">
          <ac:chgData name="Anthonia Akpan (2026998)" userId="S::2026998@student.uwtsd.ac.uk::f4522fb3-2210-4efa-893b-5e84191431d5" providerId="AD" clId="Web-{0694B7EE-F7DB-EDB7-A984-48538855383C}" dt="2022-02-14T22:16:52.396" v="400"/>
          <ac:spMkLst>
            <pc:docMk/>
            <pc:sldMk cId="197788046" sldId="261"/>
            <ac:spMk id="18" creationId="{029C0D00-401D-42B7-94D8-008C7DAA8E80}"/>
          </ac:spMkLst>
        </pc:spChg>
        <pc:spChg chg="add del">
          <ac:chgData name="Anthonia Akpan (2026998)" userId="S::2026998@student.uwtsd.ac.uk::f4522fb3-2210-4efa-893b-5e84191431d5" providerId="AD" clId="Web-{0694B7EE-F7DB-EDB7-A984-48538855383C}" dt="2022-02-14T22:26:34.672" v="536"/>
          <ac:spMkLst>
            <pc:docMk/>
            <pc:sldMk cId="197788046" sldId="261"/>
            <ac:spMk id="21" creationId="{73C0A186-7444-4460-9C37-532E7671E99E}"/>
          </ac:spMkLst>
        </pc:spChg>
        <pc:spChg chg="add del">
          <ac:chgData name="Anthonia Akpan (2026998)" userId="S::2026998@student.uwtsd.ac.uk::f4522fb3-2210-4efa-893b-5e84191431d5" providerId="AD" clId="Web-{0694B7EE-F7DB-EDB7-A984-48538855383C}" dt="2022-02-14T22:26:34.625" v="535"/>
          <ac:spMkLst>
            <pc:docMk/>
            <pc:sldMk cId="197788046" sldId="261"/>
            <ac:spMk id="32" creationId="{73C0A186-7444-4460-9C37-532E7671E99E}"/>
          </ac:spMkLst>
        </pc:spChg>
        <pc:spChg chg="add del">
          <ac:chgData name="Anthonia Akpan (2026998)" userId="S::2026998@student.uwtsd.ac.uk::f4522fb3-2210-4efa-893b-5e84191431d5" providerId="AD" clId="Web-{0694B7EE-F7DB-EDB7-A984-48538855383C}" dt="2022-02-14T22:26:34.625" v="535"/>
          <ac:spMkLst>
            <pc:docMk/>
            <pc:sldMk cId="197788046" sldId="261"/>
            <ac:spMk id="34" creationId="{D22D1B95-2B54-43E9-85D9-B489F6C5DD0F}"/>
          </ac:spMkLst>
        </pc:spChg>
        <pc:spChg chg="add del">
          <ac:chgData name="Anthonia Akpan (2026998)" userId="S::2026998@student.uwtsd.ac.uk::f4522fb3-2210-4efa-893b-5e84191431d5" providerId="AD" clId="Web-{0694B7EE-F7DB-EDB7-A984-48538855383C}" dt="2022-02-14T22:26:34.625" v="535"/>
          <ac:spMkLst>
            <pc:docMk/>
            <pc:sldMk cId="197788046" sldId="261"/>
            <ac:spMk id="36" creationId="{7D0F3F6D-A49D-4406-8D61-1C4F8D792F04}"/>
          </ac:spMkLst>
        </pc:spChg>
        <pc:spChg chg="add del">
          <ac:chgData name="Anthonia Akpan (2026998)" userId="S::2026998@student.uwtsd.ac.uk::f4522fb3-2210-4efa-893b-5e84191431d5" providerId="AD" clId="Web-{0694B7EE-F7DB-EDB7-A984-48538855383C}" dt="2022-02-14T22:26:34.625" v="535"/>
          <ac:spMkLst>
            <pc:docMk/>
            <pc:sldMk cId="197788046" sldId="261"/>
            <ac:spMk id="38" creationId="{D953A318-DA8D-4405-9536-D889E45C5E3E}"/>
          </ac:spMkLst>
        </pc:spChg>
        <pc:spChg chg="add del">
          <ac:chgData name="Anthonia Akpan (2026998)" userId="S::2026998@student.uwtsd.ac.uk::f4522fb3-2210-4efa-893b-5e84191431d5" providerId="AD" clId="Web-{0694B7EE-F7DB-EDB7-A984-48538855383C}" dt="2022-02-14T22:26:34.625" v="535"/>
          <ac:spMkLst>
            <pc:docMk/>
            <pc:sldMk cId="197788046" sldId="261"/>
            <ac:spMk id="40" creationId="{9E382A3D-2F90-475C-8DF2-F666FEA3425B}"/>
          </ac:spMkLst>
        </pc:spChg>
        <pc:spChg chg="add del">
          <ac:chgData name="Anthonia Akpan (2026998)" userId="S::2026998@student.uwtsd.ac.uk::f4522fb3-2210-4efa-893b-5e84191431d5" providerId="AD" clId="Web-{0694B7EE-F7DB-EDB7-A984-48538855383C}" dt="2022-02-14T22:27:49.255" v="546"/>
          <ac:spMkLst>
            <pc:docMk/>
            <pc:sldMk cId="197788046" sldId="261"/>
            <ac:spMk id="43" creationId="{73C0A186-7444-4460-9C37-532E7671E99E}"/>
          </ac:spMkLst>
        </pc:spChg>
        <pc:spChg chg="add del">
          <ac:chgData name="Anthonia Akpan (2026998)" userId="S::2026998@student.uwtsd.ac.uk::f4522fb3-2210-4efa-893b-5e84191431d5" providerId="AD" clId="Web-{0694B7EE-F7DB-EDB7-A984-48538855383C}" dt="2022-02-14T22:27:05.221" v="541"/>
          <ac:spMkLst>
            <pc:docMk/>
            <pc:sldMk cId="197788046" sldId="261"/>
            <ac:spMk id="55" creationId="{73C0A186-7444-4460-9C37-532E7671E99E}"/>
          </ac:spMkLst>
        </pc:spChg>
        <pc:spChg chg="add del">
          <ac:chgData name="Anthonia Akpan (2026998)" userId="S::2026998@student.uwtsd.ac.uk::f4522fb3-2210-4efa-893b-5e84191431d5" providerId="AD" clId="Web-{0694B7EE-F7DB-EDB7-A984-48538855383C}" dt="2022-02-14T22:27:49.208" v="545"/>
          <ac:spMkLst>
            <pc:docMk/>
            <pc:sldMk cId="197788046" sldId="261"/>
            <ac:spMk id="56" creationId="{670D6F2B-93AF-47D6-9378-5E54BE0AC69F}"/>
          </ac:spMkLst>
        </pc:spChg>
        <pc:spChg chg="add del">
          <ac:chgData name="Anthonia Akpan (2026998)" userId="S::2026998@student.uwtsd.ac.uk::f4522fb3-2210-4efa-893b-5e84191431d5" providerId="AD" clId="Web-{0694B7EE-F7DB-EDB7-A984-48538855383C}" dt="2022-02-14T22:27:49.208" v="545"/>
          <ac:spMkLst>
            <pc:docMk/>
            <pc:sldMk cId="197788046" sldId="261"/>
            <ac:spMk id="58" creationId="{491A5E26-1F21-459D-8C03-ADB057B09066}"/>
          </ac:spMkLst>
        </pc:spChg>
        <pc:spChg chg="add del">
          <ac:chgData name="Anthonia Akpan (2026998)" userId="S::2026998@student.uwtsd.ac.uk::f4522fb3-2210-4efa-893b-5e84191431d5" providerId="AD" clId="Web-{0694B7EE-F7DB-EDB7-A984-48538855383C}" dt="2022-02-14T22:27:37.082" v="543"/>
          <ac:spMkLst>
            <pc:docMk/>
            <pc:sldMk cId="197788046" sldId="261"/>
            <ac:spMk id="64" creationId="{73C0A186-7444-4460-9C37-532E7671E99E}"/>
          </ac:spMkLst>
        </pc:spChg>
        <pc:spChg chg="add del">
          <ac:chgData name="Anthonia Akpan (2026998)" userId="S::2026998@student.uwtsd.ac.uk::f4522fb3-2210-4efa-893b-5e84191431d5" providerId="AD" clId="Web-{0694B7EE-F7DB-EDB7-A984-48538855383C}" dt="2022-02-14T22:35:27.223" v="594"/>
          <ac:spMkLst>
            <pc:docMk/>
            <pc:sldMk cId="197788046" sldId="261"/>
            <ac:spMk id="67" creationId="{73C0A186-7444-4460-9C37-532E7671E99E}"/>
          </ac:spMkLst>
        </pc:spChg>
        <pc:spChg chg="add del">
          <ac:chgData name="Anthonia Akpan (2026998)" userId="S::2026998@student.uwtsd.ac.uk::f4522fb3-2210-4efa-893b-5e84191431d5" providerId="AD" clId="Web-{0694B7EE-F7DB-EDB7-A984-48538855383C}" dt="2022-02-14T22:35:27.223" v="594"/>
          <ac:spMkLst>
            <pc:docMk/>
            <pc:sldMk cId="197788046" sldId="261"/>
            <ac:spMk id="70" creationId="{029C0D00-401D-42B7-94D8-008C7DAA8E80}"/>
          </ac:spMkLst>
        </pc:spChg>
        <pc:spChg chg="add">
          <ac:chgData name="Anthonia Akpan (2026998)" userId="S::2026998@student.uwtsd.ac.uk::f4522fb3-2210-4efa-893b-5e84191431d5" providerId="AD" clId="Web-{0694B7EE-F7DB-EDB7-A984-48538855383C}" dt="2022-02-14T22:35:27.223" v="594"/>
          <ac:spMkLst>
            <pc:docMk/>
            <pc:sldMk cId="197788046" sldId="261"/>
            <ac:spMk id="79" creationId="{73C0A186-7444-4460-9C37-532E7671E99E}"/>
          </ac:spMkLst>
        </pc:spChg>
        <pc:spChg chg="add">
          <ac:chgData name="Anthonia Akpan (2026998)" userId="S::2026998@student.uwtsd.ac.uk::f4522fb3-2210-4efa-893b-5e84191431d5" providerId="AD" clId="Web-{0694B7EE-F7DB-EDB7-A984-48538855383C}" dt="2022-02-14T22:35:27.223" v="594"/>
          <ac:spMkLst>
            <pc:docMk/>
            <pc:sldMk cId="197788046" sldId="261"/>
            <ac:spMk id="81" creationId="{D22D1B95-2B54-43E9-85D9-B489F6C5DD0F}"/>
          </ac:spMkLst>
        </pc:spChg>
        <pc:spChg chg="add">
          <ac:chgData name="Anthonia Akpan (2026998)" userId="S::2026998@student.uwtsd.ac.uk::f4522fb3-2210-4efa-893b-5e84191431d5" providerId="AD" clId="Web-{0694B7EE-F7DB-EDB7-A984-48538855383C}" dt="2022-02-14T22:35:27.223" v="594"/>
          <ac:spMkLst>
            <pc:docMk/>
            <pc:sldMk cId="197788046" sldId="261"/>
            <ac:spMk id="83" creationId="{7D0F3F6D-A49D-4406-8D61-1C4F8D792F04}"/>
          </ac:spMkLst>
        </pc:spChg>
        <pc:spChg chg="add">
          <ac:chgData name="Anthonia Akpan (2026998)" userId="S::2026998@student.uwtsd.ac.uk::f4522fb3-2210-4efa-893b-5e84191431d5" providerId="AD" clId="Web-{0694B7EE-F7DB-EDB7-A984-48538855383C}" dt="2022-02-14T22:35:27.223" v="594"/>
          <ac:spMkLst>
            <pc:docMk/>
            <pc:sldMk cId="197788046" sldId="261"/>
            <ac:spMk id="85" creationId="{D953A318-DA8D-4405-9536-D889E45C5E3E}"/>
          </ac:spMkLst>
        </pc:spChg>
        <pc:spChg chg="add">
          <ac:chgData name="Anthonia Akpan (2026998)" userId="S::2026998@student.uwtsd.ac.uk::f4522fb3-2210-4efa-893b-5e84191431d5" providerId="AD" clId="Web-{0694B7EE-F7DB-EDB7-A984-48538855383C}" dt="2022-02-14T22:35:27.223" v="594"/>
          <ac:spMkLst>
            <pc:docMk/>
            <pc:sldMk cId="197788046" sldId="261"/>
            <ac:spMk id="87" creationId="{9E382A3D-2F90-475C-8DF2-F666FEA3425B}"/>
          </ac:spMkLst>
        </pc:spChg>
        <pc:grpChg chg="add del">
          <ac:chgData name="Anthonia Akpan (2026998)" userId="S::2026998@student.uwtsd.ac.uk::f4522fb3-2210-4efa-893b-5e84191431d5" providerId="AD" clId="Web-{0694B7EE-F7DB-EDB7-A984-48538855383C}" dt="2022-02-14T22:16:52.396" v="400"/>
          <ac:grpSpMkLst>
            <pc:docMk/>
            <pc:sldMk cId="197788046" sldId="261"/>
            <ac:grpSpMk id="8" creationId="{93E10248-AF0E-477D-B4D2-47C02CE4E353}"/>
          </ac:grpSpMkLst>
        </pc:grpChg>
        <pc:grpChg chg="add del">
          <ac:chgData name="Anthonia Akpan (2026998)" userId="S::2026998@student.uwtsd.ac.uk::f4522fb3-2210-4efa-893b-5e84191431d5" providerId="AD" clId="Web-{0694B7EE-F7DB-EDB7-A984-48538855383C}" dt="2022-02-14T22:16:52.396" v="400"/>
          <ac:grpSpMkLst>
            <pc:docMk/>
            <pc:sldMk cId="197788046" sldId="261"/>
            <ac:grpSpMk id="14" creationId="{5F72ECA3-2A46-4A5A-8330-12F7E22105BD}"/>
          </ac:grpSpMkLst>
        </pc:grpChg>
        <pc:grpChg chg="add del">
          <ac:chgData name="Anthonia Akpan (2026998)" userId="S::2026998@student.uwtsd.ac.uk::f4522fb3-2210-4efa-893b-5e84191431d5" providerId="AD" clId="Web-{0694B7EE-F7DB-EDB7-A984-48538855383C}" dt="2022-02-14T22:26:34.672" v="536"/>
          <ac:grpSpMkLst>
            <pc:docMk/>
            <pc:sldMk cId="197788046" sldId="261"/>
            <ac:grpSpMk id="20" creationId="{93E10248-AF0E-477D-B4D2-47C02CE4E353}"/>
          </ac:grpSpMkLst>
        </pc:grpChg>
        <pc:grpChg chg="add del">
          <ac:chgData name="Anthonia Akpan (2026998)" userId="S::2026998@student.uwtsd.ac.uk::f4522fb3-2210-4efa-893b-5e84191431d5" providerId="AD" clId="Web-{0694B7EE-F7DB-EDB7-A984-48538855383C}" dt="2022-02-14T22:26:34.672" v="536"/>
          <ac:grpSpMkLst>
            <pc:docMk/>
            <pc:sldMk cId="197788046" sldId="261"/>
            <ac:grpSpMk id="22" creationId="{F1ECA4FE-7D2F-4576-B767-3A5F5ABFE90F}"/>
          </ac:grpSpMkLst>
        </pc:grpChg>
        <pc:grpChg chg="add del">
          <ac:chgData name="Anthonia Akpan (2026998)" userId="S::2026998@student.uwtsd.ac.uk::f4522fb3-2210-4efa-893b-5e84191431d5" providerId="AD" clId="Web-{0694B7EE-F7DB-EDB7-A984-48538855383C}" dt="2022-02-14T22:26:34.625" v="535"/>
          <ac:grpSpMkLst>
            <pc:docMk/>
            <pc:sldMk cId="197788046" sldId="261"/>
            <ac:grpSpMk id="28" creationId="{93E10248-AF0E-477D-B4D2-47C02CE4E353}"/>
          </ac:grpSpMkLst>
        </pc:grpChg>
        <pc:grpChg chg="add del">
          <ac:chgData name="Anthonia Akpan (2026998)" userId="S::2026998@student.uwtsd.ac.uk::f4522fb3-2210-4efa-893b-5e84191431d5" providerId="AD" clId="Web-{0694B7EE-F7DB-EDB7-A984-48538855383C}" dt="2022-02-14T22:27:49.255" v="546"/>
          <ac:grpSpMkLst>
            <pc:docMk/>
            <pc:sldMk cId="197788046" sldId="261"/>
            <ac:grpSpMk id="42" creationId="{93E10248-AF0E-477D-B4D2-47C02CE4E353}"/>
          </ac:grpSpMkLst>
        </pc:grpChg>
        <pc:grpChg chg="add del">
          <ac:chgData name="Anthonia Akpan (2026998)" userId="S::2026998@student.uwtsd.ac.uk::f4522fb3-2210-4efa-893b-5e84191431d5" providerId="AD" clId="Web-{0694B7EE-F7DB-EDB7-A984-48538855383C}" dt="2022-02-14T22:27:49.255" v="546"/>
          <ac:grpSpMkLst>
            <pc:docMk/>
            <pc:sldMk cId="197788046" sldId="261"/>
            <ac:grpSpMk id="44" creationId="{F1ECA4FE-7D2F-4576-B767-3A5F5ABFE90F}"/>
          </ac:grpSpMkLst>
        </pc:grpChg>
        <pc:grpChg chg="add del">
          <ac:chgData name="Anthonia Akpan (2026998)" userId="S::2026998@student.uwtsd.ac.uk::f4522fb3-2210-4efa-893b-5e84191431d5" providerId="AD" clId="Web-{0694B7EE-F7DB-EDB7-A984-48538855383C}" dt="2022-02-14T22:27:05.221" v="541"/>
          <ac:grpSpMkLst>
            <pc:docMk/>
            <pc:sldMk cId="197788046" sldId="261"/>
            <ac:grpSpMk id="51" creationId="{93E10248-AF0E-477D-B4D2-47C02CE4E353}"/>
          </ac:grpSpMkLst>
        </pc:grpChg>
        <pc:grpChg chg="add del">
          <ac:chgData name="Anthonia Akpan (2026998)" userId="S::2026998@student.uwtsd.ac.uk::f4522fb3-2210-4efa-893b-5e84191431d5" providerId="AD" clId="Web-{0694B7EE-F7DB-EDB7-A984-48538855383C}" dt="2022-02-14T22:27:49.208" v="545"/>
          <ac:grpSpMkLst>
            <pc:docMk/>
            <pc:sldMk cId="197788046" sldId="261"/>
            <ac:grpSpMk id="52" creationId="{6503EB0F-2257-4A3E-A73B-E1DE769B459F}"/>
          </ac:grpSpMkLst>
        </pc:grpChg>
        <pc:grpChg chg="add del">
          <ac:chgData name="Anthonia Akpan (2026998)" userId="S::2026998@student.uwtsd.ac.uk::f4522fb3-2210-4efa-893b-5e84191431d5" providerId="AD" clId="Web-{0694B7EE-F7DB-EDB7-A984-48538855383C}" dt="2022-02-14T22:27:05.221" v="541"/>
          <ac:grpSpMkLst>
            <pc:docMk/>
            <pc:sldMk cId="197788046" sldId="261"/>
            <ac:grpSpMk id="57" creationId="{D4EC3799-3F52-48CE-85CC-83AED368EB42}"/>
          </ac:grpSpMkLst>
        </pc:grpChg>
        <pc:grpChg chg="add del">
          <ac:chgData name="Anthonia Akpan (2026998)" userId="S::2026998@student.uwtsd.ac.uk::f4522fb3-2210-4efa-893b-5e84191431d5" providerId="AD" clId="Web-{0694B7EE-F7DB-EDB7-A984-48538855383C}" dt="2022-02-14T22:35:27.223" v="594"/>
          <ac:grpSpMkLst>
            <pc:docMk/>
            <pc:sldMk cId="197788046" sldId="261"/>
            <ac:grpSpMk id="60" creationId="{93E10248-AF0E-477D-B4D2-47C02CE4E353}"/>
          </ac:grpSpMkLst>
        </pc:grpChg>
        <pc:grpChg chg="add del">
          <ac:chgData name="Anthonia Akpan (2026998)" userId="S::2026998@student.uwtsd.ac.uk::f4522fb3-2210-4efa-893b-5e84191431d5" providerId="AD" clId="Web-{0694B7EE-F7DB-EDB7-A984-48538855383C}" dt="2022-02-14T22:27:37.082" v="543"/>
          <ac:grpSpMkLst>
            <pc:docMk/>
            <pc:sldMk cId="197788046" sldId="261"/>
            <ac:grpSpMk id="63" creationId="{93E10248-AF0E-477D-B4D2-47C02CE4E353}"/>
          </ac:grpSpMkLst>
        </pc:grpChg>
        <pc:grpChg chg="add del">
          <ac:chgData name="Anthonia Akpan (2026998)" userId="S::2026998@student.uwtsd.ac.uk::f4522fb3-2210-4efa-893b-5e84191431d5" providerId="AD" clId="Web-{0694B7EE-F7DB-EDB7-A984-48538855383C}" dt="2022-02-14T22:27:37.082" v="543"/>
          <ac:grpSpMkLst>
            <pc:docMk/>
            <pc:sldMk cId="197788046" sldId="261"/>
            <ac:grpSpMk id="65" creationId="{F1ECA4FE-7D2F-4576-B767-3A5F5ABFE90F}"/>
          </ac:grpSpMkLst>
        </pc:grpChg>
        <pc:grpChg chg="add del">
          <ac:chgData name="Anthonia Akpan (2026998)" userId="S::2026998@student.uwtsd.ac.uk::f4522fb3-2210-4efa-893b-5e84191431d5" providerId="AD" clId="Web-{0694B7EE-F7DB-EDB7-A984-48538855383C}" dt="2022-02-14T22:35:27.223" v="594"/>
          <ac:grpSpMkLst>
            <pc:docMk/>
            <pc:sldMk cId="197788046" sldId="261"/>
            <ac:grpSpMk id="68" creationId="{5F72ECA3-2A46-4A5A-8330-12F7E22105BD}"/>
          </ac:grpSpMkLst>
        </pc:grpChg>
        <pc:grpChg chg="add">
          <ac:chgData name="Anthonia Akpan (2026998)" userId="S::2026998@student.uwtsd.ac.uk::f4522fb3-2210-4efa-893b-5e84191431d5" providerId="AD" clId="Web-{0694B7EE-F7DB-EDB7-A984-48538855383C}" dt="2022-02-14T22:35:27.223" v="594"/>
          <ac:grpSpMkLst>
            <pc:docMk/>
            <pc:sldMk cId="197788046" sldId="261"/>
            <ac:grpSpMk id="75" creationId="{93E10248-AF0E-477D-B4D2-47C02CE4E353}"/>
          </ac:grpSpMkLst>
        </pc:grpChg>
        <pc:picChg chg="add del">
          <ac:chgData name="Anthonia Akpan (2026998)" userId="S::2026998@student.uwtsd.ac.uk::f4522fb3-2210-4efa-893b-5e84191431d5" providerId="AD" clId="Web-{0694B7EE-F7DB-EDB7-A984-48538855383C}" dt="2022-02-14T22:27:49.208" v="545"/>
          <ac:picMkLst>
            <pc:docMk/>
            <pc:sldMk cId="197788046" sldId="261"/>
            <ac:picMk id="48" creationId="{BB0B212F-DFC8-4562-BBAD-AB5F4CE281FE}"/>
          </ac:picMkLst>
        </pc:picChg>
        <pc:cxnChg chg="add del">
          <ac:chgData name="Anthonia Akpan (2026998)" userId="S::2026998@student.uwtsd.ac.uk::f4522fb3-2210-4efa-893b-5e84191431d5" providerId="AD" clId="Web-{0694B7EE-F7DB-EDB7-A984-48538855383C}" dt="2022-02-14T22:26:34.672" v="536"/>
          <ac:cxnSpMkLst>
            <pc:docMk/>
            <pc:sldMk cId="197788046" sldId="261"/>
            <ac:cxnSpMk id="23" creationId="{E81F53E2-F556-42FA-8D24-113839EE19F8}"/>
          </ac:cxnSpMkLst>
        </pc:cxnChg>
        <pc:cxnChg chg="add del">
          <ac:chgData name="Anthonia Akpan (2026998)" userId="S::2026998@student.uwtsd.ac.uk::f4522fb3-2210-4efa-893b-5e84191431d5" providerId="AD" clId="Web-{0694B7EE-F7DB-EDB7-A984-48538855383C}" dt="2022-02-14T22:27:49.255" v="546"/>
          <ac:cxnSpMkLst>
            <pc:docMk/>
            <pc:sldMk cId="197788046" sldId="261"/>
            <ac:cxnSpMk id="46" creationId="{E81F53E2-F556-42FA-8D24-113839EE19F8}"/>
          </ac:cxnSpMkLst>
        </pc:cxnChg>
        <pc:cxnChg chg="add del">
          <ac:chgData name="Anthonia Akpan (2026998)" userId="S::2026998@student.uwtsd.ac.uk::f4522fb3-2210-4efa-893b-5e84191431d5" providerId="AD" clId="Web-{0694B7EE-F7DB-EDB7-A984-48538855383C}" dt="2022-02-14T22:27:05.221" v="541"/>
          <ac:cxnSpMkLst>
            <pc:docMk/>
            <pc:sldMk cId="197788046" sldId="261"/>
            <ac:cxnSpMk id="61" creationId="{789E20C7-BB50-4317-93C7-90C8ED80B275}"/>
          </ac:cxnSpMkLst>
        </pc:cxnChg>
        <pc:cxnChg chg="add del">
          <ac:chgData name="Anthonia Akpan (2026998)" userId="S::2026998@student.uwtsd.ac.uk::f4522fb3-2210-4efa-893b-5e84191431d5" providerId="AD" clId="Web-{0694B7EE-F7DB-EDB7-A984-48538855383C}" dt="2022-02-14T22:27:37.082" v="543"/>
          <ac:cxnSpMkLst>
            <pc:docMk/>
            <pc:sldMk cId="197788046" sldId="261"/>
            <ac:cxnSpMk id="66" creationId="{E81F53E2-F556-42FA-8D24-113839EE19F8}"/>
          </ac:cxnSpMkLst>
        </pc:cxnChg>
      </pc:sldChg>
      <pc:sldChg chg="addSp delSp modSp new mod setBg addAnim setClrOvrMap">
        <pc:chgData name="Anthonia Akpan (2026998)" userId="S::2026998@student.uwtsd.ac.uk::f4522fb3-2210-4efa-893b-5e84191431d5" providerId="AD" clId="Web-{0694B7EE-F7DB-EDB7-A984-48538855383C}" dt="2022-02-14T22:49:53.841" v="904" actId="20577"/>
        <pc:sldMkLst>
          <pc:docMk/>
          <pc:sldMk cId="3183524836" sldId="262"/>
        </pc:sldMkLst>
        <pc:spChg chg="mod">
          <ac:chgData name="Anthonia Akpan (2026998)" userId="S::2026998@student.uwtsd.ac.uk::f4522fb3-2210-4efa-893b-5e84191431d5" providerId="AD" clId="Web-{0694B7EE-F7DB-EDB7-A984-48538855383C}" dt="2022-02-14T22:49:53.841" v="904" actId="20577"/>
          <ac:spMkLst>
            <pc:docMk/>
            <pc:sldMk cId="3183524836" sldId="262"/>
            <ac:spMk id="2" creationId="{C779E65B-E197-4823-A227-2B35C7539CD7}"/>
          </ac:spMkLst>
        </pc:spChg>
        <pc:spChg chg="add del">
          <ac:chgData name="Anthonia Akpan (2026998)" userId="S::2026998@student.uwtsd.ac.uk::f4522fb3-2210-4efa-893b-5e84191431d5" providerId="AD" clId="Web-{0694B7EE-F7DB-EDB7-A984-48538855383C}" dt="2022-02-14T22:34:48.002" v="592"/>
          <ac:spMkLst>
            <pc:docMk/>
            <pc:sldMk cId="3183524836" sldId="262"/>
            <ac:spMk id="3" creationId="{C2E06EFB-9699-417E-8E43-56D101A806A9}"/>
          </ac:spMkLst>
        </pc:spChg>
        <pc:spChg chg="add del">
          <ac:chgData name="Anthonia Akpan (2026998)" userId="S::2026998@student.uwtsd.ac.uk::f4522fb3-2210-4efa-893b-5e84191431d5" providerId="AD" clId="Web-{0694B7EE-F7DB-EDB7-A984-48538855383C}" dt="2022-02-14T22:34:47.924" v="591"/>
          <ac:spMkLst>
            <pc:docMk/>
            <pc:sldMk cId="3183524836" sldId="262"/>
            <ac:spMk id="12" creationId="{73C0A186-7444-4460-9C37-532E7671E99E}"/>
          </ac:spMkLst>
        </pc:spChg>
        <pc:spChg chg="add del">
          <ac:chgData name="Anthonia Akpan (2026998)" userId="S::2026998@student.uwtsd.ac.uk::f4522fb3-2210-4efa-893b-5e84191431d5" providerId="AD" clId="Web-{0694B7EE-F7DB-EDB7-A984-48538855383C}" dt="2022-02-14T22:34:47.924" v="591"/>
          <ac:spMkLst>
            <pc:docMk/>
            <pc:sldMk cId="3183524836" sldId="262"/>
            <ac:spMk id="18" creationId="{029C0D00-401D-42B7-94D8-008C7DAA8E80}"/>
          </ac:spMkLst>
        </pc:spChg>
        <pc:spChg chg="add del">
          <ac:chgData name="Anthonia Akpan (2026998)" userId="S::2026998@student.uwtsd.ac.uk::f4522fb3-2210-4efa-893b-5e84191431d5" providerId="AD" clId="Web-{0694B7EE-F7DB-EDB7-A984-48538855383C}" dt="2022-02-14T22:36:54.072" v="602"/>
          <ac:spMkLst>
            <pc:docMk/>
            <pc:sldMk cId="3183524836" sldId="262"/>
            <ac:spMk id="21" creationId="{73C0A186-7444-4460-9C37-532E7671E99E}"/>
          </ac:spMkLst>
        </pc:spChg>
        <pc:spChg chg="add del">
          <ac:chgData name="Anthonia Akpan (2026998)" userId="S::2026998@student.uwtsd.ac.uk::f4522fb3-2210-4efa-893b-5e84191431d5" providerId="AD" clId="Web-{0694B7EE-F7DB-EDB7-A984-48538855383C}" dt="2022-02-14T22:40:44.368" v="701"/>
          <ac:spMkLst>
            <pc:docMk/>
            <pc:sldMk cId="3183524836" sldId="262"/>
            <ac:spMk id="32" creationId="{73C0A186-7444-4460-9C37-532E7671E99E}"/>
          </ac:spMkLst>
        </pc:spChg>
        <pc:spChg chg="add del">
          <ac:chgData name="Anthonia Akpan (2026998)" userId="S::2026998@student.uwtsd.ac.uk::f4522fb3-2210-4efa-893b-5e84191431d5" providerId="AD" clId="Web-{0694B7EE-F7DB-EDB7-A984-48538855383C}" dt="2022-02-14T22:40:44.368" v="701"/>
          <ac:spMkLst>
            <pc:docMk/>
            <pc:sldMk cId="3183524836" sldId="262"/>
            <ac:spMk id="34" creationId="{D22D1B95-2B54-43E9-85D9-B489F6C5DD0F}"/>
          </ac:spMkLst>
        </pc:spChg>
        <pc:spChg chg="add del">
          <ac:chgData name="Anthonia Akpan (2026998)" userId="S::2026998@student.uwtsd.ac.uk::f4522fb3-2210-4efa-893b-5e84191431d5" providerId="AD" clId="Web-{0694B7EE-F7DB-EDB7-A984-48538855383C}" dt="2022-02-14T22:40:44.368" v="701"/>
          <ac:spMkLst>
            <pc:docMk/>
            <pc:sldMk cId="3183524836" sldId="262"/>
            <ac:spMk id="36" creationId="{7D0F3F6D-A49D-4406-8D61-1C4F8D792F04}"/>
          </ac:spMkLst>
        </pc:spChg>
        <pc:spChg chg="add del">
          <ac:chgData name="Anthonia Akpan (2026998)" userId="S::2026998@student.uwtsd.ac.uk::f4522fb3-2210-4efa-893b-5e84191431d5" providerId="AD" clId="Web-{0694B7EE-F7DB-EDB7-A984-48538855383C}" dt="2022-02-14T22:40:44.368" v="701"/>
          <ac:spMkLst>
            <pc:docMk/>
            <pc:sldMk cId="3183524836" sldId="262"/>
            <ac:spMk id="38" creationId="{D953A318-DA8D-4405-9536-D889E45C5E3E}"/>
          </ac:spMkLst>
        </pc:spChg>
        <pc:spChg chg="add del">
          <ac:chgData name="Anthonia Akpan (2026998)" userId="S::2026998@student.uwtsd.ac.uk::f4522fb3-2210-4efa-893b-5e84191431d5" providerId="AD" clId="Web-{0694B7EE-F7DB-EDB7-A984-48538855383C}" dt="2022-02-14T22:40:44.368" v="701"/>
          <ac:spMkLst>
            <pc:docMk/>
            <pc:sldMk cId="3183524836" sldId="262"/>
            <ac:spMk id="40" creationId="{9E382A3D-2F90-475C-8DF2-F666FEA3425B}"/>
          </ac:spMkLst>
        </pc:spChg>
        <pc:spChg chg="add del">
          <ac:chgData name="Anthonia Akpan (2026998)" userId="S::2026998@student.uwtsd.ac.uk::f4522fb3-2210-4efa-893b-5e84191431d5" providerId="AD" clId="Web-{0694B7EE-F7DB-EDB7-A984-48538855383C}" dt="2022-02-14T22:43:19.863" v="755"/>
          <ac:spMkLst>
            <pc:docMk/>
            <pc:sldMk cId="3183524836" sldId="262"/>
            <ac:spMk id="49" creationId="{73C0A186-7444-4460-9C37-532E7671E99E}"/>
          </ac:spMkLst>
        </pc:spChg>
        <pc:spChg chg="add del">
          <ac:chgData name="Anthonia Akpan (2026998)" userId="S::2026998@student.uwtsd.ac.uk::f4522fb3-2210-4efa-893b-5e84191431d5" providerId="AD" clId="Web-{0694B7EE-F7DB-EDB7-A984-48538855383C}" dt="2022-02-14T22:43:19.863" v="755"/>
          <ac:spMkLst>
            <pc:docMk/>
            <pc:sldMk cId="3183524836" sldId="262"/>
            <ac:spMk id="51" creationId="{D22D1B95-2B54-43E9-85D9-B489F6C5DD0F}"/>
          </ac:spMkLst>
        </pc:spChg>
        <pc:spChg chg="add del">
          <ac:chgData name="Anthonia Akpan (2026998)" userId="S::2026998@student.uwtsd.ac.uk::f4522fb3-2210-4efa-893b-5e84191431d5" providerId="AD" clId="Web-{0694B7EE-F7DB-EDB7-A984-48538855383C}" dt="2022-02-14T22:43:19.863" v="755"/>
          <ac:spMkLst>
            <pc:docMk/>
            <pc:sldMk cId="3183524836" sldId="262"/>
            <ac:spMk id="53" creationId="{7D0F3F6D-A49D-4406-8D61-1C4F8D792F04}"/>
          </ac:spMkLst>
        </pc:spChg>
        <pc:spChg chg="add del">
          <ac:chgData name="Anthonia Akpan (2026998)" userId="S::2026998@student.uwtsd.ac.uk::f4522fb3-2210-4efa-893b-5e84191431d5" providerId="AD" clId="Web-{0694B7EE-F7DB-EDB7-A984-48538855383C}" dt="2022-02-14T22:43:19.863" v="755"/>
          <ac:spMkLst>
            <pc:docMk/>
            <pc:sldMk cId="3183524836" sldId="262"/>
            <ac:spMk id="55" creationId="{D953A318-DA8D-4405-9536-D889E45C5E3E}"/>
          </ac:spMkLst>
        </pc:spChg>
        <pc:spChg chg="add del">
          <ac:chgData name="Anthonia Akpan (2026998)" userId="S::2026998@student.uwtsd.ac.uk::f4522fb3-2210-4efa-893b-5e84191431d5" providerId="AD" clId="Web-{0694B7EE-F7DB-EDB7-A984-48538855383C}" dt="2022-02-14T22:43:19.863" v="755"/>
          <ac:spMkLst>
            <pc:docMk/>
            <pc:sldMk cId="3183524836" sldId="262"/>
            <ac:spMk id="57" creationId="{9E382A3D-2F90-475C-8DF2-F666FEA3425B}"/>
          </ac:spMkLst>
        </pc:spChg>
        <pc:spChg chg="add del">
          <ac:chgData name="Anthonia Akpan (2026998)" userId="S::2026998@student.uwtsd.ac.uk::f4522fb3-2210-4efa-893b-5e84191431d5" providerId="AD" clId="Web-{0694B7EE-F7DB-EDB7-A984-48538855383C}" dt="2022-02-14T22:47:12.331" v="834"/>
          <ac:spMkLst>
            <pc:docMk/>
            <pc:sldMk cId="3183524836" sldId="262"/>
            <ac:spMk id="66" creationId="{73C0A186-7444-4460-9C37-532E7671E99E}"/>
          </ac:spMkLst>
        </pc:spChg>
        <pc:spChg chg="add del">
          <ac:chgData name="Anthonia Akpan (2026998)" userId="S::2026998@student.uwtsd.ac.uk::f4522fb3-2210-4efa-893b-5e84191431d5" providerId="AD" clId="Web-{0694B7EE-F7DB-EDB7-A984-48538855383C}" dt="2022-02-14T22:47:12.331" v="834"/>
          <ac:spMkLst>
            <pc:docMk/>
            <pc:sldMk cId="3183524836" sldId="262"/>
            <ac:spMk id="68" creationId="{D22D1B95-2B54-43E9-85D9-B489F6C5DD0F}"/>
          </ac:spMkLst>
        </pc:spChg>
        <pc:spChg chg="add del">
          <ac:chgData name="Anthonia Akpan (2026998)" userId="S::2026998@student.uwtsd.ac.uk::f4522fb3-2210-4efa-893b-5e84191431d5" providerId="AD" clId="Web-{0694B7EE-F7DB-EDB7-A984-48538855383C}" dt="2022-02-14T22:47:12.331" v="834"/>
          <ac:spMkLst>
            <pc:docMk/>
            <pc:sldMk cId="3183524836" sldId="262"/>
            <ac:spMk id="70" creationId="{7D0F3F6D-A49D-4406-8D61-1C4F8D792F04}"/>
          </ac:spMkLst>
        </pc:spChg>
        <pc:spChg chg="add del">
          <ac:chgData name="Anthonia Akpan (2026998)" userId="S::2026998@student.uwtsd.ac.uk::f4522fb3-2210-4efa-893b-5e84191431d5" providerId="AD" clId="Web-{0694B7EE-F7DB-EDB7-A984-48538855383C}" dt="2022-02-14T22:47:12.331" v="834"/>
          <ac:spMkLst>
            <pc:docMk/>
            <pc:sldMk cId="3183524836" sldId="262"/>
            <ac:spMk id="72" creationId="{D953A318-DA8D-4405-9536-D889E45C5E3E}"/>
          </ac:spMkLst>
        </pc:spChg>
        <pc:spChg chg="add del">
          <ac:chgData name="Anthonia Akpan (2026998)" userId="S::2026998@student.uwtsd.ac.uk::f4522fb3-2210-4efa-893b-5e84191431d5" providerId="AD" clId="Web-{0694B7EE-F7DB-EDB7-A984-48538855383C}" dt="2022-02-14T22:47:12.331" v="834"/>
          <ac:spMkLst>
            <pc:docMk/>
            <pc:sldMk cId="3183524836" sldId="262"/>
            <ac:spMk id="74" creationId="{9E382A3D-2F90-475C-8DF2-F666FEA3425B}"/>
          </ac:spMkLst>
        </pc:spChg>
        <pc:spChg chg="add">
          <ac:chgData name="Anthonia Akpan (2026998)" userId="S::2026998@student.uwtsd.ac.uk::f4522fb3-2210-4efa-893b-5e84191431d5" providerId="AD" clId="Web-{0694B7EE-F7DB-EDB7-A984-48538855383C}" dt="2022-02-14T22:47:12.331" v="834"/>
          <ac:spMkLst>
            <pc:docMk/>
            <pc:sldMk cId="3183524836" sldId="262"/>
            <ac:spMk id="83" creationId="{73C0A186-7444-4460-9C37-532E7671E99E}"/>
          </ac:spMkLst>
        </pc:spChg>
        <pc:spChg chg="add">
          <ac:chgData name="Anthonia Akpan (2026998)" userId="S::2026998@student.uwtsd.ac.uk::f4522fb3-2210-4efa-893b-5e84191431d5" providerId="AD" clId="Web-{0694B7EE-F7DB-EDB7-A984-48538855383C}" dt="2022-02-14T22:47:12.331" v="834"/>
          <ac:spMkLst>
            <pc:docMk/>
            <pc:sldMk cId="3183524836" sldId="262"/>
            <ac:spMk id="85" creationId="{D22D1B95-2B54-43E9-85D9-B489F6C5DD0F}"/>
          </ac:spMkLst>
        </pc:spChg>
        <pc:spChg chg="add">
          <ac:chgData name="Anthonia Akpan (2026998)" userId="S::2026998@student.uwtsd.ac.uk::f4522fb3-2210-4efa-893b-5e84191431d5" providerId="AD" clId="Web-{0694B7EE-F7DB-EDB7-A984-48538855383C}" dt="2022-02-14T22:47:12.331" v="834"/>
          <ac:spMkLst>
            <pc:docMk/>
            <pc:sldMk cId="3183524836" sldId="262"/>
            <ac:spMk id="87" creationId="{7D0F3F6D-A49D-4406-8D61-1C4F8D792F04}"/>
          </ac:spMkLst>
        </pc:spChg>
        <pc:spChg chg="add">
          <ac:chgData name="Anthonia Akpan (2026998)" userId="S::2026998@student.uwtsd.ac.uk::f4522fb3-2210-4efa-893b-5e84191431d5" providerId="AD" clId="Web-{0694B7EE-F7DB-EDB7-A984-48538855383C}" dt="2022-02-14T22:47:12.331" v="834"/>
          <ac:spMkLst>
            <pc:docMk/>
            <pc:sldMk cId="3183524836" sldId="262"/>
            <ac:spMk id="89" creationId="{D953A318-DA8D-4405-9536-D889E45C5E3E}"/>
          </ac:spMkLst>
        </pc:spChg>
        <pc:spChg chg="add">
          <ac:chgData name="Anthonia Akpan (2026998)" userId="S::2026998@student.uwtsd.ac.uk::f4522fb3-2210-4efa-893b-5e84191431d5" providerId="AD" clId="Web-{0694B7EE-F7DB-EDB7-A984-48538855383C}" dt="2022-02-14T22:47:12.331" v="834"/>
          <ac:spMkLst>
            <pc:docMk/>
            <pc:sldMk cId="3183524836" sldId="262"/>
            <ac:spMk id="91" creationId="{9E382A3D-2F90-475C-8DF2-F666FEA3425B}"/>
          </ac:spMkLst>
        </pc:spChg>
        <pc:grpChg chg="add del">
          <ac:chgData name="Anthonia Akpan (2026998)" userId="S::2026998@student.uwtsd.ac.uk::f4522fb3-2210-4efa-893b-5e84191431d5" providerId="AD" clId="Web-{0694B7EE-F7DB-EDB7-A984-48538855383C}" dt="2022-02-14T22:34:47.924" v="591"/>
          <ac:grpSpMkLst>
            <pc:docMk/>
            <pc:sldMk cId="3183524836" sldId="262"/>
            <ac:grpSpMk id="8" creationId="{93E10248-AF0E-477D-B4D2-47C02CE4E353}"/>
          </ac:grpSpMkLst>
        </pc:grpChg>
        <pc:grpChg chg="add del">
          <ac:chgData name="Anthonia Akpan (2026998)" userId="S::2026998@student.uwtsd.ac.uk::f4522fb3-2210-4efa-893b-5e84191431d5" providerId="AD" clId="Web-{0694B7EE-F7DB-EDB7-A984-48538855383C}" dt="2022-02-14T22:34:47.924" v="591"/>
          <ac:grpSpMkLst>
            <pc:docMk/>
            <pc:sldMk cId="3183524836" sldId="262"/>
            <ac:grpSpMk id="14" creationId="{5F72ECA3-2A46-4A5A-8330-12F7E22105BD}"/>
          </ac:grpSpMkLst>
        </pc:grpChg>
        <pc:grpChg chg="add del">
          <ac:chgData name="Anthonia Akpan (2026998)" userId="S::2026998@student.uwtsd.ac.uk::f4522fb3-2210-4efa-893b-5e84191431d5" providerId="AD" clId="Web-{0694B7EE-F7DB-EDB7-A984-48538855383C}" dt="2022-02-14T22:36:54.072" v="602"/>
          <ac:grpSpMkLst>
            <pc:docMk/>
            <pc:sldMk cId="3183524836" sldId="262"/>
            <ac:grpSpMk id="20" creationId="{93E10248-AF0E-477D-B4D2-47C02CE4E353}"/>
          </ac:grpSpMkLst>
        </pc:grpChg>
        <pc:grpChg chg="add del">
          <ac:chgData name="Anthonia Akpan (2026998)" userId="S::2026998@student.uwtsd.ac.uk::f4522fb3-2210-4efa-893b-5e84191431d5" providerId="AD" clId="Web-{0694B7EE-F7DB-EDB7-A984-48538855383C}" dt="2022-02-14T22:36:54.072" v="602"/>
          <ac:grpSpMkLst>
            <pc:docMk/>
            <pc:sldMk cId="3183524836" sldId="262"/>
            <ac:grpSpMk id="22" creationId="{F1ECA4FE-7D2F-4576-B767-3A5F5ABFE90F}"/>
          </ac:grpSpMkLst>
        </pc:grpChg>
        <pc:grpChg chg="add del">
          <ac:chgData name="Anthonia Akpan (2026998)" userId="S::2026998@student.uwtsd.ac.uk::f4522fb3-2210-4efa-893b-5e84191431d5" providerId="AD" clId="Web-{0694B7EE-F7DB-EDB7-A984-48538855383C}" dt="2022-02-14T22:40:44.368" v="701"/>
          <ac:grpSpMkLst>
            <pc:docMk/>
            <pc:sldMk cId="3183524836" sldId="262"/>
            <ac:grpSpMk id="28" creationId="{93E10248-AF0E-477D-B4D2-47C02CE4E353}"/>
          </ac:grpSpMkLst>
        </pc:grpChg>
        <pc:grpChg chg="add del">
          <ac:chgData name="Anthonia Akpan (2026998)" userId="S::2026998@student.uwtsd.ac.uk::f4522fb3-2210-4efa-893b-5e84191431d5" providerId="AD" clId="Web-{0694B7EE-F7DB-EDB7-A984-48538855383C}" dt="2022-02-14T22:43:19.863" v="755"/>
          <ac:grpSpMkLst>
            <pc:docMk/>
            <pc:sldMk cId="3183524836" sldId="262"/>
            <ac:grpSpMk id="45" creationId="{93E10248-AF0E-477D-B4D2-47C02CE4E353}"/>
          </ac:grpSpMkLst>
        </pc:grpChg>
        <pc:grpChg chg="add del">
          <ac:chgData name="Anthonia Akpan (2026998)" userId="S::2026998@student.uwtsd.ac.uk::f4522fb3-2210-4efa-893b-5e84191431d5" providerId="AD" clId="Web-{0694B7EE-F7DB-EDB7-A984-48538855383C}" dt="2022-02-14T22:47:12.331" v="834"/>
          <ac:grpSpMkLst>
            <pc:docMk/>
            <pc:sldMk cId="3183524836" sldId="262"/>
            <ac:grpSpMk id="62" creationId="{93E10248-AF0E-477D-B4D2-47C02CE4E353}"/>
          </ac:grpSpMkLst>
        </pc:grpChg>
        <pc:grpChg chg="add">
          <ac:chgData name="Anthonia Akpan (2026998)" userId="S::2026998@student.uwtsd.ac.uk::f4522fb3-2210-4efa-893b-5e84191431d5" providerId="AD" clId="Web-{0694B7EE-F7DB-EDB7-A984-48538855383C}" dt="2022-02-14T22:47:12.331" v="834"/>
          <ac:grpSpMkLst>
            <pc:docMk/>
            <pc:sldMk cId="3183524836" sldId="262"/>
            <ac:grpSpMk id="79" creationId="{93E10248-AF0E-477D-B4D2-47C02CE4E353}"/>
          </ac:grpSpMkLst>
        </pc:grpChg>
        <pc:cxnChg chg="add del">
          <ac:chgData name="Anthonia Akpan (2026998)" userId="S::2026998@student.uwtsd.ac.uk::f4522fb3-2210-4efa-893b-5e84191431d5" providerId="AD" clId="Web-{0694B7EE-F7DB-EDB7-A984-48538855383C}" dt="2022-02-14T22:36:54.072" v="602"/>
          <ac:cxnSpMkLst>
            <pc:docMk/>
            <pc:sldMk cId="3183524836" sldId="262"/>
            <ac:cxnSpMk id="23" creationId="{E81F53E2-F556-42FA-8D24-113839EE19F8}"/>
          </ac:cxnSpMkLst>
        </pc:cxnChg>
      </pc:sldChg>
      <pc:sldChg chg="addSp delSp modSp new mod ord setBg setClrOvrMap">
        <pc:chgData name="Anthonia Akpan (2026998)" userId="S::2026998@student.uwtsd.ac.uk::f4522fb3-2210-4efa-893b-5e84191431d5" providerId="AD" clId="Web-{0694B7EE-F7DB-EDB7-A984-48538855383C}" dt="2022-02-14T22:52:55.727" v="946"/>
        <pc:sldMkLst>
          <pc:docMk/>
          <pc:sldMk cId="833719882" sldId="263"/>
        </pc:sldMkLst>
        <pc:spChg chg="mod">
          <ac:chgData name="Anthonia Akpan (2026998)" userId="S::2026998@student.uwtsd.ac.uk::f4522fb3-2210-4efa-893b-5e84191431d5" providerId="AD" clId="Web-{0694B7EE-F7DB-EDB7-A984-48538855383C}" dt="2022-02-14T22:52:52.884" v="945" actId="20577"/>
          <ac:spMkLst>
            <pc:docMk/>
            <pc:sldMk cId="833719882" sldId="263"/>
            <ac:spMk id="2" creationId="{5A6B85C1-39D7-4BB3-B931-12CAC9137134}"/>
          </ac:spMkLst>
        </pc:spChg>
        <pc:spChg chg="del mod">
          <ac:chgData name="Anthonia Akpan (2026998)" userId="S::2026998@student.uwtsd.ac.uk::f4522fb3-2210-4efa-893b-5e84191431d5" providerId="AD" clId="Web-{0694B7EE-F7DB-EDB7-A984-48538855383C}" dt="2022-02-14T22:51:18.143" v="909"/>
          <ac:spMkLst>
            <pc:docMk/>
            <pc:sldMk cId="833719882" sldId="263"/>
            <ac:spMk id="3" creationId="{FC1AD0E0-01D1-431F-A2A2-034BCC08BCD1}"/>
          </ac:spMkLst>
        </pc:spChg>
        <pc:spChg chg="add del">
          <ac:chgData name="Anthonia Akpan (2026998)" userId="S::2026998@student.uwtsd.ac.uk::f4522fb3-2210-4efa-893b-5e84191431d5" providerId="AD" clId="Web-{0694B7EE-F7DB-EDB7-A984-48538855383C}" dt="2022-02-14T22:51:18.096" v="908"/>
          <ac:spMkLst>
            <pc:docMk/>
            <pc:sldMk cId="833719882" sldId="263"/>
            <ac:spMk id="8" creationId="{01109B5D-BC35-4376-98A2-F53B03E4E1B4}"/>
          </ac:spMkLst>
        </pc:spChg>
        <pc:spChg chg="add del">
          <ac:chgData name="Anthonia Akpan (2026998)" userId="S::2026998@student.uwtsd.ac.uk::f4522fb3-2210-4efa-893b-5e84191431d5" providerId="AD" clId="Web-{0694B7EE-F7DB-EDB7-A984-48538855383C}" dt="2022-02-14T22:51:18.096" v="908"/>
          <ac:spMkLst>
            <pc:docMk/>
            <pc:sldMk cId="833719882" sldId="263"/>
            <ac:spMk id="10" creationId="{94D90C11-98A3-40E3-B04C-A3025D6458A3}"/>
          </ac:spMkLst>
        </pc:spChg>
        <pc:spChg chg="add del">
          <ac:chgData name="Anthonia Akpan (2026998)" userId="S::2026998@student.uwtsd.ac.uk::f4522fb3-2210-4efa-893b-5e84191431d5" providerId="AD" clId="Web-{0694B7EE-F7DB-EDB7-A984-48538855383C}" dt="2022-02-14T22:51:18.096" v="908"/>
          <ac:spMkLst>
            <pc:docMk/>
            <pc:sldMk cId="833719882" sldId="263"/>
            <ac:spMk id="12" creationId="{A3B28FB1-97C9-4A9E-A45B-356508C2C38B}"/>
          </ac:spMkLst>
        </pc:spChg>
        <pc:spChg chg="add">
          <ac:chgData name="Anthonia Akpan (2026998)" userId="S::2026998@student.uwtsd.ac.uk::f4522fb3-2210-4efa-893b-5e84191431d5" providerId="AD" clId="Web-{0694B7EE-F7DB-EDB7-A984-48538855383C}" dt="2022-02-14T22:51:18.143" v="909"/>
          <ac:spMkLst>
            <pc:docMk/>
            <pc:sldMk cId="833719882" sldId="263"/>
            <ac:spMk id="14" creationId="{D22D1B95-2B54-43E9-85D9-B489F6C5DD0F}"/>
          </ac:spMkLst>
        </pc:spChg>
        <pc:spChg chg="add">
          <ac:chgData name="Anthonia Akpan (2026998)" userId="S::2026998@student.uwtsd.ac.uk::f4522fb3-2210-4efa-893b-5e84191431d5" providerId="AD" clId="Web-{0694B7EE-F7DB-EDB7-A984-48538855383C}" dt="2022-02-14T22:51:18.143" v="909"/>
          <ac:spMkLst>
            <pc:docMk/>
            <pc:sldMk cId="833719882" sldId="263"/>
            <ac:spMk id="16" creationId="{7D0F3F6D-A49D-4406-8D61-1C4F8D792F04}"/>
          </ac:spMkLst>
        </pc:spChg>
        <pc:spChg chg="add">
          <ac:chgData name="Anthonia Akpan (2026998)" userId="S::2026998@student.uwtsd.ac.uk::f4522fb3-2210-4efa-893b-5e84191431d5" providerId="AD" clId="Web-{0694B7EE-F7DB-EDB7-A984-48538855383C}" dt="2022-02-14T22:51:18.143" v="909"/>
          <ac:spMkLst>
            <pc:docMk/>
            <pc:sldMk cId="833719882" sldId="263"/>
            <ac:spMk id="18" creationId="{D953A318-DA8D-4405-9536-D889E45C5E3E}"/>
          </ac:spMkLst>
        </pc:spChg>
        <pc:spChg chg="add">
          <ac:chgData name="Anthonia Akpan (2026998)" userId="S::2026998@student.uwtsd.ac.uk::f4522fb3-2210-4efa-893b-5e84191431d5" providerId="AD" clId="Web-{0694B7EE-F7DB-EDB7-A984-48538855383C}" dt="2022-02-14T22:51:18.143" v="909"/>
          <ac:spMkLst>
            <pc:docMk/>
            <pc:sldMk cId="833719882" sldId="263"/>
            <ac:spMk id="19" creationId="{73C0A186-7444-4460-9C37-532E7671E99E}"/>
          </ac:spMkLst>
        </pc:spChg>
        <pc:spChg chg="add">
          <ac:chgData name="Anthonia Akpan (2026998)" userId="S::2026998@student.uwtsd.ac.uk::f4522fb3-2210-4efa-893b-5e84191431d5" providerId="AD" clId="Web-{0694B7EE-F7DB-EDB7-A984-48538855383C}" dt="2022-02-14T22:51:18.143" v="909"/>
          <ac:spMkLst>
            <pc:docMk/>
            <pc:sldMk cId="833719882" sldId="263"/>
            <ac:spMk id="20" creationId="{9E382A3D-2F90-475C-8DF2-F666FEA3425B}"/>
          </ac:spMkLst>
        </pc:spChg>
        <pc:grpChg chg="add">
          <ac:chgData name="Anthonia Akpan (2026998)" userId="S::2026998@student.uwtsd.ac.uk::f4522fb3-2210-4efa-893b-5e84191431d5" providerId="AD" clId="Web-{0694B7EE-F7DB-EDB7-A984-48538855383C}" dt="2022-02-14T22:51:18.143" v="909"/>
          <ac:grpSpMkLst>
            <pc:docMk/>
            <pc:sldMk cId="833719882" sldId="263"/>
            <ac:grpSpMk id="15" creationId="{93E10248-AF0E-477D-B4D2-47C02CE4E353}"/>
          </ac:grpSpMkLst>
        </pc:grpChg>
      </pc:sldChg>
      <pc:sldChg chg="addSp delSp modSp new mod setBg">
        <pc:chgData name="Anthonia Akpan (2026998)" userId="S::2026998@student.uwtsd.ac.uk::f4522fb3-2210-4efa-893b-5e84191431d5" providerId="AD" clId="Web-{0694B7EE-F7DB-EDB7-A984-48538855383C}" dt="2022-02-14T22:54:21.061" v="959" actId="20577"/>
        <pc:sldMkLst>
          <pc:docMk/>
          <pc:sldMk cId="3621834690" sldId="264"/>
        </pc:sldMkLst>
        <pc:spChg chg="mod">
          <ac:chgData name="Anthonia Akpan (2026998)" userId="S::2026998@student.uwtsd.ac.uk::f4522fb3-2210-4efa-893b-5e84191431d5" providerId="AD" clId="Web-{0694B7EE-F7DB-EDB7-A984-48538855383C}" dt="2022-02-14T22:54:21.061" v="959" actId="20577"/>
          <ac:spMkLst>
            <pc:docMk/>
            <pc:sldMk cId="3621834690" sldId="264"/>
            <ac:spMk id="2" creationId="{ACC01219-8AA5-425C-AE20-4350081D6CEA}"/>
          </ac:spMkLst>
        </pc:spChg>
        <pc:spChg chg="del">
          <ac:chgData name="Anthonia Akpan (2026998)" userId="S::2026998@student.uwtsd.ac.uk::f4522fb3-2210-4efa-893b-5e84191431d5" providerId="AD" clId="Web-{0694B7EE-F7DB-EDB7-A984-48538855383C}" dt="2022-02-14T22:53:12.994" v="947"/>
          <ac:spMkLst>
            <pc:docMk/>
            <pc:sldMk cId="3621834690" sldId="264"/>
            <ac:spMk id="3" creationId="{BA611298-F532-40EF-BEAC-0860C2E5886F}"/>
          </ac:spMkLst>
        </pc:spChg>
        <pc:spChg chg="add">
          <ac:chgData name="Anthonia Akpan (2026998)" userId="S::2026998@student.uwtsd.ac.uk::f4522fb3-2210-4efa-893b-5e84191431d5" providerId="AD" clId="Web-{0694B7EE-F7DB-EDB7-A984-48538855383C}" dt="2022-02-14T22:53:12.994" v="947"/>
          <ac:spMkLst>
            <pc:docMk/>
            <pc:sldMk cId="3621834690" sldId="264"/>
            <ac:spMk id="12" creationId="{73C0A186-7444-4460-9C37-532E7671E99E}"/>
          </ac:spMkLst>
        </pc:spChg>
        <pc:spChg chg="add">
          <ac:chgData name="Anthonia Akpan (2026998)" userId="S::2026998@student.uwtsd.ac.uk::f4522fb3-2210-4efa-893b-5e84191431d5" providerId="AD" clId="Web-{0694B7EE-F7DB-EDB7-A984-48538855383C}" dt="2022-02-14T22:53:12.994" v="947"/>
          <ac:spMkLst>
            <pc:docMk/>
            <pc:sldMk cId="3621834690" sldId="264"/>
            <ac:spMk id="14" creationId="{D22D1B95-2B54-43E9-85D9-B489F6C5DD0F}"/>
          </ac:spMkLst>
        </pc:spChg>
        <pc:spChg chg="add">
          <ac:chgData name="Anthonia Akpan (2026998)" userId="S::2026998@student.uwtsd.ac.uk::f4522fb3-2210-4efa-893b-5e84191431d5" providerId="AD" clId="Web-{0694B7EE-F7DB-EDB7-A984-48538855383C}" dt="2022-02-14T22:53:12.994" v="947"/>
          <ac:spMkLst>
            <pc:docMk/>
            <pc:sldMk cId="3621834690" sldId="264"/>
            <ac:spMk id="16" creationId="{7D0F3F6D-A49D-4406-8D61-1C4F8D792F04}"/>
          </ac:spMkLst>
        </pc:spChg>
        <pc:spChg chg="add">
          <ac:chgData name="Anthonia Akpan (2026998)" userId="S::2026998@student.uwtsd.ac.uk::f4522fb3-2210-4efa-893b-5e84191431d5" providerId="AD" clId="Web-{0694B7EE-F7DB-EDB7-A984-48538855383C}" dt="2022-02-14T22:53:12.994" v="947"/>
          <ac:spMkLst>
            <pc:docMk/>
            <pc:sldMk cId="3621834690" sldId="264"/>
            <ac:spMk id="18" creationId="{D953A318-DA8D-4405-9536-D889E45C5E3E}"/>
          </ac:spMkLst>
        </pc:spChg>
        <pc:spChg chg="add">
          <ac:chgData name="Anthonia Akpan (2026998)" userId="S::2026998@student.uwtsd.ac.uk::f4522fb3-2210-4efa-893b-5e84191431d5" providerId="AD" clId="Web-{0694B7EE-F7DB-EDB7-A984-48538855383C}" dt="2022-02-14T22:53:12.994" v="947"/>
          <ac:spMkLst>
            <pc:docMk/>
            <pc:sldMk cId="3621834690" sldId="264"/>
            <ac:spMk id="20" creationId="{9E382A3D-2F90-475C-8DF2-F666FEA3425B}"/>
          </ac:spMkLst>
        </pc:spChg>
        <pc:grpChg chg="add">
          <ac:chgData name="Anthonia Akpan (2026998)" userId="S::2026998@student.uwtsd.ac.uk::f4522fb3-2210-4efa-893b-5e84191431d5" providerId="AD" clId="Web-{0694B7EE-F7DB-EDB7-A984-48538855383C}" dt="2022-02-14T22:53:12.994" v="947"/>
          <ac:grpSpMkLst>
            <pc:docMk/>
            <pc:sldMk cId="3621834690" sldId="264"/>
            <ac:grpSpMk id="8" creationId="{93E10248-AF0E-477D-B4D2-47C02CE4E353}"/>
          </ac:grpSpMkLst>
        </pc:grpChg>
      </pc:sldChg>
      <pc:sldChg chg="addSp delSp modSp new del mod setBg">
        <pc:chgData name="Anthonia Akpan (2026998)" userId="S::2026998@student.uwtsd.ac.uk::f4522fb3-2210-4efa-893b-5e84191431d5" providerId="AD" clId="Web-{0694B7EE-F7DB-EDB7-A984-48538855383C}" dt="2022-02-14T22:53:51.594" v="950"/>
        <pc:sldMkLst>
          <pc:docMk/>
          <pc:sldMk cId="1769605092" sldId="265"/>
        </pc:sldMkLst>
        <pc:spChg chg="mod">
          <ac:chgData name="Anthonia Akpan (2026998)" userId="S::2026998@student.uwtsd.ac.uk::f4522fb3-2210-4efa-893b-5e84191431d5" providerId="AD" clId="Web-{0694B7EE-F7DB-EDB7-A984-48538855383C}" dt="2022-02-14T22:53:29.230" v="949"/>
          <ac:spMkLst>
            <pc:docMk/>
            <pc:sldMk cId="1769605092" sldId="265"/>
            <ac:spMk id="2" creationId="{29F09F49-A6A0-47D4-87E0-FD65C028F928}"/>
          </ac:spMkLst>
        </pc:spChg>
        <pc:spChg chg="del">
          <ac:chgData name="Anthonia Akpan (2026998)" userId="S::2026998@student.uwtsd.ac.uk::f4522fb3-2210-4efa-893b-5e84191431d5" providerId="AD" clId="Web-{0694B7EE-F7DB-EDB7-A984-48538855383C}" dt="2022-02-14T22:53:29.230" v="949"/>
          <ac:spMkLst>
            <pc:docMk/>
            <pc:sldMk cId="1769605092" sldId="265"/>
            <ac:spMk id="3" creationId="{5EF18FA5-9855-4360-BFF9-19E3C2972E5C}"/>
          </ac:spMkLst>
        </pc:spChg>
        <pc:spChg chg="add">
          <ac:chgData name="Anthonia Akpan (2026998)" userId="S::2026998@student.uwtsd.ac.uk::f4522fb3-2210-4efa-893b-5e84191431d5" providerId="AD" clId="Web-{0694B7EE-F7DB-EDB7-A984-48538855383C}" dt="2022-02-14T22:53:29.230" v="949"/>
          <ac:spMkLst>
            <pc:docMk/>
            <pc:sldMk cId="1769605092" sldId="265"/>
            <ac:spMk id="12" creationId="{73C0A186-7444-4460-9C37-532E7671E99E}"/>
          </ac:spMkLst>
        </pc:spChg>
        <pc:spChg chg="add">
          <ac:chgData name="Anthonia Akpan (2026998)" userId="S::2026998@student.uwtsd.ac.uk::f4522fb3-2210-4efa-893b-5e84191431d5" providerId="AD" clId="Web-{0694B7EE-F7DB-EDB7-A984-48538855383C}" dt="2022-02-14T22:53:29.230" v="949"/>
          <ac:spMkLst>
            <pc:docMk/>
            <pc:sldMk cId="1769605092" sldId="265"/>
            <ac:spMk id="14" creationId="{D22D1B95-2B54-43E9-85D9-B489F6C5DD0F}"/>
          </ac:spMkLst>
        </pc:spChg>
        <pc:spChg chg="add">
          <ac:chgData name="Anthonia Akpan (2026998)" userId="S::2026998@student.uwtsd.ac.uk::f4522fb3-2210-4efa-893b-5e84191431d5" providerId="AD" clId="Web-{0694B7EE-F7DB-EDB7-A984-48538855383C}" dt="2022-02-14T22:53:29.230" v="949"/>
          <ac:spMkLst>
            <pc:docMk/>
            <pc:sldMk cId="1769605092" sldId="265"/>
            <ac:spMk id="16" creationId="{7D0F3F6D-A49D-4406-8D61-1C4F8D792F04}"/>
          </ac:spMkLst>
        </pc:spChg>
        <pc:spChg chg="add">
          <ac:chgData name="Anthonia Akpan (2026998)" userId="S::2026998@student.uwtsd.ac.uk::f4522fb3-2210-4efa-893b-5e84191431d5" providerId="AD" clId="Web-{0694B7EE-F7DB-EDB7-A984-48538855383C}" dt="2022-02-14T22:53:29.230" v="949"/>
          <ac:spMkLst>
            <pc:docMk/>
            <pc:sldMk cId="1769605092" sldId="265"/>
            <ac:spMk id="18" creationId="{D953A318-DA8D-4405-9536-D889E45C5E3E}"/>
          </ac:spMkLst>
        </pc:spChg>
        <pc:spChg chg="add">
          <ac:chgData name="Anthonia Akpan (2026998)" userId="S::2026998@student.uwtsd.ac.uk::f4522fb3-2210-4efa-893b-5e84191431d5" providerId="AD" clId="Web-{0694B7EE-F7DB-EDB7-A984-48538855383C}" dt="2022-02-14T22:53:29.230" v="949"/>
          <ac:spMkLst>
            <pc:docMk/>
            <pc:sldMk cId="1769605092" sldId="265"/>
            <ac:spMk id="20" creationId="{9E382A3D-2F90-475C-8DF2-F666FEA3425B}"/>
          </ac:spMkLst>
        </pc:spChg>
        <pc:grpChg chg="add">
          <ac:chgData name="Anthonia Akpan (2026998)" userId="S::2026998@student.uwtsd.ac.uk::f4522fb3-2210-4efa-893b-5e84191431d5" providerId="AD" clId="Web-{0694B7EE-F7DB-EDB7-A984-48538855383C}" dt="2022-02-14T22:53:29.230" v="949"/>
          <ac:grpSpMkLst>
            <pc:docMk/>
            <pc:sldMk cId="1769605092" sldId="265"/>
            <ac:grpSpMk id="8" creationId="{93E10248-AF0E-477D-B4D2-47C02CE4E353}"/>
          </ac:grpSpMkLst>
        </pc:grpChg>
      </pc:sldChg>
    </pc:docChg>
  </pc:docChgLst>
  <pc:docChgLst>
    <pc:chgData name="Anthonia Akpan (2026998)" userId="S::2026998@student.uwtsd.ac.uk::f4522fb3-2210-4efa-893b-5e84191431d5" providerId="AD" clId="Web-{DE95A03B-940D-2EF9-F41C-9EBF3D9CE2A9}"/>
    <pc:docChg chg="modSld">
      <pc:chgData name="Anthonia Akpan (2026998)" userId="S::2026998@student.uwtsd.ac.uk::f4522fb3-2210-4efa-893b-5e84191431d5" providerId="AD" clId="Web-{DE95A03B-940D-2EF9-F41C-9EBF3D9CE2A9}" dt="2022-02-25T23:17:54.961" v="88" actId="14100"/>
      <pc:docMkLst>
        <pc:docMk/>
      </pc:docMkLst>
      <pc:sldChg chg="modSp">
        <pc:chgData name="Anthonia Akpan (2026998)" userId="S::2026998@student.uwtsd.ac.uk::f4522fb3-2210-4efa-893b-5e84191431d5" providerId="AD" clId="Web-{DE95A03B-940D-2EF9-F41C-9EBF3D9CE2A9}" dt="2022-02-25T23:17:54.961" v="88" actId="14100"/>
        <pc:sldMkLst>
          <pc:docMk/>
          <pc:sldMk cId="2886294387" sldId="272"/>
        </pc:sldMkLst>
        <pc:spChg chg="mod">
          <ac:chgData name="Anthonia Akpan (2026998)" userId="S::2026998@student.uwtsd.ac.uk::f4522fb3-2210-4efa-893b-5e84191431d5" providerId="AD" clId="Web-{DE95A03B-940D-2EF9-F41C-9EBF3D9CE2A9}" dt="2022-02-25T23:17:54.961" v="88" actId="14100"/>
          <ac:spMkLst>
            <pc:docMk/>
            <pc:sldMk cId="2886294387" sldId="272"/>
            <ac:spMk id="23" creationId="{8F95C751-6C01-459E-8A50-B824B5503059}"/>
          </ac:spMkLst>
        </pc:spChg>
      </pc:sldChg>
    </pc:docChg>
  </pc:docChgLst>
  <pc:docChgLst>
    <pc:chgData name="Anthonia Akpan (2026998)" userId="S::2026998@student.uwtsd.ac.uk::f4522fb3-2210-4efa-893b-5e84191431d5" providerId="AD" clId="Web-{91E9352E-9BC8-086D-3F04-ABC94098089C}"/>
    <pc:docChg chg="addSld delSld modSld sldOrd">
      <pc:chgData name="Anthonia Akpan (2026998)" userId="S::2026998@student.uwtsd.ac.uk::f4522fb3-2210-4efa-893b-5e84191431d5" providerId="AD" clId="Web-{91E9352E-9BC8-086D-3F04-ABC94098089C}" dt="2022-03-07T20:41:54.907" v="97" actId="20577"/>
      <pc:docMkLst>
        <pc:docMk/>
      </pc:docMkLst>
      <pc:sldChg chg="addSp delSp del">
        <pc:chgData name="Anthonia Akpan (2026998)" userId="S::2026998@student.uwtsd.ac.uk::f4522fb3-2210-4efa-893b-5e84191431d5" providerId="AD" clId="Web-{91E9352E-9BC8-086D-3F04-ABC94098089C}" dt="2022-03-07T20:37:30.837" v="55"/>
        <pc:sldMkLst>
          <pc:docMk/>
          <pc:sldMk cId="3470477755" sldId="265"/>
        </pc:sldMkLst>
        <pc:spChg chg="add del">
          <ac:chgData name="Anthonia Akpan (2026998)" userId="S::2026998@student.uwtsd.ac.uk::f4522fb3-2210-4efa-893b-5e84191431d5" providerId="AD" clId="Web-{91E9352E-9BC8-086D-3F04-ABC94098089C}" dt="2022-03-07T20:37:03.915" v="54"/>
          <ac:spMkLst>
            <pc:docMk/>
            <pc:sldMk cId="3470477755" sldId="265"/>
            <ac:spMk id="5" creationId="{01378935-5A03-4DFD-9AA2-5008EAAF7EA9}"/>
          </ac:spMkLst>
        </pc:spChg>
        <pc:graphicFrameChg chg="add del">
          <ac:chgData name="Anthonia Akpan (2026998)" userId="S::2026998@student.uwtsd.ac.uk::f4522fb3-2210-4efa-893b-5e84191431d5" providerId="AD" clId="Web-{91E9352E-9BC8-086D-3F04-ABC94098089C}" dt="2022-03-07T20:37:03.899" v="53"/>
          <ac:graphicFrameMkLst>
            <pc:docMk/>
            <pc:sldMk cId="3470477755" sldId="265"/>
            <ac:graphicFrameMk id="34" creationId="{85D454D3-343F-477A-BA19-8D613B90AD0B}"/>
          </ac:graphicFrameMkLst>
        </pc:graphicFrameChg>
        <pc:graphicFrameChg chg="add">
          <ac:chgData name="Anthonia Akpan (2026998)" userId="S::2026998@student.uwtsd.ac.uk::f4522fb3-2210-4efa-893b-5e84191431d5" providerId="AD" clId="Web-{91E9352E-9BC8-086D-3F04-ABC94098089C}" dt="2022-03-07T20:37:03.915" v="54"/>
          <ac:graphicFrameMkLst>
            <pc:docMk/>
            <pc:sldMk cId="3470477755" sldId="265"/>
            <ac:graphicFrameMk id="36" creationId="{88F1A4BB-855E-4903-BF7A-B4A3476D5E26}"/>
          </ac:graphicFrameMkLst>
        </pc:graphicFrameChg>
      </pc:sldChg>
      <pc:sldChg chg="modSp new ord">
        <pc:chgData name="Anthonia Akpan (2026998)" userId="S::2026998@student.uwtsd.ac.uk::f4522fb3-2210-4efa-893b-5e84191431d5" providerId="AD" clId="Web-{91E9352E-9BC8-086D-3F04-ABC94098089C}" dt="2022-03-07T20:41:54.907" v="97" actId="20577"/>
        <pc:sldMkLst>
          <pc:docMk/>
          <pc:sldMk cId="3032918934" sldId="281"/>
        </pc:sldMkLst>
        <pc:spChg chg="mod">
          <ac:chgData name="Anthonia Akpan (2026998)" userId="S::2026998@student.uwtsd.ac.uk::f4522fb3-2210-4efa-893b-5e84191431d5" providerId="AD" clId="Web-{91E9352E-9BC8-086D-3F04-ABC94098089C}" dt="2022-03-07T20:26:07.164" v="12" actId="20577"/>
          <ac:spMkLst>
            <pc:docMk/>
            <pc:sldMk cId="3032918934" sldId="281"/>
            <ac:spMk id="2" creationId="{2D3041CB-B391-47E7-9CE8-9BA64B9DF859}"/>
          </ac:spMkLst>
        </pc:spChg>
        <pc:spChg chg="mod">
          <ac:chgData name="Anthonia Akpan (2026998)" userId="S::2026998@student.uwtsd.ac.uk::f4522fb3-2210-4efa-893b-5e84191431d5" providerId="AD" clId="Web-{91E9352E-9BC8-086D-3F04-ABC94098089C}" dt="2022-03-07T20:41:54.907" v="97" actId="20577"/>
          <ac:spMkLst>
            <pc:docMk/>
            <pc:sldMk cId="3032918934" sldId="281"/>
            <ac:spMk id="3" creationId="{A1CF1416-AF97-4AD3-9EDB-641264FE1848}"/>
          </ac:spMkLst>
        </pc:spChg>
      </pc:sldChg>
    </pc:docChg>
  </pc:docChgLst>
  <pc:docChgLst>
    <pc:chgData name="Anthonia Akpan (2026998)" userId="S::2026998@student.uwtsd.ac.uk::f4522fb3-2210-4efa-893b-5e84191431d5" providerId="AD" clId="Web-{EAE541AE-889A-89AB-3784-AA83C42D539C}"/>
    <pc:docChg chg="modSld">
      <pc:chgData name="Anthonia Akpan (2026998)" userId="S::2026998@student.uwtsd.ac.uk::f4522fb3-2210-4efa-893b-5e84191431d5" providerId="AD" clId="Web-{EAE541AE-889A-89AB-3784-AA83C42D539C}" dt="2022-02-28T11:35:14.872" v="3" actId="1076"/>
      <pc:docMkLst>
        <pc:docMk/>
      </pc:docMkLst>
      <pc:sldChg chg="modSp">
        <pc:chgData name="Anthonia Akpan (2026998)" userId="S::2026998@student.uwtsd.ac.uk::f4522fb3-2210-4efa-893b-5e84191431d5" providerId="AD" clId="Web-{EAE541AE-889A-89AB-3784-AA83C42D539C}" dt="2022-02-28T11:35:14.872" v="3" actId="1076"/>
        <pc:sldMkLst>
          <pc:docMk/>
          <pc:sldMk cId="18720788" sldId="278"/>
        </pc:sldMkLst>
        <pc:picChg chg="mod">
          <ac:chgData name="Anthonia Akpan (2026998)" userId="S::2026998@student.uwtsd.ac.uk::f4522fb3-2210-4efa-893b-5e84191431d5" providerId="AD" clId="Web-{EAE541AE-889A-89AB-3784-AA83C42D539C}" dt="2022-02-28T11:35:14.872" v="3" actId="1076"/>
          <ac:picMkLst>
            <pc:docMk/>
            <pc:sldMk cId="18720788" sldId="278"/>
            <ac:picMk id="4" creationId="{92914B00-9CE7-4E13-91A1-0EC13F2EA596}"/>
          </ac:picMkLst>
        </pc:picChg>
      </pc:sldChg>
    </pc:docChg>
  </pc:docChgLst>
  <pc:docChgLst>
    <pc:chgData name="Anthonia Akpan (2026998)" userId="S::2026998@student.uwtsd.ac.uk::f4522fb3-2210-4efa-893b-5e84191431d5" providerId="AD" clId="Web-{2AFD1110-7949-F841-989B-E24A064061F4}"/>
    <pc:docChg chg="addSld modSld">
      <pc:chgData name="Anthonia Akpan (2026998)" userId="S::2026998@student.uwtsd.ac.uk::f4522fb3-2210-4efa-893b-5e84191431d5" providerId="AD" clId="Web-{2AFD1110-7949-F841-989B-E24A064061F4}" dt="2022-03-01T15:10:06.499" v="9" actId="20577"/>
      <pc:docMkLst>
        <pc:docMk/>
      </pc:docMkLst>
      <pc:sldChg chg="modSp">
        <pc:chgData name="Anthonia Akpan (2026998)" userId="S::2026998@student.uwtsd.ac.uk::f4522fb3-2210-4efa-893b-5e84191431d5" providerId="AD" clId="Web-{2AFD1110-7949-F841-989B-E24A064061F4}" dt="2022-03-01T15:10:06.499" v="9" actId="20577"/>
        <pc:sldMkLst>
          <pc:docMk/>
          <pc:sldMk cId="3617296949" sldId="279"/>
        </pc:sldMkLst>
        <pc:spChg chg="mod">
          <ac:chgData name="Anthonia Akpan (2026998)" userId="S::2026998@student.uwtsd.ac.uk::f4522fb3-2210-4efa-893b-5e84191431d5" providerId="AD" clId="Web-{2AFD1110-7949-F841-989B-E24A064061F4}" dt="2022-03-01T15:10:06.499" v="9" actId="20577"/>
          <ac:spMkLst>
            <pc:docMk/>
            <pc:sldMk cId="3617296949" sldId="279"/>
            <ac:spMk id="2" creationId="{7D5008D2-A71F-4586-840E-5182955026EA}"/>
          </ac:spMkLst>
        </pc:spChg>
      </pc:sldChg>
      <pc:sldChg chg="addSp modSp new mod setBg">
        <pc:chgData name="Anthonia Akpan (2026998)" userId="S::2026998@student.uwtsd.ac.uk::f4522fb3-2210-4efa-893b-5e84191431d5" providerId="AD" clId="Web-{2AFD1110-7949-F841-989B-E24A064061F4}" dt="2022-03-01T15:09:29.467" v="4" actId="20577"/>
        <pc:sldMkLst>
          <pc:docMk/>
          <pc:sldMk cId="2514585716" sldId="280"/>
        </pc:sldMkLst>
        <pc:spChg chg="mod">
          <ac:chgData name="Anthonia Akpan (2026998)" userId="S::2026998@student.uwtsd.ac.uk::f4522fb3-2210-4efa-893b-5e84191431d5" providerId="AD" clId="Web-{2AFD1110-7949-F841-989B-E24A064061F4}" dt="2022-03-01T15:09:29.467" v="4" actId="20577"/>
          <ac:spMkLst>
            <pc:docMk/>
            <pc:sldMk cId="2514585716" sldId="280"/>
            <ac:spMk id="2" creationId="{C546AC6F-4882-4CAE-82A7-6CDCEB8AEDCB}"/>
          </ac:spMkLst>
        </pc:spChg>
        <pc:spChg chg="mod">
          <ac:chgData name="Anthonia Akpan (2026998)" userId="S::2026998@student.uwtsd.ac.uk::f4522fb3-2210-4efa-893b-5e84191431d5" providerId="AD" clId="Web-{2AFD1110-7949-F841-989B-E24A064061F4}" dt="2022-03-01T15:08:17.559" v="1"/>
          <ac:spMkLst>
            <pc:docMk/>
            <pc:sldMk cId="2514585716" sldId="280"/>
            <ac:spMk id="3" creationId="{E9BD521C-60FC-492E-B54E-B4E054286CC5}"/>
          </ac:spMkLst>
        </pc:spChg>
        <pc:spChg chg="add">
          <ac:chgData name="Anthonia Akpan (2026998)" userId="S::2026998@student.uwtsd.ac.uk::f4522fb3-2210-4efa-893b-5e84191431d5" providerId="AD" clId="Web-{2AFD1110-7949-F841-989B-E24A064061F4}" dt="2022-03-01T15:08:17.559" v="1"/>
          <ac:spMkLst>
            <pc:docMk/>
            <pc:sldMk cId="2514585716" sldId="280"/>
            <ac:spMk id="8" creationId="{324E43EB-867C-4B35-9A5C-E435157C7297}"/>
          </ac:spMkLst>
        </pc:spChg>
        <pc:spChg chg="add">
          <ac:chgData name="Anthonia Akpan (2026998)" userId="S::2026998@student.uwtsd.ac.uk::f4522fb3-2210-4efa-893b-5e84191431d5" providerId="AD" clId="Web-{2AFD1110-7949-F841-989B-E24A064061F4}" dt="2022-03-01T15:08:17.559" v="1"/>
          <ac:spMkLst>
            <pc:docMk/>
            <pc:sldMk cId="2514585716" sldId="280"/>
            <ac:spMk id="10" creationId="{A7C0F5DA-B59F-4F13-8BB8-FFD8F2C572BC}"/>
          </ac:spMkLst>
        </pc:spChg>
        <pc:spChg chg="add">
          <ac:chgData name="Anthonia Akpan (2026998)" userId="S::2026998@student.uwtsd.ac.uk::f4522fb3-2210-4efa-893b-5e84191431d5" providerId="AD" clId="Web-{2AFD1110-7949-F841-989B-E24A064061F4}" dt="2022-03-01T15:08:17.559" v="1"/>
          <ac:spMkLst>
            <pc:docMk/>
            <pc:sldMk cId="2514585716" sldId="280"/>
            <ac:spMk id="12" creationId="{9CEA1DEC-CC9E-4776-9E08-048A15BFA6CA}"/>
          </ac:spMkLst>
        </pc:spChg>
        <pc:spChg chg="add">
          <ac:chgData name="Anthonia Akpan (2026998)" userId="S::2026998@student.uwtsd.ac.uk::f4522fb3-2210-4efa-893b-5e84191431d5" providerId="AD" clId="Web-{2AFD1110-7949-F841-989B-E24A064061F4}" dt="2022-03-01T15:08:17.559" v="1"/>
          <ac:spMkLst>
            <pc:docMk/>
            <pc:sldMk cId="2514585716" sldId="280"/>
            <ac:spMk id="14" creationId="{9CE399CF-F4B8-4832-A8CB-B93F6B1EF44B}"/>
          </ac:spMkLst>
        </pc:spChg>
        <pc:spChg chg="add">
          <ac:chgData name="Anthonia Akpan (2026998)" userId="S::2026998@student.uwtsd.ac.uk::f4522fb3-2210-4efa-893b-5e84191431d5" providerId="AD" clId="Web-{2AFD1110-7949-F841-989B-E24A064061F4}" dt="2022-03-01T15:08:17.559" v="1"/>
          <ac:spMkLst>
            <pc:docMk/>
            <pc:sldMk cId="2514585716" sldId="280"/>
            <ac:spMk id="16" creationId="{1F23E73A-FDC8-462C-83C1-3AA8961449CF}"/>
          </ac:spMkLst>
        </pc:spChg>
      </pc:sldChg>
    </pc:docChg>
  </pc:docChgLst>
  <pc:docChgLst>
    <pc:chgData name="Anthonia Akpan (2026998)" userId="S::2026998@student.uwtsd.ac.uk::f4522fb3-2210-4efa-893b-5e84191431d5" providerId="AD" clId="Web-{E5FD7227-426F-8DAD-B4E5-437BB82DE87C}"/>
    <pc:docChg chg="addSld delSld modSld addMainMaster delMainMaster">
      <pc:chgData name="Anthonia Akpan (2026998)" userId="S::2026998@student.uwtsd.ac.uk::f4522fb3-2210-4efa-893b-5e84191431d5" providerId="AD" clId="Web-{E5FD7227-426F-8DAD-B4E5-437BB82DE87C}" dt="2022-02-17T20:10:25.251" v="34"/>
      <pc:docMkLst>
        <pc:docMk/>
      </pc:docMkLst>
      <pc:sldChg chg="modSp mod modClrScheme chgLayout">
        <pc:chgData name="Anthonia Akpan (2026998)" userId="S::2026998@student.uwtsd.ac.uk::f4522fb3-2210-4efa-893b-5e84191431d5" providerId="AD" clId="Web-{E5FD7227-426F-8DAD-B4E5-437BB82DE87C}" dt="2022-02-17T20:04:52.483" v="21"/>
        <pc:sldMkLst>
          <pc:docMk/>
          <pc:sldMk cId="109857222" sldId="256"/>
        </pc:sldMkLst>
        <pc:spChg chg="mod ord">
          <ac:chgData name="Anthonia Akpan (2026998)" userId="S::2026998@student.uwtsd.ac.uk::f4522fb3-2210-4efa-893b-5e84191431d5" providerId="AD" clId="Web-{E5FD7227-426F-8DAD-B4E5-437BB82DE87C}" dt="2022-02-17T20:04:52.483" v="21"/>
          <ac:spMkLst>
            <pc:docMk/>
            <pc:sldMk cId="109857222" sldId="256"/>
            <ac:spMk id="2" creationId="{00000000-0000-0000-0000-000000000000}"/>
          </ac:spMkLst>
        </pc:spChg>
        <pc:spChg chg="mod ord">
          <ac:chgData name="Anthonia Akpan (2026998)" userId="S::2026998@student.uwtsd.ac.uk::f4522fb3-2210-4efa-893b-5e84191431d5" providerId="AD" clId="Web-{E5FD7227-426F-8DAD-B4E5-437BB82DE87C}" dt="2022-02-17T20:04:52.483" v="21"/>
          <ac:spMkLst>
            <pc:docMk/>
            <pc:sldMk cId="109857222" sldId="256"/>
            <ac:spMk id="3" creationId="{00000000-0000-0000-0000-000000000000}"/>
          </ac:spMkLst>
        </pc:spChg>
      </pc:sldChg>
      <pc:sldChg chg="addSp delSp modSp mod modClrScheme delDesignElem chgLayout">
        <pc:chgData name="Anthonia Akpan (2026998)" userId="S::2026998@student.uwtsd.ac.uk::f4522fb3-2210-4efa-893b-5e84191431d5" providerId="AD" clId="Web-{E5FD7227-426F-8DAD-B4E5-437BB82DE87C}" dt="2022-02-17T20:05:29.157" v="22"/>
        <pc:sldMkLst>
          <pc:docMk/>
          <pc:sldMk cId="2323673783" sldId="257"/>
        </pc:sldMkLst>
        <pc:spChg chg="mod ord">
          <ac:chgData name="Anthonia Akpan (2026998)" userId="S::2026998@student.uwtsd.ac.uk::f4522fb3-2210-4efa-893b-5e84191431d5" providerId="AD" clId="Web-{E5FD7227-426F-8DAD-B4E5-437BB82DE87C}" dt="2022-02-17T20:04:52.483" v="21"/>
          <ac:spMkLst>
            <pc:docMk/>
            <pc:sldMk cId="2323673783" sldId="257"/>
            <ac:spMk id="2" creationId="{BECE6BE2-74CD-42BA-B6B2-EB1546429DCE}"/>
          </ac:spMkLst>
        </pc:spChg>
        <pc:spChg chg="mod ord">
          <ac:chgData name="Anthonia Akpan (2026998)" userId="S::2026998@student.uwtsd.ac.uk::f4522fb3-2210-4efa-893b-5e84191431d5" providerId="AD" clId="Web-{E5FD7227-426F-8DAD-B4E5-437BB82DE87C}" dt="2022-02-17T20:04:52.483" v="21"/>
          <ac:spMkLst>
            <pc:docMk/>
            <pc:sldMk cId="2323673783" sldId="257"/>
            <ac:spMk id="3" creationId="{60FC4276-E3E3-4DD9-B594-5899F1E1BE8D}"/>
          </ac:spMkLst>
        </pc:spChg>
        <pc:spChg chg="del">
          <ac:chgData name="Anthonia Akpan (2026998)" userId="S::2026998@student.uwtsd.ac.uk::f4522fb3-2210-4efa-893b-5e84191431d5" providerId="AD" clId="Web-{E5FD7227-426F-8DAD-B4E5-437BB82DE87C}" dt="2022-02-17T20:02:29.741" v="2"/>
          <ac:spMkLst>
            <pc:docMk/>
            <pc:sldMk cId="2323673783" sldId="257"/>
            <ac:spMk id="6" creationId="{73C0A186-7444-4460-9C37-532E7671E99E}"/>
          </ac:spMkLst>
        </pc:spChg>
        <pc:spChg chg="del">
          <ac:chgData name="Anthonia Akpan (2026998)" userId="S::2026998@student.uwtsd.ac.uk::f4522fb3-2210-4efa-893b-5e84191431d5" providerId="AD" clId="Web-{E5FD7227-426F-8DAD-B4E5-437BB82DE87C}" dt="2022-02-17T20:02:29.741" v="2"/>
          <ac:spMkLst>
            <pc:docMk/>
            <pc:sldMk cId="2323673783" sldId="257"/>
            <ac:spMk id="16" creationId="{3896CA42-3323-41E5-B809-CD790B2AA1CA}"/>
          </ac:spMkLst>
        </pc:spChg>
        <pc:spChg chg="del">
          <ac:chgData name="Anthonia Akpan (2026998)" userId="S::2026998@student.uwtsd.ac.uk::f4522fb3-2210-4efa-893b-5e84191431d5" providerId="AD" clId="Web-{E5FD7227-426F-8DAD-B4E5-437BB82DE87C}" dt="2022-02-17T20:02:29.741" v="2"/>
          <ac:spMkLst>
            <pc:docMk/>
            <pc:sldMk cId="2323673783" sldId="257"/>
            <ac:spMk id="19" creationId="{02E8BD2A-4014-4DC6-A228-4ECE6A0AA6D1}"/>
          </ac:spMkLst>
        </pc:spChg>
        <pc:spChg chg="del">
          <ac:chgData name="Anthonia Akpan (2026998)" userId="S::2026998@student.uwtsd.ac.uk::f4522fb3-2210-4efa-893b-5e84191431d5" providerId="AD" clId="Web-{E5FD7227-426F-8DAD-B4E5-437BB82DE87C}" dt="2022-02-17T20:02:29.741" v="2"/>
          <ac:spMkLst>
            <pc:docMk/>
            <pc:sldMk cId="2323673783" sldId="257"/>
            <ac:spMk id="20" creationId="{BD5A14FB-50A2-4964-8B07-EE40D1CE08B5}"/>
          </ac:spMkLst>
        </pc:spChg>
        <pc:spChg chg="del">
          <ac:chgData name="Anthonia Akpan (2026998)" userId="S::2026998@student.uwtsd.ac.uk::f4522fb3-2210-4efa-893b-5e84191431d5" providerId="AD" clId="Web-{E5FD7227-426F-8DAD-B4E5-437BB82DE87C}" dt="2022-02-17T20:02:29.741" v="2"/>
          <ac:spMkLst>
            <pc:docMk/>
            <pc:sldMk cId="2323673783" sldId="257"/>
            <ac:spMk id="22" creationId="{FD63331C-DD2E-43D8-9511-B44EC057D7DB}"/>
          </ac:spMkLst>
        </pc:spChg>
        <pc:spChg chg="del">
          <ac:chgData name="Anthonia Akpan (2026998)" userId="S::2026998@student.uwtsd.ac.uk::f4522fb3-2210-4efa-893b-5e84191431d5" providerId="AD" clId="Web-{E5FD7227-426F-8DAD-B4E5-437BB82DE87C}" dt="2022-02-17T20:02:29.741" v="2"/>
          <ac:spMkLst>
            <pc:docMk/>
            <pc:sldMk cId="2323673783" sldId="257"/>
            <ac:spMk id="24" creationId="{EA2FE539-0B6F-4FAE-A391-B46476F46CCB}"/>
          </ac:spMkLst>
        </pc:spChg>
        <pc:spChg chg="add">
          <ac:chgData name="Anthonia Akpan (2026998)" userId="S::2026998@student.uwtsd.ac.uk::f4522fb3-2210-4efa-893b-5e84191431d5" providerId="AD" clId="Web-{E5FD7227-426F-8DAD-B4E5-437BB82DE87C}" dt="2022-02-17T20:05:29.157" v="22"/>
          <ac:spMkLst>
            <pc:docMk/>
            <pc:sldMk cId="2323673783" sldId="257"/>
            <ac:spMk id="26" creationId="{73C0A186-7444-4460-9C37-532E7671E99E}"/>
          </ac:spMkLst>
        </pc:spChg>
        <pc:spChg chg="add">
          <ac:chgData name="Anthonia Akpan (2026998)" userId="S::2026998@student.uwtsd.ac.uk::f4522fb3-2210-4efa-893b-5e84191431d5" providerId="AD" clId="Web-{E5FD7227-426F-8DAD-B4E5-437BB82DE87C}" dt="2022-02-17T20:05:29.157" v="22"/>
          <ac:spMkLst>
            <pc:docMk/>
            <pc:sldMk cId="2323673783" sldId="257"/>
            <ac:spMk id="28" creationId="{02E8BD2A-4014-4DC6-A228-4ECE6A0AA6D1}"/>
          </ac:spMkLst>
        </pc:spChg>
        <pc:spChg chg="add">
          <ac:chgData name="Anthonia Akpan (2026998)" userId="S::2026998@student.uwtsd.ac.uk::f4522fb3-2210-4efa-893b-5e84191431d5" providerId="AD" clId="Web-{E5FD7227-426F-8DAD-B4E5-437BB82DE87C}" dt="2022-02-17T20:05:29.157" v="22"/>
          <ac:spMkLst>
            <pc:docMk/>
            <pc:sldMk cId="2323673783" sldId="257"/>
            <ac:spMk id="30" creationId="{3896CA42-3323-41E5-B809-CD790B2AA1CA}"/>
          </ac:spMkLst>
        </pc:spChg>
        <pc:spChg chg="add">
          <ac:chgData name="Anthonia Akpan (2026998)" userId="S::2026998@student.uwtsd.ac.uk::f4522fb3-2210-4efa-893b-5e84191431d5" providerId="AD" clId="Web-{E5FD7227-426F-8DAD-B4E5-437BB82DE87C}" dt="2022-02-17T20:05:29.157" v="22"/>
          <ac:spMkLst>
            <pc:docMk/>
            <pc:sldMk cId="2323673783" sldId="257"/>
            <ac:spMk id="32" creationId="{EA2FE539-0B6F-4FAE-A391-B46476F46CCB}"/>
          </ac:spMkLst>
        </pc:spChg>
        <pc:spChg chg="add">
          <ac:chgData name="Anthonia Akpan (2026998)" userId="S::2026998@student.uwtsd.ac.uk::f4522fb3-2210-4efa-893b-5e84191431d5" providerId="AD" clId="Web-{E5FD7227-426F-8DAD-B4E5-437BB82DE87C}" dt="2022-02-17T20:05:29.157" v="22"/>
          <ac:spMkLst>
            <pc:docMk/>
            <pc:sldMk cId="2323673783" sldId="257"/>
            <ac:spMk id="34" creationId="{BD5A14FB-50A2-4964-8B07-EE40D1CE08B5}"/>
          </ac:spMkLst>
        </pc:spChg>
        <pc:spChg chg="add">
          <ac:chgData name="Anthonia Akpan (2026998)" userId="S::2026998@student.uwtsd.ac.uk::f4522fb3-2210-4efa-893b-5e84191431d5" providerId="AD" clId="Web-{E5FD7227-426F-8DAD-B4E5-437BB82DE87C}" dt="2022-02-17T20:05:29.157" v="22"/>
          <ac:spMkLst>
            <pc:docMk/>
            <pc:sldMk cId="2323673783" sldId="257"/>
            <ac:spMk id="36" creationId="{FD63331C-DD2E-43D8-9511-B44EC057D7DB}"/>
          </ac:spMkLst>
        </pc:spChg>
        <pc:grpChg chg="del">
          <ac:chgData name="Anthonia Akpan (2026998)" userId="S::2026998@student.uwtsd.ac.uk::f4522fb3-2210-4efa-893b-5e84191431d5" providerId="AD" clId="Web-{E5FD7227-426F-8DAD-B4E5-437BB82DE87C}" dt="2022-02-17T20:02:29.741" v="2"/>
          <ac:grpSpMkLst>
            <pc:docMk/>
            <pc:sldMk cId="2323673783" sldId="257"/>
            <ac:grpSpMk id="5" creationId="{93E10248-AF0E-477D-B4D2-47C02CE4E353}"/>
          </ac:grpSpMkLst>
        </pc:grpChg>
        <pc:grpChg chg="add">
          <ac:chgData name="Anthonia Akpan (2026998)" userId="S::2026998@student.uwtsd.ac.uk::f4522fb3-2210-4efa-893b-5e84191431d5" providerId="AD" clId="Web-{E5FD7227-426F-8DAD-B4E5-437BB82DE87C}" dt="2022-02-17T20:05:29.157" v="22"/>
          <ac:grpSpMkLst>
            <pc:docMk/>
            <pc:sldMk cId="2323673783" sldId="257"/>
            <ac:grpSpMk id="25" creationId="{93E10248-AF0E-477D-B4D2-47C02CE4E353}"/>
          </ac:grpSpMkLst>
        </pc:grpChg>
      </pc:sldChg>
      <pc:sldChg chg="addSp delSp modSp mod modClrScheme delDesignElem chgLayout">
        <pc:chgData name="Anthonia Akpan (2026998)" userId="S::2026998@student.uwtsd.ac.uk::f4522fb3-2210-4efa-893b-5e84191431d5" providerId="AD" clId="Web-{E5FD7227-426F-8DAD-B4E5-437BB82DE87C}" dt="2022-02-17T20:06:13.456" v="23"/>
        <pc:sldMkLst>
          <pc:docMk/>
          <pc:sldMk cId="3783069157" sldId="258"/>
        </pc:sldMkLst>
        <pc:spChg chg="mod ord">
          <ac:chgData name="Anthonia Akpan (2026998)" userId="S::2026998@student.uwtsd.ac.uk::f4522fb3-2210-4efa-893b-5e84191431d5" providerId="AD" clId="Web-{E5FD7227-426F-8DAD-B4E5-437BB82DE87C}" dt="2022-02-17T20:06:13.456" v="23"/>
          <ac:spMkLst>
            <pc:docMk/>
            <pc:sldMk cId="3783069157" sldId="258"/>
            <ac:spMk id="2" creationId="{254D57D6-663E-4E98-8C43-4837F1C011E0}"/>
          </ac:spMkLst>
        </pc:spChg>
        <pc:spChg chg="mod">
          <ac:chgData name="Anthonia Akpan (2026998)" userId="S::2026998@student.uwtsd.ac.uk::f4522fb3-2210-4efa-893b-5e84191431d5" providerId="AD" clId="Web-{E5FD7227-426F-8DAD-B4E5-437BB82DE87C}" dt="2022-02-17T20:06:13.456" v="23"/>
          <ac:spMkLst>
            <pc:docMk/>
            <pc:sldMk cId="3783069157" sldId="258"/>
            <ac:spMk id="18" creationId="{04F9F9E8-E37D-4750-9816-8A93BD0D3F49}"/>
          </ac:spMkLst>
        </pc:spChg>
        <pc:spChg chg="add">
          <ac:chgData name="Anthonia Akpan (2026998)" userId="S::2026998@student.uwtsd.ac.uk::f4522fb3-2210-4efa-893b-5e84191431d5" providerId="AD" clId="Web-{E5FD7227-426F-8DAD-B4E5-437BB82DE87C}" dt="2022-02-17T20:06:13.456" v="23"/>
          <ac:spMkLst>
            <pc:docMk/>
            <pc:sldMk cId="3783069157" sldId="258"/>
            <ac:spMk id="22" creationId="{73C0A186-7444-4460-9C37-532E7671E99E}"/>
          </ac:spMkLst>
        </pc:spChg>
        <pc:spChg chg="add">
          <ac:chgData name="Anthonia Akpan (2026998)" userId="S::2026998@student.uwtsd.ac.uk::f4522fb3-2210-4efa-893b-5e84191431d5" providerId="AD" clId="Web-{E5FD7227-426F-8DAD-B4E5-437BB82DE87C}" dt="2022-02-17T20:06:13.456" v="23"/>
          <ac:spMkLst>
            <pc:docMk/>
            <pc:sldMk cId="3783069157" sldId="258"/>
            <ac:spMk id="28" creationId="{02E8BD2A-4014-4DC6-A228-4ECE6A0AA6D1}"/>
          </ac:spMkLst>
        </pc:spChg>
        <pc:spChg chg="add">
          <ac:chgData name="Anthonia Akpan (2026998)" userId="S::2026998@student.uwtsd.ac.uk::f4522fb3-2210-4efa-893b-5e84191431d5" providerId="AD" clId="Web-{E5FD7227-426F-8DAD-B4E5-437BB82DE87C}" dt="2022-02-17T20:06:13.456" v="23"/>
          <ac:spMkLst>
            <pc:docMk/>
            <pc:sldMk cId="3783069157" sldId="258"/>
            <ac:spMk id="37" creationId="{FD63331C-DD2E-43D8-9511-B44EC057D7DB}"/>
          </ac:spMkLst>
        </pc:spChg>
        <pc:spChg chg="add">
          <ac:chgData name="Anthonia Akpan (2026998)" userId="S::2026998@student.uwtsd.ac.uk::f4522fb3-2210-4efa-893b-5e84191431d5" providerId="AD" clId="Web-{E5FD7227-426F-8DAD-B4E5-437BB82DE87C}" dt="2022-02-17T20:06:13.456" v="23"/>
          <ac:spMkLst>
            <pc:docMk/>
            <pc:sldMk cId="3783069157" sldId="258"/>
            <ac:spMk id="39" creationId="{3896CA42-3323-41E5-B809-CD790B2AA1CA}"/>
          </ac:spMkLst>
        </pc:spChg>
        <pc:spChg chg="add">
          <ac:chgData name="Anthonia Akpan (2026998)" userId="S::2026998@student.uwtsd.ac.uk::f4522fb3-2210-4efa-893b-5e84191431d5" providerId="AD" clId="Web-{E5FD7227-426F-8DAD-B4E5-437BB82DE87C}" dt="2022-02-17T20:06:13.456" v="23"/>
          <ac:spMkLst>
            <pc:docMk/>
            <pc:sldMk cId="3783069157" sldId="258"/>
            <ac:spMk id="41" creationId="{EA2FE539-0B6F-4FAE-A391-B46476F46CCB}"/>
          </ac:spMkLst>
        </pc:spChg>
        <pc:spChg chg="add">
          <ac:chgData name="Anthonia Akpan (2026998)" userId="S::2026998@student.uwtsd.ac.uk::f4522fb3-2210-4efa-893b-5e84191431d5" providerId="AD" clId="Web-{E5FD7227-426F-8DAD-B4E5-437BB82DE87C}" dt="2022-02-17T20:06:13.456" v="23"/>
          <ac:spMkLst>
            <pc:docMk/>
            <pc:sldMk cId="3783069157" sldId="258"/>
            <ac:spMk id="42" creationId="{BD5A14FB-50A2-4964-8B07-EE40D1CE08B5}"/>
          </ac:spMkLst>
        </pc:spChg>
        <pc:spChg chg="del">
          <ac:chgData name="Anthonia Akpan (2026998)" userId="S::2026998@student.uwtsd.ac.uk::f4522fb3-2210-4efa-893b-5e84191431d5" providerId="AD" clId="Web-{E5FD7227-426F-8DAD-B4E5-437BB82DE87C}" dt="2022-02-17T20:02:29.741" v="2"/>
          <ac:spMkLst>
            <pc:docMk/>
            <pc:sldMk cId="3783069157" sldId="258"/>
            <ac:spMk id="53" creationId="{3896CA42-3323-41E5-B809-CD790B2AA1CA}"/>
          </ac:spMkLst>
        </pc:spChg>
        <pc:spChg chg="del">
          <ac:chgData name="Anthonia Akpan (2026998)" userId="S::2026998@student.uwtsd.ac.uk::f4522fb3-2210-4efa-893b-5e84191431d5" providerId="AD" clId="Web-{E5FD7227-426F-8DAD-B4E5-437BB82DE87C}" dt="2022-02-17T20:02:29.741" v="2"/>
          <ac:spMkLst>
            <pc:docMk/>
            <pc:sldMk cId="3783069157" sldId="258"/>
            <ac:spMk id="57" creationId="{BD5A14FB-50A2-4964-8B07-EE40D1CE08B5}"/>
          </ac:spMkLst>
        </pc:spChg>
        <pc:spChg chg="del">
          <ac:chgData name="Anthonia Akpan (2026998)" userId="S::2026998@student.uwtsd.ac.uk::f4522fb3-2210-4efa-893b-5e84191431d5" providerId="AD" clId="Web-{E5FD7227-426F-8DAD-B4E5-437BB82DE87C}" dt="2022-02-17T20:02:29.741" v="2"/>
          <ac:spMkLst>
            <pc:docMk/>
            <pc:sldMk cId="3783069157" sldId="258"/>
            <ac:spMk id="59" creationId="{FD63331C-DD2E-43D8-9511-B44EC057D7DB}"/>
          </ac:spMkLst>
        </pc:spChg>
        <pc:spChg chg="del">
          <ac:chgData name="Anthonia Akpan (2026998)" userId="S::2026998@student.uwtsd.ac.uk::f4522fb3-2210-4efa-893b-5e84191431d5" providerId="AD" clId="Web-{E5FD7227-426F-8DAD-B4E5-437BB82DE87C}" dt="2022-02-17T20:02:29.741" v="2"/>
          <ac:spMkLst>
            <pc:docMk/>
            <pc:sldMk cId="3783069157" sldId="258"/>
            <ac:spMk id="60" creationId="{73C0A186-7444-4460-9C37-532E7671E99E}"/>
          </ac:spMkLst>
        </pc:spChg>
        <pc:spChg chg="del">
          <ac:chgData name="Anthonia Akpan (2026998)" userId="S::2026998@student.uwtsd.ac.uk::f4522fb3-2210-4efa-893b-5e84191431d5" providerId="AD" clId="Web-{E5FD7227-426F-8DAD-B4E5-437BB82DE87C}" dt="2022-02-17T20:02:29.741" v="2"/>
          <ac:spMkLst>
            <pc:docMk/>
            <pc:sldMk cId="3783069157" sldId="258"/>
            <ac:spMk id="61" creationId="{02E8BD2A-4014-4DC6-A228-4ECE6A0AA6D1}"/>
          </ac:spMkLst>
        </pc:spChg>
        <pc:spChg chg="del">
          <ac:chgData name="Anthonia Akpan (2026998)" userId="S::2026998@student.uwtsd.ac.uk::f4522fb3-2210-4efa-893b-5e84191431d5" providerId="AD" clId="Web-{E5FD7227-426F-8DAD-B4E5-437BB82DE87C}" dt="2022-02-17T20:02:29.741" v="2"/>
          <ac:spMkLst>
            <pc:docMk/>
            <pc:sldMk cId="3783069157" sldId="258"/>
            <ac:spMk id="62" creationId="{EA2FE539-0B6F-4FAE-A391-B46476F46CCB}"/>
          </ac:spMkLst>
        </pc:spChg>
        <pc:grpChg chg="add">
          <ac:chgData name="Anthonia Akpan (2026998)" userId="S::2026998@student.uwtsd.ac.uk::f4522fb3-2210-4efa-893b-5e84191431d5" providerId="AD" clId="Web-{E5FD7227-426F-8DAD-B4E5-437BB82DE87C}" dt="2022-02-17T20:06:13.456" v="23"/>
          <ac:grpSpMkLst>
            <pc:docMk/>
            <pc:sldMk cId="3783069157" sldId="258"/>
            <ac:grpSpMk id="20" creationId="{93E10248-AF0E-477D-B4D2-47C02CE4E353}"/>
          </ac:grpSpMkLst>
        </pc:grpChg>
        <pc:grpChg chg="del">
          <ac:chgData name="Anthonia Akpan (2026998)" userId="S::2026998@student.uwtsd.ac.uk::f4522fb3-2210-4efa-893b-5e84191431d5" providerId="AD" clId="Web-{E5FD7227-426F-8DAD-B4E5-437BB82DE87C}" dt="2022-02-17T20:02:29.741" v="2"/>
          <ac:grpSpMkLst>
            <pc:docMk/>
            <pc:sldMk cId="3783069157" sldId="258"/>
            <ac:grpSpMk id="58" creationId="{93E10248-AF0E-477D-B4D2-47C02CE4E353}"/>
          </ac:grpSpMkLst>
        </pc:grpChg>
      </pc:sldChg>
      <pc:sldChg chg="addSp delSp modSp mod setBg modClrScheme setClrOvrMap delDesignElem chgLayout">
        <pc:chgData name="Anthonia Akpan (2026998)" userId="S::2026998@student.uwtsd.ac.uk::f4522fb3-2210-4efa-893b-5e84191431d5" providerId="AD" clId="Web-{E5FD7227-426F-8DAD-B4E5-437BB82DE87C}" dt="2022-02-17T20:07:30.663" v="25"/>
        <pc:sldMkLst>
          <pc:docMk/>
          <pc:sldMk cId="3260420649" sldId="259"/>
        </pc:sldMkLst>
        <pc:spChg chg="mod ord">
          <ac:chgData name="Anthonia Akpan (2026998)" userId="S::2026998@student.uwtsd.ac.uk::f4522fb3-2210-4efa-893b-5e84191431d5" providerId="AD" clId="Web-{E5FD7227-426F-8DAD-B4E5-437BB82DE87C}" dt="2022-02-17T20:07:30.663" v="25"/>
          <ac:spMkLst>
            <pc:docMk/>
            <pc:sldMk cId="3260420649" sldId="259"/>
            <ac:spMk id="2" creationId="{8443E940-3A07-4417-8DA8-8180173B7E5D}"/>
          </ac:spMkLst>
        </pc:spChg>
        <pc:spChg chg="mod">
          <ac:chgData name="Anthonia Akpan (2026998)" userId="S::2026998@student.uwtsd.ac.uk::f4522fb3-2210-4efa-893b-5e84191431d5" providerId="AD" clId="Web-{E5FD7227-426F-8DAD-B4E5-437BB82DE87C}" dt="2022-02-17T20:07:30.663" v="25"/>
          <ac:spMkLst>
            <pc:docMk/>
            <pc:sldMk cId="3260420649" sldId="259"/>
            <ac:spMk id="3" creationId="{E4D7FD8E-C198-4E18-9262-401BBF334752}"/>
          </ac:spMkLst>
        </pc:spChg>
        <pc:spChg chg="add">
          <ac:chgData name="Anthonia Akpan (2026998)" userId="S::2026998@student.uwtsd.ac.uk::f4522fb3-2210-4efa-893b-5e84191431d5" providerId="AD" clId="Web-{E5FD7227-426F-8DAD-B4E5-437BB82DE87C}" dt="2022-02-17T20:07:30.663" v="25"/>
          <ac:spMkLst>
            <pc:docMk/>
            <pc:sldMk cId="3260420649" sldId="259"/>
            <ac:spMk id="5" creationId="{324E43EB-867C-4B35-9A5C-E435157C7297}"/>
          </ac:spMkLst>
        </pc:spChg>
        <pc:spChg chg="add">
          <ac:chgData name="Anthonia Akpan (2026998)" userId="S::2026998@student.uwtsd.ac.uk::f4522fb3-2210-4efa-893b-5e84191431d5" providerId="AD" clId="Web-{E5FD7227-426F-8DAD-B4E5-437BB82DE87C}" dt="2022-02-17T20:07:30.663" v="25"/>
          <ac:spMkLst>
            <pc:docMk/>
            <pc:sldMk cId="3260420649" sldId="259"/>
            <ac:spMk id="6" creationId="{9CEA1DEC-CC9E-4776-9E08-048A15BFA6CA}"/>
          </ac:spMkLst>
        </pc:spChg>
        <pc:spChg chg="add">
          <ac:chgData name="Anthonia Akpan (2026998)" userId="S::2026998@student.uwtsd.ac.uk::f4522fb3-2210-4efa-893b-5e84191431d5" providerId="AD" clId="Web-{E5FD7227-426F-8DAD-B4E5-437BB82DE87C}" dt="2022-02-17T20:07:30.663" v="25"/>
          <ac:spMkLst>
            <pc:docMk/>
            <pc:sldMk cId="3260420649" sldId="259"/>
            <ac:spMk id="9" creationId="{9CE399CF-F4B8-4832-A8CB-B93F6B1EF44B}"/>
          </ac:spMkLst>
        </pc:spChg>
        <pc:spChg chg="add">
          <ac:chgData name="Anthonia Akpan (2026998)" userId="S::2026998@student.uwtsd.ac.uk::f4522fb3-2210-4efa-893b-5e84191431d5" providerId="AD" clId="Web-{E5FD7227-426F-8DAD-B4E5-437BB82DE87C}" dt="2022-02-17T20:07:30.663" v="25"/>
          <ac:spMkLst>
            <pc:docMk/>
            <pc:sldMk cId="3260420649" sldId="259"/>
            <ac:spMk id="10" creationId="{A7C0F5DA-B59F-4F13-8BB8-FFD8F2C572BC}"/>
          </ac:spMkLst>
        </pc:spChg>
        <pc:spChg chg="del">
          <ac:chgData name="Anthonia Akpan (2026998)" userId="S::2026998@student.uwtsd.ac.uk::f4522fb3-2210-4efa-893b-5e84191431d5" providerId="AD" clId="Web-{E5FD7227-426F-8DAD-B4E5-437BB82DE87C}" dt="2022-02-17T20:02:29.741" v="2"/>
          <ac:spMkLst>
            <pc:docMk/>
            <pc:sldMk cId="3260420649" sldId="259"/>
            <ac:spMk id="11" creationId="{73C0A186-7444-4460-9C37-532E7671E99E}"/>
          </ac:spMkLst>
        </pc:spChg>
        <pc:spChg chg="del">
          <ac:chgData name="Anthonia Akpan (2026998)" userId="S::2026998@student.uwtsd.ac.uk::f4522fb3-2210-4efa-893b-5e84191431d5" providerId="AD" clId="Web-{E5FD7227-426F-8DAD-B4E5-437BB82DE87C}" dt="2022-02-17T20:02:29.741" v="2"/>
          <ac:spMkLst>
            <pc:docMk/>
            <pc:sldMk cId="3260420649" sldId="259"/>
            <ac:spMk id="13" creationId="{02E8BD2A-4014-4DC6-A228-4ECE6A0AA6D1}"/>
          </ac:spMkLst>
        </pc:spChg>
        <pc:spChg chg="del">
          <ac:chgData name="Anthonia Akpan (2026998)" userId="S::2026998@student.uwtsd.ac.uk::f4522fb3-2210-4efa-893b-5e84191431d5" providerId="AD" clId="Web-{E5FD7227-426F-8DAD-B4E5-437BB82DE87C}" dt="2022-02-17T20:02:29.741" v="2"/>
          <ac:spMkLst>
            <pc:docMk/>
            <pc:sldMk cId="3260420649" sldId="259"/>
            <ac:spMk id="15" creationId="{3896CA42-3323-41E5-B809-CD790B2AA1CA}"/>
          </ac:spMkLst>
        </pc:spChg>
        <pc:spChg chg="add">
          <ac:chgData name="Anthonia Akpan (2026998)" userId="S::2026998@student.uwtsd.ac.uk::f4522fb3-2210-4efa-893b-5e84191431d5" providerId="AD" clId="Web-{E5FD7227-426F-8DAD-B4E5-437BB82DE87C}" dt="2022-02-17T20:07:30.663" v="25"/>
          <ac:spMkLst>
            <pc:docMk/>
            <pc:sldMk cId="3260420649" sldId="259"/>
            <ac:spMk id="16" creationId="{1F23E73A-FDC8-462C-83C1-3AA8961449CF}"/>
          </ac:spMkLst>
        </pc:spChg>
        <pc:spChg chg="del">
          <ac:chgData name="Anthonia Akpan (2026998)" userId="S::2026998@student.uwtsd.ac.uk::f4522fb3-2210-4efa-893b-5e84191431d5" providerId="AD" clId="Web-{E5FD7227-426F-8DAD-B4E5-437BB82DE87C}" dt="2022-02-17T20:02:29.741" v="2"/>
          <ac:spMkLst>
            <pc:docMk/>
            <pc:sldMk cId="3260420649" sldId="259"/>
            <ac:spMk id="17" creationId="{EA2FE539-0B6F-4FAE-A391-B46476F46CCB}"/>
          </ac:spMkLst>
        </pc:spChg>
        <pc:spChg chg="del">
          <ac:chgData name="Anthonia Akpan (2026998)" userId="S::2026998@student.uwtsd.ac.uk::f4522fb3-2210-4efa-893b-5e84191431d5" providerId="AD" clId="Web-{E5FD7227-426F-8DAD-B4E5-437BB82DE87C}" dt="2022-02-17T20:02:29.741" v="2"/>
          <ac:spMkLst>
            <pc:docMk/>
            <pc:sldMk cId="3260420649" sldId="259"/>
            <ac:spMk id="19" creationId="{BD5A14FB-50A2-4964-8B07-EE40D1CE08B5}"/>
          </ac:spMkLst>
        </pc:spChg>
        <pc:spChg chg="del">
          <ac:chgData name="Anthonia Akpan (2026998)" userId="S::2026998@student.uwtsd.ac.uk::f4522fb3-2210-4efa-893b-5e84191431d5" providerId="AD" clId="Web-{E5FD7227-426F-8DAD-B4E5-437BB82DE87C}" dt="2022-02-17T20:02:29.741" v="2"/>
          <ac:spMkLst>
            <pc:docMk/>
            <pc:sldMk cId="3260420649" sldId="259"/>
            <ac:spMk id="21" creationId="{FD63331C-DD2E-43D8-9511-B44EC057D7DB}"/>
          </ac:spMkLst>
        </pc:spChg>
        <pc:grpChg chg="del">
          <ac:chgData name="Anthonia Akpan (2026998)" userId="S::2026998@student.uwtsd.ac.uk::f4522fb3-2210-4efa-893b-5e84191431d5" providerId="AD" clId="Web-{E5FD7227-426F-8DAD-B4E5-437BB82DE87C}" dt="2022-02-17T20:02:29.741" v="2"/>
          <ac:grpSpMkLst>
            <pc:docMk/>
            <pc:sldMk cId="3260420649" sldId="259"/>
            <ac:grpSpMk id="7" creationId="{93E10248-AF0E-477D-B4D2-47C02CE4E353}"/>
          </ac:grpSpMkLst>
        </pc:grpChg>
      </pc:sldChg>
      <pc:sldChg chg="addSp delSp modSp mod setBg modClrScheme setClrOvrMap delDesignElem chgLayout">
        <pc:chgData name="Anthonia Akpan (2026998)" userId="S::2026998@student.uwtsd.ac.uk::f4522fb3-2210-4efa-893b-5e84191431d5" providerId="AD" clId="Web-{E5FD7227-426F-8DAD-B4E5-437BB82DE87C}" dt="2022-02-17T20:09:26.670" v="32"/>
        <pc:sldMkLst>
          <pc:docMk/>
          <pc:sldMk cId="3183524836" sldId="262"/>
        </pc:sldMkLst>
        <pc:spChg chg="mod ord">
          <ac:chgData name="Anthonia Akpan (2026998)" userId="S::2026998@student.uwtsd.ac.uk::f4522fb3-2210-4efa-893b-5e84191431d5" providerId="AD" clId="Web-{E5FD7227-426F-8DAD-B4E5-437BB82DE87C}" dt="2022-02-17T20:09:26.670" v="32"/>
          <ac:spMkLst>
            <pc:docMk/>
            <pc:sldMk cId="3183524836" sldId="262"/>
            <ac:spMk id="2" creationId="{C779E65B-E197-4823-A227-2B35C7539CD7}"/>
          </ac:spMkLst>
        </pc:spChg>
        <pc:spChg chg="mod">
          <ac:chgData name="Anthonia Akpan (2026998)" userId="S::2026998@student.uwtsd.ac.uk::f4522fb3-2210-4efa-893b-5e84191431d5" providerId="AD" clId="Web-{E5FD7227-426F-8DAD-B4E5-437BB82DE87C}" dt="2022-02-17T20:09:26.670" v="32"/>
          <ac:spMkLst>
            <pc:docMk/>
            <pc:sldMk cId="3183524836" sldId="262"/>
            <ac:spMk id="3" creationId="{A85C1A0D-4B17-461D-B5E3-3E5F78D2E68C}"/>
          </ac:spMkLst>
        </pc:spChg>
        <pc:spChg chg="del">
          <ac:chgData name="Anthonia Akpan (2026998)" userId="S::2026998@student.uwtsd.ac.uk::f4522fb3-2210-4efa-893b-5e84191431d5" providerId="AD" clId="Web-{E5FD7227-426F-8DAD-B4E5-437BB82DE87C}" dt="2022-02-17T20:02:29.741" v="2"/>
          <ac:spMkLst>
            <pc:docMk/>
            <pc:sldMk cId="3183524836" sldId="262"/>
            <ac:spMk id="5" creationId="{FD63331C-DD2E-43D8-9511-B44EC057D7DB}"/>
          </ac:spMkLst>
        </pc:spChg>
        <pc:spChg chg="add">
          <ac:chgData name="Anthonia Akpan (2026998)" userId="S::2026998@student.uwtsd.ac.uk::f4522fb3-2210-4efa-893b-5e84191431d5" providerId="AD" clId="Web-{E5FD7227-426F-8DAD-B4E5-437BB82DE87C}" dt="2022-02-17T20:09:26.670" v="32"/>
          <ac:spMkLst>
            <pc:docMk/>
            <pc:sldMk cId="3183524836" sldId="262"/>
            <ac:spMk id="6" creationId="{324E43EB-867C-4B35-9A5C-E435157C7297}"/>
          </ac:spMkLst>
        </pc:spChg>
        <pc:spChg chg="add">
          <ac:chgData name="Anthonia Akpan (2026998)" userId="S::2026998@student.uwtsd.ac.uk::f4522fb3-2210-4efa-893b-5e84191431d5" providerId="AD" clId="Web-{E5FD7227-426F-8DAD-B4E5-437BB82DE87C}" dt="2022-02-17T20:09:26.670" v="32"/>
          <ac:spMkLst>
            <pc:docMk/>
            <pc:sldMk cId="3183524836" sldId="262"/>
            <ac:spMk id="9" creationId="{9CEA1DEC-CC9E-4776-9E08-048A15BFA6CA}"/>
          </ac:spMkLst>
        </pc:spChg>
        <pc:spChg chg="add">
          <ac:chgData name="Anthonia Akpan (2026998)" userId="S::2026998@student.uwtsd.ac.uk::f4522fb3-2210-4efa-893b-5e84191431d5" providerId="AD" clId="Web-{E5FD7227-426F-8DAD-B4E5-437BB82DE87C}" dt="2022-02-17T20:09:26.670" v="32"/>
          <ac:spMkLst>
            <pc:docMk/>
            <pc:sldMk cId="3183524836" sldId="262"/>
            <ac:spMk id="10" creationId="{A7C0F5DA-B59F-4F13-8BB8-FFD8F2C572BC}"/>
          </ac:spMkLst>
        </pc:spChg>
        <pc:spChg chg="del">
          <ac:chgData name="Anthonia Akpan (2026998)" userId="S::2026998@student.uwtsd.ac.uk::f4522fb3-2210-4efa-893b-5e84191431d5" providerId="AD" clId="Web-{E5FD7227-426F-8DAD-B4E5-437BB82DE87C}" dt="2022-02-17T20:02:29.741" v="2"/>
          <ac:spMkLst>
            <pc:docMk/>
            <pc:sldMk cId="3183524836" sldId="262"/>
            <ac:spMk id="11" creationId="{73C0A186-7444-4460-9C37-532E7671E99E}"/>
          </ac:spMkLst>
        </pc:spChg>
        <pc:spChg chg="del">
          <ac:chgData name="Anthonia Akpan (2026998)" userId="S::2026998@student.uwtsd.ac.uk::f4522fb3-2210-4efa-893b-5e84191431d5" providerId="AD" clId="Web-{E5FD7227-426F-8DAD-B4E5-437BB82DE87C}" dt="2022-02-17T20:02:29.741" v="2"/>
          <ac:spMkLst>
            <pc:docMk/>
            <pc:sldMk cId="3183524836" sldId="262"/>
            <ac:spMk id="13" creationId="{02E8BD2A-4014-4DC6-A228-4ECE6A0AA6D1}"/>
          </ac:spMkLst>
        </pc:spChg>
        <pc:spChg chg="del">
          <ac:chgData name="Anthonia Akpan (2026998)" userId="S::2026998@student.uwtsd.ac.uk::f4522fb3-2210-4efa-893b-5e84191431d5" providerId="AD" clId="Web-{E5FD7227-426F-8DAD-B4E5-437BB82DE87C}" dt="2022-02-17T20:02:29.741" v="2"/>
          <ac:spMkLst>
            <pc:docMk/>
            <pc:sldMk cId="3183524836" sldId="262"/>
            <ac:spMk id="15" creationId="{3896CA42-3323-41E5-B809-CD790B2AA1CA}"/>
          </ac:spMkLst>
        </pc:spChg>
        <pc:spChg chg="add">
          <ac:chgData name="Anthonia Akpan (2026998)" userId="S::2026998@student.uwtsd.ac.uk::f4522fb3-2210-4efa-893b-5e84191431d5" providerId="AD" clId="Web-{E5FD7227-426F-8DAD-B4E5-437BB82DE87C}" dt="2022-02-17T20:09:26.670" v="32"/>
          <ac:spMkLst>
            <pc:docMk/>
            <pc:sldMk cId="3183524836" sldId="262"/>
            <ac:spMk id="16" creationId="{1F23E73A-FDC8-462C-83C1-3AA8961449CF}"/>
          </ac:spMkLst>
        </pc:spChg>
        <pc:spChg chg="del">
          <ac:chgData name="Anthonia Akpan (2026998)" userId="S::2026998@student.uwtsd.ac.uk::f4522fb3-2210-4efa-893b-5e84191431d5" providerId="AD" clId="Web-{E5FD7227-426F-8DAD-B4E5-437BB82DE87C}" dt="2022-02-17T20:02:29.741" v="2"/>
          <ac:spMkLst>
            <pc:docMk/>
            <pc:sldMk cId="3183524836" sldId="262"/>
            <ac:spMk id="17" creationId="{EA2FE539-0B6F-4FAE-A391-B46476F46CCB}"/>
          </ac:spMkLst>
        </pc:spChg>
        <pc:spChg chg="del">
          <ac:chgData name="Anthonia Akpan (2026998)" userId="S::2026998@student.uwtsd.ac.uk::f4522fb3-2210-4efa-893b-5e84191431d5" providerId="AD" clId="Web-{E5FD7227-426F-8DAD-B4E5-437BB82DE87C}" dt="2022-02-17T20:02:29.741" v="2"/>
          <ac:spMkLst>
            <pc:docMk/>
            <pc:sldMk cId="3183524836" sldId="262"/>
            <ac:spMk id="19" creationId="{BD5A14FB-50A2-4964-8B07-EE40D1CE08B5}"/>
          </ac:spMkLst>
        </pc:spChg>
        <pc:spChg chg="add">
          <ac:chgData name="Anthonia Akpan (2026998)" userId="S::2026998@student.uwtsd.ac.uk::f4522fb3-2210-4efa-893b-5e84191431d5" providerId="AD" clId="Web-{E5FD7227-426F-8DAD-B4E5-437BB82DE87C}" dt="2022-02-17T20:09:26.670" v="32"/>
          <ac:spMkLst>
            <pc:docMk/>
            <pc:sldMk cId="3183524836" sldId="262"/>
            <ac:spMk id="24" creationId="{9CE399CF-F4B8-4832-A8CB-B93F6B1EF44B}"/>
          </ac:spMkLst>
        </pc:spChg>
        <pc:grpChg chg="del">
          <ac:chgData name="Anthonia Akpan (2026998)" userId="S::2026998@student.uwtsd.ac.uk::f4522fb3-2210-4efa-893b-5e84191431d5" providerId="AD" clId="Web-{E5FD7227-426F-8DAD-B4E5-437BB82DE87C}" dt="2022-02-17T20:02:29.741" v="2"/>
          <ac:grpSpMkLst>
            <pc:docMk/>
            <pc:sldMk cId="3183524836" sldId="262"/>
            <ac:grpSpMk id="7" creationId="{93E10248-AF0E-477D-B4D2-47C02CE4E353}"/>
          </ac:grpSpMkLst>
        </pc:grpChg>
      </pc:sldChg>
      <pc:sldChg chg="addSp delSp modSp mod setBg modClrScheme setClrOvrMap delDesignElem chgLayout">
        <pc:chgData name="Anthonia Akpan (2026998)" userId="S::2026998@student.uwtsd.ac.uk::f4522fb3-2210-4efa-893b-5e84191431d5" providerId="AD" clId="Web-{E5FD7227-426F-8DAD-B4E5-437BB82DE87C}" dt="2022-02-17T20:08:10.650" v="27" actId="1076"/>
        <pc:sldMkLst>
          <pc:docMk/>
          <pc:sldMk cId="833719882" sldId="263"/>
        </pc:sldMkLst>
        <pc:spChg chg="mod ord">
          <ac:chgData name="Anthonia Akpan (2026998)" userId="S::2026998@student.uwtsd.ac.uk::f4522fb3-2210-4efa-893b-5e84191431d5" providerId="AD" clId="Web-{E5FD7227-426F-8DAD-B4E5-437BB82DE87C}" dt="2022-02-17T20:07:45.524" v="26"/>
          <ac:spMkLst>
            <pc:docMk/>
            <pc:sldMk cId="833719882" sldId="263"/>
            <ac:spMk id="2" creationId="{5A6B85C1-39D7-4BB3-B931-12CAC9137134}"/>
          </ac:spMkLst>
        </pc:spChg>
        <pc:spChg chg="mod">
          <ac:chgData name="Anthonia Akpan (2026998)" userId="S::2026998@student.uwtsd.ac.uk::f4522fb3-2210-4efa-893b-5e84191431d5" providerId="AD" clId="Web-{E5FD7227-426F-8DAD-B4E5-437BB82DE87C}" dt="2022-02-17T20:08:10.650" v="27" actId="1076"/>
          <ac:spMkLst>
            <pc:docMk/>
            <pc:sldMk cId="833719882" sldId="263"/>
            <ac:spMk id="3" creationId="{2FCF12F8-9FA4-427F-A36A-F302DED9BB7D}"/>
          </ac:spMkLst>
        </pc:spChg>
        <pc:spChg chg="del">
          <ac:chgData name="Anthonia Akpan (2026998)" userId="S::2026998@student.uwtsd.ac.uk::f4522fb3-2210-4efa-893b-5e84191431d5" providerId="AD" clId="Web-{E5FD7227-426F-8DAD-B4E5-437BB82DE87C}" dt="2022-02-17T20:02:29.741" v="2"/>
          <ac:spMkLst>
            <pc:docMk/>
            <pc:sldMk cId="833719882" sldId="263"/>
            <ac:spMk id="5" creationId="{3896CA42-3323-41E5-B809-CD790B2AA1CA}"/>
          </ac:spMkLst>
        </pc:spChg>
        <pc:spChg chg="del">
          <ac:chgData name="Anthonia Akpan (2026998)" userId="S::2026998@student.uwtsd.ac.uk::f4522fb3-2210-4efa-893b-5e84191431d5" providerId="AD" clId="Web-{E5FD7227-426F-8DAD-B4E5-437BB82DE87C}" dt="2022-02-17T20:02:29.741" v="2"/>
          <ac:spMkLst>
            <pc:docMk/>
            <pc:sldMk cId="833719882" sldId="263"/>
            <ac:spMk id="6" creationId="{BD5A14FB-50A2-4964-8B07-EE40D1CE08B5}"/>
          </ac:spMkLst>
        </pc:spChg>
        <pc:spChg chg="add">
          <ac:chgData name="Anthonia Akpan (2026998)" userId="S::2026998@student.uwtsd.ac.uk::f4522fb3-2210-4efa-893b-5e84191431d5" providerId="AD" clId="Web-{E5FD7227-426F-8DAD-B4E5-437BB82DE87C}" dt="2022-02-17T20:07:45.524" v="26"/>
          <ac:spMkLst>
            <pc:docMk/>
            <pc:sldMk cId="833719882" sldId="263"/>
            <ac:spMk id="9" creationId="{324E43EB-867C-4B35-9A5C-E435157C7297}"/>
          </ac:spMkLst>
        </pc:spChg>
        <pc:spChg chg="del">
          <ac:chgData name="Anthonia Akpan (2026998)" userId="S::2026998@student.uwtsd.ac.uk::f4522fb3-2210-4efa-893b-5e84191431d5" providerId="AD" clId="Web-{E5FD7227-426F-8DAD-B4E5-437BB82DE87C}" dt="2022-02-17T20:02:29.741" v="2"/>
          <ac:spMkLst>
            <pc:docMk/>
            <pc:sldMk cId="833719882" sldId="263"/>
            <ac:spMk id="11" creationId="{73C0A186-7444-4460-9C37-532E7671E99E}"/>
          </ac:spMkLst>
        </pc:spChg>
        <pc:spChg chg="del">
          <ac:chgData name="Anthonia Akpan (2026998)" userId="S::2026998@student.uwtsd.ac.uk::f4522fb3-2210-4efa-893b-5e84191431d5" providerId="AD" clId="Web-{E5FD7227-426F-8DAD-B4E5-437BB82DE87C}" dt="2022-02-17T20:02:29.741" v="2"/>
          <ac:spMkLst>
            <pc:docMk/>
            <pc:sldMk cId="833719882" sldId="263"/>
            <ac:spMk id="13" creationId="{02E8BD2A-4014-4DC6-A228-4ECE6A0AA6D1}"/>
          </ac:spMkLst>
        </pc:spChg>
        <pc:spChg chg="del">
          <ac:chgData name="Anthonia Akpan (2026998)" userId="S::2026998@student.uwtsd.ac.uk::f4522fb3-2210-4efa-893b-5e84191431d5" providerId="AD" clId="Web-{E5FD7227-426F-8DAD-B4E5-437BB82DE87C}" dt="2022-02-17T20:02:29.741" v="2"/>
          <ac:spMkLst>
            <pc:docMk/>
            <pc:sldMk cId="833719882" sldId="263"/>
            <ac:spMk id="17" creationId="{EA2FE539-0B6F-4FAE-A391-B46476F46CCB}"/>
          </ac:spMkLst>
        </pc:spChg>
        <pc:spChg chg="del">
          <ac:chgData name="Anthonia Akpan (2026998)" userId="S::2026998@student.uwtsd.ac.uk::f4522fb3-2210-4efa-893b-5e84191431d5" providerId="AD" clId="Web-{E5FD7227-426F-8DAD-B4E5-437BB82DE87C}" dt="2022-02-17T20:02:29.741" v="2"/>
          <ac:spMkLst>
            <pc:docMk/>
            <pc:sldMk cId="833719882" sldId="263"/>
            <ac:spMk id="21" creationId="{FD63331C-DD2E-43D8-9511-B44EC057D7DB}"/>
          </ac:spMkLst>
        </pc:spChg>
        <pc:spChg chg="add">
          <ac:chgData name="Anthonia Akpan (2026998)" userId="S::2026998@student.uwtsd.ac.uk::f4522fb3-2210-4efa-893b-5e84191431d5" providerId="AD" clId="Web-{E5FD7227-426F-8DAD-B4E5-437BB82DE87C}" dt="2022-02-17T20:07:45.524" v="26"/>
          <ac:spMkLst>
            <pc:docMk/>
            <pc:sldMk cId="833719882" sldId="263"/>
            <ac:spMk id="22" creationId="{A7C0F5DA-B59F-4F13-8BB8-FFD8F2C572BC}"/>
          </ac:spMkLst>
        </pc:spChg>
        <pc:spChg chg="add">
          <ac:chgData name="Anthonia Akpan (2026998)" userId="S::2026998@student.uwtsd.ac.uk::f4522fb3-2210-4efa-893b-5e84191431d5" providerId="AD" clId="Web-{E5FD7227-426F-8DAD-B4E5-437BB82DE87C}" dt="2022-02-17T20:07:45.524" v="26"/>
          <ac:spMkLst>
            <pc:docMk/>
            <pc:sldMk cId="833719882" sldId="263"/>
            <ac:spMk id="23" creationId="{9CEA1DEC-CC9E-4776-9E08-048A15BFA6CA}"/>
          </ac:spMkLst>
        </pc:spChg>
        <pc:spChg chg="add">
          <ac:chgData name="Anthonia Akpan (2026998)" userId="S::2026998@student.uwtsd.ac.uk::f4522fb3-2210-4efa-893b-5e84191431d5" providerId="AD" clId="Web-{E5FD7227-426F-8DAD-B4E5-437BB82DE87C}" dt="2022-02-17T20:07:45.524" v="26"/>
          <ac:spMkLst>
            <pc:docMk/>
            <pc:sldMk cId="833719882" sldId="263"/>
            <ac:spMk id="24" creationId="{9CE399CF-F4B8-4832-A8CB-B93F6B1EF44B}"/>
          </ac:spMkLst>
        </pc:spChg>
        <pc:spChg chg="add">
          <ac:chgData name="Anthonia Akpan (2026998)" userId="S::2026998@student.uwtsd.ac.uk::f4522fb3-2210-4efa-893b-5e84191431d5" providerId="AD" clId="Web-{E5FD7227-426F-8DAD-B4E5-437BB82DE87C}" dt="2022-02-17T20:07:45.524" v="26"/>
          <ac:spMkLst>
            <pc:docMk/>
            <pc:sldMk cId="833719882" sldId="263"/>
            <ac:spMk id="26" creationId="{1F23E73A-FDC8-462C-83C1-3AA8961449CF}"/>
          </ac:spMkLst>
        </pc:spChg>
        <pc:grpChg chg="del">
          <ac:chgData name="Anthonia Akpan (2026998)" userId="S::2026998@student.uwtsd.ac.uk::f4522fb3-2210-4efa-893b-5e84191431d5" providerId="AD" clId="Web-{E5FD7227-426F-8DAD-B4E5-437BB82DE87C}" dt="2022-02-17T20:02:29.741" v="2"/>
          <ac:grpSpMkLst>
            <pc:docMk/>
            <pc:sldMk cId="833719882" sldId="263"/>
            <ac:grpSpMk id="7" creationId="{93E10248-AF0E-477D-B4D2-47C02CE4E353}"/>
          </ac:grpSpMkLst>
        </pc:grpChg>
      </pc:sldChg>
      <pc:sldChg chg="addSp delSp modSp mod modClrScheme delDesignElem chgLayout">
        <pc:chgData name="Anthonia Akpan (2026998)" userId="S::2026998@student.uwtsd.ac.uk::f4522fb3-2210-4efa-893b-5e84191431d5" providerId="AD" clId="Web-{E5FD7227-426F-8DAD-B4E5-437BB82DE87C}" dt="2022-02-17T20:06:36.098" v="24"/>
        <pc:sldMkLst>
          <pc:docMk/>
          <pc:sldMk cId="3470477755" sldId="265"/>
        </pc:sldMkLst>
        <pc:spChg chg="mod ord">
          <ac:chgData name="Anthonia Akpan (2026998)" userId="S::2026998@student.uwtsd.ac.uk::f4522fb3-2210-4efa-893b-5e84191431d5" providerId="AD" clId="Web-{E5FD7227-426F-8DAD-B4E5-437BB82DE87C}" dt="2022-02-17T20:04:52.483" v="21"/>
          <ac:spMkLst>
            <pc:docMk/>
            <pc:sldMk cId="3470477755" sldId="265"/>
            <ac:spMk id="2" creationId="{F1866387-0576-4F92-8DB9-43FA302C328F}"/>
          </ac:spMkLst>
        </pc:spChg>
        <pc:spChg chg="mod ord">
          <ac:chgData name="Anthonia Akpan (2026998)" userId="S::2026998@student.uwtsd.ac.uk::f4522fb3-2210-4efa-893b-5e84191431d5" providerId="AD" clId="Web-{E5FD7227-426F-8DAD-B4E5-437BB82DE87C}" dt="2022-02-17T20:04:52.483" v="21"/>
          <ac:spMkLst>
            <pc:docMk/>
            <pc:sldMk cId="3470477755" sldId="265"/>
            <ac:spMk id="20" creationId="{0785C7DA-DC84-4CD4-9470-0B364D883A0B}"/>
          </ac:spMkLst>
        </pc:spChg>
        <pc:spChg chg="add">
          <ac:chgData name="Anthonia Akpan (2026998)" userId="S::2026998@student.uwtsd.ac.uk::f4522fb3-2210-4efa-893b-5e84191431d5" providerId="AD" clId="Web-{E5FD7227-426F-8DAD-B4E5-437BB82DE87C}" dt="2022-02-17T20:06:36.098" v="24"/>
          <ac:spMkLst>
            <pc:docMk/>
            <pc:sldMk cId="3470477755" sldId="265"/>
            <ac:spMk id="26" creationId="{324E43EB-867C-4B35-9A5C-E435157C7297}"/>
          </ac:spMkLst>
        </pc:spChg>
        <pc:spChg chg="add">
          <ac:chgData name="Anthonia Akpan (2026998)" userId="S::2026998@student.uwtsd.ac.uk::f4522fb3-2210-4efa-893b-5e84191431d5" providerId="AD" clId="Web-{E5FD7227-426F-8DAD-B4E5-437BB82DE87C}" dt="2022-02-17T20:06:36.098" v="24"/>
          <ac:spMkLst>
            <pc:docMk/>
            <pc:sldMk cId="3470477755" sldId="265"/>
            <ac:spMk id="28" creationId="{A7C0F5DA-B59F-4F13-8BB8-FFD8F2C572BC}"/>
          </ac:spMkLst>
        </pc:spChg>
        <pc:spChg chg="add">
          <ac:chgData name="Anthonia Akpan (2026998)" userId="S::2026998@student.uwtsd.ac.uk::f4522fb3-2210-4efa-893b-5e84191431d5" providerId="AD" clId="Web-{E5FD7227-426F-8DAD-B4E5-437BB82DE87C}" dt="2022-02-17T20:06:36.098" v="24"/>
          <ac:spMkLst>
            <pc:docMk/>
            <pc:sldMk cId="3470477755" sldId="265"/>
            <ac:spMk id="30" creationId="{9CEA1DEC-CC9E-4776-9E08-048A15BFA6CA}"/>
          </ac:spMkLst>
        </pc:spChg>
        <pc:spChg chg="add">
          <ac:chgData name="Anthonia Akpan (2026998)" userId="S::2026998@student.uwtsd.ac.uk::f4522fb3-2210-4efa-893b-5e84191431d5" providerId="AD" clId="Web-{E5FD7227-426F-8DAD-B4E5-437BB82DE87C}" dt="2022-02-17T20:06:36.098" v="24"/>
          <ac:spMkLst>
            <pc:docMk/>
            <pc:sldMk cId="3470477755" sldId="265"/>
            <ac:spMk id="31" creationId="{9CE399CF-F4B8-4832-A8CB-B93F6B1EF44B}"/>
          </ac:spMkLst>
        </pc:spChg>
        <pc:spChg chg="add">
          <ac:chgData name="Anthonia Akpan (2026998)" userId="S::2026998@student.uwtsd.ac.uk::f4522fb3-2210-4efa-893b-5e84191431d5" providerId="AD" clId="Web-{E5FD7227-426F-8DAD-B4E5-437BB82DE87C}" dt="2022-02-17T20:06:36.098" v="24"/>
          <ac:spMkLst>
            <pc:docMk/>
            <pc:sldMk cId="3470477755" sldId="265"/>
            <ac:spMk id="32" creationId="{1F23E73A-FDC8-462C-83C1-3AA8961449CF}"/>
          </ac:spMkLst>
        </pc:spChg>
        <pc:spChg chg="del">
          <ac:chgData name="Anthonia Akpan (2026998)" userId="S::2026998@student.uwtsd.ac.uk::f4522fb3-2210-4efa-893b-5e84191431d5" providerId="AD" clId="Web-{E5FD7227-426F-8DAD-B4E5-437BB82DE87C}" dt="2022-02-17T20:02:29.741" v="2"/>
          <ac:spMkLst>
            <pc:docMk/>
            <pc:sldMk cId="3470477755" sldId="265"/>
            <ac:spMk id="38" creationId="{324E43EB-867C-4B35-9A5C-E435157C7297}"/>
          </ac:spMkLst>
        </pc:spChg>
        <pc:spChg chg="del">
          <ac:chgData name="Anthonia Akpan (2026998)" userId="S::2026998@student.uwtsd.ac.uk::f4522fb3-2210-4efa-893b-5e84191431d5" providerId="AD" clId="Web-{E5FD7227-426F-8DAD-B4E5-437BB82DE87C}" dt="2022-02-17T20:02:29.741" v="2"/>
          <ac:spMkLst>
            <pc:docMk/>
            <pc:sldMk cId="3470477755" sldId="265"/>
            <ac:spMk id="40" creationId="{A7C0F5DA-B59F-4F13-8BB8-FFD8F2C572BC}"/>
          </ac:spMkLst>
        </pc:spChg>
        <pc:spChg chg="del">
          <ac:chgData name="Anthonia Akpan (2026998)" userId="S::2026998@student.uwtsd.ac.uk::f4522fb3-2210-4efa-893b-5e84191431d5" providerId="AD" clId="Web-{E5FD7227-426F-8DAD-B4E5-437BB82DE87C}" dt="2022-02-17T20:02:29.741" v="2"/>
          <ac:spMkLst>
            <pc:docMk/>
            <pc:sldMk cId="3470477755" sldId="265"/>
            <ac:spMk id="42" creationId="{9CEA1DEC-CC9E-4776-9E08-048A15BFA6CA}"/>
          </ac:spMkLst>
        </pc:spChg>
        <pc:spChg chg="del">
          <ac:chgData name="Anthonia Akpan (2026998)" userId="S::2026998@student.uwtsd.ac.uk::f4522fb3-2210-4efa-893b-5e84191431d5" providerId="AD" clId="Web-{E5FD7227-426F-8DAD-B4E5-437BB82DE87C}" dt="2022-02-17T20:02:29.741" v="2"/>
          <ac:spMkLst>
            <pc:docMk/>
            <pc:sldMk cId="3470477755" sldId="265"/>
            <ac:spMk id="44" creationId="{9CE399CF-F4B8-4832-A8CB-B93F6B1EF44B}"/>
          </ac:spMkLst>
        </pc:spChg>
        <pc:spChg chg="del">
          <ac:chgData name="Anthonia Akpan (2026998)" userId="S::2026998@student.uwtsd.ac.uk::f4522fb3-2210-4efa-893b-5e84191431d5" providerId="AD" clId="Web-{E5FD7227-426F-8DAD-B4E5-437BB82DE87C}" dt="2022-02-17T20:02:29.741" v="2"/>
          <ac:spMkLst>
            <pc:docMk/>
            <pc:sldMk cId="3470477755" sldId="265"/>
            <ac:spMk id="46" creationId="{1F23E73A-FDC8-462C-83C1-3AA8961449CF}"/>
          </ac:spMkLst>
        </pc:spChg>
      </pc:sldChg>
      <pc:sldChg chg="del">
        <pc:chgData name="Anthonia Akpan (2026998)" userId="S::2026998@student.uwtsd.ac.uk::f4522fb3-2210-4efa-893b-5e84191431d5" providerId="AD" clId="Web-{E5FD7227-426F-8DAD-B4E5-437BB82DE87C}" dt="2022-02-17T20:01:37.097" v="0"/>
        <pc:sldMkLst>
          <pc:docMk/>
          <pc:sldMk cId="3588340919" sldId="266"/>
        </pc:sldMkLst>
      </pc:sldChg>
      <pc:sldChg chg="addSp delSp modSp mod setBg modClrScheme setClrOvrMap delDesignElem chgLayout">
        <pc:chgData name="Anthonia Akpan (2026998)" userId="S::2026998@student.uwtsd.ac.uk::f4522fb3-2210-4efa-893b-5e84191431d5" providerId="AD" clId="Web-{E5FD7227-426F-8DAD-B4E5-437BB82DE87C}" dt="2022-02-17T20:08:37.105" v="28"/>
        <pc:sldMkLst>
          <pc:docMk/>
          <pc:sldMk cId="595233252" sldId="268"/>
        </pc:sldMkLst>
        <pc:spChg chg="mod ord">
          <ac:chgData name="Anthonia Akpan (2026998)" userId="S::2026998@student.uwtsd.ac.uk::f4522fb3-2210-4efa-893b-5e84191431d5" providerId="AD" clId="Web-{E5FD7227-426F-8DAD-B4E5-437BB82DE87C}" dt="2022-02-17T20:08:37.105" v="28"/>
          <ac:spMkLst>
            <pc:docMk/>
            <pc:sldMk cId="595233252" sldId="268"/>
            <ac:spMk id="2" creationId="{5FB5FE51-AFB6-4BCA-9B6A-7254730455E6}"/>
          </ac:spMkLst>
        </pc:spChg>
        <pc:spChg chg="mod">
          <ac:chgData name="Anthonia Akpan (2026998)" userId="S::2026998@student.uwtsd.ac.uk::f4522fb3-2210-4efa-893b-5e84191431d5" providerId="AD" clId="Web-{E5FD7227-426F-8DAD-B4E5-437BB82DE87C}" dt="2022-02-17T20:08:37.105" v="28"/>
          <ac:spMkLst>
            <pc:docMk/>
            <pc:sldMk cId="595233252" sldId="268"/>
            <ac:spMk id="3" creationId="{78B21DB5-394C-4B85-9671-0605E501F975}"/>
          </ac:spMkLst>
        </pc:spChg>
        <pc:spChg chg="add">
          <ac:chgData name="Anthonia Akpan (2026998)" userId="S::2026998@student.uwtsd.ac.uk::f4522fb3-2210-4efa-893b-5e84191431d5" providerId="AD" clId="Web-{E5FD7227-426F-8DAD-B4E5-437BB82DE87C}" dt="2022-02-17T20:08:37.105" v="28"/>
          <ac:spMkLst>
            <pc:docMk/>
            <pc:sldMk cId="595233252" sldId="268"/>
            <ac:spMk id="5" creationId="{324E43EB-867C-4B35-9A5C-E435157C7297}"/>
          </ac:spMkLst>
        </pc:spChg>
        <pc:spChg chg="add">
          <ac:chgData name="Anthonia Akpan (2026998)" userId="S::2026998@student.uwtsd.ac.uk::f4522fb3-2210-4efa-893b-5e84191431d5" providerId="AD" clId="Web-{E5FD7227-426F-8DAD-B4E5-437BB82DE87C}" dt="2022-02-17T20:08:37.105" v="28"/>
          <ac:spMkLst>
            <pc:docMk/>
            <pc:sldMk cId="595233252" sldId="268"/>
            <ac:spMk id="6" creationId="{9CEA1DEC-CC9E-4776-9E08-048A15BFA6CA}"/>
          </ac:spMkLst>
        </pc:spChg>
        <pc:spChg chg="add">
          <ac:chgData name="Anthonia Akpan (2026998)" userId="S::2026998@student.uwtsd.ac.uk::f4522fb3-2210-4efa-893b-5e84191431d5" providerId="AD" clId="Web-{E5FD7227-426F-8DAD-B4E5-437BB82DE87C}" dt="2022-02-17T20:08:37.105" v="28"/>
          <ac:spMkLst>
            <pc:docMk/>
            <pc:sldMk cId="595233252" sldId="268"/>
            <ac:spMk id="7" creationId="{9CE399CF-F4B8-4832-A8CB-B93F6B1EF44B}"/>
          </ac:spMkLst>
        </pc:spChg>
        <pc:spChg chg="add">
          <ac:chgData name="Anthonia Akpan (2026998)" userId="S::2026998@student.uwtsd.ac.uk::f4522fb3-2210-4efa-893b-5e84191431d5" providerId="AD" clId="Web-{E5FD7227-426F-8DAD-B4E5-437BB82DE87C}" dt="2022-02-17T20:08:37.105" v="28"/>
          <ac:spMkLst>
            <pc:docMk/>
            <pc:sldMk cId="595233252" sldId="268"/>
            <ac:spMk id="9" creationId="{1F23E73A-FDC8-462C-83C1-3AA8961449CF}"/>
          </ac:spMkLst>
        </pc:spChg>
        <pc:spChg chg="add">
          <ac:chgData name="Anthonia Akpan (2026998)" userId="S::2026998@student.uwtsd.ac.uk::f4522fb3-2210-4efa-893b-5e84191431d5" providerId="AD" clId="Web-{E5FD7227-426F-8DAD-B4E5-437BB82DE87C}" dt="2022-02-17T20:08:37.105" v="28"/>
          <ac:spMkLst>
            <pc:docMk/>
            <pc:sldMk cId="595233252" sldId="268"/>
            <ac:spMk id="10" creationId="{A7C0F5DA-B59F-4F13-8BB8-FFD8F2C572BC}"/>
          </ac:spMkLst>
        </pc:spChg>
        <pc:spChg chg="del">
          <ac:chgData name="Anthonia Akpan (2026998)" userId="S::2026998@student.uwtsd.ac.uk::f4522fb3-2210-4efa-893b-5e84191431d5" providerId="AD" clId="Web-{E5FD7227-426F-8DAD-B4E5-437BB82DE87C}" dt="2022-02-17T20:02:29.741" v="2"/>
          <ac:spMkLst>
            <pc:docMk/>
            <pc:sldMk cId="595233252" sldId="268"/>
            <ac:spMk id="12" creationId="{73C0A186-7444-4460-9C37-532E7671E99E}"/>
          </ac:spMkLst>
        </pc:spChg>
        <pc:spChg chg="del">
          <ac:chgData name="Anthonia Akpan (2026998)" userId="S::2026998@student.uwtsd.ac.uk::f4522fb3-2210-4efa-893b-5e84191431d5" providerId="AD" clId="Web-{E5FD7227-426F-8DAD-B4E5-437BB82DE87C}" dt="2022-02-17T20:02:29.741" v="2"/>
          <ac:spMkLst>
            <pc:docMk/>
            <pc:sldMk cId="595233252" sldId="268"/>
            <ac:spMk id="14" creationId="{02E8BD2A-4014-4DC6-A228-4ECE6A0AA6D1}"/>
          </ac:spMkLst>
        </pc:spChg>
        <pc:spChg chg="del">
          <ac:chgData name="Anthonia Akpan (2026998)" userId="S::2026998@student.uwtsd.ac.uk::f4522fb3-2210-4efa-893b-5e84191431d5" providerId="AD" clId="Web-{E5FD7227-426F-8DAD-B4E5-437BB82DE87C}" dt="2022-02-17T20:02:29.741" v="2"/>
          <ac:spMkLst>
            <pc:docMk/>
            <pc:sldMk cId="595233252" sldId="268"/>
            <ac:spMk id="16" creationId="{3896CA42-3323-41E5-B809-CD790B2AA1CA}"/>
          </ac:spMkLst>
        </pc:spChg>
        <pc:spChg chg="del">
          <ac:chgData name="Anthonia Akpan (2026998)" userId="S::2026998@student.uwtsd.ac.uk::f4522fb3-2210-4efa-893b-5e84191431d5" providerId="AD" clId="Web-{E5FD7227-426F-8DAD-B4E5-437BB82DE87C}" dt="2022-02-17T20:02:29.741" v="2"/>
          <ac:spMkLst>
            <pc:docMk/>
            <pc:sldMk cId="595233252" sldId="268"/>
            <ac:spMk id="18" creationId="{EA2FE539-0B6F-4FAE-A391-B46476F46CCB}"/>
          </ac:spMkLst>
        </pc:spChg>
        <pc:spChg chg="del">
          <ac:chgData name="Anthonia Akpan (2026998)" userId="S::2026998@student.uwtsd.ac.uk::f4522fb3-2210-4efa-893b-5e84191431d5" providerId="AD" clId="Web-{E5FD7227-426F-8DAD-B4E5-437BB82DE87C}" dt="2022-02-17T20:02:29.741" v="2"/>
          <ac:spMkLst>
            <pc:docMk/>
            <pc:sldMk cId="595233252" sldId="268"/>
            <ac:spMk id="20" creationId="{BD5A14FB-50A2-4964-8B07-EE40D1CE08B5}"/>
          </ac:spMkLst>
        </pc:spChg>
        <pc:spChg chg="del">
          <ac:chgData name="Anthonia Akpan (2026998)" userId="S::2026998@student.uwtsd.ac.uk::f4522fb3-2210-4efa-893b-5e84191431d5" providerId="AD" clId="Web-{E5FD7227-426F-8DAD-B4E5-437BB82DE87C}" dt="2022-02-17T20:02:29.741" v="2"/>
          <ac:spMkLst>
            <pc:docMk/>
            <pc:sldMk cId="595233252" sldId="268"/>
            <ac:spMk id="22" creationId="{FD63331C-DD2E-43D8-9511-B44EC057D7DB}"/>
          </ac:spMkLst>
        </pc:spChg>
        <pc:grpChg chg="del">
          <ac:chgData name="Anthonia Akpan (2026998)" userId="S::2026998@student.uwtsd.ac.uk::f4522fb3-2210-4efa-893b-5e84191431d5" providerId="AD" clId="Web-{E5FD7227-426F-8DAD-B4E5-437BB82DE87C}" dt="2022-02-17T20:02:29.741" v="2"/>
          <ac:grpSpMkLst>
            <pc:docMk/>
            <pc:sldMk cId="595233252" sldId="268"/>
            <ac:grpSpMk id="8" creationId="{93E10248-AF0E-477D-B4D2-47C02CE4E353}"/>
          </ac:grpSpMkLst>
        </pc:grpChg>
      </pc:sldChg>
      <pc:sldChg chg="addSp delSp modSp mod modClrScheme delDesignElem chgLayout">
        <pc:chgData name="Anthonia Akpan (2026998)" userId="S::2026998@student.uwtsd.ac.uk::f4522fb3-2210-4efa-893b-5e84191431d5" providerId="AD" clId="Web-{E5FD7227-426F-8DAD-B4E5-437BB82DE87C}" dt="2022-02-17T20:08:59.575" v="30"/>
        <pc:sldMkLst>
          <pc:docMk/>
          <pc:sldMk cId="705613401" sldId="269"/>
        </pc:sldMkLst>
        <pc:spChg chg="mod ord">
          <ac:chgData name="Anthonia Akpan (2026998)" userId="S::2026998@student.uwtsd.ac.uk::f4522fb3-2210-4efa-893b-5e84191431d5" providerId="AD" clId="Web-{E5FD7227-426F-8DAD-B4E5-437BB82DE87C}" dt="2022-02-17T20:04:52.483" v="21"/>
          <ac:spMkLst>
            <pc:docMk/>
            <pc:sldMk cId="705613401" sldId="269"/>
            <ac:spMk id="2" creationId="{E5E1C887-CAC5-4D60-9CF9-17C2934423B9}"/>
          </ac:spMkLst>
        </pc:spChg>
        <pc:spChg chg="mod ord">
          <ac:chgData name="Anthonia Akpan (2026998)" userId="S::2026998@student.uwtsd.ac.uk::f4522fb3-2210-4efa-893b-5e84191431d5" providerId="AD" clId="Web-{E5FD7227-426F-8DAD-B4E5-437BB82DE87C}" dt="2022-02-17T20:04:52.483" v="21"/>
          <ac:spMkLst>
            <pc:docMk/>
            <pc:sldMk cId="705613401" sldId="269"/>
            <ac:spMk id="3" creationId="{1A83C5A1-5669-43B9-AE99-FF8D6C44EBD5}"/>
          </ac:spMkLst>
        </pc:spChg>
        <pc:spChg chg="add">
          <ac:chgData name="Anthonia Akpan (2026998)" userId="S::2026998@student.uwtsd.ac.uk::f4522fb3-2210-4efa-893b-5e84191431d5" providerId="AD" clId="Web-{E5FD7227-426F-8DAD-B4E5-437BB82DE87C}" dt="2022-02-17T20:08:59.575" v="30"/>
          <ac:spMkLst>
            <pc:docMk/>
            <pc:sldMk cId="705613401" sldId="269"/>
            <ac:spMk id="5" creationId="{324E43EB-867C-4B35-9A5C-E435157C7297}"/>
          </ac:spMkLst>
        </pc:spChg>
        <pc:spChg chg="add">
          <ac:chgData name="Anthonia Akpan (2026998)" userId="S::2026998@student.uwtsd.ac.uk::f4522fb3-2210-4efa-893b-5e84191431d5" providerId="AD" clId="Web-{E5FD7227-426F-8DAD-B4E5-437BB82DE87C}" dt="2022-02-17T20:08:59.575" v="30"/>
          <ac:spMkLst>
            <pc:docMk/>
            <pc:sldMk cId="705613401" sldId="269"/>
            <ac:spMk id="6" creationId="{A7C0F5DA-B59F-4F13-8BB8-FFD8F2C572BC}"/>
          </ac:spMkLst>
        </pc:spChg>
        <pc:spChg chg="add">
          <ac:chgData name="Anthonia Akpan (2026998)" userId="S::2026998@student.uwtsd.ac.uk::f4522fb3-2210-4efa-893b-5e84191431d5" providerId="AD" clId="Web-{E5FD7227-426F-8DAD-B4E5-437BB82DE87C}" dt="2022-02-17T20:08:59.575" v="30"/>
          <ac:spMkLst>
            <pc:docMk/>
            <pc:sldMk cId="705613401" sldId="269"/>
            <ac:spMk id="7" creationId="{9CEA1DEC-CC9E-4776-9E08-048A15BFA6CA}"/>
          </ac:spMkLst>
        </pc:spChg>
        <pc:spChg chg="del">
          <ac:chgData name="Anthonia Akpan (2026998)" userId="S::2026998@student.uwtsd.ac.uk::f4522fb3-2210-4efa-893b-5e84191431d5" providerId="AD" clId="Web-{E5FD7227-426F-8DAD-B4E5-437BB82DE87C}" dt="2022-02-17T20:02:29.741" v="2"/>
          <ac:spMkLst>
            <pc:docMk/>
            <pc:sldMk cId="705613401" sldId="269"/>
            <ac:spMk id="8" creationId="{324E43EB-867C-4B35-9A5C-E435157C7297}"/>
          </ac:spMkLst>
        </pc:spChg>
        <pc:spChg chg="add">
          <ac:chgData name="Anthonia Akpan (2026998)" userId="S::2026998@student.uwtsd.ac.uk::f4522fb3-2210-4efa-893b-5e84191431d5" providerId="AD" clId="Web-{E5FD7227-426F-8DAD-B4E5-437BB82DE87C}" dt="2022-02-17T20:08:59.575" v="30"/>
          <ac:spMkLst>
            <pc:docMk/>
            <pc:sldMk cId="705613401" sldId="269"/>
            <ac:spMk id="9" creationId="{9CE399CF-F4B8-4832-A8CB-B93F6B1EF44B}"/>
          </ac:spMkLst>
        </pc:spChg>
        <pc:spChg chg="del">
          <ac:chgData name="Anthonia Akpan (2026998)" userId="S::2026998@student.uwtsd.ac.uk::f4522fb3-2210-4efa-893b-5e84191431d5" providerId="AD" clId="Web-{E5FD7227-426F-8DAD-B4E5-437BB82DE87C}" dt="2022-02-17T20:02:29.741" v="2"/>
          <ac:spMkLst>
            <pc:docMk/>
            <pc:sldMk cId="705613401" sldId="269"/>
            <ac:spMk id="10" creationId="{A7C0F5DA-B59F-4F13-8BB8-FFD8F2C572BC}"/>
          </ac:spMkLst>
        </pc:spChg>
        <pc:spChg chg="add">
          <ac:chgData name="Anthonia Akpan (2026998)" userId="S::2026998@student.uwtsd.ac.uk::f4522fb3-2210-4efa-893b-5e84191431d5" providerId="AD" clId="Web-{E5FD7227-426F-8DAD-B4E5-437BB82DE87C}" dt="2022-02-17T20:08:59.575" v="30"/>
          <ac:spMkLst>
            <pc:docMk/>
            <pc:sldMk cId="705613401" sldId="269"/>
            <ac:spMk id="11" creationId="{1F23E73A-FDC8-462C-83C1-3AA8961449CF}"/>
          </ac:spMkLst>
        </pc:spChg>
        <pc:spChg chg="del">
          <ac:chgData name="Anthonia Akpan (2026998)" userId="S::2026998@student.uwtsd.ac.uk::f4522fb3-2210-4efa-893b-5e84191431d5" providerId="AD" clId="Web-{E5FD7227-426F-8DAD-B4E5-437BB82DE87C}" dt="2022-02-17T20:02:29.741" v="2"/>
          <ac:spMkLst>
            <pc:docMk/>
            <pc:sldMk cId="705613401" sldId="269"/>
            <ac:spMk id="12" creationId="{9CEA1DEC-CC9E-4776-9E08-048A15BFA6CA}"/>
          </ac:spMkLst>
        </pc:spChg>
        <pc:spChg chg="del">
          <ac:chgData name="Anthonia Akpan (2026998)" userId="S::2026998@student.uwtsd.ac.uk::f4522fb3-2210-4efa-893b-5e84191431d5" providerId="AD" clId="Web-{E5FD7227-426F-8DAD-B4E5-437BB82DE87C}" dt="2022-02-17T20:02:29.741" v="2"/>
          <ac:spMkLst>
            <pc:docMk/>
            <pc:sldMk cId="705613401" sldId="269"/>
            <ac:spMk id="14" creationId="{9CE399CF-F4B8-4832-A8CB-B93F6B1EF44B}"/>
          </ac:spMkLst>
        </pc:spChg>
        <pc:spChg chg="del">
          <ac:chgData name="Anthonia Akpan (2026998)" userId="S::2026998@student.uwtsd.ac.uk::f4522fb3-2210-4efa-893b-5e84191431d5" providerId="AD" clId="Web-{E5FD7227-426F-8DAD-B4E5-437BB82DE87C}" dt="2022-02-17T20:02:29.741" v="2"/>
          <ac:spMkLst>
            <pc:docMk/>
            <pc:sldMk cId="705613401" sldId="269"/>
            <ac:spMk id="16" creationId="{1F23E73A-FDC8-462C-83C1-3AA8961449CF}"/>
          </ac:spMkLst>
        </pc:spChg>
      </pc:sldChg>
      <pc:sldChg chg="addSp delSp modSp mod modClrScheme delDesignElem chgLayout">
        <pc:chgData name="Anthonia Akpan (2026998)" userId="S::2026998@student.uwtsd.ac.uk::f4522fb3-2210-4efa-893b-5e84191431d5" providerId="AD" clId="Web-{E5FD7227-426F-8DAD-B4E5-437BB82DE87C}" dt="2022-02-17T20:08:50.355" v="29"/>
        <pc:sldMkLst>
          <pc:docMk/>
          <pc:sldMk cId="2550061774" sldId="270"/>
        </pc:sldMkLst>
        <pc:spChg chg="mod ord">
          <ac:chgData name="Anthonia Akpan (2026998)" userId="S::2026998@student.uwtsd.ac.uk::f4522fb3-2210-4efa-893b-5e84191431d5" providerId="AD" clId="Web-{E5FD7227-426F-8DAD-B4E5-437BB82DE87C}" dt="2022-02-17T20:04:52.483" v="21"/>
          <ac:spMkLst>
            <pc:docMk/>
            <pc:sldMk cId="2550061774" sldId="270"/>
            <ac:spMk id="2" creationId="{CE32547A-EBDB-441A-AC0F-80CB9034B498}"/>
          </ac:spMkLst>
        </pc:spChg>
        <pc:spChg chg="mod ord">
          <ac:chgData name="Anthonia Akpan (2026998)" userId="S::2026998@student.uwtsd.ac.uk::f4522fb3-2210-4efa-893b-5e84191431d5" providerId="AD" clId="Web-{E5FD7227-426F-8DAD-B4E5-437BB82DE87C}" dt="2022-02-17T20:04:52.483" v="21"/>
          <ac:spMkLst>
            <pc:docMk/>
            <pc:sldMk cId="2550061774" sldId="270"/>
            <ac:spMk id="3" creationId="{CA0CB3E9-B3CC-4CA4-BF28-8B35F18CA0A9}"/>
          </ac:spMkLst>
        </pc:spChg>
        <pc:spChg chg="add">
          <ac:chgData name="Anthonia Akpan (2026998)" userId="S::2026998@student.uwtsd.ac.uk::f4522fb3-2210-4efa-893b-5e84191431d5" providerId="AD" clId="Web-{E5FD7227-426F-8DAD-B4E5-437BB82DE87C}" dt="2022-02-17T20:08:50.355" v="29"/>
          <ac:spMkLst>
            <pc:docMk/>
            <pc:sldMk cId="2550061774" sldId="270"/>
            <ac:spMk id="5" creationId="{324E43EB-867C-4B35-9A5C-E435157C7297}"/>
          </ac:spMkLst>
        </pc:spChg>
        <pc:spChg chg="add">
          <ac:chgData name="Anthonia Akpan (2026998)" userId="S::2026998@student.uwtsd.ac.uk::f4522fb3-2210-4efa-893b-5e84191431d5" providerId="AD" clId="Web-{E5FD7227-426F-8DAD-B4E5-437BB82DE87C}" dt="2022-02-17T20:08:50.355" v="29"/>
          <ac:spMkLst>
            <pc:docMk/>
            <pc:sldMk cId="2550061774" sldId="270"/>
            <ac:spMk id="6" creationId="{A7C0F5DA-B59F-4F13-8BB8-FFD8F2C572BC}"/>
          </ac:spMkLst>
        </pc:spChg>
        <pc:spChg chg="add">
          <ac:chgData name="Anthonia Akpan (2026998)" userId="S::2026998@student.uwtsd.ac.uk::f4522fb3-2210-4efa-893b-5e84191431d5" providerId="AD" clId="Web-{E5FD7227-426F-8DAD-B4E5-437BB82DE87C}" dt="2022-02-17T20:08:50.355" v="29"/>
          <ac:spMkLst>
            <pc:docMk/>
            <pc:sldMk cId="2550061774" sldId="270"/>
            <ac:spMk id="7" creationId="{9CEA1DEC-CC9E-4776-9E08-048A15BFA6CA}"/>
          </ac:spMkLst>
        </pc:spChg>
        <pc:spChg chg="del">
          <ac:chgData name="Anthonia Akpan (2026998)" userId="S::2026998@student.uwtsd.ac.uk::f4522fb3-2210-4efa-893b-5e84191431d5" providerId="AD" clId="Web-{E5FD7227-426F-8DAD-B4E5-437BB82DE87C}" dt="2022-02-17T20:02:29.741" v="2"/>
          <ac:spMkLst>
            <pc:docMk/>
            <pc:sldMk cId="2550061774" sldId="270"/>
            <ac:spMk id="8" creationId="{324E43EB-867C-4B35-9A5C-E435157C7297}"/>
          </ac:spMkLst>
        </pc:spChg>
        <pc:spChg chg="add">
          <ac:chgData name="Anthonia Akpan (2026998)" userId="S::2026998@student.uwtsd.ac.uk::f4522fb3-2210-4efa-893b-5e84191431d5" providerId="AD" clId="Web-{E5FD7227-426F-8DAD-B4E5-437BB82DE87C}" dt="2022-02-17T20:08:50.355" v="29"/>
          <ac:spMkLst>
            <pc:docMk/>
            <pc:sldMk cId="2550061774" sldId="270"/>
            <ac:spMk id="9" creationId="{9CE399CF-F4B8-4832-A8CB-B93F6B1EF44B}"/>
          </ac:spMkLst>
        </pc:spChg>
        <pc:spChg chg="del">
          <ac:chgData name="Anthonia Akpan (2026998)" userId="S::2026998@student.uwtsd.ac.uk::f4522fb3-2210-4efa-893b-5e84191431d5" providerId="AD" clId="Web-{E5FD7227-426F-8DAD-B4E5-437BB82DE87C}" dt="2022-02-17T20:02:29.741" v="2"/>
          <ac:spMkLst>
            <pc:docMk/>
            <pc:sldMk cId="2550061774" sldId="270"/>
            <ac:spMk id="10" creationId="{A7C0F5DA-B59F-4F13-8BB8-FFD8F2C572BC}"/>
          </ac:spMkLst>
        </pc:spChg>
        <pc:spChg chg="add">
          <ac:chgData name="Anthonia Akpan (2026998)" userId="S::2026998@student.uwtsd.ac.uk::f4522fb3-2210-4efa-893b-5e84191431d5" providerId="AD" clId="Web-{E5FD7227-426F-8DAD-B4E5-437BB82DE87C}" dt="2022-02-17T20:08:50.355" v="29"/>
          <ac:spMkLst>
            <pc:docMk/>
            <pc:sldMk cId="2550061774" sldId="270"/>
            <ac:spMk id="11" creationId="{1F23E73A-FDC8-462C-83C1-3AA8961449CF}"/>
          </ac:spMkLst>
        </pc:spChg>
        <pc:spChg chg="del">
          <ac:chgData name="Anthonia Akpan (2026998)" userId="S::2026998@student.uwtsd.ac.uk::f4522fb3-2210-4efa-893b-5e84191431d5" providerId="AD" clId="Web-{E5FD7227-426F-8DAD-B4E5-437BB82DE87C}" dt="2022-02-17T20:02:29.741" v="2"/>
          <ac:spMkLst>
            <pc:docMk/>
            <pc:sldMk cId="2550061774" sldId="270"/>
            <ac:spMk id="12" creationId="{9CEA1DEC-CC9E-4776-9E08-048A15BFA6CA}"/>
          </ac:spMkLst>
        </pc:spChg>
        <pc:spChg chg="del">
          <ac:chgData name="Anthonia Akpan (2026998)" userId="S::2026998@student.uwtsd.ac.uk::f4522fb3-2210-4efa-893b-5e84191431d5" providerId="AD" clId="Web-{E5FD7227-426F-8DAD-B4E5-437BB82DE87C}" dt="2022-02-17T20:02:29.741" v="2"/>
          <ac:spMkLst>
            <pc:docMk/>
            <pc:sldMk cId="2550061774" sldId="270"/>
            <ac:spMk id="14" creationId="{9CE399CF-F4B8-4832-A8CB-B93F6B1EF44B}"/>
          </ac:spMkLst>
        </pc:spChg>
        <pc:spChg chg="del">
          <ac:chgData name="Anthonia Akpan (2026998)" userId="S::2026998@student.uwtsd.ac.uk::f4522fb3-2210-4efa-893b-5e84191431d5" providerId="AD" clId="Web-{E5FD7227-426F-8DAD-B4E5-437BB82DE87C}" dt="2022-02-17T20:02:29.741" v="2"/>
          <ac:spMkLst>
            <pc:docMk/>
            <pc:sldMk cId="2550061774" sldId="270"/>
            <ac:spMk id="16" creationId="{1F23E73A-FDC8-462C-83C1-3AA8961449CF}"/>
          </ac:spMkLst>
        </pc:spChg>
      </pc:sldChg>
      <pc:sldChg chg="addSp delSp modSp mod modClrScheme delDesignElem chgLayout">
        <pc:chgData name="Anthonia Akpan (2026998)" userId="S::2026998@student.uwtsd.ac.uk::f4522fb3-2210-4efa-893b-5e84191431d5" providerId="AD" clId="Web-{E5FD7227-426F-8DAD-B4E5-437BB82DE87C}" dt="2022-02-17T20:09:07.966" v="31"/>
        <pc:sldMkLst>
          <pc:docMk/>
          <pc:sldMk cId="4279233383" sldId="271"/>
        </pc:sldMkLst>
        <pc:spChg chg="mod ord">
          <ac:chgData name="Anthonia Akpan (2026998)" userId="S::2026998@student.uwtsd.ac.uk::f4522fb3-2210-4efa-893b-5e84191431d5" providerId="AD" clId="Web-{E5FD7227-426F-8DAD-B4E5-437BB82DE87C}" dt="2022-02-17T20:04:52.483" v="21"/>
          <ac:spMkLst>
            <pc:docMk/>
            <pc:sldMk cId="4279233383" sldId="271"/>
            <ac:spMk id="2" creationId="{6565722E-FA6A-40F6-895A-C9DE6565A369}"/>
          </ac:spMkLst>
        </pc:spChg>
        <pc:spChg chg="mod ord">
          <ac:chgData name="Anthonia Akpan (2026998)" userId="S::2026998@student.uwtsd.ac.uk::f4522fb3-2210-4efa-893b-5e84191431d5" providerId="AD" clId="Web-{E5FD7227-426F-8DAD-B4E5-437BB82DE87C}" dt="2022-02-17T20:04:52.483" v="21"/>
          <ac:spMkLst>
            <pc:docMk/>
            <pc:sldMk cId="4279233383" sldId="271"/>
            <ac:spMk id="3" creationId="{2EE0CA31-6FDA-4A2D-8697-EEECE8DBB3BC}"/>
          </ac:spMkLst>
        </pc:spChg>
        <pc:spChg chg="add">
          <ac:chgData name="Anthonia Akpan (2026998)" userId="S::2026998@student.uwtsd.ac.uk::f4522fb3-2210-4efa-893b-5e84191431d5" providerId="AD" clId="Web-{E5FD7227-426F-8DAD-B4E5-437BB82DE87C}" dt="2022-02-17T20:09:07.966" v="31"/>
          <ac:spMkLst>
            <pc:docMk/>
            <pc:sldMk cId="4279233383" sldId="271"/>
            <ac:spMk id="5" creationId="{324E43EB-867C-4B35-9A5C-E435157C7297}"/>
          </ac:spMkLst>
        </pc:spChg>
        <pc:spChg chg="add">
          <ac:chgData name="Anthonia Akpan (2026998)" userId="S::2026998@student.uwtsd.ac.uk::f4522fb3-2210-4efa-893b-5e84191431d5" providerId="AD" clId="Web-{E5FD7227-426F-8DAD-B4E5-437BB82DE87C}" dt="2022-02-17T20:09:07.966" v="31"/>
          <ac:spMkLst>
            <pc:docMk/>
            <pc:sldMk cId="4279233383" sldId="271"/>
            <ac:spMk id="6" creationId="{A7C0F5DA-B59F-4F13-8BB8-FFD8F2C572BC}"/>
          </ac:spMkLst>
        </pc:spChg>
        <pc:spChg chg="add">
          <ac:chgData name="Anthonia Akpan (2026998)" userId="S::2026998@student.uwtsd.ac.uk::f4522fb3-2210-4efa-893b-5e84191431d5" providerId="AD" clId="Web-{E5FD7227-426F-8DAD-B4E5-437BB82DE87C}" dt="2022-02-17T20:09:07.966" v="31"/>
          <ac:spMkLst>
            <pc:docMk/>
            <pc:sldMk cId="4279233383" sldId="271"/>
            <ac:spMk id="7" creationId="{9CEA1DEC-CC9E-4776-9E08-048A15BFA6CA}"/>
          </ac:spMkLst>
        </pc:spChg>
        <pc:spChg chg="del">
          <ac:chgData name="Anthonia Akpan (2026998)" userId="S::2026998@student.uwtsd.ac.uk::f4522fb3-2210-4efa-893b-5e84191431d5" providerId="AD" clId="Web-{E5FD7227-426F-8DAD-B4E5-437BB82DE87C}" dt="2022-02-17T20:02:29.741" v="2"/>
          <ac:spMkLst>
            <pc:docMk/>
            <pc:sldMk cId="4279233383" sldId="271"/>
            <ac:spMk id="8" creationId="{324E43EB-867C-4B35-9A5C-E435157C7297}"/>
          </ac:spMkLst>
        </pc:spChg>
        <pc:spChg chg="add">
          <ac:chgData name="Anthonia Akpan (2026998)" userId="S::2026998@student.uwtsd.ac.uk::f4522fb3-2210-4efa-893b-5e84191431d5" providerId="AD" clId="Web-{E5FD7227-426F-8DAD-B4E5-437BB82DE87C}" dt="2022-02-17T20:09:07.966" v="31"/>
          <ac:spMkLst>
            <pc:docMk/>
            <pc:sldMk cId="4279233383" sldId="271"/>
            <ac:spMk id="9" creationId="{9CE399CF-F4B8-4832-A8CB-B93F6B1EF44B}"/>
          </ac:spMkLst>
        </pc:spChg>
        <pc:spChg chg="del">
          <ac:chgData name="Anthonia Akpan (2026998)" userId="S::2026998@student.uwtsd.ac.uk::f4522fb3-2210-4efa-893b-5e84191431d5" providerId="AD" clId="Web-{E5FD7227-426F-8DAD-B4E5-437BB82DE87C}" dt="2022-02-17T20:02:29.741" v="2"/>
          <ac:spMkLst>
            <pc:docMk/>
            <pc:sldMk cId="4279233383" sldId="271"/>
            <ac:spMk id="10" creationId="{A7C0F5DA-B59F-4F13-8BB8-FFD8F2C572BC}"/>
          </ac:spMkLst>
        </pc:spChg>
        <pc:spChg chg="add">
          <ac:chgData name="Anthonia Akpan (2026998)" userId="S::2026998@student.uwtsd.ac.uk::f4522fb3-2210-4efa-893b-5e84191431d5" providerId="AD" clId="Web-{E5FD7227-426F-8DAD-B4E5-437BB82DE87C}" dt="2022-02-17T20:09:07.966" v="31"/>
          <ac:spMkLst>
            <pc:docMk/>
            <pc:sldMk cId="4279233383" sldId="271"/>
            <ac:spMk id="11" creationId="{1F23E73A-FDC8-462C-83C1-3AA8961449CF}"/>
          </ac:spMkLst>
        </pc:spChg>
        <pc:spChg chg="del">
          <ac:chgData name="Anthonia Akpan (2026998)" userId="S::2026998@student.uwtsd.ac.uk::f4522fb3-2210-4efa-893b-5e84191431d5" providerId="AD" clId="Web-{E5FD7227-426F-8DAD-B4E5-437BB82DE87C}" dt="2022-02-17T20:02:29.741" v="2"/>
          <ac:spMkLst>
            <pc:docMk/>
            <pc:sldMk cId="4279233383" sldId="271"/>
            <ac:spMk id="12" creationId="{9CEA1DEC-CC9E-4776-9E08-048A15BFA6CA}"/>
          </ac:spMkLst>
        </pc:spChg>
        <pc:spChg chg="del">
          <ac:chgData name="Anthonia Akpan (2026998)" userId="S::2026998@student.uwtsd.ac.uk::f4522fb3-2210-4efa-893b-5e84191431d5" providerId="AD" clId="Web-{E5FD7227-426F-8DAD-B4E5-437BB82DE87C}" dt="2022-02-17T20:02:29.741" v="2"/>
          <ac:spMkLst>
            <pc:docMk/>
            <pc:sldMk cId="4279233383" sldId="271"/>
            <ac:spMk id="14" creationId="{9CE399CF-F4B8-4832-A8CB-B93F6B1EF44B}"/>
          </ac:spMkLst>
        </pc:spChg>
        <pc:spChg chg="del">
          <ac:chgData name="Anthonia Akpan (2026998)" userId="S::2026998@student.uwtsd.ac.uk::f4522fb3-2210-4efa-893b-5e84191431d5" providerId="AD" clId="Web-{E5FD7227-426F-8DAD-B4E5-437BB82DE87C}" dt="2022-02-17T20:02:29.741" v="2"/>
          <ac:spMkLst>
            <pc:docMk/>
            <pc:sldMk cId="4279233383" sldId="271"/>
            <ac:spMk id="16" creationId="{1F23E73A-FDC8-462C-83C1-3AA8961449CF}"/>
          </ac:spMkLst>
        </pc:spChg>
      </pc:sldChg>
      <pc:sldChg chg="addSp delSp modSp mod modClrScheme delDesignElem chgLayout">
        <pc:chgData name="Anthonia Akpan (2026998)" userId="S::2026998@student.uwtsd.ac.uk::f4522fb3-2210-4efa-893b-5e84191431d5" providerId="AD" clId="Web-{E5FD7227-426F-8DAD-B4E5-437BB82DE87C}" dt="2022-02-17T20:09:52.374" v="33"/>
        <pc:sldMkLst>
          <pc:docMk/>
          <pc:sldMk cId="2886294387" sldId="272"/>
        </pc:sldMkLst>
        <pc:spChg chg="mod ord">
          <ac:chgData name="Anthonia Akpan (2026998)" userId="S::2026998@student.uwtsd.ac.uk::f4522fb3-2210-4efa-893b-5e84191431d5" providerId="AD" clId="Web-{E5FD7227-426F-8DAD-B4E5-437BB82DE87C}" dt="2022-02-17T20:04:52.483" v="21"/>
          <ac:spMkLst>
            <pc:docMk/>
            <pc:sldMk cId="2886294387" sldId="272"/>
            <ac:spMk id="2" creationId="{5C9096D8-B197-487D-9A7E-2107A5DE458E}"/>
          </ac:spMkLst>
        </pc:spChg>
        <pc:spChg chg="mod ord">
          <ac:chgData name="Anthonia Akpan (2026998)" userId="S::2026998@student.uwtsd.ac.uk::f4522fb3-2210-4efa-893b-5e84191431d5" providerId="AD" clId="Web-{E5FD7227-426F-8DAD-B4E5-437BB82DE87C}" dt="2022-02-17T20:04:52.483" v="21"/>
          <ac:spMkLst>
            <pc:docMk/>
            <pc:sldMk cId="2886294387" sldId="272"/>
            <ac:spMk id="3" creationId="{3C7232A8-8DB0-4FCD-BFEB-941D1BBD9E49}"/>
          </ac:spMkLst>
        </pc:spChg>
        <pc:spChg chg="add">
          <ac:chgData name="Anthonia Akpan (2026998)" userId="S::2026998@student.uwtsd.ac.uk::f4522fb3-2210-4efa-893b-5e84191431d5" providerId="AD" clId="Web-{E5FD7227-426F-8DAD-B4E5-437BB82DE87C}" dt="2022-02-17T20:09:52.374" v="33"/>
          <ac:spMkLst>
            <pc:docMk/>
            <pc:sldMk cId="2886294387" sldId="272"/>
            <ac:spMk id="5" creationId="{324E43EB-867C-4B35-9A5C-E435157C7297}"/>
          </ac:spMkLst>
        </pc:spChg>
        <pc:spChg chg="add">
          <ac:chgData name="Anthonia Akpan (2026998)" userId="S::2026998@student.uwtsd.ac.uk::f4522fb3-2210-4efa-893b-5e84191431d5" providerId="AD" clId="Web-{E5FD7227-426F-8DAD-B4E5-437BB82DE87C}" dt="2022-02-17T20:09:52.374" v="33"/>
          <ac:spMkLst>
            <pc:docMk/>
            <pc:sldMk cId="2886294387" sldId="272"/>
            <ac:spMk id="6" creationId="{A7C0F5DA-B59F-4F13-8BB8-FFD8F2C572BC}"/>
          </ac:spMkLst>
        </pc:spChg>
        <pc:spChg chg="add">
          <ac:chgData name="Anthonia Akpan (2026998)" userId="S::2026998@student.uwtsd.ac.uk::f4522fb3-2210-4efa-893b-5e84191431d5" providerId="AD" clId="Web-{E5FD7227-426F-8DAD-B4E5-437BB82DE87C}" dt="2022-02-17T20:09:52.374" v="33"/>
          <ac:spMkLst>
            <pc:docMk/>
            <pc:sldMk cId="2886294387" sldId="272"/>
            <ac:spMk id="7" creationId="{9CEA1DEC-CC9E-4776-9E08-048A15BFA6CA}"/>
          </ac:spMkLst>
        </pc:spChg>
        <pc:spChg chg="del">
          <ac:chgData name="Anthonia Akpan (2026998)" userId="S::2026998@student.uwtsd.ac.uk::f4522fb3-2210-4efa-893b-5e84191431d5" providerId="AD" clId="Web-{E5FD7227-426F-8DAD-B4E5-437BB82DE87C}" dt="2022-02-17T20:02:29.741" v="2"/>
          <ac:spMkLst>
            <pc:docMk/>
            <pc:sldMk cId="2886294387" sldId="272"/>
            <ac:spMk id="8" creationId="{324E43EB-867C-4B35-9A5C-E435157C7297}"/>
          </ac:spMkLst>
        </pc:spChg>
        <pc:spChg chg="add">
          <ac:chgData name="Anthonia Akpan (2026998)" userId="S::2026998@student.uwtsd.ac.uk::f4522fb3-2210-4efa-893b-5e84191431d5" providerId="AD" clId="Web-{E5FD7227-426F-8DAD-B4E5-437BB82DE87C}" dt="2022-02-17T20:09:52.374" v="33"/>
          <ac:spMkLst>
            <pc:docMk/>
            <pc:sldMk cId="2886294387" sldId="272"/>
            <ac:spMk id="9" creationId="{9CE399CF-F4B8-4832-A8CB-B93F6B1EF44B}"/>
          </ac:spMkLst>
        </pc:spChg>
        <pc:spChg chg="del">
          <ac:chgData name="Anthonia Akpan (2026998)" userId="S::2026998@student.uwtsd.ac.uk::f4522fb3-2210-4efa-893b-5e84191431d5" providerId="AD" clId="Web-{E5FD7227-426F-8DAD-B4E5-437BB82DE87C}" dt="2022-02-17T20:02:29.741" v="2"/>
          <ac:spMkLst>
            <pc:docMk/>
            <pc:sldMk cId="2886294387" sldId="272"/>
            <ac:spMk id="10" creationId="{A7C0F5DA-B59F-4F13-8BB8-FFD8F2C572BC}"/>
          </ac:spMkLst>
        </pc:spChg>
        <pc:spChg chg="add">
          <ac:chgData name="Anthonia Akpan (2026998)" userId="S::2026998@student.uwtsd.ac.uk::f4522fb3-2210-4efa-893b-5e84191431d5" providerId="AD" clId="Web-{E5FD7227-426F-8DAD-B4E5-437BB82DE87C}" dt="2022-02-17T20:09:52.374" v="33"/>
          <ac:spMkLst>
            <pc:docMk/>
            <pc:sldMk cId="2886294387" sldId="272"/>
            <ac:spMk id="11" creationId="{1F23E73A-FDC8-462C-83C1-3AA8961449CF}"/>
          </ac:spMkLst>
        </pc:spChg>
        <pc:spChg chg="del">
          <ac:chgData name="Anthonia Akpan (2026998)" userId="S::2026998@student.uwtsd.ac.uk::f4522fb3-2210-4efa-893b-5e84191431d5" providerId="AD" clId="Web-{E5FD7227-426F-8DAD-B4E5-437BB82DE87C}" dt="2022-02-17T20:02:29.741" v="2"/>
          <ac:spMkLst>
            <pc:docMk/>
            <pc:sldMk cId="2886294387" sldId="272"/>
            <ac:spMk id="12" creationId="{9CEA1DEC-CC9E-4776-9E08-048A15BFA6CA}"/>
          </ac:spMkLst>
        </pc:spChg>
        <pc:spChg chg="del">
          <ac:chgData name="Anthonia Akpan (2026998)" userId="S::2026998@student.uwtsd.ac.uk::f4522fb3-2210-4efa-893b-5e84191431d5" providerId="AD" clId="Web-{E5FD7227-426F-8DAD-B4E5-437BB82DE87C}" dt="2022-02-17T20:02:29.741" v="2"/>
          <ac:spMkLst>
            <pc:docMk/>
            <pc:sldMk cId="2886294387" sldId="272"/>
            <ac:spMk id="14" creationId="{9CE399CF-F4B8-4832-A8CB-B93F6B1EF44B}"/>
          </ac:spMkLst>
        </pc:spChg>
        <pc:spChg chg="del">
          <ac:chgData name="Anthonia Akpan (2026998)" userId="S::2026998@student.uwtsd.ac.uk::f4522fb3-2210-4efa-893b-5e84191431d5" providerId="AD" clId="Web-{E5FD7227-426F-8DAD-B4E5-437BB82DE87C}" dt="2022-02-17T20:02:29.741" v="2"/>
          <ac:spMkLst>
            <pc:docMk/>
            <pc:sldMk cId="2886294387" sldId="272"/>
            <ac:spMk id="16" creationId="{1F23E73A-FDC8-462C-83C1-3AA8961449CF}"/>
          </ac:spMkLst>
        </pc:spChg>
      </pc:sldChg>
      <pc:sldChg chg="addSp delSp modSp new mod setBg modClrScheme delDesignElem chgLayout">
        <pc:chgData name="Anthonia Akpan (2026998)" userId="S::2026998@student.uwtsd.ac.uk::f4522fb3-2210-4efa-893b-5e84191431d5" providerId="AD" clId="Web-{E5FD7227-426F-8DAD-B4E5-437BB82DE87C}" dt="2022-02-17T20:10:25.251" v="34"/>
        <pc:sldMkLst>
          <pc:docMk/>
          <pc:sldMk cId="1775286083" sldId="273"/>
        </pc:sldMkLst>
        <pc:spChg chg="mod ord">
          <ac:chgData name="Anthonia Akpan (2026998)" userId="S::2026998@student.uwtsd.ac.uk::f4522fb3-2210-4efa-893b-5e84191431d5" providerId="AD" clId="Web-{E5FD7227-426F-8DAD-B4E5-437BB82DE87C}" dt="2022-02-17T20:10:25.251" v="34"/>
          <ac:spMkLst>
            <pc:docMk/>
            <pc:sldMk cId="1775286083" sldId="273"/>
            <ac:spMk id="2" creationId="{48F93B6F-EF31-4BF2-A101-223AF5736BCA}"/>
          </ac:spMkLst>
        </pc:spChg>
        <pc:spChg chg="mod ord">
          <ac:chgData name="Anthonia Akpan (2026998)" userId="S::2026998@student.uwtsd.ac.uk::f4522fb3-2210-4efa-893b-5e84191431d5" providerId="AD" clId="Web-{E5FD7227-426F-8DAD-B4E5-437BB82DE87C}" dt="2022-02-17T20:04:52.483" v="21"/>
          <ac:spMkLst>
            <pc:docMk/>
            <pc:sldMk cId="1775286083" sldId="273"/>
            <ac:spMk id="3" creationId="{58662B72-459B-484B-8B9D-725EC910E042}"/>
          </ac:spMkLst>
        </pc:spChg>
        <pc:spChg chg="add">
          <ac:chgData name="Anthonia Akpan (2026998)" userId="S::2026998@student.uwtsd.ac.uk::f4522fb3-2210-4efa-893b-5e84191431d5" providerId="AD" clId="Web-{E5FD7227-426F-8DAD-B4E5-437BB82DE87C}" dt="2022-02-17T20:10:25.251" v="34"/>
          <ac:spMkLst>
            <pc:docMk/>
            <pc:sldMk cId="1775286083" sldId="273"/>
            <ac:spMk id="5" creationId="{712E451E-151A-4910-BF41-6A040B65982B}"/>
          </ac:spMkLst>
        </pc:spChg>
        <pc:spChg chg="add">
          <ac:chgData name="Anthonia Akpan (2026998)" userId="S::2026998@student.uwtsd.ac.uk::f4522fb3-2210-4efa-893b-5e84191431d5" providerId="AD" clId="Web-{E5FD7227-426F-8DAD-B4E5-437BB82DE87C}" dt="2022-02-17T20:10:25.251" v="34"/>
          <ac:spMkLst>
            <pc:docMk/>
            <pc:sldMk cId="1775286083" sldId="273"/>
            <ac:spMk id="6" creationId="{C296EFE4-A70C-4388-9A15-3F657B6615FD}"/>
          </ac:spMkLst>
        </pc:spChg>
        <pc:spChg chg="add">
          <ac:chgData name="Anthonia Akpan (2026998)" userId="S::2026998@student.uwtsd.ac.uk::f4522fb3-2210-4efa-893b-5e84191431d5" providerId="AD" clId="Web-{E5FD7227-426F-8DAD-B4E5-437BB82DE87C}" dt="2022-02-17T20:10:25.251" v="34"/>
          <ac:spMkLst>
            <pc:docMk/>
            <pc:sldMk cId="1775286083" sldId="273"/>
            <ac:spMk id="7" creationId="{425EBAFC-9388-432A-BCFD-EEA2F410D8EC}"/>
          </ac:spMkLst>
        </pc:spChg>
        <pc:spChg chg="add del">
          <ac:chgData name="Anthonia Akpan (2026998)" userId="S::2026998@student.uwtsd.ac.uk::f4522fb3-2210-4efa-893b-5e84191431d5" providerId="AD" clId="Web-{E5FD7227-426F-8DAD-B4E5-437BB82DE87C}" dt="2022-02-17T20:04:52.483" v="21"/>
          <ac:spMkLst>
            <pc:docMk/>
            <pc:sldMk cId="1775286083" sldId="273"/>
            <ac:spMk id="8" creationId="{712E451E-151A-4910-BF41-6A040B65982B}"/>
          </ac:spMkLst>
        </pc:spChg>
        <pc:spChg chg="add del">
          <ac:chgData name="Anthonia Akpan (2026998)" userId="S::2026998@student.uwtsd.ac.uk::f4522fb3-2210-4efa-893b-5e84191431d5" providerId="AD" clId="Web-{E5FD7227-426F-8DAD-B4E5-437BB82DE87C}" dt="2022-02-17T20:04:52.483" v="21"/>
          <ac:spMkLst>
            <pc:docMk/>
            <pc:sldMk cId="1775286083" sldId="273"/>
            <ac:spMk id="10" creationId="{C296EFE4-A70C-4388-9A15-3F657B6615FD}"/>
          </ac:spMkLst>
        </pc:spChg>
        <pc:spChg chg="add del">
          <ac:chgData name="Anthonia Akpan (2026998)" userId="S::2026998@student.uwtsd.ac.uk::f4522fb3-2210-4efa-893b-5e84191431d5" providerId="AD" clId="Web-{E5FD7227-426F-8DAD-B4E5-437BB82DE87C}" dt="2022-02-17T20:04:52.483" v="21"/>
          <ac:spMkLst>
            <pc:docMk/>
            <pc:sldMk cId="1775286083" sldId="273"/>
            <ac:spMk id="12" creationId="{425EBAFC-9388-432A-BCFD-EEA2F410D8EC}"/>
          </ac:spMkLst>
        </pc:spChg>
      </pc:sldChg>
      <pc:sldMasterChg chg="del delSldLayout">
        <pc:chgData name="Anthonia Akpan (2026998)" userId="S::2026998@student.uwtsd.ac.uk::f4522fb3-2210-4efa-893b-5e84191431d5" providerId="AD" clId="Web-{E5FD7227-426F-8DAD-B4E5-437BB82DE87C}" dt="2022-02-17T20:02:29.741" v="2"/>
        <pc:sldMasterMkLst>
          <pc:docMk/>
          <pc:sldMasterMk cId="2898483025" sldId="2147483759"/>
        </pc:sldMasterMkLst>
        <pc:sldLayoutChg chg="del">
          <pc:chgData name="Anthonia Akpan (2026998)" userId="S::2026998@student.uwtsd.ac.uk::f4522fb3-2210-4efa-893b-5e84191431d5" providerId="AD" clId="Web-{E5FD7227-426F-8DAD-B4E5-437BB82DE87C}" dt="2022-02-17T20:02:29.741" v="2"/>
          <pc:sldLayoutMkLst>
            <pc:docMk/>
            <pc:sldMasterMk cId="2898483025" sldId="2147483759"/>
            <pc:sldLayoutMk cId="873818517" sldId="2147483760"/>
          </pc:sldLayoutMkLst>
        </pc:sldLayoutChg>
        <pc:sldLayoutChg chg="del">
          <pc:chgData name="Anthonia Akpan (2026998)" userId="S::2026998@student.uwtsd.ac.uk::f4522fb3-2210-4efa-893b-5e84191431d5" providerId="AD" clId="Web-{E5FD7227-426F-8DAD-B4E5-437BB82DE87C}" dt="2022-02-17T20:02:29.741" v="2"/>
          <pc:sldLayoutMkLst>
            <pc:docMk/>
            <pc:sldMasterMk cId="2898483025" sldId="2147483759"/>
            <pc:sldLayoutMk cId="1852229445" sldId="2147483761"/>
          </pc:sldLayoutMkLst>
        </pc:sldLayoutChg>
        <pc:sldLayoutChg chg="del">
          <pc:chgData name="Anthonia Akpan (2026998)" userId="S::2026998@student.uwtsd.ac.uk::f4522fb3-2210-4efa-893b-5e84191431d5" providerId="AD" clId="Web-{E5FD7227-426F-8DAD-B4E5-437BB82DE87C}" dt="2022-02-17T20:02:29.741" v="2"/>
          <pc:sldLayoutMkLst>
            <pc:docMk/>
            <pc:sldMasterMk cId="2898483025" sldId="2147483759"/>
            <pc:sldLayoutMk cId="35799393" sldId="2147483762"/>
          </pc:sldLayoutMkLst>
        </pc:sldLayoutChg>
        <pc:sldLayoutChg chg="del">
          <pc:chgData name="Anthonia Akpan (2026998)" userId="S::2026998@student.uwtsd.ac.uk::f4522fb3-2210-4efa-893b-5e84191431d5" providerId="AD" clId="Web-{E5FD7227-426F-8DAD-B4E5-437BB82DE87C}" dt="2022-02-17T20:02:29.741" v="2"/>
          <pc:sldLayoutMkLst>
            <pc:docMk/>
            <pc:sldMasterMk cId="2898483025" sldId="2147483759"/>
            <pc:sldLayoutMk cId="29923905" sldId="2147483763"/>
          </pc:sldLayoutMkLst>
        </pc:sldLayoutChg>
        <pc:sldLayoutChg chg="del">
          <pc:chgData name="Anthonia Akpan (2026998)" userId="S::2026998@student.uwtsd.ac.uk::f4522fb3-2210-4efa-893b-5e84191431d5" providerId="AD" clId="Web-{E5FD7227-426F-8DAD-B4E5-437BB82DE87C}" dt="2022-02-17T20:02:29.741" v="2"/>
          <pc:sldLayoutMkLst>
            <pc:docMk/>
            <pc:sldMasterMk cId="2898483025" sldId="2147483759"/>
            <pc:sldLayoutMk cId="65777452" sldId="2147483764"/>
          </pc:sldLayoutMkLst>
        </pc:sldLayoutChg>
        <pc:sldLayoutChg chg="del">
          <pc:chgData name="Anthonia Akpan (2026998)" userId="S::2026998@student.uwtsd.ac.uk::f4522fb3-2210-4efa-893b-5e84191431d5" providerId="AD" clId="Web-{E5FD7227-426F-8DAD-B4E5-437BB82DE87C}" dt="2022-02-17T20:02:29.741" v="2"/>
          <pc:sldLayoutMkLst>
            <pc:docMk/>
            <pc:sldMasterMk cId="2898483025" sldId="2147483759"/>
            <pc:sldLayoutMk cId="2239577713" sldId="2147483765"/>
          </pc:sldLayoutMkLst>
        </pc:sldLayoutChg>
        <pc:sldLayoutChg chg="del">
          <pc:chgData name="Anthonia Akpan (2026998)" userId="S::2026998@student.uwtsd.ac.uk::f4522fb3-2210-4efa-893b-5e84191431d5" providerId="AD" clId="Web-{E5FD7227-426F-8DAD-B4E5-437BB82DE87C}" dt="2022-02-17T20:02:29.741" v="2"/>
          <pc:sldLayoutMkLst>
            <pc:docMk/>
            <pc:sldMasterMk cId="2898483025" sldId="2147483759"/>
            <pc:sldLayoutMk cId="1287867399" sldId="2147483766"/>
          </pc:sldLayoutMkLst>
        </pc:sldLayoutChg>
        <pc:sldLayoutChg chg="del">
          <pc:chgData name="Anthonia Akpan (2026998)" userId="S::2026998@student.uwtsd.ac.uk::f4522fb3-2210-4efa-893b-5e84191431d5" providerId="AD" clId="Web-{E5FD7227-426F-8DAD-B4E5-437BB82DE87C}" dt="2022-02-17T20:02:29.741" v="2"/>
          <pc:sldLayoutMkLst>
            <pc:docMk/>
            <pc:sldMasterMk cId="2898483025" sldId="2147483759"/>
            <pc:sldLayoutMk cId="2445001237" sldId="2147483767"/>
          </pc:sldLayoutMkLst>
        </pc:sldLayoutChg>
        <pc:sldLayoutChg chg="del">
          <pc:chgData name="Anthonia Akpan (2026998)" userId="S::2026998@student.uwtsd.ac.uk::f4522fb3-2210-4efa-893b-5e84191431d5" providerId="AD" clId="Web-{E5FD7227-426F-8DAD-B4E5-437BB82DE87C}" dt="2022-02-17T20:02:29.741" v="2"/>
          <pc:sldLayoutMkLst>
            <pc:docMk/>
            <pc:sldMasterMk cId="2898483025" sldId="2147483759"/>
            <pc:sldLayoutMk cId="3832190588" sldId="2147483768"/>
          </pc:sldLayoutMkLst>
        </pc:sldLayoutChg>
        <pc:sldLayoutChg chg="del">
          <pc:chgData name="Anthonia Akpan (2026998)" userId="S::2026998@student.uwtsd.ac.uk::f4522fb3-2210-4efa-893b-5e84191431d5" providerId="AD" clId="Web-{E5FD7227-426F-8DAD-B4E5-437BB82DE87C}" dt="2022-02-17T20:02:29.741" v="2"/>
          <pc:sldLayoutMkLst>
            <pc:docMk/>
            <pc:sldMasterMk cId="2898483025" sldId="2147483759"/>
            <pc:sldLayoutMk cId="105035949" sldId="2147483769"/>
          </pc:sldLayoutMkLst>
        </pc:sldLayoutChg>
        <pc:sldLayoutChg chg="del">
          <pc:chgData name="Anthonia Akpan (2026998)" userId="S::2026998@student.uwtsd.ac.uk::f4522fb3-2210-4efa-893b-5e84191431d5" providerId="AD" clId="Web-{E5FD7227-426F-8DAD-B4E5-437BB82DE87C}" dt="2022-02-17T20:02:29.741" v="2"/>
          <pc:sldLayoutMkLst>
            <pc:docMk/>
            <pc:sldMasterMk cId="2898483025" sldId="2147483759"/>
            <pc:sldLayoutMk cId="1760440883" sldId="2147483770"/>
          </pc:sldLayoutMkLst>
        </pc:sldLayoutChg>
        <pc:sldLayoutChg chg="del">
          <pc:chgData name="Anthonia Akpan (2026998)" userId="S::2026998@student.uwtsd.ac.uk::f4522fb3-2210-4efa-893b-5e84191431d5" providerId="AD" clId="Web-{E5FD7227-426F-8DAD-B4E5-437BB82DE87C}" dt="2022-02-17T20:02:29.741" v="2"/>
          <pc:sldLayoutMkLst>
            <pc:docMk/>
            <pc:sldMasterMk cId="2898483025" sldId="2147483759"/>
            <pc:sldLayoutMk cId="3534950925" sldId="2147483771"/>
          </pc:sldLayoutMkLst>
        </pc:sldLayoutChg>
        <pc:sldLayoutChg chg="del">
          <pc:chgData name="Anthonia Akpan (2026998)" userId="S::2026998@student.uwtsd.ac.uk::f4522fb3-2210-4efa-893b-5e84191431d5" providerId="AD" clId="Web-{E5FD7227-426F-8DAD-B4E5-437BB82DE87C}" dt="2022-02-17T20:02:29.741" v="2"/>
          <pc:sldLayoutMkLst>
            <pc:docMk/>
            <pc:sldMasterMk cId="2898483025" sldId="2147483759"/>
            <pc:sldLayoutMk cId="1754698420" sldId="2147483772"/>
          </pc:sldLayoutMkLst>
        </pc:sldLayoutChg>
        <pc:sldLayoutChg chg="del">
          <pc:chgData name="Anthonia Akpan (2026998)" userId="S::2026998@student.uwtsd.ac.uk::f4522fb3-2210-4efa-893b-5e84191431d5" providerId="AD" clId="Web-{E5FD7227-426F-8DAD-B4E5-437BB82DE87C}" dt="2022-02-17T20:02:29.741" v="2"/>
          <pc:sldLayoutMkLst>
            <pc:docMk/>
            <pc:sldMasterMk cId="2898483025" sldId="2147483759"/>
            <pc:sldLayoutMk cId="4128445119" sldId="2147483773"/>
          </pc:sldLayoutMkLst>
        </pc:sldLayoutChg>
        <pc:sldLayoutChg chg="del">
          <pc:chgData name="Anthonia Akpan (2026998)" userId="S::2026998@student.uwtsd.ac.uk::f4522fb3-2210-4efa-893b-5e84191431d5" providerId="AD" clId="Web-{E5FD7227-426F-8DAD-B4E5-437BB82DE87C}" dt="2022-02-17T20:02:29.741" v="2"/>
          <pc:sldLayoutMkLst>
            <pc:docMk/>
            <pc:sldMasterMk cId="2898483025" sldId="2147483759"/>
            <pc:sldLayoutMk cId="479822894" sldId="2147483774"/>
          </pc:sldLayoutMkLst>
        </pc:sldLayoutChg>
        <pc:sldLayoutChg chg="del">
          <pc:chgData name="Anthonia Akpan (2026998)" userId="S::2026998@student.uwtsd.ac.uk::f4522fb3-2210-4efa-893b-5e84191431d5" providerId="AD" clId="Web-{E5FD7227-426F-8DAD-B4E5-437BB82DE87C}" dt="2022-02-17T20:02:29.741" v="2"/>
          <pc:sldLayoutMkLst>
            <pc:docMk/>
            <pc:sldMasterMk cId="2898483025" sldId="2147483759"/>
            <pc:sldLayoutMk cId="3151245290" sldId="2147483775"/>
          </pc:sldLayoutMkLst>
        </pc:sldLayoutChg>
        <pc:sldLayoutChg chg="del">
          <pc:chgData name="Anthonia Akpan (2026998)" userId="S::2026998@student.uwtsd.ac.uk::f4522fb3-2210-4efa-893b-5e84191431d5" providerId="AD" clId="Web-{E5FD7227-426F-8DAD-B4E5-437BB82DE87C}" dt="2022-02-17T20:02:29.741" v="2"/>
          <pc:sldLayoutMkLst>
            <pc:docMk/>
            <pc:sldMasterMk cId="2898483025" sldId="2147483759"/>
            <pc:sldLayoutMk cId="3964131121" sldId="2147483776"/>
          </pc:sldLayoutMkLst>
        </pc:sldLayoutChg>
      </pc:sldMasterChg>
      <pc:sldMasterChg chg="add del addSldLayout delSldLayout modSldLayout">
        <pc:chgData name="Anthonia Akpan (2026998)" userId="S::2026998@student.uwtsd.ac.uk::f4522fb3-2210-4efa-893b-5e84191431d5" providerId="AD" clId="Web-{E5FD7227-426F-8DAD-B4E5-437BB82DE87C}" dt="2022-02-17T20:04:52.483" v="21"/>
        <pc:sldMasterMkLst>
          <pc:docMk/>
          <pc:sldMasterMk cId="1967085800" sldId="2147483777"/>
        </pc:sldMasterMkLst>
        <pc:sldLayoutChg chg="add del mod replId">
          <pc:chgData name="Anthonia Akpan (2026998)" userId="S::2026998@student.uwtsd.ac.uk::f4522fb3-2210-4efa-893b-5e84191431d5" providerId="AD" clId="Web-{E5FD7227-426F-8DAD-B4E5-437BB82DE87C}" dt="2022-02-17T20:04:52.483" v="21"/>
          <pc:sldLayoutMkLst>
            <pc:docMk/>
            <pc:sldMasterMk cId="1967085800" sldId="2147483777"/>
            <pc:sldLayoutMk cId="3003315930" sldId="2147483778"/>
          </pc:sldLayoutMkLst>
        </pc:sldLayoutChg>
        <pc:sldLayoutChg chg="add del mod replId">
          <pc:chgData name="Anthonia Akpan (2026998)" userId="S::2026998@student.uwtsd.ac.uk::f4522fb3-2210-4efa-893b-5e84191431d5" providerId="AD" clId="Web-{E5FD7227-426F-8DAD-B4E5-437BB82DE87C}" dt="2022-02-17T20:04:52.483" v="21"/>
          <pc:sldLayoutMkLst>
            <pc:docMk/>
            <pc:sldMasterMk cId="1967085800" sldId="2147483777"/>
            <pc:sldLayoutMk cId="824587990" sldId="2147483779"/>
          </pc:sldLayoutMkLst>
        </pc:sldLayoutChg>
        <pc:sldLayoutChg chg="add del mod replId">
          <pc:chgData name="Anthonia Akpan (2026998)" userId="S::2026998@student.uwtsd.ac.uk::f4522fb3-2210-4efa-893b-5e84191431d5" providerId="AD" clId="Web-{E5FD7227-426F-8DAD-B4E5-437BB82DE87C}" dt="2022-02-17T20:04:52.483" v="21"/>
          <pc:sldLayoutMkLst>
            <pc:docMk/>
            <pc:sldMasterMk cId="1967085800" sldId="2147483777"/>
            <pc:sldLayoutMk cId="2971976788" sldId="2147483780"/>
          </pc:sldLayoutMkLst>
        </pc:sldLayoutChg>
        <pc:sldLayoutChg chg="add del mod replId">
          <pc:chgData name="Anthonia Akpan (2026998)" userId="S::2026998@student.uwtsd.ac.uk::f4522fb3-2210-4efa-893b-5e84191431d5" providerId="AD" clId="Web-{E5FD7227-426F-8DAD-B4E5-437BB82DE87C}" dt="2022-02-17T20:04:52.483" v="21"/>
          <pc:sldLayoutMkLst>
            <pc:docMk/>
            <pc:sldMasterMk cId="1967085800" sldId="2147483777"/>
            <pc:sldLayoutMk cId="3055267115" sldId="2147483781"/>
          </pc:sldLayoutMkLst>
        </pc:sldLayoutChg>
        <pc:sldLayoutChg chg="add del mod replId">
          <pc:chgData name="Anthonia Akpan (2026998)" userId="S::2026998@student.uwtsd.ac.uk::f4522fb3-2210-4efa-893b-5e84191431d5" providerId="AD" clId="Web-{E5FD7227-426F-8DAD-B4E5-437BB82DE87C}" dt="2022-02-17T20:04:52.483" v="21"/>
          <pc:sldLayoutMkLst>
            <pc:docMk/>
            <pc:sldMasterMk cId="1967085800" sldId="2147483777"/>
            <pc:sldLayoutMk cId="3849817120" sldId="2147483782"/>
          </pc:sldLayoutMkLst>
        </pc:sldLayoutChg>
        <pc:sldLayoutChg chg="add del mod replId">
          <pc:chgData name="Anthonia Akpan (2026998)" userId="S::2026998@student.uwtsd.ac.uk::f4522fb3-2210-4efa-893b-5e84191431d5" providerId="AD" clId="Web-{E5FD7227-426F-8DAD-B4E5-437BB82DE87C}" dt="2022-02-17T20:04:52.483" v="21"/>
          <pc:sldLayoutMkLst>
            <pc:docMk/>
            <pc:sldMasterMk cId="1967085800" sldId="2147483777"/>
            <pc:sldLayoutMk cId="133704635" sldId="2147483783"/>
          </pc:sldLayoutMkLst>
        </pc:sldLayoutChg>
        <pc:sldLayoutChg chg="add del mod replId">
          <pc:chgData name="Anthonia Akpan (2026998)" userId="S::2026998@student.uwtsd.ac.uk::f4522fb3-2210-4efa-893b-5e84191431d5" providerId="AD" clId="Web-{E5FD7227-426F-8DAD-B4E5-437BB82DE87C}" dt="2022-02-17T20:04:52.483" v="21"/>
          <pc:sldLayoutMkLst>
            <pc:docMk/>
            <pc:sldMasterMk cId="1967085800" sldId="2147483777"/>
            <pc:sldLayoutMk cId="3144920023" sldId="2147483784"/>
          </pc:sldLayoutMkLst>
        </pc:sldLayoutChg>
        <pc:sldLayoutChg chg="add del mod replId">
          <pc:chgData name="Anthonia Akpan (2026998)" userId="S::2026998@student.uwtsd.ac.uk::f4522fb3-2210-4efa-893b-5e84191431d5" providerId="AD" clId="Web-{E5FD7227-426F-8DAD-B4E5-437BB82DE87C}" dt="2022-02-17T20:04:52.483" v="21"/>
          <pc:sldLayoutMkLst>
            <pc:docMk/>
            <pc:sldMasterMk cId="1967085800" sldId="2147483777"/>
            <pc:sldLayoutMk cId="1669761188" sldId="2147483785"/>
          </pc:sldLayoutMkLst>
        </pc:sldLayoutChg>
        <pc:sldLayoutChg chg="add del mod replId">
          <pc:chgData name="Anthonia Akpan (2026998)" userId="S::2026998@student.uwtsd.ac.uk::f4522fb3-2210-4efa-893b-5e84191431d5" providerId="AD" clId="Web-{E5FD7227-426F-8DAD-B4E5-437BB82DE87C}" dt="2022-02-17T20:04:52.483" v="21"/>
          <pc:sldLayoutMkLst>
            <pc:docMk/>
            <pc:sldMasterMk cId="1967085800" sldId="2147483777"/>
            <pc:sldLayoutMk cId="4241385388" sldId="2147483786"/>
          </pc:sldLayoutMkLst>
        </pc:sldLayoutChg>
        <pc:sldLayoutChg chg="add del mod replId">
          <pc:chgData name="Anthonia Akpan (2026998)" userId="S::2026998@student.uwtsd.ac.uk::f4522fb3-2210-4efa-893b-5e84191431d5" providerId="AD" clId="Web-{E5FD7227-426F-8DAD-B4E5-437BB82DE87C}" dt="2022-02-17T20:04:52.483" v="21"/>
          <pc:sldLayoutMkLst>
            <pc:docMk/>
            <pc:sldMasterMk cId="1967085800" sldId="2147483777"/>
            <pc:sldLayoutMk cId="870457985" sldId="2147483787"/>
          </pc:sldLayoutMkLst>
        </pc:sldLayoutChg>
        <pc:sldLayoutChg chg="add del mod replId">
          <pc:chgData name="Anthonia Akpan (2026998)" userId="S::2026998@student.uwtsd.ac.uk::f4522fb3-2210-4efa-893b-5e84191431d5" providerId="AD" clId="Web-{E5FD7227-426F-8DAD-B4E5-437BB82DE87C}" dt="2022-02-17T20:04:52.483" v="21"/>
          <pc:sldLayoutMkLst>
            <pc:docMk/>
            <pc:sldMasterMk cId="1967085800" sldId="2147483777"/>
            <pc:sldLayoutMk cId="4204506944" sldId="2147483788"/>
          </pc:sldLayoutMkLst>
        </pc:sldLayoutChg>
        <pc:sldLayoutChg chg="add del mod replId">
          <pc:chgData name="Anthonia Akpan (2026998)" userId="S::2026998@student.uwtsd.ac.uk::f4522fb3-2210-4efa-893b-5e84191431d5" providerId="AD" clId="Web-{E5FD7227-426F-8DAD-B4E5-437BB82DE87C}" dt="2022-02-17T20:04:52.483" v="21"/>
          <pc:sldLayoutMkLst>
            <pc:docMk/>
            <pc:sldMasterMk cId="1967085800" sldId="2147483777"/>
            <pc:sldLayoutMk cId="1100028222" sldId="2147483789"/>
          </pc:sldLayoutMkLst>
        </pc:sldLayoutChg>
        <pc:sldLayoutChg chg="add del mod replId">
          <pc:chgData name="Anthonia Akpan (2026998)" userId="S::2026998@student.uwtsd.ac.uk::f4522fb3-2210-4efa-893b-5e84191431d5" providerId="AD" clId="Web-{E5FD7227-426F-8DAD-B4E5-437BB82DE87C}" dt="2022-02-17T20:04:52.483" v="21"/>
          <pc:sldLayoutMkLst>
            <pc:docMk/>
            <pc:sldMasterMk cId="1967085800" sldId="2147483777"/>
            <pc:sldLayoutMk cId="1319714028" sldId="2147483790"/>
          </pc:sldLayoutMkLst>
        </pc:sldLayoutChg>
        <pc:sldLayoutChg chg="add del mod replId">
          <pc:chgData name="Anthonia Akpan (2026998)" userId="S::2026998@student.uwtsd.ac.uk::f4522fb3-2210-4efa-893b-5e84191431d5" providerId="AD" clId="Web-{E5FD7227-426F-8DAD-B4E5-437BB82DE87C}" dt="2022-02-17T20:04:52.483" v="21"/>
          <pc:sldLayoutMkLst>
            <pc:docMk/>
            <pc:sldMasterMk cId="1967085800" sldId="2147483777"/>
            <pc:sldLayoutMk cId="2877432732" sldId="2147483791"/>
          </pc:sldLayoutMkLst>
        </pc:sldLayoutChg>
        <pc:sldLayoutChg chg="add del mod replId">
          <pc:chgData name="Anthonia Akpan (2026998)" userId="S::2026998@student.uwtsd.ac.uk::f4522fb3-2210-4efa-893b-5e84191431d5" providerId="AD" clId="Web-{E5FD7227-426F-8DAD-B4E5-437BB82DE87C}" dt="2022-02-17T20:04:52.483" v="21"/>
          <pc:sldLayoutMkLst>
            <pc:docMk/>
            <pc:sldMasterMk cId="1967085800" sldId="2147483777"/>
            <pc:sldLayoutMk cId="827049770" sldId="2147483792"/>
          </pc:sldLayoutMkLst>
        </pc:sldLayoutChg>
        <pc:sldLayoutChg chg="add del mod replId">
          <pc:chgData name="Anthonia Akpan (2026998)" userId="S::2026998@student.uwtsd.ac.uk::f4522fb3-2210-4efa-893b-5e84191431d5" providerId="AD" clId="Web-{E5FD7227-426F-8DAD-B4E5-437BB82DE87C}" dt="2022-02-17T20:04:52.483" v="21"/>
          <pc:sldLayoutMkLst>
            <pc:docMk/>
            <pc:sldMasterMk cId="1967085800" sldId="2147483777"/>
            <pc:sldLayoutMk cId="180650605" sldId="2147483793"/>
          </pc:sldLayoutMkLst>
        </pc:sldLayoutChg>
        <pc:sldLayoutChg chg="add del mod replId">
          <pc:chgData name="Anthonia Akpan (2026998)" userId="S::2026998@student.uwtsd.ac.uk::f4522fb3-2210-4efa-893b-5e84191431d5" providerId="AD" clId="Web-{E5FD7227-426F-8DAD-B4E5-437BB82DE87C}" dt="2022-02-17T20:04:52.483" v="21"/>
          <pc:sldLayoutMkLst>
            <pc:docMk/>
            <pc:sldMasterMk cId="1967085800" sldId="2147483777"/>
            <pc:sldLayoutMk cId="3280456552" sldId="2147483794"/>
          </pc:sldLayoutMkLst>
        </pc:sldLayoutChg>
      </pc:sldMasterChg>
      <pc:sldMasterChg chg="add addSldLayout modSldLayout">
        <pc:chgData name="Anthonia Akpan (2026998)" userId="S::2026998@student.uwtsd.ac.uk::f4522fb3-2210-4efa-893b-5e84191431d5" providerId="AD" clId="Web-{E5FD7227-426F-8DAD-B4E5-437BB82DE87C}" dt="2022-02-17T20:04:52.483" v="21"/>
        <pc:sldMasterMkLst>
          <pc:docMk/>
          <pc:sldMasterMk cId="3069684921" sldId="2147483795"/>
        </pc:sldMasterMkLst>
        <pc:sldLayoutChg chg="add mod replId">
          <pc:chgData name="Anthonia Akpan (2026998)" userId="S::2026998@student.uwtsd.ac.uk::f4522fb3-2210-4efa-893b-5e84191431d5" providerId="AD" clId="Web-{E5FD7227-426F-8DAD-B4E5-437BB82DE87C}" dt="2022-02-17T20:04:52.483" v="21"/>
          <pc:sldLayoutMkLst>
            <pc:docMk/>
            <pc:sldMasterMk cId="3069684921" sldId="2147483795"/>
            <pc:sldLayoutMk cId="3786273295" sldId="2147483796"/>
          </pc:sldLayoutMkLst>
        </pc:sldLayoutChg>
        <pc:sldLayoutChg chg="add mod replId">
          <pc:chgData name="Anthonia Akpan (2026998)" userId="S::2026998@student.uwtsd.ac.uk::f4522fb3-2210-4efa-893b-5e84191431d5" providerId="AD" clId="Web-{E5FD7227-426F-8DAD-B4E5-437BB82DE87C}" dt="2022-02-17T20:04:52.483" v="21"/>
          <pc:sldLayoutMkLst>
            <pc:docMk/>
            <pc:sldMasterMk cId="3069684921" sldId="2147483795"/>
            <pc:sldLayoutMk cId="3894028998" sldId="2147483797"/>
          </pc:sldLayoutMkLst>
        </pc:sldLayoutChg>
        <pc:sldLayoutChg chg="add mod replId">
          <pc:chgData name="Anthonia Akpan (2026998)" userId="S::2026998@student.uwtsd.ac.uk::f4522fb3-2210-4efa-893b-5e84191431d5" providerId="AD" clId="Web-{E5FD7227-426F-8DAD-B4E5-437BB82DE87C}" dt="2022-02-17T20:04:52.483" v="21"/>
          <pc:sldLayoutMkLst>
            <pc:docMk/>
            <pc:sldMasterMk cId="3069684921" sldId="2147483795"/>
            <pc:sldLayoutMk cId="2898968614" sldId="2147483798"/>
          </pc:sldLayoutMkLst>
        </pc:sldLayoutChg>
        <pc:sldLayoutChg chg="add mod replId">
          <pc:chgData name="Anthonia Akpan (2026998)" userId="S::2026998@student.uwtsd.ac.uk::f4522fb3-2210-4efa-893b-5e84191431d5" providerId="AD" clId="Web-{E5FD7227-426F-8DAD-B4E5-437BB82DE87C}" dt="2022-02-17T20:04:52.483" v="21"/>
          <pc:sldLayoutMkLst>
            <pc:docMk/>
            <pc:sldMasterMk cId="3069684921" sldId="2147483795"/>
            <pc:sldLayoutMk cId="1650114160" sldId="2147483799"/>
          </pc:sldLayoutMkLst>
        </pc:sldLayoutChg>
        <pc:sldLayoutChg chg="add mod replId">
          <pc:chgData name="Anthonia Akpan (2026998)" userId="S::2026998@student.uwtsd.ac.uk::f4522fb3-2210-4efa-893b-5e84191431d5" providerId="AD" clId="Web-{E5FD7227-426F-8DAD-B4E5-437BB82DE87C}" dt="2022-02-17T20:04:52.483" v="21"/>
          <pc:sldLayoutMkLst>
            <pc:docMk/>
            <pc:sldMasterMk cId="3069684921" sldId="2147483795"/>
            <pc:sldLayoutMk cId="1953225304" sldId="2147483800"/>
          </pc:sldLayoutMkLst>
        </pc:sldLayoutChg>
        <pc:sldLayoutChg chg="add mod replId">
          <pc:chgData name="Anthonia Akpan (2026998)" userId="S::2026998@student.uwtsd.ac.uk::f4522fb3-2210-4efa-893b-5e84191431d5" providerId="AD" clId="Web-{E5FD7227-426F-8DAD-B4E5-437BB82DE87C}" dt="2022-02-17T20:04:52.483" v="21"/>
          <pc:sldLayoutMkLst>
            <pc:docMk/>
            <pc:sldMasterMk cId="3069684921" sldId="2147483795"/>
            <pc:sldLayoutMk cId="1390194419" sldId="2147483801"/>
          </pc:sldLayoutMkLst>
        </pc:sldLayoutChg>
        <pc:sldLayoutChg chg="add mod replId">
          <pc:chgData name="Anthonia Akpan (2026998)" userId="S::2026998@student.uwtsd.ac.uk::f4522fb3-2210-4efa-893b-5e84191431d5" providerId="AD" clId="Web-{E5FD7227-426F-8DAD-B4E5-437BB82DE87C}" dt="2022-02-17T20:04:52.483" v="21"/>
          <pc:sldLayoutMkLst>
            <pc:docMk/>
            <pc:sldMasterMk cId="3069684921" sldId="2147483795"/>
            <pc:sldLayoutMk cId="3916555079" sldId="2147483802"/>
          </pc:sldLayoutMkLst>
        </pc:sldLayoutChg>
        <pc:sldLayoutChg chg="add mod replId">
          <pc:chgData name="Anthonia Akpan (2026998)" userId="S::2026998@student.uwtsd.ac.uk::f4522fb3-2210-4efa-893b-5e84191431d5" providerId="AD" clId="Web-{E5FD7227-426F-8DAD-B4E5-437BB82DE87C}" dt="2022-02-17T20:04:52.483" v="21"/>
          <pc:sldLayoutMkLst>
            <pc:docMk/>
            <pc:sldMasterMk cId="3069684921" sldId="2147483795"/>
            <pc:sldLayoutMk cId="258084486" sldId="2147483803"/>
          </pc:sldLayoutMkLst>
        </pc:sldLayoutChg>
        <pc:sldLayoutChg chg="add mod replId">
          <pc:chgData name="Anthonia Akpan (2026998)" userId="S::2026998@student.uwtsd.ac.uk::f4522fb3-2210-4efa-893b-5e84191431d5" providerId="AD" clId="Web-{E5FD7227-426F-8DAD-B4E5-437BB82DE87C}" dt="2022-02-17T20:04:52.483" v="21"/>
          <pc:sldLayoutMkLst>
            <pc:docMk/>
            <pc:sldMasterMk cId="3069684921" sldId="2147483795"/>
            <pc:sldLayoutMk cId="2774317086" sldId="2147483804"/>
          </pc:sldLayoutMkLst>
        </pc:sldLayoutChg>
        <pc:sldLayoutChg chg="add mod replId">
          <pc:chgData name="Anthonia Akpan (2026998)" userId="S::2026998@student.uwtsd.ac.uk::f4522fb3-2210-4efa-893b-5e84191431d5" providerId="AD" clId="Web-{E5FD7227-426F-8DAD-B4E5-437BB82DE87C}" dt="2022-02-17T20:04:52.483" v="21"/>
          <pc:sldLayoutMkLst>
            <pc:docMk/>
            <pc:sldMasterMk cId="3069684921" sldId="2147483795"/>
            <pc:sldLayoutMk cId="2440044268" sldId="2147483805"/>
          </pc:sldLayoutMkLst>
        </pc:sldLayoutChg>
        <pc:sldLayoutChg chg="add mod replId">
          <pc:chgData name="Anthonia Akpan (2026998)" userId="S::2026998@student.uwtsd.ac.uk::f4522fb3-2210-4efa-893b-5e84191431d5" providerId="AD" clId="Web-{E5FD7227-426F-8DAD-B4E5-437BB82DE87C}" dt="2022-02-17T20:04:52.483" v="21"/>
          <pc:sldLayoutMkLst>
            <pc:docMk/>
            <pc:sldMasterMk cId="3069684921" sldId="2147483795"/>
            <pc:sldLayoutMk cId="4230720713" sldId="2147483806"/>
          </pc:sldLayoutMkLst>
        </pc:sldLayoutChg>
        <pc:sldLayoutChg chg="add mod replId">
          <pc:chgData name="Anthonia Akpan (2026998)" userId="S::2026998@student.uwtsd.ac.uk::f4522fb3-2210-4efa-893b-5e84191431d5" providerId="AD" clId="Web-{E5FD7227-426F-8DAD-B4E5-437BB82DE87C}" dt="2022-02-17T20:04:52.483" v="21"/>
          <pc:sldLayoutMkLst>
            <pc:docMk/>
            <pc:sldMasterMk cId="3069684921" sldId="2147483795"/>
            <pc:sldLayoutMk cId="2616817692" sldId="2147483807"/>
          </pc:sldLayoutMkLst>
        </pc:sldLayoutChg>
        <pc:sldLayoutChg chg="add mod replId">
          <pc:chgData name="Anthonia Akpan (2026998)" userId="S::2026998@student.uwtsd.ac.uk::f4522fb3-2210-4efa-893b-5e84191431d5" providerId="AD" clId="Web-{E5FD7227-426F-8DAD-B4E5-437BB82DE87C}" dt="2022-02-17T20:04:52.483" v="21"/>
          <pc:sldLayoutMkLst>
            <pc:docMk/>
            <pc:sldMasterMk cId="3069684921" sldId="2147483795"/>
            <pc:sldLayoutMk cId="4160085912" sldId="2147483808"/>
          </pc:sldLayoutMkLst>
        </pc:sldLayoutChg>
        <pc:sldLayoutChg chg="add mod replId">
          <pc:chgData name="Anthonia Akpan (2026998)" userId="S::2026998@student.uwtsd.ac.uk::f4522fb3-2210-4efa-893b-5e84191431d5" providerId="AD" clId="Web-{E5FD7227-426F-8DAD-B4E5-437BB82DE87C}" dt="2022-02-17T20:04:52.483" v="21"/>
          <pc:sldLayoutMkLst>
            <pc:docMk/>
            <pc:sldMasterMk cId="3069684921" sldId="2147483795"/>
            <pc:sldLayoutMk cId="3182481618" sldId="2147483809"/>
          </pc:sldLayoutMkLst>
        </pc:sldLayoutChg>
        <pc:sldLayoutChg chg="add mod replId">
          <pc:chgData name="Anthonia Akpan (2026998)" userId="S::2026998@student.uwtsd.ac.uk::f4522fb3-2210-4efa-893b-5e84191431d5" providerId="AD" clId="Web-{E5FD7227-426F-8DAD-B4E5-437BB82DE87C}" dt="2022-02-17T20:04:52.483" v="21"/>
          <pc:sldLayoutMkLst>
            <pc:docMk/>
            <pc:sldMasterMk cId="3069684921" sldId="2147483795"/>
            <pc:sldLayoutMk cId="2661863559" sldId="2147483810"/>
          </pc:sldLayoutMkLst>
        </pc:sldLayoutChg>
        <pc:sldLayoutChg chg="add mod replId">
          <pc:chgData name="Anthonia Akpan (2026998)" userId="S::2026998@student.uwtsd.ac.uk::f4522fb3-2210-4efa-893b-5e84191431d5" providerId="AD" clId="Web-{E5FD7227-426F-8DAD-B4E5-437BB82DE87C}" dt="2022-02-17T20:04:52.483" v="21"/>
          <pc:sldLayoutMkLst>
            <pc:docMk/>
            <pc:sldMasterMk cId="3069684921" sldId="2147483795"/>
            <pc:sldLayoutMk cId="3612018753" sldId="2147483811"/>
          </pc:sldLayoutMkLst>
        </pc:sldLayoutChg>
        <pc:sldLayoutChg chg="add mod replId">
          <pc:chgData name="Anthonia Akpan (2026998)" userId="S::2026998@student.uwtsd.ac.uk::f4522fb3-2210-4efa-893b-5e84191431d5" providerId="AD" clId="Web-{E5FD7227-426F-8DAD-B4E5-437BB82DE87C}" dt="2022-02-17T20:04:52.483" v="21"/>
          <pc:sldLayoutMkLst>
            <pc:docMk/>
            <pc:sldMasterMk cId="3069684921" sldId="2147483795"/>
            <pc:sldLayoutMk cId="1341958599" sldId="2147483812"/>
          </pc:sldLayoutMkLst>
        </pc:sldLayoutChg>
      </pc:sldMasterChg>
    </pc:docChg>
  </pc:docChgLst>
  <pc:docChgLst>
    <pc:chgData name="Anthonia Akpan (2026998)" userId="S::2026998@student.uwtsd.ac.uk::f4522fb3-2210-4efa-893b-5e84191431d5" providerId="AD" clId="Web-{886718C5-7B8E-1FE2-ED1A-264C035658B9}"/>
    <pc:docChg chg="addSld modSld addMainMaster delMainMaster">
      <pc:chgData name="Anthonia Akpan (2026998)" userId="S::2026998@student.uwtsd.ac.uk::f4522fb3-2210-4efa-893b-5e84191431d5" providerId="AD" clId="Web-{886718C5-7B8E-1FE2-ED1A-264C035658B9}" dt="2022-02-16T19:19:54.714" v="793"/>
      <pc:docMkLst>
        <pc:docMk/>
      </pc:docMkLst>
      <pc:sldChg chg="delSp modSp mod modClrScheme delDesignElem chgLayout">
        <pc:chgData name="Anthonia Akpan (2026998)" userId="S::2026998@student.uwtsd.ac.uk::f4522fb3-2210-4efa-893b-5e84191431d5" providerId="AD" clId="Web-{886718C5-7B8E-1FE2-ED1A-264C035658B9}" dt="2022-02-16T18:14:56.834" v="413"/>
        <pc:sldMkLst>
          <pc:docMk/>
          <pc:sldMk cId="109857222" sldId="256"/>
        </pc:sldMkLst>
        <pc:spChg chg="mod ord">
          <ac:chgData name="Anthonia Akpan (2026998)" userId="S::2026998@student.uwtsd.ac.uk::f4522fb3-2210-4efa-893b-5e84191431d5" providerId="AD" clId="Web-{886718C5-7B8E-1FE2-ED1A-264C035658B9}" dt="2022-02-16T18:14:56.834" v="413"/>
          <ac:spMkLst>
            <pc:docMk/>
            <pc:sldMk cId="109857222" sldId="256"/>
            <ac:spMk id="2" creationId="{00000000-0000-0000-0000-000000000000}"/>
          </ac:spMkLst>
        </pc:spChg>
        <pc:spChg chg="mod ord">
          <ac:chgData name="Anthonia Akpan (2026998)" userId="S::2026998@student.uwtsd.ac.uk::f4522fb3-2210-4efa-893b-5e84191431d5" providerId="AD" clId="Web-{886718C5-7B8E-1FE2-ED1A-264C035658B9}" dt="2022-02-16T18:14:56.834" v="413"/>
          <ac:spMkLst>
            <pc:docMk/>
            <pc:sldMk cId="109857222" sldId="256"/>
            <ac:spMk id="3" creationId="{00000000-0000-0000-0000-000000000000}"/>
          </ac:spMkLst>
        </pc:spChg>
        <pc:spChg chg="del">
          <ac:chgData name="Anthonia Akpan (2026998)" userId="S::2026998@student.uwtsd.ac.uk::f4522fb3-2210-4efa-893b-5e84191431d5" providerId="AD" clId="Web-{886718C5-7B8E-1FE2-ED1A-264C035658B9}" dt="2022-02-16T18:14:16.536" v="412"/>
          <ac:spMkLst>
            <pc:docMk/>
            <pc:sldMk cId="109857222" sldId="256"/>
            <ac:spMk id="26" creationId="{2D529E20-662F-4915-ACD7-970C026FDB7F}"/>
          </ac:spMkLst>
        </pc:spChg>
        <pc:spChg chg="del">
          <ac:chgData name="Anthonia Akpan (2026998)" userId="S::2026998@student.uwtsd.ac.uk::f4522fb3-2210-4efa-893b-5e84191431d5" providerId="AD" clId="Web-{886718C5-7B8E-1FE2-ED1A-264C035658B9}" dt="2022-02-16T18:14:16.536" v="412"/>
          <ac:spMkLst>
            <pc:docMk/>
            <pc:sldMk cId="109857222" sldId="256"/>
            <ac:spMk id="28" creationId="{1AD5EB79-7F9A-4BBC-92A5-188382CBA1B6}"/>
          </ac:spMkLst>
        </pc:spChg>
        <pc:spChg chg="del">
          <ac:chgData name="Anthonia Akpan (2026998)" userId="S::2026998@student.uwtsd.ac.uk::f4522fb3-2210-4efa-893b-5e84191431d5" providerId="AD" clId="Web-{886718C5-7B8E-1FE2-ED1A-264C035658B9}" dt="2022-02-16T18:14:16.536" v="412"/>
          <ac:spMkLst>
            <pc:docMk/>
            <pc:sldMk cId="109857222" sldId="256"/>
            <ac:spMk id="30" creationId="{B9B8A17F-DC3A-4D9A-AA53-9BFB894CD7BA}"/>
          </ac:spMkLst>
        </pc:spChg>
      </pc:sldChg>
      <pc:sldChg chg="addSp delSp modSp mod setBg modClrScheme setClrOvrMap delDesignElem chgLayout">
        <pc:chgData name="Anthonia Akpan (2026998)" userId="S::2026998@student.uwtsd.ac.uk::f4522fb3-2210-4efa-893b-5e84191431d5" providerId="AD" clId="Web-{886718C5-7B8E-1FE2-ED1A-264C035658B9}" dt="2022-02-16T18:20:04.234" v="419" actId="20577"/>
        <pc:sldMkLst>
          <pc:docMk/>
          <pc:sldMk cId="2323673783" sldId="257"/>
        </pc:sldMkLst>
        <pc:spChg chg="mod ord">
          <ac:chgData name="Anthonia Akpan (2026998)" userId="S::2026998@student.uwtsd.ac.uk::f4522fb3-2210-4efa-893b-5e84191431d5" providerId="AD" clId="Web-{886718C5-7B8E-1FE2-ED1A-264C035658B9}" dt="2022-02-16T18:19:18.560" v="418"/>
          <ac:spMkLst>
            <pc:docMk/>
            <pc:sldMk cId="2323673783" sldId="257"/>
            <ac:spMk id="2" creationId="{BECE6BE2-74CD-42BA-B6B2-EB1546429DCE}"/>
          </ac:spMkLst>
        </pc:spChg>
        <pc:spChg chg="add mod ord">
          <ac:chgData name="Anthonia Akpan (2026998)" userId="S::2026998@student.uwtsd.ac.uk::f4522fb3-2210-4efa-893b-5e84191431d5" providerId="AD" clId="Web-{886718C5-7B8E-1FE2-ED1A-264C035658B9}" dt="2022-02-16T18:20:04.234" v="419" actId="20577"/>
          <ac:spMkLst>
            <pc:docMk/>
            <pc:sldMk cId="2323673783" sldId="257"/>
            <ac:spMk id="3" creationId="{60FC4276-E3E3-4DD9-B594-5899F1E1BE8D}"/>
          </ac:spMkLst>
        </pc:spChg>
        <pc:spChg chg="add">
          <ac:chgData name="Anthonia Akpan (2026998)" userId="S::2026998@student.uwtsd.ac.uk::f4522fb3-2210-4efa-893b-5e84191431d5" providerId="AD" clId="Web-{886718C5-7B8E-1FE2-ED1A-264C035658B9}" dt="2022-02-16T18:19:18.560" v="418"/>
          <ac:spMkLst>
            <pc:docMk/>
            <pc:sldMk cId="2323673783" sldId="257"/>
            <ac:spMk id="6" creationId="{73C0A186-7444-4460-9C37-532E7671E99E}"/>
          </ac:spMkLst>
        </pc:spChg>
        <pc:spChg chg="add del">
          <ac:chgData name="Anthonia Akpan (2026998)" userId="S::2026998@student.uwtsd.ac.uk::f4522fb3-2210-4efa-893b-5e84191431d5" providerId="AD" clId="Web-{886718C5-7B8E-1FE2-ED1A-264C035658B9}" dt="2022-02-16T18:17:10.103" v="416"/>
          <ac:spMkLst>
            <pc:docMk/>
            <pc:sldMk cId="2323673783" sldId="257"/>
            <ac:spMk id="11" creationId="{73C0A186-7444-4460-9C37-532E7671E99E}"/>
          </ac:spMkLst>
        </pc:spChg>
        <pc:spChg chg="add del">
          <ac:chgData name="Anthonia Akpan (2026998)" userId="S::2026998@student.uwtsd.ac.uk::f4522fb3-2210-4efa-893b-5e84191431d5" providerId="AD" clId="Web-{886718C5-7B8E-1FE2-ED1A-264C035658B9}" dt="2022-02-16T18:17:10.103" v="416"/>
          <ac:spMkLst>
            <pc:docMk/>
            <pc:sldMk cId="2323673783" sldId="257"/>
            <ac:spMk id="13" creationId="{B219AE65-9B94-44EA-BEF3-EF4BFA169C81}"/>
          </ac:spMkLst>
        </pc:spChg>
        <pc:spChg chg="add del">
          <ac:chgData name="Anthonia Akpan (2026998)" userId="S::2026998@student.uwtsd.ac.uk::f4522fb3-2210-4efa-893b-5e84191431d5" providerId="AD" clId="Web-{886718C5-7B8E-1FE2-ED1A-264C035658B9}" dt="2022-02-16T18:17:10.103" v="416"/>
          <ac:spMkLst>
            <pc:docMk/>
            <pc:sldMk cId="2323673783" sldId="257"/>
            <ac:spMk id="15" creationId="{F0C81A57-9CD5-461B-8FFE-4A8CB6CFBE01}"/>
          </ac:spMkLst>
        </pc:spChg>
        <pc:spChg chg="add">
          <ac:chgData name="Anthonia Akpan (2026998)" userId="S::2026998@student.uwtsd.ac.uk::f4522fb3-2210-4efa-893b-5e84191431d5" providerId="AD" clId="Web-{886718C5-7B8E-1FE2-ED1A-264C035658B9}" dt="2022-02-16T18:19:18.560" v="418"/>
          <ac:spMkLst>
            <pc:docMk/>
            <pc:sldMk cId="2323673783" sldId="257"/>
            <ac:spMk id="16" creationId="{3896CA42-3323-41E5-B809-CD790B2AA1CA}"/>
          </ac:spMkLst>
        </pc:spChg>
        <pc:spChg chg="add">
          <ac:chgData name="Anthonia Akpan (2026998)" userId="S::2026998@student.uwtsd.ac.uk::f4522fb3-2210-4efa-893b-5e84191431d5" providerId="AD" clId="Web-{886718C5-7B8E-1FE2-ED1A-264C035658B9}" dt="2022-02-16T18:19:18.560" v="418"/>
          <ac:spMkLst>
            <pc:docMk/>
            <pc:sldMk cId="2323673783" sldId="257"/>
            <ac:spMk id="19" creationId="{02E8BD2A-4014-4DC6-A228-4ECE6A0AA6D1}"/>
          </ac:spMkLst>
        </pc:spChg>
        <pc:spChg chg="add">
          <ac:chgData name="Anthonia Akpan (2026998)" userId="S::2026998@student.uwtsd.ac.uk::f4522fb3-2210-4efa-893b-5e84191431d5" providerId="AD" clId="Web-{886718C5-7B8E-1FE2-ED1A-264C035658B9}" dt="2022-02-16T18:19:18.560" v="418"/>
          <ac:spMkLst>
            <pc:docMk/>
            <pc:sldMk cId="2323673783" sldId="257"/>
            <ac:spMk id="20" creationId="{BD5A14FB-50A2-4964-8B07-EE40D1CE08B5}"/>
          </ac:spMkLst>
        </pc:spChg>
        <pc:spChg chg="add">
          <ac:chgData name="Anthonia Akpan (2026998)" userId="S::2026998@student.uwtsd.ac.uk::f4522fb3-2210-4efa-893b-5e84191431d5" providerId="AD" clId="Web-{886718C5-7B8E-1FE2-ED1A-264C035658B9}" dt="2022-02-16T18:19:18.560" v="418"/>
          <ac:spMkLst>
            <pc:docMk/>
            <pc:sldMk cId="2323673783" sldId="257"/>
            <ac:spMk id="22" creationId="{FD63331C-DD2E-43D8-9511-B44EC057D7DB}"/>
          </ac:spMkLst>
        </pc:spChg>
        <pc:spChg chg="add">
          <ac:chgData name="Anthonia Akpan (2026998)" userId="S::2026998@student.uwtsd.ac.uk::f4522fb3-2210-4efa-893b-5e84191431d5" providerId="AD" clId="Web-{886718C5-7B8E-1FE2-ED1A-264C035658B9}" dt="2022-02-16T18:19:18.560" v="418"/>
          <ac:spMkLst>
            <pc:docMk/>
            <pc:sldMk cId="2323673783" sldId="257"/>
            <ac:spMk id="24" creationId="{EA2FE539-0B6F-4FAE-A391-B46476F46CCB}"/>
          </ac:spMkLst>
        </pc:spChg>
        <pc:spChg chg="del">
          <ac:chgData name="Anthonia Akpan (2026998)" userId="S::2026998@student.uwtsd.ac.uk::f4522fb3-2210-4efa-893b-5e84191431d5" providerId="AD" clId="Web-{886718C5-7B8E-1FE2-ED1A-264C035658B9}" dt="2022-02-16T18:14:16.536" v="412"/>
          <ac:spMkLst>
            <pc:docMk/>
            <pc:sldMk cId="2323673783" sldId="257"/>
            <ac:spMk id="27" creationId="{73C0A186-7444-4460-9C37-532E7671E99E}"/>
          </ac:spMkLst>
        </pc:spChg>
        <pc:spChg chg="del">
          <ac:chgData name="Anthonia Akpan (2026998)" userId="S::2026998@student.uwtsd.ac.uk::f4522fb3-2210-4efa-893b-5e84191431d5" providerId="AD" clId="Web-{886718C5-7B8E-1FE2-ED1A-264C035658B9}" dt="2022-02-16T18:14:16.536" v="412"/>
          <ac:spMkLst>
            <pc:docMk/>
            <pc:sldMk cId="2323673783" sldId="257"/>
            <ac:spMk id="29" creationId="{D22D1B95-2B54-43E9-85D9-B489F6C5DD0F}"/>
          </ac:spMkLst>
        </pc:spChg>
        <pc:spChg chg="del">
          <ac:chgData name="Anthonia Akpan (2026998)" userId="S::2026998@student.uwtsd.ac.uk::f4522fb3-2210-4efa-893b-5e84191431d5" providerId="AD" clId="Web-{886718C5-7B8E-1FE2-ED1A-264C035658B9}" dt="2022-02-16T18:14:16.536" v="412"/>
          <ac:spMkLst>
            <pc:docMk/>
            <pc:sldMk cId="2323673783" sldId="257"/>
            <ac:spMk id="31" creationId="{7D0F3F6D-A49D-4406-8D61-1C4F8D792F04}"/>
          </ac:spMkLst>
        </pc:spChg>
        <pc:spChg chg="del">
          <ac:chgData name="Anthonia Akpan (2026998)" userId="S::2026998@student.uwtsd.ac.uk::f4522fb3-2210-4efa-893b-5e84191431d5" providerId="AD" clId="Web-{886718C5-7B8E-1FE2-ED1A-264C035658B9}" dt="2022-02-16T18:14:16.536" v="412"/>
          <ac:spMkLst>
            <pc:docMk/>
            <pc:sldMk cId="2323673783" sldId="257"/>
            <ac:spMk id="33" creationId="{D953A318-DA8D-4405-9536-D889E45C5E3E}"/>
          </ac:spMkLst>
        </pc:spChg>
        <pc:spChg chg="del">
          <ac:chgData name="Anthonia Akpan (2026998)" userId="S::2026998@student.uwtsd.ac.uk::f4522fb3-2210-4efa-893b-5e84191431d5" providerId="AD" clId="Web-{886718C5-7B8E-1FE2-ED1A-264C035658B9}" dt="2022-02-16T18:14:16.536" v="412"/>
          <ac:spMkLst>
            <pc:docMk/>
            <pc:sldMk cId="2323673783" sldId="257"/>
            <ac:spMk id="35" creationId="{9E382A3D-2F90-475C-8DF2-F666FEA3425B}"/>
          </ac:spMkLst>
        </pc:spChg>
        <pc:grpChg chg="add">
          <ac:chgData name="Anthonia Akpan (2026998)" userId="S::2026998@student.uwtsd.ac.uk::f4522fb3-2210-4efa-893b-5e84191431d5" providerId="AD" clId="Web-{886718C5-7B8E-1FE2-ED1A-264C035658B9}" dt="2022-02-16T18:19:18.560" v="418"/>
          <ac:grpSpMkLst>
            <pc:docMk/>
            <pc:sldMk cId="2323673783" sldId="257"/>
            <ac:grpSpMk id="5" creationId="{93E10248-AF0E-477D-B4D2-47C02CE4E353}"/>
          </ac:grpSpMkLst>
        </pc:grpChg>
        <pc:grpChg chg="add del">
          <ac:chgData name="Anthonia Akpan (2026998)" userId="S::2026998@student.uwtsd.ac.uk::f4522fb3-2210-4efa-893b-5e84191431d5" providerId="AD" clId="Web-{886718C5-7B8E-1FE2-ED1A-264C035658B9}" dt="2022-02-16T18:17:10.103" v="416"/>
          <ac:grpSpMkLst>
            <pc:docMk/>
            <pc:sldMk cId="2323673783" sldId="257"/>
            <ac:grpSpMk id="7" creationId="{93E10248-AF0E-477D-B4D2-47C02CE4E353}"/>
          </ac:grpSpMkLst>
        </pc:grpChg>
        <pc:grpChg chg="add del">
          <ac:chgData name="Anthonia Akpan (2026998)" userId="S::2026998@student.uwtsd.ac.uk::f4522fb3-2210-4efa-893b-5e84191431d5" providerId="AD" clId="Web-{886718C5-7B8E-1FE2-ED1A-264C035658B9}" dt="2022-02-16T18:17:10.103" v="416"/>
          <ac:grpSpMkLst>
            <pc:docMk/>
            <pc:sldMk cId="2323673783" sldId="257"/>
            <ac:grpSpMk id="17" creationId="{3086C462-37F4-494D-8292-CCB95221CC1A}"/>
          </ac:grpSpMkLst>
        </pc:grpChg>
        <pc:grpChg chg="del">
          <ac:chgData name="Anthonia Akpan (2026998)" userId="S::2026998@student.uwtsd.ac.uk::f4522fb3-2210-4efa-893b-5e84191431d5" providerId="AD" clId="Web-{886718C5-7B8E-1FE2-ED1A-264C035658B9}" dt="2022-02-16T18:14:16.536" v="412"/>
          <ac:grpSpMkLst>
            <pc:docMk/>
            <pc:sldMk cId="2323673783" sldId="257"/>
            <ac:grpSpMk id="23" creationId="{93E10248-AF0E-477D-B4D2-47C02CE4E353}"/>
          </ac:grpSpMkLst>
        </pc:grpChg>
        <pc:cxnChg chg="add del">
          <ac:chgData name="Anthonia Akpan (2026998)" userId="S::2026998@student.uwtsd.ac.uk::f4522fb3-2210-4efa-893b-5e84191431d5" providerId="AD" clId="Web-{886718C5-7B8E-1FE2-ED1A-264C035658B9}" dt="2022-02-16T18:17:10.103" v="416"/>
          <ac:cxnSpMkLst>
            <pc:docMk/>
            <pc:sldMk cId="2323673783" sldId="257"/>
            <ac:cxnSpMk id="21" creationId="{AD23B2CD-009B-425A-9616-1E1AD1D5AB46}"/>
          </ac:cxnSpMkLst>
        </pc:cxnChg>
      </pc:sldChg>
      <pc:sldChg chg="addSp delSp modSp mod setBg modClrScheme setClrOvrMap delDesignElem chgLayout">
        <pc:chgData name="Anthonia Akpan (2026998)" userId="S::2026998@student.uwtsd.ac.uk::f4522fb3-2210-4efa-893b-5e84191431d5" providerId="AD" clId="Web-{886718C5-7B8E-1FE2-ED1A-264C035658B9}" dt="2022-02-16T18:20:14.984" v="420"/>
        <pc:sldMkLst>
          <pc:docMk/>
          <pc:sldMk cId="3783069157" sldId="258"/>
        </pc:sldMkLst>
        <pc:spChg chg="mod ord">
          <ac:chgData name="Anthonia Akpan (2026998)" userId="S::2026998@student.uwtsd.ac.uk::f4522fb3-2210-4efa-893b-5e84191431d5" providerId="AD" clId="Web-{886718C5-7B8E-1FE2-ED1A-264C035658B9}" dt="2022-02-16T18:20:14.984" v="420"/>
          <ac:spMkLst>
            <pc:docMk/>
            <pc:sldMk cId="3783069157" sldId="258"/>
            <ac:spMk id="2" creationId="{254D57D6-663E-4E98-8C43-4837F1C011E0}"/>
          </ac:spMkLst>
        </pc:spChg>
        <pc:spChg chg="add">
          <ac:chgData name="Anthonia Akpan (2026998)" userId="S::2026998@student.uwtsd.ac.uk::f4522fb3-2210-4efa-893b-5e84191431d5" providerId="AD" clId="Web-{886718C5-7B8E-1FE2-ED1A-264C035658B9}" dt="2022-02-16T18:20:14.984" v="420"/>
          <ac:spMkLst>
            <pc:docMk/>
            <pc:sldMk cId="3783069157" sldId="258"/>
            <ac:spMk id="11" creationId="{73C0A186-7444-4460-9C37-532E7671E99E}"/>
          </ac:spMkLst>
        </pc:spChg>
        <pc:spChg chg="add">
          <ac:chgData name="Anthonia Akpan (2026998)" userId="S::2026998@student.uwtsd.ac.uk::f4522fb3-2210-4efa-893b-5e84191431d5" providerId="AD" clId="Web-{886718C5-7B8E-1FE2-ED1A-264C035658B9}" dt="2022-02-16T18:20:14.984" v="420"/>
          <ac:spMkLst>
            <pc:docMk/>
            <pc:sldMk cId="3783069157" sldId="258"/>
            <ac:spMk id="13" creationId="{02E8BD2A-4014-4DC6-A228-4ECE6A0AA6D1}"/>
          </ac:spMkLst>
        </pc:spChg>
        <pc:spChg chg="add">
          <ac:chgData name="Anthonia Akpan (2026998)" userId="S::2026998@student.uwtsd.ac.uk::f4522fb3-2210-4efa-893b-5e84191431d5" providerId="AD" clId="Web-{886718C5-7B8E-1FE2-ED1A-264C035658B9}" dt="2022-02-16T18:20:14.984" v="420"/>
          <ac:spMkLst>
            <pc:docMk/>
            <pc:sldMk cId="3783069157" sldId="258"/>
            <ac:spMk id="15" creationId="{3896CA42-3323-41E5-B809-CD790B2AA1CA}"/>
          </ac:spMkLst>
        </pc:spChg>
        <pc:spChg chg="add">
          <ac:chgData name="Anthonia Akpan (2026998)" userId="S::2026998@student.uwtsd.ac.uk::f4522fb3-2210-4efa-893b-5e84191431d5" providerId="AD" clId="Web-{886718C5-7B8E-1FE2-ED1A-264C035658B9}" dt="2022-02-16T18:20:14.984" v="420"/>
          <ac:spMkLst>
            <pc:docMk/>
            <pc:sldMk cId="3783069157" sldId="258"/>
            <ac:spMk id="17" creationId="{EA2FE539-0B6F-4FAE-A391-B46476F46CCB}"/>
          </ac:spMkLst>
        </pc:spChg>
        <pc:spChg chg="add">
          <ac:chgData name="Anthonia Akpan (2026998)" userId="S::2026998@student.uwtsd.ac.uk::f4522fb3-2210-4efa-893b-5e84191431d5" providerId="AD" clId="Web-{886718C5-7B8E-1FE2-ED1A-264C035658B9}" dt="2022-02-16T18:20:14.984" v="420"/>
          <ac:spMkLst>
            <pc:docMk/>
            <pc:sldMk cId="3783069157" sldId="258"/>
            <ac:spMk id="19" creationId="{BD5A14FB-50A2-4964-8B07-EE40D1CE08B5}"/>
          </ac:spMkLst>
        </pc:spChg>
        <pc:spChg chg="add">
          <ac:chgData name="Anthonia Akpan (2026998)" userId="S::2026998@student.uwtsd.ac.uk::f4522fb3-2210-4efa-893b-5e84191431d5" providerId="AD" clId="Web-{886718C5-7B8E-1FE2-ED1A-264C035658B9}" dt="2022-02-16T18:20:14.984" v="420"/>
          <ac:spMkLst>
            <pc:docMk/>
            <pc:sldMk cId="3783069157" sldId="258"/>
            <ac:spMk id="21" creationId="{FD63331C-DD2E-43D8-9511-B44EC057D7DB}"/>
          </ac:spMkLst>
        </pc:spChg>
        <pc:spChg chg="del">
          <ac:chgData name="Anthonia Akpan (2026998)" userId="S::2026998@student.uwtsd.ac.uk::f4522fb3-2210-4efa-893b-5e84191431d5" providerId="AD" clId="Web-{886718C5-7B8E-1FE2-ED1A-264C035658B9}" dt="2022-02-16T18:14:16.536" v="412"/>
          <ac:spMkLst>
            <pc:docMk/>
            <pc:sldMk cId="3783069157" sldId="258"/>
            <ac:spMk id="27" creationId="{73C0A186-7444-4460-9C37-532E7671E99E}"/>
          </ac:spMkLst>
        </pc:spChg>
        <pc:spChg chg="del">
          <ac:chgData name="Anthonia Akpan (2026998)" userId="S::2026998@student.uwtsd.ac.uk::f4522fb3-2210-4efa-893b-5e84191431d5" providerId="AD" clId="Web-{886718C5-7B8E-1FE2-ED1A-264C035658B9}" dt="2022-02-16T18:14:16.536" v="412"/>
          <ac:spMkLst>
            <pc:docMk/>
            <pc:sldMk cId="3783069157" sldId="258"/>
            <ac:spMk id="29" creationId="{D22D1B95-2B54-43E9-85D9-B489F6C5DD0F}"/>
          </ac:spMkLst>
        </pc:spChg>
        <pc:spChg chg="del">
          <ac:chgData name="Anthonia Akpan (2026998)" userId="S::2026998@student.uwtsd.ac.uk::f4522fb3-2210-4efa-893b-5e84191431d5" providerId="AD" clId="Web-{886718C5-7B8E-1FE2-ED1A-264C035658B9}" dt="2022-02-16T18:14:16.536" v="412"/>
          <ac:spMkLst>
            <pc:docMk/>
            <pc:sldMk cId="3783069157" sldId="258"/>
            <ac:spMk id="31" creationId="{7D0F3F6D-A49D-4406-8D61-1C4F8D792F04}"/>
          </ac:spMkLst>
        </pc:spChg>
        <pc:spChg chg="del">
          <ac:chgData name="Anthonia Akpan (2026998)" userId="S::2026998@student.uwtsd.ac.uk::f4522fb3-2210-4efa-893b-5e84191431d5" providerId="AD" clId="Web-{886718C5-7B8E-1FE2-ED1A-264C035658B9}" dt="2022-02-16T18:14:16.536" v="412"/>
          <ac:spMkLst>
            <pc:docMk/>
            <pc:sldMk cId="3783069157" sldId="258"/>
            <ac:spMk id="33" creationId="{D953A318-DA8D-4405-9536-D889E45C5E3E}"/>
          </ac:spMkLst>
        </pc:spChg>
        <pc:spChg chg="del">
          <ac:chgData name="Anthonia Akpan (2026998)" userId="S::2026998@student.uwtsd.ac.uk::f4522fb3-2210-4efa-893b-5e84191431d5" providerId="AD" clId="Web-{886718C5-7B8E-1FE2-ED1A-264C035658B9}" dt="2022-02-16T18:14:16.536" v="412"/>
          <ac:spMkLst>
            <pc:docMk/>
            <pc:sldMk cId="3783069157" sldId="258"/>
            <ac:spMk id="35" creationId="{9E382A3D-2F90-475C-8DF2-F666FEA3425B}"/>
          </ac:spMkLst>
        </pc:spChg>
        <pc:grpChg chg="add">
          <ac:chgData name="Anthonia Akpan (2026998)" userId="S::2026998@student.uwtsd.ac.uk::f4522fb3-2210-4efa-893b-5e84191431d5" providerId="AD" clId="Web-{886718C5-7B8E-1FE2-ED1A-264C035658B9}" dt="2022-02-16T18:20:14.984" v="420"/>
          <ac:grpSpMkLst>
            <pc:docMk/>
            <pc:sldMk cId="3783069157" sldId="258"/>
            <ac:grpSpMk id="7" creationId="{93E10248-AF0E-477D-B4D2-47C02CE4E353}"/>
          </ac:grpSpMkLst>
        </pc:grpChg>
        <pc:grpChg chg="del">
          <ac:chgData name="Anthonia Akpan (2026998)" userId="S::2026998@student.uwtsd.ac.uk::f4522fb3-2210-4efa-893b-5e84191431d5" providerId="AD" clId="Web-{886718C5-7B8E-1FE2-ED1A-264C035658B9}" dt="2022-02-16T18:14:16.536" v="412"/>
          <ac:grpSpMkLst>
            <pc:docMk/>
            <pc:sldMk cId="3783069157" sldId="258"/>
            <ac:grpSpMk id="23" creationId="{93E10248-AF0E-477D-B4D2-47C02CE4E353}"/>
          </ac:grpSpMkLst>
        </pc:grpChg>
      </pc:sldChg>
      <pc:sldChg chg="addSp delSp modSp mod setBg modClrScheme setClrOvrMap delDesignElem chgLayout">
        <pc:chgData name="Anthonia Akpan (2026998)" userId="S::2026998@student.uwtsd.ac.uk::f4522fb3-2210-4efa-893b-5e84191431d5" providerId="AD" clId="Web-{886718C5-7B8E-1FE2-ED1A-264C035658B9}" dt="2022-02-16T19:18:44.540" v="790"/>
        <pc:sldMkLst>
          <pc:docMk/>
          <pc:sldMk cId="3260420649" sldId="259"/>
        </pc:sldMkLst>
        <pc:spChg chg="mod ord">
          <ac:chgData name="Anthonia Akpan (2026998)" userId="S::2026998@student.uwtsd.ac.uk::f4522fb3-2210-4efa-893b-5e84191431d5" providerId="AD" clId="Web-{886718C5-7B8E-1FE2-ED1A-264C035658B9}" dt="2022-02-16T19:18:44.540" v="790"/>
          <ac:spMkLst>
            <pc:docMk/>
            <pc:sldMk cId="3260420649" sldId="259"/>
            <ac:spMk id="2" creationId="{8443E940-3A07-4417-8DA8-8180173B7E5D}"/>
          </ac:spMkLst>
        </pc:spChg>
        <pc:spChg chg="add">
          <ac:chgData name="Anthonia Akpan (2026998)" userId="S::2026998@student.uwtsd.ac.uk::f4522fb3-2210-4efa-893b-5e84191431d5" providerId="AD" clId="Web-{886718C5-7B8E-1FE2-ED1A-264C035658B9}" dt="2022-02-16T19:18:44.540" v="790"/>
          <ac:spMkLst>
            <pc:docMk/>
            <pc:sldMk cId="3260420649" sldId="259"/>
            <ac:spMk id="11" creationId="{73C0A186-7444-4460-9C37-532E7671E99E}"/>
          </ac:spMkLst>
        </pc:spChg>
        <pc:spChg chg="add">
          <ac:chgData name="Anthonia Akpan (2026998)" userId="S::2026998@student.uwtsd.ac.uk::f4522fb3-2210-4efa-893b-5e84191431d5" providerId="AD" clId="Web-{886718C5-7B8E-1FE2-ED1A-264C035658B9}" dt="2022-02-16T19:18:44.540" v="790"/>
          <ac:spMkLst>
            <pc:docMk/>
            <pc:sldMk cId="3260420649" sldId="259"/>
            <ac:spMk id="13" creationId="{02E8BD2A-4014-4DC6-A228-4ECE6A0AA6D1}"/>
          </ac:spMkLst>
        </pc:spChg>
        <pc:spChg chg="add">
          <ac:chgData name="Anthonia Akpan (2026998)" userId="S::2026998@student.uwtsd.ac.uk::f4522fb3-2210-4efa-893b-5e84191431d5" providerId="AD" clId="Web-{886718C5-7B8E-1FE2-ED1A-264C035658B9}" dt="2022-02-16T19:18:44.540" v="790"/>
          <ac:spMkLst>
            <pc:docMk/>
            <pc:sldMk cId="3260420649" sldId="259"/>
            <ac:spMk id="15" creationId="{3896CA42-3323-41E5-B809-CD790B2AA1CA}"/>
          </ac:spMkLst>
        </pc:spChg>
        <pc:spChg chg="add">
          <ac:chgData name="Anthonia Akpan (2026998)" userId="S::2026998@student.uwtsd.ac.uk::f4522fb3-2210-4efa-893b-5e84191431d5" providerId="AD" clId="Web-{886718C5-7B8E-1FE2-ED1A-264C035658B9}" dt="2022-02-16T19:18:44.540" v="790"/>
          <ac:spMkLst>
            <pc:docMk/>
            <pc:sldMk cId="3260420649" sldId="259"/>
            <ac:spMk id="17" creationId="{EA2FE539-0B6F-4FAE-A391-B46476F46CCB}"/>
          </ac:spMkLst>
        </pc:spChg>
        <pc:spChg chg="add">
          <ac:chgData name="Anthonia Akpan (2026998)" userId="S::2026998@student.uwtsd.ac.uk::f4522fb3-2210-4efa-893b-5e84191431d5" providerId="AD" clId="Web-{886718C5-7B8E-1FE2-ED1A-264C035658B9}" dt="2022-02-16T19:18:44.540" v="790"/>
          <ac:spMkLst>
            <pc:docMk/>
            <pc:sldMk cId="3260420649" sldId="259"/>
            <ac:spMk id="19" creationId="{BD5A14FB-50A2-4964-8B07-EE40D1CE08B5}"/>
          </ac:spMkLst>
        </pc:spChg>
        <pc:spChg chg="add">
          <ac:chgData name="Anthonia Akpan (2026998)" userId="S::2026998@student.uwtsd.ac.uk::f4522fb3-2210-4efa-893b-5e84191431d5" providerId="AD" clId="Web-{886718C5-7B8E-1FE2-ED1A-264C035658B9}" dt="2022-02-16T19:18:44.540" v="790"/>
          <ac:spMkLst>
            <pc:docMk/>
            <pc:sldMk cId="3260420649" sldId="259"/>
            <ac:spMk id="21" creationId="{FD63331C-DD2E-43D8-9511-B44EC057D7DB}"/>
          </ac:spMkLst>
        </pc:spChg>
        <pc:spChg chg="del">
          <ac:chgData name="Anthonia Akpan (2026998)" userId="S::2026998@student.uwtsd.ac.uk::f4522fb3-2210-4efa-893b-5e84191431d5" providerId="AD" clId="Web-{886718C5-7B8E-1FE2-ED1A-264C035658B9}" dt="2022-02-16T18:14:16.536" v="412"/>
          <ac:spMkLst>
            <pc:docMk/>
            <pc:sldMk cId="3260420649" sldId="259"/>
            <ac:spMk id="42" creationId="{73C0A186-7444-4460-9C37-532E7671E99E}"/>
          </ac:spMkLst>
        </pc:spChg>
        <pc:spChg chg="del">
          <ac:chgData name="Anthonia Akpan (2026998)" userId="S::2026998@student.uwtsd.ac.uk::f4522fb3-2210-4efa-893b-5e84191431d5" providerId="AD" clId="Web-{886718C5-7B8E-1FE2-ED1A-264C035658B9}" dt="2022-02-16T18:14:16.536" v="412"/>
          <ac:spMkLst>
            <pc:docMk/>
            <pc:sldMk cId="3260420649" sldId="259"/>
            <ac:spMk id="44" creationId="{D22D1B95-2B54-43E9-85D9-B489F6C5DD0F}"/>
          </ac:spMkLst>
        </pc:spChg>
        <pc:spChg chg="del">
          <ac:chgData name="Anthonia Akpan (2026998)" userId="S::2026998@student.uwtsd.ac.uk::f4522fb3-2210-4efa-893b-5e84191431d5" providerId="AD" clId="Web-{886718C5-7B8E-1FE2-ED1A-264C035658B9}" dt="2022-02-16T18:14:16.536" v="412"/>
          <ac:spMkLst>
            <pc:docMk/>
            <pc:sldMk cId="3260420649" sldId="259"/>
            <ac:spMk id="46" creationId="{7D0F3F6D-A49D-4406-8D61-1C4F8D792F04}"/>
          </ac:spMkLst>
        </pc:spChg>
        <pc:spChg chg="del">
          <ac:chgData name="Anthonia Akpan (2026998)" userId="S::2026998@student.uwtsd.ac.uk::f4522fb3-2210-4efa-893b-5e84191431d5" providerId="AD" clId="Web-{886718C5-7B8E-1FE2-ED1A-264C035658B9}" dt="2022-02-16T18:14:16.536" v="412"/>
          <ac:spMkLst>
            <pc:docMk/>
            <pc:sldMk cId="3260420649" sldId="259"/>
            <ac:spMk id="48" creationId="{D953A318-DA8D-4405-9536-D889E45C5E3E}"/>
          </ac:spMkLst>
        </pc:spChg>
        <pc:spChg chg="del">
          <ac:chgData name="Anthonia Akpan (2026998)" userId="S::2026998@student.uwtsd.ac.uk::f4522fb3-2210-4efa-893b-5e84191431d5" providerId="AD" clId="Web-{886718C5-7B8E-1FE2-ED1A-264C035658B9}" dt="2022-02-16T18:14:16.536" v="412"/>
          <ac:spMkLst>
            <pc:docMk/>
            <pc:sldMk cId="3260420649" sldId="259"/>
            <ac:spMk id="50" creationId="{9E382A3D-2F90-475C-8DF2-F666FEA3425B}"/>
          </ac:spMkLst>
        </pc:spChg>
        <pc:grpChg chg="add">
          <ac:chgData name="Anthonia Akpan (2026998)" userId="S::2026998@student.uwtsd.ac.uk::f4522fb3-2210-4efa-893b-5e84191431d5" providerId="AD" clId="Web-{886718C5-7B8E-1FE2-ED1A-264C035658B9}" dt="2022-02-16T19:18:44.540" v="790"/>
          <ac:grpSpMkLst>
            <pc:docMk/>
            <pc:sldMk cId="3260420649" sldId="259"/>
            <ac:grpSpMk id="7" creationId="{93E10248-AF0E-477D-B4D2-47C02CE4E353}"/>
          </ac:grpSpMkLst>
        </pc:grpChg>
        <pc:grpChg chg="del">
          <ac:chgData name="Anthonia Akpan (2026998)" userId="S::2026998@student.uwtsd.ac.uk::f4522fb3-2210-4efa-893b-5e84191431d5" providerId="AD" clId="Web-{886718C5-7B8E-1FE2-ED1A-264C035658B9}" dt="2022-02-16T18:14:16.536" v="412"/>
          <ac:grpSpMkLst>
            <pc:docMk/>
            <pc:sldMk cId="3260420649" sldId="259"/>
            <ac:grpSpMk id="38" creationId="{93E10248-AF0E-477D-B4D2-47C02CE4E353}"/>
          </ac:grpSpMkLst>
        </pc:grpChg>
      </pc:sldChg>
      <pc:sldChg chg="addSp delSp modSp mod setBg modClrScheme setClrOvrMap delDesignElem chgLayout">
        <pc:chgData name="Anthonia Akpan (2026998)" userId="S::2026998@student.uwtsd.ac.uk::f4522fb3-2210-4efa-893b-5e84191431d5" providerId="AD" clId="Web-{886718C5-7B8E-1FE2-ED1A-264C035658B9}" dt="2022-02-16T18:20:27.235" v="421"/>
        <pc:sldMkLst>
          <pc:docMk/>
          <pc:sldMk cId="197788046" sldId="261"/>
        </pc:sldMkLst>
        <pc:spChg chg="mod ord">
          <ac:chgData name="Anthonia Akpan (2026998)" userId="S::2026998@student.uwtsd.ac.uk::f4522fb3-2210-4efa-893b-5e84191431d5" providerId="AD" clId="Web-{886718C5-7B8E-1FE2-ED1A-264C035658B9}" dt="2022-02-16T18:20:27.235" v="421"/>
          <ac:spMkLst>
            <pc:docMk/>
            <pc:sldMk cId="197788046" sldId="261"/>
            <ac:spMk id="2" creationId="{C392444F-60FB-41A3-BF0A-FA453DF991E6}"/>
          </ac:spMkLst>
        </pc:spChg>
        <pc:spChg chg="add">
          <ac:chgData name="Anthonia Akpan (2026998)" userId="S::2026998@student.uwtsd.ac.uk::f4522fb3-2210-4efa-893b-5e84191431d5" providerId="AD" clId="Web-{886718C5-7B8E-1FE2-ED1A-264C035658B9}" dt="2022-02-16T18:20:27.235" v="421"/>
          <ac:spMkLst>
            <pc:docMk/>
            <pc:sldMk cId="197788046" sldId="261"/>
            <ac:spMk id="5" creationId="{FD63331C-DD2E-43D8-9511-B44EC057D7DB}"/>
          </ac:spMkLst>
        </pc:spChg>
        <pc:spChg chg="add">
          <ac:chgData name="Anthonia Akpan (2026998)" userId="S::2026998@student.uwtsd.ac.uk::f4522fb3-2210-4efa-893b-5e84191431d5" providerId="AD" clId="Web-{886718C5-7B8E-1FE2-ED1A-264C035658B9}" dt="2022-02-16T18:20:27.235" v="421"/>
          <ac:spMkLst>
            <pc:docMk/>
            <pc:sldMk cId="197788046" sldId="261"/>
            <ac:spMk id="11" creationId="{73C0A186-7444-4460-9C37-532E7671E99E}"/>
          </ac:spMkLst>
        </pc:spChg>
        <pc:spChg chg="add">
          <ac:chgData name="Anthonia Akpan (2026998)" userId="S::2026998@student.uwtsd.ac.uk::f4522fb3-2210-4efa-893b-5e84191431d5" providerId="AD" clId="Web-{886718C5-7B8E-1FE2-ED1A-264C035658B9}" dt="2022-02-16T18:20:27.235" v="421"/>
          <ac:spMkLst>
            <pc:docMk/>
            <pc:sldMk cId="197788046" sldId="261"/>
            <ac:spMk id="13" creationId="{02E8BD2A-4014-4DC6-A228-4ECE6A0AA6D1}"/>
          </ac:spMkLst>
        </pc:spChg>
        <pc:spChg chg="add">
          <ac:chgData name="Anthonia Akpan (2026998)" userId="S::2026998@student.uwtsd.ac.uk::f4522fb3-2210-4efa-893b-5e84191431d5" providerId="AD" clId="Web-{886718C5-7B8E-1FE2-ED1A-264C035658B9}" dt="2022-02-16T18:20:27.235" v="421"/>
          <ac:spMkLst>
            <pc:docMk/>
            <pc:sldMk cId="197788046" sldId="261"/>
            <ac:spMk id="15" creationId="{3896CA42-3323-41E5-B809-CD790B2AA1CA}"/>
          </ac:spMkLst>
        </pc:spChg>
        <pc:spChg chg="add">
          <ac:chgData name="Anthonia Akpan (2026998)" userId="S::2026998@student.uwtsd.ac.uk::f4522fb3-2210-4efa-893b-5e84191431d5" providerId="AD" clId="Web-{886718C5-7B8E-1FE2-ED1A-264C035658B9}" dt="2022-02-16T18:20:27.235" v="421"/>
          <ac:spMkLst>
            <pc:docMk/>
            <pc:sldMk cId="197788046" sldId="261"/>
            <ac:spMk id="17" creationId="{EA2FE539-0B6F-4FAE-A391-B46476F46CCB}"/>
          </ac:spMkLst>
        </pc:spChg>
        <pc:spChg chg="add">
          <ac:chgData name="Anthonia Akpan (2026998)" userId="S::2026998@student.uwtsd.ac.uk::f4522fb3-2210-4efa-893b-5e84191431d5" providerId="AD" clId="Web-{886718C5-7B8E-1FE2-ED1A-264C035658B9}" dt="2022-02-16T18:20:27.235" v="421"/>
          <ac:spMkLst>
            <pc:docMk/>
            <pc:sldMk cId="197788046" sldId="261"/>
            <ac:spMk id="19" creationId="{BD5A14FB-50A2-4964-8B07-EE40D1CE08B5}"/>
          </ac:spMkLst>
        </pc:spChg>
        <pc:spChg chg="del">
          <ac:chgData name="Anthonia Akpan (2026998)" userId="S::2026998@student.uwtsd.ac.uk::f4522fb3-2210-4efa-893b-5e84191431d5" providerId="AD" clId="Web-{886718C5-7B8E-1FE2-ED1A-264C035658B9}" dt="2022-02-16T18:14:16.536" v="412"/>
          <ac:spMkLst>
            <pc:docMk/>
            <pc:sldMk cId="197788046" sldId="261"/>
            <ac:spMk id="79" creationId="{73C0A186-7444-4460-9C37-532E7671E99E}"/>
          </ac:spMkLst>
        </pc:spChg>
        <pc:spChg chg="del">
          <ac:chgData name="Anthonia Akpan (2026998)" userId="S::2026998@student.uwtsd.ac.uk::f4522fb3-2210-4efa-893b-5e84191431d5" providerId="AD" clId="Web-{886718C5-7B8E-1FE2-ED1A-264C035658B9}" dt="2022-02-16T18:14:16.536" v="412"/>
          <ac:spMkLst>
            <pc:docMk/>
            <pc:sldMk cId="197788046" sldId="261"/>
            <ac:spMk id="81" creationId="{D22D1B95-2B54-43E9-85D9-B489F6C5DD0F}"/>
          </ac:spMkLst>
        </pc:spChg>
        <pc:spChg chg="del">
          <ac:chgData name="Anthonia Akpan (2026998)" userId="S::2026998@student.uwtsd.ac.uk::f4522fb3-2210-4efa-893b-5e84191431d5" providerId="AD" clId="Web-{886718C5-7B8E-1FE2-ED1A-264C035658B9}" dt="2022-02-16T18:14:16.536" v="412"/>
          <ac:spMkLst>
            <pc:docMk/>
            <pc:sldMk cId="197788046" sldId="261"/>
            <ac:spMk id="83" creationId="{7D0F3F6D-A49D-4406-8D61-1C4F8D792F04}"/>
          </ac:spMkLst>
        </pc:spChg>
        <pc:spChg chg="del">
          <ac:chgData name="Anthonia Akpan (2026998)" userId="S::2026998@student.uwtsd.ac.uk::f4522fb3-2210-4efa-893b-5e84191431d5" providerId="AD" clId="Web-{886718C5-7B8E-1FE2-ED1A-264C035658B9}" dt="2022-02-16T18:14:16.536" v="412"/>
          <ac:spMkLst>
            <pc:docMk/>
            <pc:sldMk cId="197788046" sldId="261"/>
            <ac:spMk id="85" creationId="{D953A318-DA8D-4405-9536-D889E45C5E3E}"/>
          </ac:spMkLst>
        </pc:spChg>
        <pc:spChg chg="del">
          <ac:chgData name="Anthonia Akpan (2026998)" userId="S::2026998@student.uwtsd.ac.uk::f4522fb3-2210-4efa-893b-5e84191431d5" providerId="AD" clId="Web-{886718C5-7B8E-1FE2-ED1A-264C035658B9}" dt="2022-02-16T18:14:16.536" v="412"/>
          <ac:spMkLst>
            <pc:docMk/>
            <pc:sldMk cId="197788046" sldId="261"/>
            <ac:spMk id="87" creationId="{9E382A3D-2F90-475C-8DF2-F666FEA3425B}"/>
          </ac:spMkLst>
        </pc:spChg>
        <pc:grpChg chg="add">
          <ac:chgData name="Anthonia Akpan (2026998)" userId="S::2026998@student.uwtsd.ac.uk::f4522fb3-2210-4efa-893b-5e84191431d5" providerId="AD" clId="Web-{886718C5-7B8E-1FE2-ED1A-264C035658B9}" dt="2022-02-16T18:20:27.235" v="421"/>
          <ac:grpSpMkLst>
            <pc:docMk/>
            <pc:sldMk cId="197788046" sldId="261"/>
            <ac:grpSpMk id="7" creationId="{93E10248-AF0E-477D-B4D2-47C02CE4E353}"/>
          </ac:grpSpMkLst>
        </pc:grpChg>
        <pc:grpChg chg="del">
          <ac:chgData name="Anthonia Akpan (2026998)" userId="S::2026998@student.uwtsd.ac.uk::f4522fb3-2210-4efa-893b-5e84191431d5" providerId="AD" clId="Web-{886718C5-7B8E-1FE2-ED1A-264C035658B9}" dt="2022-02-16T18:14:16.536" v="412"/>
          <ac:grpSpMkLst>
            <pc:docMk/>
            <pc:sldMk cId="197788046" sldId="261"/>
            <ac:grpSpMk id="75" creationId="{93E10248-AF0E-477D-B4D2-47C02CE4E353}"/>
          </ac:grpSpMkLst>
        </pc:grpChg>
      </pc:sldChg>
      <pc:sldChg chg="addSp delSp modSp mod setBg modClrScheme setClrOvrMap delDesignElem chgLayout">
        <pc:chgData name="Anthonia Akpan (2026998)" userId="S::2026998@student.uwtsd.ac.uk::f4522fb3-2210-4efa-893b-5e84191431d5" providerId="AD" clId="Web-{886718C5-7B8E-1FE2-ED1A-264C035658B9}" dt="2022-02-16T19:19:54.714" v="793"/>
        <pc:sldMkLst>
          <pc:docMk/>
          <pc:sldMk cId="3183524836" sldId="262"/>
        </pc:sldMkLst>
        <pc:spChg chg="mod ord">
          <ac:chgData name="Anthonia Akpan (2026998)" userId="S::2026998@student.uwtsd.ac.uk::f4522fb3-2210-4efa-893b-5e84191431d5" providerId="AD" clId="Web-{886718C5-7B8E-1FE2-ED1A-264C035658B9}" dt="2022-02-16T19:19:54.714" v="793"/>
          <ac:spMkLst>
            <pc:docMk/>
            <pc:sldMk cId="3183524836" sldId="262"/>
            <ac:spMk id="2" creationId="{C779E65B-E197-4823-A227-2B35C7539CD7}"/>
          </ac:spMkLst>
        </pc:spChg>
        <pc:spChg chg="add">
          <ac:chgData name="Anthonia Akpan (2026998)" userId="S::2026998@student.uwtsd.ac.uk::f4522fb3-2210-4efa-893b-5e84191431d5" providerId="AD" clId="Web-{886718C5-7B8E-1FE2-ED1A-264C035658B9}" dt="2022-02-16T19:19:54.714" v="793"/>
          <ac:spMkLst>
            <pc:docMk/>
            <pc:sldMk cId="3183524836" sldId="262"/>
            <ac:spMk id="5" creationId="{FD63331C-DD2E-43D8-9511-B44EC057D7DB}"/>
          </ac:spMkLst>
        </pc:spChg>
        <pc:spChg chg="add">
          <ac:chgData name="Anthonia Akpan (2026998)" userId="S::2026998@student.uwtsd.ac.uk::f4522fb3-2210-4efa-893b-5e84191431d5" providerId="AD" clId="Web-{886718C5-7B8E-1FE2-ED1A-264C035658B9}" dt="2022-02-16T19:19:54.714" v="793"/>
          <ac:spMkLst>
            <pc:docMk/>
            <pc:sldMk cId="3183524836" sldId="262"/>
            <ac:spMk id="11" creationId="{73C0A186-7444-4460-9C37-532E7671E99E}"/>
          </ac:spMkLst>
        </pc:spChg>
        <pc:spChg chg="add">
          <ac:chgData name="Anthonia Akpan (2026998)" userId="S::2026998@student.uwtsd.ac.uk::f4522fb3-2210-4efa-893b-5e84191431d5" providerId="AD" clId="Web-{886718C5-7B8E-1FE2-ED1A-264C035658B9}" dt="2022-02-16T19:19:54.714" v="793"/>
          <ac:spMkLst>
            <pc:docMk/>
            <pc:sldMk cId="3183524836" sldId="262"/>
            <ac:spMk id="13" creationId="{02E8BD2A-4014-4DC6-A228-4ECE6A0AA6D1}"/>
          </ac:spMkLst>
        </pc:spChg>
        <pc:spChg chg="add">
          <ac:chgData name="Anthonia Akpan (2026998)" userId="S::2026998@student.uwtsd.ac.uk::f4522fb3-2210-4efa-893b-5e84191431d5" providerId="AD" clId="Web-{886718C5-7B8E-1FE2-ED1A-264C035658B9}" dt="2022-02-16T19:19:54.714" v="793"/>
          <ac:spMkLst>
            <pc:docMk/>
            <pc:sldMk cId="3183524836" sldId="262"/>
            <ac:spMk id="15" creationId="{3896CA42-3323-41E5-B809-CD790B2AA1CA}"/>
          </ac:spMkLst>
        </pc:spChg>
        <pc:spChg chg="add">
          <ac:chgData name="Anthonia Akpan (2026998)" userId="S::2026998@student.uwtsd.ac.uk::f4522fb3-2210-4efa-893b-5e84191431d5" providerId="AD" clId="Web-{886718C5-7B8E-1FE2-ED1A-264C035658B9}" dt="2022-02-16T19:19:54.714" v="793"/>
          <ac:spMkLst>
            <pc:docMk/>
            <pc:sldMk cId="3183524836" sldId="262"/>
            <ac:spMk id="17" creationId="{EA2FE539-0B6F-4FAE-A391-B46476F46CCB}"/>
          </ac:spMkLst>
        </pc:spChg>
        <pc:spChg chg="add">
          <ac:chgData name="Anthonia Akpan (2026998)" userId="S::2026998@student.uwtsd.ac.uk::f4522fb3-2210-4efa-893b-5e84191431d5" providerId="AD" clId="Web-{886718C5-7B8E-1FE2-ED1A-264C035658B9}" dt="2022-02-16T19:19:54.714" v="793"/>
          <ac:spMkLst>
            <pc:docMk/>
            <pc:sldMk cId="3183524836" sldId="262"/>
            <ac:spMk id="19" creationId="{BD5A14FB-50A2-4964-8B07-EE40D1CE08B5}"/>
          </ac:spMkLst>
        </pc:spChg>
        <pc:spChg chg="del">
          <ac:chgData name="Anthonia Akpan (2026998)" userId="S::2026998@student.uwtsd.ac.uk::f4522fb3-2210-4efa-893b-5e84191431d5" providerId="AD" clId="Web-{886718C5-7B8E-1FE2-ED1A-264C035658B9}" dt="2022-02-16T18:14:16.536" v="412"/>
          <ac:spMkLst>
            <pc:docMk/>
            <pc:sldMk cId="3183524836" sldId="262"/>
            <ac:spMk id="83" creationId="{73C0A186-7444-4460-9C37-532E7671E99E}"/>
          </ac:spMkLst>
        </pc:spChg>
        <pc:spChg chg="del">
          <ac:chgData name="Anthonia Akpan (2026998)" userId="S::2026998@student.uwtsd.ac.uk::f4522fb3-2210-4efa-893b-5e84191431d5" providerId="AD" clId="Web-{886718C5-7B8E-1FE2-ED1A-264C035658B9}" dt="2022-02-16T18:14:16.536" v="412"/>
          <ac:spMkLst>
            <pc:docMk/>
            <pc:sldMk cId="3183524836" sldId="262"/>
            <ac:spMk id="85" creationId="{D22D1B95-2B54-43E9-85D9-B489F6C5DD0F}"/>
          </ac:spMkLst>
        </pc:spChg>
        <pc:spChg chg="del">
          <ac:chgData name="Anthonia Akpan (2026998)" userId="S::2026998@student.uwtsd.ac.uk::f4522fb3-2210-4efa-893b-5e84191431d5" providerId="AD" clId="Web-{886718C5-7B8E-1FE2-ED1A-264C035658B9}" dt="2022-02-16T18:14:16.536" v="412"/>
          <ac:spMkLst>
            <pc:docMk/>
            <pc:sldMk cId="3183524836" sldId="262"/>
            <ac:spMk id="87" creationId="{7D0F3F6D-A49D-4406-8D61-1C4F8D792F04}"/>
          </ac:spMkLst>
        </pc:spChg>
        <pc:spChg chg="del">
          <ac:chgData name="Anthonia Akpan (2026998)" userId="S::2026998@student.uwtsd.ac.uk::f4522fb3-2210-4efa-893b-5e84191431d5" providerId="AD" clId="Web-{886718C5-7B8E-1FE2-ED1A-264C035658B9}" dt="2022-02-16T18:14:16.536" v="412"/>
          <ac:spMkLst>
            <pc:docMk/>
            <pc:sldMk cId="3183524836" sldId="262"/>
            <ac:spMk id="89" creationId="{D953A318-DA8D-4405-9536-D889E45C5E3E}"/>
          </ac:spMkLst>
        </pc:spChg>
        <pc:spChg chg="del">
          <ac:chgData name="Anthonia Akpan (2026998)" userId="S::2026998@student.uwtsd.ac.uk::f4522fb3-2210-4efa-893b-5e84191431d5" providerId="AD" clId="Web-{886718C5-7B8E-1FE2-ED1A-264C035658B9}" dt="2022-02-16T18:14:16.536" v="412"/>
          <ac:spMkLst>
            <pc:docMk/>
            <pc:sldMk cId="3183524836" sldId="262"/>
            <ac:spMk id="91" creationId="{9E382A3D-2F90-475C-8DF2-F666FEA3425B}"/>
          </ac:spMkLst>
        </pc:spChg>
        <pc:grpChg chg="add">
          <ac:chgData name="Anthonia Akpan (2026998)" userId="S::2026998@student.uwtsd.ac.uk::f4522fb3-2210-4efa-893b-5e84191431d5" providerId="AD" clId="Web-{886718C5-7B8E-1FE2-ED1A-264C035658B9}" dt="2022-02-16T19:19:54.714" v="793"/>
          <ac:grpSpMkLst>
            <pc:docMk/>
            <pc:sldMk cId="3183524836" sldId="262"/>
            <ac:grpSpMk id="7" creationId="{93E10248-AF0E-477D-B4D2-47C02CE4E353}"/>
          </ac:grpSpMkLst>
        </pc:grpChg>
        <pc:grpChg chg="del">
          <ac:chgData name="Anthonia Akpan (2026998)" userId="S::2026998@student.uwtsd.ac.uk::f4522fb3-2210-4efa-893b-5e84191431d5" providerId="AD" clId="Web-{886718C5-7B8E-1FE2-ED1A-264C035658B9}" dt="2022-02-16T18:14:16.536" v="412"/>
          <ac:grpSpMkLst>
            <pc:docMk/>
            <pc:sldMk cId="3183524836" sldId="262"/>
            <ac:grpSpMk id="79" creationId="{93E10248-AF0E-477D-B4D2-47C02CE4E353}"/>
          </ac:grpSpMkLst>
        </pc:grpChg>
      </pc:sldChg>
      <pc:sldChg chg="addSp delSp modSp mod modClrScheme addAnim delDesignElem chgLayout">
        <pc:chgData name="Anthonia Akpan (2026998)" userId="S::2026998@student.uwtsd.ac.uk::f4522fb3-2210-4efa-893b-5e84191431d5" providerId="AD" clId="Web-{886718C5-7B8E-1FE2-ED1A-264C035658B9}" dt="2022-02-16T18:20:36.688" v="423"/>
        <pc:sldMkLst>
          <pc:docMk/>
          <pc:sldMk cId="833719882" sldId="263"/>
        </pc:sldMkLst>
        <pc:spChg chg="mod ord">
          <ac:chgData name="Anthonia Akpan (2026998)" userId="S::2026998@student.uwtsd.ac.uk::f4522fb3-2210-4efa-893b-5e84191431d5" providerId="AD" clId="Web-{886718C5-7B8E-1FE2-ED1A-264C035658B9}" dt="2022-02-16T18:20:36.688" v="422"/>
          <ac:spMkLst>
            <pc:docMk/>
            <pc:sldMk cId="833719882" sldId="263"/>
            <ac:spMk id="2" creationId="{5A6B85C1-39D7-4BB3-B931-12CAC9137134}"/>
          </ac:spMkLst>
        </pc:spChg>
        <pc:spChg chg="add">
          <ac:chgData name="Anthonia Akpan (2026998)" userId="S::2026998@student.uwtsd.ac.uk::f4522fb3-2210-4efa-893b-5e84191431d5" providerId="AD" clId="Web-{886718C5-7B8E-1FE2-ED1A-264C035658B9}" dt="2022-02-16T18:20:36.688" v="422"/>
          <ac:spMkLst>
            <pc:docMk/>
            <pc:sldMk cId="833719882" sldId="263"/>
            <ac:spMk id="5" creationId="{3896CA42-3323-41E5-B809-CD790B2AA1CA}"/>
          </ac:spMkLst>
        </pc:spChg>
        <pc:spChg chg="add">
          <ac:chgData name="Anthonia Akpan (2026998)" userId="S::2026998@student.uwtsd.ac.uk::f4522fb3-2210-4efa-893b-5e84191431d5" providerId="AD" clId="Web-{886718C5-7B8E-1FE2-ED1A-264C035658B9}" dt="2022-02-16T18:20:36.688" v="422"/>
          <ac:spMkLst>
            <pc:docMk/>
            <pc:sldMk cId="833719882" sldId="263"/>
            <ac:spMk id="6" creationId="{BD5A14FB-50A2-4964-8B07-EE40D1CE08B5}"/>
          </ac:spMkLst>
        </pc:spChg>
        <pc:spChg chg="add">
          <ac:chgData name="Anthonia Akpan (2026998)" userId="S::2026998@student.uwtsd.ac.uk::f4522fb3-2210-4efa-893b-5e84191431d5" providerId="AD" clId="Web-{886718C5-7B8E-1FE2-ED1A-264C035658B9}" dt="2022-02-16T18:20:36.688" v="422"/>
          <ac:spMkLst>
            <pc:docMk/>
            <pc:sldMk cId="833719882" sldId="263"/>
            <ac:spMk id="11" creationId="{73C0A186-7444-4460-9C37-532E7671E99E}"/>
          </ac:spMkLst>
        </pc:spChg>
        <pc:spChg chg="add">
          <ac:chgData name="Anthonia Akpan (2026998)" userId="S::2026998@student.uwtsd.ac.uk::f4522fb3-2210-4efa-893b-5e84191431d5" providerId="AD" clId="Web-{886718C5-7B8E-1FE2-ED1A-264C035658B9}" dt="2022-02-16T18:20:36.688" v="422"/>
          <ac:spMkLst>
            <pc:docMk/>
            <pc:sldMk cId="833719882" sldId="263"/>
            <ac:spMk id="13" creationId="{02E8BD2A-4014-4DC6-A228-4ECE6A0AA6D1}"/>
          </ac:spMkLst>
        </pc:spChg>
        <pc:spChg chg="add">
          <ac:chgData name="Anthonia Akpan (2026998)" userId="S::2026998@student.uwtsd.ac.uk::f4522fb3-2210-4efa-893b-5e84191431d5" providerId="AD" clId="Web-{886718C5-7B8E-1FE2-ED1A-264C035658B9}" dt="2022-02-16T18:20:36.688" v="422"/>
          <ac:spMkLst>
            <pc:docMk/>
            <pc:sldMk cId="833719882" sldId="263"/>
            <ac:spMk id="17" creationId="{EA2FE539-0B6F-4FAE-A391-B46476F46CCB}"/>
          </ac:spMkLst>
        </pc:spChg>
        <pc:spChg chg="add">
          <ac:chgData name="Anthonia Akpan (2026998)" userId="S::2026998@student.uwtsd.ac.uk::f4522fb3-2210-4efa-893b-5e84191431d5" providerId="AD" clId="Web-{886718C5-7B8E-1FE2-ED1A-264C035658B9}" dt="2022-02-16T18:20:36.688" v="422"/>
          <ac:spMkLst>
            <pc:docMk/>
            <pc:sldMk cId="833719882" sldId="263"/>
            <ac:spMk id="21" creationId="{FD63331C-DD2E-43D8-9511-B44EC057D7DB}"/>
          </ac:spMkLst>
        </pc:spChg>
        <pc:spChg chg="del">
          <ac:chgData name="Anthonia Akpan (2026998)" userId="S::2026998@student.uwtsd.ac.uk::f4522fb3-2210-4efa-893b-5e84191431d5" providerId="AD" clId="Web-{886718C5-7B8E-1FE2-ED1A-264C035658B9}" dt="2022-02-16T18:14:16.536" v="412"/>
          <ac:spMkLst>
            <pc:docMk/>
            <pc:sldMk cId="833719882" sldId="263"/>
            <ac:spMk id="38" creationId="{73C0A186-7444-4460-9C37-532E7671E99E}"/>
          </ac:spMkLst>
        </pc:spChg>
        <pc:grpChg chg="add">
          <ac:chgData name="Anthonia Akpan (2026998)" userId="S::2026998@student.uwtsd.ac.uk::f4522fb3-2210-4efa-893b-5e84191431d5" providerId="AD" clId="Web-{886718C5-7B8E-1FE2-ED1A-264C035658B9}" dt="2022-02-16T18:20:36.688" v="422"/>
          <ac:grpSpMkLst>
            <pc:docMk/>
            <pc:sldMk cId="833719882" sldId="263"/>
            <ac:grpSpMk id="7" creationId="{93E10248-AF0E-477D-B4D2-47C02CE4E353}"/>
          </ac:grpSpMkLst>
        </pc:grpChg>
        <pc:grpChg chg="del">
          <ac:chgData name="Anthonia Akpan (2026998)" userId="S::2026998@student.uwtsd.ac.uk::f4522fb3-2210-4efa-893b-5e84191431d5" providerId="AD" clId="Web-{886718C5-7B8E-1FE2-ED1A-264C035658B9}" dt="2022-02-16T18:14:16.536" v="412"/>
          <ac:grpSpMkLst>
            <pc:docMk/>
            <pc:sldMk cId="833719882" sldId="263"/>
            <ac:grpSpMk id="37" creationId="{93E10248-AF0E-477D-B4D2-47C02CE4E353}"/>
          </ac:grpSpMkLst>
        </pc:grpChg>
        <pc:grpChg chg="del">
          <ac:chgData name="Anthonia Akpan (2026998)" userId="S::2026998@student.uwtsd.ac.uk::f4522fb3-2210-4efa-893b-5e84191431d5" providerId="AD" clId="Web-{886718C5-7B8E-1FE2-ED1A-264C035658B9}" dt="2022-02-16T18:14:16.536" v="412"/>
          <ac:grpSpMkLst>
            <pc:docMk/>
            <pc:sldMk cId="833719882" sldId="263"/>
            <ac:grpSpMk id="39" creationId="{D4EC3799-3F52-48CE-85CC-83AED368EB42}"/>
          </ac:grpSpMkLst>
        </pc:grpChg>
        <pc:cxnChg chg="del">
          <ac:chgData name="Anthonia Akpan (2026998)" userId="S::2026998@student.uwtsd.ac.uk::f4522fb3-2210-4efa-893b-5e84191431d5" providerId="AD" clId="Web-{886718C5-7B8E-1FE2-ED1A-264C035658B9}" dt="2022-02-16T18:14:16.536" v="412"/>
          <ac:cxnSpMkLst>
            <pc:docMk/>
            <pc:sldMk cId="833719882" sldId="263"/>
            <ac:cxnSpMk id="41" creationId="{789E20C7-BB50-4317-93C7-90C8ED80B275}"/>
          </ac:cxnSpMkLst>
        </pc:cxnChg>
      </pc:sldChg>
      <pc:sldChg chg="addSp delSp modSp mod modClrScheme delDesignElem chgLayout">
        <pc:chgData name="Anthonia Akpan (2026998)" userId="S::2026998@student.uwtsd.ac.uk::f4522fb3-2210-4efa-893b-5e84191431d5" providerId="AD" clId="Web-{886718C5-7B8E-1FE2-ED1A-264C035658B9}" dt="2022-02-16T18:19:11.857" v="417"/>
        <pc:sldMkLst>
          <pc:docMk/>
          <pc:sldMk cId="3470477755" sldId="265"/>
        </pc:sldMkLst>
        <pc:spChg chg="mod ord">
          <ac:chgData name="Anthonia Akpan (2026998)" userId="S::2026998@student.uwtsd.ac.uk::f4522fb3-2210-4efa-893b-5e84191431d5" providerId="AD" clId="Web-{886718C5-7B8E-1FE2-ED1A-264C035658B9}" dt="2022-02-16T18:19:11.857" v="417"/>
          <ac:spMkLst>
            <pc:docMk/>
            <pc:sldMk cId="3470477755" sldId="265"/>
            <ac:spMk id="2" creationId="{F1866387-0576-4F92-8DB9-43FA302C328F}"/>
          </ac:spMkLst>
        </pc:spChg>
        <pc:spChg chg="mod ord">
          <ac:chgData name="Anthonia Akpan (2026998)" userId="S::2026998@student.uwtsd.ac.uk::f4522fb3-2210-4efa-893b-5e84191431d5" providerId="AD" clId="Web-{886718C5-7B8E-1FE2-ED1A-264C035658B9}" dt="2022-02-16T18:19:11.857" v="417"/>
          <ac:spMkLst>
            <pc:docMk/>
            <pc:sldMk cId="3470477755" sldId="265"/>
            <ac:spMk id="20" creationId="{0785C7DA-DC84-4CD4-9470-0B364D883A0B}"/>
          </ac:spMkLst>
        </pc:spChg>
        <pc:spChg chg="del">
          <ac:chgData name="Anthonia Akpan (2026998)" userId="S::2026998@student.uwtsd.ac.uk::f4522fb3-2210-4efa-893b-5e84191431d5" providerId="AD" clId="Web-{886718C5-7B8E-1FE2-ED1A-264C035658B9}" dt="2022-02-16T18:14:16.536" v="412"/>
          <ac:spMkLst>
            <pc:docMk/>
            <pc:sldMk cId="3470477755" sldId="265"/>
            <ac:spMk id="21" creationId="{B219AE65-9B94-44EA-BEF3-EF4BFA169C81}"/>
          </ac:spMkLst>
        </pc:spChg>
        <pc:spChg chg="add del">
          <ac:chgData name="Anthonia Akpan (2026998)" userId="S::2026998@student.uwtsd.ac.uk::f4522fb3-2210-4efa-893b-5e84191431d5" providerId="AD" clId="Web-{886718C5-7B8E-1FE2-ED1A-264C035658B9}" dt="2022-02-16T18:19:11.857" v="417"/>
          <ac:spMkLst>
            <pc:docMk/>
            <pc:sldMk cId="3470477755" sldId="265"/>
            <ac:spMk id="22" creationId="{B219AE65-9B94-44EA-BEF3-EF4BFA169C81}"/>
          </ac:spMkLst>
        </pc:spChg>
        <pc:spChg chg="del">
          <ac:chgData name="Anthonia Akpan (2026998)" userId="S::2026998@student.uwtsd.ac.uk::f4522fb3-2210-4efa-893b-5e84191431d5" providerId="AD" clId="Web-{886718C5-7B8E-1FE2-ED1A-264C035658B9}" dt="2022-02-16T18:14:16.536" v="412"/>
          <ac:spMkLst>
            <pc:docMk/>
            <pc:sldMk cId="3470477755" sldId="265"/>
            <ac:spMk id="23" creationId="{F0C81A57-9CD5-461B-8FFE-4A8CB6CFBE01}"/>
          </ac:spMkLst>
        </pc:spChg>
        <pc:spChg chg="add del">
          <ac:chgData name="Anthonia Akpan (2026998)" userId="S::2026998@student.uwtsd.ac.uk::f4522fb3-2210-4efa-893b-5e84191431d5" providerId="AD" clId="Web-{886718C5-7B8E-1FE2-ED1A-264C035658B9}" dt="2022-02-16T18:19:11.857" v="417"/>
          <ac:spMkLst>
            <pc:docMk/>
            <pc:sldMk cId="3470477755" sldId="265"/>
            <ac:spMk id="27" creationId="{F0C81A57-9CD5-461B-8FFE-4A8CB6CFBE01}"/>
          </ac:spMkLst>
        </pc:spChg>
        <pc:spChg chg="add">
          <ac:chgData name="Anthonia Akpan (2026998)" userId="S::2026998@student.uwtsd.ac.uk::f4522fb3-2210-4efa-893b-5e84191431d5" providerId="AD" clId="Web-{886718C5-7B8E-1FE2-ED1A-264C035658B9}" dt="2022-02-16T18:19:11.857" v="417"/>
          <ac:spMkLst>
            <pc:docMk/>
            <pc:sldMk cId="3470477755" sldId="265"/>
            <ac:spMk id="38" creationId="{324E43EB-867C-4B35-9A5C-E435157C7297}"/>
          </ac:spMkLst>
        </pc:spChg>
        <pc:spChg chg="add">
          <ac:chgData name="Anthonia Akpan (2026998)" userId="S::2026998@student.uwtsd.ac.uk::f4522fb3-2210-4efa-893b-5e84191431d5" providerId="AD" clId="Web-{886718C5-7B8E-1FE2-ED1A-264C035658B9}" dt="2022-02-16T18:19:11.857" v="417"/>
          <ac:spMkLst>
            <pc:docMk/>
            <pc:sldMk cId="3470477755" sldId="265"/>
            <ac:spMk id="40" creationId="{A7C0F5DA-B59F-4F13-8BB8-FFD8F2C572BC}"/>
          </ac:spMkLst>
        </pc:spChg>
        <pc:spChg chg="add">
          <ac:chgData name="Anthonia Akpan (2026998)" userId="S::2026998@student.uwtsd.ac.uk::f4522fb3-2210-4efa-893b-5e84191431d5" providerId="AD" clId="Web-{886718C5-7B8E-1FE2-ED1A-264C035658B9}" dt="2022-02-16T18:19:11.857" v="417"/>
          <ac:spMkLst>
            <pc:docMk/>
            <pc:sldMk cId="3470477755" sldId="265"/>
            <ac:spMk id="42" creationId="{9CEA1DEC-CC9E-4776-9E08-048A15BFA6CA}"/>
          </ac:spMkLst>
        </pc:spChg>
        <pc:spChg chg="add">
          <ac:chgData name="Anthonia Akpan (2026998)" userId="S::2026998@student.uwtsd.ac.uk::f4522fb3-2210-4efa-893b-5e84191431d5" providerId="AD" clId="Web-{886718C5-7B8E-1FE2-ED1A-264C035658B9}" dt="2022-02-16T18:19:11.857" v="417"/>
          <ac:spMkLst>
            <pc:docMk/>
            <pc:sldMk cId="3470477755" sldId="265"/>
            <ac:spMk id="44" creationId="{9CE399CF-F4B8-4832-A8CB-B93F6B1EF44B}"/>
          </ac:spMkLst>
        </pc:spChg>
        <pc:spChg chg="add">
          <ac:chgData name="Anthonia Akpan (2026998)" userId="S::2026998@student.uwtsd.ac.uk::f4522fb3-2210-4efa-893b-5e84191431d5" providerId="AD" clId="Web-{886718C5-7B8E-1FE2-ED1A-264C035658B9}" dt="2022-02-16T18:19:11.857" v="417"/>
          <ac:spMkLst>
            <pc:docMk/>
            <pc:sldMk cId="3470477755" sldId="265"/>
            <ac:spMk id="46" creationId="{1F23E73A-FDC8-462C-83C1-3AA8961449CF}"/>
          </ac:spMkLst>
        </pc:spChg>
        <pc:grpChg chg="add del">
          <ac:chgData name="Anthonia Akpan (2026998)" userId="S::2026998@student.uwtsd.ac.uk::f4522fb3-2210-4efa-893b-5e84191431d5" providerId="AD" clId="Web-{886718C5-7B8E-1FE2-ED1A-264C035658B9}" dt="2022-02-16T18:19:11.857" v="417"/>
          <ac:grpSpMkLst>
            <pc:docMk/>
            <pc:sldMk cId="3470477755" sldId="265"/>
            <ac:grpSpMk id="24" creationId="{3086C462-37F4-494D-8292-CCB95221CC1A}"/>
          </ac:grpSpMkLst>
        </pc:grpChg>
        <pc:grpChg chg="del">
          <ac:chgData name="Anthonia Akpan (2026998)" userId="S::2026998@student.uwtsd.ac.uk::f4522fb3-2210-4efa-893b-5e84191431d5" providerId="AD" clId="Web-{886718C5-7B8E-1FE2-ED1A-264C035658B9}" dt="2022-02-16T18:14:16.536" v="412"/>
          <ac:grpSpMkLst>
            <pc:docMk/>
            <pc:sldMk cId="3470477755" sldId="265"/>
            <ac:grpSpMk id="25" creationId="{3086C462-37F4-494D-8292-CCB95221CC1A}"/>
          </ac:grpSpMkLst>
        </pc:grpChg>
        <pc:cxnChg chg="del">
          <ac:chgData name="Anthonia Akpan (2026998)" userId="S::2026998@student.uwtsd.ac.uk::f4522fb3-2210-4efa-893b-5e84191431d5" providerId="AD" clId="Web-{886718C5-7B8E-1FE2-ED1A-264C035658B9}" dt="2022-02-16T18:14:16.536" v="412"/>
          <ac:cxnSpMkLst>
            <pc:docMk/>
            <pc:sldMk cId="3470477755" sldId="265"/>
            <ac:cxnSpMk id="29" creationId="{AD23B2CD-009B-425A-9616-1E1AD1D5AB46}"/>
          </ac:cxnSpMkLst>
        </pc:cxnChg>
        <pc:cxnChg chg="add del">
          <ac:chgData name="Anthonia Akpan (2026998)" userId="S::2026998@student.uwtsd.ac.uk::f4522fb3-2210-4efa-893b-5e84191431d5" providerId="AD" clId="Web-{886718C5-7B8E-1FE2-ED1A-264C035658B9}" dt="2022-02-16T18:19:11.857" v="417"/>
          <ac:cxnSpMkLst>
            <pc:docMk/>
            <pc:sldMk cId="3470477755" sldId="265"/>
            <ac:cxnSpMk id="33" creationId="{AD23B2CD-009B-425A-9616-1E1AD1D5AB46}"/>
          </ac:cxnSpMkLst>
        </pc:cxnChg>
      </pc:sldChg>
      <pc:sldChg chg="addSp delSp modSp mod modClrScheme chgLayout">
        <pc:chgData name="Anthonia Akpan (2026998)" userId="S::2026998@student.uwtsd.ac.uk::f4522fb3-2210-4efa-893b-5e84191431d5" providerId="AD" clId="Web-{886718C5-7B8E-1FE2-ED1A-264C035658B9}" dt="2022-02-16T19:17:26.803" v="789" actId="1076"/>
        <pc:sldMkLst>
          <pc:docMk/>
          <pc:sldMk cId="3588340919" sldId="266"/>
        </pc:sldMkLst>
        <pc:spChg chg="mod ord">
          <ac:chgData name="Anthonia Akpan (2026998)" userId="S::2026998@student.uwtsd.ac.uk::f4522fb3-2210-4efa-893b-5e84191431d5" providerId="AD" clId="Web-{886718C5-7B8E-1FE2-ED1A-264C035658B9}" dt="2022-02-16T18:14:56.834" v="413"/>
          <ac:spMkLst>
            <pc:docMk/>
            <pc:sldMk cId="3588340919" sldId="266"/>
            <ac:spMk id="2" creationId="{7ECFEF85-BF0E-484F-98F7-5FB7C814F176}"/>
          </ac:spMkLst>
        </pc:spChg>
        <pc:spChg chg="add del mod">
          <ac:chgData name="Anthonia Akpan (2026998)" userId="S::2026998@student.uwtsd.ac.uk::f4522fb3-2210-4efa-893b-5e84191431d5" providerId="AD" clId="Web-{886718C5-7B8E-1FE2-ED1A-264C035658B9}" dt="2022-02-16T17:32:55.538" v="80"/>
          <ac:spMkLst>
            <pc:docMk/>
            <pc:sldMk cId="3588340919" sldId="266"/>
            <ac:spMk id="3" creationId="{1EA988A8-2FEB-4AF5-A17B-6DF76A228529}"/>
          </ac:spMkLst>
        </pc:spChg>
        <pc:spChg chg="add del mod">
          <ac:chgData name="Anthonia Akpan (2026998)" userId="S::2026998@student.uwtsd.ac.uk::f4522fb3-2210-4efa-893b-5e84191431d5" providerId="AD" clId="Web-{886718C5-7B8E-1FE2-ED1A-264C035658B9}" dt="2022-02-16T17:32:45.241" v="79"/>
          <ac:spMkLst>
            <pc:docMk/>
            <pc:sldMk cId="3588340919" sldId="266"/>
            <ac:spMk id="5" creationId="{B25FCA3F-590A-46C2-8B2B-10731637C8EB}"/>
          </ac:spMkLst>
        </pc:spChg>
        <pc:spChg chg="add del mod">
          <ac:chgData name="Anthonia Akpan (2026998)" userId="S::2026998@student.uwtsd.ac.uk::f4522fb3-2210-4efa-893b-5e84191431d5" providerId="AD" clId="Web-{886718C5-7B8E-1FE2-ED1A-264C035658B9}" dt="2022-02-16T17:33:02.226" v="81"/>
          <ac:spMkLst>
            <pc:docMk/>
            <pc:sldMk cId="3588340919" sldId="266"/>
            <ac:spMk id="6" creationId="{7D8923D1-F46F-4B9A-B8F9-D0CFD4392AC3}"/>
          </ac:spMkLst>
        </pc:spChg>
        <pc:spChg chg="add del mod">
          <ac:chgData name="Anthonia Akpan (2026998)" userId="S::2026998@student.uwtsd.ac.uk::f4522fb3-2210-4efa-893b-5e84191431d5" providerId="AD" clId="Web-{886718C5-7B8E-1FE2-ED1A-264C035658B9}" dt="2022-02-16T17:09:35.357" v="27"/>
          <ac:spMkLst>
            <pc:docMk/>
            <pc:sldMk cId="3588340919" sldId="266"/>
            <ac:spMk id="10" creationId="{FA63C4C1-9070-45DA-9EF5-4B9DE252DE6C}"/>
          </ac:spMkLst>
        </pc:spChg>
        <pc:spChg chg="add del mod">
          <ac:chgData name="Anthonia Akpan (2026998)" userId="S::2026998@student.uwtsd.ac.uk::f4522fb3-2210-4efa-893b-5e84191431d5" providerId="AD" clId="Web-{886718C5-7B8E-1FE2-ED1A-264C035658B9}" dt="2022-02-16T17:26:34.027" v="63"/>
          <ac:spMkLst>
            <pc:docMk/>
            <pc:sldMk cId="3588340919" sldId="266"/>
            <ac:spMk id="16" creationId="{1B73A17A-9B20-4A17-A536-E3151339FB55}"/>
          </ac:spMkLst>
        </pc:spChg>
        <pc:spChg chg="add del mod">
          <ac:chgData name="Anthonia Akpan (2026998)" userId="S::2026998@student.uwtsd.ac.uk::f4522fb3-2210-4efa-893b-5e84191431d5" providerId="AD" clId="Web-{886718C5-7B8E-1FE2-ED1A-264C035658B9}" dt="2022-02-16T17:25:16.431" v="56"/>
          <ac:spMkLst>
            <pc:docMk/>
            <pc:sldMk cId="3588340919" sldId="266"/>
            <ac:spMk id="17" creationId="{E29F94BE-77ED-4604-8878-B58CF4E7F05E}"/>
          </ac:spMkLst>
        </pc:spChg>
        <pc:spChg chg="add del mod">
          <ac:chgData name="Anthonia Akpan (2026998)" userId="S::2026998@student.uwtsd.ac.uk::f4522fb3-2210-4efa-893b-5e84191431d5" providerId="AD" clId="Web-{886718C5-7B8E-1FE2-ED1A-264C035658B9}" dt="2022-02-16T17:31:44.974" v="68"/>
          <ac:spMkLst>
            <pc:docMk/>
            <pc:sldMk cId="3588340919" sldId="266"/>
            <ac:spMk id="20" creationId="{869546D0-578F-4828-8FD6-62817FBF9DB7}"/>
          </ac:spMkLst>
        </pc:spChg>
        <pc:spChg chg="add mod">
          <ac:chgData name="Anthonia Akpan (2026998)" userId="S::2026998@student.uwtsd.ac.uk::f4522fb3-2210-4efa-893b-5e84191431d5" providerId="AD" clId="Web-{886718C5-7B8E-1FE2-ED1A-264C035658B9}" dt="2022-02-16T18:51:34.749" v="625" actId="1076"/>
          <ac:spMkLst>
            <pc:docMk/>
            <pc:sldMk cId="3588340919" sldId="266"/>
            <ac:spMk id="24" creationId="{68F065EA-47CA-4748-B1A5-6FB82E068643}"/>
          </ac:spMkLst>
        </pc:spChg>
        <pc:spChg chg="add del">
          <ac:chgData name="Anthonia Akpan (2026998)" userId="S::2026998@student.uwtsd.ac.uk::f4522fb3-2210-4efa-893b-5e84191431d5" providerId="AD" clId="Web-{886718C5-7B8E-1FE2-ED1A-264C035658B9}" dt="2022-02-16T17:35:44.996" v="98"/>
          <ac:spMkLst>
            <pc:docMk/>
            <pc:sldMk cId="3588340919" sldId="266"/>
            <ac:spMk id="25" creationId="{B849D8D4-660C-4CDC-A5E6-EE49D51364BB}"/>
          </ac:spMkLst>
        </pc:spChg>
        <pc:spChg chg="add del">
          <ac:chgData name="Anthonia Akpan (2026998)" userId="S::2026998@student.uwtsd.ac.uk::f4522fb3-2210-4efa-893b-5e84191431d5" providerId="AD" clId="Web-{886718C5-7B8E-1FE2-ED1A-264C035658B9}" dt="2022-02-16T17:36:19.654" v="100"/>
          <ac:spMkLst>
            <pc:docMk/>
            <pc:sldMk cId="3588340919" sldId="266"/>
            <ac:spMk id="26" creationId="{63781F29-E3D8-4849-A976-B29B04A58A33}"/>
          </ac:spMkLst>
        </pc:spChg>
        <pc:spChg chg="add mod">
          <ac:chgData name="Anthonia Akpan (2026998)" userId="S::2026998@student.uwtsd.ac.uk::f4522fb3-2210-4efa-893b-5e84191431d5" providerId="AD" clId="Web-{886718C5-7B8E-1FE2-ED1A-264C035658B9}" dt="2022-02-16T18:53:46.363" v="636" actId="1076"/>
          <ac:spMkLst>
            <pc:docMk/>
            <pc:sldMk cId="3588340919" sldId="266"/>
            <ac:spMk id="27" creationId="{1BD96BFB-87EC-43D7-A248-B1EDAAD6C54E}"/>
          </ac:spMkLst>
        </pc:spChg>
        <pc:spChg chg="add mod">
          <ac:chgData name="Anthonia Akpan (2026998)" userId="S::2026998@student.uwtsd.ac.uk::f4522fb3-2210-4efa-893b-5e84191431d5" providerId="AD" clId="Web-{886718C5-7B8E-1FE2-ED1A-264C035658B9}" dt="2022-02-16T18:07:33.493" v="356" actId="1076"/>
          <ac:spMkLst>
            <pc:docMk/>
            <pc:sldMk cId="3588340919" sldId="266"/>
            <ac:spMk id="28" creationId="{6DEC011A-9E95-4503-83AE-4E20599C114E}"/>
          </ac:spMkLst>
        </pc:spChg>
        <pc:spChg chg="add mod">
          <ac:chgData name="Anthonia Akpan (2026998)" userId="S::2026998@student.uwtsd.ac.uk::f4522fb3-2210-4efa-893b-5e84191431d5" providerId="AD" clId="Web-{886718C5-7B8E-1FE2-ED1A-264C035658B9}" dt="2022-02-16T18:07:52.759" v="359" actId="14100"/>
          <ac:spMkLst>
            <pc:docMk/>
            <pc:sldMk cId="3588340919" sldId="266"/>
            <ac:spMk id="29" creationId="{9A41A285-381B-45C1-820D-022F63D8D8D9}"/>
          </ac:spMkLst>
        </pc:spChg>
        <pc:spChg chg="add del mod">
          <ac:chgData name="Anthonia Akpan (2026998)" userId="S::2026998@student.uwtsd.ac.uk::f4522fb3-2210-4efa-893b-5e84191431d5" providerId="AD" clId="Web-{886718C5-7B8E-1FE2-ED1A-264C035658B9}" dt="2022-02-16T18:53:36.597" v="635"/>
          <ac:spMkLst>
            <pc:docMk/>
            <pc:sldMk cId="3588340919" sldId="266"/>
            <ac:spMk id="30" creationId="{4E2BD22B-DC4F-4E6F-89A8-1D3F28F1F824}"/>
          </ac:spMkLst>
        </pc:spChg>
        <pc:spChg chg="add del mod">
          <ac:chgData name="Anthonia Akpan (2026998)" userId="S::2026998@student.uwtsd.ac.uk::f4522fb3-2210-4efa-893b-5e84191431d5" providerId="AD" clId="Web-{886718C5-7B8E-1FE2-ED1A-264C035658B9}" dt="2022-02-16T17:45:19.798" v="156"/>
          <ac:spMkLst>
            <pc:docMk/>
            <pc:sldMk cId="3588340919" sldId="266"/>
            <ac:spMk id="31" creationId="{4BF4F84D-3EF3-444A-BF35-716623B35B2D}"/>
          </ac:spMkLst>
        </pc:spChg>
        <pc:spChg chg="add mod">
          <ac:chgData name="Anthonia Akpan (2026998)" userId="S::2026998@student.uwtsd.ac.uk::f4522fb3-2210-4efa-893b-5e84191431d5" providerId="AD" clId="Web-{886718C5-7B8E-1FE2-ED1A-264C035658B9}" dt="2022-02-16T18:05:21.161" v="332" actId="14100"/>
          <ac:spMkLst>
            <pc:docMk/>
            <pc:sldMk cId="3588340919" sldId="266"/>
            <ac:spMk id="32" creationId="{2704AF62-F5B0-40A7-913A-158DA80971F1}"/>
          </ac:spMkLst>
        </pc:spChg>
        <pc:spChg chg="add mod">
          <ac:chgData name="Anthonia Akpan (2026998)" userId="S::2026998@student.uwtsd.ac.uk::f4522fb3-2210-4efa-893b-5e84191431d5" providerId="AD" clId="Web-{886718C5-7B8E-1FE2-ED1A-264C035658B9}" dt="2022-02-16T18:05:13.676" v="330" actId="1076"/>
          <ac:spMkLst>
            <pc:docMk/>
            <pc:sldMk cId="3588340919" sldId="266"/>
            <ac:spMk id="33" creationId="{24A0DD80-6AA6-4C6D-873D-55E1AB8D87FA}"/>
          </ac:spMkLst>
        </pc:spChg>
        <pc:spChg chg="add mod">
          <ac:chgData name="Anthonia Akpan (2026998)" userId="S::2026998@student.uwtsd.ac.uk::f4522fb3-2210-4efa-893b-5e84191431d5" providerId="AD" clId="Web-{886718C5-7B8E-1FE2-ED1A-264C035658B9}" dt="2022-02-16T18:05:33.067" v="334" actId="14100"/>
          <ac:spMkLst>
            <pc:docMk/>
            <pc:sldMk cId="3588340919" sldId="266"/>
            <ac:spMk id="34" creationId="{DA607AAA-1875-4EBF-B1D0-5B91121B17B1}"/>
          </ac:spMkLst>
        </pc:spChg>
        <pc:spChg chg="add del mod">
          <ac:chgData name="Anthonia Akpan (2026998)" userId="S::2026998@student.uwtsd.ac.uk::f4522fb3-2210-4efa-893b-5e84191431d5" providerId="AD" clId="Web-{886718C5-7B8E-1FE2-ED1A-264C035658B9}" dt="2022-02-16T17:47:59.208" v="171"/>
          <ac:spMkLst>
            <pc:docMk/>
            <pc:sldMk cId="3588340919" sldId="266"/>
            <ac:spMk id="35" creationId="{F5F10BBA-6160-481A-8260-A6376414EB75}"/>
          </ac:spMkLst>
        </pc:spChg>
        <pc:spChg chg="add mod">
          <ac:chgData name="Anthonia Akpan (2026998)" userId="S::2026998@student.uwtsd.ac.uk::f4522fb3-2210-4efa-893b-5e84191431d5" providerId="AD" clId="Web-{886718C5-7B8E-1FE2-ED1A-264C035658B9}" dt="2022-02-16T19:11:57.302" v="759" actId="14100"/>
          <ac:spMkLst>
            <pc:docMk/>
            <pc:sldMk cId="3588340919" sldId="266"/>
            <ac:spMk id="36" creationId="{F1F26C90-F34C-4EB8-9547-5C37A538CDA6}"/>
          </ac:spMkLst>
        </pc:spChg>
        <pc:spChg chg="add mod">
          <ac:chgData name="Anthonia Akpan (2026998)" userId="S::2026998@student.uwtsd.ac.uk::f4522fb3-2210-4efa-893b-5e84191431d5" providerId="AD" clId="Web-{886718C5-7B8E-1FE2-ED1A-264C035658B9}" dt="2022-02-16T19:17:20.428" v="788" actId="1076"/>
          <ac:spMkLst>
            <pc:docMk/>
            <pc:sldMk cId="3588340919" sldId="266"/>
            <ac:spMk id="37" creationId="{983E9FFB-A058-439D-9B45-53E0592D0CC6}"/>
          </ac:spMkLst>
        </pc:spChg>
        <pc:spChg chg="add mod">
          <ac:chgData name="Anthonia Akpan (2026998)" userId="S::2026998@student.uwtsd.ac.uk::f4522fb3-2210-4efa-893b-5e84191431d5" providerId="AD" clId="Web-{886718C5-7B8E-1FE2-ED1A-264C035658B9}" dt="2022-02-16T18:51:22.858" v="623" actId="14100"/>
          <ac:spMkLst>
            <pc:docMk/>
            <pc:sldMk cId="3588340919" sldId="266"/>
            <ac:spMk id="38" creationId="{43334418-C2E8-45A3-8D30-9990718240D0}"/>
          </ac:spMkLst>
        </pc:spChg>
        <pc:spChg chg="add mod">
          <ac:chgData name="Anthonia Akpan (2026998)" userId="S::2026998@student.uwtsd.ac.uk::f4522fb3-2210-4efa-893b-5e84191431d5" providerId="AD" clId="Web-{886718C5-7B8E-1FE2-ED1A-264C035658B9}" dt="2022-02-16T18:55:24.490" v="649" actId="14100"/>
          <ac:spMkLst>
            <pc:docMk/>
            <pc:sldMk cId="3588340919" sldId="266"/>
            <ac:spMk id="39" creationId="{FB0BAD64-1659-494D-A8AE-D85649BDAD14}"/>
          </ac:spMkLst>
        </pc:spChg>
        <pc:spChg chg="add mod">
          <ac:chgData name="Anthonia Akpan (2026998)" userId="S::2026998@student.uwtsd.ac.uk::f4522fb3-2210-4efa-893b-5e84191431d5" providerId="AD" clId="Web-{886718C5-7B8E-1FE2-ED1A-264C035658B9}" dt="2022-02-16T18:48:25.303" v="612" actId="14100"/>
          <ac:spMkLst>
            <pc:docMk/>
            <pc:sldMk cId="3588340919" sldId="266"/>
            <ac:spMk id="40" creationId="{AAA94706-8D18-4E43-A8DB-04C58FC6D708}"/>
          </ac:spMkLst>
        </pc:spChg>
        <pc:spChg chg="add mod">
          <ac:chgData name="Anthonia Akpan (2026998)" userId="S::2026998@student.uwtsd.ac.uk::f4522fb3-2210-4efa-893b-5e84191431d5" providerId="AD" clId="Web-{886718C5-7B8E-1FE2-ED1A-264C035658B9}" dt="2022-02-16T18:55:41.632" v="651" actId="14100"/>
          <ac:spMkLst>
            <pc:docMk/>
            <pc:sldMk cId="3588340919" sldId="266"/>
            <ac:spMk id="41" creationId="{0A227366-7B96-45AB-AF39-C0804497CA39}"/>
          </ac:spMkLst>
        </pc:spChg>
        <pc:spChg chg="add mod">
          <ac:chgData name="Anthonia Akpan (2026998)" userId="S::2026998@student.uwtsd.ac.uk::f4522fb3-2210-4efa-893b-5e84191431d5" providerId="AD" clId="Web-{886718C5-7B8E-1FE2-ED1A-264C035658B9}" dt="2022-02-16T18:48:21.787" v="611" actId="14100"/>
          <ac:spMkLst>
            <pc:docMk/>
            <pc:sldMk cId="3588340919" sldId="266"/>
            <ac:spMk id="42" creationId="{7646AADF-C6D5-4F50-BA59-79DBC63F396B}"/>
          </ac:spMkLst>
        </pc:spChg>
        <pc:spChg chg="add mod">
          <ac:chgData name="Anthonia Akpan (2026998)" userId="S::2026998@student.uwtsd.ac.uk::f4522fb3-2210-4efa-893b-5e84191431d5" providerId="AD" clId="Web-{886718C5-7B8E-1FE2-ED1A-264C035658B9}" dt="2022-02-16T18:09:41.293" v="374" actId="14100"/>
          <ac:spMkLst>
            <pc:docMk/>
            <pc:sldMk cId="3588340919" sldId="266"/>
            <ac:spMk id="43" creationId="{03434CDB-C917-474F-BF4C-5C6583002BC7}"/>
          </ac:spMkLst>
        </pc:spChg>
        <pc:spChg chg="add del">
          <ac:chgData name="Anthonia Akpan (2026998)" userId="S::2026998@student.uwtsd.ac.uk::f4522fb3-2210-4efa-893b-5e84191431d5" providerId="AD" clId="Web-{886718C5-7B8E-1FE2-ED1A-264C035658B9}" dt="2022-02-16T18:04:48.847" v="328"/>
          <ac:spMkLst>
            <pc:docMk/>
            <pc:sldMk cId="3588340919" sldId="266"/>
            <ac:spMk id="44" creationId="{54B87E38-E54A-4493-8F54-C0DD889C1FAE}"/>
          </ac:spMkLst>
        </pc:spChg>
        <pc:spChg chg="add del">
          <ac:chgData name="Anthonia Akpan (2026998)" userId="S::2026998@student.uwtsd.ac.uk::f4522fb3-2210-4efa-893b-5e84191431d5" providerId="AD" clId="Web-{886718C5-7B8E-1FE2-ED1A-264C035658B9}" dt="2022-02-16T18:04:43.175" v="327"/>
          <ac:spMkLst>
            <pc:docMk/>
            <pc:sldMk cId="3588340919" sldId="266"/>
            <ac:spMk id="45" creationId="{6B1774C0-D79D-411E-9DDB-23E3DFA8B87C}"/>
          </ac:spMkLst>
        </pc:spChg>
        <pc:spChg chg="add del">
          <ac:chgData name="Anthonia Akpan (2026998)" userId="S::2026998@student.uwtsd.ac.uk::f4522fb3-2210-4efa-893b-5e84191431d5" providerId="AD" clId="Web-{886718C5-7B8E-1FE2-ED1A-264C035658B9}" dt="2022-02-16T18:04:39.269" v="326"/>
          <ac:spMkLst>
            <pc:docMk/>
            <pc:sldMk cId="3588340919" sldId="266"/>
            <ac:spMk id="46" creationId="{6C1F1C3E-4D45-48D0-99BA-ADDA201FF2E4}"/>
          </ac:spMkLst>
        </pc:spChg>
        <pc:spChg chg="add mod">
          <ac:chgData name="Anthonia Akpan (2026998)" userId="S::2026998@student.uwtsd.ac.uk::f4522fb3-2210-4efa-893b-5e84191431d5" providerId="AD" clId="Web-{886718C5-7B8E-1FE2-ED1A-264C035658B9}" dt="2022-02-16T19:09:19.399" v="744" actId="1076"/>
          <ac:spMkLst>
            <pc:docMk/>
            <pc:sldMk cId="3588340919" sldId="266"/>
            <ac:spMk id="47" creationId="{CB18D2F0-2DA1-43A0-AF88-09E91183AB3C}"/>
          </ac:spMkLst>
        </pc:spChg>
        <pc:spChg chg="add mod">
          <ac:chgData name="Anthonia Akpan (2026998)" userId="S::2026998@student.uwtsd.ac.uk::f4522fb3-2210-4efa-893b-5e84191431d5" providerId="AD" clId="Web-{886718C5-7B8E-1FE2-ED1A-264C035658B9}" dt="2022-02-16T18:54:31.473" v="642" actId="14100"/>
          <ac:spMkLst>
            <pc:docMk/>
            <pc:sldMk cId="3588340919" sldId="266"/>
            <ac:spMk id="48" creationId="{16ADE435-B447-4385-96DF-1A35DDA953C4}"/>
          </ac:spMkLst>
        </pc:spChg>
        <pc:spChg chg="add mod">
          <ac:chgData name="Anthonia Akpan (2026998)" userId="S::2026998@student.uwtsd.ac.uk::f4522fb3-2210-4efa-893b-5e84191431d5" providerId="AD" clId="Web-{886718C5-7B8E-1FE2-ED1A-264C035658B9}" dt="2022-02-16T19:09:43.010" v="746" actId="14100"/>
          <ac:spMkLst>
            <pc:docMk/>
            <pc:sldMk cId="3588340919" sldId="266"/>
            <ac:spMk id="49" creationId="{34726C0D-4A6E-4AB7-8AF3-3961A46C8B4B}"/>
          </ac:spMkLst>
        </pc:spChg>
        <pc:spChg chg="add mod">
          <ac:chgData name="Anthonia Akpan (2026998)" userId="S::2026998@student.uwtsd.ac.uk::f4522fb3-2210-4efa-893b-5e84191431d5" providerId="AD" clId="Web-{886718C5-7B8E-1FE2-ED1A-264C035658B9}" dt="2022-02-16T19:10:16.003" v="750" actId="14100"/>
          <ac:spMkLst>
            <pc:docMk/>
            <pc:sldMk cId="3588340919" sldId="266"/>
            <ac:spMk id="50" creationId="{CBECC915-EBCD-4B6A-B363-B744C54805A8}"/>
          </ac:spMkLst>
        </pc:spChg>
        <pc:spChg chg="add mod">
          <ac:chgData name="Anthonia Akpan (2026998)" userId="S::2026998@student.uwtsd.ac.uk::f4522fb3-2210-4efa-893b-5e84191431d5" providerId="AD" clId="Web-{886718C5-7B8E-1FE2-ED1A-264C035658B9}" dt="2022-02-16T19:10:01.674" v="748" actId="14100"/>
          <ac:spMkLst>
            <pc:docMk/>
            <pc:sldMk cId="3588340919" sldId="266"/>
            <ac:spMk id="51" creationId="{DF049CA8-EDD3-4C48-818C-5B7962371739}"/>
          </ac:spMkLst>
        </pc:spChg>
        <pc:spChg chg="add del">
          <ac:chgData name="Anthonia Akpan (2026998)" userId="S::2026998@student.uwtsd.ac.uk::f4522fb3-2210-4efa-893b-5e84191431d5" providerId="AD" clId="Web-{886718C5-7B8E-1FE2-ED1A-264C035658B9}" dt="2022-02-16T18:04:34.081" v="325"/>
          <ac:spMkLst>
            <pc:docMk/>
            <pc:sldMk cId="3588340919" sldId="266"/>
            <ac:spMk id="52" creationId="{7818AACC-5ED4-4C67-A85A-CD22FB13AB68}"/>
          </ac:spMkLst>
        </pc:spChg>
        <pc:spChg chg="add del mod">
          <ac:chgData name="Anthonia Akpan (2026998)" userId="S::2026998@student.uwtsd.ac.uk::f4522fb3-2210-4efa-893b-5e84191431d5" providerId="AD" clId="Web-{886718C5-7B8E-1FE2-ED1A-264C035658B9}" dt="2022-02-16T18:04:29.409" v="324"/>
          <ac:spMkLst>
            <pc:docMk/>
            <pc:sldMk cId="3588340919" sldId="266"/>
            <ac:spMk id="53" creationId="{5520959D-3C48-4538-B19E-2FED9E56DCB1}"/>
          </ac:spMkLst>
        </pc:spChg>
        <pc:spChg chg="add mod">
          <ac:chgData name="Anthonia Akpan (2026998)" userId="S::2026998@student.uwtsd.ac.uk::f4522fb3-2210-4efa-893b-5e84191431d5" providerId="AD" clId="Web-{886718C5-7B8E-1FE2-ED1A-264C035658B9}" dt="2022-02-16T19:09:11.180" v="743" actId="14100"/>
          <ac:spMkLst>
            <pc:docMk/>
            <pc:sldMk cId="3588340919" sldId="266"/>
            <ac:spMk id="54" creationId="{A5FAA821-429C-49EC-B344-F3690BBE60E8}"/>
          </ac:spMkLst>
        </pc:spChg>
        <pc:spChg chg="add mod">
          <ac:chgData name="Anthonia Akpan (2026998)" userId="S::2026998@student.uwtsd.ac.uk::f4522fb3-2210-4efa-893b-5e84191431d5" providerId="AD" clId="Web-{886718C5-7B8E-1FE2-ED1A-264C035658B9}" dt="2022-02-16T19:01:01.453" v="672" actId="1076"/>
          <ac:spMkLst>
            <pc:docMk/>
            <pc:sldMk cId="3588340919" sldId="266"/>
            <ac:spMk id="59" creationId="{4874B733-2EE1-4368-85D6-8B5B2CAC5397}"/>
          </ac:spMkLst>
        </pc:spChg>
        <pc:spChg chg="add mod">
          <ac:chgData name="Anthonia Akpan (2026998)" userId="S::2026998@student.uwtsd.ac.uk::f4522fb3-2210-4efa-893b-5e84191431d5" providerId="AD" clId="Web-{886718C5-7B8E-1FE2-ED1A-264C035658B9}" dt="2022-02-16T19:15:14.190" v="781" actId="14100"/>
          <ac:spMkLst>
            <pc:docMk/>
            <pc:sldMk cId="3588340919" sldId="266"/>
            <ac:spMk id="60" creationId="{F62E305B-5125-46B4-8F3F-B2EEEE9E6430}"/>
          </ac:spMkLst>
        </pc:spChg>
        <pc:spChg chg="add mod">
          <ac:chgData name="Anthonia Akpan (2026998)" userId="S::2026998@student.uwtsd.ac.uk::f4522fb3-2210-4efa-893b-5e84191431d5" providerId="AD" clId="Web-{886718C5-7B8E-1FE2-ED1A-264C035658B9}" dt="2022-02-16T19:00:56.406" v="671" actId="14100"/>
          <ac:spMkLst>
            <pc:docMk/>
            <pc:sldMk cId="3588340919" sldId="266"/>
            <ac:spMk id="61" creationId="{2CD8F0CC-E908-44F7-9C3A-C779C01A9C80}"/>
          </ac:spMkLst>
        </pc:spChg>
        <pc:spChg chg="add mod">
          <ac:chgData name="Anthonia Akpan (2026998)" userId="S::2026998@student.uwtsd.ac.uk::f4522fb3-2210-4efa-893b-5e84191431d5" providerId="AD" clId="Web-{886718C5-7B8E-1FE2-ED1A-264C035658B9}" dt="2022-02-16T19:11:33.927" v="757" actId="1076"/>
          <ac:spMkLst>
            <pc:docMk/>
            <pc:sldMk cId="3588340919" sldId="266"/>
            <ac:spMk id="62" creationId="{226503FA-A793-44E5-9FC0-79DFB8F0B034}"/>
          </ac:spMkLst>
        </pc:spChg>
        <pc:spChg chg="add mod">
          <ac:chgData name="Anthonia Akpan (2026998)" userId="S::2026998@student.uwtsd.ac.uk::f4522fb3-2210-4efa-893b-5e84191431d5" providerId="AD" clId="Web-{886718C5-7B8E-1FE2-ED1A-264C035658B9}" dt="2022-02-16T18:13:28.237" v="411" actId="20577"/>
          <ac:spMkLst>
            <pc:docMk/>
            <pc:sldMk cId="3588340919" sldId="266"/>
            <ac:spMk id="63" creationId="{AF02E22E-9D11-47B7-BE49-E42142631646}"/>
          </ac:spMkLst>
        </pc:spChg>
        <pc:spChg chg="add del mod">
          <ac:chgData name="Anthonia Akpan (2026998)" userId="S::2026998@student.uwtsd.ac.uk::f4522fb3-2210-4efa-893b-5e84191431d5" providerId="AD" clId="Web-{886718C5-7B8E-1FE2-ED1A-264C035658B9}" dt="2022-02-16T18:22:32.973" v="429"/>
          <ac:spMkLst>
            <pc:docMk/>
            <pc:sldMk cId="3588340919" sldId="266"/>
            <ac:spMk id="65" creationId="{8545C7A2-9893-4AED-88F0-6DCF3E59681C}"/>
          </ac:spMkLst>
        </pc:spChg>
        <pc:spChg chg="add del">
          <ac:chgData name="Anthonia Akpan (2026998)" userId="S::2026998@student.uwtsd.ac.uk::f4522fb3-2210-4efa-893b-5e84191431d5" providerId="AD" clId="Web-{886718C5-7B8E-1FE2-ED1A-264C035658B9}" dt="2022-02-16T18:40:03.241" v="565"/>
          <ac:spMkLst>
            <pc:docMk/>
            <pc:sldMk cId="3588340919" sldId="266"/>
            <ac:spMk id="78" creationId="{65FFDD09-3DEE-4C2D-9D53-71FFFCABBEAC}"/>
          </ac:spMkLst>
        </pc:spChg>
        <pc:spChg chg="add mod">
          <ac:chgData name="Anthonia Akpan (2026998)" userId="S::2026998@student.uwtsd.ac.uk::f4522fb3-2210-4efa-893b-5e84191431d5" providerId="AD" clId="Web-{886718C5-7B8E-1FE2-ED1A-264C035658B9}" dt="2022-02-16T19:08:22.226" v="740"/>
          <ac:spMkLst>
            <pc:docMk/>
            <pc:sldMk cId="3588340919" sldId="266"/>
            <ac:spMk id="99" creationId="{56D0CDBD-0569-4AB6-9003-F61FD6418D22}"/>
          </ac:spMkLst>
        </pc:spChg>
        <pc:spChg chg="add del">
          <ac:chgData name="Anthonia Akpan (2026998)" userId="S::2026998@student.uwtsd.ac.uk::f4522fb3-2210-4efa-893b-5e84191431d5" providerId="AD" clId="Web-{886718C5-7B8E-1FE2-ED1A-264C035658B9}" dt="2022-02-16T19:16:18.098" v="786"/>
          <ac:spMkLst>
            <pc:docMk/>
            <pc:sldMk cId="3588340919" sldId="266"/>
            <ac:spMk id="100" creationId="{8994FFC6-ED29-4299-A188-5798D233B8D1}"/>
          </ac:spMkLst>
        </pc:spChg>
        <pc:picChg chg="del mod">
          <ac:chgData name="Anthonia Akpan (2026998)" userId="S::2026998@student.uwtsd.ac.uk::f4522fb3-2210-4efa-893b-5e84191431d5" providerId="AD" clId="Web-{886718C5-7B8E-1FE2-ED1A-264C035658B9}" dt="2022-02-16T17:31:36.067" v="67"/>
          <ac:picMkLst>
            <pc:docMk/>
            <pc:sldMk cId="3588340919" sldId="266"/>
            <ac:picMk id="4" creationId="{FA06796E-4EDB-4BD9-ABBD-DAC6C8EB45C4}"/>
          </ac:picMkLst>
        </pc:picChg>
        <pc:picChg chg="add del mod ord">
          <ac:chgData name="Anthonia Akpan (2026998)" userId="S::2026998@student.uwtsd.ac.uk::f4522fb3-2210-4efa-893b-5e84191431d5" providerId="AD" clId="Web-{886718C5-7B8E-1FE2-ED1A-264C035658B9}" dt="2022-02-16T18:22:20.941" v="427"/>
          <ac:picMkLst>
            <pc:docMk/>
            <pc:sldMk cId="3588340919" sldId="266"/>
            <ac:picMk id="21" creationId="{A024F1F2-9AE5-49AA-AF73-61C145939DD6}"/>
          </ac:picMkLst>
        </pc:picChg>
        <pc:inkChg chg="add del">
          <ac:chgData name="Anthonia Akpan (2026998)" userId="S::2026998@student.uwtsd.ac.uk::f4522fb3-2210-4efa-893b-5e84191431d5" providerId="AD" clId="Web-{886718C5-7B8E-1FE2-ED1A-264C035658B9}" dt="2022-02-16T17:07:06.212" v="23"/>
          <ac:inkMkLst>
            <pc:docMk/>
            <pc:sldMk cId="3588340919" sldId="266"/>
            <ac:inkMk id="8" creationId="{49713BB1-EB3A-4565-804A-DA61E6297989}"/>
          </ac:inkMkLst>
        </pc:inkChg>
        <pc:inkChg chg="add del">
          <ac:chgData name="Anthonia Akpan (2026998)" userId="S::2026998@student.uwtsd.ac.uk::f4522fb3-2210-4efa-893b-5e84191431d5" providerId="AD" clId="Web-{886718C5-7B8E-1FE2-ED1A-264C035658B9}" dt="2022-02-16T17:19:07.530" v="41"/>
          <ac:inkMkLst>
            <pc:docMk/>
            <pc:sldMk cId="3588340919" sldId="266"/>
            <ac:inkMk id="12" creationId="{6C5C93EB-CFBE-4DD6-93A3-3742E47A5DC7}"/>
          </ac:inkMkLst>
        </pc:inkChg>
        <pc:inkChg chg="add del">
          <ac:chgData name="Anthonia Akpan (2026998)" userId="S::2026998@student.uwtsd.ac.uk::f4522fb3-2210-4efa-893b-5e84191431d5" providerId="AD" clId="Web-{886718C5-7B8E-1FE2-ED1A-264C035658B9}" dt="2022-02-16T17:19:07.530" v="40"/>
          <ac:inkMkLst>
            <pc:docMk/>
            <pc:sldMk cId="3588340919" sldId="266"/>
            <ac:inkMk id="13" creationId="{BA915885-D720-43A1-959B-0EBF2AB09B3C}"/>
          </ac:inkMkLst>
        </pc:inkChg>
        <pc:inkChg chg="add del">
          <ac:chgData name="Anthonia Akpan (2026998)" userId="S::2026998@student.uwtsd.ac.uk::f4522fb3-2210-4efa-893b-5e84191431d5" providerId="AD" clId="Web-{886718C5-7B8E-1FE2-ED1A-264C035658B9}" dt="2022-02-16T17:19:07.530" v="39"/>
          <ac:inkMkLst>
            <pc:docMk/>
            <pc:sldMk cId="3588340919" sldId="266"/>
            <ac:inkMk id="14" creationId="{EF0EA896-8D91-415B-97E8-C4EFCACC937E}"/>
          </ac:inkMkLst>
        </pc:inkChg>
        <pc:inkChg chg="add del">
          <ac:chgData name="Anthonia Akpan (2026998)" userId="S::2026998@student.uwtsd.ac.uk::f4522fb3-2210-4efa-893b-5e84191431d5" providerId="AD" clId="Web-{886718C5-7B8E-1FE2-ED1A-264C035658B9}" dt="2022-02-16T18:58:25.136" v="658"/>
          <ac:inkMkLst>
            <pc:docMk/>
            <pc:sldMk cId="3588340919" sldId="266"/>
            <ac:inkMk id="88" creationId="{FA833DC6-5106-477C-B152-7DC57F1A2ACF}"/>
          </ac:inkMkLst>
        </pc:inkChg>
        <pc:inkChg chg="add del">
          <ac:chgData name="Anthonia Akpan (2026998)" userId="S::2026998@student.uwtsd.ac.uk::f4522fb3-2210-4efa-893b-5e84191431d5" providerId="AD" clId="Web-{886718C5-7B8E-1FE2-ED1A-264C035658B9}" dt="2022-02-16T18:59:00.090" v="662"/>
          <ac:inkMkLst>
            <pc:docMk/>
            <pc:sldMk cId="3588340919" sldId="266"/>
            <ac:inkMk id="89" creationId="{3C92AAE0-31CB-428D-BFCB-6E61BEB83929}"/>
          </ac:inkMkLst>
        </pc:inkChg>
        <pc:inkChg chg="add del">
          <ac:chgData name="Anthonia Akpan (2026998)" userId="S::2026998@student.uwtsd.ac.uk::f4522fb3-2210-4efa-893b-5e84191431d5" providerId="AD" clId="Web-{886718C5-7B8E-1FE2-ED1A-264C035658B9}" dt="2022-02-16T18:58:58.106" v="661"/>
          <ac:inkMkLst>
            <pc:docMk/>
            <pc:sldMk cId="3588340919" sldId="266"/>
            <ac:inkMk id="90" creationId="{7F7B69BC-5AD7-4112-8FEC-BB36A86F59F8}"/>
          </ac:inkMkLst>
        </pc:inkChg>
        <pc:cxnChg chg="add del mod">
          <ac:chgData name="Anthonia Akpan (2026998)" userId="S::2026998@student.uwtsd.ac.uk::f4522fb3-2210-4efa-893b-5e84191431d5" providerId="AD" clId="Web-{886718C5-7B8E-1FE2-ED1A-264C035658B9}" dt="2022-02-16T17:06:15.398" v="21"/>
          <ac:cxnSpMkLst>
            <pc:docMk/>
            <pc:sldMk cId="3588340919" sldId="266"/>
            <ac:cxnSpMk id="7" creationId="{2026F28E-B6BB-4195-B9D4-F217DEBD6462}"/>
          </ac:cxnSpMkLst>
        </pc:cxnChg>
        <pc:cxnChg chg="add del">
          <ac:chgData name="Anthonia Akpan (2026998)" userId="S::2026998@student.uwtsd.ac.uk::f4522fb3-2210-4efa-893b-5e84191431d5" providerId="AD" clId="Web-{886718C5-7B8E-1FE2-ED1A-264C035658B9}" dt="2022-02-16T17:09:41.076" v="28"/>
          <ac:cxnSpMkLst>
            <pc:docMk/>
            <pc:sldMk cId="3588340919" sldId="266"/>
            <ac:cxnSpMk id="9" creationId="{8541A2C4-3CBD-4222-8B3A-76F9460307A4}"/>
          </ac:cxnSpMkLst>
        </pc:cxnChg>
        <pc:cxnChg chg="add del mod">
          <ac:chgData name="Anthonia Akpan (2026998)" userId="S::2026998@student.uwtsd.ac.uk::f4522fb3-2210-4efa-893b-5e84191431d5" providerId="AD" clId="Web-{886718C5-7B8E-1FE2-ED1A-264C035658B9}" dt="2022-02-16T17:18:14.716" v="34"/>
          <ac:cxnSpMkLst>
            <pc:docMk/>
            <pc:sldMk cId="3588340919" sldId="266"/>
            <ac:cxnSpMk id="11" creationId="{862A9F2F-965D-4D13-AAE1-00B8F584ACD2}"/>
          </ac:cxnSpMkLst>
        </pc:cxnChg>
        <pc:cxnChg chg="add del mod">
          <ac:chgData name="Anthonia Akpan (2026998)" userId="S::2026998@student.uwtsd.ac.uk::f4522fb3-2210-4efa-893b-5e84191431d5" providerId="AD" clId="Web-{886718C5-7B8E-1FE2-ED1A-264C035658B9}" dt="2022-02-16T17:20:35.986" v="44"/>
          <ac:cxnSpMkLst>
            <pc:docMk/>
            <pc:sldMk cId="3588340919" sldId="266"/>
            <ac:cxnSpMk id="15" creationId="{1AA552F1-8204-47CD-A754-A86186405DF8}"/>
          </ac:cxnSpMkLst>
        </pc:cxnChg>
        <pc:cxnChg chg="add del mod">
          <ac:chgData name="Anthonia Akpan (2026998)" userId="S::2026998@student.uwtsd.ac.uk::f4522fb3-2210-4efa-893b-5e84191431d5" providerId="AD" clId="Web-{886718C5-7B8E-1FE2-ED1A-264C035658B9}" dt="2022-02-16T17:32:17.881" v="75"/>
          <ac:cxnSpMkLst>
            <pc:docMk/>
            <pc:sldMk cId="3588340919" sldId="266"/>
            <ac:cxnSpMk id="18" creationId="{E98D083A-40FC-4A69-A3DA-10347F596973}"/>
          </ac:cxnSpMkLst>
        </pc:cxnChg>
        <pc:cxnChg chg="add del mod">
          <ac:chgData name="Anthonia Akpan (2026998)" userId="S::2026998@student.uwtsd.ac.uk::f4522fb3-2210-4efa-893b-5e84191431d5" providerId="AD" clId="Web-{886718C5-7B8E-1FE2-ED1A-264C035658B9}" dt="2022-02-16T17:33:52.634" v="88"/>
          <ac:cxnSpMkLst>
            <pc:docMk/>
            <pc:sldMk cId="3588340919" sldId="266"/>
            <ac:cxnSpMk id="22" creationId="{633E5E2B-F85A-474B-BC64-219ACDAFEE20}"/>
          </ac:cxnSpMkLst>
        </pc:cxnChg>
        <pc:cxnChg chg="add mod">
          <ac:chgData name="Anthonia Akpan (2026998)" userId="S::2026998@student.uwtsd.ac.uk::f4522fb3-2210-4efa-893b-5e84191431d5" providerId="AD" clId="Web-{886718C5-7B8E-1FE2-ED1A-264C035658B9}" dt="2022-02-16T18:32:07.693" v="502" actId="14100"/>
          <ac:cxnSpMkLst>
            <pc:docMk/>
            <pc:sldMk cId="3588340919" sldId="266"/>
            <ac:cxnSpMk id="23" creationId="{B458E21B-5B16-4EBA-A05D-DBD6C321B1AA}"/>
          </ac:cxnSpMkLst>
        </pc:cxnChg>
        <pc:cxnChg chg="add del mod">
          <ac:chgData name="Anthonia Akpan (2026998)" userId="S::2026998@student.uwtsd.ac.uk::f4522fb3-2210-4efa-893b-5e84191431d5" providerId="AD" clId="Web-{886718C5-7B8E-1FE2-ED1A-264C035658B9}" dt="2022-02-16T18:44:47.500" v="594"/>
          <ac:cxnSpMkLst>
            <pc:docMk/>
            <pc:sldMk cId="3588340919" sldId="266"/>
            <ac:cxnSpMk id="55" creationId="{D9F5241B-133F-4CAE-8C7B-29D41E54D339}"/>
          </ac:cxnSpMkLst>
        </pc:cxnChg>
        <pc:cxnChg chg="add mod">
          <ac:chgData name="Anthonia Akpan (2026998)" userId="S::2026998@student.uwtsd.ac.uk::f4522fb3-2210-4efa-893b-5e84191431d5" providerId="AD" clId="Web-{886718C5-7B8E-1FE2-ED1A-264C035658B9}" dt="2022-02-16T18:02:52.859" v="309" actId="14100"/>
          <ac:cxnSpMkLst>
            <pc:docMk/>
            <pc:sldMk cId="3588340919" sldId="266"/>
            <ac:cxnSpMk id="56" creationId="{C0C47394-5F0A-46B7-9497-C696A2F869E8}"/>
          </ac:cxnSpMkLst>
        </pc:cxnChg>
        <pc:cxnChg chg="add mod">
          <ac:chgData name="Anthonia Akpan (2026998)" userId="S::2026998@student.uwtsd.ac.uk::f4522fb3-2210-4efa-893b-5e84191431d5" providerId="AD" clId="Web-{886718C5-7B8E-1FE2-ED1A-264C035658B9}" dt="2022-02-16T19:14:38.611" v="778" actId="14100"/>
          <ac:cxnSpMkLst>
            <pc:docMk/>
            <pc:sldMk cId="3588340919" sldId="266"/>
            <ac:cxnSpMk id="57" creationId="{9B6C3E57-EFA2-44F9-A8E9-AC91B6A3043F}"/>
          </ac:cxnSpMkLst>
        </pc:cxnChg>
        <pc:cxnChg chg="add mod">
          <ac:chgData name="Anthonia Akpan (2026998)" userId="S::2026998@student.uwtsd.ac.uk::f4522fb3-2210-4efa-893b-5e84191431d5" providerId="AD" clId="Web-{886718C5-7B8E-1FE2-ED1A-264C035658B9}" dt="2022-02-16T18:04:02.908" v="321" actId="14100"/>
          <ac:cxnSpMkLst>
            <pc:docMk/>
            <pc:sldMk cId="3588340919" sldId="266"/>
            <ac:cxnSpMk id="58" creationId="{8B3CDA2F-58BC-43EB-96F0-F2024D428EA9}"/>
          </ac:cxnSpMkLst>
        </pc:cxnChg>
        <pc:cxnChg chg="add mod">
          <ac:chgData name="Anthonia Akpan (2026998)" userId="S::2026998@student.uwtsd.ac.uk::f4522fb3-2210-4efa-893b-5e84191431d5" providerId="AD" clId="Web-{886718C5-7B8E-1FE2-ED1A-264C035658B9}" dt="2022-02-16T18:40:42.899" v="572" actId="1076"/>
          <ac:cxnSpMkLst>
            <pc:docMk/>
            <pc:sldMk cId="3588340919" sldId="266"/>
            <ac:cxnSpMk id="66" creationId="{C0F26B75-3E5C-4D84-BD87-DAD4F0ED3E21}"/>
          </ac:cxnSpMkLst>
        </pc:cxnChg>
        <pc:cxnChg chg="add mod">
          <ac:chgData name="Anthonia Akpan (2026998)" userId="S::2026998@student.uwtsd.ac.uk::f4522fb3-2210-4efa-893b-5e84191431d5" providerId="AD" clId="Web-{886718C5-7B8E-1FE2-ED1A-264C035658B9}" dt="2022-02-16T19:13:52.516" v="771" actId="14100"/>
          <ac:cxnSpMkLst>
            <pc:docMk/>
            <pc:sldMk cId="3588340919" sldId="266"/>
            <ac:cxnSpMk id="67" creationId="{BA389839-4998-4A89-84A8-A7BD51A08014}"/>
          </ac:cxnSpMkLst>
        </pc:cxnChg>
        <pc:cxnChg chg="add mod">
          <ac:chgData name="Anthonia Akpan (2026998)" userId="S::2026998@student.uwtsd.ac.uk::f4522fb3-2210-4efa-893b-5e84191431d5" providerId="AD" clId="Web-{886718C5-7B8E-1FE2-ED1A-264C035658B9}" dt="2022-02-16T18:24:52.555" v="447"/>
          <ac:cxnSpMkLst>
            <pc:docMk/>
            <pc:sldMk cId="3588340919" sldId="266"/>
            <ac:cxnSpMk id="68" creationId="{688853E7-835C-4673-BEA5-B5B917B805FF}"/>
          </ac:cxnSpMkLst>
        </pc:cxnChg>
        <pc:cxnChg chg="add mod">
          <ac:chgData name="Anthonia Akpan (2026998)" userId="S::2026998@student.uwtsd.ac.uk::f4522fb3-2210-4efa-893b-5e84191431d5" providerId="AD" clId="Web-{886718C5-7B8E-1FE2-ED1A-264C035658B9}" dt="2022-02-16T18:25:47.510" v="454" actId="14100"/>
          <ac:cxnSpMkLst>
            <pc:docMk/>
            <pc:sldMk cId="3588340919" sldId="266"/>
            <ac:cxnSpMk id="69" creationId="{BBE2B29C-E12D-4FDF-9B3E-0DDF5488E726}"/>
          </ac:cxnSpMkLst>
        </pc:cxnChg>
        <pc:cxnChg chg="add mod">
          <ac:chgData name="Anthonia Akpan (2026998)" userId="S::2026998@student.uwtsd.ac.uk::f4522fb3-2210-4efa-893b-5e84191431d5" providerId="AD" clId="Web-{886718C5-7B8E-1FE2-ED1A-264C035658B9}" dt="2022-02-16T19:02:50.675" v="684" actId="1076"/>
          <ac:cxnSpMkLst>
            <pc:docMk/>
            <pc:sldMk cId="3588340919" sldId="266"/>
            <ac:cxnSpMk id="70" creationId="{37D8482A-FAC9-4589-8FA9-D948E9D42E14}"/>
          </ac:cxnSpMkLst>
        </pc:cxnChg>
        <pc:cxnChg chg="add del mod">
          <ac:chgData name="Anthonia Akpan (2026998)" userId="S::2026998@student.uwtsd.ac.uk::f4522fb3-2210-4efa-893b-5e84191431d5" providerId="AD" clId="Web-{886718C5-7B8E-1FE2-ED1A-264C035658B9}" dt="2022-02-16T19:01:58.580" v="679"/>
          <ac:cxnSpMkLst>
            <pc:docMk/>
            <pc:sldMk cId="3588340919" sldId="266"/>
            <ac:cxnSpMk id="71" creationId="{08D225A8-1463-4757-91A3-C7B79B72B711}"/>
          </ac:cxnSpMkLst>
        </pc:cxnChg>
        <pc:cxnChg chg="add del mod">
          <ac:chgData name="Anthonia Akpan (2026998)" userId="S::2026998@student.uwtsd.ac.uk::f4522fb3-2210-4efa-893b-5e84191431d5" providerId="AD" clId="Web-{886718C5-7B8E-1FE2-ED1A-264C035658B9}" dt="2022-02-16T19:01:54.220" v="678"/>
          <ac:cxnSpMkLst>
            <pc:docMk/>
            <pc:sldMk cId="3588340919" sldId="266"/>
            <ac:cxnSpMk id="72" creationId="{773D11A2-7A0E-4B73-AD63-B7E80DD76439}"/>
          </ac:cxnSpMkLst>
        </pc:cxnChg>
        <pc:cxnChg chg="add mod">
          <ac:chgData name="Anthonia Akpan (2026998)" userId="S::2026998@student.uwtsd.ac.uk::f4522fb3-2210-4efa-893b-5e84191431d5" providerId="AD" clId="Web-{886718C5-7B8E-1FE2-ED1A-264C035658B9}" dt="2022-02-16T19:06:20.285" v="719" actId="14100"/>
          <ac:cxnSpMkLst>
            <pc:docMk/>
            <pc:sldMk cId="3588340919" sldId="266"/>
            <ac:cxnSpMk id="73" creationId="{0E7C8073-8543-44F4-BC38-BF4A4A9BACA7}"/>
          </ac:cxnSpMkLst>
        </pc:cxnChg>
        <pc:cxnChg chg="add mod">
          <ac:chgData name="Anthonia Akpan (2026998)" userId="S::2026998@student.uwtsd.ac.uk::f4522fb3-2210-4efa-893b-5e84191431d5" providerId="AD" clId="Web-{886718C5-7B8E-1FE2-ED1A-264C035658B9}" dt="2022-02-16T19:04:52.562" v="705" actId="14100"/>
          <ac:cxnSpMkLst>
            <pc:docMk/>
            <pc:sldMk cId="3588340919" sldId="266"/>
            <ac:cxnSpMk id="74" creationId="{475D88A6-29F3-49C5-9455-AB7293EAC3EA}"/>
          </ac:cxnSpMkLst>
        </pc:cxnChg>
        <pc:cxnChg chg="add mod">
          <ac:chgData name="Anthonia Akpan (2026998)" userId="S::2026998@student.uwtsd.ac.uk::f4522fb3-2210-4efa-893b-5e84191431d5" providerId="AD" clId="Web-{886718C5-7B8E-1FE2-ED1A-264C035658B9}" dt="2022-02-16T19:05:06.001" v="708" actId="14100"/>
          <ac:cxnSpMkLst>
            <pc:docMk/>
            <pc:sldMk cId="3588340919" sldId="266"/>
            <ac:cxnSpMk id="75" creationId="{EAAAB118-9348-4F28-BBF2-BD24D431990B}"/>
          </ac:cxnSpMkLst>
        </pc:cxnChg>
        <pc:cxnChg chg="add del mod">
          <ac:chgData name="Anthonia Akpan (2026998)" userId="S::2026998@student.uwtsd.ac.uk::f4522fb3-2210-4efa-893b-5e84191431d5" providerId="AD" clId="Web-{886718C5-7B8E-1FE2-ED1A-264C035658B9}" dt="2022-02-16T18:57:49.635" v="656"/>
          <ac:cxnSpMkLst>
            <pc:docMk/>
            <pc:sldMk cId="3588340919" sldId="266"/>
            <ac:cxnSpMk id="76" creationId="{C6656668-3827-4FBE-858D-BF888C88C067}"/>
          </ac:cxnSpMkLst>
        </pc:cxnChg>
        <pc:cxnChg chg="add del mod">
          <ac:chgData name="Anthonia Akpan (2026998)" userId="S::2026998@student.uwtsd.ac.uk::f4522fb3-2210-4efa-893b-5e84191431d5" providerId="AD" clId="Web-{886718C5-7B8E-1FE2-ED1A-264C035658B9}" dt="2022-02-16T18:37:03.174" v="545"/>
          <ac:cxnSpMkLst>
            <pc:docMk/>
            <pc:sldMk cId="3588340919" sldId="266"/>
            <ac:cxnSpMk id="77" creationId="{C8F79CB6-27C7-4235-A7FC-28469C7C9A5C}"/>
          </ac:cxnSpMkLst>
        </pc:cxnChg>
        <pc:cxnChg chg="add mod">
          <ac:chgData name="Anthonia Akpan (2026998)" userId="S::2026998@student.uwtsd.ac.uk::f4522fb3-2210-4efa-893b-5e84191431d5" providerId="AD" clId="Web-{886718C5-7B8E-1FE2-ED1A-264C035658B9}" dt="2022-02-16T19:07:55.085" v="734"/>
          <ac:cxnSpMkLst>
            <pc:docMk/>
            <pc:sldMk cId="3588340919" sldId="266"/>
            <ac:cxnSpMk id="79" creationId="{80F036DF-11F8-4628-8A52-E1CFD5B579B2}"/>
          </ac:cxnSpMkLst>
        </pc:cxnChg>
        <pc:cxnChg chg="add mod">
          <ac:chgData name="Anthonia Akpan (2026998)" userId="S::2026998@student.uwtsd.ac.uk::f4522fb3-2210-4efa-893b-5e84191431d5" providerId="AD" clId="Web-{886718C5-7B8E-1FE2-ED1A-264C035658B9}" dt="2022-02-16T18:34:39.181" v="523" actId="14100"/>
          <ac:cxnSpMkLst>
            <pc:docMk/>
            <pc:sldMk cId="3588340919" sldId="266"/>
            <ac:cxnSpMk id="80" creationId="{88BD52A4-C984-41C5-80B6-2EF60C0D743B}"/>
          </ac:cxnSpMkLst>
        </pc:cxnChg>
        <pc:cxnChg chg="add mod">
          <ac:chgData name="Anthonia Akpan (2026998)" userId="S::2026998@student.uwtsd.ac.uk::f4522fb3-2210-4efa-893b-5e84191431d5" providerId="AD" clId="Web-{886718C5-7B8E-1FE2-ED1A-264C035658B9}" dt="2022-02-16T18:34:29.869" v="521"/>
          <ac:cxnSpMkLst>
            <pc:docMk/>
            <pc:sldMk cId="3588340919" sldId="266"/>
            <ac:cxnSpMk id="81" creationId="{5B9F9F17-E35C-427B-9484-F0AEB0A7BDD9}"/>
          </ac:cxnSpMkLst>
        </pc:cxnChg>
        <pc:cxnChg chg="add mod">
          <ac:chgData name="Anthonia Akpan (2026998)" userId="S::2026998@student.uwtsd.ac.uk::f4522fb3-2210-4efa-893b-5e84191431d5" providerId="AD" clId="Web-{886718C5-7B8E-1FE2-ED1A-264C035658B9}" dt="2022-02-16T18:35:03.229" v="528"/>
          <ac:cxnSpMkLst>
            <pc:docMk/>
            <pc:sldMk cId="3588340919" sldId="266"/>
            <ac:cxnSpMk id="82" creationId="{CE598DE5-8CB5-4941-9934-62E031BE8F3B}"/>
          </ac:cxnSpMkLst>
        </pc:cxnChg>
        <pc:cxnChg chg="add mod">
          <ac:chgData name="Anthonia Akpan (2026998)" userId="S::2026998@student.uwtsd.ac.uk::f4522fb3-2210-4efa-893b-5e84191431d5" providerId="AD" clId="Web-{886718C5-7B8E-1FE2-ED1A-264C035658B9}" dt="2022-02-16T19:13:57.891" v="772" actId="1076"/>
          <ac:cxnSpMkLst>
            <pc:docMk/>
            <pc:sldMk cId="3588340919" sldId="266"/>
            <ac:cxnSpMk id="83" creationId="{7378D538-7EC8-40F8-B838-E1473CCD6D74}"/>
          </ac:cxnSpMkLst>
        </pc:cxnChg>
        <pc:cxnChg chg="add mod">
          <ac:chgData name="Anthonia Akpan (2026998)" userId="S::2026998@student.uwtsd.ac.uk::f4522fb3-2210-4efa-893b-5e84191431d5" providerId="AD" clId="Web-{886718C5-7B8E-1FE2-ED1A-264C035658B9}" dt="2022-02-16T19:10:35.737" v="751" actId="14100"/>
          <ac:cxnSpMkLst>
            <pc:docMk/>
            <pc:sldMk cId="3588340919" sldId="266"/>
            <ac:cxnSpMk id="84" creationId="{23DA2844-2438-43B4-AD54-1C5E7BC9FA0F}"/>
          </ac:cxnSpMkLst>
        </pc:cxnChg>
        <pc:cxnChg chg="add mod">
          <ac:chgData name="Anthonia Akpan (2026998)" userId="S::2026998@student.uwtsd.ac.uk::f4522fb3-2210-4efa-893b-5e84191431d5" providerId="AD" clId="Web-{886718C5-7B8E-1FE2-ED1A-264C035658B9}" dt="2022-02-16T19:17:26.803" v="789" actId="1076"/>
          <ac:cxnSpMkLst>
            <pc:docMk/>
            <pc:sldMk cId="3588340919" sldId="266"/>
            <ac:cxnSpMk id="85" creationId="{0E812410-8D0F-4738-8E8C-958547754A97}"/>
          </ac:cxnSpMkLst>
        </pc:cxnChg>
        <pc:cxnChg chg="add del mod">
          <ac:chgData name="Anthonia Akpan (2026998)" userId="S::2026998@student.uwtsd.ac.uk::f4522fb3-2210-4efa-893b-5e84191431d5" providerId="AD" clId="Web-{886718C5-7B8E-1FE2-ED1A-264C035658B9}" dt="2022-02-16T18:57:45.963" v="655"/>
          <ac:cxnSpMkLst>
            <pc:docMk/>
            <pc:sldMk cId="3588340919" sldId="266"/>
            <ac:cxnSpMk id="86" creationId="{86847719-672A-4AEF-8BD5-7459A3C6B21E}"/>
          </ac:cxnSpMkLst>
        </pc:cxnChg>
        <pc:cxnChg chg="add del mod">
          <ac:chgData name="Anthonia Akpan (2026998)" userId="S::2026998@student.uwtsd.ac.uk::f4522fb3-2210-4efa-893b-5e84191431d5" providerId="AD" clId="Web-{886718C5-7B8E-1FE2-ED1A-264C035658B9}" dt="2022-02-16T18:57:41.198" v="654"/>
          <ac:cxnSpMkLst>
            <pc:docMk/>
            <pc:sldMk cId="3588340919" sldId="266"/>
            <ac:cxnSpMk id="87" creationId="{49529AEE-BC6E-4B80-9D00-F6A0EE25B17F}"/>
          </ac:cxnSpMkLst>
        </pc:cxnChg>
        <pc:cxnChg chg="add mod">
          <ac:chgData name="Anthonia Akpan (2026998)" userId="S::2026998@student.uwtsd.ac.uk::f4522fb3-2210-4efa-893b-5e84191431d5" providerId="AD" clId="Web-{886718C5-7B8E-1FE2-ED1A-264C035658B9}" dt="2022-02-16T19:03:53.073" v="692"/>
          <ac:cxnSpMkLst>
            <pc:docMk/>
            <pc:sldMk cId="3588340919" sldId="266"/>
            <ac:cxnSpMk id="91" creationId="{49D88FAD-EDE8-4724-B3F6-320678AD892B}"/>
          </ac:cxnSpMkLst>
        </pc:cxnChg>
        <pc:cxnChg chg="add mod">
          <ac:chgData name="Anthonia Akpan (2026998)" userId="S::2026998@student.uwtsd.ac.uk::f4522fb3-2210-4efa-893b-5e84191431d5" providerId="AD" clId="Web-{886718C5-7B8E-1FE2-ED1A-264C035658B9}" dt="2022-02-16T19:04:05.761" v="694"/>
          <ac:cxnSpMkLst>
            <pc:docMk/>
            <pc:sldMk cId="3588340919" sldId="266"/>
            <ac:cxnSpMk id="92" creationId="{58CD095C-1693-40A5-8D68-5D22E2ABBAA6}"/>
          </ac:cxnSpMkLst>
        </pc:cxnChg>
        <pc:cxnChg chg="add mod">
          <ac:chgData name="Anthonia Akpan (2026998)" userId="S::2026998@student.uwtsd.ac.uk::f4522fb3-2210-4efa-893b-5e84191431d5" providerId="AD" clId="Web-{886718C5-7B8E-1FE2-ED1A-264C035658B9}" dt="2022-02-16T19:13:30.812" v="770" actId="1076"/>
          <ac:cxnSpMkLst>
            <pc:docMk/>
            <pc:sldMk cId="3588340919" sldId="266"/>
            <ac:cxnSpMk id="93" creationId="{BE793C75-60A0-403B-ACE0-6C20C5726897}"/>
          </ac:cxnSpMkLst>
        </pc:cxnChg>
        <pc:cxnChg chg="add mod">
          <ac:chgData name="Anthonia Akpan (2026998)" userId="S::2026998@student.uwtsd.ac.uk::f4522fb3-2210-4efa-893b-5e84191431d5" providerId="AD" clId="Web-{886718C5-7B8E-1FE2-ED1A-264C035658B9}" dt="2022-02-16T19:05:30.862" v="711" actId="14100"/>
          <ac:cxnSpMkLst>
            <pc:docMk/>
            <pc:sldMk cId="3588340919" sldId="266"/>
            <ac:cxnSpMk id="94" creationId="{441EB613-3ABD-4757-8292-8CD4E31EFD34}"/>
          </ac:cxnSpMkLst>
        </pc:cxnChg>
        <pc:cxnChg chg="add mod">
          <ac:chgData name="Anthonia Akpan (2026998)" userId="S::2026998@student.uwtsd.ac.uk::f4522fb3-2210-4efa-893b-5e84191431d5" providerId="AD" clId="Web-{886718C5-7B8E-1FE2-ED1A-264C035658B9}" dt="2022-02-16T19:16:37.598" v="787" actId="14100"/>
          <ac:cxnSpMkLst>
            <pc:docMk/>
            <pc:sldMk cId="3588340919" sldId="266"/>
            <ac:cxnSpMk id="95" creationId="{34CA53EF-F8C8-4A99-9AA9-0D5B0516854F}"/>
          </ac:cxnSpMkLst>
        </pc:cxnChg>
        <pc:cxnChg chg="add mod">
          <ac:chgData name="Anthonia Akpan (2026998)" userId="S::2026998@student.uwtsd.ac.uk::f4522fb3-2210-4efa-893b-5e84191431d5" providerId="AD" clId="Web-{886718C5-7B8E-1FE2-ED1A-264C035658B9}" dt="2022-02-16T19:08:06.679" v="736" actId="14100"/>
          <ac:cxnSpMkLst>
            <pc:docMk/>
            <pc:sldMk cId="3588340919" sldId="266"/>
            <ac:cxnSpMk id="96" creationId="{E240757E-C8B4-45E8-A9EA-20B7BA16EDD3}"/>
          </ac:cxnSpMkLst>
        </pc:cxnChg>
        <pc:cxnChg chg="add mod">
          <ac:chgData name="Anthonia Akpan (2026998)" userId="S::2026998@student.uwtsd.ac.uk::f4522fb3-2210-4efa-893b-5e84191431d5" providerId="AD" clId="Web-{886718C5-7B8E-1FE2-ED1A-264C035658B9}" dt="2022-02-16T19:06:48.598" v="723"/>
          <ac:cxnSpMkLst>
            <pc:docMk/>
            <pc:sldMk cId="3588340919" sldId="266"/>
            <ac:cxnSpMk id="97" creationId="{F33FD2B5-65FF-42CE-B7D0-974BAEEFD9A5}"/>
          </ac:cxnSpMkLst>
        </pc:cxnChg>
        <pc:cxnChg chg="add mod">
          <ac:chgData name="Anthonia Akpan (2026998)" userId="S::2026998@student.uwtsd.ac.uk::f4522fb3-2210-4efa-893b-5e84191431d5" providerId="AD" clId="Web-{886718C5-7B8E-1FE2-ED1A-264C035658B9}" dt="2022-02-16T19:07:17.755" v="730"/>
          <ac:cxnSpMkLst>
            <pc:docMk/>
            <pc:sldMk cId="3588340919" sldId="266"/>
            <ac:cxnSpMk id="98" creationId="{46C72218-F275-4927-BB75-AC2201BFA7D8}"/>
          </ac:cxnSpMkLst>
        </pc:cxnChg>
      </pc:sldChg>
      <pc:sldChg chg="addSp delSp modSp new mod setBg modClrScheme setClrOvrMap chgLayout">
        <pc:chgData name="Anthonia Akpan (2026998)" userId="S::2026998@student.uwtsd.ac.uk::f4522fb3-2210-4efa-893b-5e84191431d5" providerId="AD" clId="Web-{886718C5-7B8E-1FE2-ED1A-264C035658B9}" dt="2022-02-16T19:19:41.244" v="792"/>
        <pc:sldMkLst>
          <pc:docMk/>
          <pc:sldMk cId="2134654996" sldId="267"/>
        </pc:sldMkLst>
        <pc:spChg chg="mod ord">
          <ac:chgData name="Anthonia Akpan (2026998)" userId="S::2026998@student.uwtsd.ac.uk::f4522fb3-2210-4efa-893b-5e84191431d5" providerId="AD" clId="Web-{886718C5-7B8E-1FE2-ED1A-264C035658B9}" dt="2022-02-16T19:19:41.244" v="792"/>
          <ac:spMkLst>
            <pc:docMk/>
            <pc:sldMk cId="2134654996" sldId="267"/>
            <ac:spMk id="2" creationId="{37F7C0DA-554F-4160-A9A0-77FEA5B9E7FC}"/>
          </ac:spMkLst>
        </pc:spChg>
        <pc:spChg chg="del mod ord">
          <ac:chgData name="Anthonia Akpan (2026998)" userId="S::2026998@student.uwtsd.ac.uk::f4522fb3-2210-4efa-893b-5e84191431d5" providerId="AD" clId="Web-{886718C5-7B8E-1FE2-ED1A-264C035658B9}" dt="2022-02-16T19:19:41.244" v="792"/>
          <ac:spMkLst>
            <pc:docMk/>
            <pc:sldMk cId="2134654996" sldId="267"/>
            <ac:spMk id="3" creationId="{00EA8117-4E28-4F32-9568-B8E2BA9A0BF8}"/>
          </ac:spMkLst>
        </pc:spChg>
        <pc:spChg chg="add">
          <ac:chgData name="Anthonia Akpan (2026998)" userId="S::2026998@student.uwtsd.ac.uk::f4522fb3-2210-4efa-893b-5e84191431d5" providerId="AD" clId="Web-{886718C5-7B8E-1FE2-ED1A-264C035658B9}" dt="2022-02-16T19:19:41.244" v="792"/>
          <ac:spMkLst>
            <pc:docMk/>
            <pc:sldMk cId="2134654996" sldId="267"/>
            <ac:spMk id="12" creationId="{73C0A186-7444-4460-9C37-532E7671E99E}"/>
          </ac:spMkLst>
        </pc:spChg>
        <pc:spChg chg="add">
          <ac:chgData name="Anthonia Akpan (2026998)" userId="S::2026998@student.uwtsd.ac.uk::f4522fb3-2210-4efa-893b-5e84191431d5" providerId="AD" clId="Web-{886718C5-7B8E-1FE2-ED1A-264C035658B9}" dt="2022-02-16T19:19:41.244" v="792"/>
          <ac:spMkLst>
            <pc:docMk/>
            <pc:sldMk cId="2134654996" sldId="267"/>
            <ac:spMk id="14" creationId="{02E8BD2A-4014-4DC6-A228-4ECE6A0AA6D1}"/>
          </ac:spMkLst>
        </pc:spChg>
        <pc:spChg chg="add">
          <ac:chgData name="Anthonia Akpan (2026998)" userId="S::2026998@student.uwtsd.ac.uk::f4522fb3-2210-4efa-893b-5e84191431d5" providerId="AD" clId="Web-{886718C5-7B8E-1FE2-ED1A-264C035658B9}" dt="2022-02-16T19:19:41.244" v="792"/>
          <ac:spMkLst>
            <pc:docMk/>
            <pc:sldMk cId="2134654996" sldId="267"/>
            <ac:spMk id="16" creationId="{3896CA42-3323-41E5-B809-CD790B2AA1CA}"/>
          </ac:spMkLst>
        </pc:spChg>
        <pc:spChg chg="add">
          <ac:chgData name="Anthonia Akpan (2026998)" userId="S::2026998@student.uwtsd.ac.uk::f4522fb3-2210-4efa-893b-5e84191431d5" providerId="AD" clId="Web-{886718C5-7B8E-1FE2-ED1A-264C035658B9}" dt="2022-02-16T19:19:41.244" v="792"/>
          <ac:spMkLst>
            <pc:docMk/>
            <pc:sldMk cId="2134654996" sldId="267"/>
            <ac:spMk id="18" creationId="{EA2FE539-0B6F-4FAE-A391-B46476F46CCB}"/>
          </ac:spMkLst>
        </pc:spChg>
        <pc:spChg chg="add">
          <ac:chgData name="Anthonia Akpan (2026998)" userId="S::2026998@student.uwtsd.ac.uk::f4522fb3-2210-4efa-893b-5e84191431d5" providerId="AD" clId="Web-{886718C5-7B8E-1FE2-ED1A-264C035658B9}" dt="2022-02-16T19:19:41.244" v="792"/>
          <ac:spMkLst>
            <pc:docMk/>
            <pc:sldMk cId="2134654996" sldId="267"/>
            <ac:spMk id="20" creationId="{BD5A14FB-50A2-4964-8B07-EE40D1CE08B5}"/>
          </ac:spMkLst>
        </pc:spChg>
        <pc:spChg chg="add">
          <ac:chgData name="Anthonia Akpan (2026998)" userId="S::2026998@student.uwtsd.ac.uk::f4522fb3-2210-4efa-893b-5e84191431d5" providerId="AD" clId="Web-{886718C5-7B8E-1FE2-ED1A-264C035658B9}" dt="2022-02-16T19:19:41.244" v="792"/>
          <ac:spMkLst>
            <pc:docMk/>
            <pc:sldMk cId="2134654996" sldId="267"/>
            <ac:spMk id="22" creationId="{FD63331C-DD2E-43D8-9511-B44EC057D7DB}"/>
          </ac:spMkLst>
        </pc:spChg>
        <pc:grpChg chg="add">
          <ac:chgData name="Anthonia Akpan (2026998)" userId="S::2026998@student.uwtsd.ac.uk::f4522fb3-2210-4efa-893b-5e84191431d5" providerId="AD" clId="Web-{886718C5-7B8E-1FE2-ED1A-264C035658B9}" dt="2022-02-16T19:19:41.244" v="792"/>
          <ac:grpSpMkLst>
            <pc:docMk/>
            <pc:sldMk cId="2134654996" sldId="267"/>
            <ac:grpSpMk id="8" creationId="{93E10248-AF0E-477D-B4D2-47C02CE4E353}"/>
          </ac:grpSpMkLst>
        </pc:grpChg>
      </pc:sldChg>
      <pc:sldChg chg="addSp delSp modSp new mod setBg setClrOvrMap">
        <pc:chgData name="Anthonia Akpan (2026998)" userId="S::2026998@student.uwtsd.ac.uk::f4522fb3-2210-4efa-893b-5e84191431d5" providerId="AD" clId="Web-{886718C5-7B8E-1FE2-ED1A-264C035658B9}" dt="2022-02-16T19:19:25.431" v="791"/>
        <pc:sldMkLst>
          <pc:docMk/>
          <pc:sldMk cId="595233252" sldId="268"/>
        </pc:sldMkLst>
        <pc:spChg chg="mod">
          <ac:chgData name="Anthonia Akpan (2026998)" userId="S::2026998@student.uwtsd.ac.uk::f4522fb3-2210-4efa-893b-5e84191431d5" providerId="AD" clId="Web-{886718C5-7B8E-1FE2-ED1A-264C035658B9}" dt="2022-02-16T19:19:25.431" v="791"/>
          <ac:spMkLst>
            <pc:docMk/>
            <pc:sldMk cId="595233252" sldId="268"/>
            <ac:spMk id="2" creationId="{5FB5FE51-AFB6-4BCA-9B6A-7254730455E6}"/>
          </ac:spMkLst>
        </pc:spChg>
        <pc:spChg chg="del">
          <ac:chgData name="Anthonia Akpan (2026998)" userId="S::2026998@student.uwtsd.ac.uk::f4522fb3-2210-4efa-893b-5e84191431d5" providerId="AD" clId="Web-{886718C5-7B8E-1FE2-ED1A-264C035658B9}" dt="2022-02-16T19:19:25.431" v="791"/>
          <ac:spMkLst>
            <pc:docMk/>
            <pc:sldMk cId="595233252" sldId="268"/>
            <ac:spMk id="3" creationId="{A7C5FA6C-6943-40A0-A47D-F6F7887C5F49}"/>
          </ac:spMkLst>
        </pc:spChg>
        <pc:spChg chg="add">
          <ac:chgData name="Anthonia Akpan (2026998)" userId="S::2026998@student.uwtsd.ac.uk::f4522fb3-2210-4efa-893b-5e84191431d5" providerId="AD" clId="Web-{886718C5-7B8E-1FE2-ED1A-264C035658B9}" dt="2022-02-16T19:19:25.431" v="791"/>
          <ac:spMkLst>
            <pc:docMk/>
            <pc:sldMk cId="595233252" sldId="268"/>
            <ac:spMk id="12" creationId="{73C0A186-7444-4460-9C37-532E7671E99E}"/>
          </ac:spMkLst>
        </pc:spChg>
        <pc:spChg chg="add">
          <ac:chgData name="Anthonia Akpan (2026998)" userId="S::2026998@student.uwtsd.ac.uk::f4522fb3-2210-4efa-893b-5e84191431d5" providerId="AD" clId="Web-{886718C5-7B8E-1FE2-ED1A-264C035658B9}" dt="2022-02-16T19:19:25.431" v="791"/>
          <ac:spMkLst>
            <pc:docMk/>
            <pc:sldMk cId="595233252" sldId="268"/>
            <ac:spMk id="14" creationId="{02E8BD2A-4014-4DC6-A228-4ECE6A0AA6D1}"/>
          </ac:spMkLst>
        </pc:spChg>
        <pc:spChg chg="add">
          <ac:chgData name="Anthonia Akpan (2026998)" userId="S::2026998@student.uwtsd.ac.uk::f4522fb3-2210-4efa-893b-5e84191431d5" providerId="AD" clId="Web-{886718C5-7B8E-1FE2-ED1A-264C035658B9}" dt="2022-02-16T19:19:25.431" v="791"/>
          <ac:spMkLst>
            <pc:docMk/>
            <pc:sldMk cId="595233252" sldId="268"/>
            <ac:spMk id="16" creationId="{3896CA42-3323-41E5-B809-CD790B2AA1CA}"/>
          </ac:spMkLst>
        </pc:spChg>
        <pc:spChg chg="add">
          <ac:chgData name="Anthonia Akpan (2026998)" userId="S::2026998@student.uwtsd.ac.uk::f4522fb3-2210-4efa-893b-5e84191431d5" providerId="AD" clId="Web-{886718C5-7B8E-1FE2-ED1A-264C035658B9}" dt="2022-02-16T19:19:25.431" v="791"/>
          <ac:spMkLst>
            <pc:docMk/>
            <pc:sldMk cId="595233252" sldId="268"/>
            <ac:spMk id="18" creationId="{EA2FE539-0B6F-4FAE-A391-B46476F46CCB}"/>
          </ac:spMkLst>
        </pc:spChg>
        <pc:spChg chg="add">
          <ac:chgData name="Anthonia Akpan (2026998)" userId="S::2026998@student.uwtsd.ac.uk::f4522fb3-2210-4efa-893b-5e84191431d5" providerId="AD" clId="Web-{886718C5-7B8E-1FE2-ED1A-264C035658B9}" dt="2022-02-16T19:19:25.431" v="791"/>
          <ac:spMkLst>
            <pc:docMk/>
            <pc:sldMk cId="595233252" sldId="268"/>
            <ac:spMk id="20" creationId="{BD5A14FB-50A2-4964-8B07-EE40D1CE08B5}"/>
          </ac:spMkLst>
        </pc:spChg>
        <pc:spChg chg="add">
          <ac:chgData name="Anthonia Akpan (2026998)" userId="S::2026998@student.uwtsd.ac.uk::f4522fb3-2210-4efa-893b-5e84191431d5" providerId="AD" clId="Web-{886718C5-7B8E-1FE2-ED1A-264C035658B9}" dt="2022-02-16T19:19:25.431" v="791"/>
          <ac:spMkLst>
            <pc:docMk/>
            <pc:sldMk cId="595233252" sldId="268"/>
            <ac:spMk id="22" creationId="{FD63331C-DD2E-43D8-9511-B44EC057D7DB}"/>
          </ac:spMkLst>
        </pc:spChg>
        <pc:grpChg chg="add">
          <ac:chgData name="Anthonia Akpan (2026998)" userId="S::2026998@student.uwtsd.ac.uk::f4522fb3-2210-4efa-893b-5e84191431d5" providerId="AD" clId="Web-{886718C5-7B8E-1FE2-ED1A-264C035658B9}" dt="2022-02-16T19:19:25.431" v="791"/>
          <ac:grpSpMkLst>
            <pc:docMk/>
            <pc:sldMk cId="595233252" sldId="268"/>
            <ac:grpSpMk id="8" creationId="{93E10248-AF0E-477D-B4D2-47C02CE4E353}"/>
          </ac:grpSpMkLst>
        </pc:grpChg>
      </pc:sldChg>
      <pc:sldMasterChg chg="del delSldLayout">
        <pc:chgData name="Anthonia Akpan (2026998)" userId="S::2026998@student.uwtsd.ac.uk::f4522fb3-2210-4efa-893b-5e84191431d5" providerId="AD" clId="Web-{886718C5-7B8E-1FE2-ED1A-264C035658B9}" dt="2022-02-16T18:14:16.536" v="412"/>
        <pc:sldMasterMkLst>
          <pc:docMk/>
          <pc:sldMasterMk cId="694363355" sldId="2147483729"/>
        </pc:sldMasterMkLst>
        <pc:sldLayoutChg chg="del">
          <pc:chgData name="Anthonia Akpan (2026998)" userId="S::2026998@student.uwtsd.ac.uk::f4522fb3-2210-4efa-893b-5e84191431d5" providerId="AD" clId="Web-{886718C5-7B8E-1FE2-ED1A-264C035658B9}" dt="2022-02-16T18:14:16.536" v="412"/>
          <pc:sldLayoutMkLst>
            <pc:docMk/>
            <pc:sldMasterMk cId="694363355" sldId="2147483729"/>
            <pc:sldLayoutMk cId="1489941102" sldId="2147483730"/>
          </pc:sldLayoutMkLst>
        </pc:sldLayoutChg>
        <pc:sldLayoutChg chg="del">
          <pc:chgData name="Anthonia Akpan (2026998)" userId="S::2026998@student.uwtsd.ac.uk::f4522fb3-2210-4efa-893b-5e84191431d5" providerId="AD" clId="Web-{886718C5-7B8E-1FE2-ED1A-264C035658B9}" dt="2022-02-16T18:14:16.536" v="412"/>
          <pc:sldLayoutMkLst>
            <pc:docMk/>
            <pc:sldMasterMk cId="694363355" sldId="2147483729"/>
            <pc:sldLayoutMk cId="4217484729" sldId="2147483731"/>
          </pc:sldLayoutMkLst>
        </pc:sldLayoutChg>
        <pc:sldLayoutChg chg="del">
          <pc:chgData name="Anthonia Akpan (2026998)" userId="S::2026998@student.uwtsd.ac.uk::f4522fb3-2210-4efa-893b-5e84191431d5" providerId="AD" clId="Web-{886718C5-7B8E-1FE2-ED1A-264C035658B9}" dt="2022-02-16T18:14:16.536" v="412"/>
          <pc:sldLayoutMkLst>
            <pc:docMk/>
            <pc:sldMasterMk cId="694363355" sldId="2147483729"/>
            <pc:sldLayoutMk cId="3016965677" sldId="2147483732"/>
          </pc:sldLayoutMkLst>
        </pc:sldLayoutChg>
        <pc:sldLayoutChg chg="del">
          <pc:chgData name="Anthonia Akpan (2026998)" userId="S::2026998@student.uwtsd.ac.uk::f4522fb3-2210-4efa-893b-5e84191431d5" providerId="AD" clId="Web-{886718C5-7B8E-1FE2-ED1A-264C035658B9}" dt="2022-02-16T18:14:16.536" v="412"/>
          <pc:sldLayoutMkLst>
            <pc:docMk/>
            <pc:sldMasterMk cId="694363355" sldId="2147483729"/>
            <pc:sldLayoutMk cId="840989521" sldId="2147483733"/>
          </pc:sldLayoutMkLst>
        </pc:sldLayoutChg>
        <pc:sldLayoutChg chg="del">
          <pc:chgData name="Anthonia Akpan (2026998)" userId="S::2026998@student.uwtsd.ac.uk::f4522fb3-2210-4efa-893b-5e84191431d5" providerId="AD" clId="Web-{886718C5-7B8E-1FE2-ED1A-264C035658B9}" dt="2022-02-16T18:14:16.536" v="412"/>
          <pc:sldLayoutMkLst>
            <pc:docMk/>
            <pc:sldMasterMk cId="694363355" sldId="2147483729"/>
            <pc:sldLayoutMk cId="4156711448" sldId="2147483734"/>
          </pc:sldLayoutMkLst>
        </pc:sldLayoutChg>
        <pc:sldLayoutChg chg="del">
          <pc:chgData name="Anthonia Akpan (2026998)" userId="S::2026998@student.uwtsd.ac.uk::f4522fb3-2210-4efa-893b-5e84191431d5" providerId="AD" clId="Web-{886718C5-7B8E-1FE2-ED1A-264C035658B9}" dt="2022-02-16T18:14:16.536" v="412"/>
          <pc:sldLayoutMkLst>
            <pc:docMk/>
            <pc:sldMasterMk cId="694363355" sldId="2147483729"/>
            <pc:sldLayoutMk cId="2037841261" sldId="2147483735"/>
          </pc:sldLayoutMkLst>
        </pc:sldLayoutChg>
        <pc:sldLayoutChg chg="del">
          <pc:chgData name="Anthonia Akpan (2026998)" userId="S::2026998@student.uwtsd.ac.uk::f4522fb3-2210-4efa-893b-5e84191431d5" providerId="AD" clId="Web-{886718C5-7B8E-1FE2-ED1A-264C035658B9}" dt="2022-02-16T18:14:16.536" v="412"/>
          <pc:sldLayoutMkLst>
            <pc:docMk/>
            <pc:sldMasterMk cId="694363355" sldId="2147483729"/>
            <pc:sldLayoutMk cId="517757773" sldId="2147483736"/>
          </pc:sldLayoutMkLst>
        </pc:sldLayoutChg>
        <pc:sldLayoutChg chg="del">
          <pc:chgData name="Anthonia Akpan (2026998)" userId="S::2026998@student.uwtsd.ac.uk::f4522fb3-2210-4efa-893b-5e84191431d5" providerId="AD" clId="Web-{886718C5-7B8E-1FE2-ED1A-264C035658B9}" dt="2022-02-16T18:14:16.536" v="412"/>
          <pc:sldLayoutMkLst>
            <pc:docMk/>
            <pc:sldMasterMk cId="694363355" sldId="2147483729"/>
            <pc:sldLayoutMk cId="856723934" sldId="2147483737"/>
          </pc:sldLayoutMkLst>
        </pc:sldLayoutChg>
        <pc:sldLayoutChg chg="del">
          <pc:chgData name="Anthonia Akpan (2026998)" userId="S::2026998@student.uwtsd.ac.uk::f4522fb3-2210-4efa-893b-5e84191431d5" providerId="AD" clId="Web-{886718C5-7B8E-1FE2-ED1A-264C035658B9}" dt="2022-02-16T18:14:16.536" v="412"/>
          <pc:sldLayoutMkLst>
            <pc:docMk/>
            <pc:sldMasterMk cId="694363355" sldId="2147483729"/>
            <pc:sldLayoutMk cId="1107259060" sldId="2147483738"/>
          </pc:sldLayoutMkLst>
        </pc:sldLayoutChg>
        <pc:sldLayoutChg chg="del">
          <pc:chgData name="Anthonia Akpan (2026998)" userId="S::2026998@student.uwtsd.ac.uk::f4522fb3-2210-4efa-893b-5e84191431d5" providerId="AD" clId="Web-{886718C5-7B8E-1FE2-ED1A-264C035658B9}" dt="2022-02-16T18:14:16.536" v="412"/>
          <pc:sldLayoutMkLst>
            <pc:docMk/>
            <pc:sldMasterMk cId="694363355" sldId="2147483729"/>
            <pc:sldLayoutMk cId="3344420975" sldId="2147483739"/>
          </pc:sldLayoutMkLst>
        </pc:sldLayoutChg>
        <pc:sldLayoutChg chg="del">
          <pc:chgData name="Anthonia Akpan (2026998)" userId="S::2026998@student.uwtsd.ac.uk::f4522fb3-2210-4efa-893b-5e84191431d5" providerId="AD" clId="Web-{886718C5-7B8E-1FE2-ED1A-264C035658B9}" dt="2022-02-16T18:14:16.536" v="412"/>
          <pc:sldLayoutMkLst>
            <pc:docMk/>
            <pc:sldMasterMk cId="694363355" sldId="2147483729"/>
            <pc:sldLayoutMk cId="1895877439" sldId="2147483740"/>
          </pc:sldLayoutMkLst>
        </pc:sldLayoutChg>
        <pc:sldLayoutChg chg="del">
          <pc:chgData name="Anthonia Akpan (2026998)" userId="S::2026998@student.uwtsd.ac.uk::f4522fb3-2210-4efa-893b-5e84191431d5" providerId="AD" clId="Web-{886718C5-7B8E-1FE2-ED1A-264C035658B9}" dt="2022-02-16T18:14:16.536" v="412"/>
          <pc:sldLayoutMkLst>
            <pc:docMk/>
            <pc:sldMasterMk cId="694363355" sldId="2147483729"/>
            <pc:sldLayoutMk cId="2144797673" sldId="2147483741"/>
          </pc:sldLayoutMkLst>
        </pc:sldLayoutChg>
        <pc:sldLayoutChg chg="del">
          <pc:chgData name="Anthonia Akpan (2026998)" userId="S::2026998@student.uwtsd.ac.uk::f4522fb3-2210-4efa-893b-5e84191431d5" providerId="AD" clId="Web-{886718C5-7B8E-1FE2-ED1A-264C035658B9}" dt="2022-02-16T18:14:16.536" v="412"/>
          <pc:sldLayoutMkLst>
            <pc:docMk/>
            <pc:sldMasterMk cId="694363355" sldId="2147483729"/>
            <pc:sldLayoutMk cId="3411238552" sldId="2147483742"/>
          </pc:sldLayoutMkLst>
        </pc:sldLayoutChg>
        <pc:sldLayoutChg chg="del">
          <pc:chgData name="Anthonia Akpan (2026998)" userId="S::2026998@student.uwtsd.ac.uk::f4522fb3-2210-4efa-893b-5e84191431d5" providerId="AD" clId="Web-{886718C5-7B8E-1FE2-ED1A-264C035658B9}" dt="2022-02-16T18:14:16.536" v="412"/>
          <pc:sldLayoutMkLst>
            <pc:docMk/>
            <pc:sldMasterMk cId="694363355" sldId="2147483729"/>
            <pc:sldLayoutMk cId="903367730" sldId="2147483743"/>
          </pc:sldLayoutMkLst>
        </pc:sldLayoutChg>
        <pc:sldLayoutChg chg="del">
          <pc:chgData name="Anthonia Akpan (2026998)" userId="S::2026998@student.uwtsd.ac.uk::f4522fb3-2210-4efa-893b-5e84191431d5" providerId="AD" clId="Web-{886718C5-7B8E-1FE2-ED1A-264C035658B9}" dt="2022-02-16T18:14:16.536" v="412"/>
          <pc:sldLayoutMkLst>
            <pc:docMk/>
            <pc:sldMasterMk cId="694363355" sldId="2147483729"/>
            <pc:sldLayoutMk cId="3879859636" sldId="2147483744"/>
          </pc:sldLayoutMkLst>
        </pc:sldLayoutChg>
        <pc:sldLayoutChg chg="del">
          <pc:chgData name="Anthonia Akpan (2026998)" userId="S::2026998@student.uwtsd.ac.uk::f4522fb3-2210-4efa-893b-5e84191431d5" providerId="AD" clId="Web-{886718C5-7B8E-1FE2-ED1A-264C035658B9}" dt="2022-02-16T18:14:16.536" v="412"/>
          <pc:sldLayoutMkLst>
            <pc:docMk/>
            <pc:sldMasterMk cId="694363355" sldId="2147483729"/>
            <pc:sldLayoutMk cId="2598833407" sldId="2147483745"/>
          </pc:sldLayoutMkLst>
        </pc:sldLayoutChg>
        <pc:sldLayoutChg chg="del">
          <pc:chgData name="Anthonia Akpan (2026998)" userId="S::2026998@student.uwtsd.ac.uk::f4522fb3-2210-4efa-893b-5e84191431d5" providerId="AD" clId="Web-{886718C5-7B8E-1FE2-ED1A-264C035658B9}" dt="2022-02-16T18:14:16.536" v="412"/>
          <pc:sldLayoutMkLst>
            <pc:docMk/>
            <pc:sldMasterMk cId="694363355" sldId="2147483729"/>
            <pc:sldLayoutMk cId="2902155056" sldId="2147483746"/>
          </pc:sldLayoutMkLst>
        </pc:sldLayoutChg>
      </pc:sldMasterChg>
      <pc:sldMasterChg chg="add del addSldLayout delSldLayout modSldLayout">
        <pc:chgData name="Anthonia Akpan (2026998)" userId="S::2026998@student.uwtsd.ac.uk::f4522fb3-2210-4efa-893b-5e84191431d5" providerId="AD" clId="Web-{886718C5-7B8E-1FE2-ED1A-264C035658B9}" dt="2022-02-16T18:14:56.834" v="413"/>
        <pc:sldMasterMkLst>
          <pc:docMk/>
          <pc:sldMasterMk cId="4154873823" sldId="2147483747"/>
        </pc:sldMasterMkLst>
        <pc:sldLayoutChg chg="add del mod replId">
          <pc:chgData name="Anthonia Akpan (2026998)" userId="S::2026998@student.uwtsd.ac.uk::f4522fb3-2210-4efa-893b-5e84191431d5" providerId="AD" clId="Web-{886718C5-7B8E-1FE2-ED1A-264C035658B9}" dt="2022-02-16T18:14:56.834" v="413"/>
          <pc:sldLayoutMkLst>
            <pc:docMk/>
            <pc:sldMasterMk cId="4154873823" sldId="2147483747"/>
            <pc:sldLayoutMk cId="726668263" sldId="2147483748"/>
          </pc:sldLayoutMkLst>
        </pc:sldLayoutChg>
        <pc:sldLayoutChg chg="add del mod replId">
          <pc:chgData name="Anthonia Akpan (2026998)" userId="S::2026998@student.uwtsd.ac.uk::f4522fb3-2210-4efa-893b-5e84191431d5" providerId="AD" clId="Web-{886718C5-7B8E-1FE2-ED1A-264C035658B9}" dt="2022-02-16T18:14:56.834" v="413"/>
          <pc:sldLayoutMkLst>
            <pc:docMk/>
            <pc:sldMasterMk cId="4154873823" sldId="2147483747"/>
            <pc:sldLayoutMk cId="825772243" sldId="2147483749"/>
          </pc:sldLayoutMkLst>
        </pc:sldLayoutChg>
        <pc:sldLayoutChg chg="add del mod replId">
          <pc:chgData name="Anthonia Akpan (2026998)" userId="S::2026998@student.uwtsd.ac.uk::f4522fb3-2210-4efa-893b-5e84191431d5" providerId="AD" clId="Web-{886718C5-7B8E-1FE2-ED1A-264C035658B9}" dt="2022-02-16T18:14:56.834" v="413"/>
          <pc:sldLayoutMkLst>
            <pc:docMk/>
            <pc:sldMasterMk cId="4154873823" sldId="2147483747"/>
            <pc:sldLayoutMk cId="1978115181" sldId="2147483750"/>
          </pc:sldLayoutMkLst>
        </pc:sldLayoutChg>
        <pc:sldLayoutChg chg="add del mod replId">
          <pc:chgData name="Anthonia Akpan (2026998)" userId="S::2026998@student.uwtsd.ac.uk::f4522fb3-2210-4efa-893b-5e84191431d5" providerId="AD" clId="Web-{886718C5-7B8E-1FE2-ED1A-264C035658B9}" dt="2022-02-16T18:14:56.834" v="413"/>
          <pc:sldLayoutMkLst>
            <pc:docMk/>
            <pc:sldMasterMk cId="4154873823" sldId="2147483747"/>
            <pc:sldLayoutMk cId="3747030355" sldId="2147483751"/>
          </pc:sldLayoutMkLst>
        </pc:sldLayoutChg>
        <pc:sldLayoutChg chg="add del mod replId">
          <pc:chgData name="Anthonia Akpan (2026998)" userId="S::2026998@student.uwtsd.ac.uk::f4522fb3-2210-4efa-893b-5e84191431d5" providerId="AD" clId="Web-{886718C5-7B8E-1FE2-ED1A-264C035658B9}" dt="2022-02-16T18:14:56.834" v="413"/>
          <pc:sldLayoutMkLst>
            <pc:docMk/>
            <pc:sldMasterMk cId="4154873823" sldId="2147483747"/>
            <pc:sldLayoutMk cId="3508075977" sldId="2147483752"/>
          </pc:sldLayoutMkLst>
        </pc:sldLayoutChg>
        <pc:sldLayoutChg chg="add del mod replId">
          <pc:chgData name="Anthonia Akpan (2026998)" userId="S::2026998@student.uwtsd.ac.uk::f4522fb3-2210-4efa-893b-5e84191431d5" providerId="AD" clId="Web-{886718C5-7B8E-1FE2-ED1A-264C035658B9}" dt="2022-02-16T18:14:56.834" v="413"/>
          <pc:sldLayoutMkLst>
            <pc:docMk/>
            <pc:sldMasterMk cId="4154873823" sldId="2147483747"/>
            <pc:sldLayoutMk cId="1083861043" sldId="2147483753"/>
          </pc:sldLayoutMkLst>
        </pc:sldLayoutChg>
        <pc:sldLayoutChg chg="add del mod replId">
          <pc:chgData name="Anthonia Akpan (2026998)" userId="S::2026998@student.uwtsd.ac.uk::f4522fb3-2210-4efa-893b-5e84191431d5" providerId="AD" clId="Web-{886718C5-7B8E-1FE2-ED1A-264C035658B9}" dt="2022-02-16T18:14:56.834" v="413"/>
          <pc:sldLayoutMkLst>
            <pc:docMk/>
            <pc:sldMasterMk cId="4154873823" sldId="2147483747"/>
            <pc:sldLayoutMk cId="170231198" sldId="2147483754"/>
          </pc:sldLayoutMkLst>
        </pc:sldLayoutChg>
        <pc:sldLayoutChg chg="add del mod replId">
          <pc:chgData name="Anthonia Akpan (2026998)" userId="S::2026998@student.uwtsd.ac.uk::f4522fb3-2210-4efa-893b-5e84191431d5" providerId="AD" clId="Web-{886718C5-7B8E-1FE2-ED1A-264C035658B9}" dt="2022-02-16T18:14:56.834" v="413"/>
          <pc:sldLayoutMkLst>
            <pc:docMk/>
            <pc:sldMasterMk cId="4154873823" sldId="2147483747"/>
            <pc:sldLayoutMk cId="2047891090" sldId="2147483755"/>
          </pc:sldLayoutMkLst>
        </pc:sldLayoutChg>
        <pc:sldLayoutChg chg="add del mod replId">
          <pc:chgData name="Anthonia Akpan (2026998)" userId="S::2026998@student.uwtsd.ac.uk::f4522fb3-2210-4efa-893b-5e84191431d5" providerId="AD" clId="Web-{886718C5-7B8E-1FE2-ED1A-264C035658B9}" dt="2022-02-16T18:14:56.834" v="413"/>
          <pc:sldLayoutMkLst>
            <pc:docMk/>
            <pc:sldMasterMk cId="4154873823" sldId="2147483747"/>
            <pc:sldLayoutMk cId="819905413" sldId="2147483756"/>
          </pc:sldLayoutMkLst>
        </pc:sldLayoutChg>
        <pc:sldLayoutChg chg="add del mod replId">
          <pc:chgData name="Anthonia Akpan (2026998)" userId="S::2026998@student.uwtsd.ac.uk::f4522fb3-2210-4efa-893b-5e84191431d5" providerId="AD" clId="Web-{886718C5-7B8E-1FE2-ED1A-264C035658B9}" dt="2022-02-16T18:14:56.834" v="413"/>
          <pc:sldLayoutMkLst>
            <pc:docMk/>
            <pc:sldMasterMk cId="4154873823" sldId="2147483747"/>
            <pc:sldLayoutMk cId="2693563015" sldId="2147483757"/>
          </pc:sldLayoutMkLst>
        </pc:sldLayoutChg>
        <pc:sldLayoutChg chg="add del mod replId">
          <pc:chgData name="Anthonia Akpan (2026998)" userId="S::2026998@student.uwtsd.ac.uk::f4522fb3-2210-4efa-893b-5e84191431d5" providerId="AD" clId="Web-{886718C5-7B8E-1FE2-ED1A-264C035658B9}" dt="2022-02-16T18:14:56.834" v="413"/>
          <pc:sldLayoutMkLst>
            <pc:docMk/>
            <pc:sldMasterMk cId="4154873823" sldId="2147483747"/>
            <pc:sldLayoutMk cId="2729478399" sldId="2147483758"/>
          </pc:sldLayoutMkLst>
        </pc:sldLayoutChg>
      </pc:sldMasterChg>
      <pc:sldMasterChg chg="add addSldLayout modSldLayout">
        <pc:chgData name="Anthonia Akpan (2026998)" userId="S::2026998@student.uwtsd.ac.uk::f4522fb3-2210-4efa-893b-5e84191431d5" providerId="AD" clId="Web-{886718C5-7B8E-1FE2-ED1A-264C035658B9}" dt="2022-02-16T18:14:56.834" v="413"/>
        <pc:sldMasterMkLst>
          <pc:docMk/>
          <pc:sldMasterMk cId="2898483025" sldId="2147483759"/>
        </pc:sldMasterMkLst>
        <pc:sldLayoutChg chg="add mod replId">
          <pc:chgData name="Anthonia Akpan (2026998)" userId="S::2026998@student.uwtsd.ac.uk::f4522fb3-2210-4efa-893b-5e84191431d5" providerId="AD" clId="Web-{886718C5-7B8E-1FE2-ED1A-264C035658B9}" dt="2022-02-16T18:14:56.834" v="413"/>
          <pc:sldLayoutMkLst>
            <pc:docMk/>
            <pc:sldMasterMk cId="2898483025" sldId="2147483759"/>
            <pc:sldLayoutMk cId="873818517" sldId="2147483760"/>
          </pc:sldLayoutMkLst>
        </pc:sldLayoutChg>
        <pc:sldLayoutChg chg="add mod replId">
          <pc:chgData name="Anthonia Akpan (2026998)" userId="S::2026998@student.uwtsd.ac.uk::f4522fb3-2210-4efa-893b-5e84191431d5" providerId="AD" clId="Web-{886718C5-7B8E-1FE2-ED1A-264C035658B9}" dt="2022-02-16T18:14:56.834" v="413"/>
          <pc:sldLayoutMkLst>
            <pc:docMk/>
            <pc:sldMasterMk cId="2898483025" sldId="2147483759"/>
            <pc:sldLayoutMk cId="1852229445" sldId="2147483761"/>
          </pc:sldLayoutMkLst>
        </pc:sldLayoutChg>
        <pc:sldLayoutChg chg="add mod replId">
          <pc:chgData name="Anthonia Akpan (2026998)" userId="S::2026998@student.uwtsd.ac.uk::f4522fb3-2210-4efa-893b-5e84191431d5" providerId="AD" clId="Web-{886718C5-7B8E-1FE2-ED1A-264C035658B9}" dt="2022-02-16T18:14:56.834" v="413"/>
          <pc:sldLayoutMkLst>
            <pc:docMk/>
            <pc:sldMasterMk cId="2898483025" sldId="2147483759"/>
            <pc:sldLayoutMk cId="35799393" sldId="2147483762"/>
          </pc:sldLayoutMkLst>
        </pc:sldLayoutChg>
        <pc:sldLayoutChg chg="add mod replId">
          <pc:chgData name="Anthonia Akpan (2026998)" userId="S::2026998@student.uwtsd.ac.uk::f4522fb3-2210-4efa-893b-5e84191431d5" providerId="AD" clId="Web-{886718C5-7B8E-1FE2-ED1A-264C035658B9}" dt="2022-02-16T18:14:56.834" v="413"/>
          <pc:sldLayoutMkLst>
            <pc:docMk/>
            <pc:sldMasterMk cId="2898483025" sldId="2147483759"/>
            <pc:sldLayoutMk cId="29923905" sldId="2147483763"/>
          </pc:sldLayoutMkLst>
        </pc:sldLayoutChg>
        <pc:sldLayoutChg chg="add mod replId">
          <pc:chgData name="Anthonia Akpan (2026998)" userId="S::2026998@student.uwtsd.ac.uk::f4522fb3-2210-4efa-893b-5e84191431d5" providerId="AD" clId="Web-{886718C5-7B8E-1FE2-ED1A-264C035658B9}" dt="2022-02-16T18:14:56.834" v="413"/>
          <pc:sldLayoutMkLst>
            <pc:docMk/>
            <pc:sldMasterMk cId="2898483025" sldId="2147483759"/>
            <pc:sldLayoutMk cId="65777452" sldId="2147483764"/>
          </pc:sldLayoutMkLst>
        </pc:sldLayoutChg>
        <pc:sldLayoutChg chg="add mod replId">
          <pc:chgData name="Anthonia Akpan (2026998)" userId="S::2026998@student.uwtsd.ac.uk::f4522fb3-2210-4efa-893b-5e84191431d5" providerId="AD" clId="Web-{886718C5-7B8E-1FE2-ED1A-264C035658B9}" dt="2022-02-16T18:14:56.834" v="413"/>
          <pc:sldLayoutMkLst>
            <pc:docMk/>
            <pc:sldMasterMk cId="2898483025" sldId="2147483759"/>
            <pc:sldLayoutMk cId="2239577713" sldId="2147483765"/>
          </pc:sldLayoutMkLst>
        </pc:sldLayoutChg>
        <pc:sldLayoutChg chg="add mod replId">
          <pc:chgData name="Anthonia Akpan (2026998)" userId="S::2026998@student.uwtsd.ac.uk::f4522fb3-2210-4efa-893b-5e84191431d5" providerId="AD" clId="Web-{886718C5-7B8E-1FE2-ED1A-264C035658B9}" dt="2022-02-16T18:14:56.834" v="413"/>
          <pc:sldLayoutMkLst>
            <pc:docMk/>
            <pc:sldMasterMk cId="2898483025" sldId="2147483759"/>
            <pc:sldLayoutMk cId="1287867399" sldId="2147483766"/>
          </pc:sldLayoutMkLst>
        </pc:sldLayoutChg>
        <pc:sldLayoutChg chg="add mod replId">
          <pc:chgData name="Anthonia Akpan (2026998)" userId="S::2026998@student.uwtsd.ac.uk::f4522fb3-2210-4efa-893b-5e84191431d5" providerId="AD" clId="Web-{886718C5-7B8E-1FE2-ED1A-264C035658B9}" dt="2022-02-16T18:14:56.834" v="413"/>
          <pc:sldLayoutMkLst>
            <pc:docMk/>
            <pc:sldMasterMk cId="2898483025" sldId="2147483759"/>
            <pc:sldLayoutMk cId="2445001237" sldId="2147483767"/>
          </pc:sldLayoutMkLst>
        </pc:sldLayoutChg>
        <pc:sldLayoutChg chg="add mod replId">
          <pc:chgData name="Anthonia Akpan (2026998)" userId="S::2026998@student.uwtsd.ac.uk::f4522fb3-2210-4efa-893b-5e84191431d5" providerId="AD" clId="Web-{886718C5-7B8E-1FE2-ED1A-264C035658B9}" dt="2022-02-16T18:14:56.834" v="413"/>
          <pc:sldLayoutMkLst>
            <pc:docMk/>
            <pc:sldMasterMk cId="2898483025" sldId="2147483759"/>
            <pc:sldLayoutMk cId="3832190588" sldId="2147483768"/>
          </pc:sldLayoutMkLst>
        </pc:sldLayoutChg>
        <pc:sldLayoutChg chg="add mod replId">
          <pc:chgData name="Anthonia Akpan (2026998)" userId="S::2026998@student.uwtsd.ac.uk::f4522fb3-2210-4efa-893b-5e84191431d5" providerId="AD" clId="Web-{886718C5-7B8E-1FE2-ED1A-264C035658B9}" dt="2022-02-16T18:14:56.834" v="413"/>
          <pc:sldLayoutMkLst>
            <pc:docMk/>
            <pc:sldMasterMk cId="2898483025" sldId="2147483759"/>
            <pc:sldLayoutMk cId="105035949" sldId="2147483769"/>
          </pc:sldLayoutMkLst>
        </pc:sldLayoutChg>
        <pc:sldLayoutChg chg="add mod replId">
          <pc:chgData name="Anthonia Akpan (2026998)" userId="S::2026998@student.uwtsd.ac.uk::f4522fb3-2210-4efa-893b-5e84191431d5" providerId="AD" clId="Web-{886718C5-7B8E-1FE2-ED1A-264C035658B9}" dt="2022-02-16T18:14:56.834" v="413"/>
          <pc:sldLayoutMkLst>
            <pc:docMk/>
            <pc:sldMasterMk cId="2898483025" sldId="2147483759"/>
            <pc:sldLayoutMk cId="1760440883" sldId="2147483770"/>
          </pc:sldLayoutMkLst>
        </pc:sldLayoutChg>
        <pc:sldLayoutChg chg="add mod replId">
          <pc:chgData name="Anthonia Akpan (2026998)" userId="S::2026998@student.uwtsd.ac.uk::f4522fb3-2210-4efa-893b-5e84191431d5" providerId="AD" clId="Web-{886718C5-7B8E-1FE2-ED1A-264C035658B9}" dt="2022-02-16T18:14:56.834" v="413"/>
          <pc:sldLayoutMkLst>
            <pc:docMk/>
            <pc:sldMasterMk cId="2898483025" sldId="2147483759"/>
            <pc:sldLayoutMk cId="3534950925" sldId="2147483771"/>
          </pc:sldLayoutMkLst>
        </pc:sldLayoutChg>
        <pc:sldLayoutChg chg="add mod replId">
          <pc:chgData name="Anthonia Akpan (2026998)" userId="S::2026998@student.uwtsd.ac.uk::f4522fb3-2210-4efa-893b-5e84191431d5" providerId="AD" clId="Web-{886718C5-7B8E-1FE2-ED1A-264C035658B9}" dt="2022-02-16T18:14:56.834" v="413"/>
          <pc:sldLayoutMkLst>
            <pc:docMk/>
            <pc:sldMasterMk cId="2898483025" sldId="2147483759"/>
            <pc:sldLayoutMk cId="1754698420" sldId="2147483772"/>
          </pc:sldLayoutMkLst>
        </pc:sldLayoutChg>
        <pc:sldLayoutChg chg="add mod replId">
          <pc:chgData name="Anthonia Akpan (2026998)" userId="S::2026998@student.uwtsd.ac.uk::f4522fb3-2210-4efa-893b-5e84191431d5" providerId="AD" clId="Web-{886718C5-7B8E-1FE2-ED1A-264C035658B9}" dt="2022-02-16T18:14:56.834" v="413"/>
          <pc:sldLayoutMkLst>
            <pc:docMk/>
            <pc:sldMasterMk cId="2898483025" sldId="2147483759"/>
            <pc:sldLayoutMk cId="4128445119" sldId="2147483773"/>
          </pc:sldLayoutMkLst>
        </pc:sldLayoutChg>
        <pc:sldLayoutChg chg="add mod replId">
          <pc:chgData name="Anthonia Akpan (2026998)" userId="S::2026998@student.uwtsd.ac.uk::f4522fb3-2210-4efa-893b-5e84191431d5" providerId="AD" clId="Web-{886718C5-7B8E-1FE2-ED1A-264C035658B9}" dt="2022-02-16T18:14:56.834" v="413"/>
          <pc:sldLayoutMkLst>
            <pc:docMk/>
            <pc:sldMasterMk cId="2898483025" sldId="2147483759"/>
            <pc:sldLayoutMk cId="479822894" sldId="2147483774"/>
          </pc:sldLayoutMkLst>
        </pc:sldLayoutChg>
        <pc:sldLayoutChg chg="add mod replId">
          <pc:chgData name="Anthonia Akpan (2026998)" userId="S::2026998@student.uwtsd.ac.uk::f4522fb3-2210-4efa-893b-5e84191431d5" providerId="AD" clId="Web-{886718C5-7B8E-1FE2-ED1A-264C035658B9}" dt="2022-02-16T18:14:56.834" v="413"/>
          <pc:sldLayoutMkLst>
            <pc:docMk/>
            <pc:sldMasterMk cId="2898483025" sldId="2147483759"/>
            <pc:sldLayoutMk cId="3151245290" sldId="2147483775"/>
          </pc:sldLayoutMkLst>
        </pc:sldLayoutChg>
        <pc:sldLayoutChg chg="add mod replId">
          <pc:chgData name="Anthonia Akpan (2026998)" userId="S::2026998@student.uwtsd.ac.uk::f4522fb3-2210-4efa-893b-5e84191431d5" providerId="AD" clId="Web-{886718C5-7B8E-1FE2-ED1A-264C035658B9}" dt="2022-02-16T18:14:56.834" v="413"/>
          <pc:sldLayoutMkLst>
            <pc:docMk/>
            <pc:sldMasterMk cId="2898483025" sldId="2147483759"/>
            <pc:sldLayoutMk cId="3964131121" sldId="2147483776"/>
          </pc:sldLayoutMkLst>
        </pc:sldLayoutChg>
      </pc:sldMasterChg>
    </pc:docChg>
  </pc:docChgLst>
  <pc:docChgLst>
    <pc:chgData name="Anthonia Akpan (2026998)" userId="S::2026998@student.uwtsd.ac.uk::f4522fb3-2210-4efa-893b-5e84191431d5" providerId="AD" clId="Web-{68600BF3-C059-A52E-2CC5-C39D07B21805}"/>
    <pc:docChg chg="modSld">
      <pc:chgData name="Anthonia Akpan (2026998)" userId="S::2026998@student.uwtsd.ac.uk::f4522fb3-2210-4efa-893b-5e84191431d5" providerId="AD" clId="Web-{68600BF3-C059-A52E-2CC5-C39D07B21805}" dt="2022-03-10T11:31:23.479" v="291" actId="20577"/>
      <pc:docMkLst>
        <pc:docMk/>
      </pc:docMkLst>
      <pc:sldChg chg="modSp">
        <pc:chgData name="Anthonia Akpan (2026998)" userId="S::2026998@student.uwtsd.ac.uk::f4522fb3-2210-4efa-893b-5e84191431d5" providerId="AD" clId="Web-{68600BF3-C059-A52E-2CC5-C39D07B21805}" dt="2022-03-10T10:33:39.798" v="18" actId="14100"/>
        <pc:sldMkLst>
          <pc:docMk/>
          <pc:sldMk cId="109857222" sldId="256"/>
        </pc:sldMkLst>
        <pc:picChg chg="mod">
          <ac:chgData name="Anthonia Akpan (2026998)" userId="S::2026998@student.uwtsd.ac.uk::f4522fb3-2210-4efa-893b-5e84191431d5" providerId="AD" clId="Web-{68600BF3-C059-A52E-2CC5-C39D07B21805}" dt="2022-03-10T10:33:39.798" v="18" actId="14100"/>
          <ac:picMkLst>
            <pc:docMk/>
            <pc:sldMk cId="109857222" sldId="256"/>
            <ac:picMk id="22" creationId="{DEF87DE9-950D-4B58-9FD3-F3590E6745C7}"/>
          </ac:picMkLst>
        </pc:picChg>
      </pc:sldChg>
      <pc:sldChg chg="addSp delSp modSp">
        <pc:chgData name="Anthonia Akpan (2026998)" userId="S::2026998@student.uwtsd.ac.uk::f4522fb3-2210-4efa-893b-5e84191431d5" providerId="AD" clId="Web-{68600BF3-C059-A52E-2CC5-C39D07B21805}" dt="2022-03-10T11:31:23.479" v="291" actId="20577"/>
        <pc:sldMkLst>
          <pc:docMk/>
          <pc:sldMk cId="2514585716" sldId="280"/>
        </pc:sldMkLst>
        <pc:spChg chg="mod">
          <ac:chgData name="Anthonia Akpan (2026998)" userId="S::2026998@student.uwtsd.ac.uk::f4522fb3-2210-4efa-893b-5e84191431d5" providerId="AD" clId="Web-{68600BF3-C059-A52E-2CC5-C39D07B21805}" dt="2022-03-10T11:30:51.744" v="281" actId="20577"/>
          <ac:spMkLst>
            <pc:docMk/>
            <pc:sldMk cId="2514585716" sldId="280"/>
            <ac:spMk id="3" creationId="{4D497823-1969-488D-9CE4-564F24B93B8D}"/>
          </ac:spMkLst>
        </pc:spChg>
        <pc:spChg chg="mod">
          <ac:chgData name="Anthonia Akpan (2026998)" userId="S::2026998@student.uwtsd.ac.uk::f4522fb3-2210-4efa-893b-5e84191431d5" providerId="AD" clId="Web-{68600BF3-C059-A52E-2CC5-C39D07B21805}" dt="2022-03-10T11:31:23.479" v="291" actId="20577"/>
          <ac:spMkLst>
            <pc:docMk/>
            <pc:sldMk cId="2514585716" sldId="280"/>
            <ac:spMk id="17" creationId="{7BB8DB4B-91BA-4060-8203-062499341923}"/>
          </ac:spMkLst>
        </pc:spChg>
        <pc:spChg chg="add del mod">
          <ac:chgData name="Anthonia Akpan (2026998)" userId="S::2026998@student.uwtsd.ac.uk::f4522fb3-2210-4efa-893b-5e84191431d5" providerId="AD" clId="Web-{68600BF3-C059-A52E-2CC5-C39D07B21805}" dt="2022-03-10T11:29:47.039" v="271" actId="20577"/>
          <ac:spMkLst>
            <pc:docMk/>
            <pc:sldMk cId="2514585716" sldId="280"/>
            <ac:spMk id="18" creationId="{2578B348-A4B8-493F-9DDF-605444388B04}"/>
          </ac:spMkLst>
        </pc:spChg>
        <pc:picChg chg="mod">
          <ac:chgData name="Anthonia Akpan (2026998)" userId="S::2026998@student.uwtsd.ac.uk::f4522fb3-2210-4efa-893b-5e84191431d5" providerId="AD" clId="Web-{68600BF3-C059-A52E-2CC5-C39D07B21805}" dt="2022-03-10T11:09:09.889" v="115" actId="1076"/>
          <ac:picMkLst>
            <pc:docMk/>
            <pc:sldMk cId="2514585716" sldId="280"/>
            <ac:picMk id="4" creationId="{8D75DE9E-75CA-4526-9CCF-57E8C7EEFFAC}"/>
          </ac:picMkLst>
        </pc:picChg>
      </pc:sldChg>
    </pc:docChg>
  </pc:docChgLst>
  <pc:docChgLst>
    <pc:chgData name="Anthonia Akpan (2026998)" userId="S::2026998@student.uwtsd.ac.uk::f4522fb3-2210-4efa-893b-5e84191431d5" providerId="AD" clId="Web-{07B48188-2C1A-D462-B050-A53CA0569B19}"/>
    <pc:docChg chg="modSld">
      <pc:chgData name="Anthonia Akpan (2026998)" userId="S::2026998@student.uwtsd.ac.uk::f4522fb3-2210-4efa-893b-5e84191431d5" providerId="AD" clId="Web-{07B48188-2C1A-D462-B050-A53CA0569B19}" dt="2022-02-23T22:21:44.574" v="462" actId="20577"/>
      <pc:docMkLst>
        <pc:docMk/>
      </pc:docMkLst>
      <pc:sldChg chg="addSp delSp modSp">
        <pc:chgData name="Anthonia Akpan (2026998)" userId="S::2026998@student.uwtsd.ac.uk::f4522fb3-2210-4efa-893b-5e84191431d5" providerId="AD" clId="Web-{07B48188-2C1A-D462-B050-A53CA0569B19}" dt="2022-02-23T22:04:19.911" v="178" actId="20577"/>
        <pc:sldMkLst>
          <pc:docMk/>
          <pc:sldMk cId="3183524836" sldId="262"/>
        </pc:sldMkLst>
        <pc:spChg chg="mod">
          <ac:chgData name="Anthonia Akpan (2026998)" userId="S::2026998@student.uwtsd.ac.uk::f4522fb3-2210-4efa-893b-5e84191431d5" providerId="AD" clId="Web-{07B48188-2C1A-D462-B050-A53CA0569B19}" dt="2022-02-23T22:04:19.911" v="178" actId="20577"/>
          <ac:spMkLst>
            <pc:docMk/>
            <pc:sldMk cId="3183524836" sldId="262"/>
            <ac:spMk id="4" creationId="{7F5D95C8-4F36-4B58-B1C5-489F7093C4BF}"/>
          </ac:spMkLst>
        </pc:spChg>
        <pc:spChg chg="add del mod">
          <ac:chgData name="Anthonia Akpan (2026998)" userId="S::2026998@student.uwtsd.ac.uk::f4522fb3-2210-4efa-893b-5e84191431d5" providerId="AD" clId="Web-{07B48188-2C1A-D462-B050-A53CA0569B19}" dt="2022-02-23T21:56:18.041" v="167"/>
          <ac:spMkLst>
            <pc:docMk/>
            <pc:sldMk cId="3183524836" sldId="262"/>
            <ac:spMk id="5" creationId="{654567BA-AA2B-4941-B9BA-ED0C1693643F}"/>
          </ac:spMkLst>
        </pc:spChg>
      </pc:sldChg>
      <pc:sldChg chg="addSp delSp modSp">
        <pc:chgData name="Anthonia Akpan (2026998)" userId="S::2026998@student.uwtsd.ac.uk::f4522fb3-2210-4efa-893b-5e84191431d5" providerId="AD" clId="Web-{07B48188-2C1A-D462-B050-A53CA0569B19}" dt="2022-02-23T22:21:44.574" v="462" actId="20577"/>
        <pc:sldMkLst>
          <pc:docMk/>
          <pc:sldMk cId="3470477755" sldId="265"/>
        </pc:sldMkLst>
        <pc:spChg chg="add del mod">
          <ac:chgData name="Anthonia Akpan (2026998)" userId="S::2026998@student.uwtsd.ac.uk::f4522fb3-2210-4efa-893b-5e84191431d5" providerId="AD" clId="Web-{07B48188-2C1A-D462-B050-A53CA0569B19}" dt="2022-02-23T21:50:26.284" v="107"/>
          <ac:spMkLst>
            <pc:docMk/>
            <pc:sldMk cId="3470477755" sldId="265"/>
            <ac:spMk id="3" creationId="{6BA4CF60-BAD9-4B5B-9B8A-B69BA0E9BF91}"/>
          </ac:spMkLst>
        </pc:spChg>
        <pc:spChg chg="add del">
          <ac:chgData name="Anthonia Akpan (2026998)" userId="S::2026998@student.uwtsd.ac.uk::f4522fb3-2210-4efa-893b-5e84191431d5" providerId="AD" clId="Web-{07B48188-2C1A-D462-B050-A53CA0569B19}" dt="2022-02-23T21:51:21.222" v="109"/>
          <ac:spMkLst>
            <pc:docMk/>
            <pc:sldMk cId="3470477755" sldId="265"/>
            <ac:spMk id="4" creationId="{7F7DE265-C3EC-47FC-8A0A-836E7D770ADE}"/>
          </ac:spMkLst>
        </pc:spChg>
        <pc:spChg chg="add mod">
          <ac:chgData name="Anthonia Akpan (2026998)" userId="S::2026998@student.uwtsd.ac.uk::f4522fb3-2210-4efa-893b-5e84191431d5" providerId="AD" clId="Web-{07B48188-2C1A-D462-B050-A53CA0569B19}" dt="2022-02-23T22:21:44.574" v="462" actId="20577"/>
          <ac:spMkLst>
            <pc:docMk/>
            <pc:sldMk cId="3470477755" sldId="265"/>
            <ac:spMk id="5" creationId="{01378935-5A03-4DFD-9AA2-5008EAAF7EA9}"/>
          </ac:spMkLst>
        </pc:spChg>
        <pc:spChg chg="add del mod">
          <ac:chgData name="Anthonia Akpan (2026998)" userId="S::2026998@student.uwtsd.ac.uk::f4522fb3-2210-4efa-893b-5e84191431d5" providerId="AD" clId="Web-{07B48188-2C1A-D462-B050-A53CA0569B19}" dt="2022-02-23T22:06:44.836" v="188"/>
          <ac:spMkLst>
            <pc:docMk/>
            <pc:sldMk cId="3470477755" sldId="265"/>
            <ac:spMk id="6" creationId="{68F62669-ACEF-4845-8A57-2C2A705C7C5F}"/>
          </ac:spMkLst>
        </pc:spChg>
        <pc:spChg chg="add mod">
          <ac:chgData name="Anthonia Akpan (2026998)" userId="S::2026998@student.uwtsd.ac.uk::f4522fb3-2210-4efa-893b-5e84191431d5" providerId="AD" clId="Web-{07B48188-2C1A-D462-B050-A53CA0569B19}" dt="2022-02-23T22:09:19.699" v="215" actId="20577"/>
          <ac:spMkLst>
            <pc:docMk/>
            <pc:sldMk cId="3470477755" sldId="265"/>
            <ac:spMk id="7" creationId="{5AE01069-1770-43DD-A7F5-4A01ECE076BA}"/>
          </ac:spMkLst>
        </pc:spChg>
        <pc:spChg chg="add mod">
          <ac:chgData name="Anthonia Akpan (2026998)" userId="S::2026998@student.uwtsd.ac.uk::f4522fb3-2210-4efa-893b-5e84191431d5" providerId="AD" clId="Web-{07B48188-2C1A-D462-B050-A53CA0569B19}" dt="2022-02-23T22:06:58.789" v="191" actId="20577"/>
          <ac:spMkLst>
            <pc:docMk/>
            <pc:sldMk cId="3470477755" sldId="265"/>
            <ac:spMk id="8" creationId="{719B8C7F-50F6-4679-A7E2-00D2BEC05D2D}"/>
          </ac:spMkLst>
        </pc:spChg>
        <pc:spChg chg="mod">
          <ac:chgData name="Anthonia Akpan (2026998)" userId="S::2026998@student.uwtsd.ac.uk::f4522fb3-2210-4efa-893b-5e84191431d5" providerId="AD" clId="Web-{07B48188-2C1A-D462-B050-A53CA0569B19}" dt="2022-02-23T21:48:47.578" v="74" actId="14100"/>
          <ac:spMkLst>
            <pc:docMk/>
            <pc:sldMk cId="3470477755" sldId="265"/>
            <ac:spMk id="20" creationId="{0785C7DA-DC84-4CD4-9470-0B364D883A0B}"/>
          </ac:spMkLst>
        </pc:spChg>
      </pc:sldChg>
    </pc:docChg>
  </pc:docChgLst>
  <pc:docChgLst>
    <pc:chgData name="Anthonia Akpan (2026998)" userId="S::2026998@student.uwtsd.ac.uk::f4522fb3-2210-4efa-893b-5e84191431d5" providerId="AD" clId="Web-{80D212AC-90C7-318F-D3E8-4592F8599A00}"/>
    <pc:docChg chg="modSld">
      <pc:chgData name="Anthonia Akpan (2026998)" userId="S::2026998@student.uwtsd.ac.uk::f4522fb3-2210-4efa-893b-5e84191431d5" providerId="AD" clId="Web-{80D212AC-90C7-318F-D3E8-4592F8599A00}" dt="2022-03-09T13:23:14.063" v="686" actId="14100"/>
      <pc:docMkLst>
        <pc:docMk/>
      </pc:docMkLst>
      <pc:sldChg chg="modSp">
        <pc:chgData name="Anthonia Akpan (2026998)" userId="S::2026998@student.uwtsd.ac.uk::f4522fb3-2210-4efa-893b-5e84191431d5" providerId="AD" clId="Web-{80D212AC-90C7-318F-D3E8-4592F8599A00}" dt="2022-03-09T13:23:14.063" v="686" actId="14100"/>
        <pc:sldMkLst>
          <pc:docMk/>
          <pc:sldMk cId="3709954579" sldId="285"/>
        </pc:sldMkLst>
        <pc:spChg chg="mod">
          <ac:chgData name="Anthonia Akpan (2026998)" userId="S::2026998@student.uwtsd.ac.uk::f4522fb3-2210-4efa-893b-5e84191431d5" providerId="AD" clId="Web-{80D212AC-90C7-318F-D3E8-4592F8599A00}" dt="2022-03-09T13:23:14.063" v="686" actId="14100"/>
          <ac:spMkLst>
            <pc:docMk/>
            <pc:sldMk cId="3709954579" sldId="285"/>
            <ac:spMk id="3" creationId="{9DD56672-348E-450A-82D5-BD818105539A}"/>
          </ac:spMkLst>
        </pc:spChg>
      </pc:sldChg>
    </pc:docChg>
  </pc:docChgLst>
  <pc:docChgLst>
    <pc:chgData name="Anthonia Akpan (2026998)" userId="S::2026998@student.uwtsd.ac.uk::f4522fb3-2210-4efa-893b-5e84191431d5" providerId="AD" clId="Web-{CEDEEEE7-A95B-91B5-730C-4F713B6AB21E}"/>
    <pc:docChg chg="modSld sldOrd">
      <pc:chgData name="Anthonia Akpan (2026998)" userId="S::2026998@student.uwtsd.ac.uk::f4522fb3-2210-4efa-893b-5e84191431d5" providerId="AD" clId="Web-{CEDEEEE7-A95B-91B5-730C-4F713B6AB21E}" dt="2022-03-09T10:29:32.642" v="16"/>
      <pc:docMkLst>
        <pc:docMk/>
      </pc:docMkLst>
      <pc:sldChg chg="ord">
        <pc:chgData name="Anthonia Akpan (2026998)" userId="S::2026998@student.uwtsd.ac.uk::f4522fb3-2210-4efa-893b-5e84191431d5" providerId="AD" clId="Web-{CEDEEEE7-A95B-91B5-730C-4F713B6AB21E}" dt="2022-03-09T10:29:32.642" v="16"/>
        <pc:sldMkLst>
          <pc:docMk/>
          <pc:sldMk cId="2889435466" sldId="277"/>
        </pc:sldMkLst>
      </pc:sldChg>
      <pc:sldChg chg="modSp">
        <pc:chgData name="Anthonia Akpan (2026998)" userId="S::2026998@student.uwtsd.ac.uk::f4522fb3-2210-4efa-893b-5e84191431d5" providerId="AD" clId="Web-{CEDEEEE7-A95B-91B5-730C-4F713B6AB21E}" dt="2022-03-09T10:25:30.980" v="10" actId="14100"/>
        <pc:sldMkLst>
          <pc:docMk/>
          <pc:sldMk cId="2514585716" sldId="280"/>
        </pc:sldMkLst>
        <pc:picChg chg="mod">
          <ac:chgData name="Anthonia Akpan (2026998)" userId="S::2026998@student.uwtsd.ac.uk::f4522fb3-2210-4efa-893b-5e84191431d5" providerId="AD" clId="Web-{CEDEEEE7-A95B-91B5-730C-4F713B6AB21E}" dt="2022-03-09T10:25:30.980" v="10" actId="14100"/>
          <ac:picMkLst>
            <pc:docMk/>
            <pc:sldMk cId="2514585716" sldId="280"/>
            <ac:picMk id="4" creationId="{8D75DE9E-75CA-4526-9CCF-57E8C7EEFFAC}"/>
          </ac:picMkLst>
        </pc:picChg>
      </pc:sldChg>
      <pc:sldChg chg="modSp">
        <pc:chgData name="Anthonia Akpan (2026998)" userId="S::2026998@student.uwtsd.ac.uk::f4522fb3-2210-4efa-893b-5e84191431d5" providerId="AD" clId="Web-{CEDEEEE7-A95B-91B5-730C-4F713B6AB21E}" dt="2022-03-09T10:19:32.658" v="7"/>
        <pc:sldMkLst>
          <pc:docMk/>
          <pc:sldMk cId="3032918934" sldId="281"/>
        </pc:sldMkLst>
        <pc:spChg chg="mod">
          <ac:chgData name="Anthonia Akpan (2026998)" userId="S::2026998@student.uwtsd.ac.uk::f4522fb3-2210-4efa-893b-5e84191431d5" providerId="AD" clId="Web-{CEDEEEE7-A95B-91B5-730C-4F713B6AB21E}" dt="2022-03-09T10:19:32.658" v="7"/>
          <ac:spMkLst>
            <pc:docMk/>
            <pc:sldMk cId="3032918934" sldId="281"/>
            <ac:spMk id="2" creationId="{2D3041CB-B391-47E7-9CE8-9BA64B9DF859}"/>
          </ac:spMkLst>
        </pc:spChg>
      </pc:sldChg>
    </pc:docChg>
  </pc:docChgLst>
  <pc:docChgLst>
    <pc:chgData name="Anthonia Akpan (2026998)" userId="S::2026998@student.uwtsd.ac.uk::f4522fb3-2210-4efa-893b-5e84191431d5" providerId="AD" clId="Web-{3717C59A-F40D-4956-B2A1-B0DB56C257DA}"/>
    <pc:docChg chg="addSld delSld modSld addMainMaster delMainMaster">
      <pc:chgData name="Anthonia Akpan (2026998)" userId="S::2026998@student.uwtsd.ac.uk::f4522fb3-2210-4efa-893b-5e84191431d5" providerId="AD" clId="Web-{3717C59A-F40D-4956-B2A1-B0DB56C257DA}" dt="2022-02-14T18:58:24.464" v="300" actId="20577"/>
      <pc:docMkLst>
        <pc:docMk/>
      </pc:docMkLst>
      <pc:sldChg chg="addSp delSp modSp mod setBg modClrScheme addAnim delAnim setClrOvrMap delDesignElem chgLayout">
        <pc:chgData name="Anthonia Akpan (2026998)" userId="S::2026998@student.uwtsd.ac.uk::f4522fb3-2210-4efa-893b-5e84191431d5" providerId="AD" clId="Web-{3717C59A-F40D-4956-B2A1-B0DB56C257DA}" dt="2022-02-14T18:17:13.263" v="259"/>
        <pc:sldMkLst>
          <pc:docMk/>
          <pc:sldMk cId="109857222" sldId="256"/>
        </pc:sldMkLst>
        <pc:spChg chg="mod ord">
          <ac:chgData name="Anthonia Akpan (2026998)" userId="S::2026998@student.uwtsd.ac.uk::f4522fb3-2210-4efa-893b-5e84191431d5" providerId="AD" clId="Web-{3717C59A-F40D-4956-B2A1-B0DB56C257DA}" dt="2022-02-14T18:17:13.263" v="259"/>
          <ac:spMkLst>
            <pc:docMk/>
            <pc:sldMk cId="109857222" sldId="256"/>
            <ac:spMk id="2" creationId="{00000000-0000-0000-0000-000000000000}"/>
          </ac:spMkLst>
        </pc:spChg>
        <pc:spChg chg="mod ord">
          <ac:chgData name="Anthonia Akpan (2026998)" userId="S::2026998@student.uwtsd.ac.uk::f4522fb3-2210-4efa-893b-5e84191431d5" providerId="AD" clId="Web-{3717C59A-F40D-4956-B2A1-B0DB56C257DA}" dt="2022-02-14T18:17:13.263" v="259"/>
          <ac:spMkLst>
            <pc:docMk/>
            <pc:sldMk cId="109857222" sldId="256"/>
            <ac:spMk id="3" creationId="{00000000-0000-0000-0000-000000000000}"/>
          </ac:spMkLst>
        </pc:spChg>
        <pc:spChg chg="add del">
          <ac:chgData name="Anthonia Akpan (2026998)" userId="S::2026998@student.uwtsd.ac.uk::f4522fb3-2210-4efa-893b-5e84191431d5" providerId="AD" clId="Web-{3717C59A-F40D-4956-B2A1-B0DB56C257DA}" dt="2022-02-14T17:49:09.105" v="1"/>
          <ac:spMkLst>
            <pc:docMk/>
            <pc:sldMk cId="109857222" sldId="256"/>
            <ac:spMk id="9" creationId="{A34066D6-1B59-4642-A86D-39464CEE971B}"/>
          </ac:spMkLst>
        </pc:spChg>
        <pc:spChg chg="add del">
          <ac:chgData name="Anthonia Akpan (2026998)" userId="S::2026998@student.uwtsd.ac.uk::f4522fb3-2210-4efa-893b-5e84191431d5" providerId="AD" clId="Web-{3717C59A-F40D-4956-B2A1-B0DB56C257DA}" dt="2022-02-14T17:49:09.105" v="1"/>
          <ac:spMkLst>
            <pc:docMk/>
            <pc:sldMk cId="109857222" sldId="256"/>
            <ac:spMk id="11" creationId="{18E928D9-3091-4385-B979-265D55AD02CE}"/>
          </ac:spMkLst>
        </pc:spChg>
        <pc:spChg chg="add del">
          <ac:chgData name="Anthonia Akpan (2026998)" userId="S::2026998@student.uwtsd.ac.uk::f4522fb3-2210-4efa-893b-5e84191431d5" providerId="AD" clId="Web-{3717C59A-F40D-4956-B2A1-B0DB56C257DA}" dt="2022-02-14T17:49:09.105" v="1"/>
          <ac:spMkLst>
            <pc:docMk/>
            <pc:sldMk cId="109857222" sldId="256"/>
            <ac:spMk id="13" creationId="{7D602432-D774-4CF5-94E8-7D52D01059D2}"/>
          </ac:spMkLst>
        </pc:spChg>
        <pc:spChg chg="add del">
          <ac:chgData name="Anthonia Akpan (2026998)" userId="S::2026998@student.uwtsd.ac.uk::f4522fb3-2210-4efa-893b-5e84191431d5" providerId="AD" clId="Web-{3717C59A-F40D-4956-B2A1-B0DB56C257DA}" dt="2022-02-14T17:49:09.105" v="1"/>
          <ac:spMkLst>
            <pc:docMk/>
            <pc:sldMk cId="109857222" sldId="256"/>
            <ac:spMk id="15" creationId="{CBF9EBB4-5078-47B2-AAA0-DF4A88D8182A}"/>
          </ac:spMkLst>
        </pc:spChg>
        <pc:spChg chg="add del">
          <ac:chgData name="Anthonia Akpan (2026998)" userId="S::2026998@student.uwtsd.ac.uk::f4522fb3-2210-4efa-893b-5e84191431d5" providerId="AD" clId="Web-{3717C59A-F40D-4956-B2A1-B0DB56C257DA}" dt="2022-02-14T17:55:23.034" v="87"/>
          <ac:spMkLst>
            <pc:docMk/>
            <pc:sldMk cId="109857222" sldId="256"/>
            <ac:spMk id="20" creationId="{A38827F1-3359-44F6-9009-43AE2B17FEAD}"/>
          </ac:spMkLst>
        </pc:spChg>
        <pc:spChg chg="add del">
          <ac:chgData name="Anthonia Akpan (2026998)" userId="S::2026998@student.uwtsd.ac.uk::f4522fb3-2210-4efa-893b-5e84191431d5" providerId="AD" clId="Web-{3717C59A-F40D-4956-B2A1-B0DB56C257DA}" dt="2022-02-14T17:55:23.034" v="87"/>
          <ac:spMkLst>
            <pc:docMk/>
            <pc:sldMk cId="109857222" sldId="256"/>
            <ac:spMk id="21" creationId="{17AFAD67-5350-4773-886F-D6DD7E66DB04}"/>
          </ac:spMkLst>
        </pc:spChg>
        <pc:spChg chg="add del">
          <ac:chgData name="Anthonia Akpan (2026998)" userId="S::2026998@student.uwtsd.ac.uk::f4522fb3-2210-4efa-893b-5e84191431d5" providerId="AD" clId="Web-{3717C59A-F40D-4956-B2A1-B0DB56C257DA}" dt="2022-02-14T18:17:02.385" v="258"/>
          <ac:spMkLst>
            <pc:docMk/>
            <pc:sldMk cId="109857222" sldId="256"/>
            <ac:spMk id="24" creationId="{B8DBF1C0-B8F1-4AAC-8704-256BA0E9D63B}"/>
          </ac:spMkLst>
        </pc:spChg>
        <pc:spChg chg="add del">
          <ac:chgData name="Anthonia Akpan (2026998)" userId="S::2026998@student.uwtsd.ac.uk::f4522fb3-2210-4efa-893b-5e84191431d5" providerId="AD" clId="Web-{3717C59A-F40D-4956-B2A1-B0DB56C257DA}" dt="2022-02-14T18:17:02.385" v="258"/>
          <ac:spMkLst>
            <pc:docMk/>
            <pc:sldMk cId="109857222" sldId="256"/>
            <ac:spMk id="25" creationId="{B70F7E59-C971-4F55-8E3A-1E583B65FCB9}"/>
          </ac:spMkLst>
        </pc:spChg>
        <pc:spChg chg="add del">
          <ac:chgData name="Anthonia Akpan (2026998)" userId="S::2026998@student.uwtsd.ac.uk::f4522fb3-2210-4efa-893b-5e84191431d5" providerId="AD" clId="Web-{3717C59A-F40D-4956-B2A1-B0DB56C257DA}" dt="2022-02-14T18:17:02.385" v="258"/>
          <ac:spMkLst>
            <pc:docMk/>
            <pc:sldMk cId="109857222" sldId="256"/>
            <ac:spMk id="27" creationId="{2668F1A4-6DBB-4F0B-A679-6EE5483638F8}"/>
          </ac:spMkLst>
        </pc:spChg>
        <pc:spChg chg="add del">
          <ac:chgData name="Anthonia Akpan (2026998)" userId="S::2026998@student.uwtsd.ac.uk::f4522fb3-2210-4efa-893b-5e84191431d5" providerId="AD" clId="Web-{3717C59A-F40D-4956-B2A1-B0DB56C257DA}" dt="2022-02-14T17:55:09.737" v="76"/>
          <ac:spMkLst>
            <pc:docMk/>
            <pc:sldMk cId="109857222" sldId="256"/>
            <ac:spMk id="29" creationId="{55D20674-CF0C-4687-81B6-A613F871AF46}"/>
          </ac:spMkLst>
        </pc:spChg>
        <pc:spChg chg="add del">
          <ac:chgData name="Anthonia Akpan (2026998)" userId="S::2026998@student.uwtsd.ac.uk::f4522fb3-2210-4efa-893b-5e84191431d5" providerId="AD" clId="Web-{3717C59A-F40D-4956-B2A1-B0DB56C257DA}" dt="2022-02-14T17:55:09.737" v="76"/>
          <ac:spMkLst>
            <pc:docMk/>
            <pc:sldMk cId="109857222" sldId="256"/>
            <ac:spMk id="31" creationId="{6C819BFF-25C5-425C-8CD1-789F7A30D26B}"/>
          </ac:spMkLst>
        </pc:spChg>
        <pc:spChg chg="add del">
          <ac:chgData name="Anthonia Akpan (2026998)" userId="S::2026998@student.uwtsd.ac.uk::f4522fb3-2210-4efa-893b-5e84191431d5" providerId="AD" clId="Web-{3717C59A-F40D-4956-B2A1-B0DB56C257DA}" dt="2022-02-14T17:55:12.596" v="80"/>
          <ac:spMkLst>
            <pc:docMk/>
            <pc:sldMk cId="109857222" sldId="256"/>
            <ac:spMk id="33" creationId="{E2748806-3AF5-4078-830A-C1F26BF1B200}"/>
          </ac:spMkLst>
        </pc:spChg>
        <pc:spChg chg="add del">
          <ac:chgData name="Anthonia Akpan (2026998)" userId="S::2026998@student.uwtsd.ac.uk::f4522fb3-2210-4efa-893b-5e84191431d5" providerId="AD" clId="Web-{3717C59A-F40D-4956-B2A1-B0DB56C257DA}" dt="2022-02-14T17:55:12.596" v="80"/>
          <ac:spMkLst>
            <pc:docMk/>
            <pc:sldMk cId="109857222" sldId="256"/>
            <ac:spMk id="34" creationId="{34FBEBF3-C941-4CB0-8AC2-3B50E1371BBF}"/>
          </ac:spMkLst>
        </pc:spChg>
        <pc:spChg chg="add del">
          <ac:chgData name="Anthonia Akpan (2026998)" userId="S::2026998@student.uwtsd.ac.uk::f4522fb3-2210-4efa-893b-5e84191431d5" providerId="AD" clId="Web-{3717C59A-F40D-4956-B2A1-B0DB56C257DA}" dt="2022-02-14T17:55:19.174" v="84"/>
          <ac:spMkLst>
            <pc:docMk/>
            <pc:sldMk cId="109857222" sldId="256"/>
            <ac:spMk id="36" creationId="{55D20674-CF0C-4687-81B6-A613F871AF46}"/>
          </ac:spMkLst>
        </pc:spChg>
        <pc:spChg chg="add del">
          <ac:chgData name="Anthonia Akpan (2026998)" userId="S::2026998@student.uwtsd.ac.uk::f4522fb3-2210-4efa-893b-5e84191431d5" providerId="AD" clId="Web-{3717C59A-F40D-4956-B2A1-B0DB56C257DA}" dt="2022-02-14T17:55:19.174" v="84"/>
          <ac:spMkLst>
            <pc:docMk/>
            <pc:sldMk cId="109857222" sldId="256"/>
            <ac:spMk id="37" creationId="{6C819BFF-25C5-425C-8CD1-789F7A30D26B}"/>
          </ac:spMkLst>
        </pc:spChg>
        <pc:spChg chg="add del">
          <ac:chgData name="Anthonia Akpan (2026998)" userId="S::2026998@student.uwtsd.ac.uk::f4522fb3-2210-4efa-893b-5e84191431d5" providerId="AD" clId="Web-{3717C59A-F40D-4956-B2A1-B0DB56C257DA}" dt="2022-02-14T17:55:23.018" v="86"/>
          <ac:spMkLst>
            <pc:docMk/>
            <pc:sldMk cId="109857222" sldId="256"/>
            <ac:spMk id="39" creationId="{E2748806-3AF5-4078-830A-C1F26BF1B200}"/>
          </ac:spMkLst>
        </pc:spChg>
        <pc:spChg chg="add del">
          <ac:chgData name="Anthonia Akpan (2026998)" userId="S::2026998@student.uwtsd.ac.uk::f4522fb3-2210-4efa-893b-5e84191431d5" providerId="AD" clId="Web-{3717C59A-F40D-4956-B2A1-B0DB56C257DA}" dt="2022-02-14T17:55:23.018" v="86"/>
          <ac:spMkLst>
            <pc:docMk/>
            <pc:sldMk cId="109857222" sldId="256"/>
            <ac:spMk id="40" creationId="{34FBEBF3-C941-4CB0-8AC2-3B50E1371BBF}"/>
          </ac:spMkLst>
        </pc:spChg>
        <pc:spChg chg="add del">
          <ac:chgData name="Anthonia Akpan (2026998)" userId="S::2026998@student.uwtsd.ac.uk::f4522fb3-2210-4efa-893b-5e84191431d5" providerId="AD" clId="Web-{3717C59A-F40D-4956-B2A1-B0DB56C257DA}" dt="2022-02-14T18:03:34.340" v="220"/>
          <ac:spMkLst>
            <pc:docMk/>
            <pc:sldMk cId="109857222" sldId="256"/>
            <ac:spMk id="42" creationId="{55D20674-CF0C-4687-81B6-A613F871AF46}"/>
          </ac:spMkLst>
        </pc:spChg>
        <pc:spChg chg="add del">
          <ac:chgData name="Anthonia Akpan (2026998)" userId="S::2026998@student.uwtsd.ac.uk::f4522fb3-2210-4efa-893b-5e84191431d5" providerId="AD" clId="Web-{3717C59A-F40D-4956-B2A1-B0DB56C257DA}" dt="2022-02-14T18:03:34.340" v="220"/>
          <ac:spMkLst>
            <pc:docMk/>
            <pc:sldMk cId="109857222" sldId="256"/>
            <ac:spMk id="43" creationId="{6C819BFF-25C5-425C-8CD1-789F7A30D26B}"/>
          </ac:spMkLst>
        </pc:spChg>
        <pc:spChg chg="add del">
          <ac:chgData name="Anthonia Akpan (2026998)" userId="S::2026998@student.uwtsd.ac.uk::f4522fb3-2210-4efa-893b-5e84191431d5" providerId="AD" clId="Web-{3717C59A-F40D-4956-B2A1-B0DB56C257DA}" dt="2022-02-14T18:03:34.324" v="219"/>
          <ac:spMkLst>
            <pc:docMk/>
            <pc:sldMk cId="109857222" sldId="256"/>
            <ac:spMk id="48" creationId="{51B63EEE-B5E3-42ED-90DF-2948123C7049}"/>
          </ac:spMkLst>
        </pc:spChg>
        <pc:spChg chg="add del">
          <ac:chgData name="Anthonia Akpan (2026998)" userId="S::2026998@student.uwtsd.ac.uk::f4522fb3-2210-4efa-893b-5e84191431d5" providerId="AD" clId="Web-{3717C59A-F40D-4956-B2A1-B0DB56C257DA}" dt="2022-02-14T18:03:34.324" v="219"/>
          <ac:spMkLst>
            <pc:docMk/>
            <pc:sldMk cId="109857222" sldId="256"/>
            <ac:spMk id="50" creationId="{00DC7BE8-B819-4865-ACAD-6EE9C972122D}"/>
          </ac:spMkLst>
        </pc:spChg>
        <pc:spChg chg="add del">
          <ac:chgData name="Anthonia Akpan (2026998)" userId="S::2026998@student.uwtsd.ac.uk::f4522fb3-2210-4efa-893b-5e84191431d5" providerId="AD" clId="Web-{3717C59A-F40D-4956-B2A1-B0DB56C257DA}" dt="2022-02-14T18:14:41.789" v="251"/>
          <ac:spMkLst>
            <pc:docMk/>
            <pc:sldMk cId="109857222" sldId="256"/>
            <ac:spMk id="60" creationId="{A38827F1-3359-44F6-9009-43AE2B17FEAD}"/>
          </ac:spMkLst>
        </pc:spChg>
        <pc:spChg chg="add del">
          <ac:chgData name="Anthonia Akpan (2026998)" userId="S::2026998@student.uwtsd.ac.uk::f4522fb3-2210-4efa-893b-5e84191431d5" providerId="AD" clId="Web-{3717C59A-F40D-4956-B2A1-B0DB56C257DA}" dt="2022-02-14T18:14:41.789" v="251"/>
          <ac:spMkLst>
            <pc:docMk/>
            <pc:sldMk cId="109857222" sldId="256"/>
            <ac:spMk id="61" creationId="{17AFAD67-5350-4773-886F-D6DD7E66DB04}"/>
          </ac:spMkLst>
        </pc:spChg>
        <pc:grpChg chg="add del">
          <ac:chgData name="Anthonia Akpan (2026998)" userId="S::2026998@student.uwtsd.ac.uk::f4522fb3-2210-4efa-893b-5e84191431d5" providerId="AD" clId="Web-{3717C59A-F40D-4956-B2A1-B0DB56C257DA}" dt="2022-02-14T17:55:23.034" v="87"/>
          <ac:grpSpMkLst>
            <pc:docMk/>
            <pc:sldMk cId="109857222" sldId="256"/>
            <ac:grpSpMk id="23" creationId="{3914D2BD-3C47-433D-81FE-DC6C39595F0E}"/>
          </ac:grpSpMkLst>
        </pc:grpChg>
        <pc:grpChg chg="add del">
          <ac:chgData name="Anthonia Akpan (2026998)" userId="S::2026998@student.uwtsd.ac.uk::f4522fb3-2210-4efa-893b-5e84191431d5" providerId="AD" clId="Web-{3717C59A-F40D-4956-B2A1-B0DB56C257DA}" dt="2022-02-14T18:03:34.324" v="219"/>
          <ac:grpSpMkLst>
            <pc:docMk/>
            <pc:sldMk cId="109857222" sldId="256"/>
            <ac:grpSpMk id="52" creationId="{E6C9AB00-EF0D-4621-BAA6-149A927DCAF4}"/>
          </ac:grpSpMkLst>
        </pc:grpChg>
        <pc:grpChg chg="add del">
          <ac:chgData name="Anthonia Akpan (2026998)" userId="S::2026998@student.uwtsd.ac.uk::f4522fb3-2210-4efa-893b-5e84191431d5" providerId="AD" clId="Web-{3717C59A-F40D-4956-B2A1-B0DB56C257DA}" dt="2022-02-14T18:14:41.789" v="251"/>
          <ac:grpSpMkLst>
            <pc:docMk/>
            <pc:sldMk cId="109857222" sldId="256"/>
            <ac:grpSpMk id="62" creationId="{654AC0FE-C43D-49AC-9730-284354DEC86E}"/>
          </ac:grpSpMkLst>
        </pc:grpChg>
        <pc:picChg chg="add del">
          <ac:chgData name="Anthonia Akpan (2026998)" userId="S::2026998@student.uwtsd.ac.uk::f4522fb3-2210-4efa-893b-5e84191431d5" providerId="AD" clId="Web-{3717C59A-F40D-4956-B2A1-B0DB56C257DA}" dt="2022-02-14T17:49:09.105" v="1"/>
          <ac:picMkLst>
            <pc:docMk/>
            <pc:sldMk cId="109857222" sldId="256"/>
            <ac:picMk id="4" creationId="{7A81C300-72F6-41A5-AEA3-8DC2E8CB7DA1}"/>
          </ac:picMkLst>
        </pc:picChg>
        <pc:picChg chg="add mod ord">
          <ac:chgData name="Anthonia Akpan (2026998)" userId="S::2026998@student.uwtsd.ac.uk::f4522fb3-2210-4efa-893b-5e84191431d5" providerId="AD" clId="Web-{3717C59A-F40D-4956-B2A1-B0DB56C257DA}" dt="2022-02-14T18:15:11.727" v="252"/>
          <ac:picMkLst>
            <pc:docMk/>
            <pc:sldMk cId="109857222" sldId="256"/>
            <ac:picMk id="22" creationId="{DEF87DE9-950D-4B58-9FD3-F3590E6745C7}"/>
          </ac:picMkLst>
        </pc:picChg>
      </pc:sldChg>
      <pc:sldChg chg="modSp new del mod modClrScheme chgLayout">
        <pc:chgData name="Anthonia Akpan (2026998)" userId="S::2026998@student.uwtsd.ac.uk::f4522fb3-2210-4efa-893b-5e84191431d5" providerId="AD" clId="Web-{3717C59A-F40D-4956-B2A1-B0DB56C257DA}" dt="2022-02-14T18:16:05.447" v="256"/>
        <pc:sldMkLst>
          <pc:docMk/>
          <pc:sldMk cId="945798426" sldId="257"/>
        </pc:sldMkLst>
        <pc:spChg chg="mod ord">
          <ac:chgData name="Anthonia Akpan (2026998)" userId="S::2026998@student.uwtsd.ac.uk::f4522fb3-2210-4efa-893b-5e84191431d5" providerId="AD" clId="Web-{3717C59A-F40D-4956-B2A1-B0DB56C257DA}" dt="2022-02-14T18:14:41.789" v="251"/>
          <ac:spMkLst>
            <pc:docMk/>
            <pc:sldMk cId="945798426" sldId="257"/>
            <ac:spMk id="2" creationId="{96C2449F-ACCC-4ADE-AB4C-26E6A846A40D}"/>
          </ac:spMkLst>
        </pc:spChg>
        <pc:spChg chg="mod ord">
          <ac:chgData name="Anthonia Akpan (2026998)" userId="S::2026998@student.uwtsd.ac.uk::f4522fb3-2210-4efa-893b-5e84191431d5" providerId="AD" clId="Web-{3717C59A-F40D-4956-B2A1-B0DB56C257DA}" dt="2022-02-14T18:14:41.789" v="251"/>
          <ac:spMkLst>
            <pc:docMk/>
            <pc:sldMk cId="945798426" sldId="257"/>
            <ac:spMk id="3" creationId="{213C5C36-C9DC-46E9-919D-358365BE23D1}"/>
          </ac:spMkLst>
        </pc:spChg>
      </pc:sldChg>
      <pc:sldChg chg="addSp delSp modSp new mod setBg modClrScheme setClrOvrMap chgLayout">
        <pc:chgData name="Anthonia Akpan (2026998)" userId="S::2026998@student.uwtsd.ac.uk::f4522fb3-2210-4efa-893b-5e84191431d5" providerId="AD" clId="Web-{3717C59A-F40D-4956-B2A1-B0DB56C257DA}" dt="2022-02-14T18:58:24.464" v="300" actId="20577"/>
        <pc:sldMkLst>
          <pc:docMk/>
          <pc:sldMk cId="2323673783" sldId="257"/>
        </pc:sldMkLst>
        <pc:spChg chg="mod ord">
          <ac:chgData name="Anthonia Akpan (2026998)" userId="S::2026998@student.uwtsd.ac.uk::f4522fb3-2210-4efa-893b-5e84191431d5" providerId="AD" clId="Web-{3717C59A-F40D-4956-B2A1-B0DB56C257DA}" dt="2022-02-14T18:58:24.464" v="300" actId="20577"/>
          <ac:spMkLst>
            <pc:docMk/>
            <pc:sldMk cId="2323673783" sldId="257"/>
            <ac:spMk id="2" creationId="{BECE6BE2-74CD-42BA-B6B2-EB1546429DCE}"/>
          </ac:spMkLst>
        </pc:spChg>
        <pc:spChg chg="del mod ord">
          <ac:chgData name="Anthonia Akpan (2026998)" userId="S::2026998@student.uwtsd.ac.uk::f4522fb3-2210-4efa-893b-5e84191431d5" providerId="AD" clId="Web-{3717C59A-F40D-4956-B2A1-B0DB56C257DA}" dt="2022-02-14T18:17:21.308" v="260"/>
          <ac:spMkLst>
            <pc:docMk/>
            <pc:sldMk cId="2323673783" sldId="257"/>
            <ac:spMk id="3" creationId="{0B1B6C4F-9BF6-4817-83BA-15FC9C48B44A}"/>
          </ac:spMkLst>
        </pc:spChg>
        <pc:spChg chg="add">
          <ac:chgData name="Anthonia Akpan (2026998)" userId="S::2026998@student.uwtsd.ac.uk::f4522fb3-2210-4efa-893b-5e84191431d5" providerId="AD" clId="Web-{3717C59A-F40D-4956-B2A1-B0DB56C257DA}" dt="2022-02-14T18:17:21.308" v="260"/>
          <ac:spMkLst>
            <pc:docMk/>
            <pc:sldMk cId="2323673783" sldId="257"/>
            <ac:spMk id="12" creationId="{73C0A186-7444-4460-9C37-532E7671E99E}"/>
          </ac:spMkLst>
        </pc:spChg>
        <pc:grpChg chg="add">
          <ac:chgData name="Anthonia Akpan (2026998)" userId="S::2026998@student.uwtsd.ac.uk::f4522fb3-2210-4efa-893b-5e84191431d5" providerId="AD" clId="Web-{3717C59A-F40D-4956-B2A1-B0DB56C257DA}" dt="2022-02-14T18:17:21.308" v="260"/>
          <ac:grpSpMkLst>
            <pc:docMk/>
            <pc:sldMk cId="2323673783" sldId="257"/>
            <ac:grpSpMk id="8" creationId="{93E10248-AF0E-477D-B4D2-47C02CE4E353}"/>
          </ac:grpSpMkLst>
        </pc:grpChg>
        <pc:grpChg chg="add">
          <ac:chgData name="Anthonia Akpan (2026998)" userId="S::2026998@student.uwtsd.ac.uk::f4522fb3-2210-4efa-893b-5e84191431d5" providerId="AD" clId="Web-{3717C59A-F40D-4956-B2A1-B0DB56C257DA}" dt="2022-02-14T18:17:21.308" v="260"/>
          <ac:grpSpMkLst>
            <pc:docMk/>
            <pc:sldMk cId="2323673783" sldId="257"/>
            <ac:grpSpMk id="14" creationId="{F1ECA4FE-7D2F-4576-B767-3A5F5ABFE90F}"/>
          </ac:grpSpMkLst>
        </pc:grpChg>
        <pc:cxnChg chg="add">
          <ac:chgData name="Anthonia Akpan (2026998)" userId="S::2026998@student.uwtsd.ac.uk::f4522fb3-2210-4efa-893b-5e84191431d5" providerId="AD" clId="Web-{3717C59A-F40D-4956-B2A1-B0DB56C257DA}" dt="2022-02-14T18:17:21.308" v="260"/>
          <ac:cxnSpMkLst>
            <pc:docMk/>
            <pc:sldMk cId="2323673783" sldId="257"/>
            <ac:cxnSpMk id="18" creationId="{E81F53E2-F556-42FA-8D24-113839EE19F8}"/>
          </ac:cxnSpMkLst>
        </pc:cxnChg>
      </pc:sldChg>
      <pc:sldChg chg="addSp delSp modSp new del mod setBg modClrScheme delDesignElem chgLayout">
        <pc:chgData name="Anthonia Akpan (2026998)" userId="S::2026998@student.uwtsd.ac.uk::f4522fb3-2210-4efa-893b-5e84191431d5" providerId="AD" clId="Web-{3717C59A-F40D-4956-B2A1-B0DB56C257DA}" dt="2022-02-14T18:15:54.759" v="255"/>
        <pc:sldMkLst>
          <pc:docMk/>
          <pc:sldMk cId="1996613420" sldId="258"/>
        </pc:sldMkLst>
        <pc:spChg chg="mod ord">
          <ac:chgData name="Anthonia Akpan (2026998)" userId="S::2026998@student.uwtsd.ac.uk::f4522fb3-2210-4efa-893b-5e84191431d5" providerId="AD" clId="Web-{3717C59A-F40D-4956-B2A1-B0DB56C257DA}" dt="2022-02-14T18:14:41.789" v="251"/>
          <ac:spMkLst>
            <pc:docMk/>
            <pc:sldMk cId="1996613420" sldId="258"/>
            <ac:spMk id="2" creationId="{3364C190-A1F8-4C64-AA04-DCA454715E62}"/>
          </ac:spMkLst>
        </pc:spChg>
        <pc:spChg chg="mod ord">
          <ac:chgData name="Anthonia Akpan (2026998)" userId="S::2026998@student.uwtsd.ac.uk::f4522fb3-2210-4efa-893b-5e84191431d5" providerId="AD" clId="Web-{3717C59A-F40D-4956-B2A1-B0DB56C257DA}" dt="2022-02-14T18:14:41.789" v="251"/>
          <ac:spMkLst>
            <pc:docMk/>
            <pc:sldMk cId="1996613420" sldId="258"/>
            <ac:spMk id="3" creationId="{5B51ADA0-1553-48EA-A9C8-6F1FC13401ED}"/>
          </ac:spMkLst>
        </pc:spChg>
        <pc:spChg chg="add">
          <ac:chgData name="Anthonia Akpan (2026998)" userId="S::2026998@student.uwtsd.ac.uk::f4522fb3-2210-4efa-893b-5e84191431d5" providerId="AD" clId="Web-{3717C59A-F40D-4956-B2A1-B0DB56C257DA}" dt="2022-02-14T18:10:52.597" v="235"/>
          <ac:spMkLst>
            <pc:docMk/>
            <pc:sldMk cId="1996613420" sldId="258"/>
            <ac:spMk id="4" creationId="{343B0124-6516-4B73-9A5F-0951AFE64ACF}"/>
          </ac:spMkLst>
        </pc:spChg>
        <pc:spChg chg="add">
          <ac:chgData name="Anthonia Akpan (2026998)" userId="S::2026998@student.uwtsd.ac.uk::f4522fb3-2210-4efa-893b-5e84191431d5" providerId="AD" clId="Web-{3717C59A-F40D-4956-B2A1-B0DB56C257DA}" dt="2022-02-14T18:11:04.941" v="236"/>
          <ac:spMkLst>
            <pc:docMk/>
            <pc:sldMk cId="1996613420" sldId="258"/>
            <ac:spMk id="5" creationId="{156AEBB5-AC3E-48A3-B67C-80EADA4A645E}"/>
          </ac:spMkLst>
        </pc:spChg>
        <pc:spChg chg="add del">
          <ac:chgData name="Anthonia Akpan (2026998)" userId="S::2026998@student.uwtsd.ac.uk::f4522fb3-2210-4efa-893b-5e84191431d5" providerId="AD" clId="Web-{3717C59A-F40D-4956-B2A1-B0DB56C257DA}" dt="2022-02-14T18:14:41.789" v="251"/>
          <ac:spMkLst>
            <pc:docMk/>
            <pc:sldMk cId="1996613420" sldId="258"/>
            <ac:spMk id="8" creationId="{9227E01C-3721-40E1-89B1-A36800C34B8D}"/>
          </ac:spMkLst>
        </pc:spChg>
        <pc:spChg chg="add del">
          <ac:chgData name="Anthonia Akpan (2026998)" userId="S::2026998@student.uwtsd.ac.uk::f4522fb3-2210-4efa-893b-5e84191431d5" providerId="AD" clId="Web-{3717C59A-F40D-4956-B2A1-B0DB56C257DA}" dt="2022-02-14T18:14:41.789" v="251"/>
          <ac:spMkLst>
            <pc:docMk/>
            <pc:sldMk cId="1996613420" sldId="258"/>
            <ac:spMk id="10" creationId="{2A3EA50C-9047-40D9-AC97-30AFC62E9A7C}"/>
          </ac:spMkLst>
        </pc:spChg>
        <pc:grpChg chg="add del">
          <ac:chgData name="Anthonia Akpan (2026998)" userId="S::2026998@student.uwtsd.ac.uk::f4522fb3-2210-4efa-893b-5e84191431d5" providerId="AD" clId="Web-{3717C59A-F40D-4956-B2A1-B0DB56C257DA}" dt="2022-02-14T18:14:41.789" v="251"/>
          <ac:grpSpMkLst>
            <pc:docMk/>
            <pc:sldMk cId="1996613420" sldId="258"/>
            <ac:grpSpMk id="12" creationId="{A1191C3E-29A4-488E-89F5-8FA0F70742A3}"/>
          </ac:grpSpMkLst>
        </pc:grpChg>
        <pc:picChg chg="add mod">
          <ac:chgData name="Anthonia Akpan (2026998)" userId="S::2026998@student.uwtsd.ac.uk::f4522fb3-2210-4efa-893b-5e84191431d5" providerId="AD" clId="Web-{3717C59A-F40D-4956-B2A1-B0DB56C257DA}" dt="2022-02-14T18:15:42.384" v="254" actId="1076"/>
          <ac:picMkLst>
            <pc:docMk/>
            <pc:sldMk cId="1996613420" sldId="258"/>
            <ac:picMk id="6" creationId="{DF3B5403-DB8D-4A75-A363-B809606D3508}"/>
          </ac:picMkLst>
        </pc:picChg>
      </pc:sldChg>
      <pc:sldChg chg="addSp delSp modSp new mod setBg setClrOvrMap">
        <pc:chgData name="Anthonia Akpan (2026998)" userId="S::2026998@student.uwtsd.ac.uk::f4522fb3-2210-4efa-893b-5e84191431d5" providerId="AD" clId="Web-{3717C59A-F40D-4956-B2A1-B0DB56C257DA}" dt="2022-02-14T18:18:00.293" v="262"/>
        <pc:sldMkLst>
          <pc:docMk/>
          <pc:sldMk cId="3783069157" sldId="258"/>
        </pc:sldMkLst>
        <pc:spChg chg="mod">
          <ac:chgData name="Anthonia Akpan (2026998)" userId="S::2026998@student.uwtsd.ac.uk::f4522fb3-2210-4efa-893b-5e84191431d5" providerId="AD" clId="Web-{3717C59A-F40D-4956-B2A1-B0DB56C257DA}" dt="2022-02-14T18:18:00.293" v="262"/>
          <ac:spMkLst>
            <pc:docMk/>
            <pc:sldMk cId="3783069157" sldId="258"/>
            <ac:spMk id="2" creationId="{254D57D6-663E-4E98-8C43-4837F1C011E0}"/>
          </ac:spMkLst>
        </pc:spChg>
        <pc:spChg chg="del">
          <ac:chgData name="Anthonia Akpan (2026998)" userId="S::2026998@student.uwtsd.ac.uk::f4522fb3-2210-4efa-893b-5e84191431d5" providerId="AD" clId="Web-{3717C59A-F40D-4956-B2A1-B0DB56C257DA}" dt="2022-02-14T18:18:00.293" v="262"/>
          <ac:spMkLst>
            <pc:docMk/>
            <pc:sldMk cId="3783069157" sldId="258"/>
            <ac:spMk id="3" creationId="{0734E6E6-C716-484A-BE4A-6543DE25CB51}"/>
          </ac:spMkLst>
        </pc:spChg>
        <pc:spChg chg="add">
          <ac:chgData name="Anthonia Akpan (2026998)" userId="S::2026998@student.uwtsd.ac.uk::f4522fb3-2210-4efa-893b-5e84191431d5" providerId="AD" clId="Web-{3717C59A-F40D-4956-B2A1-B0DB56C257DA}" dt="2022-02-14T18:18:00.293" v="262"/>
          <ac:spMkLst>
            <pc:docMk/>
            <pc:sldMk cId="3783069157" sldId="258"/>
            <ac:spMk id="12" creationId="{73C0A186-7444-4460-9C37-532E7671E99E}"/>
          </ac:spMkLst>
        </pc:spChg>
        <pc:grpChg chg="add">
          <ac:chgData name="Anthonia Akpan (2026998)" userId="S::2026998@student.uwtsd.ac.uk::f4522fb3-2210-4efa-893b-5e84191431d5" providerId="AD" clId="Web-{3717C59A-F40D-4956-B2A1-B0DB56C257DA}" dt="2022-02-14T18:18:00.293" v="262"/>
          <ac:grpSpMkLst>
            <pc:docMk/>
            <pc:sldMk cId="3783069157" sldId="258"/>
            <ac:grpSpMk id="8" creationId="{93E10248-AF0E-477D-B4D2-47C02CE4E353}"/>
          </ac:grpSpMkLst>
        </pc:grpChg>
        <pc:grpChg chg="add">
          <ac:chgData name="Anthonia Akpan (2026998)" userId="S::2026998@student.uwtsd.ac.uk::f4522fb3-2210-4efa-893b-5e84191431d5" providerId="AD" clId="Web-{3717C59A-F40D-4956-B2A1-B0DB56C257DA}" dt="2022-02-14T18:18:00.293" v="262"/>
          <ac:grpSpMkLst>
            <pc:docMk/>
            <pc:sldMk cId="3783069157" sldId="258"/>
            <ac:grpSpMk id="14" creationId="{F1ECA4FE-7D2F-4576-B767-3A5F5ABFE90F}"/>
          </ac:grpSpMkLst>
        </pc:grpChg>
        <pc:cxnChg chg="add">
          <ac:chgData name="Anthonia Akpan (2026998)" userId="S::2026998@student.uwtsd.ac.uk::f4522fb3-2210-4efa-893b-5e84191431d5" providerId="AD" clId="Web-{3717C59A-F40D-4956-B2A1-B0DB56C257DA}" dt="2022-02-14T18:18:00.293" v="262"/>
          <ac:cxnSpMkLst>
            <pc:docMk/>
            <pc:sldMk cId="3783069157" sldId="258"/>
            <ac:cxnSpMk id="18" creationId="{E81F53E2-F556-42FA-8D24-113839EE19F8}"/>
          </ac:cxnSpMkLst>
        </pc:cxnChg>
      </pc:sldChg>
      <pc:sldChg chg="addSp delSp modSp new mod setBg setClrOvrMap">
        <pc:chgData name="Anthonia Akpan (2026998)" userId="S::2026998@student.uwtsd.ac.uk::f4522fb3-2210-4efa-893b-5e84191431d5" providerId="AD" clId="Web-{3717C59A-F40D-4956-B2A1-B0DB56C257DA}" dt="2022-02-14T18:18:20.402" v="264"/>
        <pc:sldMkLst>
          <pc:docMk/>
          <pc:sldMk cId="3260420649" sldId="259"/>
        </pc:sldMkLst>
        <pc:spChg chg="mod">
          <ac:chgData name="Anthonia Akpan (2026998)" userId="S::2026998@student.uwtsd.ac.uk::f4522fb3-2210-4efa-893b-5e84191431d5" providerId="AD" clId="Web-{3717C59A-F40D-4956-B2A1-B0DB56C257DA}" dt="2022-02-14T18:18:20.402" v="264"/>
          <ac:spMkLst>
            <pc:docMk/>
            <pc:sldMk cId="3260420649" sldId="259"/>
            <ac:spMk id="2" creationId="{8443E940-3A07-4417-8DA8-8180173B7E5D}"/>
          </ac:spMkLst>
        </pc:spChg>
        <pc:spChg chg="del">
          <ac:chgData name="Anthonia Akpan (2026998)" userId="S::2026998@student.uwtsd.ac.uk::f4522fb3-2210-4efa-893b-5e84191431d5" providerId="AD" clId="Web-{3717C59A-F40D-4956-B2A1-B0DB56C257DA}" dt="2022-02-14T18:18:20.402" v="264"/>
          <ac:spMkLst>
            <pc:docMk/>
            <pc:sldMk cId="3260420649" sldId="259"/>
            <ac:spMk id="3" creationId="{B181E246-A4CE-464C-9A58-668687F57DA1}"/>
          </ac:spMkLst>
        </pc:spChg>
        <pc:spChg chg="add">
          <ac:chgData name="Anthonia Akpan (2026998)" userId="S::2026998@student.uwtsd.ac.uk::f4522fb3-2210-4efa-893b-5e84191431d5" providerId="AD" clId="Web-{3717C59A-F40D-4956-B2A1-B0DB56C257DA}" dt="2022-02-14T18:18:20.402" v="264"/>
          <ac:spMkLst>
            <pc:docMk/>
            <pc:sldMk cId="3260420649" sldId="259"/>
            <ac:spMk id="12" creationId="{73C0A186-7444-4460-9C37-532E7671E99E}"/>
          </ac:spMkLst>
        </pc:spChg>
        <pc:grpChg chg="add">
          <ac:chgData name="Anthonia Akpan (2026998)" userId="S::2026998@student.uwtsd.ac.uk::f4522fb3-2210-4efa-893b-5e84191431d5" providerId="AD" clId="Web-{3717C59A-F40D-4956-B2A1-B0DB56C257DA}" dt="2022-02-14T18:18:20.402" v="264"/>
          <ac:grpSpMkLst>
            <pc:docMk/>
            <pc:sldMk cId="3260420649" sldId="259"/>
            <ac:grpSpMk id="8" creationId="{93E10248-AF0E-477D-B4D2-47C02CE4E353}"/>
          </ac:grpSpMkLst>
        </pc:grpChg>
        <pc:grpChg chg="add">
          <ac:chgData name="Anthonia Akpan (2026998)" userId="S::2026998@student.uwtsd.ac.uk::f4522fb3-2210-4efa-893b-5e84191431d5" providerId="AD" clId="Web-{3717C59A-F40D-4956-B2A1-B0DB56C257DA}" dt="2022-02-14T18:18:20.402" v="264"/>
          <ac:grpSpMkLst>
            <pc:docMk/>
            <pc:sldMk cId="3260420649" sldId="259"/>
            <ac:grpSpMk id="14" creationId="{F1ECA4FE-7D2F-4576-B767-3A5F5ABFE90F}"/>
          </ac:grpSpMkLst>
        </pc:grpChg>
        <pc:cxnChg chg="add">
          <ac:chgData name="Anthonia Akpan (2026998)" userId="S::2026998@student.uwtsd.ac.uk::f4522fb3-2210-4efa-893b-5e84191431d5" providerId="AD" clId="Web-{3717C59A-F40D-4956-B2A1-B0DB56C257DA}" dt="2022-02-14T18:18:20.402" v="264"/>
          <ac:cxnSpMkLst>
            <pc:docMk/>
            <pc:sldMk cId="3260420649" sldId="259"/>
            <ac:cxnSpMk id="18" creationId="{E81F53E2-F556-42FA-8D24-113839EE19F8}"/>
          </ac:cxnSpMkLst>
        </pc:cxnChg>
      </pc:sldChg>
      <pc:sldChg chg="addSp delSp modSp new mod setBg setClrOvrMap">
        <pc:chgData name="Anthonia Akpan (2026998)" userId="S::2026998@student.uwtsd.ac.uk::f4522fb3-2210-4efa-893b-5e84191431d5" providerId="AD" clId="Web-{3717C59A-F40D-4956-B2A1-B0DB56C257DA}" dt="2022-02-14T18:19:43.341" v="272"/>
        <pc:sldMkLst>
          <pc:docMk/>
          <pc:sldMk cId="3147147057" sldId="260"/>
        </pc:sldMkLst>
        <pc:spChg chg="mod">
          <ac:chgData name="Anthonia Akpan (2026998)" userId="S::2026998@student.uwtsd.ac.uk::f4522fb3-2210-4efa-893b-5e84191431d5" providerId="AD" clId="Web-{3717C59A-F40D-4956-B2A1-B0DB56C257DA}" dt="2022-02-14T18:19:43.341" v="272"/>
          <ac:spMkLst>
            <pc:docMk/>
            <pc:sldMk cId="3147147057" sldId="260"/>
            <ac:spMk id="2" creationId="{442B528D-AA42-4E4F-90A1-984BEAE62886}"/>
          </ac:spMkLst>
        </pc:spChg>
        <pc:spChg chg="del">
          <ac:chgData name="Anthonia Akpan (2026998)" userId="S::2026998@student.uwtsd.ac.uk::f4522fb3-2210-4efa-893b-5e84191431d5" providerId="AD" clId="Web-{3717C59A-F40D-4956-B2A1-B0DB56C257DA}" dt="2022-02-14T18:19:43.341" v="272"/>
          <ac:spMkLst>
            <pc:docMk/>
            <pc:sldMk cId="3147147057" sldId="260"/>
            <ac:spMk id="3" creationId="{8CA87426-D53B-435F-B03F-239A8F297573}"/>
          </ac:spMkLst>
        </pc:spChg>
        <pc:spChg chg="add">
          <ac:chgData name="Anthonia Akpan (2026998)" userId="S::2026998@student.uwtsd.ac.uk::f4522fb3-2210-4efa-893b-5e84191431d5" providerId="AD" clId="Web-{3717C59A-F40D-4956-B2A1-B0DB56C257DA}" dt="2022-02-14T18:19:43.341" v="272"/>
          <ac:spMkLst>
            <pc:docMk/>
            <pc:sldMk cId="3147147057" sldId="260"/>
            <ac:spMk id="12" creationId="{73C0A186-7444-4460-9C37-532E7671E99E}"/>
          </ac:spMkLst>
        </pc:spChg>
        <pc:grpChg chg="add">
          <ac:chgData name="Anthonia Akpan (2026998)" userId="S::2026998@student.uwtsd.ac.uk::f4522fb3-2210-4efa-893b-5e84191431d5" providerId="AD" clId="Web-{3717C59A-F40D-4956-B2A1-B0DB56C257DA}" dt="2022-02-14T18:19:43.341" v="272"/>
          <ac:grpSpMkLst>
            <pc:docMk/>
            <pc:sldMk cId="3147147057" sldId="260"/>
            <ac:grpSpMk id="8" creationId="{93E10248-AF0E-477D-B4D2-47C02CE4E353}"/>
          </ac:grpSpMkLst>
        </pc:grpChg>
        <pc:grpChg chg="add">
          <ac:chgData name="Anthonia Akpan (2026998)" userId="S::2026998@student.uwtsd.ac.uk::f4522fb3-2210-4efa-893b-5e84191431d5" providerId="AD" clId="Web-{3717C59A-F40D-4956-B2A1-B0DB56C257DA}" dt="2022-02-14T18:19:43.341" v="272"/>
          <ac:grpSpMkLst>
            <pc:docMk/>
            <pc:sldMk cId="3147147057" sldId="260"/>
            <ac:grpSpMk id="14" creationId="{F1ECA4FE-7D2F-4576-B767-3A5F5ABFE90F}"/>
          </ac:grpSpMkLst>
        </pc:grpChg>
        <pc:cxnChg chg="add">
          <ac:chgData name="Anthonia Akpan (2026998)" userId="S::2026998@student.uwtsd.ac.uk::f4522fb3-2210-4efa-893b-5e84191431d5" providerId="AD" clId="Web-{3717C59A-F40D-4956-B2A1-B0DB56C257DA}" dt="2022-02-14T18:19:43.341" v="272"/>
          <ac:cxnSpMkLst>
            <pc:docMk/>
            <pc:sldMk cId="3147147057" sldId="260"/>
            <ac:cxnSpMk id="18" creationId="{E81F53E2-F556-42FA-8D24-113839EE19F8}"/>
          </ac:cxnSpMkLst>
        </pc:cxnChg>
      </pc:sldChg>
      <pc:sldMasterChg chg="add del addSldLayout delSldLayout">
        <pc:chgData name="Anthonia Akpan (2026998)" userId="S::2026998@student.uwtsd.ac.uk::f4522fb3-2210-4efa-893b-5e84191431d5" providerId="AD" clId="Web-{3717C59A-F40D-4956-B2A1-B0DB56C257DA}" dt="2022-02-14T17:49:09.152" v="2"/>
        <pc:sldMasterMkLst>
          <pc:docMk/>
          <pc:sldMasterMk cId="2460954070" sldId="2147483660"/>
        </pc:sldMasterMkLst>
        <pc:sldLayoutChg chg="add del">
          <pc:chgData name="Anthonia Akpan (2026998)" userId="S::2026998@student.uwtsd.ac.uk::f4522fb3-2210-4efa-893b-5e84191431d5" providerId="AD" clId="Web-{3717C59A-F40D-4956-B2A1-B0DB56C257DA}" dt="2022-02-14T17:49:09.152" v="2"/>
          <pc:sldLayoutMkLst>
            <pc:docMk/>
            <pc:sldMasterMk cId="2460954070" sldId="2147483660"/>
            <pc:sldLayoutMk cId="2385387890" sldId="2147483661"/>
          </pc:sldLayoutMkLst>
        </pc:sldLayoutChg>
        <pc:sldLayoutChg chg="add del">
          <pc:chgData name="Anthonia Akpan (2026998)" userId="S::2026998@student.uwtsd.ac.uk::f4522fb3-2210-4efa-893b-5e84191431d5" providerId="AD" clId="Web-{3717C59A-F40D-4956-B2A1-B0DB56C257DA}" dt="2022-02-14T17:49:09.152" v="2"/>
          <pc:sldLayoutMkLst>
            <pc:docMk/>
            <pc:sldMasterMk cId="2460954070" sldId="2147483660"/>
            <pc:sldLayoutMk cId="949138452" sldId="2147483662"/>
          </pc:sldLayoutMkLst>
        </pc:sldLayoutChg>
        <pc:sldLayoutChg chg="add del">
          <pc:chgData name="Anthonia Akpan (2026998)" userId="S::2026998@student.uwtsd.ac.uk::f4522fb3-2210-4efa-893b-5e84191431d5" providerId="AD" clId="Web-{3717C59A-F40D-4956-B2A1-B0DB56C257DA}" dt="2022-02-14T17:49:09.152" v="2"/>
          <pc:sldLayoutMkLst>
            <pc:docMk/>
            <pc:sldMasterMk cId="2460954070" sldId="2147483660"/>
            <pc:sldLayoutMk cId="2591524520" sldId="2147483663"/>
          </pc:sldLayoutMkLst>
        </pc:sldLayoutChg>
        <pc:sldLayoutChg chg="add del">
          <pc:chgData name="Anthonia Akpan (2026998)" userId="S::2026998@student.uwtsd.ac.uk::f4522fb3-2210-4efa-893b-5e84191431d5" providerId="AD" clId="Web-{3717C59A-F40D-4956-B2A1-B0DB56C257DA}" dt="2022-02-14T17:49:09.152" v="2"/>
          <pc:sldLayoutMkLst>
            <pc:docMk/>
            <pc:sldMasterMk cId="2460954070" sldId="2147483660"/>
            <pc:sldLayoutMk cId="1203092039" sldId="2147483664"/>
          </pc:sldLayoutMkLst>
        </pc:sldLayoutChg>
        <pc:sldLayoutChg chg="add del">
          <pc:chgData name="Anthonia Akpan (2026998)" userId="S::2026998@student.uwtsd.ac.uk::f4522fb3-2210-4efa-893b-5e84191431d5" providerId="AD" clId="Web-{3717C59A-F40D-4956-B2A1-B0DB56C257DA}" dt="2022-02-14T17:49:09.152" v="2"/>
          <pc:sldLayoutMkLst>
            <pc:docMk/>
            <pc:sldMasterMk cId="2460954070" sldId="2147483660"/>
            <pc:sldLayoutMk cId="3733172339" sldId="2147483665"/>
          </pc:sldLayoutMkLst>
        </pc:sldLayoutChg>
        <pc:sldLayoutChg chg="add del">
          <pc:chgData name="Anthonia Akpan (2026998)" userId="S::2026998@student.uwtsd.ac.uk::f4522fb3-2210-4efa-893b-5e84191431d5" providerId="AD" clId="Web-{3717C59A-F40D-4956-B2A1-B0DB56C257DA}" dt="2022-02-14T17:49:09.152" v="2"/>
          <pc:sldLayoutMkLst>
            <pc:docMk/>
            <pc:sldMasterMk cId="2460954070" sldId="2147483660"/>
            <pc:sldLayoutMk cId="3210312558" sldId="2147483666"/>
          </pc:sldLayoutMkLst>
        </pc:sldLayoutChg>
        <pc:sldLayoutChg chg="add del">
          <pc:chgData name="Anthonia Akpan (2026998)" userId="S::2026998@student.uwtsd.ac.uk::f4522fb3-2210-4efa-893b-5e84191431d5" providerId="AD" clId="Web-{3717C59A-F40D-4956-B2A1-B0DB56C257DA}" dt="2022-02-14T17:49:09.152" v="2"/>
          <pc:sldLayoutMkLst>
            <pc:docMk/>
            <pc:sldMasterMk cId="2460954070" sldId="2147483660"/>
            <pc:sldLayoutMk cId="3146388984" sldId="2147483667"/>
          </pc:sldLayoutMkLst>
        </pc:sldLayoutChg>
        <pc:sldLayoutChg chg="add del">
          <pc:chgData name="Anthonia Akpan (2026998)" userId="S::2026998@student.uwtsd.ac.uk::f4522fb3-2210-4efa-893b-5e84191431d5" providerId="AD" clId="Web-{3717C59A-F40D-4956-B2A1-B0DB56C257DA}" dt="2022-02-14T17:49:09.152" v="2"/>
          <pc:sldLayoutMkLst>
            <pc:docMk/>
            <pc:sldMasterMk cId="2460954070" sldId="2147483660"/>
            <pc:sldLayoutMk cId="3171841454" sldId="2147483668"/>
          </pc:sldLayoutMkLst>
        </pc:sldLayoutChg>
        <pc:sldLayoutChg chg="add del">
          <pc:chgData name="Anthonia Akpan (2026998)" userId="S::2026998@student.uwtsd.ac.uk::f4522fb3-2210-4efa-893b-5e84191431d5" providerId="AD" clId="Web-{3717C59A-F40D-4956-B2A1-B0DB56C257DA}" dt="2022-02-14T17:49:09.152" v="2"/>
          <pc:sldLayoutMkLst>
            <pc:docMk/>
            <pc:sldMasterMk cId="2460954070" sldId="2147483660"/>
            <pc:sldLayoutMk cId="1718958274" sldId="2147483669"/>
          </pc:sldLayoutMkLst>
        </pc:sldLayoutChg>
        <pc:sldLayoutChg chg="add del">
          <pc:chgData name="Anthonia Akpan (2026998)" userId="S::2026998@student.uwtsd.ac.uk::f4522fb3-2210-4efa-893b-5e84191431d5" providerId="AD" clId="Web-{3717C59A-F40D-4956-B2A1-B0DB56C257DA}" dt="2022-02-14T17:49:09.152" v="2"/>
          <pc:sldLayoutMkLst>
            <pc:docMk/>
            <pc:sldMasterMk cId="2460954070" sldId="2147483660"/>
            <pc:sldLayoutMk cId="2202905451" sldId="2147483670"/>
          </pc:sldLayoutMkLst>
        </pc:sldLayoutChg>
        <pc:sldLayoutChg chg="add del">
          <pc:chgData name="Anthonia Akpan (2026998)" userId="S::2026998@student.uwtsd.ac.uk::f4522fb3-2210-4efa-893b-5e84191431d5" providerId="AD" clId="Web-{3717C59A-F40D-4956-B2A1-B0DB56C257DA}" dt="2022-02-14T17:49:09.152" v="2"/>
          <pc:sldLayoutMkLst>
            <pc:docMk/>
            <pc:sldMasterMk cId="2460954070" sldId="2147483660"/>
            <pc:sldLayoutMk cId="3479445657" sldId="2147483671"/>
          </pc:sldLayoutMkLst>
        </pc:sldLayoutChg>
      </pc:sldMasterChg>
      <pc:sldMasterChg chg="add del addSldLayout delSldLayout">
        <pc:chgData name="Anthonia Akpan (2026998)" userId="S::2026998@student.uwtsd.ac.uk::f4522fb3-2210-4efa-893b-5e84191431d5" providerId="AD" clId="Web-{3717C59A-F40D-4956-B2A1-B0DB56C257DA}" dt="2022-02-14T18:14:41.789" v="251"/>
        <pc:sldMasterMkLst>
          <pc:docMk/>
          <pc:sldMasterMk cId="312676467" sldId="2147483698"/>
        </pc:sldMasterMkLst>
        <pc:sldLayoutChg chg="add del">
          <pc:chgData name="Anthonia Akpan (2026998)" userId="S::2026998@student.uwtsd.ac.uk::f4522fb3-2210-4efa-893b-5e84191431d5" providerId="AD" clId="Web-{3717C59A-F40D-4956-B2A1-B0DB56C257DA}" dt="2022-02-14T18:14:41.789" v="251"/>
          <pc:sldLayoutMkLst>
            <pc:docMk/>
            <pc:sldMasterMk cId="312676467" sldId="2147483698"/>
            <pc:sldLayoutMk cId="195402998" sldId="2147483687"/>
          </pc:sldLayoutMkLst>
        </pc:sldLayoutChg>
        <pc:sldLayoutChg chg="add del">
          <pc:chgData name="Anthonia Akpan (2026998)" userId="S::2026998@student.uwtsd.ac.uk::f4522fb3-2210-4efa-893b-5e84191431d5" providerId="AD" clId="Web-{3717C59A-F40D-4956-B2A1-B0DB56C257DA}" dt="2022-02-14T18:14:41.789" v="251"/>
          <pc:sldLayoutMkLst>
            <pc:docMk/>
            <pc:sldMasterMk cId="312676467" sldId="2147483698"/>
            <pc:sldLayoutMk cId="1355792136" sldId="2147483688"/>
          </pc:sldLayoutMkLst>
        </pc:sldLayoutChg>
        <pc:sldLayoutChg chg="add del">
          <pc:chgData name="Anthonia Akpan (2026998)" userId="S::2026998@student.uwtsd.ac.uk::f4522fb3-2210-4efa-893b-5e84191431d5" providerId="AD" clId="Web-{3717C59A-F40D-4956-B2A1-B0DB56C257DA}" dt="2022-02-14T18:14:41.789" v="251"/>
          <pc:sldLayoutMkLst>
            <pc:docMk/>
            <pc:sldMasterMk cId="312676467" sldId="2147483698"/>
            <pc:sldLayoutMk cId="2897154851" sldId="2147483689"/>
          </pc:sldLayoutMkLst>
        </pc:sldLayoutChg>
        <pc:sldLayoutChg chg="add del">
          <pc:chgData name="Anthonia Akpan (2026998)" userId="S::2026998@student.uwtsd.ac.uk::f4522fb3-2210-4efa-893b-5e84191431d5" providerId="AD" clId="Web-{3717C59A-F40D-4956-B2A1-B0DB56C257DA}" dt="2022-02-14T18:14:41.789" v="251"/>
          <pc:sldLayoutMkLst>
            <pc:docMk/>
            <pc:sldMasterMk cId="312676467" sldId="2147483698"/>
            <pc:sldLayoutMk cId="2641415735" sldId="2147483690"/>
          </pc:sldLayoutMkLst>
        </pc:sldLayoutChg>
        <pc:sldLayoutChg chg="add del">
          <pc:chgData name="Anthonia Akpan (2026998)" userId="S::2026998@student.uwtsd.ac.uk::f4522fb3-2210-4efa-893b-5e84191431d5" providerId="AD" clId="Web-{3717C59A-F40D-4956-B2A1-B0DB56C257DA}" dt="2022-02-14T18:14:41.789" v="251"/>
          <pc:sldLayoutMkLst>
            <pc:docMk/>
            <pc:sldMasterMk cId="312676467" sldId="2147483698"/>
            <pc:sldLayoutMk cId="4128517387" sldId="2147483691"/>
          </pc:sldLayoutMkLst>
        </pc:sldLayoutChg>
        <pc:sldLayoutChg chg="add del">
          <pc:chgData name="Anthonia Akpan (2026998)" userId="S::2026998@student.uwtsd.ac.uk::f4522fb3-2210-4efa-893b-5e84191431d5" providerId="AD" clId="Web-{3717C59A-F40D-4956-B2A1-B0DB56C257DA}" dt="2022-02-14T18:14:41.789" v="251"/>
          <pc:sldLayoutMkLst>
            <pc:docMk/>
            <pc:sldMasterMk cId="312676467" sldId="2147483698"/>
            <pc:sldLayoutMk cId="2413080398" sldId="2147483692"/>
          </pc:sldLayoutMkLst>
        </pc:sldLayoutChg>
        <pc:sldLayoutChg chg="add del">
          <pc:chgData name="Anthonia Akpan (2026998)" userId="S::2026998@student.uwtsd.ac.uk::f4522fb3-2210-4efa-893b-5e84191431d5" providerId="AD" clId="Web-{3717C59A-F40D-4956-B2A1-B0DB56C257DA}" dt="2022-02-14T18:14:41.789" v="251"/>
          <pc:sldLayoutMkLst>
            <pc:docMk/>
            <pc:sldMasterMk cId="312676467" sldId="2147483698"/>
            <pc:sldLayoutMk cId="1804734933" sldId="2147483693"/>
          </pc:sldLayoutMkLst>
        </pc:sldLayoutChg>
        <pc:sldLayoutChg chg="add del">
          <pc:chgData name="Anthonia Akpan (2026998)" userId="S::2026998@student.uwtsd.ac.uk::f4522fb3-2210-4efa-893b-5e84191431d5" providerId="AD" clId="Web-{3717C59A-F40D-4956-B2A1-B0DB56C257DA}" dt="2022-02-14T18:14:41.789" v="251"/>
          <pc:sldLayoutMkLst>
            <pc:docMk/>
            <pc:sldMasterMk cId="312676467" sldId="2147483698"/>
            <pc:sldLayoutMk cId="1644873742" sldId="2147483694"/>
          </pc:sldLayoutMkLst>
        </pc:sldLayoutChg>
        <pc:sldLayoutChg chg="add del">
          <pc:chgData name="Anthonia Akpan (2026998)" userId="S::2026998@student.uwtsd.ac.uk::f4522fb3-2210-4efa-893b-5e84191431d5" providerId="AD" clId="Web-{3717C59A-F40D-4956-B2A1-B0DB56C257DA}" dt="2022-02-14T18:14:41.789" v="251"/>
          <pc:sldLayoutMkLst>
            <pc:docMk/>
            <pc:sldMasterMk cId="312676467" sldId="2147483698"/>
            <pc:sldLayoutMk cId="4227738665" sldId="2147483695"/>
          </pc:sldLayoutMkLst>
        </pc:sldLayoutChg>
        <pc:sldLayoutChg chg="add del">
          <pc:chgData name="Anthonia Akpan (2026998)" userId="S::2026998@student.uwtsd.ac.uk::f4522fb3-2210-4efa-893b-5e84191431d5" providerId="AD" clId="Web-{3717C59A-F40D-4956-B2A1-B0DB56C257DA}" dt="2022-02-14T18:14:41.789" v="251"/>
          <pc:sldLayoutMkLst>
            <pc:docMk/>
            <pc:sldMasterMk cId="312676467" sldId="2147483698"/>
            <pc:sldLayoutMk cId="3992842408" sldId="2147483696"/>
          </pc:sldLayoutMkLst>
        </pc:sldLayoutChg>
        <pc:sldLayoutChg chg="add del">
          <pc:chgData name="Anthonia Akpan (2026998)" userId="S::2026998@student.uwtsd.ac.uk::f4522fb3-2210-4efa-893b-5e84191431d5" providerId="AD" clId="Web-{3717C59A-F40D-4956-B2A1-B0DB56C257DA}" dt="2022-02-14T18:14:41.789" v="251"/>
          <pc:sldLayoutMkLst>
            <pc:docMk/>
            <pc:sldMasterMk cId="312676467" sldId="2147483698"/>
            <pc:sldLayoutMk cId="849241628" sldId="2147483697"/>
          </pc:sldLayoutMkLst>
        </pc:sldLayoutChg>
      </pc:sldMasterChg>
      <pc:sldMasterChg chg="add del addSldLayout delSldLayout modSldLayout">
        <pc:chgData name="Anthonia Akpan (2026998)" userId="S::2026998@student.uwtsd.ac.uk::f4522fb3-2210-4efa-893b-5e84191431d5" providerId="AD" clId="Web-{3717C59A-F40D-4956-B2A1-B0DB56C257DA}" dt="2022-02-14T18:17:02.385" v="258"/>
        <pc:sldMasterMkLst>
          <pc:docMk/>
          <pc:sldMasterMk cId="585137961" sldId="2147483699"/>
        </pc:sldMasterMkLst>
        <pc:sldLayoutChg chg="add del mod replId">
          <pc:chgData name="Anthonia Akpan (2026998)" userId="S::2026998@student.uwtsd.ac.uk::f4522fb3-2210-4efa-893b-5e84191431d5" providerId="AD" clId="Web-{3717C59A-F40D-4956-B2A1-B0DB56C257DA}" dt="2022-02-14T18:17:02.385" v="258"/>
          <pc:sldLayoutMkLst>
            <pc:docMk/>
            <pc:sldMasterMk cId="585137961" sldId="2147483699"/>
            <pc:sldLayoutMk cId="2283881410" sldId="2147483700"/>
          </pc:sldLayoutMkLst>
        </pc:sldLayoutChg>
        <pc:sldLayoutChg chg="add del mod replId">
          <pc:chgData name="Anthonia Akpan (2026998)" userId="S::2026998@student.uwtsd.ac.uk::f4522fb3-2210-4efa-893b-5e84191431d5" providerId="AD" clId="Web-{3717C59A-F40D-4956-B2A1-B0DB56C257DA}" dt="2022-02-14T18:17:02.385" v="258"/>
          <pc:sldLayoutMkLst>
            <pc:docMk/>
            <pc:sldMasterMk cId="585137961" sldId="2147483699"/>
            <pc:sldLayoutMk cId="3422437925" sldId="2147483701"/>
          </pc:sldLayoutMkLst>
        </pc:sldLayoutChg>
        <pc:sldLayoutChg chg="add del mod replId">
          <pc:chgData name="Anthonia Akpan (2026998)" userId="S::2026998@student.uwtsd.ac.uk::f4522fb3-2210-4efa-893b-5e84191431d5" providerId="AD" clId="Web-{3717C59A-F40D-4956-B2A1-B0DB56C257DA}" dt="2022-02-14T18:17:02.385" v="258"/>
          <pc:sldLayoutMkLst>
            <pc:docMk/>
            <pc:sldMasterMk cId="585137961" sldId="2147483699"/>
            <pc:sldLayoutMk cId="3155338729" sldId="2147483702"/>
          </pc:sldLayoutMkLst>
        </pc:sldLayoutChg>
        <pc:sldLayoutChg chg="add del mod replId">
          <pc:chgData name="Anthonia Akpan (2026998)" userId="S::2026998@student.uwtsd.ac.uk::f4522fb3-2210-4efa-893b-5e84191431d5" providerId="AD" clId="Web-{3717C59A-F40D-4956-B2A1-B0DB56C257DA}" dt="2022-02-14T18:17:02.385" v="258"/>
          <pc:sldLayoutMkLst>
            <pc:docMk/>
            <pc:sldMasterMk cId="585137961" sldId="2147483699"/>
            <pc:sldLayoutMk cId="2361720730" sldId="2147483703"/>
          </pc:sldLayoutMkLst>
        </pc:sldLayoutChg>
        <pc:sldLayoutChg chg="add del mod replId">
          <pc:chgData name="Anthonia Akpan (2026998)" userId="S::2026998@student.uwtsd.ac.uk::f4522fb3-2210-4efa-893b-5e84191431d5" providerId="AD" clId="Web-{3717C59A-F40D-4956-B2A1-B0DB56C257DA}" dt="2022-02-14T18:17:02.385" v="258"/>
          <pc:sldLayoutMkLst>
            <pc:docMk/>
            <pc:sldMasterMk cId="585137961" sldId="2147483699"/>
            <pc:sldLayoutMk cId="2340282747" sldId="2147483704"/>
          </pc:sldLayoutMkLst>
        </pc:sldLayoutChg>
        <pc:sldLayoutChg chg="add del mod replId">
          <pc:chgData name="Anthonia Akpan (2026998)" userId="S::2026998@student.uwtsd.ac.uk::f4522fb3-2210-4efa-893b-5e84191431d5" providerId="AD" clId="Web-{3717C59A-F40D-4956-B2A1-B0DB56C257DA}" dt="2022-02-14T18:17:02.385" v="258"/>
          <pc:sldLayoutMkLst>
            <pc:docMk/>
            <pc:sldMasterMk cId="585137961" sldId="2147483699"/>
            <pc:sldLayoutMk cId="2552491544" sldId="2147483705"/>
          </pc:sldLayoutMkLst>
        </pc:sldLayoutChg>
        <pc:sldLayoutChg chg="add del mod replId">
          <pc:chgData name="Anthonia Akpan (2026998)" userId="S::2026998@student.uwtsd.ac.uk::f4522fb3-2210-4efa-893b-5e84191431d5" providerId="AD" clId="Web-{3717C59A-F40D-4956-B2A1-B0DB56C257DA}" dt="2022-02-14T18:17:02.385" v="258"/>
          <pc:sldLayoutMkLst>
            <pc:docMk/>
            <pc:sldMasterMk cId="585137961" sldId="2147483699"/>
            <pc:sldLayoutMk cId="438092507" sldId="2147483706"/>
          </pc:sldLayoutMkLst>
        </pc:sldLayoutChg>
        <pc:sldLayoutChg chg="add del mod replId">
          <pc:chgData name="Anthonia Akpan (2026998)" userId="S::2026998@student.uwtsd.ac.uk::f4522fb3-2210-4efa-893b-5e84191431d5" providerId="AD" clId="Web-{3717C59A-F40D-4956-B2A1-B0DB56C257DA}" dt="2022-02-14T18:17:02.385" v="258"/>
          <pc:sldLayoutMkLst>
            <pc:docMk/>
            <pc:sldMasterMk cId="585137961" sldId="2147483699"/>
            <pc:sldLayoutMk cId="3245939767" sldId="2147483707"/>
          </pc:sldLayoutMkLst>
        </pc:sldLayoutChg>
        <pc:sldLayoutChg chg="add del mod replId">
          <pc:chgData name="Anthonia Akpan (2026998)" userId="S::2026998@student.uwtsd.ac.uk::f4522fb3-2210-4efa-893b-5e84191431d5" providerId="AD" clId="Web-{3717C59A-F40D-4956-B2A1-B0DB56C257DA}" dt="2022-02-14T18:17:02.385" v="258"/>
          <pc:sldLayoutMkLst>
            <pc:docMk/>
            <pc:sldMasterMk cId="585137961" sldId="2147483699"/>
            <pc:sldLayoutMk cId="536939303" sldId="2147483708"/>
          </pc:sldLayoutMkLst>
        </pc:sldLayoutChg>
        <pc:sldLayoutChg chg="add del mod replId">
          <pc:chgData name="Anthonia Akpan (2026998)" userId="S::2026998@student.uwtsd.ac.uk::f4522fb3-2210-4efa-893b-5e84191431d5" providerId="AD" clId="Web-{3717C59A-F40D-4956-B2A1-B0DB56C257DA}" dt="2022-02-14T18:17:02.385" v="258"/>
          <pc:sldLayoutMkLst>
            <pc:docMk/>
            <pc:sldMasterMk cId="585137961" sldId="2147483699"/>
            <pc:sldLayoutMk cId="1529058026" sldId="2147483709"/>
          </pc:sldLayoutMkLst>
        </pc:sldLayoutChg>
        <pc:sldLayoutChg chg="add del mod replId">
          <pc:chgData name="Anthonia Akpan (2026998)" userId="S::2026998@student.uwtsd.ac.uk::f4522fb3-2210-4efa-893b-5e84191431d5" providerId="AD" clId="Web-{3717C59A-F40D-4956-B2A1-B0DB56C257DA}" dt="2022-02-14T18:17:02.385" v="258"/>
          <pc:sldLayoutMkLst>
            <pc:docMk/>
            <pc:sldMasterMk cId="585137961" sldId="2147483699"/>
            <pc:sldLayoutMk cId="3512414630" sldId="2147483710"/>
          </pc:sldLayoutMkLst>
        </pc:sldLayoutChg>
        <pc:sldLayoutChg chg="add del mod replId">
          <pc:chgData name="Anthonia Akpan (2026998)" userId="S::2026998@student.uwtsd.ac.uk::f4522fb3-2210-4efa-893b-5e84191431d5" providerId="AD" clId="Web-{3717C59A-F40D-4956-B2A1-B0DB56C257DA}" dt="2022-02-14T18:17:02.385" v="258"/>
          <pc:sldLayoutMkLst>
            <pc:docMk/>
            <pc:sldMasterMk cId="585137961" sldId="2147483699"/>
            <pc:sldLayoutMk cId="705869753" sldId="2147483711"/>
          </pc:sldLayoutMkLst>
        </pc:sldLayoutChg>
        <pc:sldLayoutChg chg="add del mod replId">
          <pc:chgData name="Anthonia Akpan (2026998)" userId="S::2026998@student.uwtsd.ac.uk::f4522fb3-2210-4efa-893b-5e84191431d5" providerId="AD" clId="Web-{3717C59A-F40D-4956-B2A1-B0DB56C257DA}" dt="2022-02-14T18:17:02.385" v="258"/>
          <pc:sldLayoutMkLst>
            <pc:docMk/>
            <pc:sldMasterMk cId="585137961" sldId="2147483699"/>
            <pc:sldLayoutMk cId="1593426086" sldId="2147483712"/>
          </pc:sldLayoutMkLst>
        </pc:sldLayoutChg>
        <pc:sldLayoutChg chg="add del mod replId">
          <pc:chgData name="Anthonia Akpan (2026998)" userId="S::2026998@student.uwtsd.ac.uk::f4522fb3-2210-4efa-893b-5e84191431d5" providerId="AD" clId="Web-{3717C59A-F40D-4956-B2A1-B0DB56C257DA}" dt="2022-02-14T18:17:02.385" v="258"/>
          <pc:sldLayoutMkLst>
            <pc:docMk/>
            <pc:sldMasterMk cId="585137961" sldId="2147483699"/>
            <pc:sldLayoutMk cId="3593229671" sldId="2147483713"/>
          </pc:sldLayoutMkLst>
        </pc:sldLayoutChg>
        <pc:sldLayoutChg chg="add del mod replId">
          <pc:chgData name="Anthonia Akpan (2026998)" userId="S::2026998@student.uwtsd.ac.uk::f4522fb3-2210-4efa-893b-5e84191431d5" providerId="AD" clId="Web-{3717C59A-F40D-4956-B2A1-B0DB56C257DA}" dt="2022-02-14T18:17:02.385" v="258"/>
          <pc:sldLayoutMkLst>
            <pc:docMk/>
            <pc:sldMasterMk cId="585137961" sldId="2147483699"/>
            <pc:sldLayoutMk cId="2639106168" sldId="2147483714"/>
          </pc:sldLayoutMkLst>
        </pc:sldLayoutChg>
        <pc:sldLayoutChg chg="add del mod replId">
          <pc:chgData name="Anthonia Akpan (2026998)" userId="S::2026998@student.uwtsd.ac.uk::f4522fb3-2210-4efa-893b-5e84191431d5" providerId="AD" clId="Web-{3717C59A-F40D-4956-B2A1-B0DB56C257DA}" dt="2022-02-14T18:17:02.385" v="258"/>
          <pc:sldLayoutMkLst>
            <pc:docMk/>
            <pc:sldMasterMk cId="585137961" sldId="2147483699"/>
            <pc:sldLayoutMk cId="3615293447" sldId="2147483715"/>
          </pc:sldLayoutMkLst>
        </pc:sldLayoutChg>
        <pc:sldLayoutChg chg="add del mod replId">
          <pc:chgData name="Anthonia Akpan (2026998)" userId="S::2026998@student.uwtsd.ac.uk::f4522fb3-2210-4efa-893b-5e84191431d5" providerId="AD" clId="Web-{3717C59A-F40D-4956-B2A1-B0DB56C257DA}" dt="2022-02-14T18:17:02.385" v="258"/>
          <pc:sldLayoutMkLst>
            <pc:docMk/>
            <pc:sldMasterMk cId="585137961" sldId="2147483699"/>
            <pc:sldLayoutMk cId="1707867412" sldId="2147483716"/>
          </pc:sldLayoutMkLst>
        </pc:sldLayoutChg>
      </pc:sldMasterChg>
      <pc:sldMasterChg chg="add del addSldLayout delSldLayout modSldLayout">
        <pc:chgData name="Anthonia Akpan (2026998)" userId="S::2026998@student.uwtsd.ac.uk::f4522fb3-2210-4efa-893b-5e84191431d5" providerId="AD" clId="Web-{3717C59A-F40D-4956-B2A1-B0DB56C257DA}" dt="2022-02-14T18:17:13.263" v="259"/>
        <pc:sldMasterMkLst>
          <pc:docMk/>
          <pc:sldMasterMk cId="843503324" sldId="2147483717"/>
        </pc:sldMasterMkLst>
        <pc:sldLayoutChg chg="add del mod replId">
          <pc:chgData name="Anthonia Akpan (2026998)" userId="S::2026998@student.uwtsd.ac.uk::f4522fb3-2210-4efa-893b-5e84191431d5" providerId="AD" clId="Web-{3717C59A-F40D-4956-B2A1-B0DB56C257DA}" dt="2022-02-14T18:17:13.263" v="259"/>
          <pc:sldLayoutMkLst>
            <pc:docMk/>
            <pc:sldMasterMk cId="843503324" sldId="2147483717"/>
            <pc:sldLayoutMk cId="3121891749" sldId="2147483718"/>
          </pc:sldLayoutMkLst>
        </pc:sldLayoutChg>
        <pc:sldLayoutChg chg="add del mod replId">
          <pc:chgData name="Anthonia Akpan (2026998)" userId="S::2026998@student.uwtsd.ac.uk::f4522fb3-2210-4efa-893b-5e84191431d5" providerId="AD" clId="Web-{3717C59A-F40D-4956-B2A1-B0DB56C257DA}" dt="2022-02-14T18:17:13.263" v="259"/>
          <pc:sldLayoutMkLst>
            <pc:docMk/>
            <pc:sldMasterMk cId="843503324" sldId="2147483717"/>
            <pc:sldLayoutMk cId="3258250575" sldId="2147483719"/>
          </pc:sldLayoutMkLst>
        </pc:sldLayoutChg>
        <pc:sldLayoutChg chg="add del mod replId">
          <pc:chgData name="Anthonia Akpan (2026998)" userId="S::2026998@student.uwtsd.ac.uk::f4522fb3-2210-4efa-893b-5e84191431d5" providerId="AD" clId="Web-{3717C59A-F40D-4956-B2A1-B0DB56C257DA}" dt="2022-02-14T18:17:13.263" v="259"/>
          <pc:sldLayoutMkLst>
            <pc:docMk/>
            <pc:sldMasterMk cId="843503324" sldId="2147483717"/>
            <pc:sldLayoutMk cId="1403526597" sldId="2147483720"/>
          </pc:sldLayoutMkLst>
        </pc:sldLayoutChg>
        <pc:sldLayoutChg chg="add del mod replId">
          <pc:chgData name="Anthonia Akpan (2026998)" userId="S::2026998@student.uwtsd.ac.uk::f4522fb3-2210-4efa-893b-5e84191431d5" providerId="AD" clId="Web-{3717C59A-F40D-4956-B2A1-B0DB56C257DA}" dt="2022-02-14T18:17:13.263" v="259"/>
          <pc:sldLayoutMkLst>
            <pc:docMk/>
            <pc:sldMasterMk cId="843503324" sldId="2147483717"/>
            <pc:sldLayoutMk cId="2500048151" sldId="2147483721"/>
          </pc:sldLayoutMkLst>
        </pc:sldLayoutChg>
        <pc:sldLayoutChg chg="add del mod replId">
          <pc:chgData name="Anthonia Akpan (2026998)" userId="S::2026998@student.uwtsd.ac.uk::f4522fb3-2210-4efa-893b-5e84191431d5" providerId="AD" clId="Web-{3717C59A-F40D-4956-B2A1-B0DB56C257DA}" dt="2022-02-14T18:17:13.263" v="259"/>
          <pc:sldLayoutMkLst>
            <pc:docMk/>
            <pc:sldMasterMk cId="843503324" sldId="2147483717"/>
            <pc:sldLayoutMk cId="3046427387" sldId="2147483722"/>
          </pc:sldLayoutMkLst>
        </pc:sldLayoutChg>
        <pc:sldLayoutChg chg="add del mod replId">
          <pc:chgData name="Anthonia Akpan (2026998)" userId="S::2026998@student.uwtsd.ac.uk::f4522fb3-2210-4efa-893b-5e84191431d5" providerId="AD" clId="Web-{3717C59A-F40D-4956-B2A1-B0DB56C257DA}" dt="2022-02-14T18:17:13.263" v="259"/>
          <pc:sldLayoutMkLst>
            <pc:docMk/>
            <pc:sldMasterMk cId="843503324" sldId="2147483717"/>
            <pc:sldLayoutMk cId="1435406516" sldId="2147483723"/>
          </pc:sldLayoutMkLst>
        </pc:sldLayoutChg>
        <pc:sldLayoutChg chg="add del mod replId">
          <pc:chgData name="Anthonia Akpan (2026998)" userId="S::2026998@student.uwtsd.ac.uk::f4522fb3-2210-4efa-893b-5e84191431d5" providerId="AD" clId="Web-{3717C59A-F40D-4956-B2A1-B0DB56C257DA}" dt="2022-02-14T18:17:13.263" v="259"/>
          <pc:sldLayoutMkLst>
            <pc:docMk/>
            <pc:sldMasterMk cId="843503324" sldId="2147483717"/>
            <pc:sldLayoutMk cId="3011617757" sldId="2147483724"/>
          </pc:sldLayoutMkLst>
        </pc:sldLayoutChg>
        <pc:sldLayoutChg chg="add del mod replId">
          <pc:chgData name="Anthonia Akpan (2026998)" userId="S::2026998@student.uwtsd.ac.uk::f4522fb3-2210-4efa-893b-5e84191431d5" providerId="AD" clId="Web-{3717C59A-F40D-4956-B2A1-B0DB56C257DA}" dt="2022-02-14T18:17:13.263" v="259"/>
          <pc:sldLayoutMkLst>
            <pc:docMk/>
            <pc:sldMasterMk cId="843503324" sldId="2147483717"/>
            <pc:sldLayoutMk cId="488256428" sldId="2147483725"/>
          </pc:sldLayoutMkLst>
        </pc:sldLayoutChg>
        <pc:sldLayoutChg chg="add del mod replId">
          <pc:chgData name="Anthonia Akpan (2026998)" userId="S::2026998@student.uwtsd.ac.uk::f4522fb3-2210-4efa-893b-5e84191431d5" providerId="AD" clId="Web-{3717C59A-F40D-4956-B2A1-B0DB56C257DA}" dt="2022-02-14T18:17:13.263" v="259"/>
          <pc:sldLayoutMkLst>
            <pc:docMk/>
            <pc:sldMasterMk cId="843503324" sldId="2147483717"/>
            <pc:sldLayoutMk cId="1181568885" sldId="2147483726"/>
          </pc:sldLayoutMkLst>
        </pc:sldLayoutChg>
        <pc:sldLayoutChg chg="add del mod replId">
          <pc:chgData name="Anthonia Akpan (2026998)" userId="S::2026998@student.uwtsd.ac.uk::f4522fb3-2210-4efa-893b-5e84191431d5" providerId="AD" clId="Web-{3717C59A-F40D-4956-B2A1-B0DB56C257DA}" dt="2022-02-14T18:17:13.263" v="259"/>
          <pc:sldLayoutMkLst>
            <pc:docMk/>
            <pc:sldMasterMk cId="843503324" sldId="2147483717"/>
            <pc:sldLayoutMk cId="4232683765" sldId="2147483727"/>
          </pc:sldLayoutMkLst>
        </pc:sldLayoutChg>
        <pc:sldLayoutChg chg="add del mod replId">
          <pc:chgData name="Anthonia Akpan (2026998)" userId="S::2026998@student.uwtsd.ac.uk::f4522fb3-2210-4efa-893b-5e84191431d5" providerId="AD" clId="Web-{3717C59A-F40D-4956-B2A1-B0DB56C257DA}" dt="2022-02-14T18:17:13.263" v="259"/>
          <pc:sldLayoutMkLst>
            <pc:docMk/>
            <pc:sldMasterMk cId="843503324" sldId="2147483717"/>
            <pc:sldLayoutMk cId="1520129974" sldId="2147483728"/>
          </pc:sldLayoutMkLst>
        </pc:sldLayoutChg>
      </pc:sldMasterChg>
      <pc:sldMasterChg chg="add addSldLayout modSldLayout">
        <pc:chgData name="Anthonia Akpan (2026998)" userId="S::2026998@student.uwtsd.ac.uk::f4522fb3-2210-4efa-893b-5e84191431d5" providerId="AD" clId="Web-{3717C59A-F40D-4956-B2A1-B0DB56C257DA}" dt="2022-02-14T18:17:13.263" v="259"/>
        <pc:sldMasterMkLst>
          <pc:docMk/>
          <pc:sldMasterMk cId="694363355" sldId="2147483729"/>
        </pc:sldMasterMkLst>
        <pc:sldLayoutChg chg="add mod replId">
          <pc:chgData name="Anthonia Akpan (2026998)" userId="S::2026998@student.uwtsd.ac.uk::f4522fb3-2210-4efa-893b-5e84191431d5" providerId="AD" clId="Web-{3717C59A-F40D-4956-B2A1-B0DB56C257DA}" dt="2022-02-14T18:17:13.263" v="259"/>
          <pc:sldLayoutMkLst>
            <pc:docMk/>
            <pc:sldMasterMk cId="694363355" sldId="2147483729"/>
            <pc:sldLayoutMk cId="1489941102" sldId="2147483730"/>
          </pc:sldLayoutMkLst>
        </pc:sldLayoutChg>
        <pc:sldLayoutChg chg="add mod replId">
          <pc:chgData name="Anthonia Akpan (2026998)" userId="S::2026998@student.uwtsd.ac.uk::f4522fb3-2210-4efa-893b-5e84191431d5" providerId="AD" clId="Web-{3717C59A-F40D-4956-B2A1-B0DB56C257DA}" dt="2022-02-14T18:17:13.263" v="259"/>
          <pc:sldLayoutMkLst>
            <pc:docMk/>
            <pc:sldMasterMk cId="694363355" sldId="2147483729"/>
            <pc:sldLayoutMk cId="4217484729" sldId="2147483731"/>
          </pc:sldLayoutMkLst>
        </pc:sldLayoutChg>
        <pc:sldLayoutChg chg="add mod replId">
          <pc:chgData name="Anthonia Akpan (2026998)" userId="S::2026998@student.uwtsd.ac.uk::f4522fb3-2210-4efa-893b-5e84191431d5" providerId="AD" clId="Web-{3717C59A-F40D-4956-B2A1-B0DB56C257DA}" dt="2022-02-14T18:17:13.263" v="259"/>
          <pc:sldLayoutMkLst>
            <pc:docMk/>
            <pc:sldMasterMk cId="694363355" sldId="2147483729"/>
            <pc:sldLayoutMk cId="3016965677" sldId="2147483732"/>
          </pc:sldLayoutMkLst>
        </pc:sldLayoutChg>
        <pc:sldLayoutChg chg="add mod replId">
          <pc:chgData name="Anthonia Akpan (2026998)" userId="S::2026998@student.uwtsd.ac.uk::f4522fb3-2210-4efa-893b-5e84191431d5" providerId="AD" clId="Web-{3717C59A-F40D-4956-B2A1-B0DB56C257DA}" dt="2022-02-14T18:17:13.263" v="259"/>
          <pc:sldLayoutMkLst>
            <pc:docMk/>
            <pc:sldMasterMk cId="694363355" sldId="2147483729"/>
            <pc:sldLayoutMk cId="840989521" sldId="2147483733"/>
          </pc:sldLayoutMkLst>
        </pc:sldLayoutChg>
        <pc:sldLayoutChg chg="add mod replId">
          <pc:chgData name="Anthonia Akpan (2026998)" userId="S::2026998@student.uwtsd.ac.uk::f4522fb3-2210-4efa-893b-5e84191431d5" providerId="AD" clId="Web-{3717C59A-F40D-4956-B2A1-B0DB56C257DA}" dt="2022-02-14T18:17:13.263" v="259"/>
          <pc:sldLayoutMkLst>
            <pc:docMk/>
            <pc:sldMasterMk cId="694363355" sldId="2147483729"/>
            <pc:sldLayoutMk cId="4156711448" sldId="2147483734"/>
          </pc:sldLayoutMkLst>
        </pc:sldLayoutChg>
        <pc:sldLayoutChg chg="add mod replId">
          <pc:chgData name="Anthonia Akpan (2026998)" userId="S::2026998@student.uwtsd.ac.uk::f4522fb3-2210-4efa-893b-5e84191431d5" providerId="AD" clId="Web-{3717C59A-F40D-4956-B2A1-B0DB56C257DA}" dt="2022-02-14T18:17:13.263" v="259"/>
          <pc:sldLayoutMkLst>
            <pc:docMk/>
            <pc:sldMasterMk cId="694363355" sldId="2147483729"/>
            <pc:sldLayoutMk cId="2037841261" sldId="2147483735"/>
          </pc:sldLayoutMkLst>
        </pc:sldLayoutChg>
        <pc:sldLayoutChg chg="add mod replId">
          <pc:chgData name="Anthonia Akpan (2026998)" userId="S::2026998@student.uwtsd.ac.uk::f4522fb3-2210-4efa-893b-5e84191431d5" providerId="AD" clId="Web-{3717C59A-F40D-4956-B2A1-B0DB56C257DA}" dt="2022-02-14T18:17:13.263" v="259"/>
          <pc:sldLayoutMkLst>
            <pc:docMk/>
            <pc:sldMasterMk cId="694363355" sldId="2147483729"/>
            <pc:sldLayoutMk cId="517757773" sldId="2147483736"/>
          </pc:sldLayoutMkLst>
        </pc:sldLayoutChg>
        <pc:sldLayoutChg chg="add mod replId">
          <pc:chgData name="Anthonia Akpan (2026998)" userId="S::2026998@student.uwtsd.ac.uk::f4522fb3-2210-4efa-893b-5e84191431d5" providerId="AD" clId="Web-{3717C59A-F40D-4956-B2A1-B0DB56C257DA}" dt="2022-02-14T18:17:13.263" v="259"/>
          <pc:sldLayoutMkLst>
            <pc:docMk/>
            <pc:sldMasterMk cId="694363355" sldId="2147483729"/>
            <pc:sldLayoutMk cId="856723934" sldId="2147483737"/>
          </pc:sldLayoutMkLst>
        </pc:sldLayoutChg>
        <pc:sldLayoutChg chg="add mod replId">
          <pc:chgData name="Anthonia Akpan (2026998)" userId="S::2026998@student.uwtsd.ac.uk::f4522fb3-2210-4efa-893b-5e84191431d5" providerId="AD" clId="Web-{3717C59A-F40D-4956-B2A1-B0DB56C257DA}" dt="2022-02-14T18:17:13.263" v="259"/>
          <pc:sldLayoutMkLst>
            <pc:docMk/>
            <pc:sldMasterMk cId="694363355" sldId="2147483729"/>
            <pc:sldLayoutMk cId="1107259060" sldId="2147483738"/>
          </pc:sldLayoutMkLst>
        </pc:sldLayoutChg>
        <pc:sldLayoutChg chg="add mod replId">
          <pc:chgData name="Anthonia Akpan (2026998)" userId="S::2026998@student.uwtsd.ac.uk::f4522fb3-2210-4efa-893b-5e84191431d5" providerId="AD" clId="Web-{3717C59A-F40D-4956-B2A1-B0DB56C257DA}" dt="2022-02-14T18:17:13.263" v="259"/>
          <pc:sldLayoutMkLst>
            <pc:docMk/>
            <pc:sldMasterMk cId="694363355" sldId="2147483729"/>
            <pc:sldLayoutMk cId="3344420975" sldId="2147483739"/>
          </pc:sldLayoutMkLst>
        </pc:sldLayoutChg>
        <pc:sldLayoutChg chg="add mod replId">
          <pc:chgData name="Anthonia Akpan (2026998)" userId="S::2026998@student.uwtsd.ac.uk::f4522fb3-2210-4efa-893b-5e84191431d5" providerId="AD" clId="Web-{3717C59A-F40D-4956-B2A1-B0DB56C257DA}" dt="2022-02-14T18:17:13.263" v="259"/>
          <pc:sldLayoutMkLst>
            <pc:docMk/>
            <pc:sldMasterMk cId="694363355" sldId="2147483729"/>
            <pc:sldLayoutMk cId="1895877439" sldId="2147483740"/>
          </pc:sldLayoutMkLst>
        </pc:sldLayoutChg>
        <pc:sldLayoutChg chg="add mod replId">
          <pc:chgData name="Anthonia Akpan (2026998)" userId="S::2026998@student.uwtsd.ac.uk::f4522fb3-2210-4efa-893b-5e84191431d5" providerId="AD" clId="Web-{3717C59A-F40D-4956-B2A1-B0DB56C257DA}" dt="2022-02-14T18:17:13.263" v="259"/>
          <pc:sldLayoutMkLst>
            <pc:docMk/>
            <pc:sldMasterMk cId="694363355" sldId="2147483729"/>
            <pc:sldLayoutMk cId="2144797673" sldId="2147483741"/>
          </pc:sldLayoutMkLst>
        </pc:sldLayoutChg>
        <pc:sldLayoutChg chg="add mod replId">
          <pc:chgData name="Anthonia Akpan (2026998)" userId="S::2026998@student.uwtsd.ac.uk::f4522fb3-2210-4efa-893b-5e84191431d5" providerId="AD" clId="Web-{3717C59A-F40D-4956-B2A1-B0DB56C257DA}" dt="2022-02-14T18:17:13.263" v="259"/>
          <pc:sldLayoutMkLst>
            <pc:docMk/>
            <pc:sldMasterMk cId="694363355" sldId="2147483729"/>
            <pc:sldLayoutMk cId="3411238552" sldId="2147483742"/>
          </pc:sldLayoutMkLst>
        </pc:sldLayoutChg>
        <pc:sldLayoutChg chg="add mod replId">
          <pc:chgData name="Anthonia Akpan (2026998)" userId="S::2026998@student.uwtsd.ac.uk::f4522fb3-2210-4efa-893b-5e84191431d5" providerId="AD" clId="Web-{3717C59A-F40D-4956-B2A1-B0DB56C257DA}" dt="2022-02-14T18:17:13.263" v="259"/>
          <pc:sldLayoutMkLst>
            <pc:docMk/>
            <pc:sldMasterMk cId="694363355" sldId="2147483729"/>
            <pc:sldLayoutMk cId="903367730" sldId="2147483743"/>
          </pc:sldLayoutMkLst>
        </pc:sldLayoutChg>
        <pc:sldLayoutChg chg="add mod replId">
          <pc:chgData name="Anthonia Akpan (2026998)" userId="S::2026998@student.uwtsd.ac.uk::f4522fb3-2210-4efa-893b-5e84191431d5" providerId="AD" clId="Web-{3717C59A-F40D-4956-B2A1-B0DB56C257DA}" dt="2022-02-14T18:17:13.263" v="259"/>
          <pc:sldLayoutMkLst>
            <pc:docMk/>
            <pc:sldMasterMk cId="694363355" sldId="2147483729"/>
            <pc:sldLayoutMk cId="3879859636" sldId="2147483744"/>
          </pc:sldLayoutMkLst>
        </pc:sldLayoutChg>
        <pc:sldLayoutChg chg="add mod replId">
          <pc:chgData name="Anthonia Akpan (2026998)" userId="S::2026998@student.uwtsd.ac.uk::f4522fb3-2210-4efa-893b-5e84191431d5" providerId="AD" clId="Web-{3717C59A-F40D-4956-B2A1-B0DB56C257DA}" dt="2022-02-14T18:17:13.263" v="259"/>
          <pc:sldLayoutMkLst>
            <pc:docMk/>
            <pc:sldMasterMk cId="694363355" sldId="2147483729"/>
            <pc:sldLayoutMk cId="2598833407" sldId="2147483745"/>
          </pc:sldLayoutMkLst>
        </pc:sldLayoutChg>
        <pc:sldLayoutChg chg="add mod replId">
          <pc:chgData name="Anthonia Akpan (2026998)" userId="S::2026998@student.uwtsd.ac.uk::f4522fb3-2210-4efa-893b-5e84191431d5" providerId="AD" clId="Web-{3717C59A-F40D-4956-B2A1-B0DB56C257DA}" dt="2022-02-14T18:17:13.263" v="259"/>
          <pc:sldLayoutMkLst>
            <pc:docMk/>
            <pc:sldMasterMk cId="694363355" sldId="2147483729"/>
            <pc:sldLayoutMk cId="2902155056" sldId="2147483746"/>
          </pc:sldLayoutMkLst>
        </pc:sldLayoutChg>
      </pc:sldMasterChg>
      <pc:sldMasterChg chg="add del addSldLayout delSldLayout">
        <pc:chgData name="Anthonia Akpan (2026998)" userId="S::2026998@student.uwtsd.ac.uk::f4522fb3-2210-4efa-893b-5e84191431d5" providerId="AD" clId="Web-{3717C59A-F40D-4956-B2A1-B0DB56C257DA}" dt="2022-02-14T17:49:09.105" v="1"/>
        <pc:sldMasterMkLst>
          <pc:docMk/>
          <pc:sldMasterMk cId="4181665368" sldId="2147483763"/>
        </pc:sldMasterMkLst>
        <pc:sldLayoutChg chg="add del">
          <pc:chgData name="Anthonia Akpan (2026998)" userId="S::2026998@student.uwtsd.ac.uk::f4522fb3-2210-4efa-893b-5e84191431d5" providerId="AD" clId="Web-{3717C59A-F40D-4956-B2A1-B0DB56C257DA}" dt="2022-02-14T17:49:09.105" v="1"/>
          <pc:sldLayoutMkLst>
            <pc:docMk/>
            <pc:sldMasterMk cId="4181665368" sldId="2147483763"/>
            <pc:sldLayoutMk cId="2670448505" sldId="2147483752"/>
          </pc:sldLayoutMkLst>
        </pc:sldLayoutChg>
        <pc:sldLayoutChg chg="add del">
          <pc:chgData name="Anthonia Akpan (2026998)" userId="S::2026998@student.uwtsd.ac.uk::f4522fb3-2210-4efa-893b-5e84191431d5" providerId="AD" clId="Web-{3717C59A-F40D-4956-B2A1-B0DB56C257DA}" dt="2022-02-14T17:49:09.105" v="1"/>
          <pc:sldLayoutMkLst>
            <pc:docMk/>
            <pc:sldMasterMk cId="4181665368" sldId="2147483763"/>
            <pc:sldLayoutMk cId="2659469063" sldId="2147483753"/>
          </pc:sldLayoutMkLst>
        </pc:sldLayoutChg>
        <pc:sldLayoutChg chg="add del">
          <pc:chgData name="Anthonia Akpan (2026998)" userId="S::2026998@student.uwtsd.ac.uk::f4522fb3-2210-4efa-893b-5e84191431d5" providerId="AD" clId="Web-{3717C59A-F40D-4956-B2A1-B0DB56C257DA}" dt="2022-02-14T17:49:09.105" v="1"/>
          <pc:sldLayoutMkLst>
            <pc:docMk/>
            <pc:sldMasterMk cId="4181665368" sldId="2147483763"/>
            <pc:sldLayoutMk cId="1669547637" sldId="2147483754"/>
          </pc:sldLayoutMkLst>
        </pc:sldLayoutChg>
        <pc:sldLayoutChg chg="add del">
          <pc:chgData name="Anthonia Akpan (2026998)" userId="S::2026998@student.uwtsd.ac.uk::f4522fb3-2210-4efa-893b-5e84191431d5" providerId="AD" clId="Web-{3717C59A-F40D-4956-B2A1-B0DB56C257DA}" dt="2022-02-14T17:49:09.105" v="1"/>
          <pc:sldLayoutMkLst>
            <pc:docMk/>
            <pc:sldMasterMk cId="4181665368" sldId="2147483763"/>
            <pc:sldLayoutMk cId="1935491898" sldId="2147483755"/>
          </pc:sldLayoutMkLst>
        </pc:sldLayoutChg>
        <pc:sldLayoutChg chg="add del">
          <pc:chgData name="Anthonia Akpan (2026998)" userId="S::2026998@student.uwtsd.ac.uk::f4522fb3-2210-4efa-893b-5e84191431d5" providerId="AD" clId="Web-{3717C59A-F40D-4956-B2A1-B0DB56C257DA}" dt="2022-02-14T17:49:09.105" v="1"/>
          <pc:sldLayoutMkLst>
            <pc:docMk/>
            <pc:sldMasterMk cId="4181665368" sldId="2147483763"/>
            <pc:sldLayoutMk cId="3241518387" sldId="2147483756"/>
          </pc:sldLayoutMkLst>
        </pc:sldLayoutChg>
        <pc:sldLayoutChg chg="add del">
          <pc:chgData name="Anthonia Akpan (2026998)" userId="S::2026998@student.uwtsd.ac.uk::f4522fb3-2210-4efa-893b-5e84191431d5" providerId="AD" clId="Web-{3717C59A-F40D-4956-B2A1-B0DB56C257DA}" dt="2022-02-14T17:49:09.105" v="1"/>
          <pc:sldLayoutMkLst>
            <pc:docMk/>
            <pc:sldMasterMk cId="4181665368" sldId="2147483763"/>
            <pc:sldLayoutMk cId="1484759890" sldId="2147483757"/>
          </pc:sldLayoutMkLst>
        </pc:sldLayoutChg>
        <pc:sldLayoutChg chg="add del">
          <pc:chgData name="Anthonia Akpan (2026998)" userId="S::2026998@student.uwtsd.ac.uk::f4522fb3-2210-4efa-893b-5e84191431d5" providerId="AD" clId="Web-{3717C59A-F40D-4956-B2A1-B0DB56C257DA}" dt="2022-02-14T17:49:09.105" v="1"/>
          <pc:sldLayoutMkLst>
            <pc:docMk/>
            <pc:sldMasterMk cId="4181665368" sldId="2147483763"/>
            <pc:sldLayoutMk cId="3421347244" sldId="2147483758"/>
          </pc:sldLayoutMkLst>
        </pc:sldLayoutChg>
        <pc:sldLayoutChg chg="add del">
          <pc:chgData name="Anthonia Akpan (2026998)" userId="S::2026998@student.uwtsd.ac.uk::f4522fb3-2210-4efa-893b-5e84191431d5" providerId="AD" clId="Web-{3717C59A-F40D-4956-B2A1-B0DB56C257DA}" dt="2022-02-14T17:49:09.105" v="1"/>
          <pc:sldLayoutMkLst>
            <pc:docMk/>
            <pc:sldMasterMk cId="4181665368" sldId="2147483763"/>
            <pc:sldLayoutMk cId="2989384982" sldId="2147483759"/>
          </pc:sldLayoutMkLst>
        </pc:sldLayoutChg>
        <pc:sldLayoutChg chg="add del">
          <pc:chgData name="Anthonia Akpan (2026998)" userId="S::2026998@student.uwtsd.ac.uk::f4522fb3-2210-4efa-893b-5e84191431d5" providerId="AD" clId="Web-{3717C59A-F40D-4956-B2A1-B0DB56C257DA}" dt="2022-02-14T17:49:09.105" v="1"/>
          <pc:sldLayoutMkLst>
            <pc:docMk/>
            <pc:sldMasterMk cId="4181665368" sldId="2147483763"/>
            <pc:sldLayoutMk cId="519349776" sldId="2147483760"/>
          </pc:sldLayoutMkLst>
        </pc:sldLayoutChg>
        <pc:sldLayoutChg chg="add del">
          <pc:chgData name="Anthonia Akpan (2026998)" userId="S::2026998@student.uwtsd.ac.uk::f4522fb3-2210-4efa-893b-5e84191431d5" providerId="AD" clId="Web-{3717C59A-F40D-4956-B2A1-B0DB56C257DA}" dt="2022-02-14T17:49:09.105" v="1"/>
          <pc:sldLayoutMkLst>
            <pc:docMk/>
            <pc:sldMasterMk cId="4181665368" sldId="2147483763"/>
            <pc:sldLayoutMk cId="493699957" sldId="2147483761"/>
          </pc:sldLayoutMkLst>
        </pc:sldLayoutChg>
        <pc:sldLayoutChg chg="add del">
          <pc:chgData name="Anthonia Akpan (2026998)" userId="S::2026998@student.uwtsd.ac.uk::f4522fb3-2210-4efa-893b-5e84191431d5" providerId="AD" clId="Web-{3717C59A-F40D-4956-B2A1-B0DB56C257DA}" dt="2022-02-14T17:49:09.105" v="1"/>
          <pc:sldLayoutMkLst>
            <pc:docMk/>
            <pc:sldMasterMk cId="4181665368" sldId="2147483763"/>
            <pc:sldLayoutMk cId="3904023652" sldId="2147483762"/>
          </pc:sldLayoutMkLst>
        </pc:sldLayoutChg>
      </pc:sldMasterChg>
    </pc:docChg>
  </pc:docChgLst>
  <pc:docChgLst>
    <pc:chgData name="Anthonia Akpan (2026998)" userId="S::2026998@student.uwtsd.ac.uk::f4522fb3-2210-4efa-893b-5e84191431d5" providerId="AD" clId="Web-{B9AFAAA4-5A0A-582F-D4ED-0FD1CE341A92}"/>
    <pc:docChg chg="modSld">
      <pc:chgData name="Anthonia Akpan (2026998)" userId="S::2026998@student.uwtsd.ac.uk::f4522fb3-2210-4efa-893b-5e84191431d5" providerId="AD" clId="Web-{B9AFAAA4-5A0A-582F-D4ED-0FD1CE341A92}" dt="2022-03-07T23:13:04.499" v="1799" actId="20577"/>
      <pc:docMkLst>
        <pc:docMk/>
      </pc:docMkLst>
      <pc:sldChg chg="modSp">
        <pc:chgData name="Anthonia Akpan (2026998)" userId="S::2026998@student.uwtsd.ac.uk::f4522fb3-2210-4efa-893b-5e84191431d5" providerId="AD" clId="Web-{B9AFAAA4-5A0A-582F-D4ED-0FD1CE341A92}" dt="2022-03-07T20:43:54.316" v="4" actId="20577"/>
        <pc:sldMkLst>
          <pc:docMk/>
          <pc:sldMk cId="109857222" sldId="256"/>
        </pc:sldMkLst>
        <pc:spChg chg="mod">
          <ac:chgData name="Anthonia Akpan (2026998)" userId="S::2026998@student.uwtsd.ac.uk::f4522fb3-2210-4efa-893b-5e84191431d5" providerId="AD" clId="Web-{B9AFAAA4-5A0A-582F-D4ED-0FD1CE341A92}" dt="2022-03-07T20:43:54.316" v="4" actId="20577"/>
          <ac:spMkLst>
            <pc:docMk/>
            <pc:sldMk cId="109857222" sldId="256"/>
            <ac:spMk id="2" creationId="{00000000-0000-0000-0000-000000000000}"/>
          </ac:spMkLst>
        </pc:spChg>
      </pc:sldChg>
      <pc:sldChg chg="modSp">
        <pc:chgData name="Anthonia Akpan (2026998)" userId="S::2026998@student.uwtsd.ac.uk::f4522fb3-2210-4efa-893b-5e84191431d5" providerId="AD" clId="Web-{B9AFAAA4-5A0A-582F-D4ED-0FD1CE341A92}" dt="2022-03-07T22:51:54.269" v="1616" actId="20577"/>
        <pc:sldMkLst>
          <pc:docMk/>
          <pc:sldMk cId="705613401" sldId="269"/>
        </pc:sldMkLst>
        <pc:spChg chg="mod">
          <ac:chgData name="Anthonia Akpan (2026998)" userId="S::2026998@student.uwtsd.ac.uk::f4522fb3-2210-4efa-893b-5e84191431d5" providerId="AD" clId="Web-{B9AFAAA4-5A0A-582F-D4ED-0FD1CE341A92}" dt="2022-03-07T22:51:54.269" v="1616" actId="20577"/>
          <ac:spMkLst>
            <pc:docMk/>
            <pc:sldMk cId="705613401" sldId="269"/>
            <ac:spMk id="8" creationId="{F1C9F93B-6F4C-4429-8084-5351E2BFBD30}"/>
          </ac:spMkLst>
        </pc:spChg>
      </pc:sldChg>
      <pc:sldChg chg="addSp delSp modSp">
        <pc:chgData name="Anthonia Akpan (2026998)" userId="S::2026998@student.uwtsd.ac.uk::f4522fb3-2210-4efa-893b-5e84191431d5" providerId="AD" clId="Web-{B9AFAAA4-5A0A-582F-D4ED-0FD1CE341A92}" dt="2022-03-07T23:10:46.106" v="1797" actId="14100"/>
        <pc:sldMkLst>
          <pc:docMk/>
          <pc:sldMk cId="2886294387" sldId="272"/>
        </pc:sldMkLst>
        <pc:spChg chg="add del mod">
          <ac:chgData name="Anthonia Akpan (2026998)" userId="S::2026998@student.uwtsd.ac.uk::f4522fb3-2210-4efa-893b-5e84191431d5" providerId="AD" clId="Web-{B9AFAAA4-5A0A-582F-D4ED-0FD1CE341A92}" dt="2022-03-07T23:09:51.386" v="1787"/>
          <ac:spMkLst>
            <pc:docMk/>
            <pc:sldMk cId="2886294387" sldId="272"/>
            <ac:spMk id="3" creationId="{4722A491-E4CD-4C1B-9F50-A68D269B474C}"/>
          </ac:spMkLst>
        </pc:spChg>
        <pc:spChg chg="add del mod">
          <ac:chgData name="Anthonia Akpan (2026998)" userId="S::2026998@student.uwtsd.ac.uk::f4522fb3-2210-4efa-893b-5e84191431d5" providerId="AD" clId="Web-{B9AFAAA4-5A0A-582F-D4ED-0FD1CE341A92}" dt="2022-03-07T23:10:27.215" v="1795"/>
          <ac:spMkLst>
            <pc:docMk/>
            <pc:sldMk cId="2886294387" sldId="272"/>
            <ac:spMk id="4" creationId="{9F19D372-44A8-4B93-868E-E1B5705CCF85}"/>
          </ac:spMkLst>
        </pc:spChg>
        <pc:spChg chg="add mod">
          <ac:chgData name="Anthonia Akpan (2026998)" userId="S::2026998@student.uwtsd.ac.uk::f4522fb3-2210-4efa-893b-5e84191431d5" providerId="AD" clId="Web-{B9AFAAA4-5A0A-582F-D4ED-0FD1CE341A92}" dt="2022-03-07T23:10:46.106" v="1797" actId="14100"/>
          <ac:spMkLst>
            <pc:docMk/>
            <pc:sldMk cId="2886294387" sldId="272"/>
            <ac:spMk id="8" creationId="{1A149ADE-1193-416A-9551-1EB23EA1427C}"/>
          </ac:spMkLst>
        </pc:spChg>
        <pc:spChg chg="mod">
          <ac:chgData name="Anthonia Akpan (2026998)" userId="S::2026998@student.uwtsd.ac.uk::f4522fb3-2210-4efa-893b-5e84191431d5" providerId="AD" clId="Web-{B9AFAAA4-5A0A-582F-D4ED-0FD1CE341A92}" dt="2022-03-07T23:09:04.057" v="1767"/>
          <ac:spMkLst>
            <pc:docMk/>
            <pc:sldMk cId="2886294387" sldId="272"/>
            <ac:spMk id="23" creationId="{8F95C751-6C01-459E-8A50-B824B5503059}"/>
          </ac:spMkLst>
        </pc:spChg>
      </pc:sldChg>
      <pc:sldChg chg="addSp modSp">
        <pc:chgData name="Anthonia Akpan (2026998)" userId="S::2026998@student.uwtsd.ac.uk::f4522fb3-2210-4efa-893b-5e84191431d5" providerId="AD" clId="Web-{B9AFAAA4-5A0A-582F-D4ED-0FD1CE341A92}" dt="2022-03-07T22:08:59.066" v="1046" actId="14100"/>
        <pc:sldMkLst>
          <pc:docMk/>
          <pc:sldMk cId="374157106" sldId="274"/>
        </pc:sldMkLst>
        <pc:spChg chg="mod">
          <ac:chgData name="Anthonia Akpan (2026998)" userId="S::2026998@student.uwtsd.ac.uk::f4522fb3-2210-4efa-893b-5e84191431d5" providerId="AD" clId="Web-{B9AFAAA4-5A0A-582F-D4ED-0FD1CE341A92}" dt="2022-03-07T20:52:15.157" v="85" actId="20577"/>
          <ac:spMkLst>
            <pc:docMk/>
            <pc:sldMk cId="374157106" sldId="274"/>
            <ac:spMk id="2" creationId="{07EB3414-868B-4981-A459-615FE5A42230}"/>
          </ac:spMkLst>
        </pc:spChg>
        <pc:spChg chg="add mod">
          <ac:chgData name="Anthonia Akpan (2026998)" userId="S::2026998@student.uwtsd.ac.uk::f4522fb3-2210-4efa-893b-5e84191431d5" providerId="AD" clId="Web-{B9AFAAA4-5A0A-582F-D4ED-0FD1CE341A92}" dt="2022-03-07T22:08:59.066" v="1046" actId="14100"/>
          <ac:spMkLst>
            <pc:docMk/>
            <pc:sldMk cId="374157106" sldId="274"/>
            <ac:spMk id="4" creationId="{1A1E40A8-E555-460B-A81F-E2C44041D85C}"/>
          </ac:spMkLst>
        </pc:spChg>
        <pc:spChg chg="mod">
          <ac:chgData name="Anthonia Akpan (2026998)" userId="S::2026998@student.uwtsd.ac.uk::f4522fb3-2210-4efa-893b-5e84191431d5" providerId="AD" clId="Web-{B9AFAAA4-5A0A-582F-D4ED-0FD1CE341A92}" dt="2022-03-07T22:07:28.282" v="1034" actId="20577"/>
          <ac:spMkLst>
            <pc:docMk/>
            <pc:sldMk cId="374157106" sldId="274"/>
            <ac:spMk id="12" creationId="{5E92F1B1-50B9-4370-8646-685C3DAAFEFB}"/>
          </ac:spMkLst>
        </pc:spChg>
        <pc:picChg chg="mod">
          <ac:chgData name="Anthonia Akpan (2026998)" userId="S::2026998@student.uwtsd.ac.uk::f4522fb3-2210-4efa-893b-5e84191431d5" providerId="AD" clId="Web-{B9AFAAA4-5A0A-582F-D4ED-0FD1CE341A92}" dt="2022-03-07T22:02:25.803" v="952" actId="14100"/>
          <ac:picMkLst>
            <pc:docMk/>
            <pc:sldMk cId="374157106" sldId="274"/>
            <ac:picMk id="3" creationId="{7C89EA2F-2991-4F08-9F29-F840985EA5B0}"/>
          </ac:picMkLst>
        </pc:picChg>
      </pc:sldChg>
      <pc:sldChg chg="modSp">
        <pc:chgData name="Anthonia Akpan (2026998)" userId="S::2026998@student.uwtsd.ac.uk::f4522fb3-2210-4efa-893b-5e84191431d5" providerId="AD" clId="Web-{B9AFAAA4-5A0A-582F-D4ED-0FD1CE341A92}" dt="2022-03-07T22:22:02.426" v="1104" actId="20577"/>
        <pc:sldMkLst>
          <pc:docMk/>
          <pc:sldMk cId="1702027375" sldId="275"/>
        </pc:sldMkLst>
        <pc:spChg chg="mod">
          <ac:chgData name="Anthonia Akpan (2026998)" userId="S::2026998@student.uwtsd.ac.uk::f4522fb3-2210-4efa-893b-5e84191431d5" providerId="AD" clId="Web-{B9AFAAA4-5A0A-582F-D4ED-0FD1CE341A92}" dt="2022-03-07T22:22:02.426" v="1104" actId="20577"/>
          <ac:spMkLst>
            <pc:docMk/>
            <pc:sldMk cId="1702027375" sldId="275"/>
            <ac:spMk id="22" creationId="{A3FB247B-8C9F-4D39-AA22-2F98D600F19E}"/>
          </ac:spMkLst>
        </pc:spChg>
      </pc:sldChg>
      <pc:sldChg chg="modSp">
        <pc:chgData name="Anthonia Akpan (2026998)" userId="S::2026998@student.uwtsd.ac.uk::f4522fb3-2210-4efa-893b-5e84191431d5" providerId="AD" clId="Web-{B9AFAAA4-5A0A-582F-D4ED-0FD1CE341A92}" dt="2022-03-07T22:38:44.643" v="1403" actId="20577"/>
        <pc:sldMkLst>
          <pc:docMk/>
          <pc:sldMk cId="462008190" sldId="276"/>
        </pc:sldMkLst>
        <pc:spChg chg="mod">
          <ac:chgData name="Anthonia Akpan (2026998)" userId="S::2026998@student.uwtsd.ac.uk::f4522fb3-2210-4efa-893b-5e84191431d5" providerId="AD" clId="Web-{B9AFAAA4-5A0A-582F-D4ED-0FD1CE341A92}" dt="2022-03-07T22:38:44.643" v="1403" actId="20577"/>
          <ac:spMkLst>
            <pc:docMk/>
            <pc:sldMk cId="462008190" sldId="276"/>
            <ac:spMk id="3" creationId="{590B4365-D513-40C0-8215-65CE44145F5A}"/>
          </ac:spMkLst>
        </pc:spChg>
      </pc:sldChg>
      <pc:sldChg chg="modSp">
        <pc:chgData name="Anthonia Akpan (2026998)" userId="S::2026998@student.uwtsd.ac.uk::f4522fb3-2210-4efa-893b-5e84191431d5" providerId="AD" clId="Web-{B9AFAAA4-5A0A-582F-D4ED-0FD1CE341A92}" dt="2022-03-07T23:05:05.083" v="1748" actId="20577"/>
        <pc:sldMkLst>
          <pc:docMk/>
          <pc:sldMk cId="18720788" sldId="278"/>
        </pc:sldMkLst>
        <pc:spChg chg="mod">
          <ac:chgData name="Anthonia Akpan (2026998)" userId="S::2026998@student.uwtsd.ac.uk::f4522fb3-2210-4efa-893b-5e84191431d5" providerId="AD" clId="Web-{B9AFAAA4-5A0A-582F-D4ED-0FD1CE341A92}" dt="2022-03-07T23:05:05.083" v="1748" actId="20577"/>
          <ac:spMkLst>
            <pc:docMk/>
            <pc:sldMk cId="18720788" sldId="278"/>
            <ac:spMk id="3" creationId="{79F4058C-C29F-4B28-9753-84B255729ED0}"/>
          </ac:spMkLst>
        </pc:spChg>
        <pc:picChg chg="mod">
          <ac:chgData name="Anthonia Akpan (2026998)" userId="S::2026998@student.uwtsd.ac.uk::f4522fb3-2210-4efa-893b-5e84191431d5" providerId="AD" clId="Web-{B9AFAAA4-5A0A-582F-D4ED-0FD1CE341A92}" dt="2022-03-07T22:56:35.603" v="1634" actId="1076"/>
          <ac:picMkLst>
            <pc:docMk/>
            <pc:sldMk cId="18720788" sldId="278"/>
            <ac:picMk id="4" creationId="{92914B00-9CE7-4E13-91A1-0EC13F2EA596}"/>
          </ac:picMkLst>
        </pc:picChg>
      </pc:sldChg>
      <pc:sldChg chg="modSp">
        <pc:chgData name="Anthonia Akpan (2026998)" userId="S::2026998@student.uwtsd.ac.uk::f4522fb3-2210-4efa-893b-5e84191431d5" providerId="AD" clId="Web-{B9AFAAA4-5A0A-582F-D4ED-0FD1CE341A92}" dt="2022-03-07T23:13:04.499" v="1799" actId="20577"/>
        <pc:sldMkLst>
          <pc:docMk/>
          <pc:sldMk cId="3617296949" sldId="279"/>
        </pc:sldMkLst>
        <pc:spChg chg="mod">
          <ac:chgData name="Anthonia Akpan (2026998)" userId="S::2026998@student.uwtsd.ac.uk::f4522fb3-2210-4efa-893b-5e84191431d5" providerId="AD" clId="Web-{B9AFAAA4-5A0A-582F-D4ED-0FD1CE341A92}" dt="2022-03-07T23:13:04.499" v="1799" actId="20577"/>
          <ac:spMkLst>
            <pc:docMk/>
            <pc:sldMk cId="3617296949" sldId="279"/>
            <ac:spMk id="3" creationId="{9DD56672-348E-450A-82D5-BD818105539A}"/>
          </ac:spMkLst>
        </pc:spChg>
      </pc:sldChg>
      <pc:sldChg chg="modSp">
        <pc:chgData name="Anthonia Akpan (2026998)" userId="S::2026998@student.uwtsd.ac.uk::f4522fb3-2210-4efa-893b-5e84191431d5" providerId="AD" clId="Web-{B9AFAAA4-5A0A-582F-D4ED-0FD1CE341A92}" dt="2022-03-07T23:07:41.055" v="1754" actId="14100"/>
        <pc:sldMkLst>
          <pc:docMk/>
          <pc:sldMk cId="2514585716" sldId="280"/>
        </pc:sldMkLst>
        <pc:spChg chg="mod">
          <ac:chgData name="Anthonia Akpan (2026998)" userId="S::2026998@student.uwtsd.ac.uk::f4522fb3-2210-4efa-893b-5e84191431d5" providerId="AD" clId="Web-{B9AFAAA4-5A0A-582F-D4ED-0FD1CE341A92}" dt="2022-03-07T23:07:41.055" v="1754" actId="14100"/>
          <ac:spMkLst>
            <pc:docMk/>
            <pc:sldMk cId="2514585716" sldId="280"/>
            <ac:spMk id="3" creationId="{4D497823-1969-488D-9CE4-564F24B93B8D}"/>
          </ac:spMkLst>
        </pc:spChg>
        <pc:picChg chg="mod">
          <ac:chgData name="Anthonia Akpan (2026998)" userId="S::2026998@student.uwtsd.ac.uk::f4522fb3-2210-4efa-893b-5e84191431d5" providerId="AD" clId="Web-{B9AFAAA4-5A0A-582F-D4ED-0FD1CE341A92}" dt="2022-03-07T23:07:29.726" v="1753" actId="1076"/>
          <ac:picMkLst>
            <pc:docMk/>
            <pc:sldMk cId="2514585716" sldId="280"/>
            <ac:picMk id="4" creationId="{8D75DE9E-75CA-4526-9CCF-57E8C7EEFFAC}"/>
          </ac:picMkLst>
        </pc:picChg>
      </pc:sldChg>
      <pc:sldChg chg="addSp delSp modSp mod setBg setClrOvrMap">
        <pc:chgData name="Anthonia Akpan (2026998)" userId="S::2026998@student.uwtsd.ac.uk::f4522fb3-2210-4efa-893b-5e84191431d5" providerId="AD" clId="Web-{B9AFAAA4-5A0A-582F-D4ED-0FD1CE341A92}" dt="2022-03-07T21:33:47.292" v="671" actId="20577"/>
        <pc:sldMkLst>
          <pc:docMk/>
          <pc:sldMk cId="3032918934" sldId="281"/>
        </pc:sldMkLst>
        <pc:spChg chg="mod">
          <ac:chgData name="Anthonia Akpan (2026998)" userId="S::2026998@student.uwtsd.ac.uk::f4522fb3-2210-4efa-893b-5e84191431d5" providerId="AD" clId="Web-{B9AFAAA4-5A0A-582F-D4ED-0FD1CE341A92}" dt="2022-03-07T21:33:47.292" v="671" actId="20577"/>
          <ac:spMkLst>
            <pc:docMk/>
            <pc:sldMk cId="3032918934" sldId="281"/>
            <ac:spMk id="2" creationId="{2D3041CB-B391-47E7-9CE8-9BA64B9DF859}"/>
          </ac:spMkLst>
        </pc:spChg>
        <pc:spChg chg="mod">
          <ac:chgData name="Anthonia Akpan (2026998)" userId="S::2026998@student.uwtsd.ac.uk::f4522fb3-2210-4efa-893b-5e84191431d5" providerId="AD" clId="Web-{B9AFAAA4-5A0A-582F-D4ED-0FD1CE341A92}" dt="2022-03-07T20:53:35.331" v="101" actId="20577"/>
          <ac:spMkLst>
            <pc:docMk/>
            <pc:sldMk cId="3032918934" sldId="281"/>
            <ac:spMk id="3" creationId="{A1CF1416-AF97-4AD3-9EDB-641264FE1848}"/>
          </ac:spMkLst>
        </pc:spChg>
        <pc:spChg chg="add del">
          <ac:chgData name="Anthonia Akpan (2026998)" userId="S::2026998@student.uwtsd.ac.uk::f4522fb3-2210-4efa-893b-5e84191431d5" providerId="AD" clId="Web-{B9AFAAA4-5A0A-582F-D4ED-0FD1CE341A92}" dt="2022-03-07T20:49:34.857" v="44"/>
          <ac:spMkLst>
            <pc:docMk/>
            <pc:sldMk cId="3032918934" sldId="281"/>
            <ac:spMk id="12" creationId="{73C0A186-7444-4460-9C37-532E7671E99E}"/>
          </ac:spMkLst>
        </pc:spChg>
        <pc:spChg chg="add del">
          <ac:chgData name="Anthonia Akpan (2026998)" userId="S::2026998@student.uwtsd.ac.uk::f4522fb3-2210-4efa-893b-5e84191431d5" providerId="AD" clId="Web-{B9AFAAA4-5A0A-582F-D4ED-0FD1CE341A92}" dt="2022-03-07T20:49:34.857" v="44"/>
          <ac:spMkLst>
            <pc:docMk/>
            <pc:sldMk cId="3032918934" sldId="281"/>
            <ac:spMk id="14" creationId="{02E8BD2A-4014-4DC6-A228-4ECE6A0AA6D1}"/>
          </ac:spMkLst>
        </pc:spChg>
        <pc:spChg chg="add del">
          <ac:chgData name="Anthonia Akpan (2026998)" userId="S::2026998@student.uwtsd.ac.uk::f4522fb3-2210-4efa-893b-5e84191431d5" providerId="AD" clId="Web-{B9AFAAA4-5A0A-582F-D4ED-0FD1CE341A92}" dt="2022-03-07T20:49:34.857" v="44"/>
          <ac:spMkLst>
            <pc:docMk/>
            <pc:sldMk cId="3032918934" sldId="281"/>
            <ac:spMk id="16" creationId="{3896CA42-3323-41E5-B809-CD790B2AA1CA}"/>
          </ac:spMkLst>
        </pc:spChg>
        <pc:spChg chg="add del">
          <ac:chgData name="Anthonia Akpan (2026998)" userId="S::2026998@student.uwtsd.ac.uk::f4522fb3-2210-4efa-893b-5e84191431d5" providerId="AD" clId="Web-{B9AFAAA4-5A0A-582F-D4ED-0FD1CE341A92}" dt="2022-03-07T20:49:34.857" v="44"/>
          <ac:spMkLst>
            <pc:docMk/>
            <pc:sldMk cId="3032918934" sldId="281"/>
            <ac:spMk id="18" creationId="{EA2FE539-0B6F-4FAE-A391-B46476F46CCB}"/>
          </ac:spMkLst>
        </pc:spChg>
        <pc:spChg chg="add del">
          <ac:chgData name="Anthonia Akpan (2026998)" userId="S::2026998@student.uwtsd.ac.uk::f4522fb3-2210-4efa-893b-5e84191431d5" providerId="AD" clId="Web-{B9AFAAA4-5A0A-582F-D4ED-0FD1CE341A92}" dt="2022-03-07T20:49:34.857" v="44"/>
          <ac:spMkLst>
            <pc:docMk/>
            <pc:sldMk cId="3032918934" sldId="281"/>
            <ac:spMk id="20" creationId="{BD5A14FB-50A2-4964-8B07-EE40D1CE08B5}"/>
          </ac:spMkLst>
        </pc:spChg>
        <pc:spChg chg="add del">
          <ac:chgData name="Anthonia Akpan (2026998)" userId="S::2026998@student.uwtsd.ac.uk::f4522fb3-2210-4efa-893b-5e84191431d5" providerId="AD" clId="Web-{B9AFAAA4-5A0A-582F-D4ED-0FD1CE341A92}" dt="2022-03-07T20:49:34.857" v="44"/>
          <ac:spMkLst>
            <pc:docMk/>
            <pc:sldMk cId="3032918934" sldId="281"/>
            <ac:spMk id="22" creationId="{FD63331C-DD2E-43D8-9511-B44EC057D7DB}"/>
          </ac:spMkLst>
        </pc:spChg>
        <pc:spChg chg="add del">
          <ac:chgData name="Anthonia Akpan (2026998)" userId="S::2026998@student.uwtsd.ac.uk::f4522fb3-2210-4efa-893b-5e84191431d5" providerId="AD" clId="Web-{B9AFAAA4-5A0A-582F-D4ED-0FD1CE341A92}" dt="2022-03-07T20:49:34.810" v="43"/>
          <ac:spMkLst>
            <pc:docMk/>
            <pc:sldMk cId="3032918934" sldId="281"/>
            <ac:spMk id="31" creationId="{73C0A186-7444-4460-9C37-532E7671E99E}"/>
          </ac:spMkLst>
        </pc:spChg>
        <pc:spChg chg="add">
          <ac:chgData name="Anthonia Akpan (2026998)" userId="S::2026998@student.uwtsd.ac.uk::f4522fb3-2210-4efa-893b-5e84191431d5" providerId="AD" clId="Web-{B9AFAAA4-5A0A-582F-D4ED-0FD1CE341A92}" dt="2022-03-07T20:49:34.857" v="44"/>
          <ac:spMkLst>
            <pc:docMk/>
            <pc:sldMk cId="3032918934" sldId="281"/>
            <ac:spMk id="35" creationId="{3896CA42-3323-41E5-B809-CD790B2AA1CA}"/>
          </ac:spMkLst>
        </pc:spChg>
        <pc:spChg chg="add">
          <ac:chgData name="Anthonia Akpan (2026998)" userId="S::2026998@student.uwtsd.ac.uk::f4522fb3-2210-4efa-893b-5e84191431d5" providerId="AD" clId="Web-{B9AFAAA4-5A0A-582F-D4ED-0FD1CE341A92}" dt="2022-03-07T20:49:34.857" v="44"/>
          <ac:spMkLst>
            <pc:docMk/>
            <pc:sldMk cId="3032918934" sldId="281"/>
            <ac:spMk id="39" creationId="{BD5A14FB-50A2-4964-8B07-EE40D1CE08B5}"/>
          </ac:spMkLst>
        </pc:spChg>
        <pc:spChg chg="add">
          <ac:chgData name="Anthonia Akpan (2026998)" userId="S::2026998@student.uwtsd.ac.uk::f4522fb3-2210-4efa-893b-5e84191431d5" providerId="AD" clId="Web-{B9AFAAA4-5A0A-582F-D4ED-0FD1CE341A92}" dt="2022-03-07T20:49:34.857" v="44"/>
          <ac:spMkLst>
            <pc:docMk/>
            <pc:sldMk cId="3032918934" sldId="281"/>
            <ac:spMk id="41" creationId="{FD63331C-DD2E-43D8-9511-B44EC057D7DB}"/>
          </ac:spMkLst>
        </pc:spChg>
        <pc:spChg chg="add">
          <ac:chgData name="Anthonia Akpan (2026998)" userId="S::2026998@student.uwtsd.ac.uk::f4522fb3-2210-4efa-893b-5e84191431d5" providerId="AD" clId="Web-{B9AFAAA4-5A0A-582F-D4ED-0FD1CE341A92}" dt="2022-03-07T20:49:34.857" v="44"/>
          <ac:spMkLst>
            <pc:docMk/>
            <pc:sldMk cId="3032918934" sldId="281"/>
            <ac:spMk id="42" creationId="{73C0A186-7444-4460-9C37-532E7671E99E}"/>
          </ac:spMkLst>
        </pc:spChg>
        <pc:spChg chg="add">
          <ac:chgData name="Anthonia Akpan (2026998)" userId="S::2026998@student.uwtsd.ac.uk::f4522fb3-2210-4efa-893b-5e84191431d5" providerId="AD" clId="Web-{B9AFAAA4-5A0A-582F-D4ED-0FD1CE341A92}" dt="2022-03-07T20:49:34.857" v="44"/>
          <ac:spMkLst>
            <pc:docMk/>
            <pc:sldMk cId="3032918934" sldId="281"/>
            <ac:spMk id="43" creationId="{02E8BD2A-4014-4DC6-A228-4ECE6A0AA6D1}"/>
          </ac:spMkLst>
        </pc:spChg>
        <pc:spChg chg="add">
          <ac:chgData name="Anthonia Akpan (2026998)" userId="S::2026998@student.uwtsd.ac.uk::f4522fb3-2210-4efa-893b-5e84191431d5" providerId="AD" clId="Web-{B9AFAAA4-5A0A-582F-D4ED-0FD1CE341A92}" dt="2022-03-07T20:49:34.857" v="44"/>
          <ac:spMkLst>
            <pc:docMk/>
            <pc:sldMk cId="3032918934" sldId="281"/>
            <ac:spMk id="44" creationId="{EA2FE539-0B6F-4FAE-A391-B46476F46CCB}"/>
          </ac:spMkLst>
        </pc:spChg>
        <pc:grpChg chg="add del">
          <ac:chgData name="Anthonia Akpan (2026998)" userId="S::2026998@student.uwtsd.ac.uk::f4522fb3-2210-4efa-893b-5e84191431d5" providerId="AD" clId="Web-{B9AFAAA4-5A0A-582F-D4ED-0FD1CE341A92}" dt="2022-03-07T20:49:34.857" v="44"/>
          <ac:grpSpMkLst>
            <pc:docMk/>
            <pc:sldMk cId="3032918934" sldId="281"/>
            <ac:grpSpMk id="8" creationId="{93E10248-AF0E-477D-B4D2-47C02CE4E353}"/>
          </ac:grpSpMkLst>
        </pc:grpChg>
        <pc:grpChg chg="add del">
          <ac:chgData name="Anthonia Akpan (2026998)" userId="S::2026998@student.uwtsd.ac.uk::f4522fb3-2210-4efa-893b-5e84191431d5" providerId="AD" clId="Web-{B9AFAAA4-5A0A-582F-D4ED-0FD1CE341A92}" dt="2022-03-07T20:49:34.810" v="43"/>
          <ac:grpSpMkLst>
            <pc:docMk/>
            <pc:sldMk cId="3032918934" sldId="281"/>
            <ac:grpSpMk id="27" creationId="{93E10248-AF0E-477D-B4D2-47C02CE4E353}"/>
          </ac:grpSpMkLst>
        </pc:grpChg>
        <pc:grpChg chg="add del">
          <ac:chgData name="Anthonia Akpan (2026998)" userId="S::2026998@student.uwtsd.ac.uk::f4522fb3-2210-4efa-893b-5e84191431d5" providerId="AD" clId="Web-{B9AFAAA4-5A0A-582F-D4ED-0FD1CE341A92}" dt="2022-03-07T20:49:34.810" v="43"/>
          <ac:grpSpMkLst>
            <pc:docMk/>
            <pc:sldMk cId="3032918934" sldId="281"/>
            <ac:grpSpMk id="33" creationId="{F1ECA4FE-7D2F-4576-B767-3A5F5ABFE90F}"/>
          </ac:grpSpMkLst>
        </pc:grpChg>
        <pc:grpChg chg="add">
          <ac:chgData name="Anthonia Akpan (2026998)" userId="S::2026998@student.uwtsd.ac.uk::f4522fb3-2210-4efa-893b-5e84191431d5" providerId="AD" clId="Web-{B9AFAAA4-5A0A-582F-D4ED-0FD1CE341A92}" dt="2022-03-07T20:49:34.857" v="44"/>
          <ac:grpSpMkLst>
            <pc:docMk/>
            <pc:sldMk cId="3032918934" sldId="281"/>
            <ac:grpSpMk id="40" creationId="{93E10248-AF0E-477D-B4D2-47C02CE4E353}"/>
          </ac:grpSpMkLst>
        </pc:grpChg>
        <pc:cxnChg chg="add del">
          <ac:chgData name="Anthonia Akpan (2026998)" userId="S::2026998@student.uwtsd.ac.uk::f4522fb3-2210-4efa-893b-5e84191431d5" providerId="AD" clId="Web-{B9AFAAA4-5A0A-582F-D4ED-0FD1CE341A92}" dt="2022-03-07T20:49:34.810" v="43"/>
          <ac:cxnSpMkLst>
            <pc:docMk/>
            <pc:sldMk cId="3032918934" sldId="281"/>
            <ac:cxnSpMk id="37" creationId="{E81F53E2-F556-42FA-8D24-113839EE19F8}"/>
          </ac:cxnSpMkLst>
        </pc:cxnChg>
      </pc:sldChg>
    </pc:docChg>
  </pc:docChgLst>
  <pc:docChgLst>
    <pc:chgData name="Anthonia Akpan (2026998)" userId="S::2026998@student.uwtsd.ac.uk::f4522fb3-2210-4efa-893b-5e84191431d5" providerId="AD" clId="Web-{A3C3E742-73E9-D830-6237-BB8EDA63DCC0}"/>
    <pc:docChg chg="modSld">
      <pc:chgData name="Anthonia Akpan (2026998)" userId="S::2026998@student.uwtsd.ac.uk::f4522fb3-2210-4efa-893b-5e84191431d5" providerId="AD" clId="Web-{A3C3E742-73E9-D830-6237-BB8EDA63DCC0}" dt="2022-03-09T05:26:47.619" v="31" actId="20577"/>
      <pc:docMkLst>
        <pc:docMk/>
      </pc:docMkLst>
      <pc:sldChg chg="addSp delSp modSp">
        <pc:chgData name="Anthonia Akpan (2026998)" userId="S::2026998@student.uwtsd.ac.uk::f4522fb3-2210-4efa-893b-5e84191431d5" providerId="AD" clId="Web-{A3C3E742-73E9-D830-6237-BB8EDA63DCC0}" dt="2022-03-09T05:26:47.619" v="31" actId="20577"/>
        <pc:sldMkLst>
          <pc:docMk/>
          <pc:sldMk cId="2886294387" sldId="272"/>
        </pc:sldMkLst>
        <pc:spChg chg="del">
          <ac:chgData name="Anthonia Akpan (2026998)" userId="S::2026998@student.uwtsd.ac.uk::f4522fb3-2210-4efa-893b-5e84191431d5" providerId="AD" clId="Web-{A3C3E742-73E9-D830-6237-BB8EDA63DCC0}" dt="2022-03-09T05:18:01.682" v="10"/>
          <ac:spMkLst>
            <pc:docMk/>
            <pc:sldMk cId="2886294387" sldId="272"/>
            <ac:spMk id="8" creationId="{1A149ADE-1193-416A-9551-1EB23EA1427C}"/>
          </ac:spMkLst>
        </pc:spChg>
        <pc:spChg chg="add mod">
          <ac:chgData name="Anthonia Akpan (2026998)" userId="S::2026998@student.uwtsd.ac.uk::f4522fb3-2210-4efa-893b-5e84191431d5" providerId="AD" clId="Web-{A3C3E742-73E9-D830-6237-BB8EDA63DCC0}" dt="2022-03-09T05:26:47.619" v="31" actId="20577"/>
          <ac:spMkLst>
            <pc:docMk/>
            <pc:sldMk cId="2886294387" sldId="272"/>
            <ac:spMk id="10" creationId="{CE303AE3-D22C-405D-BDF4-21DD07450FC3}"/>
          </ac:spMkLst>
        </pc:spChg>
        <pc:spChg chg="add mod">
          <ac:chgData name="Anthonia Akpan (2026998)" userId="S::2026998@student.uwtsd.ac.uk::f4522fb3-2210-4efa-893b-5e84191431d5" providerId="AD" clId="Web-{A3C3E742-73E9-D830-6237-BB8EDA63DCC0}" dt="2022-03-09T05:17:41.947" v="8" actId="20577"/>
          <ac:spMkLst>
            <pc:docMk/>
            <pc:sldMk cId="2886294387" sldId="272"/>
            <ac:spMk id="12" creationId="{D4DAE7D1-6C2F-4479-95D9-38FA30C3EE3E}"/>
          </ac:spMkLst>
        </pc:spChg>
      </pc:sldChg>
      <pc:sldChg chg="modSp">
        <pc:chgData name="Anthonia Akpan (2026998)" userId="S::2026998@student.uwtsd.ac.uk::f4522fb3-2210-4efa-893b-5e84191431d5" providerId="AD" clId="Web-{A3C3E742-73E9-D830-6237-BB8EDA63DCC0}" dt="2022-03-09T05:13:10.987" v="2" actId="14100"/>
        <pc:sldMkLst>
          <pc:docMk/>
          <pc:sldMk cId="2514585716" sldId="280"/>
        </pc:sldMkLst>
        <pc:spChg chg="mod">
          <ac:chgData name="Anthonia Akpan (2026998)" userId="S::2026998@student.uwtsd.ac.uk::f4522fb3-2210-4efa-893b-5e84191431d5" providerId="AD" clId="Web-{A3C3E742-73E9-D830-6237-BB8EDA63DCC0}" dt="2022-03-09T05:13:10.987" v="2" actId="14100"/>
          <ac:spMkLst>
            <pc:docMk/>
            <pc:sldMk cId="2514585716" sldId="280"/>
            <ac:spMk id="3" creationId="{4D497823-1969-488D-9CE4-564F24B93B8D}"/>
          </ac:spMkLst>
        </pc:spChg>
      </pc:sldChg>
      <pc:sldChg chg="addSp modSp">
        <pc:chgData name="Anthonia Akpan (2026998)" userId="S::2026998@student.uwtsd.ac.uk::f4522fb3-2210-4efa-893b-5e84191431d5" providerId="AD" clId="Web-{A3C3E742-73E9-D830-6237-BB8EDA63DCC0}" dt="2022-03-09T05:25:32.867" v="29" actId="14100"/>
        <pc:sldMkLst>
          <pc:docMk/>
          <pc:sldMk cId="3032918934" sldId="281"/>
        </pc:sldMkLst>
        <pc:picChg chg="add mod">
          <ac:chgData name="Anthonia Akpan (2026998)" userId="S::2026998@student.uwtsd.ac.uk::f4522fb3-2210-4efa-893b-5e84191431d5" providerId="AD" clId="Web-{A3C3E742-73E9-D830-6237-BB8EDA63DCC0}" dt="2022-03-09T05:25:32.867" v="29" actId="14100"/>
          <ac:picMkLst>
            <pc:docMk/>
            <pc:sldMk cId="3032918934" sldId="281"/>
            <ac:picMk id="4" creationId="{E9417E76-05AD-4C1B-8F53-D489201AAA39}"/>
          </ac:picMkLst>
        </pc:picChg>
        <pc:picChg chg="add mod">
          <ac:chgData name="Anthonia Akpan (2026998)" userId="S::2026998@student.uwtsd.ac.uk::f4522fb3-2210-4efa-893b-5e84191431d5" providerId="AD" clId="Web-{A3C3E742-73E9-D830-6237-BB8EDA63DCC0}" dt="2022-03-09T05:25:10.757" v="27" actId="14100"/>
          <ac:picMkLst>
            <pc:docMk/>
            <pc:sldMk cId="3032918934" sldId="281"/>
            <ac:picMk id="5" creationId="{62D9C8DC-A03D-4A47-AE08-F5E33D47B47D}"/>
          </ac:picMkLst>
        </pc:picChg>
      </pc:sldChg>
    </pc:docChg>
  </pc:docChgLst>
  <pc:docChgLst>
    <pc:chgData name="Anthonia Akpan (2026998)" userId="S::2026998@student.uwtsd.ac.uk::f4522fb3-2210-4efa-893b-5e84191431d5" providerId="AD" clId="Web-{6E681C4B-37E9-517A-2FB9-36213943C4A8}"/>
    <pc:docChg chg="addSld delSld modSld addMainMaster delMainMaster">
      <pc:chgData name="Anthonia Akpan (2026998)" userId="S::2026998@student.uwtsd.ac.uk::f4522fb3-2210-4efa-893b-5e84191431d5" providerId="AD" clId="Web-{6E681C4B-37E9-517A-2FB9-36213943C4A8}" dt="2022-02-27T21:26:23.932" v="344"/>
      <pc:docMkLst>
        <pc:docMk/>
      </pc:docMkLst>
      <pc:sldChg chg="modSp mod modClrScheme chgLayout">
        <pc:chgData name="Anthonia Akpan (2026998)" userId="S::2026998@student.uwtsd.ac.uk::f4522fb3-2210-4efa-893b-5e84191431d5" providerId="AD" clId="Web-{6E681C4B-37E9-517A-2FB9-36213943C4A8}" dt="2022-02-27T19:49:02.116" v="110"/>
        <pc:sldMkLst>
          <pc:docMk/>
          <pc:sldMk cId="109857222" sldId="256"/>
        </pc:sldMkLst>
        <pc:spChg chg="mod ord">
          <ac:chgData name="Anthonia Akpan (2026998)" userId="S::2026998@student.uwtsd.ac.uk::f4522fb3-2210-4efa-893b-5e84191431d5" providerId="AD" clId="Web-{6E681C4B-37E9-517A-2FB9-36213943C4A8}" dt="2022-02-27T19:49:02.116" v="110"/>
          <ac:spMkLst>
            <pc:docMk/>
            <pc:sldMk cId="109857222" sldId="256"/>
            <ac:spMk id="2" creationId="{00000000-0000-0000-0000-000000000000}"/>
          </ac:spMkLst>
        </pc:spChg>
        <pc:spChg chg="mod ord">
          <ac:chgData name="Anthonia Akpan (2026998)" userId="S::2026998@student.uwtsd.ac.uk::f4522fb3-2210-4efa-893b-5e84191431d5" providerId="AD" clId="Web-{6E681C4B-37E9-517A-2FB9-36213943C4A8}" dt="2022-02-27T19:49:02.116" v="110"/>
          <ac:spMkLst>
            <pc:docMk/>
            <pc:sldMk cId="109857222" sldId="256"/>
            <ac:spMk id="3" creationId="{00000000-0000-0000-0000-000000000000}"/>
          </ac:spMkLst>
        </pc:spChg>
      </pc:sldChg>
      <pc:sldChg chg="addSp delSp modSp mod setBg modClrScheme setClrOvrMap delDesignElem chgLayout">
        <pc:chgData name="Anthonia Akpan (2026998)" userId="S::2026998@student.uwtsd.ac.uk::f4522fb3-2210-4efa-893b-5e84191431d5" providerId="AD" clId="Web-{6E681C4B-37E9-517A-2FB9-36213943C4A8}" dt="2022-02-27T20:13:58.562" v="196"/>
        <pc:sldMkLst>
          <pc:docMk/>
          <pc:sldMk cId="2323673783" sldId="257"/>
        </pc:sldMkLst>
        <pc:spChg chg="mod ord">
          <ac:chgData name="Anthonia Akpan (2026998)" userId="S::2026998@student.uwtsd.ac.uk::f4522fb3-2210-4efa-893b-5e84191431d5" providerId="AD" clId="Web-{6E681C4B-37E9-517A-2FB9-36213943C4A8}" dt="2022-02-27T20:10:21.596" v="193" actId="14100"/>
          <ac:spMkLst>
            <pc:docMk/>
            <pc:sldMk cId="2323673783" sldId="257"/>
            <ac:spMk id="2" creationId="{BECE6BE2-74CD-42BA-B6B2-EB1546429DCE}"/>
          </ac:spMkLst>
        </pc:spChg>
        <pc:spChg chg="mod ord">
          <ac:chgData name="Anthonia Akpan (2026998)" userId="S::2026998@student.uwtsd.ac.uk::f4522fb3-2210-4efa-893b-5e84191431d5" providerId="AD" clId="Web-{6E681C4B-37E9-517A-2FB9-36213943C4A8}" dt="2022-02-27T20:08:52.857" v="183"/>
          <ac:spMkLst>
            <pc:docMk/>
            <pc:sldMk cId="2323673783" sldId="257"/>
            <ac:spMk id="3" creationId="{60FC4276-E3E3-4DD9-B594-5899F1E1BE8D}"/>
          </ac:spMkLst>
        </pc:spChg>
        <pc:spChg chg="add del">
          <ac:chgData name="Anthonia Akpan (2026998)" userId="S::2026998@student.uwtsd.ac.uk::f4522fb3-2210-4efa-893b-5e84191431d5" providerId="AD" clId="Web-{6E681C4B-37E9-517A-2FB9-36213943C4A8}" dt="2022-02-27T20:07:53.619" v="174"/>
          <ac:spMkLst>
            <pc:docMk/>
            <pc:sldMk cId="2323673783" sldId="257"/>
            <ac:spMk id="26" creationId="{73C0A186-7444-4460-9C37-532E7671E99E}"/>
          </ac:spMkLst>
        </pc:spChg>
        <pc:spChg chg="add del">
          <ac:chgData name="Anthonia Akpan (2026998)" userId="S::2026998@student.uwtsd.ac.uk::f4522fb3-2210-4efa-893b-5e84191431d5" providerId="AD" clId="Web-{6E681C4B-37E9-517A-2FB9-36213943C4A8}" dt="2022-02-27T20:07:53.619" v="174"/>
          <ac:spMkLst>
            <pc:docMk/>
            <pc:sldMk cId="2323673783" sldId="257"/>
            <ac:spMk id="28" creationId="{02E8BD2A-4014-4DC6-A228-4ECE6A0AA6D1}"/>
          </ac:spMkLst>
        </pc:spChg>
        <pc:spChg chg="add del">
          <ac:chgData name="Anthonia Akpan (2026998)" userId="S::2026998@student.uwtsd.ac.uk::f4522fb3-2210-4efa-893b-5e84191431d5" providerId="AD" clId="Web-{6E681C4B-37E9-517A-2FB9-36213943C4A8}" dt="2022-02-27T20:07:53.619" v="174"/>
          <ac:spMkLst>
            <pc:docMk/>
            <pc:sldMk cId="2323673783" sldId="257"/>
            <ac:spMk id="30" creationId="{3896CA42-3323-41E5-B809-CD790B2AA1CA}"/>
          </ac:spMkLst>
        </pc:spChg>
        <pc:spChg chg="add del">
          <ac:chgData name="Anthonia Akpan (2026998)" userId="S::2026998@student.uwtsd.ac.uk::f4522fb3-2210-4efa-893b-5e84191431d5" providerId="AD" clId="Web-{6E681C4B-37E9-517A-2FB9-36213943C4A8}" dt="2022-02-27T20:07:53.619" v="174"/>
          <ac:spMkLst>
            <pc:docMk/>
            <pc:sldMk cId="2323673783" sldId="257"/>
            <ac:spMk id="32" creationId="{EA2FE539-0B6F-4FAE-A391-B46476F46CCB}"/>
          </ac:spMkLst>
        </pc:spChg>
        <pc:spChg chg="add del">
          <ac:chgData name="Anthonia Akpan (2026998)" userId="S::2026998@student.uwtsd.ac.uk::f4522fb3-2210-4efa-893b-5e84191431d5" providerId="AD" clId="Web-{6E681C4B-37E9-517A-2FB9-36213943C4A8}" dt="2022-02-27T20:07:53.619" v="174"/>
          <ac:spMkLst>
            <pc:docMk/>
            <pc:sldMk cId="2323673783" sldId="257"/>
            <ac:spMk id="34" creationId="{BD5A14FB-50A2-4964-8B07-EE40D1CE08B5}"/>
          </ac:spMkLst>
        </pc:spChg>
        <pc:spChg chg="add del">
          <ac:chgData name="Anthonia Akpan (2026998)" userId="S::2026998@student.uwtsd.ac.uk::f4522fb3-2210-4efa-893b-5e84191431d5" providerId="AD" clId="Web-{6E681C4B-37E9-517A-2FB9-36213943C4A8}" dt="2022-02-27T20:07:53.619" v="174"/>
          <ac:spMkLst>
            <pc:docMk/>
            <pc:sldMk cId="2323673783" sldId="257"/>
            <ac:spMk id="36" creationId="{FD63331C-DD2E-43D8-9511-B44EC057D7DB}"/>
          </ac:spMkLst>
        </pc:spChg>
        <pc:spChg chg="add del">
          <ac:chgData name="Anthonia Akpan (2026998)" userId="S::2026998@student.uwtsd.ac.uk::f4522fb3-2210-4efa-893b-5e84191431d5" providerId="AD" clId="Web-{6E681C4B-37E9-517A-2FB9-36213943C4A8}" dt="2022-02-27T20:07:05.913" v="167"/>
          <ac:spMkLst>
            <pc:docMk/>
            <pc:sldMk cId="2323673783" sldId="257"/>
            <ac:spMk id="45" creationId="{B8144315-1C5A-4185-A952-25D98D303D46}"/>
          </ac:spMkLst>
        </pc:spChg>
        <pc:spChg chg="add del">
          <ac:chgData name="Anthonia Akpan (2026998)" userId="S::2026998@student.uwtsd.ac.uk::f4522fb3-2210-4efa-893b-5e84191431d5" providerId="AD" clId="Web-{6E681C4B-37E9-517A-2FB9-36213943C4A8}" dt="2022-02-27T20:07:05.913" v="167"/>
          <ac:spMkLst>
            <pc:docMk/>
            <pc:sldMk cId="2323673783" sldId="257"/>
            <ac:spMk id="47" creationId="{4E212B76-74CB-461F-90A3-EF4F2397A883}"/>
          </ac:spMkLst>
        </pc:spChg>
        <pc:spChg chg="add del">
          <ac:chgData name="Anthonia Akpan (2026998)" userId="S::2026998@student.uwtsd.ac.uk::f4522fb3-2210-4efa-893b-5e84191431d5" providerId="AD" clId="Web-{6E681C4B-37E9-517A-2FB9-36213943C4A8}" dt="2022-02-27T20:07:05.913" v="167"/>
          <ac:spMkLst>
            <pc:docMk/>
            <pc:sldMk cId="2323673783" sldId="257"/>
            <ac:spMk id="49" creationId="{81E746D0-4B37-4869-B2EF-79D5F0FFFBC9}"/>
          </ac:spMkLst>
        </pc:spChg>
        <pc:spChg chg="add del">
          <ac:chgData name="Anthonia Akpan (2026998)" userId="S::2026998@student.uwtsd.ac.uk::f4522fb3-2210-4efa-893b-5e84191431d5" providerId="AD" clId="Web-{6E681C4B-37E9-517A-2FB9-36213943C4A8}" dt="2022-02-27T20:07:28.133" v="169"/>
          <ac:spMkLst>
            <pc:docMk/>
            <pc:sldMk cId="2323673783" sldId="257"/>
            <ac:spMk id="52" creationId="{B8144315-1C5A-4185-A952-25D98D303D46}"/>
          </ac:spMkLst>
        </pc:spChg>
        <pc:spChg chg="add del">
          <ac:chgData name="Anthonia Akpan (2026998)" userId="S::2026998@student.uwtsd.ac.uk::f4522fb3-2210-4efa-893b-5e84191431d5" providerId="AD" clId="Web-{6E681C4B-37E9-517A-2FB9-36213943C4A8}" dt="2022-02-27T20:07:28.133" v="169"/>
          <ac:spMkLst>
            <pc:docMk/>
            <pc:sldMk cId="2323673783" sldId="257"/>
            <ac:spMk id="53" creationId="{11CAC6F2-0806-417B-BF5D-5AEF6195FA49}"/>
          </ac:spMkLst>
        </pc:spChg>
        <pc:spChg chg="add del">
          <ac:chgData name="Anthonia Akpan (2026998)" userId="S::2026998@student.uwtsd.ac.uk::f4522fb3-2210-4efa-893b-5e84191431d5" providerId="AD" clId="Web-{6E681C4B-37E9-517A-2FB9-36213943C4A8}" dt="2022-02-27T20:07:28.133" v="169"/>
          <ac:spMkLst>
            <pc:docMk/>
            <pc:sldMk cId="2323673783" sldId="257"/>
            <ac:spMk id="54" creationId="{D4723B02-0AAB-4F6E-BA41-8ED99D559D93}"/>
          </ac:spMkLst>
        </pc:spChg>
        <pc:spChg chg="add del">
          <ac:chgData name="Anthonia Akpan (2026998)" userId="S::2026998@student.uwtsd.ac.uk::f4522fb3-2210-4efa-893b-5e84191431d5" providerId="AD" clId="Web-{6E681C4B-37E9-517A-2FB9-36213943C4A8}" dt="2022-02-27T20:07:31.680" v="171"/>
          <ac:spMkLst>
            <pc:docMk/>
            <pc:sldMk cId="2323673783" sldId="257"/>
            <ac:spMk id="57" creationId="{B8144315-1C5A-4185-A952-25D98D303D46}"/>
          </ac:spMkLst>
        </pc:spChg>
        <pc:spChg chg="add del">
          <ac:chgData name="Anthonia Akpan (2026998)" userId="S::2026998@student.uwtsd.ac.uk::f4522fb3-2210-4efa-893b-5e84191431d5" providerId="AD" clId="Web-{6E681C4B-37E9-517A-2FB9-36213943C4A8}" dt="2022-02-27T20:07:53.572" v="173"/>
          <ac:spMkLst>
            <pc:docMk/>
            <pc:sldMk cId="2323673783" sldId="257"/>
            <ac:spMk id="62" creationId="{670D6F2B-93AF-47D6-9378-5E54BE0AC69F}"/>
          </ac:spMkLst>
        </pc:spChg>
        <pc:spChg chg="add del">
          <ac:chgData name="Anthonia Akpan (2026998)" userId="S::2026998@student.uwtsd.ac.uk::f4522fb3-2210-4efa-893b-5e84191431d5" providerId="AD" clId="Web-{6E681C4B-37E9-517A-2FB9-36213943C4A8}" dt="2022-02-27T20:07:53.572" v="173"/>
          <ac:spMkLst>
            <pc:docMk/>
            <pc:sldMk cId="2323673783" sldId="257"/>
            <ac:spMk id="65" creationId="{B70F7E59-C971-4F55-8E3A-1E583B65FCB9}"/>
          </ac:spMkLst>
        </pc:spChg>
        <pc:spChg chg="add">
          <ac:chgData name="Anthonia Akpan (2026998)" userId="S::2026998@student.uwtsd.ac.uk::f4522fb3-2210-4efa-893b-5e84191431d5" providerId="AD" clId="Web-{6E681C4B-37E9-517A-2FB9-36213943C4A8}" dt="2022-02-27T20:07:53.619" v="174"/>
          <ac:spMkLst>
            <pc:docMk/>
            <pc:sldMk cId="2323673783" sldId="257"/>
            <ac:spMk id="68" creationId="{B8144315-1C5A-4185-A952-25D98D303D46}"/>
          </ac:spMkLst>
        </pc:spChg>
        <pc:spChg chg="add">
          <ac:chgData name="Anthonia Akpan (2026998)" userId="S::2026998@student.uwtsd.ac.uk::f4522fb3-2210-4efa-893b-5e84191431d5" providerId="AD" clId="Web-{6E681C4B-37E9-517A-2FB9-36213943C4A8}" dt="2022-02-27T20:07:53.619" v="174"/>
          <ac:spMkLst>
            <pc:docMk/>
            <pc:sldMk cId="2323673783" sldId="257"/>
            <ac:spMk id="69" creationId="{4E212B76-74CB-461F-90A3-EF4F2397A883}"/>
          </ac:spMkLst>
        </pc:spChg>
        <pc:spChg chg="add">
          <ac:chgData name="Anthonia Akpan (2026998)" userId="S::2026998@student.uwtsd.ac.uk::f4522fb3-2210-4efa-893b-5e84191431d5" providerId="AD" clId="Web-{6E681C4B-37E9-517A-2FB9-36213943C4A8}" dt="2022-02-27T20:07:53.619" v="174"/>
          <ac:spMkLst>
            <pc:docMk/>
            <pc:sldMk cId="2323673783" sldId="257"/>
            <ac:spMk id="70" creationId="{81E746D0-4B37-4869-B2EF-79D5F0FFFBC9}"/>
          </ac:spMkLst>
        </pc:spChg>
        <pc:grpChg chg="add del">
          <ac:chgData name="Anthonia Akpan (2026998)" userId="S::2026998@student.uwtsd.ac.uk::f4522fb3-2210-4efa-893b-5e84191431d5" providerId="AD" clId="Web-{6E681C4B-37E9-517A-2FB9-36213943C4A8}" dt="2022-02-27T20:07:53.619" v="174"/>
          <ac:grpSpMkLst>
            <pc:docMk/>
            <pc:sldMk cId="2323673783" sldId="257"/>
            <ac:grpSpMk id="25" creationId="{93E10248-AF0E-477D-B4D2-47C02CE4E353}"/>
          </ac:grpSpMkLst>
        </pc:grpChg>
        <pc:grpChg chg="add del">
          <ac:chgData name="Anthonia Akpan (2026998)" userId="S::2026998@student.uwtsd.ac.uk::f4522fb3-2210-4efa-893b-5e84191431d5" providerId="AD" clId="Web-{6E681C4B-37E9-517A-2FB9-36213943C4A8}" dt="2022-02-27T20:07:05.913" v="167"/>
          <ac:grpSpMkLst>
            <pc:docMk/>
            <pc:sldMk cId="2323673783" sldId="257"/>
            <ac:grpSpMk id="41" creationId="{4091D54B-59AB-4A5E-8E9E-0421BD66D4FB}"/>
          </ac:grpSpMkLst>
        </pc:grpChg>
        <pc:grpChg chg="add del">
          <ac:chgData name="Anthonia Akpan (2026998)" userId="S::2026998@student.uwtsd.ac.uk::f4522fb3-2210-4efa-893b-5e84191431d5" providerId="AD" clId="Web-{6E681C4B-37E9-517A-2FB9-36213943C4A8}" dt="2022-02-27T20:07:28.133" v="169"/>
          <ac:grpSpMkLst>
            <pc:docMk/>
            <pc:sldMk cId="2323673783" sldId="257"/>
            <ac:grpSpMk id="51" creationId="{4091D54B-59AB-4A5E-8E9E-0421BD66D4FB}"/>
          </ac:grpSpMkLst>
        </pc:grpChg>
        <pc:grpChg chg="add del">
          <ac:chgData name="Anthonia Akpan (2026998)" userId="S::2026998@student.uwtsd.ac.uk::f4522fb3-2210-4efa-893b-5e84191431d5" providerId="AD" clId="Web-{6E681C4B-37E9-517A-2FB9-36213943C4A8}" dt="2022-02-27T20:07:31.680" v="171"/>
          <ac:grpSpMkLst>
            <pc:docMk/>
            <pc:sldMk cId="2323673783" sldId="257"/>
            <ac:grpSpMk id="56" creationId="{4091D54B-59AB-4A5E-8E9E-0421BD66D4FB}"/>
          </ac:grpSpMkLst>
        </pc:grpChg>
        <pc:grpChg chg="add del">
          <ac:chgData name="Anthonia Akpan (2026998)" userId="S::2026998@student.uwtsd.ac.uk::f4522fb3-2210-4efa-893b-5e84191431d5" providerId="AD" clId="Web-{6E681C4B-37E9-517A-2FB9-36213943C4A8}" dt="2022-02-27T20:07:31.680" v="171"/>
          <ac:grpSpMkLst>
            <pc:docMk/>
            <pc:sldMk cId="2323673783" sldId="257"/>
            <ac:grpSpMk id="58" creationId="{25A657F0-42F3-40D3-BC75-7DA1F5C6A225}"/>
          </ac:grpSpMkLst>
        </pc:grpChg>
        <pc:grpChg chg="add del">
          <ac:chgData name="Anthonia Akpan (2026998)" userId="S::2026998@student.uwtsd.ac.uk::f4522fb3-2210-4efa-893b-5e84191431d5" providerId="AD" clId="Web-{6E681C4B-37E9-517A-2FB9-36213943C4A8}" dt="2022-02-27T20:07:53.572" v="173"/>
          <ac:grpSpMkLst>
            <pc:docMk/>
            <pc:sldMk cId="2323673783" sldId="257"/>
            <ac:grpSpMk id="61" creationId="{6503EB0F-2257-4A3E-A73B-E1DE769B459F}"/>
          </ac:grpSpMkLst>
        </pc:grpChg>
        <pc:grpChg chg="add del">
          <ac:chgData name="Anthonia Akpan (2026998)" userId="S::2026998@student.uwtsd.ac.uk::f4522fb3-2210-4efa-893b-5e84191431d5" providerId="AD" clId="Web-{6E681C4B-37E9-517A-2FB9-36213943C4A8}" dt="2022-02-27T20:07:53.572" v="173"/>
          <ac:grpSpMkLst>
            <pc:docMk/>
            <pc:sldMk cId="2323673783" sldId="257"/>
            <ac:grpSpMk id="63" creationId="{260EE1B3-DDB2-44D7-943C-63D9CEF2735D}"/>
          </ac:grpSpMkLst>
        </pc:grpChg>
        <pc:grpChg chg="add">
          <ac:chgData name="Anthonia Akpan (2026998)" userId="S::2026998@student.uwtsd.ac.uk::f4522fb3-2210-4efa-893b-5e84191431d5" providerId="AD" clId="Web-{6E681C4B-37E9-517A-2FB9-36213943C4A8}" dt="2022-02-27T20:07:53.619" v="174"/>
          <ac:grpSpMkLst>
            <pc:docMk/>
            <pc:sldMk cId="2323673783" sldId="257"/>
            <ac:grpSpMk id="67" creationId="{4091D54B-59AB-4A5E-8E9E-0421BD66D4FB}"/>
          </ac:grpSpMkLst>
        </pc:grpChg>
        <pc:picChg chg="add mod ord">
          <ac:chgData name="Anthonia Akpan (2026998)" userId="S::2026998@student.uwtsd.ac.uk::f4522fb3-2210-4efa-893b-5e84191431d5" providerId="AD" clId="Web-{6E681C4B-37E9-517A-2FB9-36213943C4A8}" dt="2022-02-27T20:09:58.423" v="189" actId="14100"/>
          <ac:picMkLst>
            <pc:docMk/>
            <pc:sldMk cId="2323673783" sldId="257"/>
            <ac:picMk id="4" creationId="{8DC3852F-5764-4377-8210-8FD78837B79D}"/>
          </ac:picMkLst>
        </pc:picChg>
        <pc:picChg chg="add del mod">
          <ac:chgData name="Anthonia Akpan (2026998)" userId="S::2026998@student.uwtsd.ac.uk::f4522fb3-2210-4efa-893b-5e84191431d5" providerId="AD" clId="Web-{6E681C4B-37E9-517A-2FB9-36213943C4A8}" dt="2022-02-27T20:03:12.634" v="154"/>
          <ac:picMkLst>
            <pc:docMk/>
            <pc:sldMk cId="2323673783" sldId="257"/>
            <ac:picMk id="5" creationId="{E417DBF2-A316-42D4-8FCC-638E5AFFBAE5}"/>
          </ac:picMkLst>
        </pc:picChg>
        <pc:picChg chg="add del mod">
          <ac:chgData name="Anthonia Akpan (2026998)" userId="S::2026998@student.uwtsd.ac.uk::f4522fb3-2210-4efa-893b-5e84191431d5" providerId="AD" clId="Web-{6E681C4B-37E9-517A-2FB9-36213943C4A8}" dt="2022-02-27T20:05:26.282" v="165"/>
          <ac:picMkLst>
            <pc:docMk/>
            <pc:sldMk cId="2323673783" sldId="257"/>
            <ac:picMk id="6" creationId="{3B637574-63FB-4058-96E5-8E0AD751664C}"/>
          </ac:picMkLst>
        </pc:picChg>
        <pc:picChg chg="add del mod">
          <ac:chgData name="Anthonia Akpan (2026998)" userId="S::2026998@student.uwtsd.ac.uk::f4522fb3-2210-4efa-893b-5e84191431d5" providerId="AD" clId="Web-{6E681C4B-37E9-517A-2FB9-36213943C4A8}" dt="2022-02-27T20:13:58.562" v="196"/>
          <ac:picMkLst>
            <pc:docMk/>
            <pc:sldMk cId="2323673783" sldId="257"/>
            <ac:picMk id="7" creationId="{CF34363A-10B3-4111-883E-D21C277D78E7}"/>
          </ac:picMkLst>
        </pc:picChg>
      </pc:sldChg>
      <pc:sldChg chg="addSp delSp modSp mod modClrScheme delDesignElem chgLayout">
        <pc:chgData name="Anthonia Akpan (2026998)" userId="S::2026998@student.uwtsd.ac.uk::f4522fb3-2210-4efa-893b-5e84191431d5" providerId="AD" clId="Web-{6E681C4B-37E9-517A-2FB9-36213943C4A8}" dt="2022-02-27T19:49:02.116" v="110"/>
        <pc:sldMkLst>
          <pc:docMk/>
          <pc:sldMk cId="3183524836" sldId="262"/>
        </pc:sldMkLst>
        <pc:spChg chg="mod ord">
          <ac:chgData name="Anthonia Akpan (2026998)" userId="S::2026998@student.uwtsd.ac.uk::f4522fb3-2210-4efa-893b-5e84191431d5" providerId="AD" clId="Web-{6E681C4B-37E9-517A-2FB9-36213943C4A8}" dt="2022-02-27T19:49:02.116" v="110"/>
          <ac:spMkLst>
            <pc:docMk/>
            <pc:sldMk cId="3183524836" sldId="262"/>
            <ac:spMk id="2" creationId="{C779E65B-E197-4823-A227-2B35C7539CD7}"/>
          </ac:spMkLst>
        </pc:spChg>
        <pc:spChg chg="mod">
          <ac:chgData name="Anthonia Akpan (2026998)" userId="S::2026998@student.uwtsd.ac.uk::f4522fb3-2210-4efa-893b-5e84191431d5" providerId="AD" clId="Web-{6E681C4B-37E9-517A-2FB9-36213943C4A8}" dt="2022-02-27T19:43:41.503" v="104" actId="20577"/>
          <ac:spMkLst>
            <pc:docMk/>
            <pc:sldMk cId="3183524836" sldId="262"/>
            <ac:spMk id="4" creationId="{7F5D95C8-4F36-4B58-B1C5-489F7093C4BF}"/>
          </ac:spMkLst>
        </pc:spChg>
        <pc:spChg chg="add del">
          <ac:chgData name="Anthonia Akpan (2026998)" userId="S::2026998@student.uwtsd.ac.uk::f4522fb3-2210-4efa-893b-5e84191431d5" providerId="AD" clId="Web-{6E681C4B-37E9-517A-2FB9-36213943C4A8}" dt="2022-02-27T19:49:02.116" v="110"/>
          <ac:spMkLst>
            <pc:docMk/>
            <pc:sldMk cId="3183524836" sldId="262"/>
            <ac:spMk id="6" creationId="{324E43EB-867C-4B35-9A5C-E435157C7297}"/>
          </ac:spMkLst>
        </pc:spChg>
        <pc:spChg chg="add del">
          <ac:chgData name="Anthonia Akpan (2026998)" userId="S::2026998@student.uwtsd.ac.uk::f4522fb3-2210-4efa-893b-5e84191431d5" providerId="AD" clId="Web-{6E681C4B-37E9-517A-2FB9-36213943C4A8}" dt="2022-02-27T19:49:02.116" v="110"/>
          <ac:spMkLst>
            <pc:docMk/>
            <pc:sldMk cId="3183524836" sldId="262"/>
            <ac:spMk id="9" creationId="{9CEA1DEC-CC9E-4776-9E08-048A15BFA6CA}"/>
          </ac:spMkLst>
        </pc:spChg>
        <pc:spChg chg="add del">
          <ac:chgData name="Anthonia Akpan (2026998)" userId="S::2026998@student.uwtsd.ac.uk::f4522fb3-2210-4efa-893b-5e84191431d5" providerId="AD" clId="Web-{6E681C4B-37E9-517A-2FB9-36213943C4A8}" dt="2022-02-27T19:49:02.116" v="110"/>
          <ac:spMkLst>
            <pc:docMk/>
            <pc:sldMk cId="3183524836" sldId="262"/>
            <ac:spMk id="10" creationId="{A7C0F5DA-B59F-4F13-8BB8-FFD8F2C572BC}"/>
          </ac:spMkLst>
        </pc:spChg>
        <pc:spChg chg="add del">
          <ac:chgData name="Anthonia Akpan (2026998)" userId="S::2026998@student.uwtsd.ac.uk::f4522fb3-2210-4efa-893b-5e84191431d5" providerId="AD" clId="Web-{6E681C4B-37E9-517A-2FB9-36213943C4A8}" dt="2022-02-27T19:49:02.116" v="110"/>
          <ac:spMkLst>
            <pc:docMk/>
            <pc:sldMk cId="3183524836" sldId="262"/>
            <ac:spMk id="16" creationId="{1F23E73A-FDC8-462C-83C1-3AA8961449CF}"/>
          </ac:spMkLst>
        </pc:spChg>
        <pc:spChg chg="add del">
          <ac:chgData name="Anthonia Akpan (2026998)" userId="S::2026998@student.uwtsd.ac.uk::f4522fb3-2210-4efa-893b-5e84191431d5" providerId="AD" clId="Web-{6E681C4B-37E9-517A-2FB9-36213943C4A8}" dt="2022-02-27T19:49:02.116" v="110"/>
          <ac:spMkLst>
            <pc:docMk/>
            <pc:sldMk cId="3183524836" sldId="262"/>
            <ac:spMk id="24" creationId="{9CE399CF-F4B8-4832-A8CB-B93F6B1EF44B}"/>
          </ac:spMkLst>
        </pc:spChg>
      </pc:sldChg>
      <pc:sldChg chg="addSp delSp modSp mod modClrScheme delDesignElem chgLayout">
        <pc:chgData name="Anthonia Akpan (2026998)" userId="S::2026998@student.uwtsd.ac.uk::f4522fb3-2210-4efa-893b-5e84191431d5" providerId="AD" clId="Web-{6E681C4B-37E9-517A-2FB9-36213943C4A8}" dt="2022-02-27T20:24:23.004" v="209" actId="1076"/>
        <pc:sldMkLst>
          <pc:docMk/>
          <pc:sldMk cId="3470477755" sldId="265"/>
        </pc:sldMkLst>
        <pc:spChg chg="mod ord">
          <ac:chgData name="Anthonia Akpan (2026998)" userId="S::2026998@student.uwtsd.ac.uk::f4522fb3-2210-4efa-893b-5e84191431d5" providerId="AD" clId="Web-{6E681C4B-37E9-517A-2FB9-36213943C4A8}" dt="2022-02-27T19:49:02.116" v="110"/>
          <ac:spMkLst>
            <pc:docMk/>
            <pc:sldMk cId="3470477755" sldId="265"/>
            <ac:spMk id="2" creationId="{F1866387-0576-4F92-8DB9-43FA302C328F}"/>
          </ac:spMkLst>
        </pc:spChg>
        <pc:spChg chg="add del mod">
          <ac:chgData name="Anthonia Akpan (2026998)" userId="S::2026998@student.uwtsd.ac.uk::f4522fb3-2210-4efa-893b-5e84191431d5" providerId="AD" clId="Web-{6E681C4B-37E9-517A-2FB9-36213943C4A8}" dt="2022-02-27T19:39:55.115" v="51"/>
          <ac:spMkLst>
            <pc:docMk/>
            <pc:sldMk cId="3470477755" sldId="265"/>
            <ac:spMk id="3" creationId="{6CB282A7-8F2F-4D31-8994-673D3ADE3197}"/>
          </ac:spMkLst>
        </pc:spChg>
        <pc:spChg chg="mod">
          <ac:chgData name="Anthonia Akpan (2026998)" userId="S::2026998@student.uwtsd.ac.uk::f4522fb3-2210-4efa-893b-5e84191431d5" providerId="AD" clId="Web-{6E681C4B-37E9-517A-2FB9-36213943C4A8}" dt="2022-02-27T20:24:17.910" v="208" actId="1076"/>
          <ac:spMkLst>
            <pc:docMk/>
            <pc:sldMk cId="3470477755" sldId="265"/>
            <ac:spMk id="5" creationId="{01378935-5A03-4DFD-9AA2-5008EAAF7EA9}"/>
          </ac:spMkLst>
        </pc:spChg>
        <pc:spChg chg="add del mod">
          <ac:chgData name="Anthonia Akpan (2026998)" userId="S::2026998@student.uwtsd.ac.uk::f4522fb3-2210-4efa-893b-5e84191431d5" providerId="AD" clId="Web-{6E681C4B-37E9-517A-2FB9-36213943C4A8}" dt="2022-02-27T20:24:12.519" v="207" actId="1076"/>
          <ac:spMkLst>
            <pc:docMk/>
            <pc:sldMk cId="3470477755" sldId="265"/>
            <ac:spMk id="7" creationId="{5AE01069-1770-43DD-A7F5-4A01ECE076BA}"/>
          </ac:spMkLst>
        </pc:spChg>
        <pc:spChg chg="mod ord">
          <ac:chgData name="Anthonia Akpan (2026998)" userId="S::2026998@student.uwtsd.ac.uk::f4522fb3-2210-4efa-893b-5e84191431d5" providerId="AD" clId="Web-{6E681C4B-37E9-517A-2FB9-36213943C4A8}" dt="2022-02-27T19:49:02.116" v="110"/>
          <ac:spMkLst>
            <pc:docMk/>
            <pc:sldMk cId="3470477755" sldId="265"/>
            <ac:spMk id="20" creationId="{0785C7DA-DC84-4CD4-9470-0B364D883A0B}"/>
          </ac:spMkLst>
        </pc:spChg>
        <pc:spChg chg="add del">
          <ac:chgData name="Anthonia Akpan (2026998)" userId="S::2026998@student.uwtsd.ac.uk::f4522fb3-2210-4efa-893b-5e84191431d5" providerId="AD" clId="Web-{6E681C4B-37E9-517A-2FB9-36213943C4A8}" dt="2022-02-27T19:49:02.116" v="110"/>
          <ac:spMkLst>
            <pc:docMk/>
            <pc:sldMk cId="3470477755" sldId="265"/>
            <ac:spMk id="26" creationId="{324E43EB-867C-4B35-9A5C-E435157C7297}"/>
          </ac:spMkLst>
        </pc:spChg>
        <pc:spChg chg="add del">
          <ac:chgData name="Anthonia Akpan (2026998)" userId="S::2026998@student.uwtsd.ac.uk::f4522fb3-2210-4efa-893b-5e84191431d5" providerId="AD" clId="Web-{6E681C4B-37E9-517A-2FB9-36213943C4A8}" dt="2022-02-27T19:49:02.116" v="110"/>
          <ac:spMkLst>
            <pc:docMk/>
            <pc:sldMk cId="3470477755" sldId="265"/>
            <ac:spMk id="28" creationId="{A7C0F5DA-B59F-4F13-8BB8-FFD8F2C572BC}"/>
          </ac:spMkLst>
        </pc:spChg>
        <pc:spChg chg="add del">
          <ac:chgData name="Anthonia Akpan (2026998)" userId="S::2026998@student.uwtsd.ac.uk::f4522fb3-2210-4efa-893b-5e84191431d5" providerId="AD" clId="Web-{6E681C4B-37E9-517A-2FB9-36213943C4A8}" dt="2022-02-27T19:49:02.116" v="110"/>
          <ac:spMkLst>
            <pc:docMk/>
            <pc:sldMk cId="3470477755" sldId="265"/>
            <ac:spMk id="30" creationId="{9CEA1DEC-CC9E-4776-9E08-048A15BFA6CA}"/>
          </ac:spMkLst>
        </pc:spChg>
        <pc:spChg chg="add del">
          <ac:chgData name="Anthonia Akpan (2026998)" userId="S::2026998@student.uwtsd.ac.uk::f4522fb3-2210-4efa-893b-5e84191431d5" providerId="AD" clId="Web-{6E681C4B-37E9-517A-2FB9-36213943C4A8}" dt="2022-02-27T19:49:02.116" v="110"/>
          <ac:spMkLst>
            <pc:docMk/>
            <pc:sldMk cId="3470477755" sldId="265"/>
            <ac:spMk id="31" creationId="{9CE399CF-F4B8-4832-A8CB-B93F6B1EF44B}"/>
          </ac:spMkLst>
        </pc:spChg>
        <pc:spChg chg="add del">
          <ac:chgData name="Anthonia Akpan (2026998)" userId="S::2026998@student.uwtsd.ac.uk::f4522fb3-2210-4efa-893b-5e84191431d5" providerId="AD" clId="Web-{6E681C4B-37E9-517A-2FB9-36213943C4A8}" dt="2022-02-27T19:49:02.116" v="110"/>
          <ac:spMkLst>
            <pc:docMk/>
            <pc:sldMk cId="3470477755" sldId="265"/>
            <ac:spMk id="32" creationId="{1F23E73A-FDC8-462C-83C1-3AA8961449CF}"/>
          </ac:spMkLst>
        </pc:spChg>
        <pc:picChg chg="add del mod">
          <ac:chgData name="Anthonia Akpan (2026998)" userId="S::2026998@student.uwtsd.ac.uk::f4522fb3-2210-4efa-893b-5e84191431d5" providerId="AD" clId="Web-{6E681C4B-37E9-517A-2FB9-36213943C4A8}" dt="2022-02-27T20:19:17.131" v="198"/>
          <ac:picMkLst>
            <pc:docMk/>
            <pc:sldMk cId="3470477755" sldId="265"/>
            <ac:picMk id="4" creationId="{2DD58A09-82A4-4BD5-9C96-D3A9F62D274E}"/>
          </ac:picMkLst>
        </pc:picChg>
        <pc:picChg chg="add mod">
          <ac:chgData name="Anthonia Akpan (2026998)" userId="S::2026998@student.uwtsd.ac.uk::f4522fb3-2210-4efa-893b-5e84191431d5" providerId="AD" clId="Web-{6E681C4B-37E9-517A-2FB9-36213943C4A8}" dt="2022-02-27T20:22:24.185" v="203" actId="1076"/>
          <ac:picMkLst>
            <pc:docMk/>
            <pc:sldMk cId="3470477755" sldId="265"/>
            <ac:picMk id="6" creationId="{7AA5BA09-E0F1-4E19-AE08-EEECD32921B3}"/>
          </ac:picMkLst>
        </pc:picChg>
        <pc:picChg chg="add mod">
          <ac:chgData name="Anthonia Akpan (2026998)" userId="S::2026998@student.uwtsd.ac.uk::f4522fb3-2210-4efa-893b-5e84191431d5" providerId="AD" clId="Web-{6E681C4B-37E9-517A-2FB9-36213943C4A8}" dt="2022-02-27T20:24:23.004" v="209" actId="1076"/>
          <ac:picMkLst>
            <pc:docMk/>
            <pc:sldMk cId="3470477755" sldId="265"/>
            <ac:picMk id="15" creationId="{CFA9E061-CCEA-4DF3-B395-DBC15CFEFD91}"/>
          </ac:picMkLst>
        </pc:picChg>
      </pc:sldChg>
      <pc:sldChg chg="addSp delSp modSp mod modClrScheme delDesignElem chgLayout">
        <pc:chgData name="Anthonia Akpan (2026998)" userId="S::2026998@student.uwtsd.ac.uk::f4522fb3-2210-4efa-893b-5e84191431d5" providerId="AD" clId="Web-{6E681C4B-37E9-517A-2FB9-36213943C4A8}" dt="2022-02-27T20:38:02.958" v="265" actId="14100"/>
        <pc:sldMkLst>
          <pc:docMk/>
          <pc:sldMk cId="595233252" sldId="268"/>
        </pc:sldMkLst>
        <pc:spChg chg="mod ord">
          <ac:chgData name="Anthonia Akpan (2026998)" userId="S::2026998@student.uwtsd.ac.uk::f4522fb3-2210-4efa-893b-5e84191431d5" providerId="AD" clId="Web-{6E681C4B-37E9-517A-2FB9-36213943C4A8}" dt="2022-02-27T19:49:02.116" v="110"/>
          <ac:spMkLst>
            <pc:docMk/>
            <pc:sldMk cId="595233252" sldId="268"/>
            <ac:spMk id="2" creationId="{5FB5FE51-AFB6-4BCA-9B6A-7254730455E6}"/>
          </ac:spMkLst>
        </pc:spChg>
        <pc:spChg chg="mod">
          <ac:chgData name="Anthonia Akpan (2026998)" userId="S::2026998@student.uwtsd.ac.uk::f4522fb3-2210-4efa-893b-5e84191431d5" providerId="AD" clId="Web-{6E681C4B-37E9-517A-2FB9-36213943C4A8}" dt="2022-02-27T20:38:02.864" v="264" actId="1076"/>
          <ac:spMkLst>
            <pc:docMk/>
            <pc:sldMk cId="595233252" sldId="268"/>
            <ac:spMk id="3" creationId="{78B21DB5-394C-4B85-9671-0605E501F975}"/>
          </ac:spMkLst>
        </pc:spChg>
        <pc:spChg chg="add del">
          <ac:chgData name="Anthonia Akpan (2026998)" userId="S::2026998@student.uwtsd.ac.uk::f4522fb3-2210-4efa-893b-5e84191431d5" providerId="AD" clId="Web-{6E681C4B-37E9-517A-2FB9-36213943C4A8}" dt="2022-02-27T19:49:02.116" v="110"/>
          <ac:spMkLst>
            <pc:docMk/>
            <pc:sldMk cId="595233252" sldId="268"/>
            <ac:spMk id="5" creationId="{324E43EB-867C-4B35-9A5C-E435157C7297}"/>
          </ac:spMkLst>
        </pc:spChg>
        <pc:spChg chg="add del">
          <ac:chgData name="Anthonia Akpan (2026998)" userId="S::2026998@student.uwtsd.ac.uk::f4522fb3-2210-4efa-893b-5e84191431d5" providerId="AD" clId="Web-{6E681C4B-37E9-517A-2FB9-36213943C4A8}" dt="2022-02-27T19:49:02.116" v="110"/>
          <ac:spMkLst>
            <pc:docMk/>
            <pc:sldMk cId="595233252" sldId="268"/>
            <ac:spMk id="6" creationId="{9CEA1DEC-CC9E-4776-9E08-048A15BFA6CA}"/>
          </ac:spMkLst>
        </pc:spChg>
        <pc:spChg chg="add del">
          <ac:chgData name="Anthonia Akpan (2026998)" userId="S::2026998@student.uwtsd.ac.uk::f4522fb3-2210-4efa-893b-5e84191431d5" providerId="AD" clId="Web-{6E681C4B-37E9-517A-2FB9-36213943C4A8}" dt="2022-02-27T19:49:02.116" v="110"/>
          <ac:spMkLst>
            <pc:docMk/>
            <pc:sldMk cId="595233252" sldId="268"/>
            <ac:spMk id="7" creationId="{9CE399CF-F4B8-4832-A8CB-B93F6B1EF44B}"/>
          </ac:spMkLst>
        </pc:spChg>
        <pc:spChg chg="add del">
          <ac:chgData name="Anthonia Akpan (2026998)" userId="S::2026998@student.uwtsd.ac.uk::f4522fb3-2210-4efa-893b-5e84191431d5" providerId="AD" clId="Web-{6E681C4B-37E9-517A-2FB9-36213943C4A8}" dt="2022-02-27T19:49:02.116" v="110"/>
          <ac:spMkLst>
            <pc:docMk/>
            <pc:sldMk cId="595233252" sldId="268"/>
            <ac:spMk id="9" creationId="{1F23E73A-FDC8-462C-83C1-3AA8961449CF}"/>
          </ac:spMkLst>
        </pc:spChg>
        <pc:spChg chg="add del">
          <ac:chgData name="Anthonia Akpan (2026998)" userId="S::2026998@student.uwtsd.ac.uk::f4522fb3-2210-4efa-893b-5e84191431d5" providerId="AD" clId="Web-{6E681C4B-37E9-517A-2FB9-36213943C4A8}" dt="2022-02-27T19:49:02.116" v="110"/>
          <ac:spMkLst>
            <pc:docMk/>
            <pc:sldMk cId="595233252" sldId="268"/>
            <ac:spMk id="10" creationId="{A7C0F5DA-B59F-4F13-8BB8-FFD8F2C572BC}"/>
          </ac:spMkLst>
        </pc:spChg>
        <pc:picChg chg="add mod">
          <ac:chgData name="Anthonia Akpan (2026998)" userId="S::2026998@student.uwtsd.ac.uk::f4522fb3-2210-4efa-893b-5e84191431d5" providerId="AD" clId="Web-{6E681C4B-37E9-517A-2FB9-36213943C4A8}" dt="2022-02-27T20:38:02.958" v="265" actId="14100"/>
          <ac:picMkLst>
            <pc:docMk/>
            <pc:sldMk cId="595233252" sldId="268"/>
            <ac:picMk id="4" creationId="{A7FC1EDD-7FE5-42F5-B6B4-040BEAAE318C}"/>
          </ac:picMkLst>
        </pc:picChg>
        <pc:picChg chg="add mod">
          <ac:chgData name="Anthonia Akpan (2026998)" userId="S::2026998@student.uwtsd.ac.uk::f4522fb3-2210-4efa-893b-5e84191431d5" providerId="AD" clId="Web-{6E681C4B-37E9-517A-2FB9-36213943C4A8}" dt="2022-02-27T20:37:31.628" v="261" actId="1076"/>
          <ac:picMkLst>
            <pc:docMk/>
            <pc:sldMk cId="595233252" sldId="268"/>
            <ac:picMk id="8" creationId="{618FFCBC-8840-4BBD-8BE0-B16092FADE5E}"/>
          </ac:picMkLst>
        </pc:picChg>
      </pc:sldChg>
      <pc:sldChg chg="addSp delSp modSp mod modClrScheme delDesignElem chgLayout">
        <pc:chgData name="Anthonia Akpan (2026998)" userId="S::2026998@student.uwtsd.ac.uk::f4522fb3-2210-4efa-893b-5e84191431d5" providerId="AD" clId="Web-{6E681C4B-37E9-517A-2FB9-36213943C4A8}" dt="2022-02-27T20:48:52.448" v="288" actId="14100"/>
        <pc:sldMkLst>
          <pc:docMk/>
          <pc:sldMk cId="705613401" sldId="269"/>
        </pc:sldMkLst>
        <pc:spChg chg="mod ord">
          <ac:chgData name="Anthonia Akpan (2026998)" userId="S::2026998@student.uwtsd.ac.uk::f4522fb3-2210-4efa-893b-5e84191431d5" providerId="AD" clId="Web-{6E681C4B-37E9-517A-2FB9-36213943C4A8}" dt="2022-02-27T19:49:02.116" v="110"/>
          <ac:spMkLst>
            <pc:docMk/>
            <pc:sldMk cId="705613401" sldId="269"/>
            <ac:spMk id="2" creationId="{E5E1C887-CAC5-4D60-9CF9-17C2934423B9}"/>
          </ac:spMkLst>
        </pc:spChg>
        <pc:spChg chg="del mod ord">
          <ac:chgData name="Anthonia Akpan (2026998)" userId="S::2026998@student.uwtsd.ac.uk::f4522fb3-2210-4efa-893b-5e84191431d5" providerId="AD" clId="Web-{6E681C4B-37E9-517A-2FB9-36213943C4A8}" dt="2022-02-27T20:48:27.181" v="279"/>
          <ac:spMkLst>
            <pc:docMk/>
            <pc:sldMk cId="705613401" sldId="269"/>
            <ac:spMk id="3" creationId="{1A83C5A1-5669-43B9-AE99-FF8D6C44EBD5}"/>
          </ac:spMkLst>
        </pc:spChg>
        <pc:spChg chg="add del">
          <ac:chgData name="Anthonia Akpan (2026998)" userId="S::2026998@student.uwtsd.ac.uk::f4522fb3-2210-4efa-893b-5e84191431d5" providerId="AD" clId="Web-{6E681C4B-37E9-517A-2FB9-36213943C4A8}" dt="2022-02-27T19:49:02.116" v="110"/>
          <ac:spMkLst>
            <pc:docMk/>
            <pc:sldMk cId="705613401" sldId="269"/>
            <ac:spMk id="5" creationId="{324E43EB-867C-4B35-9A5C-E435157C7297}"/>
          </ac:spMkLst>
        </pc:spChg>
        <pc:spChg chg="add del">
          <ac:chgData name="Anthonia Akpan (2026998)" userId="S::2026998@student.uwtsd.ac.uk::f4522fb3-2210-4efa-893b-5e84191431d5" providerId="AD" clId="Web-{6E681C4B-37E9-517A-2FB9-36213943C4A8}" dt="2022-02-27T19:49:02.116" v="110"/>
          <ac:spMkLst>
            <pc:docMk/>
            <pc:sldMk cId="705613401" sldId="269"/>
            <ac:spMk id="6" creationId="{A7C0F5DA-B59F-4F13-8BB8-FFD8F2C572BC}"/>
          </ac:spMkLst>
        </pc:spChg>
        <pc:spChg chg="add del">
          <ac:chgData name="Anthonia Akpan (2026998)" userId="S::2026998@student.uwtsd.ac.uk::f4522fb3-2210-4efa-893b-5e84191431d5" providerId="AD" clId="Web-{6E681C4B-37E9-517A-2FB9-36213943C4A8}" dt="2022-02-27T19:49:02.116" v="110"/>
          <ac:spMkLst>
            <pc:docMk/>
            <pc:sldMk cId="705613401" sldId="269"/>
            <ac:spMk id="7" creationId="{9CEA1DEC-CC9E-4776-9E08-048A15BFA6CA}"/>
          </ac:spMkLst>
        </pc:spChg>
        <pc:spChg chg="add mod">
          <ac:chgData name="Anthonia Akpan (2026998)" userId="S::2026998@student.uwtsd.ac.uk::f4522fb3-2210-4efa-893b-5e84191431d5" providerId="AD" clId="Web-{6E681C4B-37E9-517A-2FB9-36213943C4A8}" dt="2022-02-27T20:48:52.448" v="288" actId="14100"/>
          <ac:spMkLst>
            <pc:docMk/>
            <pc:sldMk cId="705613401" sldId="269"/>
            <ac:spMk id="8" creationId="{F1C9F93B-6F4C-4429-8084-5351E2BFBD30}"/>
          </ac:spMkLst>
        </pc:spChg>
        <pc:spChg chg="add del">
          <ac:chgData name="Anthonia Akpan (2026998)" userId="S::2026998@student.uwtsd.ac.uk::f4522fb3-2210-4efa-893b-5e84191431d5" providerId="AD" clId="Web-{6E681C4B-37E9-517A-2FB9-36213943C4A8}" dt="2022-02-27T19:49:02.116" v="110"/>
          <ac:spMkLst>
            <pc:docMk/>
            <pc:sldMk cId="705613401" sldId="269"/>
            <ac:spMk id="9" creationId="{9CE399CF-F4B8-4832-A8CB-B93F6B1EF44B}"/>
          </ac:spMkLst>
        </pc:spChg>
        <pc:spChg chg="add del mod">
          <ac:chgData name="Anthonia Akpan (2026998)" userId="S::2026998@student.uwtsd.ac.uk::f4522fb3-2210-4efa-893b-5e84191431d5" providerId="AD" clId="Web-{6E681C4B-37E9-517A-2FB9-36213943C4A8}" dt="2022-02-27T20:48:37.057" v="284"/>
          <ac:spMkLst>
            <pc:docMk/>
            <pc:sldMk cId="705613401" sldId="269"/>
            <ac:spMk id="10" creationId="{EBEFAFAF-AEB9-40F1-9ECC-0703D2F67740}"/>
          </ac:spMkLst>
        </pc:spChg>
        <pc:spChg chg="add del">
          <ac:chgData name="Anthonia Akpan (2026998)" userId="S::2026998@student.uwtsd.ac.uk::f4522fb3-2210-4efa-893b-5e84191431d5" providerId="AD" clId="Web-{6E681C4B-37E9-517A-2FB9-36213943C4A8}" dt="2022-02-27T19:49:02.116" v="110"/>
          <ac:spMkLst>
            <pc:docMk/>
            <pc:sldMk cId="705613401" sldId="269"/>
            <ac:spMk id="11" creationId="{1F23E73A-FDC8-462C-83C1-3AA8961449CF}"/>
          </ac:spMkLst>
        </pc:spChg>
      </pc:sldChg>
      <pc:sldChg chg="addSp delSp modSp mod modClrScheme delDesignElem chgLayout">
        <pc:chgData name="Anthonia Akpan (2026998)" userId="S::2026998@student.uwtsd.ac.uk::f4522fb3-2210-4efa-893b-5e84191431d5" providerId="AD" clId="Web-{6E681C4B-37E9-517A-2FB9-36213943C4A8}" dt="2022-02-27T20:47:15.802" v="274" actId="14100"/>
        <pc:sldMkLst>
          <pc:docMk/>
          <pc:sldMk cId="2550061774" sldId="270"/>
        </pc:sldMkLst>
        <pc:spChg chg="mod ord">
          <ac:chgData name="Anthonia Akpan (2026998)" userId="S::2026998@student.uwtsd.ac.uk::f4522fb3-2210-4efa-893b-5e84191431d5" providerId="AD" clId="Web-{6E681C4B-37E9-517A-2FB9-36213943C4A8}" dt="2022-02-27T19:49:02.116" v="110"/>
          <ac:spMkLst>
            <pc:docMk/>
            <pc:sldMk cId="2550061774" sldId="270"/>
            <ac:spMk id="2" creationId="{CE32547A-EBDB-441A-AC0F-80CB9034B498}"/>
          </ac:spMkLst>
        </pc:spChg>
        <pc:spChg chg="mod ord">
          <ac:chgData name="Anthonia Akpan (2026998)" userId="S::2026998@student.uwtsd.ac.uk::f4522fb3-2210-4efa-893b-5e84191431d5" providerId="AD" clId="Web-{6E681C4B-37E9-517A-2FB9-36213943C4A8}" dt="2022-02-27T20:46:47.175" v="270" actId="20577"/>
          <ac:spMkLst>
            <pc:docMk/>
            <pc:sldMk cId="2550061774" sldId="270"/>
            <ac:spMk id="3" creationId="{CA0CB3E9-B3CC-4CA4-BF28-8B35F18CA0A9}"/>
          </ac:spMkLst>
        </pc:spChg>
        <pc:spChg chg="add del">
          <ac:chgData name="Anthonia Akpan (2026998)" userId="S::2026998@student.uwtsd.ac.uk::f4522fb3-2210-4efa-893b-5e84191431d5" providerId="AD" clId="Web-{6E681C4B-37E9-517A-2FB9-36213943C4A8}" dt="2022-02-27T19:49:02.116" v="110"/>
          <ac:spMkLst>
            <pc:docMk/>
            <pc:sldMk cId="2550061774" sldId="270"/>
            <ac:spMk id="5" creationId="{324E43EB-867C-4B35-9A5C-E435157C7297}"/>
          </ac:spMkLst>
        </pc:spChg>
        <pc:spChg chg="add del">
          <ac:chgData name="Anthonia Akpan (2026998)" userId="S::2026998@student.uwtsd.ac.uk::f4522fb3-2210-4efa-893b-5e84191431d5" providerId="AD" clId="Web-{6E681C4B-37E9-517A-2FB9-36213943C4A8}" dt="2022-02-27T19:49:02.116" v="110"/>
          <ac:spMkLst>
            <pc:docMk/>
            <pc:sldMk cId="2550061774" sldId="270"/>
            <ac:spMk id="6" creationId="{A7C0F5DA-B59F-4F13-8BB8-FFD8F2C572BC}"/>
          </ac:spMkLst>
        </pc:spChg>
        <pc:spChg chg="add del">
          <ac:chgData name="Anthonia Akpan (2026998)" userId="S::2026998@student.uwtsd.ac.uk::f4522fb3-2210-4efa-893b-5e84191431d5" providerId="AD" clId="Web-{6E681C4B-37E9-517A-2FB9-36213943C4A8}" dt="2022-02-27T19:49:02.116" v="110"/>
          <ac:spMkLst>
            <pc:docMk/>
            <pc:sldMk cId="2550061774" sldId="270"/>
            <ac:spMk id="7" creationId="{9CEA1DEC-CC9E-4776-9E08-048A15BFA6CA}"/>
          </ac:spMkLst>
        </pc:spChg>
        <pc:spChg chg="add del">
          <ac:chgData name="Anthonia Akpan (2026998)" userId="S::2026998@student.uwtsd.ac.uk::f4522fb3-2210-4efa-893b-5e84191431d5" providerId="AD" clId="Web-{6E681C4B-37E9-517A-2FB9-36213943C4A8}" dt="2022-02-27T19:49:02.116" v="110"/>
          <ac:spMkLst>
            <pc:docMk/>
            <pc:sldMk cId="2550061774" sldId="270"/>
            <ac:spMk id="9" creationId="{9CE399CF-F4B8-4832-A8CB-B93F6B1EF44B}"/>
          </ac:spMkLst>
        </pc:spChg>
        <pc:spChg chg="add del">
          <ac:chgData name="Anthonia Akpan (2026998)" userId="S::2026998@student.uwtsd.ac.uk::f4522fb3-2210-4efa-893b-5e84191431d5" providerId="AD" clId="Web-{6E681C4B-37E9-517A-2FB9-36213943C4A8}" dt="2022-02-27T19:49:02.116" v="110"/>
          <ac:spMkLst>
            <pc:docMk/>
            <pc:sldMk cId="2550061774" sldId="270"/>
            <ac:spMk id="11" creationId="{1F23E73A-FDC8-462C-83C1-3AA8961449CF}"/>
          </ac:spMkLst>
        </pc:spChg>
        <pc:picChg chg="add mod">
          <ac:chgData name="Anthonia Akpan (2026998)" userId="S::2026998@student.uwtsd.ac.uk::f4522fb3-2210-4efa-893b-5e84191431d5" providerId="AD" clId="Web-{6E681C4B-37E9-517A-2FB9-36213943C4A8}" dt="2022-02-27T20:43:08.741" v="267" actId="1076"/>
          <ac:picMkLst>
            <pc:docMk/>
            <pc:sldMk cId="2550061774" sldId="270"/>
            <ac:picMk id="4" creationId="{B7197CA3-EDDE-4F03-9AAD-DD983AA1DF91}"/>
          </ac:picMkLst>
        </pc:picChg>
        <pc:picChg chg="add mod">
          <ac:chgData name="Anthonia Akpan (2026998)" userId="S::2026998@student.uwtsd.ac.uk::f4522fb3-2210-4efa-893b-5e84191431d5" providerId="AD" clId="Web-{6E681C4B-37E9-517A-2FB9-36213943C4A8}" dt="2022-02-27T20:47:15.802" v="274" actId="14100"/>
          <ac:picMkLst>
            <pc:docMk/>
            <pc:sldMk cId="2550061774" sldId="270"/>
            <ac:picMk id="8" creationId="{F52742CF-7105-45F7-986B-5A46BDD85134}"/>
          </ac:picMkLst>
        </pc:picChg>
      </pc:sldChg>
      <pc:sldChg chg="addSp delSp modSp mod modClrScheme delDesignElem chgLayout">
        <pc:chgData name="Anthonia Akpan (2026998)" userId="S::2026998@student.uwtsd.ac.uk::f4522fb3-2210-4efa-893b-5e84191431d5" providerId="AD" clId="Web-{6E681C4B-37E9-517A-2FB9-36213943C4A8}" dt="2022-02-27T20:57:22.858" v="319" actId="14100"/>
        <pc:sldMkLst>
          <pc:docMk/>
          <pc:sldMk cId="4279233383" sldId="271"/>
        </pc:sldMkLst>
        <pc:spChg chg="mod ord">
          <ac:chgData name="Anthonia Akpan (2026998)" userId="S::2026998@student.uwtsd.ac.uk::f4522fb3-2210-4efa-893b-5e84191431d5" providerId="AD" clId="Web-{6E681C4B-37E9-517A-2FB9-36213943C4A8}" dt="2022-02-27T19:49:02.116" v="110"/>
          <ac:spMkLst>
            <pc:docMk/>
            <pc:sldMk cId="4279233383" sldId="271"/>
            <ac:spMk id="2" creationId="{6565722E-FA6A-40F6-895A-C9DE6565A369}"/>
          </ac:spMkLst>
        </pc:spChg>
        <pc:spChg chg="add del mod">
          <ac:chgData name="Anthonia Akpan (2026998)" userId="S::2026998@student.uwtsd.ac.uk::f4522fb3-2210-4efa-893b-5e84191431d5" providerId="AD" clId="Web-{6E681C4B-37E9-517A-2FB9-36213943C4A8}" dt="2022-02-27T20:56:37.866" v="313"/>
          <ac:spMkLst>
            <pc:docMk/>
            <pc:sldMk cId="4279233383" sldId="271"/>
            <ac:spMk id="4" creationId="{DB9FC94D-7EE7-46F2-8C27-2EE740FB34FA}"/>
          </ac:spMkLst>
        </pc:spChg>
        <pc:spChg chg="add del">
          <ac:chgData name="Anthonia Akpan (2026998)" userId="S::2026998@student.uwtsd.ac.uk::f4522fb3-2210-4efa-893b-5e84191431d5" providerId="AD" clId="Web-{6E681C4B-37E9-517A-2FB9-36213943C4A8}" dt="2022-02-27T19:49:02.116" v="110"/>
          <ac:spMkLst>
            <pc:docMk/>
            <pc:sldMk cId="4279233383" sldId="271"/>
            <ac:spMk id="5" creationId="{324E43EB-867C-4B35-9A5C-E435157C7297}"/>
          </ac:spMkLst>
        </pc:spChg>
        <pc:spChg chg="add del">
          <ac:chgData name="Anthonia Akpan (2026998)" userId="S::2026998@student.uwtsd.ac.uk::f4522fb3-2210-4efa-893b-5e84191431d5" providerId="AD" clId="Web-{6E681C4B-37E9-517A-2FB9-36213943C4A8}" dt="2022-02-27T19:49:02.116" v="110"/>
          <ac:spMkLst>
            <pc:docMk/>
            <pc:sldMk cId="4279233383" sldId="271"/>
            <ac:spMk id="6" creationId="{A7C0F5DA-B59F-4F13-8BB8-FFD8F2C572BC}"/>
          </ac:spMkLst>
        </pc:spChg>
        <pc:spChg chg="add del">
          <ac:chgData name="Anthonia Akpan (2026998)" userId="S::2026998@student.uwtsd.ac.uk::f4522fb3-2210-4efa-893b-5e84191431d5" providerId="AD" clId="Web-{6E681C4B-37E9-517A-2FB9-36213943C4A8}" dt="2022-02-27T19:49:02.116" v="110"/>
          <ac:spMkLst>
            <pc:docMk/>
            <pc:sldMk cId="4279233383" sldId="271"/>
            <ac:spMk id="7" creationId="{9CEA1DEC-CC9E-4776-9E08-048A15BFA6CA}"/>
          </ac:spMkLst>
        </pc:spChg>
        <pc:spChg chg="add del">
          <ac:chgData name="Anthonia Akpan (2026998)" userId="S::2026998@student.uwtsd.ac.uk::f4522fb3-2210-4efa-893b-5e84191431d5" providerId="AD" clId="Web-{6E681C4B-37E9-517A-2FB9-36213943C4A8}" dt="2022-02-27T19:49:02.116" v="110"/>
          <ac:spMkLst>
            <pc:docMk/>
            <pc:sldMk cId="4279233383" sldId="271"/>
            <ac:spMk id="9" creationId="{9CE399CF-F4B8-4832-A8CB-B93F6B1EF44B}"/>
          </ac:spMkLst>
        </pc:spChg>
        <pc:spChg chg="add del">
          <ac:chgData name="Anthonia Akpan (2026998)" userId="S::2026998@student.uwtsd.ac.uk::f4522fb3-2210-4efa-893b-5e84191431d5" providerId="AD" clId="Web-{6E681C4B-37E9-517A-2FB9-36213943C4A8}" dt="2022-02-27T19:49:02.116" v="110"/>
          <ac:spMkLst>
            <pc:docMk/>
            <pc:sldMk cId="4279233383" sldId="271"/>
            <ac:spMk id="11" creationId="{1F23E73A-FDC8-462C-83C1-3AA8961449CF}"/>
          </ac:spMkLst>
        </pc:spChg>
        <pc:spChg chg="del mod ord">
          <ac:chgData name="Anthonia Akpan (2026998)" userId="S::2026998@student.uwtsd.ac.uk::f4522fb3-2210-4efa-893b-5e84191431d5" providerId="AD" clId="Web-{6E681C4B-37E9-517A-2FB9-36213943C4A8}" dt="2022-02-27T20:53:38.902" v="309"/>
          <ac:spMkLst>
            <pc:docMk/>
            <pc:sldMk cId="4279233383" sldId="271"/>
            <ac:spMk id="57" creationId="{E3052B1C-7E73-4004-9963-7205D1609B2A}"/>
          </ac:spMkLst>
        </pc:spChg>
        <pc:picChg chg="add mod ord">
          <ac:chgData name="Anthonia Akpan (2026998)" userId="S::2026998@student.uwtsd.ac.uk::f4522fb3-2210-4efa-893b-5e84191431d5" providerId="AD" clId="Web-{6E681C4B-37E9-517A-2FB9-36213943C4A8}" dt="2022-02-27T20:57:22.858" v="319" actId="14100"/>
          <ac:picMkLst>
            <pc:docMk/>
            <pc:sldMk cId="4279233383" sldId="271"/>
            <ac:picMk id="8" creationId="{35CC477F-CCFE-475C-8A7F-769397460851}"/>
          </ac:picMkLst>
        </pc:picChg>
      </pc:sldChg>
      <pc:sldChg chg="addSp delSp modSp mod modClrScheme delDesignElem chgLayout">
        <pc:chgData name="Anthonia Akpan (2026998)" userId="S::2026998@student.uwtsd.ac.uk::f4522fb3-2210-4efa-893b-5e84191431d5" providerId="AD" clId="Web-{6E681C4B-37E9-517A-2FB9-36213943C4A8}" dt="2022-02-27T21:26:14.275" v="343" actId="20577"/>
        <pc:sldMkLst>
          <pc:docMk/>
          <pc:sldMk cId="2886294387" sldId="272"/>
        </pc:sldMkLst>
        <pc:spChg chg="mod ord">
          <ac:chgData name="Anthonia Akpan (2026998)" userId="S::2026998@student.uwtsd.ac.uk::f4522fb3-2210-4efa-893b-5e84191431d5" providerId="AD" clId="Web-{6E681C4B-37E9-517A-2FB9-36213943C4A8}" dt="2022-02-27T19:49:02.116" v="110"/>
          <ac:spMkLst>
            <pc:docMk/>
            <pc:sldMk cId="2886294387" sldId="272"/>
            <ac:spMk id="2" creationId="{5C9096D8-B197-487D-9A7E-2107A5DE458E}"/>
          </ac:spMkLst>
        </pc:spChg>
        <pc:spChg chg="add del">
          <ac:chgData name="Anthonia Akpan (2026998)" userId="S::2026998@student.uwtsd.ac.uk::f4522fb3-2210-4efa-893b-5e84191431d5" providerId="AD" clId="Web-{6E681C4B-37E9-517A-2FB9-36213943C4A8}" dt="2022-02-27T19:49:02.116" v="110"/>
          <ac:spMkLst>
            <pc:docMk/>
            <pc:sldMk cId="2886294387" sldId="272"/>
            <ac:spMk id="5" creationId="{324E43EB-867C-4B35-9A5C-E435157C7297}"/>
          </ac:spMkLst>
        </pc:spChg>
        <pc:spChg chg="add del">
          <ac:chgData name="Anthonia Akpan (2026998)" userId="S::2026998@student.uwtsd.ac.uk::f4522fb3-2210-4efa-893b-5e84191431d5" providerId="AD" clId="Web-{6E681C4B-37E9-517A-2FB9-36213943C4A8}" dt="2022-02-27T19:49:02.116" v="110"/>
          <ac:spMkLst>
            <pc:docMk/>
            <pc:sldMk cId="2886294387" sldId="272"/>
            <ac:spMk id="6" creationId="{A7C0F5DA-B59F-4F13-8BB8-FFD8F2C572BC}"/>
          </ac:spMkLst>
        </pc:spChg>
        <pc:spChg chg="add del">
          <ac:chgData name="Anthonia Akpan (2026998)" userId="S::2026998@student.uwtsd.ac.uk::f4522fb3-2210-4efa-893b-5e84191431d5" providerId="AD" clId="Web-{6E681C4B-37E9-517A-2FB9-36213943C4A8}" dt="2022-02-27T19:49:02.116" v="110"/>
          <ac:spMkLst>
            <pc:docMk/>
            <pc:sldMk cId="2886294387" sldId="272"/>
            <ac:spMk id="7" creationId="{9CEA1DEC-CC9E-4776-9E08-048A15BFA6CA}"/>
          </ac:spMkLst>
        </pc:spChg>
        <pc:spChg chg="add del">
          <ac:chgData name="Anthonia Akpan (2026998)" userId="S::2026998@student.uwtsd.ac.uk::f4522fb3-2210-4efa-893b-5e84191431d5" providerId="AD" clId="Web-{6E681C4B-37E9-517A-2FB9-36213943C4A8}" dt="2022-02-27T19:49:02.116" v="110"/>
          <ac:spMkLst>
            <pc:docMk/>
            <pc:sldMk cId="2886294387" sldId="272"/>
            <ac:spMk id="9" creationId="{9CE399CF-F4B8-4832-A8CB-B93F6B1EF44B}"/>
          </ac:spMkLst>
        </pc:spChg>
        <pc:spChg chg="add del">
          <ac:chgData name="Anthonia Akpan (2026998)" userId="S::2026998@student.uwtsd.ac.uk::f4522fb3-2210-4efa-893b-5e84191431d5" providerId="AD" clId="Web-{6E681C4B-37E9-517A-2FB9-36213943C4A8}" dt="2022-02-27T19:49:02.116" v="110"/>
          <ac:spMkLst>
            <pc:docMk/>
            <pc:sldMk cId="2886294387" sldId="272"/>
            <ac:spMk id="11" creationId="{1F23E73A-FDC8-462C-83C1-3AA8961449CF}"/>
          </ac:spMkLst>
        </pc:spChg>
        <pc:spChg chg="mod ord">
          <ac:chgData name="Anthonia Akpan (2026998)" userId="S::2026998@student.uwtsd.ac.uk::f4522fb3-2210-4efa-893b-5e84191431d5" providerId="AD" clId="Web-{6E681C4B-37E9-517A-2FB9-36213943C4A8}" dt="2022-02-27T21:26:14.275" v="343" actId="20577"/>
          <ac:spMkLst>
            <pc:docMk/>
            <pc:sldMk cId="2886294387" sldId="272"/>
            <ac:spMk id="23" creationId="{8F95C751-6C01-459E-8A50-B824B5503059}"/>
          </ac:spMkLst>
        </pc:spChg>
      </pc:sldChg>
      <pc:sldChg chg="addSp delSp modSp del mod modClrScheme delDesignElem chgLayout">
        <pc:chgData name="Anthonia Akpan (2026998)" userId="S::2026998@student.uwtsd.ac.uk::f4522fb3-2210-4efa-893b-5e84191431d5" providerId="AD" clId="Web-{6E681C4B-37E9-517A-2FB9-36213943C4A8}" dt="2022-02-27T20:52:02.022" v="308"/>
        <pc:sldMkLst>
          <pc:docMk/>
          <pc:sldMk cId="1775286083" sldId="273"/>
        </pc:sldMkLst>
        <pc:spChg chg="mod ord">
          <ac:chgData name="Anthonia Akpan (2026998)" userId="S::2026998@student.uwtsd.ac.uk::f4522fb3-2210-4efa-893b-5e84191431d5" providerId="AD" clId="Web-{6E681C4B-37E9-517A-2FB9-36213943C4A8}" dt="2022-02-27T19:49:02.116" v="110"/>
          <ac:spMkLst>
            <pc:docMk/>
            <pc:sldMk cId="1775286083" sldId="273"/>
            <ac:spMk id="2" creationId="{48F93B6F-EF31-4BF2-A101-223AF5736BCA}"/>
          </ac:spMkLst>
        </pc:spChg>
        <pc:spChg chg="add del">
          <ac:chgData name="Anthonia Akpan (2026998)" userId="S::2026998@student.uwtsd.ac.uk::f4522fb3-2210-4efa-893b-5e84191431d5" providerId="AD" clId="Web-{6E681C4B-37E9-517A-2FB9-36213943C4A8}" dt="2022-02-27T19:49:02.116" v="110"/>
          <ac:spMkLst>
            <pc:docMk/>
            <pc:sldMk cId="1775286083" sldId="273"/>
            <ac:spMk id="17" creationId="{B8144315-1C5A-4185-A952-25D98D303D46}"/>
          </ac:spMkLst>
        </pc:spChg>
        <pc:grpChg chg="add del">
          <ac:chgData name="Anthonia Akpan (2026998)" userId="S::2026998@student.uwtsd.ac.uk::f4522fb3-2210-4efa-893b-5e84191431d5" providerId="AD" clId="Web-{6E681C4B-37E9-517A-2FB9-36213943C4A8}" dt="2022-02-27T19:49:02.116" v="110"/>
          <ac:grpSpMkLst>
            <pc:docMk/>
            <pc:sldMk cId="1775286083" sldId="273"/>
            <ac:grpSpMk id="13" creationId="{4091D54B-59AB-4A5E-8E9E-0421BD66D4FB}"/>
          </ac:grpSpMkLst>
        </pc:grpChg>
        <pc:grpChg chg="add del">
          <ac:chgData name="Anthonia Akpan (2026998)" userId="S::2026998@student.uwtsd.ac.uk::f4522fb3-2210-4efa-893b-5e84191431d5" providerId="AD" clId="Web-{6E681C4B-37E9-517A-2FB9-36213943C4A8}" dt="2022-02-27T19:49:02.116" v="110"/>
          <ac:grpSpMkLst>
            <pc:docMk/>
            <pc:sldMk cId="1775286083" sldId="273"/>
            <ac:grpSpMk id="19" creationId="{25A657F0-42F3-40D3-BC75-7DA1F5C6A225}"/>
          </ac:grpSpMkLst>
        </pc:grpChg>
        <pc:picChg chg="mod ord">
          <ac:chgData name="Anthonia Akpan (2026998)" userId="S::2026998@student.uwtsd.ac.uk::f4522fb3-2210-4efa-893b-5e84191431d5" providerId="AD" clId="Web-{6E681C4B-37E9-517A-2FB9-36213943C4A8}" dt="2022-02-27T19:49:41.368" v="112" actId="1076"/>
          <ac:picMkLst>
            <pc:docMk/>
            <pc:sldMk cId="1775286083" sldId="273"/>
            <ac:picMk id="8" creationId="{FA56F714-1D66-4A9F-AD26-52D345B7C40C}"/>
          </ac:picMkLst>
        </pc:picChg>
      </pc:sldChg>
      <pc:sldChg chg="addSp delSp modSp mod modClrScheme delDesignElem chgLayout">
        <pc:chgData name="Anthonia Akpan (2026998)" userId="S::2026998@student.uwtsd.ac.uk::f4522fb3-2210-4efa-893b-5e84191431d5" providerId="AD" clId="Web-{6E681C4B-37E9-517A-2FB9-36213943C4A8}" dt="2022-02-27T20:27:32.781" v="212" actId="1076"/>
        <pc:sldMkLst>
          <pc:docMk/>
          <pc:sldMk cId="374157106" sldId="274"/>
        </pc:sldMkLst>
        <pc:spChg chg="mod ord">
          <ac:chgData name="Anthonia Akpan (2026998)" userId="S::2026998@student.uwtsd.ac.uk::f4522fb3-2210-4efa-893b-5e84191431d5" providerId="AD" clId="Web-{6E681C4B-37E9-517A-2FB9-36213943C4A8}" dt="2022-02-27T19:49:02.116" v="110"/>
          <ac:spMkLst>
            <pc:docMk/>
            <pc:sldMk cId="374157106" sldId="274"/>
            <ac:spMk id="2" creationId="{07EB3414-868B-4981-A459-615FE5A42230}"/>
          </ac:spMkLst>
        </pc:spChg>
        <pc:spChg chg="mod ord">
          <ac:chgData name="Anthonia Akpan (2026998)" userId="S::2026998@student.uwtsd.ac.uk::f4522fb3-2210-4efa-893b-5e84191431d5" providerId="AD" clId="Web-{6E681C4B-37E9-517A-2FB9-36213943C4A8}" dt="2022-02-27T19:49:02.116" v="110"/>
          <ac:spMkLst>
            <pc:docMk/>
            <pc:sldMk cId="374157106" sldId="274"/>
            <ac:spMk id="12" creationId="{5E92F1B1-50B9-4370-8646-685C3DAAFEFB}"/>
          </ac:spMkLst>
        </pc:spChg>
        <pc:spChg chg="add del">
          <ac:chgData name="Anthonia Akpan (2026998)" userId="S::2026998@student.uwtsd.ac.uk::f4522fb3-2210-4efa-893b-5e84191431d5" providerId="AD" clId="Web-{6E681C4B-37E9-517A-2FB9-36213943C4A8}" dt="2022-02-27T19:49:02.116" v="110"/>
          <ac:spMkLst>
            <pc:docMk/>
            <pc:sldMk cId="374157106" sldId="274"/>
            <ac:spMk id="23" creationId="{324E43EB-867C-4B35-9A5C-E435157C7297}"/>
          </ac:spMkLst>
        </pc:spChg>
        <pc:spChg chg="add del">
          <ac:chgData name="Anthonia Akpan (2026998)" userId="S::2026998@student.uwtsd.ac.uk::f4522fb3-2210-4efa-893b-5e84191431d5" providerId="AD" clId="Web-{6E681C4B-37E9-517A-2FB9-36213943C4A8}" dt="2022-02-27T19:49:02.116" v="110"/>
          <ac:spMkLst>
            <pc:docMk/>
            <pc:sldMk cId="374157106" sldId="274"/>
            <ac:spMk id="24" creationId="{A7C0F5DA-B59F-4F13-8BB8-FFD8F2C572BC}"/>
          </ac:spMkLst>
        </pc:spChg>
        <pc:spChg chg="add del">
          <ac:chgData name="Anthonia Akpan (2026998)" userId="S::2026998@student.uwtsd.ac.uk::f4522fb3-2210-4efa-893b-5e84191431d5" providerId="AD" clId="Web-{6E681C4B-37E9-517A-2FB9-36213943C4A8}" dt="2022-02-27T19:49:02.116" v="110"/>
          <ac:spMkLst>
            <pc:docMk/>
            <pc:sldMk cId="374157106" sldId="274"/>
            <ac:spMk id="25" creationId="{9CEA1DEC-CC9E-4776-9E08-048A15BFA6CA}"/>
          </ac:spMkLst>
        </pc:spChg>
        <pc:spChg chg="add del">
          <ac:chgData name="Anthonia Akpan (2026998)" userId="S::2026998@student.uwtsd.ac.uk::f4522fb3-2210-4efa-893b-5e84191431d5" providerId="AD" clId="Web-{6E681C4B-37E9-517A-2FB9-36213943C4A8}" dt="2022-02-27T19:49:02.116" v="110"/>
          <ac:spMkLst>
            <pc:docMk/>
            <pc:sldMk cId="374157106" sldId="274"/>
            <ac:spMk id="26" creationId="{9CE399CF-F4B8-4832-A8CB-B93F6B1EF44B}"/>
          </ac:spMkLst>
        </pc:spChg>
        <pc:spChg chg="add del">
          <ac:chgData name="Anthonia Akpan (2026998)" userId="S::2026998@student.uwtsd.ac.uk::f4522fb3-2210-4efa-893b-5e84191431d5" providerId="AD" clId="Web-{6E681C4B-37E9-517A-2FB9-36213943C4A8}" dt="2022-02-27T19:49:02.116" v="110"/>
          <ac:spMkLst>
            <pc:docMk/>
            <pc:sldMk cId="374157106" sldId="274"/>
            <ac:spMk id="27" creationId="{1F23E73A-FDC8-462C-83C1-3AA8961449CF}"/>
          </ac:spMkLst>
        </pc:spChg>
        <pc:picChg chg="add mod">
          <ac:chgData name="Anthonia Akpan (2026998)" userId="S::2026998@student.uwtsd.ac.uk::f4522fb3-2210-4efa-893b-5e84191431d5" providerId="AD" clId="Web-{6E681C4B-37E9-517A-2FB9-36213943C4A8}" dt="2022-02-27T20:27:32.781" v="212" actId="1076"/>
          <ac:picMkLst>
            <pc:docMk/>
            <pc:sldMk cId="374157106" sldId="274"/>
            <ac:picMk id="3" creationId="{7C89EA2F-2991-4F08-9F29-F840985EA5B0}"/>
          </ac:picMkLst>
        </pc:picChg>
      </pc:sldChg>
      <pc:sldChg chg="addSp delSp modSp mod modClrScheme delDesignElem chgLayout">
        <pc:chgData name="Anthonia Akpan (2026998)" userId="S::2026998@student.uwtsd.ac.uk::f4522fb3-2210-4efa-893b-5e84191431d5" providerId="AD" clId="Web-{6E681C4B-37E9-517A-2FB9-36213943C4A8}" dt="2022-02-27T19:49:02.116" v="110"/>
        <pc:sldMkLst>
          <pc:docMk/>
          <pc:sldMk cId="1702027375" sldId="275"/>
        </pc:sldMkLst>
        <pc:spChg chg="mod ord">
          <ac:chgData name="Anthonia Akpan (2026998)" userId="S::2026998@student.uwtsd.ac.uk::f4522fb3-2210-4efa-893b-5e84191431d5" providerId="AD" clId="Web-{6E681C4B-37E9-517A-2FB9-36213943C4A8}" dt="2022-02-27T19:49:02.116" v="110"/>
          <ac:spMkLst>
            <pc:docMk/>
            <pc:sldMk cId="1702027375" sldId="275"/>
            <ac:spMk id="2" creationId="{335DE8DD-E665-430A-A947-5FE226EEBF56}"/>
          </ac:spMkLst>
        </pc:spChg>
        <pc:spChg chg="add del">
          <ac:chgData name="Anthonia Akpan (2026998)" userId="S::2026998@student.uwtsd.ac.uk::f4522fb3-2210-4efa-893b-5e84191431d5" providerId="AD" clId="Web-{6E681C4B-37E9-517A-2FB9-36213943C4A8}" dt="2022-02-27T19:49:02.116" v="110"/>
          <ac:spMkLst>
            <pc:docMk/>
            <pc:sldMk cId="1702027375" sldId="275"/>
            <ac:spMk id="8" creationId="{324E43EB-867C-4B35-9A5C-E435157C7297}"/>
          </ac:spMkLst>
        </pc:spChg>
        <pc:spChg chg="add del">
          <ac:chgData name="Anthonia Akpan (2026998)" userId="S::2026998@student.uwtsd.ac.uk::f4522fb3-2210-4efa-893b-5e84191431d5" providerId="AD" clId="Web-{6E681C4B-37E9-517A-2FB9-36213943C4A8}" dt="2022-02-27T19:49:02.116" v="110"/>
          <ac:spMkLst>
            <pc:docMk/>
            <pc:sldMk cId="1702027375" sldId="275"/>
            <ac:spMk id="10" creationId="{A7C0F5DA-B59F-4F13-8BB8-FFD8F2C572BC}"/>
          </ac:spMkLst>
        </pc:spChg>
        <pc:spChg chg="add del">
          <ac:chgData name="Anthonia Akpan (2026998)" userId="S::2026998@student.uwtsd.ac.uk::f4522fb3-2210-4efa-893b-5e84191431d5" providerId="AD" clId="Web-{6E681C4B-37E9-517A-2FB9-36213943C4A8}" dt="2022-02-27T19:49:02.116" v="110"/>
          <ac:spMkLst>
            <pc:docMk/>
            <pc:sldMk cId="1702027375" sldId="275"/>
            <ac:spMk id="12" creationId="{9CEA1DEC-CC9E-4776-9E08-048A15BFA6CA}"/>
          </ac:spMkLst>
        </pc:spChg>
        <pc:spChg chg="add del">
          <ac:chgData name="Anthonia Akpan (2026998)" userId="S::2026998@student.uwtsd.ac.uk::f4522fb3-2210-4efa-893b-5e84191431d5" providerId="AD" clId="Web-{6E681C4B-37E9-517A-2FB9-36213943C4A8}" dt="2022-02-27T19:49:02.116" v="110"/>
          <ac:spMkLst>
            <pc:docMk/>
            <pc:sldMk cId="1702027375" sldId="275"/>
            <ac:spMk id="14" creationId="{9CE399CF-F4B8-4832-A8CB-B93F6B1EF44B}"/>
          </ac:spMkLst>
        </pc:spChg>
        <pc:spChg chg="add del">
          <ac:chgData name="Anthonia Akpan (2026998)" userId="S::2026998@student.uwtsd.ac.uk::f4522fb3-2210-4efa-893b-5e84191431d5" providerId="AD" clId="Web-{6E681C4B-37E9-517A-2FB9-36213943C4A8}" dt="2022-02-27T19:49:02.116" v="110"/>
          <ac:spMkLst>
            <pc:docMk/>
            <pc:sldMk cId="1702027375" sldId="275"/>
            <ac:spMk id="16" creationId="{1F23E73A-FDC8-462C-83C1-3AA8961449CF}"/>
          </ac:spMkLst>
        </pc:spChg>
        <pc:spChg chg="mod ord">
          <ac:chgData name="Anthonia Akpan (2026998)" userId="S::2026998@student.uwtsd.ac.uk::f4522fb3-2210-4efa-893b-5e84191431d5" providerId="AD" clId="Web-{6E681C4B-37E9-517A-2FB9-36213943C4A8}" dt="2022-02-27T19:49:02.116" v="110"/>
          <ac:spMkLst>
            <pc:docMk/>
            <pc:sldMk cId="1702027375" sldId="275"/>
            <ac:spMk id="22" creationId="{A3FB247B-8C9F-4D39-AA22-2F98D600F19E}"/>
          </ac:spMkLst>
        </pc:spChg>
      </pc:sldChg>
      <pc:sldChg chg="addSp delSp modSp mod modClrScheme delDesignElem chgLayout">
        <pc:chgData name="Anthonia Akpan (2026998)" userId="S::2026998@student.uwtsd.ac.uk::f4522fb3-2210-4efa-893b-5e84191431d5" providerId="AD" clId="Web-{6E681C4B-37E9-517A-2FB9-36213943C4A8}" dt="2022-02-27T20:32:44.392" v="241" actId="1076"/>
        <pc:sldMkLst>
          <pc:docMk/>
          <pc:sldMk cId="462008190" sldId="276"/>
        </pc:sldMkLst>
        <pc:spChg chg="mod ord">
          <ac:chgData name="Anthonia Akpan (2026998)" userId="S::2026998@student.uwtsd.ac.uk::f4522fb3-2210-4efa-893b-5e84191431d5" providerId="AD" clId="Web-{6E681C4B-37E9-517A-2FB9-36213943C4A8}" dt="2022-02-27T20:32:06.328" v="237" actId="20577"/>
          <ac:spMkLst>
            <pc:docMk/>
            <pc:sldMk cId="462008190" sldId="276"/>
            <ac:spMk id="2" creationId="{C4397F10-15EE-41F6-AFD4-8C9237B246DD}"/>
          </ac:spMkLst>
        </pc:spChg>
        <pc:spChg chg="mod ord">
          <ac:chgData name="Anthonia Akpan (2026998)" userId="S::2026998@student.uwtsd.ac.uk::f4522fb3-2210-4efa-893b-5e84191431d5" providerId="AD" clId="Web-{6E681C4B-37E9-517A-2FB9-36213943C4A8}" dt="2022-02-27T19:49:02.116" v="110"/>
          <ac:spMkLst>
            <pc:docMk/>
            <pc:sldMk cId="462008190" sldId="276"/>
            <ac:spMk id="3" creationId="{590B4365-D513-40C0-8215-65CE44145F5A}"/>
          </ac:spMkLst>
        </pc:spChg>
        <pc:spChg chg="add del">
          <ac:chgData name="Anthonia Akpan (2026998)" userId="S::2026998@student.uwtsd.ac.uk::f4522fb3-2210-4efa-893b-5e84191431d5" providerId="AD" clId="Web-{6E681C4B-37E9-517A-2FB9-36213943C4A8}" dt="2022-02-27T19:49:02.116" v="110"/>
          <ac:spMkLst>
            <pc:docMk/>
            <pc:sldMk cId="462008190" sldId="276"/>
            <ac:spMk id="8" creationId="{324E43EB-867C-4B35-9A5C-E435157C7297}"/>
          </ac:spMkLst>
        </pc:spChg>
        <pc:spChg chg="add del">
          <ac:chgData name="Anthonia Akpan (2026998)" userId="S::2026998@student.uwtsd.ac.uk::f4522fb3-2210-4efa-893b-5e84191431d5" providerId="AD" clId="Web-{6E681C4B-37E9-517A-2FB9-36213943C4A8}" dt="2022-02-27T19:49:02.116" v="110"/>
          <ac:spMkLst>
            <pc:docMk/>
            <pc:sldMk cId="462008190" sldId="276"/>
            <ac:spMk id="10" creationId="{A7C0F5DA-B59F-4F13-8BB8-FFD8F2C572BC}"/>
          </ac:spMkLst>
        </pc:spChg>
        <pc:spChg chg="add del">
          <ac:chgData name="Anthonia Akpan (2026998)" userId="S::2026998@student.uwtsd.ac.uk::f4522fb3-2210-4efa-893b-5e84191431d5" providerId="AD" clId="Web-{6E681C4B-37E9-517A-2FB9-36213943C4A8}" dt="2022-02-27T19:49:02.116" v="110"/>
          <ac:spMkLst>
            <pc:docMk/>
            <pc:sldMk cId="462008190" sldId="276"/>
            <ac:spMk id="12" creationId="{9CEA1DEC-CC9E-4776-9E08-048A15BFA6CA}"/>
          </ac:spMkLst>
        </pc:spChg>
        <pc:spChg chg="add del">
          <ac:chgData name="Anthonia Akpan (2026998)" userId="S::2026998@student.uwtsd.ac.uk::f4522fb3-2210-4efa-893b-5e84191431d5" providerId="AD" clId="Web-{6E681C4B-37E9-517A-2FB9-36213943C4A8}" dt="2022-02-27T19:49:02.116" v="110"/>
          <ac:spMkLst>
            <pc:docMk/>
            <pc:sldMk cId="462008190" sldId="276"/>
            <ac:spMk id="14" creationId="{9CE399CF-F4B8-4832-A8CB-B93F6B1EF44B}"/>
          </ac:spMkLst>
        </pc:spChg>
        <pc:spChg chg="add del">
          <ac:chgData name="Anthonia Akpan (2026998)" userId="S::2026998@student.uwtsd.ac.uk::f4522fb3-2210-4efa-893b-5e84191431d5" providerId="AD" clId="Web-{6E681C4B-37E9-517A-2FB9-36213943C4A8}" dt="2022-02-27T19:49:02.116" v="110"/>
          <ac:spMkLst>
            <pc:docMk/>
            <pc:sldMk cId="462008190" sldId="276"/>
            <ac:spMk id="16" creationId="{1F23E73A-FDC8-462C-83C1-3AA8961449CF}"/>
          </ac:spMkLst>
        </pc:spChg>
        <pc:picChg chg="add mod">
          <ac:chgData name="Anthonia Akpan (2026998)" userId="S::2026998@student.uwtsd.ac.uk::f4522fb3-2210-4efa-893b-5e84191431d5" providerId="AD" clId="Web-{6E681C4B-37E9-517A-2FB9-36213943C4A8}" dt="2022-02-27T20:32:44.392" v="241" actId="1076"/>
          <ac:picMkLst>
            <pc:docMk/>
            <pc:sldMk cId="462008190" sldId="276"/>
            <ac:picMk id="4" creationId="{589E2014-D0C8-49AB-8633-9CAF922E2848}"/>
          </ac:picMkLst>
        </pc:picChg>
      </pc:sldChg>
      <pc:sldChg chg="new del">
        <pc:chgData name="Anthonia Akpan (2026998)" userId="S::2026998@student.uwtsd.ac.uk::f4522fb3-2210-4efa-893b-5e84191431d5" providerId="AD" clId="Web-{6E681C4B-37E9-517A-2FB9-36213943C4A8}" dt="2022-02-27T20:49:32.888" v="291"/>
        <pc:sldMkLst>
          <pc:docMk/>
          <pc:sldMk cId="438818165" sldId="277"/>
        </pc:sldMkLst>
      </pc:sldChg>
      <pc:sldChg chg="new del">
        <pc:chgData name="Anthonia Akpan (2026998)" userId="S::2026998@student.uwtsd.ac.uk::f4522fb3-2210-4efa-893b-5e84191431d5" providerId="AD" clId="Web-{6E681C4B-37E9-517A-2FB9-36213943C4A8}" dt="2022-02-27T19:54:36.198" v="114"/>
        <pc:sldMkLst>
          <pc:docMk/>
          <pc:sldMk cId="1322134039" sldId="277"/>
        </pc:sldMkLst>
      </pc:sldChg>
      <pc:sldChg chg="modSp new del">
        <pc:chgData name="Anthonia Akpan (2026998)" userId="S::2026998@student.uwtsd.ac.uk::f4522fb3-2210-4efa-893b-5e84191431d5" providerId="AD" clId="Web-{6E681C4B-37E9-517A-2FB9-36213943C4A8}" dt="2022-02-27T20:49:02.980" v="289"/>
        <pc:sldMkLst>
          <pc:docMk/>
          <pc:sldMk cId="2575004642" sldId="277"/>
        </pc:sldMkLst>
        <pc:spChg chg="mod">
          <ac:chgData name="Anthonia Akpan (2026998)" userId="S::2026998@student.uwtsd.ac.uk::f4522fb3-2210-4efa-893b-5e84191431d5" providerId="AD" clId="Web-{6E681C4B-37E9-517A-2FB9-36213943C4A8}" dt="2022-02-27T20:48:20.556" v="278" actId="20577"/>
          <ac:spMkLst>
            <pc:docMk/>
            <pc:sldMk cId="2575004642" sldId="277"/>
            <ac:spMk id="3" creationId="{69A3AE62-0DC8-4605-AB46-C73B99699D86}"/>
          </ac:spMkLst>
        </pc:spChg>
      </pc:sldChg>
      <pc:sldChg chg="addSp delSp modSp new">
        <pc:chgData name="Anthonia Akpan (2026998)" userId="S::2026998@student.uwtsd.ac.uk::f4522fb3-2210-4efa-893b-5e84191431d5" providerId="AD" clId="Web-{6E681C4B-37E9-517A-2FB9-36213943C4A8}" dt="2022-02-27T20:51:45.536" v="307" actId="1076"/>
        <pc:sldMkLst>
          <pc:docMk/>
          <pc:sldMk cId="2889435466" sldId="277"/>
        </pc:sldMkLst>
        <pc:spChg chg="mod">
          <ac:chgData name="Anthonia Akpan (2026998)" userId="S::2026998@student.uwtsd.ac.uk::f4522fb3-2210-4efa-893b-5e84191431d5" providerId="AD" clId="Web-{6E681C4B-37E9-517A-2FB9-36213943C4A8}" dt="2022-02-27T20:51:19.425" v="303"/>
          <ac:spMkLst>
            <pc:docMk/>
            <pc:sldMk cId="2889435466" sldId="277"/>
            <ac:spMk id="2" creationId="{5620A4E8-9882-4965-9B90-1ED9FF37D61D}"/>
          </ac:spMkLst>
        </pc:spChg>
        <pc:spChg chg="del">
          <ac:chgData name="Anthonia Akpan (2026998)" userId="S::2026998@student.uwtsd.ac.uk::f4522fb3-2210-4efa-893b-5e84191431d5" providerId="AD" clId="Web-{6E681C4B-37E9-517A-2FB9-36213943C4A8}" dt="2022-02-27T20:51:31.004" v="304"/>
          <ac:spMkLst>
            <pc:docMk/>
            <pc:sldMk cId="2889435466" sldId="277"/>
            <ac:spMk id="3" creationId="{74DEFE31-B6FB-4A3B-B8F1-7167A9FB5E17}"/>
          </ac:spMkLst>
        </pc:spChg>
        <pc:spChg chg="del">
          <ac:chgData name="Anthonia Akpan (2026998)" userId="S::2026998@student.uwtsd.ac.uk::f4522fb3-2210-4efa-893b-5e84191431d5" providerId="AD" clId="Web-{6E681C4B-37E9-517A-2FB9-36213943C4A8}" dt="2022-02-27T20:50:08.265" v="295"/>
          <ac:spMkLst>
            <pc:docMk/>
            <pc:sldMk cId="2889435466" sldId="277"/>
            <ac:spMk id="4" creationId="{C7CC407D-D8F4-44A9-A3FB-2CB994EDCC8F}"/>
          </ac:spMkLst>
        </pc:spChg>
        <pc:picChg chg="add mod">
          <ac:chgData name="Anthonia Akpan (2026998)" userId="S::2026998@student.uwtsd.ac.uk::f4522fb3-2210-4efa-893b-5e84191431d5" providerId="AD" clId="Web-{6E681C4B-37E9-517A-2FB9-36213943C4A8}" dt="2022-02-27T20:51:45.536" v="307" actId="1076"/>
          <ac:picMkLst>
            <pc:docMk/>
            <pc:sldMk cId="2889435466" sldId="277"/>
            <ac:picMk id="6" creationId="{649B073E-057A-43A8-A2E1-4356AA0DADEF}"/>
          </ac:picMkLst>
        </pc:picChg>
      </pc:sldChg>
      <pc:sldChg chg="new del">
        <pc:chgData name="Anthonia Akpan (2026998)" userId="S::2026998@student.uwtsd.ac.uk::f4522fb3-2210-4efa-893b-5e84191431d5" providerId="AD" clId="Web-{6E681C4B-37E9-517A-2FB9-36213943C4A8}" dt="2022-02-27T21:26:23.932" v="344"/>
        <pc:sldMkLst>
          <pc:docMk/>
          <pc:sldMk cId="3544576145" sldId="278"/>
        </pc:sldMkLst>
      </pc:sldChg>
      <pc:sldMasterChg chg="add del addSldLayout delSldLayout">
        <pc:chgData name="Anthonia Akpan (2026998)" userId="S::2026998@student.uwtsd.ac.uk::f4522fb3-2210-4efa-893b-5e84191431d5" providerId="AD" clId="Web-{6E681C4B-37E9-517A-2FB9-36213943C4A8}" dt="2022-02-27T19:49:02.116" v="110"/>
        <pc:sldMasterMkLst>
          <pc:docMk/>
          <pc:sldMasterMk cId="3069684921" sldId="2147483795"/>
        </pc:sldMasterMkLst>
        <pc:sldLayoutChg chg="add del">
          <pc:chgData name="Anthonia Akpan (2026998)" userId="S::2026998@student.uwtsd.ac.uk::f4522fb3-2210-4efa-893b-5e84191431d5" providerId="AD" clId="Web-{6E681C4B-37E9-517A-2FB9-36213943C4A8}" dt="2022-02-27T19:49:02.116" v="110"/>
          <pc:sldLayoutMkLst>
            <pc:docMk/>
            <pc:sldMasterMk cId="3069684921" sldId="2147483795"/>
            <pc:sldLayoutMk cId="3786273295" sldId="2147483796"/>
          </pc:sldLayoutMkLst>
        </pc:sldLayoutChg>
        <pc:sldLayoutChg chg="add del">
          <pc:chgData name="Anthonia Akpan (2026998)" userId="S::2026998@student.uwtsd.ac.uk::f4522fb3-2210-4efa-893b-5e84191431d5" providerId="AD" clId="Web-{6E681C4B-37E9-517A-2FB9-36213943C4A8}" dt="2022-02-27T19:49:02.116" v="110"/>
          <pc:sldLayoutMkLst>
            <pc:docMk/>
            <pc:sldMasterMk cId="3069684921" sldId="2147483795"/>
            <pc:sldLayoutMk cId="3894028998" sldId="2147483797"/>
          </pc:sldLayoutMkLst>
        </pc:sldLayoutChg>
        <pc:sldLayoutChg chg="add del">
          <pc:chgData name="Anthonia Akpan (2026998)" userId="S::2026998@student.uwtsd.ac.uk::f4522fb3-2210-4efa-893b-5e84191431d5" providerId="AD" clId="Web-{6E681C4B-37E9-517A-2FB9-36213943C4A8}" dt="2022-02-27T19:49:02.116" v="110"/>
          <pc:sldLayoutMkLst>
            <pc:docMk/>
            <pc:sldMasterMk cId="3069684921" sldId="2147483795"/>
            <pc:sldLayoutMk cId="2898968614" sldId="2147483798"/>
          </pc:sldLayoutMkLst>
        </pc:sldLayoutChg>
        <pc:sldLayoutChg chg="add del">
          <pc:chgData name="Anthonia Akpan (2026998)" userId="S::2026998@student.uwtsd.ac.uk::f4522fb3-2210-4efa-893b-5e84191431d5" providerId="AD" clId="Web-{6E681C4B-37E9-517A-2FB9-36213943C4A8}" dt="2022-02-27T19:49:02.116" v="110"/>
          <pc:sldLayoutMkLst>
            <pc:docMk/>
            <pc:sldMasterMk cId="3069684921" sldId="2147483795"/>
            <pc:sldLayoutMk cId="1650114160" sldId="2147483799"/>
          </pc:sldLayoutMkLst>
        </pc:sldLayoutChg>
        <pc:sldLayoutChg chg="add del">
          <pc:chgData name="Anthonia Akpan (2026998)" userId="S::2026998@student.uwtsd.ac.uk::f4522fb3-2210-4efa-893b-5e84191431d5" providerId="AD" clId="Web-{6E681C4B-37E9-517A-2FB9-36213943C4A8}" dt="2022-02-27T19:49:02.116" v="110"/>
          <pc:sldLayoutMkLst>
            <pc:docMk/>
            <pc:sldMasterMk cId="3069684921" sldId="2147483795"/>
            <pc:sldLayoutMk cId="1953225304" sldId="2147483800"/>
          </pc:sldLayoutMkLst>
        </pc:sldLayoutChg>
        <pc:sldLayoutChg chg="add del">
          <pc:chgData name="Anthonia Akpan (2026998)" userId="S::2026998@student.uwtsd.ac.uk::f4522fb3-2210-4efa-893b-5e84191431d5" providerId="AD" clId="Web-{6E681C4B-37E9-517A-2FB9-36213943C4A8}" dt="2022-02-27T19:49:02.116" v="110"/>
          <pc:sldLayoutMkLst>
            <pc:docMk/>
            <pc:sldMasterMk cId="3069684921" sldId="2147483795"/>
            <pc:sldLayoutMk cId="1390194419" sldId="2147483801"/>
          </pc:sldLayoutMkLst>
        </pc:sldLayoutChg>
        <pc:sldLayoutChg chg="add del">
          <pc:chgData name="Anthonia Akpan (2026998)" userId="S::2026998@student.uwtsd.ac.uk::f4522fb3-2210-4efa-893b-5e84191431d5" providerId="AD" clId="Web-{6E681C4B-37E9-517A-2FB9-36213943C4A8}" dt="2022-02-27T19:49:02.116" v="110"/>
          <pc:sldLayoutMkLst>
            <pc:docMk/>
            <pc:sldMasterMk cId="3069684921" sldId="2147483795"/>
            <pc:sldLayoutMk cId="3916555079" sldId="2147483802"/>
          </pc:sldLayoutMkLst>
        </pc:sldLayoutChg>
        <pc:sldLayoutChg chg="add del">
          <pc:chgData name="Anthonia Akpan (2026998)" userId="S::2026998@student.uwtsd.ac.uk::f4522fb3-2210-4efa-893b-5e84191431d5" providerId="AD" clId="Web-{6E681C4B-37E9-517A-2FB9-36213943C4A8}" dt="2022-02-27T19:49:02.116" v="110"/>
          <pc:sldLayoutMkLst>
            <pc:docMk/>
            <pc:sldMasterMk cId="3069684921" sldId="2147483795"/>
            <pc:sldLayoutMk cId="258084486" sldId="2147483803"/>
          </pc:sldLayoutMkLst>
        </pc:sldLayoutChg>
        <pc:sldLayoutChg chg="add del">
          <pc:chgData name="Anthonia Akpan (2026998)" userId="S::2026998@student.uwtsd.ac.uk::f4522fb3-2210-4efa-893b-5e84191431d5" providerId="AD" clId="Web-{6E681C4B-37E9-517A-2FB9-36213943C4A8}" dt="2022-02-27T19:49:02.116" v="110"/>
          <pc:sldLayoutMkLst>
            <pc:docMk/>
            <pc:sldMasterMk cId="3069684921" sldId="2147483795"/>
            <pc:sldLayoutMk cId="2774317086" sldId="2147483804"/>
          </pc:sldLayoutMkLst>
        </pc:sldLayoutChg>
        <pc:sldLayoutChg chg="add del">
          <pc:chgData name="Anthonia Akpan (2026998)" userId="S::2026998@student.uwtsd.ac.uk::f4522fb3-2210-4efa-893b-5e84191431d5" providerId="AD" clId="Web-{6E681C4B-37E9-517A-2FB9-36213943C4A8}" dt="2022-02-27T19:49:02.116" v="110"/>
          <pc:sldLayoutMkLst>
            <pc:docMk/>
            <pc:sldMasterMk cId="3069684921" sldId="2147483795"/>
            <pc:sldLayoutMk cId="2440044268" sldId="2147483805"/>
          </pc:sldLayoutMkLst>
        </pc:sldLayoutChg>
        <pc:sldLayoutChg chg="add del">
          <pc:chgData name="Anthonia Akpan (2026998)" userId="S::2026998@student.uwtsd.ac.uk::f4522fb3-2210-4efa-893b-5e84191431d5" providerId="AD" clId="Web-{6E681C4B-37E9-517A-2FB9-36213943C4A8}" dt="2022-02-27T19:49:02.116" v="110"/>
          <pc:sldLayoutMkLst>
            <pc:docMk/>
            <pc:sldMasterMk cId="3069684921" sldId="2147483795"/>
            <pc:sldLayoutMk cId="4230720713" sldId="2147483806"/>
          </pc:sldLayoutMkLst>
        </pc:sldLayoutChg>
        <pc:sldLayoutChg chg="add del">
          <pc:chgData name="Anthonia Akpan (2026998)" userId="S::2026998@student.uwtsd.ac.uk::f4522fb3-2210-4efa-893b-5e84191431d5" providerId="AD" clId="Web-{6E681C4B-37E9-517A-2FB9-36213943C4A8}" dt="2022-02-27T19:49:02.116" v="110"/>
          <pc:sldLayoutMkLst>
            <pc:docMk/>
            <pc:sldMasterMk cId="3069684921" sldId="2147483795"/>
            <pc:sldLayoutMk cId="2616817692" sldId="2147483807"/>
          </pc:sldLayoutMkLst>
        </pc:sldLayoutChg>
        <pc:sldLayoutChg chg="add del">
          <pc:chgData name="Anthonia Akpan (2026998)" userId="S::2026998@student.uwtsd.ac.uk::f4522fb3-2210-4efa-893b-5e84191431d5" providerId="AD" clId="Web-{6E681C4B-37E9-517A-2FB9-36213943C4A8}" dt="2022-02-27T19:49:02.116" v="110"/>
          <pc:sldLayoutMkLst>
            <pc:docMk/>
            <pc:sldMasterMk cId="3069684921" sldId="2147483795"/>
            <pc:sldLayoutMk cId="4160085912" sldId="2147483808"/>
          </pc:sldLayoutMkLst>
        </pc:sldLayoutChg>
        <pc:sldLayoutChg chg="add del">
          <pc:chgData name="Anthonia Akpan (2026998)" userId="S::2026998@student.uwtsd.ac.uk::f4522fb3-2210-4efa-893b-5e84191431d5" providerId="AD" clId="Web-{6E681C4B-37E9-517A-2FB9-36213943C4A8}" dt="2022-02-27T19:49:02.116" v="110"/>
          <pc:sldLayoutMkLst>
            <pc:docMk/>
            <pc:sldMasterMk cId="3069684921" sldId="2147483795"/>
            <pc:sldLayoutMk cId="3182481618" sldId="2147483809"/>
          </pc:sldLayoutMkLst>
        </pc:sldLayoutChg>
        <pc:sldLayoutChg chg="add del">
          <pc:chgData name="Anthonia Akpan (2026998)" userId="S::2026998@student.uwtsd.ac.uk::f4522fb3-2210-4efa-893b-5e84191431d5" providerId="AD" clId="Web-{6E681C4B-37E9-517A-2FB9-36213943C4A8}" dt="2022-02-27T19:49:02.116" v="110"/>
          <pc:sldLayoutMkLst>
            <pc:docMk/>
            <pc:sldMasterMk cId="3069684921" sldId="2147483795"/>
            <pc:sldLayoutMk cId="2661863559" sldId="2147483810"/>
          </pc:sldLayoutMkLst>
        </pc:sldLayoutChg>
        <pc:sldLayoutChg chg="add del">
          <pc:chgData name="Anthonia Akpan (2026998)" userId="S::2026998@student.uwtsd.ac.uk::f4522fb3-2210-4efa-893b-5e84191431d5" providerId="AD" clId="Web-{6E681C4B-37E9-517A-2FB9-36213943C4A8}" dt="2022-02-27T19:49:02.116" v="110"/>
          <pc:sldLayoutMkLst>
            <pc:docMk/>
            <pc:sldMasterMk cId="3069684921" sldId="2147483795"/>
            <pc:sldLayoutMk cId="3612018753" sldId="2147483811"/>
          </pc:sldLayoutMkLst>
        </pc:sldLayoutChg>
        <pc:sldLayoutChg chg="add del">
          <pc:chgData name="Anthonia Akpan (2026998)" userId="S::2026998@student.uwtsd.ac.uk::f4522fb3-2210-4efa-893b-5e84191431d5" providerId="AD" clId="Web-{6E681C4B-37E9-517A-2FB9-36213943C4A8}" dt="2022-02-27T19:49:02.116" v="110"/>
          <pc:sldLayoutMkLst>
            <pc:docMk/>
            <pc:sldMasterMk cId="3069684921" sldId="2147483795"/>
            <pc:sldLayoutMk cId="1341958599" sldId="2147483812"/>
          </pc:sldLayoutMkLst>
        </pc:sldLayoutChg>
      </pc:sldMasterChg>
      <pc:sldMasterChg chg="add del addSldLayout delSldLayout modSldLayout">
        <pc:chgData name="Anthonia Akpan (2026998)" userId="S::2026998@student.uwtsd.ac.uk::f4522fb3-2210-4efa-893b-5e84191431d5" providerId="AD" clId="Web-{6E681C4B-37E9-517A-2FB9-36213943C4A8}" dt="2022-02-27T19:49:02.116" v="110"/>
        <pc:sldMasterMkLst>
          <pc:docMk/>
          <pc:sldMasterMk cId="2838515751" sldId="2147483813"/>
        </pc:sldMasterMkLst>
        <pc:sldLayoutChg chg="add del mod replId">
          <pc:chgData name="Anthonia Akpan (2026998)" userId="S::2026998@student.uwtsd.ac.uk::f4522fb3-2210-4efa-893b-5e84191431d5" providerId="AD" clId="Web-{6E681C4B-37E9-517A-2FB9-36213943C4A8}" dt="2022-02-27T19:49:02.116" v="110"/>
          <pc:sldLayoutMkLst>
            <pc:docMk/>
            <pc:sldMasterMk cId="2838515751" sldId="2147483813"/>
            <pc:sldLayoutMk cId="4027911166" sldId="2147483814"/>
          </pc:sldLayoutMkLst>
        </pc:sldLayoutChg>
        <pc:sldLayoutChg chg="add del mod replId">
          <pc:chgData name="Anthonia Akpan (2026998)" userId="S::2026998@student.uwtsd.ac.uk::f4522fb3-2210-4efa-893b-5e84191431d5" providerId="AD" clId="Web-{6E681C4B-37E9-517A-2FB9-36213943C4A8}" dt="2022-02-27T19:49:02.116" v="110"/>
          <pc:sldLayoutMkLst>
            <pc:docMk/>
            <pc:sldMasterMk cId="2838515751" sldId="2147483813"/>
            <pc:sldLayoutMk cId="1625930351" sldId="2147483815"/>
          </pc:sldLayoutMkLst>
        </pc:sldLayoutChg>
        <pc:sldLayoutChg chg="add del mod replId">
          <pc:chgData name="Anthonia Akpan (2026998)" userId="S::2026998@student.uwtsd.ac.uk::f4522fb3-2210-4efa-893b-5e84191431d5" providerId="AD" clId="Web-{6E681C4B-37E9-517A-2FB9-36213943C4A8}" dt="2022-02-27T19:49:02.116" v="110"/>
          <pc:sldLayoutMkLst>
            <pc:docMk/>
            <pc:sldMasterMk cId="2838515751" sldId="2147483813"/>
            <pc:sldLayoutMk cId="1457229275" sldId="2147483816"/>
          </pc:sldLayoutMkLst>
        </pc:sldLayoutChg>
        <pc:sldLayoutChg chg="add del mod replId">
          <pc:chgData name="Anthonia Akpan (2026998)" userId="S::2026998@student.uwtsd.ac.uk::f4522fb3-2210-4efa-893b-5e84191431d5" providerId="AD" clId="Web-{6E681C4B-37E9-517A-2FB9-36213943C4A8}" dt="2022-02-27T19:49:02.116" v="110"/>
          <pc:sldLayoutMkLst>
            <pc:docMk/>
            <pc:sldMasterMk cId="2838515751" sldId="2147483813"/>
            <pc:sldLayoutMk cId="1646500257" sldId="2147483817"/>
          </pc:sldLayoutMkLst>
        </pc:sldLayoutChg>
        <pc:sldLayoutChg chg="add del mod replId">
          <pc:chgData name="Anthonia Akpan (2026998)" userId="S::2026998@student.uwtsd.ac.uk::f4522fb3-2210-4efa-893b-5e84191431d5" providerId="AD" clId="Web-{6E681C4B-37E9-517A-2FB9-36213943C4A8}" dt="2022-02-27T19:49:02.116" v="110"/>
          <pc:sldLayoutMkLst>
            <pc:docMk/>
            <pc:sldMasterMk cId="2838515751" sldId="2147483813"/>
            <pc:sldLayoutMk cId="3652444654" sldId="2147483818"/>
          </pc:sldLayoutMkLst>
        </pc:sldLayoutChg>
        <pc:sldLayoutChg chg="add del mod replId">
          <pc:chgData name="Anthonia Akpan (2026998)" userId="S::2026998@student.uwtsd.ac.uk::f4522fb3-2210-4efa-893b-5e84191431d5" providerId="AD" clId="Web-{6E681C4B-37E9-517A-2FB9-36213943C4A8}" dt="2022-02-27T19:49:02.116" v="110"/>
          <pc:sldLayoutMkLst>
            <pc:docMk/>
            <pc:sldMasterMk cId="2838515751" sldId="2147483813"/>
            <pc:sldLayoutMk cId="1651378786" sldId="2147483819"/>
          </pc:sldLayoutMkLst>
        </pc:sldLayoutChg>
        <pc:sldLayoutChg chg="add del mod replId">
          <pc:chgData name="Anthonia Akpan (2026998)" userId="S::2026998@student.uwtsd.ac.uk::f4522fb3-2210-4efa-893b-5e84191431d5" providerId="AD" clId="Web-{6E681C4B-37E9-517A-2FB9-36213943C4A8}" dt="2022-02-27T19:49:02.116" v="110"/>
          <pc:sldLayoutMkLst>
            <pc:docMk/>
            <pc:sldMasterMk cId="2838515751" sldId="2147483813"/>
            <pc:sldLayoutMk cId="3824123136" sldId="2147483820"/>
          </pc:sldLayoutMkLst>
        </pc:sldLayoutChg>
        <pc:sldLayoutChg chg="add del mod replId">
          <pc:chgData name="Anthonia Akpan (2026998)" userId="S::2026998@student.uwtsd.ac.uk::f4522fb3-2210-4efa-893b-5e84191431d5" providerId="AD" clId="Web-{6E681C4B-37E9-517A-2FB9-36213943C4A8}" dt="2022-02-27T19:49:02.116" v="110"/>
          <pc:sldLayoutMkLst>
            <pc:docMk/>
            <pc:sldMasterMk cId="2838515751" sldId="2147483813"/>
            <pc:sldLayoutMk cId="1392017741" sldId="2147483821"/>
          </pc:sldLayoutMkLst>
        </pc:sldLayoutChg>
        <pc:sldLayoutChg chg="add del mod replId">
          <pc:chgData name="Anthonia Akpan (2026998)" userId="S::2026998@student.uwtsd.ac.uk::f4522fb3-2210-4efa-893b-5e84191431d5" providerId="AD" clId="Web-{6E681C4B-37E9-517A-2FB9-36213943C4A8}" dt="2022-02-27T19:49:02.116" v="110"/>
          <pc:sldLayoutMkLst>
            <pc:docMk/>
            <pc:sldMasterMk cId="2838515751" sldId="2147483813"/>
            <pc:sldLayoutMk cId="2064779263" sldId="2147483822"/>
          </pc:sldLayoutMkLst>
        </pc:sldLayoutChg>
        <pc:sldLayoutChg chg="add del mod replId">
          <pc:chgData name="Anthonia Akpan (2026998)" userId="S::2026998@student.uwtsd.ac.uk::f4522fb3-2210-4efa-893b-5e84191431d5" providerId="AD" clId="Web-{6E681C4B-37E9-517A-2FB9-36213943C4A8}" dt="2022-02-27T19:49:02.116" v="110"/>
          <pc:sldLayoutMkLst>
            <pc:docMk/>
            <pc:sldMasterMk cId="2838515751" sldId="2147483813"/>
            <pc:sldLayoutMk cId="4244763265" sldId="2147483823"/>
          </pc:sldLayoutMkLst>
        </pc:sldLayoutChg>
        <pc:sldLayoutChg chg="add del mod replId">
          <pc:chgData name="Anthonia Akpan (2026998)" userId="S::2026998@student.uwtsd.ac.uk::f4522fb3-2210-4efa-893b-5e84191431d5" providerId="AD" clId="Web-{6E681C4B-37E9-517A-2FB9-36213943C4A8}" dt="2022-02-27T19:49:02.116" v="110"/>
          <pc:sldLayoutMkLst>
            <pc:docMk/>
            <pc:sldMasterMk cId="2838515751" sldId="2147483813"/>
            <pc:sldLayoutMk cId="1979929662" sldId="2147483824"/>
          </pc:sldLayoutMkLst>
        </pc:sldLayoutChg>
        <pc:sldLayoutChg chg="add del mod replId">
          <pc:chgData name="Anthonia Akpan (2026998)" userId="S::2026998@student.uwtsd.ac.uk::f4522fb3-2210-4efa-893b-5e84191431d5" providerId="AD" clId="Web-{6E681C4B-37E9-517A-2FB9-36213943C4A8}" dt="2022-02-27T19:49:02.116" v="110"/>
          <pc:sldLayoutMkLst>
            <pc:docMk/>
            <pc:sldMasterMk cId="2838515751" sldId="2147483813"/>
            <pc:sldLayoutMk cId="3836840328" sldId="2147483825"/>
          </pc:sldLayoutMkLst>
        </pc:sldLayoutChg>
        <pc:sldLayoutChg chg="add del mod replId">
          <pc:chgData name="Anthonia Akpan (2026998)" userId="S::2026998@student.uwtsd.ac.uk::f4522fb3-2210-4efa-893b-5e84191431d5" providerId="AD" clId="Web-{6E681C4B-37E9-517A-2FB9-36213943C4A8}" dt="2022-02-27T19:49:02.116" v="110"/>
          <pc:sldLayoutMkLst>
            <pc:docMk/>
            <pc:sldMasterMk cId="2838515751" sldId="2147483813"/>
            <pc:sldLayoutMk cId="697222344" sldId="2147483826"/>
          </pc:sldLayoutMkLst>
        </pc:sldLayoutChg>
        <pc:sldLayoutChg chg="add del mod replId">
          <pc:chgData name="Anthonia Akpan (2026998)" userId="S::2026998@student.uwtsd.ac.uk::f4522fb3-2210-4efa-893b-5e84191431d5" providerId="AD" clId="Web-{6E681C4B-37E9-517A-2FB9-36213943C4A8}" dt="2022-02-27T19:49:02.116" v="110"/>
          <pc:sldLayoutMkLst>
            <pc:docMk/>
            <pc:sldMasterMk cId="2838515751" sldId="2147483813"/>
            <pc:sldLayoutMk cId="558612676" sldId="2147483827"/>
          </pc:sldLayoutMkLst>
        </pc:sldLayoutChg>
        <pc:sldLayoutChg chg="add del mod replId">
          <pc:chgData name="Anthonia Akpan (2026998)" userId="S::2026998@student.uwtsd.ac.uk::f4522fb3-2210-4efa-893b-5e84191431d5" providerId="AD" clId="Web-{6E681C4B-37E9-517A-2FB9-36213943C4A8}" dt="2022-02-27T19:49:02.116" v="110"/>
          <pc:sldLayoutMkLst>
            <pc:docMk/>
            <pc:sldMasterMk cId="2838515751" sldId="2147483813"/>
            <pc:sldLayoutMk cId="762290803" sldId="2147483828"/>
          </pc:sldLayoutMkLst>
        </pc:sldLayoutChg>
        <pc:sldLayoutChg chg="add del mod replId">
          <pc:chgData name="Anthonia Akpan (2026998)" userId="S::2026998@student.uwtsd.ac.uk::f4522fb3-2210-4efa-893b-5e84191431d5" providerId="AD" clId="Web-{6E681C4B-37E9-517A-2FB9-36213943C4A8}" dt="2022-02-27T19:49:02.116" v="110"/>
          <pc:sldLayoutMkLst>
            <pc:docMk/>
            <pc:sldMasterMk cId="2838515751" sldId="2147483813"/>
            <pc:sldLayoutMk cId="2750150814" sldId="2147483829"/>
          </pc:sldLayoutMkLst>
        </pc:sldLayoutChg>
        <pc:sldLayoutChg chg="add del mod replId">
          <pc:chgData name="Anthonia Akpan (2026998)" userId="S::2026998@student.uwtsd.ac.uk::f4522fb3-2210-4efa-893b-5e84191431d5" providerId="AD" clId="Web-{6E681C4B-37E9-517A-2FB9-36213943C4A8}" dt="2022-02-27T19:49:02.116" v="110"/>
          <pc:sldLayoutMkLst>
            <pc:docMk/>
            <pc:sldMasterMk cId="2838515751" sldId="2147483813"/>
            <pc:sldLayoutMk cId="2484388958" sldId="2147483830"/>
          </pc:sldLayoutMkLst>
        </pc:sldLayoutChg>
      </pc:sldMasterChg>
      <pc:sldMasterChg chg="add del addSldLayout delSldLayout modSldLayout">
        <pc:chgData name="Anthonia Akpan (2026998)" userId="S::2026998@student.uwtsd.ac.uk::f4522fb3-2210-4efa-893b-5e84191431d5" providerId="AD" clId="Web-{6E681C4B-37E9-517A-2FB9-36213943C4A8}" dt="2022-02-27T19:48:44.709" v="109"/>
        <pc:sldMasterMkLst>
          <pc:docMk/>
          <pc:sldMasterMk cId="1354610932" sldId="2147483831"/>
        </pc:sldMasterMkLst>
        <pc:sldLayoutChg chg="add del mod replId">
          <pc:chgData name="Anthonia Akpan (2026998)" userId="S::2026998@student.uwtsd.ac.uk::f4522fb3-2210-4efa-893b-5e84191431d5" providerId="AD" clId="Web-{6E681C4B-37E9-517A-2FB9-36213943C4A8}" dt="2022-02-27T19:48:44.709" v="109"/>
          <pc:sldLayoutMkLst>
            <pc:docMk/>
            <pc:sldMasterMk cId="1354610932" sldId="2147483831"/>
            <pc:sldLayoutMk cId="3274997173" sldId="2147483832"/>
          </pc:sldLayoutMkLst>
        </pc:sldLayoutChg>
        <pc:sldLayoutChg chg="add del mod replId">
          <pc:chgData name="Anthonia Akpan (2026998)" userId="S::2026998@student.uwtsd.ac.uk::f4522fb3-2210-4efa-893b-5e84191431d5" providerId="AD" clId="Web-{6E681C4B-37E9-517A-2FB9-36213943C4A8}" dt="2022-02-27T19:48:44.709" v="109"/>
          <pc:sldLayoutMkLst>
            <pc:docMk/>
            <pc:sldMasterMk cId="1354610932" sldId="2147483831"/>
            <pc:sldLayoutMk cId="16046570" sldId="2147483833"/>
          </pc:sldLayoutMkLst>
        </pc:sldLayoutChg>
        <pc:sldLayoutChg chg="add del mod replId">
          <pc:chgData name="Anthonia Akpan (2026998)" userId="S::2026998@student.uwtsd.ac.uk::f4522fb3-2210-4efa-893b-5e84191431d5" providerId="AD" clId="Web-{6E681C4B-37E9-517A-2FB9-36213943C4A8}" dt="2022-02-27T19:48:44.709" v="109"/>
          <pc:sldLayoutMkLst>
            <pc:docMk/>
            <pc:sldMasterMk cId="1354610932" sldId="2147483831"/>
            <pc:sldLayoutMk cId="1833392681" sldId="2147483834"/>
          </pc:sldLayoutMkLst>
        </pc:sldLayoutChg>
        <pc:sldLayoutChg chg="add del mod replId">
          <pc:chgData name="Anthonia Akpan (2026998)" userId="S::2026998@student.uwtsd.ac.uk::f4522fb3-2210-4efa-893b-5e84191431d5" providerId="AD" clId="Web-{6E681C4B-37E9-517A-2FB9-36213943C4A8}" dt="2022-02-27T19:48:44.709" v="109"/>
          <pc:sldLayoutMkLst>
            <pc:docMk/>
            <pc:sldMasterMk cId="1354610932" sldId="2147483831"/>
            <pc:sldLayoutMk cId="2849202373" sldId="2147483835"/>
          </pc:sldLayoutMkLst>
        </pc:sldLayoutChg>
        <pc:sldLayoutChg chg="add del mod replId">
          <pc:chgData name="Anthonia Akpan (2026998)" userId="S::2026998@student.uwtsd.ac.uk::f4522fb3-2210-4efa-893b-5e84191431d5" providerId="AD" clId="Web-{6E681C4B-37E9-517A-2FB9-36213943C4A8}" dt="2022-02-27T19:48:44.709" v="109"/>
          <pc:sldLayoutMkLst>
            <pc:docMk/>
            <pc:sldMasterMk cId="1354610932" sldId="2147483831"/>
            <pc:sldLayoutMk cId="615719836" sldId="2147483836"/>
          </pc:sldLayoutMkLst>
        </pc:sldLayoutChg>
        <pc:sldLayoutChg chg="add del mod replId">
          <pc:chgData name="Anthonia Akpan (2026998)" userId="S::2026998@student.uwtsd.ac.uk::f4522fb3-2210-4efa-893b-5e84191431d5" providerId="AD" clId="Web-{6E681C4B-37E9-517A-2FB9-36213943C4A8}" dt="2022-02-27T19:48:44.709" v="109"/>
          <pc:sldLayoutMkLst>
            <pc:docMk/>
            <pc:sldMasterMk cId="1354610932" sldId="2147483831"/>
            <pc:sldLayoutMk cId="3329114915" sldId="2147483837"/>
          </pc:sldLayoutMkLst>
        </pc:sldLayoutChg>
        <pc:sldLayoutChg chg="add del mod replId">
          <pc:chgData name="Anthonia Akpan (2026998)" userId="S::2026998@student.uwtsd.ac.uk::f4522fb3-2210-4efa-893b-5e84191431d5" providerId="AD" clId="Web-{6E681C4B-37E9-517A-2FB9-36213943C4A8}" dt="2022-02-27T19:48:44.709" v="109"/>
          <pc:sldLayoutMkLst>
            <pc:docMk/>
            <pc:sldMasterMk cId="1354610932" sldId="2147483831"/>
            <pc:sldLayoutMk cId="645714443" sldId="2147483838"/>
          </pc:sldLayoutMkLst>
        </pc:sldLayoutChg>
        <pc:sldLayoutChg chg="add del mod replId">
          <pc:chgData name="Anthonia Akpan (2026998)" userId="S::2026998@student.uwtsd.ac.uk::f4522fb3-2210-4efa-893b-5e84191431d5" providerId="AD" clId="Web-{6E681C4B-37E9-517A-2FB9-36213943C4A8}" dt="2022-02-27T19:48:44.709" v="109"/>
          <pc:sldLayoutMkLst>
            <pc:docMk/>
            <pc:sldMasterMk cId="1354610932" sldId="2147483831"/>
            <pc:sldLayoutMk cId="1834970363" sldId="2147483839"/>
          </pc:sldLayoutMkLst>
        </pc:sldLayoutChg>
        <pc:sldLayoutChg chg="add del mod replId">
          <pc:chgData name="Anthonia Akpan (2026998)" userId="S::2026998@student.uwtsd.ac.uk::f4522fb3-2210-4efa-893b-5e84191431d5" providerId="AD" clId="Web-{6E681C4B-37E9-517A-2FB9-36213943C4A8}" dt="2022-02-27T19:48:44.709" v="109"/>
          <pc:sldLayoutMkLst>
            <pc:docMk/>
            <pc:sldMasterMk cId="1354610932" sldId="2147483831"/>
            <pc:sldLayoutMk cId="3333330918" sldId="2147483840"/>
          </pc:sldLayoutMkLst>
        </pc:sldLayoutChg>
        <pc:sldLayoutChg chg="add del mod replId">
          <pc:chgData name="Anthonia Akpan (2026998)" userId="S::2026998@student.uwtsd.ac.uk::f4522fb3-2210-4efa-893b-5e84191431d5" providerId="AD" clId="Web-{6E681C4B-37E9-517A-2FB9-36213943C4A8}" dt="2022-02-27T19:48:44.709" v="109"/>
          <pc:sldLayoutMkLst>
            <pc:docMk/>
            <pc:sldMasterMk cId="1354610932" sldId="2147483831"/>
            <pc:sldLayoutMk cId="357030741" sldId="2147483841"/>
          </pc:sldLayoutMkLst>
        </pc:sldLayoutChg>
        <pc:sldLayoutChg chg="add del mod replId">
          <pc:chgData name="Anthonia Akpan (2026998)" userId="S::2026998@student.uwtsd.ac.uk::f4522fb3-2210-4efa-893b-5e84191431d5" providerId="AD" clId="Web-{6E681C4B-37E9-517A-2FB9-36213943C4A8}" dt="2022-02-27T19:48:44.709" v="109"/>
          <pc:sldLayoutMkLst>
            <pc:docMk/>
            <pc:sldMasterMk cId="1354610932" sldId="2147483831"/>
            <pc:sldLayoutMk cId="3931469998" sldId="2147483842"/>
          </pc:sldLayoutMkLst>
        </pc:sldLayoutChg>
        <pc:sldLayoutChg chg="add del mod replId">
          <pc:chgData name="Anthonia Akpan (2026998)" userId="S::2026998@student.uwtsd.ac.uk::f4522fb3-2210-4efa-893b-5e84191431d5" providerId="AD" clId="Web-{6E681C4B-37E9-517A-2FB9-36213943C4A8}" dt="2022-02-27T19:48:44.709" v="109"/>
          <pc:sldLayoutMkLst>
            <pc:docMk/>
            <pc:sldMasterMk cId="1354610932" sldId="2147483831"/>
            <pc:sldLayoutMk cId="337285800" sldId="2147483843"/>
          </pc:sldLayoutMkLst>
        </pc:sldLayoutChg>
        <pc:sldLayoutChg chg="add del mod replId">
          <pc:chgData name="Anthonia Akpan (2026998)" userId="S::2026998@student.uwtsd.ac.uk::f4522fb3-2210-4efa-893b-5e84191431d5" providerId="AD" clId="Web-{6E681C4B-37E9-517A-2FB9-36213943C4A8}" dt="2022-02-27T19:48:44.709" v="109"/>
          <pc:sldLayoutMkLst>
            <pc:docMk/>
            <pc:sldMasterMk cId="1354610932" sldId="2147483831"/>
            <pc:sldLayoutMk cId="4248195544" sldId="2147483844"/>
          </pc:sldLayoutMkLst>
        </pc:sldLayoutChg>
        <pc:sldLayoutChg chg="add del mod replId">
          <pc:chgData name="Anthonia Akpan (2026998)" userId="S::2026998@student.uwtsd.ac.uk::f4522fb3-2210-4efa-893b-5e84191431d5" providerId="AD" clId="Web-{6E681C4B-37E9-517A-2FB9-36213943C4A8}" dt="2022-02-27T19:48:44.709" v="109"/>
          <pc:sldLayoutMkLst>
            <pc:docMk/>
            <pc:sldMasterMk cId="1354610932" sldId="2147483831"/>
            <pc:sldLayoutMk cId="804177813" sldId="2147483845"/>
          </pc:sldLayoutMkLst>
        </pc:sldLayoutChg>
        <pc:sldLayoutChg chg="add del mod replId">
          <pc:chgData name="Anthonia Akpan (2026998)" userId="S::2026998@student.uwtsd.ac.uk::f4522fb3-2210-4efa-893b-5e84191431d5" providerId="AD" clId="Web-{6E681C4B-37E9-517A-2FB9-36213943C4A8}" dt="2022-02-27T19:48:44.709" v="109"/>
          <pc:sldLayoutMkLst>
            <pc:docMk/>
            <pc:sldMasterMk cId="1354610932" sldId="2147483831"/>
            <pc:sldLayoutMk cId="3299351948" sldId="2147483846"/>
          </pc:sldLayoutMkLst>
        </pc:sldLayoutChg>
        <pc:sldLayoutChg chg="add del mod replId">
          <pc:chgData name="Anthonia Akpan (2026998)" userId="S::2026998@student.uwtsd.ac.uk::f4522fb3-2210-4efa-893b-5e84191431d5" providerId="AD" clId="Web-{6E681C4B-37E9-517A-2FB9-36213943C4A8}" dt="2022-02-27T19:48:44.709" v="109"/>
          <pc:sldLayoutMkLst>
            <pc:docMk/>
            <pc:sldMasterMk cId="1354610932" sldId="2147483831"/>
            <pc:sldLayoutMk cId="519325163" sldId="2147483847"/>
          </pc:sldLayoutMkLst>
        </pc:sldLayoutChg>
        <pc:sldLayoutChg chg="add del mod replId">
          <pc:chgData name="Anthonia Akpan (2026998)" userId="S::2026998@student.uwtsd.ac.uk::f4522fb3-2210-4efa-893b-5e84191431d5" providerId="AD" clId="Web-{6E681C4B-37E9-517A-2FB9-36213943C4A8}" dt="2022-02-27T19:48:44.709" v="109"/>
          <pc:sldLayoutMkLst>
            <pc:docMk/>
            <pc:sldMasterMk cId="1354610932" sldId="2147483831"/>
            <pc:sldLayoutMk cId="1199675609" sldId="2147483848"/>
          </pc:sldLayoutMkLst>
        </pc:sldLayoutChg>
      </pc:sldMasterChg>
    </pc:docChg>
  </pc:docChgLst>
  <pc:docChgLst>
    <pc:chgData name="Anthonia Akpan (2026998)" userId="S::2026998@student.uwtsd.ac.uk::f4522fb3-2210-4efa-893b-5e84191431d5" providerId="AD" clId="Web-{B6E4681F-18F6-C049-B1CE-DCB97D946E0F}"/>
    <pc:docChg chg="addSld delSld modSld sldOrd">
      <pc:chgData name="Anthonia Akpan (2026998)" userId="S::2026998@student.uwtsd.ac.uk::f4522fb3-2210-4efa-893b-5e84191431d5" providerId="AD" clId="Web-{B6E4681F-18F6-C049-B1CE-DCB97D946E0F}" dt="2022-03-10T13:43:48.368" v="1772" actId="14100"/>
      <pc:docMkLst>
        <pc:docMk/>
      </pc:docMkLst>
      <pc:sldChg chg="delSp modSp del">
        <pc:chgData name="Anthonia Akpan (2026998)" userId="S::2026998@student.uwtsd.ac.uk::f4522fb3-2210-4efa-893b-5e84191431d5" providerId="AD" clId="Web-{B6E4681F-18F6-C049-B1CE-DCB97D946E0F}" dt="2022-03-10T12:13:29.146" v="290"/>
        <pc:sldMkLst>
          <pc:docMk/>
          <pc:sldMk cId="2514585716" sldId="280"/>
        </pc:sldMkLst>
        <pc:spChg chg="mod">
          <ac:chgData name="Anthonia Akpan (2026998)" userId="S::2026998@student.uwtsd.ac.uk::f4522fb3-2210-4efa-893b-5e84191431d5" providerId="AD" clId="Web-{B6E4681F-18F6-C049-B1CE-DCB97D946E0F}" dt="2022-03-10T12:12:03.190" v="288" actId="14100"/>
          <ac:spMkLst>
            <pc:docMk/>
            <pc:sldMk cId="2514585716" sldId="280"/>
            <ac:spMk id="3" creationId="{4D497823-1969-488D-9CE4-564F24B93B8D}"/>
          </ac:spMkLst>
        </pc:spChg>
        <pc:spChg chg="del mod">
          <ac:chgData name="Anthonia Akpan (2026998)" userId="S::2026998@student.uwtsd.ac.uk::f4522fb3-2210-4efa-893b-5e84191431d5" providerId="AD" clId="Web-{B6E4681F-18F6-C049-B1CE-DCB97D946E0F}" dt="2022-03-10T12:12:27.519" v="289"/>
          <ac:spMkLst>
            <pc:docMk/>
            <pc:sldMk cId="2514585716" sldId="280"/>
            <ac:spMk id="17" creationId="{7BB8DB4B-91BA-4060-8203-062499341923}"/>
          </ac:spMkLst>
        </pc:spChg>
        <pc:spChg chg="mod">
          <ac:chgData name="Anthonia Akpan (2026998)" userId="S::2026998@student.uwtsd.ac.uk::f4522fb3-2210-4efa-893b-5e84191431d5" providerId="AD" clId="Web-{B6E4681F-18F6-C049-B1CE-DCB97D946E0F}" dt="2022-03-10T11:53:23.942" v="72" actId="20577"/>
          <ac:spMkLst>
            <pc:docMk/>
            <pc:sldMk cId="2514585716" sldId="280"/>
            <ac:spMk id="18" creationId="{2578B348-A4B8-493F-9DDF-605444388B04}"/>
          </ac:spMkLst>
        </pc:spChg>
        <pc:picChg chg="mod">
          <ac:chgData name="Anthonia Akpan (2026998)" userId="S::2026998@student.uwtsd.ac.uk::f4522fb3-2210-4efa-893b-5e84191431d5" providerId="AD" clId="Web-{B6E4681F-18F6-C049-B1CE-DCB97D946E0F}" dt="2022-03-10T12:10:44.391" v="284" actId="1076"/>
          <ac:picMkLst>
            <pc:docMk/>
            <pc:sldMk cId="2514585716" sldId="280"/>
            <ac:picMk id="4" creationId="{8D75DE9E-75CA-4526-9CCF-57E8C7EEFFAC}"/>
          </ac:picMkLst>
        </pc:picChg>
      </pc:sldChg>
      <pc:sldChg chg="addSp delSp modSp">
        <pc:chgData name="Anthonia Akpan (2026998)" userId="S::2026998@student.uwtsd.ac.uk::f4522fb3-2210-4efa-893b-5e84191431d5" providerId="AD" clId="Web-{B6E4681F-18F6-C049-B1CE-DCB97D946E0F}" dt="2022-03-10T13:15:05.166" v="1404" actId="20577"/>
        <pc:sldMkLst>
          <pc:docMk/>
          <pc:sldMk cId="3572674450" sldId="282"/>
        </pc:sldMkLst>
        <pc:spChg chg="mod">
          <ac:chgData name="Anthonia Akpan (2026998)" userId="S::2026998@student.uwtsd.ac.uk::f4522fb3-2210-4efa-893b-5e84191431d5" providerId="AD" clId="Web-{B6E4681F-18F6-C049-B1CE-DCB97D946E0F}" dt="2022-03-10T13:15:05.166" v="1404" actId="20577"/>
          <ac:spMkLst>
            <pc:docMk/>
            <pc:sldMk cId="3572674450" sldId="282"/>
            <ac:spMk id="2" creationId="{C546AC6F-4882-4CAE-82A7-6CDCEB8AEDCB}"/>
          </ac:spMkLst>
        </pc:spChg>
        <pc:spChg chg="mod">
          <ac:chgData name="Anthonia Akpan (2026998)" userId="S::2026998@student.uwtsd.ac.uk::f4522fb3-2210-4efa-893b-5e84191431d5" providerId="AD" clId="Web-{B6E4681F-18F6-C049-B1CE-DCB97D946E0F}" dt="2022-03-10T13:12:19.583" v="1346" actId="20577"/>
          <ac:spMkLst>
            <pc:docMk/>
            <pc:sldMk cId="3572674450" sldId="282"/>
            <ac:spMk id="3" creationId="{4D497823-1969-488D-9CE4-564F24B93B8D}"/>
          </ac:spMkLst>
        </pc:spChg>
        <pc:spChg chg="add del mod">
          <ac:chgData name="Anthonia Akpan (2026998)" userId="S::2026998@student.uwtsd.ac.uk::f4522fb3-2210-4efa-893b-5e84191431d5" providerId="AD" clId="Web-{B6E4681F-18F6-C049-B1CE-DCB97D946E0F}" dt="2022-03-10T13:11:58.208" v="1336" actId="20577"/>
          <ac:spMkLst>
            <pc:docMk/>
            <pc:sldMk cId="3572674450" sldId="282"/>
            <ac:spMk id="17" creationId="{7BB8DB4B-91BA-4060-8203-062499341923}"/>
          </ac:spMkLst>
        </pc:spChg>
        <pc:spChg chg="add del mod">
          <ac:chgData name="Anthonia Akpan (2026998)" userId="S::2026998@student.uwtsd.ac.uk::f4522fb3-2210-4efa-893b-5e84191431d5" providerId="AD" clId="Web-{B6E4681F-18F6-C049-B1CE-DCB97D946E0F}" dt="2022-03-10T13:11:30.348" v="1324" actId="20577"/>
          <ac:spMkLst>
            <pc:docMk/>
            <pc:sldMk cId="3572674450" sldId="282"/>
            <ac:spMk id="18" creationId="{2578B348-A4B8-493F-9DDF-605444388B04}"/>
          </ac:spMkLst>
        </pc:spChg>
      </pc:sldChg>
      <pc:sldChg chg="delSp modSp del ord">
        <pc:chgData name="Anthonia Akpan (2026998)" userId="S::2026998@student.uwtsd.ac.uk::f4522fb3-2210-4efa-893b-5e84191431d5" providerId="AD" clId="Web-{B6E4681F-18F6-C049-B1CE-DCB97D946E0F}" dt="2022-03-10T13:41:23.802" v="1764"/>
        <pc:sldMkLst>
          <pc:docMk/>
          <pc:sldMk cId="1435539139" sldId="283"/>
        </pc:sldMkLst>
        <pc:spChg chg="mod">
          <ac:chgData name="Anthonia Akpan (2026998)" userId="S::2026998@student.uwtsd.ac.uk::f4522fb3-2210-4efa-893b-5e84191431d5" providerId="AD" clId="Web-{B6E4681F-18F6-C049-B1CE-DCB97D946E0F}" dt="2022-03-10T12:55:07.212" v="1050" actId="14100"/>
          <ac:spMkLst>
            <pc:docMk/>
            <pc:sldMk cId="1435539139" sldId="283"/>
            <ac:spMk id="2" creationId="{C546AC6F-4882-4CAE-82A7-6CDCEB8AEDCB}"/>
          </ac:spMkLst>
        </pc:spChg>
        <pc:spChg chg="mod">
          <ac:chgData name="Anthonia Akpan (2026998)" userId="S::2026998@student.uwtsd.ac.uk::f4522fb3-2210-4efa-893b-5e84191431d5" providerId="AD" clId="Web-{B6E4681F-18F6-C049-B1CE-DCB97D946E0F}" dt="2022-03-10T12:23:56.319" v="411" actId="20577"/>
          <ac:spMkLst>
            <pc:docMk/>
            <pc:sldMk cId="1435539139" sldId="283"/>
            <ac:spMk id="3" creationId="{4D497823-1969-488D-9CE4-564F24B93B8D}"/>
          </ac:spMkLst>
        </pc:spChg>
        <pc:spChg chg="del">
          <ac:chgData name="Anthonia Akpan (2026998)" userId="S::2026998@student.uwtsd.ac.uk::f4522fb3-2210-4efa-893b-5e84191431d5" providerId="AD" clId="Web-{B6E4681F-18F6-C049-B1CE-DCB97D946E0F}" dt="2022-03-10T12:21:27.440" v="367"/>
          <ac:spMkLst>
            <pc:docMk/>
            <pc:sldMk cId="1435539139" sldId="283"/>
            <ac:spMk id="17" creationId="{7BB8DB4B-91BA-4060-8203-062499341923}"/>
          </ac:spMkLst>
        </pc:spChg>
        <pc:spChg chg="mod">
          <ac:chgData name="Anthonia Akpan (2026998)" userId="S::2026998@student.uwtsd.ac.uk::f4522fb3-2210-4efa-893b-5e84191431d5" providerId="AD" clId="Web-{B6E4681F-18F6-C049-B1CE-DCB97D946E0F}" dt="2022-03-10T12:56:41.090" v="1060" actId="14100"/>
          <ac:spMkLst>
            <pc:docMk/>
            <pc:sldMk cId="1435539139" sldId="283"/>
            <ac:spMk id="18" creationId="{2578B348-A4B8-493F-9DDF-605444388B04}"/>
          </ac:spMkLst>
        </pc:spChg>
      </pc:sldChg>
      <pc:sldChg chg="modSp">
        <pc:chgData name="Anthonia Akpan (2026998)" userId="S::2026998@student.uwtsd.ac.uk::f4522fb3-2210-4efa-893b-5e84191431d5" providerId="AD" clId="Web-{B6E4681F-18F6-C049-B1CE-DCB97D946E0F}" dt="2022-03-10T13:29:16.907" v="1665" actId="20577"/>
        <pc:sldMkLst>
          <pc:docMk/>
          <pc:sldMk cId="4261600216" sldId="284"/>
        </pc:sldMkLst>
        <pc:spChg chg="mod">
          <ac:chgData name="Anthonia Akpan (2026998)" userId="S::2026998@student.uwtsd.ac.uk::f4522fb3-2210-4efa-893b-5e84191431d5" providerId="AD" clId="Web-{B6E4681F-18F6-C049-B1CE-DCB97D946E0F}" dt="2022-03-10T13:29:16.907" v="1665" actId="20577"/>
          <ac:spMkLst>
            <pc:docMk/>
            <pc:sldMk cId="4261600216" sldId="284"/>
            <ac:spMk id="2" creationId="{C546AC6F-4882-4CAE-82A7-6CDCEB8AEDCB}"/>
          </ac:spMkLst>
        </pc:spChg>
        <pc:spChg chg="mod">
          <ac:chgData name="Anthonia Akpan (2026998)" userId="S::2026998@student.uwtsd.ac.uk::f4522fb3-2210-4efa-893b-5e84191431d5" providerId="AD" clId="Web-{B6E4681F-18F6-C049-B1CE-DCB97D946E0F}" dt="2022-03-10T13:26:55.044" v="1590" actId="20577"/>
          <ac:spMkLst>
            <pc:docMk/>
            <pc:sldMk cId="4261600216" sldId="284"/>
            <ac:spMk id="3" creationId="{4D497823-1969-488D-9CE4-564F24B93B8D}"/>
          </ac:spMkLst>
        </pc:spChg>
        <pc:spChg chg="mod">
          <ac:chgData name="Anthonia Akpan (2026998)" userId="S::2026998@student.uwtsd.ac.uk::f4522fb3-2210-4efa-893b-5e84191431d5" providerId="AD" clId="Web-{B6E4681F-18F6-C049-B1CE-DCB97D946E0F}" dt="2022-03-10T13:27:09.857" v="1599" actId="20577"/>
          <ac:spMkLst>
            <pc:docMk/>
            <pc:sldMk cId="4261600216" sldId="284"/>
            <ac:spMk id="17" creationId="{7BB8DB4B-91BA-4060-8203-062499341923}"/>
          </ac:spMkLst>
        </pc:spChg>
        <pc:spChg chg="mod">
          <ac:chgData name="Anthonia Akpan (2026998)" userId="S::2026998@student.uwtsd.ac.uk::f4522fb3-2210-4efa-893b-5e84191431d5" providerId="AD" clId="Web-{B6E4681F-18F6-C049-B1CE-DCB97D946E0F}" dt="2022-03-10T13:27:29.889" v="1611" actId="20577"/>
          <ac:spMkLst>
            <pc:docMk/>
            <pc:sldMk cId="4261600216" sldId="284"/>
            <ac:spMk id="18" creationId="{2578B348-A4B8-493F-9DDF-605444388B04}"/>
          </ac:spMkLst>
        </pc:spChg>
      </pc:sldChg>
      <pc:sldChg chg="modSp">
        <pc:chgData name="Anthonia Akpan (2026998)" userId="S::2026998@student.uwtsd.ac.uk::f4522fb3-2210-4efa-893b-5e84191431d5" providerId="AD" clId="Web-{B6E4681F-18F6-C049-B1CE-DCB97D946E0F}" dt="2022-03-10T13:40:07.315" v="1762" actId="20577"/>
        <pc:sldMkLst>
          <pc:docMk/>
          <pc:sldMk cId="3709954579" sldId="285"/>
        </pc:sldMkLst>
        <pc:spChg chg="mod">
          <ac:chgData name="Anthonia Akpan (2026998)" userId="S::2026998@student.uwtsd.ac.uk::f4522fb3-2210-4efa-893b-5e84191431d5" providerId="AD" clId="Web-{B6E4681F-18F6-C049-B1CE-DCB97D946E0F}" dt="2022-03-10T13:40:07.315" v="1762" actId="20577"/>
          <ac:spMkLst>
            <pc:docMk/>
            <pc:sldMk cId="3709954579" sldId="285"/>
            <ac:spMk id="5" creationId="{E978AE7A-496F-4DF8-AB04-A2865ED5F8B0}"/>
          </ac:spMkLst>
        </pc:spChg>
      </pc:sldChg>
      <pc:sldChg chg="modSp add replId">
        <pc:chgData name="Anthonia Akpan (2026998)" userId="S::2026998@student.uwtsd.ac.uk::f4522fb3-2210-4efa-893b-5e84191431d5" providerId="AD" clId="Web-{B6E4681F-18F6-C049-B1CE-DCB97D946E0F}" dt="2022-03-10T12:49:46.922" v="813" actId="20577"/>
        <pc:sldMkLst>
          <pc:docMk/>
          <pc:sldMk cId="3722577245" sldId="288"/>
        </pc:sldMkLst>
        <pc:spChg chg="mod">
          <ac:chgData name="Anthonia Akpan (2026998)" userId="S::2026998@student.uwtsd.ac.uk::f4522fb3-2210-4efa-893b-5e84191431d5" providerId="AD" clId="Web-{B6E4681F-18F6-C049-B1CE-DCB97D946E0F}" dt="2022-03-10T12:49:46.922" v="813" actId="20577"/>
          <ac:spMkLst>
            <pc:docMk/>
            <pc:sldMk cId="3722577245" sldId="288"/>
            <ac:spMk id="2" creationId="{C546AC6F-4882-4CAE-82A7-6CDCEB8AEDCB}"/>
          </ac:spMkLst>
        </pc:spChg>
        <pc:spChg chg="mod">
          <ac:chgData name="Anthonia Akpan (2026998)" userId="S::2026998@student.uwtsd.ac.uk::f4522fb3-2210-4efa-893b-5e84191431d5" providerId="AD" clId="Web-{B6E4681F-18F6-C049-B1CE-DCB97D946E0F}" dt="2022-03-10T12:43:46.553" v="733" actId="20577"/>
          <ac:spMkLst>
            <pc:docMk/>
            <pc:sldMk cId="3722577245" sldId="288"/>
            <ac:spMk id="3" creationId="{4D497823-1969-488D-9CE4-564F24B93B8D}"/>
          </ac:spMkLst>
        </pc:spChg>
        <pc:spChg chg="mod">
          <ac:chgData name="Anthonia Akpan (2026998)" userId="S::2026998@student.uwtsd.ac.uk::f4522fb3-2210-4efa-893b-5e84191431d5" providerId="AD" clId="Web-{B6E4681F-18F6-C049-B1CE-DCB97D946E0F}" dt="2022-03-10T12:47:39.981" v="772" actId="20577"/>
          <ac:spMkLst>
            <pc:docMk/>
            <pc:sldMk cId="3722577245" sldId="288"/>
            <ac:spMk id="17" creationId="{7BB8DB4B-91BA-4060-8203-062499341923}"/>
          </ac:spMkLst>
        </pc:spChg>
        <pc:spChg chg="mod">
          <ac:chgData name="Anthonia Akpan (2026998)" userId="S::2026998@student.uwtsd.ac.uk::f4522fb3-2210-4efa-893b-5e84191431d5" providerId="AD" clId="Web-{B6E4681F-18F6-C049-B1CE-DCB97D946E0F}" dt="2022-03-10T12:46:50.543" v="760" actId="20577"/>
          <ac:spMkLst>
            <pc:docMk/>
            <pc:sldMk cId="3722577245" sldId="288"/>
            <ac:spMk id="18" creationId="{2578B348-A4B8-493F-9DDF-605444388B04}"/>
          </ac:spMkLst>
        </pc:spChg>
      </pc:sldChg>
      <pc:sldChg chg="modSp add replId">
        <pc:chgData name="Anthonia Akpan (2026998)" userId="S::2026998@student.uwtsd.ac.uk::f4522fb3-2210-4efa-893b-5e84191431d5" providerId="AD" clId="Web-{B6E4681F-18F6-C049-B1CE-DCB97D946E0F}" dt="2022-03-10T13:43:48.368" v="1772" actId="14100"/>
        <pc:sldMkLst>
          <pc:docMk/>
          <pc:sldMk cId="745023701" sldId="289"/>
        </pc:sldMkLst>
        <pc:spChg chg="mod">
          <ac:chgData name="Anthonia Akpan (2026998)" userId="S::2026998@student.uwtsd.ac.uk::f4522fb3-2210-4efa-893b-5e84191431d5" providerId="AD" clId="Web-{B6E4681F-18F6-C049-B1CE-DCB97D946E0F}" dt="2022-03-10T13:43:48.368" v="1772" actId="14100"/>
          <ac:spMkLst>
            <pc:docMk/>
            <pc:sldMk cId="745023701" sldId="289"/>
            <ac:spMk id="18" creationId="{2578B348-A4B8-493F-9DDF-605444388B04}"/>
          </ac:spMkLst>
        </pc:spChg>
      </pc:sldChg>
      <pc:sldChg chg="new del">
        <pc:chgData name="Anthonia Akpan (2026998)" userId="S::2026998@student.uwtsd.ac.uk::f4522fb3-2210-4efa-893b-5e84191431d5" providerId="AD" clId="Web-{B6E4681F-18F6-C049-B1CE-DCB97D946E0F}" dt="2022-03-10T13:42:44.507" v="1766"/>
        <pc:sldMkLst>
          <pc:docMk/>
          <pc:sldMk cId="823149178" sldId="290"/>
        </pc:sldMkLst>
      </pc:sldChg>
    </pc:docChg>
  </pc:docChgLst>
  <pc:docChgLst>
    <pc:chgData name="Anthonia Akpan (2026998)" userId="S::2026998@student.uwtsd.ac.uk::f4522fb3-2210-4efa-893b-5e84191431d5" providerId="AD" clId="Web-{0D622F69-AC4F-9665-D2D1-3A31A7DFFAAA}"/>
    <pc:docChg chg="modSld">
      <pc:chgData name="Anthonia Akpan (2026998)" userId="S::2026998@student.uwtsd.ac.uk::f4522fb3-2210-4efa-893b-5e84191431d5" providerId="AD" clId="Web-{0D622F69-AC4F-9665-D2D1-3A31A7DFFAAA}" dt="2022-03-10T18:09:40.560" v="125" actId="20577"/>
      <pc:docMkLst>
        <pc:docMk/>
      </pc:docMkLst>
      <pc:sldChg chg="addSp modSp">
        <pc:chgData name="Anthonia Akpan (2026998)" userId="S::2026998@student.uwtsd.ac.uk::f4522fb3-2210-4efa-893b-5e84191431d5" providerId="AD" clId="Web-{0D622F69-AC4F-9665-D2D1-3A31A7DFFAAA}" dt="2022-03-10T18:09:40.560" v="125" actId="20577"/>
        <pc:sldMkLst>
          <pc:docMk/>
          <pc:sldMk cId="745023701" sldId="289"/>
        </pc:sldMkLst>
        <pc:spChg chg="add mod">
          <ac:chgData name="Anthonia Akpan (2026998)" userId="S::2026998@student.uwtsd.ac.uk::f4522fb3-2210-4efa-893b-5e84191431d5" providerId="AD" clId="Web-{0D622F69-AC4F-9665-D2D1-3A31A7DFFAAA}" dt="2022-03-10T18:08:49.324" v="115" actId="20577"/>
          <ac:spMkLst>
            <pc:docMk/>
            <pc:sldMk cId="745023701" sldId="289"/>
            <ac:spMk id="5" creationId="{00CE8F31-0539-4925-8C24-50BCC670301E}"/>
          </ac:spMkLst>
        </pc:spChg>
        <pc:spChg chg="mod">
          <ac:chgData name="Anthonia Akpan (2026998)" userId="S::2026998@student.uwtsd.ac.uk::f4522fb3-2210-4efa-893b-5e84191431d5" providerId="AD" clId="Web-{0D622F69-AC4F-9665-D2D1-3A31A7DFFAAA}" dt="2022-03-10T18:09:40.560" v="125" actId="20577"/>
          <ac:spMkLst>
            <pc:docMk/>
            <pc:sldMk cId="745023701" sldId="289"/>
            <ac:spMk id="18" creationId="{2578B348-A4B8-493F-9DDF-605444388B04}"/>
          </ac:spMkLst>
        </pc:spChg>
        <pc:picChg chg="mod">
          <ac:chgData name="Anthonia Akpan (2026998)" userId="S::2026998@student.uwtsd.ac.uk::f4522fb3-2210-4efa-893b-5e84191431d5" providerId="AD" clId="Web-{0D622F69-AC4F-9665-D2D1-3A31A7DFFAAA}" dt="2022-03-10T18:02:15.469" v="3" actId="1076"/>
          <ac:picMkLst>
            <pc:docMk/>
            <pc:sldMk cId="745023701" sldId="289"/>
            <ac:picMk id="4" creationId="{8D75DE9E-75CA-4526-9CCF-57E8C7EEFFAC}"/>
          </ac:picMkLst>
        </pc:picChg>
      </pc:sldChg>
    </pc:docChg>
  </pc:docChgLst>
  <pc:docChgLst>
    <pc:chgData name="Anthonia Akpan (2026998)" userId="S::2026998@student.uwtsd.ac.uk::f4522fb3-2210-4efa-893b-5e84191431d5" providerId="AD" clId="Web-{47CA1197-E526-29B3-3626-183628B44B48}"/>
    <pc:docChg chg="addSld delSld modSld sldOrd">
      <pc:chgData name="Anthonia Akpan (2026998)" userId="S::2026998@student.uwtsd.ac.uk::f4522fb3-2210-4efa-893b-5e84191431d5" providerId="AD" clId="Web-{47CA1197-E526-29B3-3626-183628B44B48}" dt="2022-02-24T00:42:57.783" v="1454" actId="14100"/>
      <pc:docMkLst>
        <pc:docMk/>
      </pc:docMkLst>
      <pc:sldChg chg="addSp modSp del">
        <pc:chgData name="Anthonia Akpan (2026998)" userId="S::2026998@student.uwtsd.ac.uk::f4522fb3-2210-4efa-893b-5e84191431d5" providerId="AD" clId="Web-{47CA1197-E526-29B3-3626-183628B44B48}" dt="2022-02-23T23:48:46.539" v="502"/>
        <pc:sldMkLst>
          <pc:docMk/>
          <pc:sldMk cId="833719882" sldId="263"/>
        </pc:sldMkLst>
        <pc:spChg chg="add mod">
          <ac:chgData name="Anthonia Akpan (2026998)" userId="S::2026998@student.uwtsd.ac.uk::f4522fb3-2210-4efa-893b-5e84191431d5" providerId="AD" clId="Web-{47CA1197-E526-29B3-3626-183628B44B48}" dt="2022-02-23T23:48:11.990" v="501" actId="1076"/>
          <ac:spMkLst>
            <pc:docMk/>
            <pc:sldMk cId="833719882" sldId="263"/>
            <ac:spMk id="3" creationId="{3D15EF6B-99A0-4FFF-92F9-DD06631FF371}"/>
          </ac:spMkLst>
        </pc:spChg>
        <pc:spChg chg="mod">
          <ac:chgData name="Anthonia Akpan (2026998)" userId="S::2026998@student.uwtsd.ac.uk::f4522fb3-2210-4efa-893b-5e84191431d5" providerId="AD" clId="Web-{47CA1197-E526-29B3-3626-183628B44B48}" dt="2022-02-23T23:46:20.859" v="493" actId="14100"/>
          <ac:spMkLst>
            <pc:docMk/>
            <pc:sldMk cId="833719882" sldId="263"/>
            <ac:spMk id="4" creationId="{F16FBD20-9E49-4754-9610-CF897BC83850}"/>
          </ac:spMkLst>
        </pc:spChg>
      </pc:sldChg>
      <pc:sldChg chg="modSp">
        <pc:chgData name="Anthonia Akpan (2026998)" userId="S::2026998@student.uwtsd.ac.uk::f4522fb3-2210-4efa-893b-5e84191431d5" providerId="AD" clId="Web-{47CA1197-E526-29B3-3626-183628B44B48}" dt="2022-02-24T00:30:51.525" v="1159" actId="20577"/>
        <pc:sldMkLst>
          <pc:docMk/>
          <pc:sldMk cId="595233252" sldId="268"/>
        </pc:sldMkLst>
        <pc:spChg chg="mod">
          <ac:chgData name="Anthonia Akpan (2026998)" userId="S::2026998@student.uwtsd.ac.uk::f4522fb3-2210-4efa-893b-5e84191431d5" providerId="AD" clId="Web-{47CA1197-E526-29B3-3626-183628B44B48}" dt="2022-02-24T00:30:51.525" v="1159" actId="20577"/>
          <ac:spMkLst>
            <pc:docMk/>
            <pc:sldMk cId="595233252" sldId="268"/>
            <ac:spMk id="3" creationId="{78B21DB5-394C-4B85-9671-0605E501F975}"/>
          </ac:spMkLst>
        </pc:spChg>
      </pc:sldChg>
      <pc:sldChg chg="modSp">
        <pc:chgData name="Anthonia Akpan (2026998)" userId="S::2026998@student.uwtsd.ac.uk::f4522fb3-2210-4efa-893b-5e84191431d5" providerId="AD" clId="Web-{47CA1197-E526-29B3-3626-183628B44B48}" dt="2022-02-24T00:42:57.783" v="1454" actId="14100"/>
        <pc:sldMkLst>
          <pc:docMk/>
          <pc:sldMk cId="705613401" sldId="269"/>
        </pc:sldMkLst>
        <pc:spChg chg="mod">
          <ac:chgData name="Anthonia Akpan (2026998)" userId="S::2026998@student.uwtsd.ac.uk::f4522fb3-2210-4efa-893b-5e84191431d5" providerId="AD" clId="Web-{47CA1197-E526-29B3-3626-183628B44B48}" dt="2022-02-24T00:42:57.783" v="1454" actId="14100"/>
          <ac:spMkLst>
            <pc:docMk/>
            <pc:sldMk cId="705613401" sldId="269"/>
            <ac:spMk id="3" creationId="{1A83C5A1-5669-43B9-AE99-FF8D6C44EBD5}"/>
          </ac:spMkLst>
        </pc:spChg>
      </pc:sldChg>
      <pc:sldChg chg="modSp">
        <pc:chgData name="Anthonia Akpan (2026998)" userId="S::2026998@student.uwtsd.ac.uk::f4522fb3-2210-4efa-893b-5e84191431d5" providerId="AD" clId="Web-{47CA1197-E526-29B3-3626-183628B44B48}" dt="2022-02-24T00:40:05.243" v="1449" actId="20577"/>
        <pc:sldMkLst>
          <pc:docMk/>
          <pc:sldMk cId="2550061774" sldId="270"/>
        </pc:sldMkLst>
        <pc:spChg chg="mod">
          <ac:chgData name="Anthonia Akpan (2026998)" userId="S::2026998@student.uwtsd.ac.uk::f4522fb3-2210-4efa-893b-5e84191431d5" providerId="AD" clId="Web-{47CA1197-E526-29B3-3626-183628B44B48}" dt="2022-02-24T00:40:05.243" v="1449" actId="20577"/>
          <ac:spMkLst>
            <pc:docMk/>
            <pc:sldMk cId="2550061774" sldId="270"/>
            <ac:spMk id="3" creationId="{CA0CB3E9-B3CC-4CA4-BF28-8B35F18CA0A9}"/>
          </ac:spMkLst>
        </pc:spChg>
      </pc:sldChg>
      <pc:sldChg chg="addSp delSp modSp">
        <pc:chgData name="Anthonia Akpan (2026998)" userId="S::2026998@student.uwtsd.ac.uk::f4522fb3-2210-4efa-893b-5e84191431d5" providerId="AD" clId="Web-{47CA1197-E526-29B3-3626-183628B44B48}" dt="2022-02-23T22:52:52.589" v="23" actId="14100"/>
        <pc:sldMkLst>
          <pc:docMk/>
          <pc:sldMk cId="1775286083" sldId="273"/>
        </pc:sldMkLst>
        <pc:spChg chg="mod">
          <ac:chgData name="Anthonia Akpan (2026998)" userId="S::2026998@student.uwtsd.ac.uk::f4522fb3-2210-4efa-893b-5e84191431d5" providerId="AD" clId="Web-{47CA1197-E526-29B3-3626-183628B44B48}" dt="2022-02-23T22:52:20.900" v="20"/>
          <ac:spMkLst>
            <pc:docMk/>
            <pc:sldMk cId="1775286083" sldId="273"/>
            <ac:spMk id="2" creationId="{48F93B6F-EF31-4BF2-A101-223AF5736BCA}"/>
          </ac:spMkLst>
        </pc:spChg>
        <pc:spChg chg="add del mod">
          <ac:chgData name="Anthonia Akpan (2026998)" userId="S::2026998@student.uwtsd.ac.uk::f4522fb3-2210-4efa-893b-5e84191431d5" providerId="AD" clId="Web-{47CA1197-E526-29B3-3626-183628B44B48}" dt="2022-02-23T22:51:52.133" v="18"/>
          <ac:spMkLst>
            <pc:docMk/>
            <pc:sldMk cId="1775286083" sldId="273"/>
            <ac:spMk id="4" creationId="{B32862BA-EB66-40AC-91AC-91ACC92D677B}"/>
          </ac:spMkLst>
        </pc:spChg>
        <pc:spChg chg="del">
          <ac:chgData name="Anthonia Akpan (2026998)" userId="S::2026998@student.uwtsd.ac.uk::f4522fb3-2210-4efa-893b-5e84191431d5" providerId="AD" clId="Web-{47CA1197-E526-29B3-3626-183628B44B48}" dt="2022-02-23T22:52:20.900" v="20"/>
          <ac:spMkLst>
            <pc:docMk/>
            <pc:sldMk cId="1775286083" sldId="273"/>
            <ac:spMk id="5" creationId="{712E451E-151A-4910-BF41-6A040B65982B}"/>
          </ac:spMkLst>
        </pc:spChg>
        <pc:spChg chg="del">
          <ac:chgData name="Anthonia Akpan (2026998)" userId="S::2026998@student.uwtsd.ac.uk::f4522fb3-2210-4efa-893b-5e84191431d5" providerId="AD" clId="Web-{47CA1197-E526-29B3-3626-183628B44B48}" dt="2022-02-23T22:52:20.900" v="20"/>
          <ac:spMkLst>
            <pc:docMk/>
            <pc:sldMk cId="1775286083" sldId="273"/>
            <ac:spMk id="6" creationId="{C296EFE4-A70C-4388-9A15-3F657B6615FD}"/>
          </ac:spMkLst>
        </pc:spChg>
        <pc:spChg chg="del">
          <ac:chgData name="Anthonia Akpan (2026998)" userId="S::2026998@student.uwtsd.ac.uk::f4522fb3-2210-4efa-893b-5e84191431d5" providerId="AD" clId="Web-{47CA1197-E526-29B3-3626-183628B44B48}" dt="2022-02-23T22:52:20.900" v="20"/>
          <ac:spMkLst>
            <pc:docMk/>
            <pc:sldMk cId="1775286083" sldId="273"/>
            <ac:spMk id="7" creationId="{425EBAFC-9388-432A-BCFD-EEA2F410D8EC}"/>
          </ac:spMkLst>
        </pc:spChg>
        <pc:spChg chg="add">
          <ac:chgData name="Anthonia Akpan (2026998)" userId="S::2026998@student.uwtsd.ac.uk::f4522fb3-2210-4efa-893b-5e84191431d5" providerId="AD" clId="Web-{47CA1197-E526-29B3-3626-183628B44B48}" dt="2022-02-23T22:52:20.900" v="20"/>
          <ac:spMkLst>
            <pc:docMk/>
            <pc:sldMk cId="1775286083" sldId="273"/>
            <ac:spMk id="17" creationId="{B8144315-1C5A-4185-A952-25D98D303D46}"/>
          </ac:spMkLst>
        </pc:spChg>
        <pc:grpChg chg="add">
          <ac:chgData name="Anthonia Akpan (2026998)" userId="S::2026998@student.uwtsd.ac.uk::f4522fb3-2210-4efa-893b-5e84191431d5" providerId="AD" clId="Web-{47CA1197-E526-29B3-3626-183628B44B48}" dt="2022-02-23T22:52:20.900" v="20"/>
          <ac:grpSpMkLst>
            <pc:docMk/>
            <pc:sldMk cId="1775286083" sldId="273"/>
            <ac:grpSpMk id="13" creationId="{4091D54B-59AB-4A5E-8E9E-0421BD66D4FB}"/>
          </ac:grpSpMkLst>
        </pc:grpChg>
        <pc:grpChg chg="add">
          <ac:chgData name="Anthonia Akpan (2026998)" userId="S::2026998@student.uwtsd.ac.uk::f4522fb3-2210-4efa-893b-5e84191431d5" providerId="AD" clId="Web-{47CA1197-E526-29B3-3626-183628B44B48}" dt="2022-02-23T22:52:20.900" v="20"/>
          <ac:grpSpMkLst>
            <pc:docMk/>
            <pc:sldMk cId="1775286083" sldId="273"/>
            <ac:grpSpMk id="19" creationId="{25A657F0-42F3-40D3-BC75-7DA1F5C6A225}"/>
          </ac:grpSpMkLst>
        </pc:grpChg>
        <pc:picChg chg="add mod ord">
          <ac:chgData name="Anthonia Akpan (2026998)" userId="S::2026998@student.uwtsd.ac.uk::f4522fb3-2210-4efa-893b-5e84191431d5" providerId="AD" clId="Web-{47CA1197-E526-29B3-3626-183628B44B48}" dt="2022-02-23T22:52:52.589" v="23" actId="14100"/>
          <ac:picMkLst>
            <pc:docMk/>
            <pc:sldMk cId="1775286083" sldId="273"/>
            <ac:picMk id="8" creationId="{FA56F714-1D66-4A9F-AD26-52D345B7C40C}"/>
          </ac:picMkLst>
        </pc:picChg>
        <pc:picChg chg="del">
          <ac:chgData name="Anthonia Akpan (2026998)" userId="S::2026998@student.uwtsd.ac.uk::f4522fb3-2210-4efa-893b-5e84191431d5" providerId="AD" clId="Web-{47CA1197-E526-29B3-3626-183628B44B48}" dt="2022-02-23T22:51:22.631" v="17"/>
          <ac:picMkLst>
            <pc:docMk/>
            <pc:sldMk cId="1775286083" sldId="273"/>
            <ac:picMk id="10" creationId="{E4F6CA77-D0CE-47DF-AF23-D8132B578CA2}"/>
          </ac:picMkLst>
        </pc:picChg>
      </pc:sldChg>
      <pc:sldChg chg="addSp delSp modSp">
        <pc:chgData name="Anthonia Akpan (2026998)" userId="S::2026998@student.uwtsd.ac.uk::f4522fb3-2210-4efa-893b-5e84191431d5" providerId="AD" clId="Web-{47CA1197-E526-29B3-3626-183628B44B48}" dt="2022-02-23T23:30:29.229" v="281" actId="20577"/>
        <pc:sldMkLst>
          <pc:docMk/>
          <pc:sldMk cId="374157106" sldId="274"/>
        </pc:sldMkLst>
        <pc:spChg chg="del">
          <ac:chgData name="Anthonia Akpan (2026998)" userId="S::2026998@student.uwtsd.ac.uk::f4522fb3-2210-4efa-893b-5e84191431d5" providerId="AD" clId="Web-{47CA1197-E526-29B3-3626-183628B44B48}" dt="2022-02-23T22:54:38.376" v="24"/>
          <ac:spMkLst>
            <pc:docMk/>
            <pc:sldMk cId="374157106" sldId="274"/>
            <ac:spMk id="3" creationId="{46112AE3-5E9E-4B32-9230-B2FECF5CEAE9}"/>
          </ac:spMkLst>
        </pc:spChg>
        <pc:spChg chg="add mod">
          <ac:chgData name="Anthonia Akpan (2026998)" userId="S::2026998@student.uwtsd.ac.uk::f4522fb3-2210-4efa-893b-5e84191431d5" providerId="AD" clId="Web-{47CA1197-E526-29B3-3626-183628B44B48}" dt="2022-02-23T23:30:29.229" v="281" actId="20577"/>
          <ac:spMkLst>
            <pc:docMk/>
            <pc:sldMk cId="374157106" sldId="274"/>
            <ac:spMk id="12" creationId="{5E92F1B1-50B9-4370-8646-685C3DAAFEFB}"/>
          </ac:spMkLst>
        </pc:spChg>
        <pc:graphicFrameChg chg="add del mod ord modGraphic">
          <ac:chgData name="Anthonia Akpan (2026998)" userId="S::2026998@student.uwtsd.ac.uk::f4522fb3-2210-4efa-893b-5e84191431d5" providerId="AD" clId="Web-{47CA1197-E526-29B3-3626-183628B44B48}" dt="2022-02-23T22:54:47.783" v="25"/>
          <ac:graphicFrameMkLst>
            <pc:docMk/>
            <pc:sldMk cId="374157106" sldId="274"/>
            <ac:graphicFrameMk id="4" creationId="{E6032944-2AF9-4444-9E28-CE1284337708}"/>
          </ac:graphicFrameMkLst>
        </pc:graphicFrameChg>
      </pc:sldChg>
      <pc:sldChg chg="addSp delSp modSp">
        <pc:chgData name="Anthonia Akpan (2026998)" userId="S::2026998@student.uwtsd.ac.uk::f4522fb3-2210-4efa-893b-5e84191431d5" providerId="AD" clId="Web-{47CA1197-E526-29B3-3626-183628B44B48}" dt="2022-02-23T23:41:12.436" v="428" actId="20577"/>
        <pc:sldMkLst>
          <pc:docMk/>
          <pc:sldMk cId="1702027375" sldId="275"/>
        </pc:sldMkLst>
        <pc:spChg chg="mod">
          <ac:chgData name="Anthonia Akpan (2026998)" userId="S::2026998@student.uwtsd.ac.uk::f4522fb3-2210-4efa-893b-5e84191431d5" providerId="AD" clId="Web-{47CA1197-E526-29B3-3626-183628B44B48}" dt="2022-02-23T22:45:52.410" v="14" actId="20577"/>
          <ac:spMkLst>
            <pc:docMk/>
            <pc:sldMk cId="1702027375" sldId="275"/>
            <ac:spMk id="2" creationId="{335DE8DD-E665-430A-A947-5FE226EEBF56}"/>
          </ac:spMkLst>
        </pc:spChg>
        <pc:spChg chg="add mod">
          <ac:chgData name="Anthonia Akpan (2026998)" userId="S::2026998@student.uwtsd.ac.uk::f4522fb3-2210-4efa-893b-5e84191431d5" providerId="AD" clId="Web-{47CA1197-E526-29B3-3626-183628B44B48}" dt="2022-02-23T23:41:12.436" v="428" actId="20577"/>
          <ac:spMkLst>
            <pc:docMk/>
            <pc:sldMk cId="1702027375" sldId="275"/>
            <ac:spMk id="22" creationId="{A3FB247B-8C9F-4D39-AA22-2F98D600F19E}"/>
          </ac:spMkLst>
        </pc:spChg>
        <pc:graphicFrameChg chg="del mod">
          <ac:chgData name="Anthonia Akpan (2026998)" userId="S::2026998@student.uwtsd.ac.uk::f4522fb3-2210-4efa-893b-5e84191431d5" providerId="AD" clId="Web-{47CA1197-E526-29B3-3626-183628B44B48}" dt="2022-02-23T22:44:57.954" v="1"/>
          <ac:graphicFrameMkLst>
            <pc:docMk/>
            <pc:sldMk cId="1702027375" sldId="275"/>
            <ac:graphicFrameMk id="4" creationId="{9C9D72AB-5BDA-4D21-9471-D3EDF79BED8E}"/>
          </ac:graphicFrameMkLst>
        </pc:graphicFrameChg>
      </pc:sldChg>
      <pc:sldChg chg="addSp modSp new mod ord setBg">
        <pc:chgData name="Anthonia Akpan (2026998)" userId="S::2026998@student.uwtsd.ac.uk::f4522fb3-2210-4efa-893b-5e84191431d5" providerId="AD" clId="Web-{47CA1197-E526-29B3-3626-183628B44B48}" dt="2022-02-24T00:11:41.398" v="808"/>
        <pc:sldMkLst>
          <pc:docMk/>
          <pc:sldMk cId="462008190" sldId="276"/>
        </pc:sldMkLst>
        <pc:spChg chg="mod">
          <ac:chgData name="Anthonia Akpan (2026998)" userId="S::2026998@student.uwtsd.ac.uk::f4522fb3-2210-4efa-893b-5e84191431d5" providerId="AD" clId="Web-{47CA1197-E526-29B3-3626-183628B44B48}" dt="2022-02-23T23:53:25.601" v="556" actId="20577"/>
          <ac:spMkLst>
            <pc:docMk/>
            <pc:sldMk cId="462008190" sldId="276"/>
            <ac:spMk id="2" creationId="{C4397F10-15EE-41F6-AFD4-8C9237B246DD}"/>
          </ac:spMkLst>
        </pc:spChg>
        <pc:spChg chg="mod">
          <ac:chgData name="Anthonia Akpan (2026998)" userId="S::2026998@student.uwtsd.ac.uk::f4522fb3-2210-4efa-893b-5e84191431d5" providerId="AD" clId="Web-{47CA1197-E526-29B3-3626-183628B44B48}" dt="2022-02-24T00:11:09.381" v="806" actId="20577"/>
          <ac:spMkLst>
            <pc:docMk/>
            <pc:sldMk cId="462008190" sldId="276"/>
            <ac:spMk id="3" creationId="{590B4365-D513-40C0-8215-65CE44145F5A}"/>
          </ac:spMkLst>
        </pc:spChg>
        <pc:spChg chg="add">
          <ac:chgData name="Anthonia Akpan (2026998)" userId="S::2026998@student.uwtsd.ac.uk::f4522fb3-2210-4efa-893b-5e84191431d5" providerId="AD" clId="Web-{47CA1197-E526-29B3-3626-183628B44B48}" dt="2022-02-23T23:52:53.099" v="545"/>
          <ac:spMkLst>
            <pc:docMk/>
            <pc:sldMk cId="462008190" sldId="276"/>
            <ac:spMk id="8" creationId="{324E43EB-867C-4B35-9A5C-E435157C7297}"/>
          </ac:spMkLst>
        </pc:spChg>
        <pc:spChg chg="add">
          <ac:chgData name="Anthonia Akpan (2026998)" userId="S::2026998@student.uwtsd.ac.uk::f4522fb3-2210-4efa-893b-5e84191431d5" providerId="AD" clId="Web-{47CA1197-E526-29B3-3626-183628B44B48}" dt="2022-02-23T23:52:53.099" v="545"/>
          <ac:spMkLst>
            <pc:docMk/>
            <pc:sldMk cId="462008190" sldId="276"/>
            <ac:spMk id="10" creationId="{A7C0F5DA-B59F-4F13-8BB8-FFD8F2C572BC}"/>
          </ac:spMkLst>
        </pc:spChg>
        <pc:spChg chg="add">
          <ac:chgData name="Anthonia Akpan (2026998)" userId="S::2026998@student.uwtsd.ac.uk::f4522fb3-2210-4efa-893b-5e84191431d5" providerId="AD" clId="Web-{47CA1197-E526-29B3-3626-183628B44B48}" dt="2022-02-23T23:52:53.099" v="545"/>
          <ac:spMkLst>
            <pc:docMk/>
            <pc:sldMk cId="462008190" sldId="276"/>
            <ac:spMk id="12" creationId="{9CEA1DEC-CC9E-4776-9E08-048A15BFA6CA}"/>
          </ac:spMkLst>
        </pc:spChg>
        <pc:spChg chg="add">
          <ac:chgData name="Anthonia Akpan (2026998)" userId="S::2026998@student.uwtsd.ac.uk::f4522fb3-2210-4efa-893b-5e84191431d5" providerId="AD" clId="Web-{47CA1197-E526-29B3-3626-183628B44B48}" dt="2022-02-23T23:52:53.099" v="545"/>
          <ac:spMkLst>
            <pc:docMk/>
            <pc:sldMk cId="462008190" sldId="276"/>
            <ac:spMk id="14" creationId="{9CE399CF-F4B8-4832-A8CB-B93F6B1EF44B}"/>
          </ac:spMkLst>
        </pc:spChg>
        <pc:spChg chg="add">
          <ac:chgData name="Anthonia Akpan (2026998)" userId="S::2026998@student.uwtsd.ac.uk::f4522fb3-2210-4efa-893b-5e84191431d5" providerId="AD" clId="Web-{47CA1197-E526-29B3-3626-183628B44B48}" dt="2022-02-23T23:52:53.099" v="545"/>
          <ac:spMkLst>
            <pc:docMk/>
            <pc:sldMk cId="462008190" sldId="276"/>
            <ac:spMk id="16" creationId="{1F23E73A-FDC8-462C-83C1-3AA8961449CF}"/>
          </ac:spMkLst>
        </pc:spChg>
      </pc:sldChg>
      <pc:sldChg chg="addSp modSp new del mod setBg">
        <pc:chgData name="Anthonia Akpan (2026998)" userId="S::2026998@student.uwtsd.ac.uk::f4522fb3-2210-4efa-893b-5e84191431d5" providerId="AD" clId="Web-{47CA1197-E526-29B3-3626-183628B44B48}" dt="2022-02-23T23:47:43.817" v="497"/>
        <pc:sldMkLst>
          <pc:docMk/>
          <pc:sldMk cId="1017718970" sldId="276"/>
        </pc:sldMkLst>
        <pc:spChg chg="mod">
          <ac:chgData name="Anthonia Akpan (2026998)" userId="S::2026998@student.uwtsd.ac.uk::f4522fb3-2210-4efa-893b-5e84191431d5" providerId="AD" clId="Web-{47CA1197-E526-29B3-3626-183628B44B48}" dt="2022-02-23T23:47:30.878" v="496" actId="20577"/>
          <ac:spMkLst>
            <pc:docMk/>
            <pc:sldMk cId="1017718970" sldId="276"/>
            <ac:spMk id="2" creationId="{42D2FB2C-C2FB-4A30-A5C1-2DCBC33BA4A5}"/>
          </ac:spMkLst>
        </pc:spChg>
        <pc:spChg chg="mod">
          <ac:chgData name="Anthonia Akpan (2026998)" userId="S::2026998@student.uwtsd.ac.uk::f4522fb3-2210-4efa-893b-5e84191431d5" providerId="AD" clId="Web-{47CA1197-E526-29B3-3626-183628B44B48}" dt="2022-02-23T23:47:00.095" v="495"/>
          <ac:spMkLst>
            <pc:docMk/>
            <pc:sldMk cId="1017718970" sldId="276"/>
            <ac:spMk id="3" creationId="{163C6A42-45CD-4A90-B856-126E1CCC0E03}"/>
          </ac:spMkLst>
        </pc:spChg>
        <pc:spChg chg="add">
          <ac:chgData name="Anthonia Akpan (2026998)" userId="S::2026998@student.uwtsd.ac.uk::f4522fb3-2210-4efa-893b-5e84191431d5" providerId="AD" clId="Web-{47CA1197-E526-29B3-3626-183628B44B48}" dt="2022-02-23T23:47:00.095" v="495"/>
          <ac:spMkLst>
            <pc:docMk/>
            <pc:sldMk cId="1017718970" sldId="276"/>
            <ac:spMk id="8" creationId="{324E43EB-867C-4B35-9A5C-E435157C7297}"/>
          </ac:spMkLst>
        </pc:spChg>
        <pc:spChg chg="add">
          <ac:chgData name="Anthonia Akpan (2026998)" userId="S::2026998@student.uwtsd.ac.uk::f4522fb3-2210-4efa-893b-5e84191431d5" providerId="AD" clId="Web-{47CA1197-E526-29B3-3626-183628B44B48}" dt="2022-02-23T23:47:00.095" v="495"/>
          <ac:spMkLst>
            <pc:docMk/>
            <pc:sldMk cId="1017718970" sldId="276"/>
            <ac:spMk id="10" creationId="{A7C0F5DA-B59F-4F13-8BB8-FFD8F2C572BC}"/>
          </ac:spMkLst>
        </pc:spChg>
        <pc:spChg chg="add">
          <ac:chgData name="Anthonia Akpan (2026998)" userId="S::2026998@student.uwtsd.ac.uk::f4522fb3-2210-4efa-893b-5e84191431d5" providerId="AD" clId="Web-{47CA1197-E526-29B3-3626-183628B44B48}" dt="2022-02-23T23:47:00.095" v="495"/>
          <ac:spMkLst>
            <pc:docMk/>
            <pc:sldMk cId="1017718970" sldId="276"/>
            <ac:spMk id="12" creationId="{9CEA1DEC-CC9E-4776-9E08-048A15BFA6CA}"/>
          </ac:spMkLst>
        </pc:spChg>
        <pc:spChg chg="add">
          <ac:chgData name="Anthonia Akpan (2026998)" userId="S::2026998@student.uwtsd.ac.uk::f4522fb3-2210-4efa-893b-5e84191431d5" providerId="AD" clId="Web-{47CA1197-E526-29B3-3626-183628B44B48}" dt="2022-02-23T23:47:00.095" v="495"/>
          <ac:spMkLst>
            <pc:docMk/>
            <pc:sldMk cId="1017718970" sldId="276"/>
            <ac:spMk id="14" creationId="{9CE399CF-F4B8-4832-A8CB-B93F6B1EF44B}"/>
          </ac:spMkLst>
        </pc:spChg>
        <pc:spChg chg="add">
          <ac:chgData name="Anthonia Akpan (2026998)" userId="S::2026998@student.uwtsd.ac.uk::f4522fb3-2210-4efa-893b-5e84191431d5" providerId="AD" clId="Web-{47CA1197-E526-29B3-3626-183628B44B48}" dt="2022-02-23T23:47:00.095" v="495"/>
          <ac:spMkLst>
            <pc:docMk/>
            <pc:sldMk cId="1017718970" sldId="276"/>
            <ac:spMk id="16" creationId="{1F23E73A-FDC8-462C-83C1-3AA8961449CF}"/>
          </ac:spMkLst>
        </pc:spChg>
      </pc:sldChg>
      <pc:sldChg chg="addSp delSp modSp new del mod setBg">
        <pc:chgData name="Anthonia Akpan (2026998)" userId="S::2026998@student.uwtsd.ac.uk::f4522fb3-2210-4efa-893b-5e84191431d5" providerId="AD" clId="Web-{47CA1197-E526-29B3-3626-183628B44B48}" dt="2022-02-23T23:52:33.145" v="543"/>
        <pc:sldMkLst>
          <pc:docMk/>
          <pc:sldMk cId="3532327031" sldId="276"/>
        </pc:sldMkLst>
        <pc:spChg chg="mod">
          <ac:chgData name="Anthonia Akpan (2026998)" userId="S::2026998@student.uwtsd.ac.uk::f4522fb3-2210-4efa-893b-5e84191431d5" providerId="AD" clId="Web-{47CA1197-E526-29B3-3626-183628B44B48}" dt="2022-02-23T23:49:22.197" v="515" actId="20577"/>
          <ac:spMkLst>
            <pc:docMk/>
            <pc:sldMk cId="3532327031" sldId="276"/>
            <ac:spMk id="2" creationId="{4CD10EC6-5AB5-499D-89E5-9A3081E204F6}"/>
          </ac:spMkLst>
        </pc:spChg>
        <pc:spChg chg="mod">
          <ac:chgData name="Anthonia Akpan (2026998)" userId="S::2026998@student.uwtsd.ac.uk::f4522fb3-2210-4efa-893b-5e84191431d5" providerId="AD" clId="Web-{47CA1197-E526-29B3-3626-183628B44B48}" dt="2022-02-23T23:50:06.778" v="517" actId="20577"/>
          <ac:spMkLst>
            <pc:docMk/>
            <pc:sldMk cId="3532327031" sldId="276"/>
            <ac:spMk id="3" creationId="{B252145E-0D1A-48DA-950B-C4DCE41F5C49}"/>
          </ac:spMkLst>
        </pc:spChg>
        <pc:spChg chg="add del mod">
          <ac:chgData name="Anthonia Akpan (2026998)" userId="S::2026998@student.uwtsd.ac.uk::f4522fb3-2210-4efa-893b-5e84191431d5" providerId="AD" clId="Web-{47CA1197-E526-29B3-3626-183628B44B48}" dt="2022-02-23T23:50:52.764" v="522"/>
          <ac:spMkLst>
            <pc:docMk/>
            <pc:sldMk cId="3532327031" sldId="276"/>
            <ac:spMk id="4" creationId="{FCE63762-E93A-4A92-AD35-28A1F452CE71}"/>
          </ac:spMkLst>
        </pc:spChg>
        <pc:spChg chg="add mod">
          <ac:chgData name="Anthonia Akpan (2026998)" userId="S::2026998@student.uwtsd.ac.uk::f4522fb3-2210-4efa-893b-5e84191431d5" providerId="AD" clId="Web-{47CA1197-E526-29B3-3626-183628B44B48}" dt="2022-02-23T23:52:16.535" v="542" actId="20577"/>
          <ac:spMkLst>
            <pc:docMk/>
            <pc:sldMk cId="3532327031" sldId="276"/>
            <ac:spMk id="5" creationId="{7182A86D-DBF8-46B2-BC82-4D8FC76EF7C4}"/>
          </ac:spMkLst>
        </pc:spChg>
        <pc:spChg chg="add">
          <ac:chgData name="Anthonia Akpan (2026998)" userId="S::2026998@student.uwtsd.ac.uk::f4522fb3-2210-4efa-893b-5e84191431d5" providerId="AD" clId="Web-{47CA1197-E526-29B3-3626-183628B44B48}" dt="2022-02-23T23:48:56.899" v="504"/>
          <ac:spMkLst>
            <pc:docMk/>
            <pc:sldMk cId="3532327031" sldId="276"/>
            <ac:spMk id="8" creationId="{324E43EB-867C-4B35-9A5C-E435157C7297}"/>
          </ac:spMkLst>
        </pc:spChg>
        <pc:spChg chg="add">
          <ac:chgData name="Anthonia Akpan (2026998)" userId="S::2026998@student.uwtsd.ac.uk::f4522fb3-2210-4efa-893b-5e84191431d5" providerId="AD" clId="Web-{47CA1197-E526-29B3-3626-183628B44B48}" dt="2022-02-23T23:48:56.899" v="504"/>
          <ac:spMkLst>
            <pc:docMk/>
            <pc:sldMk cId="3532327031" sldId="276"/>
            <ac:spMk id="10" creationId="{A7C0F5DA-B59F-4F13-8BB8-FFD8F2C572BC}"/>
          </ac:spMkLst>
        </pc:spChg>
        <pc:spChg chg="add">
          <ac:chgData name="Anthonia Akpan (2026998)" userId="S::2026998@student.uwtsd.ac.uk::f4522fb3-2210-4efa-893b-5e84191431d5" providerId="AD" clId="Web-{47CA1197-E526-29B3-3626-183628B44B48}" dt="2022-02-23T23:48:56.899" v="504"/>
          <ac:spMkLst>
            <pc:docMk/>
            <pc:sldMk cId="3532327031" sldId="276"/>
            <ac:spMk id="12" creationId="{9CEA1DEC-CC9E-4776-9E08-048A15BFA6CA}"/>
          </ac:spMkLst>
        </pc:spChg>
        <pc:spChg chg="add">
          <ac:chgData name="Anthonia Akpan (2026998)" userId="S::2026998@student.uwtsd.ac.uk::f4522fb3-2210-4efa-893b-5e84191431d5" providerId="AD" clId="Web-{47CA1197-E526-29B3-3626-183628B44B48}" dt="2022-02-23T23:48:56.899" v="504"/>
          <ac:spMkLst>
            <pc:docMk/>
            <pc:sldMk cId="3532327031" sldId="276"/>
            <ac:spMk id="14" creationId="{9CE399CF-F4B8-4832-A8CB-B93F6B1EF44B}"/>
          </ac:spMkLst>
        </pc:spChg>
        <pc:spChg chg="add">
          <ac:chgData name="Anthonia Akpan (2026998)" userId="S::2026998@student.uwtsd.ac.uk::f4522fb3-2210-4efa-893b-5e84191431d5" providerId="AD" clId="Web-{47CA1197-E526-29B3-3626-183628B44B48}" dt="2022-02-23T23:48:56.899" v="504"/>
          <ac:spMkLst>
            <pc:docMk/>
            <pc:sldMk cId="3532327031" sldId="276"/>
            <ac:spMk id="16" creationId="{1F23E73A-FDC8-462C-83C1-3AA8961449CF}"/>
          </ac:spMkLst>
        </pc:spChg>
      </pc:sldChg>
    </pc:docChg>
  </pc:docChgLst>
</pc:chgInfo>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dirty="0"/>
              <a:t>Click to edit Master title style</a:t>
            </a:r>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5923F103-BC34-4FE4-A40E-EDDEECFDA5D0}" type="datetimeFigureOut">
              <a:rPr lang="en-US" dirty="0"/>
              <a:pPr/>
              <a:t>3/10/2022</a:t>
            </a:fld>
            <a:endParaRPr lang="en-US" dirty="0"/>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r>
              <a:rPr lang="en-US" dirty="0"/>
              <a:t>
              </a:t>
            </a:r>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0" y="295729"/>
            <a:ext cx="838199" cy="767687"/>
          </a:xfrm>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7862732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a:xfrm>
            <a:off x="1154954" y="2603500"/>
            <a:ext cx="8825659" cy="341630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19C9CA7B-DFD4-44B5-8C60-D14B8CD1FB59}" type="datetimeFigureOut">
              <a:rPr lang="en-US" dirty="0"/>
              <a:t>3/10/2022</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8940289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US" dirty="0"/>
              <a:t>Click to edit Master title style</a:t>
            </a:r>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F34E6425-0181-43F2-84FC-787E803FD2F8}" type="datetimeFigureOut">
              <a:rPr lang="en-US" dirty="0"/>
              <a:t>3/10/2022</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8989686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3BDB8791-F1B0-41E7-B7FD-A781E65C4266}" type="datetimeFigureOut">
              <a:rPr lang="en-US" dirty="0"/>
              <a:t>3/10/2022</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6501141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dirty="0"/>
              <a:t>Click to edit Master title style</a:t>
            </a:r>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5FDD63B2-E120-4ED8-B27B-C685F510A5FE}" type="datetimeFigureOut">
              <a:rPr lang="en-US" dirty="0"/>
              <a:t>3/10/2022</a:t>
            </a:fld>
            <a:endParaRPr lang="en-US" dirty="0"/>
          </a:p>
        </p:txBody>
      </p:sp>
      <p:sp>
        <p:nvSpPr>
          <p:cNvPr id="8" name="Footer Placeholder 7"/>
          <p:cNvSpPr>
            <a:spLocks noGrp="1"/>
          </p:cNvSpPr>
          <p:nvPr>
            <p:ph type="ftr" sz="quarter" idx="11"/>
          </p:nvPr>
        </p:nvSpPr>
        <p:spPr/>
        <p:txBody>
          <a:bodyPr/>
          <a:lstStyle/>
          <a:p>
            <a:r>
              <a:rPr lang="en-US" dirty="0"/>
              <a:t>
              </a:t>
            </a:r>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9532253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US" dirty="0"/>
              <a:t>Click to edit Master title style</a:t>
            </a:r>
          </a:p>
        </p:txBody>
      </p:sp>
      <p:sp>
        <p:nvSpPr>
          <p:cNvPr id="3" name="Date Placeholder 2"/>
          <p:cNvSpPr>
            <a:spLocks noGrp="1"/>
          </p:cNvSpPr>
          <p:nvPr>
            <p:ph type="dt" sz="half" idx="10"/>
          </p:nvPr>
        </p:nvSpPr>
        <p:spPr/>
        <p:txBody>
          <a:bodyPr/>
          <a:lstStyle/>
          <a:p>
            <a:fld id="{7AA18ACC-A947-437B-A130-35BD54FDF1E9}" type="datetimeFigureOut">
              <a:rPr lang="en-US" dirty="0"/>
              <a:t>3/10/2022</a:t>
            </a:fld>
            <a:endParaRPr lang="en-US" dirty="0"/>
          </a:p>
        </p:txBody>
      </p:sp>
      <p:sp>
        <p:nvSpPr>
          <p:cNvPr id="4" name="Footer Placeholder 3"/>
          <p:cNvSpPr>
            <a:spLocks noGrp="1"/>
          </p:cNvSpPr>
          <p:nvPr>
            <p:ph type="ftr" sz="quarter" idx="11"/>
          </p:nvPr>
        </p:nvSpPr>
        <p:spPr/>
        <p:txBody>
          <a:bodyPr/>
          <a:lstStyle/>
          <a:p>
            <a:r>
              <a:rPr lang="en-US" dirty="0"/>
              <a:t>
              </a:t>
            </a:r>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3901944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C8D7E02-BCB8-4D50-A234-369438C08659}" type="datetimeFigureOut">
              <a:rPr lang="en-US" dirty="0"/>
              <a:t>3/10/2022</a:t>
            </a:fld>
            <a:endParaRPr lang="en-US" dirty="0"/>
          </a:p>
        </p:txBody>
      </p:sp>
      <p:sp>
        <p:nvSpPr>
          <p:cNvPr id="3" name="Footer Placeholder 2"/>
          <p:cNvSpPr>
            <a:spLocks noGrp="1"/>
          </p:cNvSpPr>
          <p:nvPr>
            <p:ph type="ftr" sz="quarter" idx="11"/>
          </p:nvPr>
        </p:nvSpPr>
        <p:spPr/>
        <p:txBody>
          <a:bodyPr/>
          <a:lstStyle/>
          <a:p>
            <a:r>
              <a:rPr lang="en-US" dirty="0"/>
              <a:t>
              </a:t>
            </a:r>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9165550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US" dirty="0"/>
              <a:t>Click to edit Master title style</a:t>
            </a:r>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76E86A4C-8E40-4F87-A4F0-01A0687C5742}" type="datetimeFigureOut">
              <a:rPr lang="en-US" dirty="0"/>
              <a:t>3/10/2022</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580844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US" dirty="0"/>
              <a:t>Click to edit Master title style</a:t>
            </a:r>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35E72C73-2D91-4E12-BA25-F0AA0C03599B}" type="datetimeFigureOut">
              <a:rPr lang="en-US" dirty="0"/>
              <a:t>3/10/2022</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7743170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US" dirty="0"/>
              <a:t>Click to edit Master title style</a:t>
            </a:r>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923A1CC3-2375-41D4-9E03-427CAF2A4C1A}" type="datetimeFigureOut">
              <a:rPr lang="en-US" dirty="0"/>
              <a:t>3/10/2022</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4400442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n-US" dirty="0"/>
              <a:t>Click to edit Master title style</a:t>
            </a:r>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4" name="Date Placeholder 3"/>
          <p:cNvSpPr>
            <a:spLocks noGrp="1"/>
          </p:cNvSpPr>
          <p:nvPr>
            <p:ph type="dt" sz="half" idx="10"/>
          </p:nvPr>
        </p:nvSpPr>
        <p:spPr/>
        <p:txBody>
          <a:bodyPr/>
          <a:lstStyle/>
          <a:p>
            <a:fld id="{AFF16868-8199-4C2C-A5B1-63AEE139F88E}" type="datetimeFigureOut">
              <a:rPr lang="en-US" dirty="0"/>
              <a:t>3/10/2022</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42307207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US" dirty="0"/>
              <a:t>Click to edit Master title style</a:t>
            </a:r>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4" name="Date Placeholder 3"/>
          <p:cNvSpPr>
            <a:spLocks noGrp="1"/>
          </p:cNvSpPr>
          <p:nvPr>
            <p:ph type="dt" sz="half" idx="10"/>
          </p:nvPr>
        </p:nvSpPr>
        <p:spPr/>
        <p:txBody>
          <a:bodyPr/>
          <a:lstStyle/>
          <a:p>
            <a:fld id="{AAD9FF7F-6988-44CC-821B-644E70CD2F73}" type="datetimeFigureOut">
              <a:rPr lang="en-US" dirty="0"/>
              <a:t>3/10/2022</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61681769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dirty="0"/>
              <a:t>Click to edit Master title style</a:t>
            </a:r>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5C12C299-16B2-4475-990D-751901EACC14}" type="datetimeFigureOut">
              <a:rPr lang="en-US" dirty="0"/>
              <a:t>3/10/2022</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416008591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dirty="0"/>
              <a:t>Click to edit Master title style</a:t>
            </a:r>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9FE86839-B9D8-4651-8783-F325ECE74E65}" type="datetimeFigureOut">
              <a:rPr lang="en-US" dirty="0"/>
              <a:t>3/10/2022</a:t>
            </a:fld>
            <a:endParaRPr lang="en-US" dirty="0"/>
          </a:p>
        </p:txBody>
      </p:sp>
      <p:sp>
        <p:nvSpPr>
          <p:cNvPr id="8" name="Footer Placeholder 7"/>
          <p:cNvSpPr>
            <a:spLocks noGrp="1"/>
          </p:cNvSpPr>
          <p:nvPr>
            <p:ph type="ftr" sz="quarter" idx="11"/>
          </p:nvPr>
        </p:nvSpPr>
        <p:spPr/>
        <p:txBody>
          <a:bodyPr/>
          <a:lstStyle/>
          <a:p>
            <a:r>
              <a:rPr lang="en-US" dirty="0"/>
              <a:t>
              </a:t>
            </a:r>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1824816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dirty="0"/>
              <a:t>Click to edit Master title style</a:t>
            </a:r>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FD484F64-32F6-45C5-931F-ADC1662401D0}" type="datetimeFigureOut">
              <a:rPr lang="en-US" dirty="0"/>
              <a:t>3/10/2022</a:t>
            </a:fld>
            <a:endParaRPr lang="en-US" dirty="0"/>
          </a:p>
        </p:txBody>
      </p:sp>
      <p:sp>
        <p:nvSpPr>
          <p:cNvPr id="8" name="Footer Placeholder 7"/>
          <p:cNvSpPr>
            <a:spLocks noGrp="1"/>
          </p:cNvSpPr>
          <p:nvPr>
            <p:ph type="ftr" sz="quarter" idx="11"/>
          </p:nvPr>
        </p:nvSpPr>
        <p:spPr>
          <a:xfrm>
            <a:off x="561111" y="6391838"/>
            <a:ext cx="3644282" cy="304801"/>
          </a:xfrm>
        </p:spPr>
        <p:txBody>
          <a:bodyPr/>
          <a:lstStyle/>
          <a:p>
            <a:r>
              <a:rPr lang="en-US" dirty="0"/>
              <a:t>
              </a:t>
            </a:r>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66186355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US" dirty="0"/>
              <a:t>Click to edit Master title style</a:t>
            </a:r>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a:xfrm>
            <a:off x="10695439" y="6391838"/>
            <a:ext cx="990599" cy="304799"/>
          </a:xfrm>
        </p:spPr>
        <p:txBody>
          <a:bodyPr/>
          <a:lstStyle/>
          <a:p>
            <a:fld id="{53086D93-FCAC-47E0-A2EE-787E62CA814C}" type="datetimeFigureOut">
              <a:rPr lang="en-US" dirty="0"/>
              <a:t>3/10/2022</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61201875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US" dirty="0"/>
              <a:t>Click to edit Master title style</a:t>
            </a:r>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a:xfrm>
            <a:off x="10653104" y="6391838"/>
            <a:ext cx="992135" cy="304799"/>
          </a:xfrm>
        </p:spPr>
        <p:txBody>
          <a:bodyPr/>
          <a:lstStyle/>
          <a:p>
            <a:fld id="{CDA879A6-0FD0-4734-A311-86BFCA472E6E}" type="datetimeFigureOut">
              <a:rPr lang="en-US" dirty="0"/>
              <a:t>3/10/2022</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3419585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dirty="0"/>
              <a:t>Click to edit Master title style</a:t>
            </a:r>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2BE451C3-0FF4-47C4-B829-773ADF60F88C}" type="datetimeFigureOut">
              <a:rPr lang="en-US" dirty="0"/>
              <a:t>3/10/2022</a:t>
            </a:fld>
            <a:endParaRPr lang="en-US" dirty="0"/>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r>
              <a:rPr lang="en-US" dirty="0"/>
              <a:t>
              </a:t>
            </a:r>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D57F1E4F-1CFF-5643-939E-217C01CDF565}" type="slidenum">
              <a:rPr lang="en-US" dirty="0"/>
              <a:pPr/>
              <a:t>‹#›</a:t>
            </a:fld>
            <a:endParaRPr lang="en-US" dirty="0"/>
          </a:p>
        </p:txBody>
      </p:sp>
    </p:spTree>
    <p:extLst>
      <p:ext uri="{BB962C8B-B14F-4D97-AF65-F5344CB8AC3E}">
        <p14:creationId xmlns:p14="http://schemas.microsoft.com/office/powerpoint/2010/main" val="3069684921"/>
      </p:ext>
    </p:extLst>
  </p:cSld>
  <p:clrMap bg1="lt1" tx1="dk1" bg2="lt2" tx2="dk2" accent1="accent1" accent2="accent2" accent3="accent3" accent4="accent4" accent5="accent5" accent6="accent6" hlink="hlink" folHlink="folHlink"/>
  <p:sldLayoutIdLst>
    <p:sldLayoutId id="2147483796" r:id="rId1"/>
    <p:sldLayoutId id="2147483797" r:id="rId2"/>
    <p:sldLayoutId id="2147483798" r:id="rId3"/>
    <p:sldLayoutId id="2147483799" r:id="rId4"/>
    <p:sldLayoutId id="2147483800" r:id="rId5"/>
    <p:sldLayoutId id="2147483801" r:id="rId6"/>
    <p:sldLayoutId id="2147483802" r:id="rId7"/>
    <p:sldLayoutId id="2147483803" r:id="rId8"/>
    <p:sldLayoutId id="2147483804" r:id="rId9"/>
    <p:sldLayoutId id="2147483805" r:id="rId10"/>
    <p:sldLayoutId id="2147483806" r:id="rId11"/>
    <p:sldLayoutId id="2147483807" r:id="rId12"/>
    <p:sldLayoutId id="2147483808" r:id="rId13"/>
    <p:sldLayoutId id="2147483809" r:id="rId14"/>
    <p:sldLayoutId id="2147483810" r:id="rId15"/>
    <p:sldLayoutId id="2147483811" r:id="rId16"/>
    <p:sldLayoutId id="2147483812" r:id="rId17"/>
  </p:sldLayoutIdLst>
  <p:hf sldNum="0" hdr="0" ftr="0" dt="0"/>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e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2" name="Picture 3" descr="Abstract image of vibrant purple light trails">
            <a:extLst>
              <a:ext uri="{FF2B5EF4-FFF2-40B4-BE49-F238E27FC236}">
                <a16:creationId xmlns:a16="http://schemas.microsoft.com/office/drawing/2014/main" id="{DEF87DE9-950D-4B58-9FD3-F3590E6745C7}"/>
              </a:ext>
            </a:extLst>
          </p:cNvPr>
          <p:cNvPicPr>
            <a:picLocks noChangeAspect="1"/>
          </p:cNvPicPr>
          <p:nvPr/>
        </p:nvPicPr>
        <p:blipFill rotWithShape="1">
          <a:blip r:embed="rId2"/>
          <a:srcRect r="45608"/>
          <a:stretch/>
        </p:blipFill>
        <p:spPr>
          <a:xfrm>
            <a:off x="541770" y="487312"/>
            <a:ext cx="4557637" cy="5848954"/>
          </a:xfrm>
          <a:custGeom>
            <a:avLst/>
            <a:gdLst/>
            <a:ahLst/>
            <a:cxnLst/>
            <a:rect l="l" t="t" r="r" b="b"/>
            <a:pathLst>
              <a:path w="4932951" h="6053670">
                <a:moveTo>
                  <a:pt x="0" y="0"/>
                </a:moveTo>
                <a:lnTo>
                  <a:pt x="3678393" y="0"/>
                </a:lnTo>
                <a:lnTo>
                  <a:pt x="4478865" y="0"/>
                </a:lnTo>
                <a:lnTo>
                  <a:pt x="4931853" y="0"/>
                </a:lnTo>
                <a:lnTo>
                  <a:pt x="4908487" y="137419"/>
                </a:lnTo>
                <a:lnTo>
                  <a:pt x="4886218" y="274232"/>
                </a:lnTo>
                <a:lnTo>
                  <a:pt x="4864421" y="411650"/>
                </a:lnTo>
                <a:lnTo>
                  <a:pt x="4845759" y="549673"/>
                </a:lnTo>
                <a:lnTo>
                  <a:pt x="4826941" y="687092"/>
                </a:lnTo>
                <a:lnTo>
                  <a:pt x="4809377" y="825115"/>
                </a:lnTo>
                <a:lnTo>
                  <a:pt x="4794322" y="961323"/>
                </a:lnTo>
                <a:lnTo>
                  <a:pt x="4780052" y="1099347"/>
                </a:lnTo>
                <a:lnTo>
                  <a:pt x="4767035" y="1236765"/>
                </a:lnTo>
                <a:lnTo>
                  <a:pt x="4755744" y="1371761"/>
                </a:lnTo>
                <a:lnTo>
                  <a:pt x="4744453" y="1508574"/>
                </a:lnTo>
                <a:lnTo>
                  <a:pt x="4735044" y="1643572"/>
                </a:lnTo>
                <a:lnTo>
                  <a:pt x="4727674" y="1778568"/>
                </a:lnTo>
                <a:lnTo>
                  <a:pt x="4719990" y="1912960"/>
                </a:lnTo>
                <a:lnTo>
                  <a:pt x="4713560" y="2046141"/>
                </a:lnTo>
                <a:lnTo>
                  <a:pt x="4709012" y="2178111"/>
                </a:lnTo>
                <a:lnTo>
                  <a:pt x="4705092" y="2310081"/>
                </a:lnTo>
                <a:lnTo>
                  <a:pt x="4701328" y="2440840"/>
                </a:lnTo>
                <a:lnTo>
                  <a:pt x="4699603" y="2569783"/>
                </a:lnTo>
                <a:lnTo>
                  <a:pt x="4697721" y="2698726"/>
                </a:lnTo>
                <a:lnTo>
                  <a:pt x="4696780" y="2825853"/>
                </a:lnTo>
                <a:lnTo>
                  <a:pt x="4697721" y="2951770"/>
                </a:lnTo>
                <a:lnTo>
                  <a:pt x="4697721" y="3076475"/>
                </a:lnTo>
                <a:lnTo>
                  <a:pt x="4699603" y="3199970"/>
                </a:lnTo>
                <a:lnTo>
                  <a:pt x="4702426" y="3321043"/>
                </a:lnTo>
                <a:lnTo>
                  <a:pt x="4705092" y="3440906"/>
                </a:lnTo>
                <a:lnTo>
                  <a:pt x="4708071" y="3558347"/>
                </a:lnTo>
                <a:lnTo>
                  <a:pt x="4712619" y="3675183"/>
                </a:lnTo>
                <a:lnTo>
                  <a:pt x="4717480" y="3790203"/>
                </a:lnTo>
                <a:lnTo>
                  <a:pt x="4721871" y="3902801"/>
                </a:lnTo>
                <a:lnTo>
                  <a:pt x="4734260" y="4122549"/>
                </a:lnTo>
                <a:lnTo>
                  <a:pt x="4747433" y="4333217"/>
                </a:lnTo>
                <a:lnTo>
                  <a:pt x="4761233" y="4535409"/>
                </a:lnTo>
                <a:lnTo>
                  <a:pt x="4776445" y="4726705"/>
                </a:lnTo>
                <a:lnTo>
                  <a:pt x="4792283" y="4909526"/>
                </a:lnTo>
                <a:lnTo>
                  <a:pt x="4809377" y="5079029"/>
                </a:lnTo>
                <a:lnTo>
                  <a:pt x="4826157" y="5238240"/>
                </a:lnTo>
                <a:lnTo>
                  <a:pt x="4842936" y="5384739"/>
                </a:lnTo>
                <a:lnTo>
                  <a:pt x="4858775" y="5519131"/>
                </a:lnTo>
                <a:lnTo>
                  <a:pt x="4873830" y="5638388"/>
                </a:lnTo>
                <a:lnTo>
                  <a:pt x="4888100" y="5746143"/>
                </a:lnTo>
                <a:lnTo>
                  <a:pt x="4900019" y="5836948"/>
                </a:lnTo>
                <a:lnTo>
                  <a:pt x="4911310" y="5913225"/>
                </a:lnTo>
                <a:lnTo>
                  <a:pt x="4927462" y="6017953"/>
                </a:lnTo>
                <a:lnTo>
                  <a:pt x="4932951" y="6053670"/>
                </a:lnTo>
                <a:lnTo>
                  <a:pt x="4478865" y="6053670"/>
                </a:lnTo>
                <a:lnTo>
                  <a:pt x="3683097" y="6053670"/>
                </a:lnTo>
                <a:lnTo>
                  <a:pt x="0" y="6053670"/>
                </a:lnTo>
                <a:close/>
              </a:path>
            </a:pathLst>
          </a:custGeom>
        </p:spPr>
      </p:pic>
      <p:sp>
        <p:nvSpPr>
          <p:cNvPr id="2" name="Title 1"/>
          <p:cNvSpPr>
            <a:spLocks noGrp="1"/>
          </p:cNvSpPr>
          <p:nvPr>
            <p:ph type="ctrTitle"/>
          </p:nvPr>
        </p:nvSpPr>
        <p:spPr>
          <a:xfrm>
            <a:off x="5188766" y="566206"/>
            <a:ext cx="6287718" cy="3199780"/>
          </a:xfrm>
        </p:spPr>
        <p:txBody>
          <a:bodyPr>
            <a:normAutofit/>
          </a:bodyPr>
          <a:lstStyle/>
          <a:p>
            <a:pPr>
              <a:lnSpc>
                <a:spcPct val="90000"/>
              </a:lnSpc>
            </a:pPr>
            <a:r>
              <a:rPr lang="en-GB" sz="3000" dirty="0"/>
              <a:t>Student Name : Anthonia Akpan</a:t>
            </a:r>
            <a:br>
              <a:rPr lang="en-GB" sz="3000" dirty="0"/>
            </a:br>
            <a:r>
              <a:rPr lang="en-GB" sz="3000" dirty="0"/>
              <a:t>Student ID        : 2026998</a:t>
            </a:r>
            <a:br>
              <a:rPr lang="en-GB" sz="3000" dirty="0"/>
            </a:br>
            <a:r>
              <a:rPr lang="en-GB" sz="3000" dirty="0"/>
              <a:t>Module            : BMSW4004</a:t>
            </a:r>
            <a:br>
              <a:rPr lang="en-GB" sz="3000" dirty="0"/>
            </a:br>
            <a:r>
              <a:rPr lang="en-GB" sz="3000" dirty="0"/>
              <a:t>Lecturer           : Besty Jose</a:t>
            </a:r>
          </a:p>
        </p:txBody>
      </p:sp>
      <p:sp>
        <p:nvSpPr>
          <p:cNvPr id="3" name="Subtitle 2"/>
          <p:cNvSpPr>
            <a:spLocks noGrp="1"/>
          </p:cNvSpPr>
          <p:nvPr>
            <p:ph type="subTitle" idx="1"/>
          </p:nvPr>
        </p:nvSpPr>
        <p:spPr>
          <a:xfrm>
            <a:off x="5695061" y="4591665"/>
            <a:ext cx="5428551" cy="1622322"/>
          </a:xfrm>
        </p:spPr>
        <p:txBody>
          <a:bodyPr>
            <a:normAutofit/>
          </a:bodyPr>
          <a:lstStyle/>
          <a:p>
            <a:r>
              <a:rPr lang="en-GB"/>
              <a:t>                               </a:t>
            </a:r>
          </a:p>
          <a:p>
            <a:endParaRPr lang="en-GB"/>
          </a:p>
        </p:txBody>
      </p:sp>
      <p:sp>
        <p:nvSpPr>
          <p:cNvPr id="4" name="TextBox 3">
            <a:extLst>
              <a:ext uri="{FF2B5EF4-FFF2-40B4-BE49-F238E27FC236}">
                <a16:creationId xmlns:a16="http://schemas.microsoft.com/office/drawing/2014/main" id="{609C8AF3-1BA9-43CE-8A39-B62ECF8AA652}"/>
              </a:ext>
            </a:extLst>
          </p:cNvPr>
          <p:cNvSpPr txBox="1"/>
          <p:nvPr/>
        </p:nvSpPr>
        <p:spPr>
          <a:xfrm>
            <a:off x="4724400" y="32004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dirty="0"/>
          </a:p>
        </p:txBody>
      </p:sp>
    </p:spTree>
    <p:extLst>
      <p:ext uri="{BB962C8B-B14F-4D97-AF65-F5344CB8AC3E}">
        <p14:creationId xmlns:p14="http://schemas.microsoft.com/office/powerpoint/2010/main" val="109857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500"/>
                                  </p:stCondLst>
                                  <p:iterate>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7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67" name="Group 40">
            <a:extLst>
              <a:ext uri="{FF2B5EF4-FFF2-40B4-BE49-F238E27FC236}">
                <a16:creationId xmlns:a16="http://schemas.microsoft.com/office/drawing/2014/main" id="{4091D54B-59AB-4A5E-8E9E-0421BD66D4F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p:grpSpPr>
        <p:sp>
          <p:nvSpPr>
            <p:cNvPr id="42" name="Rectangle 41">
              <a:extLst>
                <a:ext uri="{FF2B5EF4-FFF2-40B4-BE49-F238E27FC236}">
                  <a16:creationId xmlns:a16="http://schemas.microsoft.com/office/drawing/2014/main" id="{547CE62E-FFFD-4A1F-BA78-C3B89C36FC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43" name="Freeform 5">
              <a:extLst>
                <a:ext uri="{FF2B5EF4-FFF2-40B4-BE49-F238E27FC236}">
                  <a16:creationId xmlns:a16="http://schemas.microsoft.com/office/drawing/2014/main" id="{AE51FD27-6B6A-4D21-BF22-245DA9BD0B3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68" name="Rectangle 44">
            <a:extLst>
              <a:ext uri="{FF2B5EF4-FFF2-40B4-BE49-F238E27FC236}">
                <a16:creationId xmlns:a16="http://schemas.microsoft.com/office/drawing/2014/main" id="{B8144315-1C5A-4185-A952-25D98D303D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9" name="Freeform 5">
            <a:extLst>
              <a:ext uri="{FF2B5EF4-FFF2-40B4-BE49-F238E27FC236}">
                <a16:creationId xmlns:a16="http://schemas.microsoft.com/office/drawing/2014/main" id="{4E212B76-74CB-461F-90A3-EF4F2397A8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tx1"/>
          </a:solidFill>
          <a:ln>
            <a:noFill/>
          </a:ln>
        </p:spPr>
      </p:sp>
      <p:sp>
        <p:nvSpPr>
          <p:cNvPr id="2" name="Title 1">
            <a:extLst>
              <a:ext uri="{FF2B5EF4-FFF2-40B4-BE49-F238E27FC236}">
                <a16:creationId xmlns:a16="http://schemas.microsoft.com/office/drawing/2014/main" id="{BECE6BE2-74CD-42BA-B6B2-EB1546429DCE}"/>
              </a:ext>
            </a:extLst>
          </p:cNvPr>
          <p:cNvSpPr>
            <a:spLocks noGrp="1"/>
          </p:cNvSpPr>
          <p:nvPr>
            <p:ph type="title"/>
          </p:nvPr>
        </p:nvSpPr>
        <p:spPr>
          <a:xfrm>
            <a:off x="6008501" y="952494"/>
            <a:ext cx="5626624" cy="4652181"/>
          </a:xfrm>
        </p:spPr>
        <p:txBody>
          <a:bodyPr vert="horz" lIns="91440" tIns="45720" rIns="91440" bIns="45720" rtlCol="0" anchor="b">
            <a:normAutofit/>
          </a:bodyPr>
          <a:lstStyle/>
          <a:p>
            <a:pPr>
              <a:lnSpc>
                <a:spcPct val="90000"/>
              </a:lnSpc>
            </a:pPr>
            <a:r>
              <a:rPr lang="en-US" sz="6600" b="1" i="0" kern="1200" dirty="0">
                <a:solidFill>
                  <a:srgbClr val="EBEBEB"/>
                </a:solidFill>
                <a:latin typeface="+mj-lt"/>
                <a:ea typeface="+mj-ea"/>
                <a:cs typeface="+mj-cs"/>
              </a:rPr>
              <a:t>REDUCING LONG TERM ABSENTEEISM</a:t>
            </a:r>
            <a:br>
              <a:rPr lang="en-US" sz="6600" b="0" i="0" kern="1200" dirty="0"/>
            </a:br>
            <a:endParaRPr lang="en-US" sz="6000" b="0" i="0" kern="1200">
              <a:solidFill>
                <a:srgbClr val="EBEBEB"/>
              </a:solidFill>
              <a:latin typeface="+mj-lt"/>
              <a:ea typeface="+mj-ea"/>
              <a:cs typeface="+mj-cs"/>
            </a:endParaRPr>
          </a:p>
        </p:txBody>
      </p:sp>
      <p:sp>
        <p:nvSpPr>
          <p:cNvPr id="3" name="Text Placeholder 2">
            <a:extLst>
              <a:ext uri="{FF2B5EF4-FFF2-40B4-BE49-F238E27FC236}">
                <a16:creationId xmlns:a16="http://schemas.microsoft.com/office/drawing/2014/main" id="{60FC4276-E3E3-4DD9-B594-5899F1E1BE8D}"/>
              </a:ext>
            </a:extLst>
          </p:cNvPr>
          <p:cNvSpPr>
            <a:spLocks noGrp="1"/>
          </p:cNvSpPr>
          <p:nvPr>
            <p:ph type="body" idx="1"/>
          </p:nvPr>
        </p:nvSpPr>
        <p:spPr>
          <a:xfrm>
            <a:off x="1203784" y="1092383"/>
            <a:ext cx="2563928" cy="527410"/>
          </a:xfrm>
        </p:spPr>
        <p:txBody>
          <a:bodyPr vert="horz" lIns="91440" tIns="45720" rIns="91440" bIns="45720" rtlCol="0" anchor="t">
            <a:noAutofit/>
          </a:bodyPr>
          <a:lstStyle/>
          <a:p>
            <a:r>
              <a:rPr lang="en-US" sz="4000" b="1" i="0" kern="1200" cap="all" dirty="0">
                <a:latin typeface="+mn-lt"/>
                <a:ea typeface="+mn-ea"/>
                <a:cs typeface="+mn-cs"/>
              </a:rPr>
              <a:t>Topic</a:t>
            </a:r>
          </a:p>
        </p:txBody>
      </p:sp>
      <p:sp>
        <p:nvSpPr>
          <p:cNvPr id="70" name="Rectangle 48">
            <a:extLst>
              <a:ext uri="{FF2B5EF4-FFF2-40B4-BE49-F238E27FC236}">
                <a16:creationId xmlns:a16="http://schemas.microsoft.com/office/drawing/2014/main" id="{81E746D0-4B37-4869-B2EF-79D5F0FFFB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pic>
        <p:nvPicPr>
          <p:cNvPr id="4" name="Picture 4" descr="A picture containing text&#10;&#10;Description automatically generated">
            <a:extLst>
              <a:ext uri="{FF2B5EF4-FFF2-40B4-BE49-F238E27FC236}">
                <a16:creationId xmlns:a16="http://schemas.microsoft.com/office/drawing/2014/main" id="{8DC3852F-5764-4377-8210-8FD78837B79D}"/>
              </a:ext>
            </a:extLst>
          </p:cNvPr>
          <p:cNvPicPr>
            <a:picLocks noChangeAspect="1"/>
          </p:cNvPicPr>
          <p:nvPr/>
        </p:nvPicPr>
        <p:blipFill>
          <a:blip r:embed="rId3"/>
          <a:stretch>
            <a:fillRect/>
          </a:stretch>
        </p:blipFill>
        <p:spPr>
          <a:xfrm>
            <a:off x="1109764" y="2221955"/>
            <a:ext cx="4797015" cy="2508141"/>
          </a:xfrm>
          <a:prstGeom prst="roundRect">
            <a:avLst>
              <a:gd name="adj" fmla="val 1858"/>
            </a:avLst>
          </a:prstGeom>
          <a:effectLst>
            <a:outerShdw blurRad="50800" dist="50800" dir="5400000" algn="tl" rotWithShape="0">
              <a:srgbClr val="000000">
                <a:alpha val="43000"/>
              </a:srgbClr>
            </a:outerShdw>
          </a:effectLst>
        </p:spPr>
      </p:pic>
    </p:spTree>
    <p:extLst>
      <p:ext uri="{BB962C8B-B14F-4D97-AF65-F5344CB8AC3E}">
        <p14:creationId xmlns:p14="http://schemas.microsoft.com/office/powerpoint/2010/main" val="2323673783"/>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0B45A4C-043E-476A-969E-37D9D9E35F75}"/>
              </a:ext>
            </a:extLst>
          </p:cNvPr>
          <p:cNvSpPr>
            <a:spLocks noGrp="1"/>
          </p:cNvSpPr>
          <p:nvPr>
            <p:ph idx="1"/>
          </p:nvPr>
        </p:nvSpPr>
        <p:spPr>
          <a:xfrm>
            <a:off x="4950908" y="964442"/>
            <a:ext cx="5758722" cy="5368118"/>
          </a:xfrm>
        </p:spPr>
        <p:txBody>
          <a:bodyPr>
            <a:normAutofit fontScale="85000" lnSpcReduction="10000"/>
          </a:bodyPr>
          <a:lstStyle/>
          <a:p>
            <a:pPr>
              <a:lnSpc>
                <a:spcPct val="150000"/>
              </a:lnSpc>
            </a:pPr>
            <a:r>
              <a:rPr lang="en-US" dirty="0">
                <a:solidFill>
                  <a:srgbClr val="000000"/>
                </a:solidFill>
                <a:latin typeface="Arial"/>
                <a:cs typeface="Arial"/>
              </a:rPr>
              <a:t>Mid Cheshire Hospitals NHS Foundation Trust is having problems of staff absenteeism, which has affected the quality of service provided to their patients as well as costing the Trust millions of pounds each year.</a:t>
            </a:r>
            <a:endParaRPr lang="en-GB" dirty="0">
              <a:solidFill>
                <a:srgbClr val="404040"/>
              </a:solidFill>
              <a:latin typeface="Century Gothic" panose="020B0502020202020204"/>
              <a:cs typeface="Arial"/>
            </a:endParaRPr>
          </a:p>
          <a:p>
            <a:pPr>
              <a:lnSpc>
                <a:spcPct val="150000"/>
              </a:lnSpc>
            </a:pPr>
            <a:r>
              <a:rPr lang="en-US" dirty="0">
                <a:solidFill>
                  <a:srgbClr val="000000"/>
                </a:solidFill>
                <a:latin typeface="Arial"/>
                <a:cs typeface="Arial"/>
              </a:rPr>
              <a:t>Absenteeism is defined as  inability of a staff to  show up at workplace  irrespective of the reasons (Yende,2005).</a:t>
            </a:r>
            <a:br>
              <a:rPr lang="en-US" dirty="0">
                <a:solidFill>
                  <a:srgbClr val="000000"/>
                </a:solidFill>
                <a:latin typeface="Arial"/>
                <a:cs typeface="Arial"/>
              </a:rPr>
            </a:br>
            <a:r>
              <a:rPr lang="en-US" dirty="0">
                <a:solidFill>
                  <a:srgbClr val="000000"/>
                </a:solidFill>
                <a:latin typeface="Arial"/>
                <a:cs typeface="Arial"/>
              </a:rPr>
              <a:t>When employees work lesser hours or days than usual in a workplace due to sickness, injury or medical issues, this is known as absenteeism ( Harter,2001).</a:t>
            </a:r>
            <a:endParaRPr lang="en-GB" dirty="0">
              <a:solidFill>
                <a:srgbClr val="404040"/>
              </a:solidFill>
              <a:latin typeface="Century Gothic" panose="020B0502020202020204"/>
              <a:cs typeface="Arial"/>
            </a:endParaRPr>
          </a:p>
          <a:p>
            <a:pPr>
              <a:lnSpc>
                <a:spcPct val="150000"/>
              </a:lnSpc>
            </a:pPr>
            <a:r>
              <a:rPr lang="en-US" dirty="0">
                <a:solidFill>
                  <a:srgbClr val="000000"/>
                </a:solidFill>
                <a:latin typeface="Arial"/>
                <a:cs typeface="Arial"/>
              </a:rPr>
              <a:t>This presentation discusses on how to help Mid Cheshire Hospital in remedying the problem of long-term absenteeism amongst staff, thereby improving the quality of care providing to patients and serving money for the Trust. </a:t>
            </a:r>
            <a:endParaRPr lang="en-GB"/>
          </a:p>
        </p:txBody>
      </p:sp>
      <p:pic>
        <p:nvPicPr>
          <p:cNvPr id="6" name="Picture 4" descr="Icon&#10;&#10;Description automatically generated">
            <a:extLst>
              <a:ext uri="{FF2B5EF4-FFF2-40B4-BE49-F238E27FC236}">
                <a16:creationId xmlns:a16="http://schemas.microsoft.com/office/drawing/2014/main" id="{864BBA53-8AF0-43B5-982B-F5360AB6C565}"/>
              </a:ext>
            </a:extLst>
          </p:cNvPr>
          <p:cNvPicPr>
            <a:picLocks noChangeAspect="1"/>
          </p:cNvPicPr>
          <p:nvPr/>
        </p:nvPicPr>
        <p:blipFill>
          <a:blip r:embed="rId2"/>
          <a:stretch>
            <a:fillRect/>
          </a:stretch>
        </p:blipFill>
        <p:spPr>
          <a:xfrm>
            <a:off x="10859829" y="8256"/>
            <a:ext cx="1290624" cy="1267059"/>
          </a:xfrm>
          <a:prstGeom prst="rect">
            <a:avLst/>
          </a:prstGeom>
        </p:spPr>
      </p:pic>
      <p:pic>
        <p:nvPicPr>
          <p:cNvPr id="8" name="Picture 5" descr="Icon&#10;&#10;Description automatically generated">
            <a:extLst>
              <a:ext uri="{FF2B5EF4-FFF2-40B4-BE49-F238E27FC236}">
                <a16:creationId xmlns:a16="http://schemas.microsoft.com/office/drawing/2014/main" id="{5D14B37F-9A3A-4186-A7E2-C76C4F18B6F2}"/>
              </a:ext>
            </a:extLst>
          </p:cNvPr>
          <p:cNvPicPr>
            <a:picLocks noChangeAspect="1"/>
          </p:cNvPicPr>
          <p:nvPr/>
        </p:nvPicPr>
        <p:blipFill>
          <a:blip r:embed="rId2"/>
          <a:stretch>
            <a:fillRect/>
          </a:stretch>
        </p:blipFill>
        <p:spPr>
          <a:xfrm>
            <a:off x="10711306" y="5342303"/>
            <a:ext cx="1458036" cy="1440977"/>
          </a:xfrm>
          <a:prstGeom prst="rect">
            <a:avLst/>
          </a:prstGeom>
        </p:spPr>
      </p:pic>
      <p:sp>
        <p:nvSpPr>
          <p:cNvPr id="11" name="TextBox 10">
            <a:extLst>
              <a:ext uri="{FF2B5EF4-FFF2-40B4-BE49-F238E27FC236}">
                <a16:creationId xmlns:a16="http://schemas.microsoft.com/office/drawing/2014/main" id="{402E3728-6ABE-41A7-8D4B-B4D062FC2B26}"/>
              </a:ext>
            </a:extLst>
          </p:cNvPr>
          <p:cNvSpPr txBox="1"/>
          <p:nvPr/>
        </p:nvSpPr>
        <p:spPr>
          <a:xfrm>
            <a:off x="692624" y="3297072"/>
            <a:ext cx="3038901"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cap="all" dirty="0">
                <a:solidFill>
                  <a:srgbClr val="FFFFFF"/>
                </a:solidFill>
              </a:rPr>
              <a:t>INTRODUCTION</a:t>
            </a:r>
            <a:endParaRPr lang="en-US" sz="2000" dirty="0"/>
          </a:p>
        </p:txBody>
      </p:sp>
    </p:spTree>
    <p:extLst>
      <p:ext uri="{BB962C8B-B14F-4D97-AF65-F5344CB8AC3E}">
        <p14:creationId xmlns:p14="http://schemas.microsoft.com/office/powerpoint/2010/main" val="9747710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7">
            <a:extLst>
              <a:ext uri="{FF2B5EF4-FFF2-40B4-BE49-F238E27FC236}">
                <a16:creationId xmlns:a16="http://schemas.microsoft.com/office/drawing/2014/main" id="{324E43EB-867C-4B35-9A5C-E435157C72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9">
            <a:extLst>
              <a:ext uri="{FF2B5EF4-FFF2-40B4-BE49-F238E27FC236}">
                <a16:creationId xmlns:a16="http://schemas.microsoft.com/office/drawing/2014/main" id="{A7C0F5DA-B59F-4F13-8BB8-FFD8F2C572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sp>
      <p:sp>
        <p:nvSpPr>
          <p:cNvPr id="25" name="Freeform 5">
            <a:extLst>
              <a:ext uri="{FF2B5EF4-FFF2-40B4-BE49-F238E27FC236}">
                <a16:creationId xmlns:a16="http://schemas.microsoft.com/office/drawing/2014/main" id="{9CEA1DEC-CC9E-4776-9E08-048A15BFA6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26" name="Freeform: Shape 13">
            <a:extLst>
              <a:ext uri="{FF2B5EF4-FFF2-40B4-BE49-F238E27FC236}">
                <a16:creationId xmlns:a16="http://schemas.microsoft.com/office/drawing/2014/main" id="{9CE399CF-F4B8-4832-A8CB-B93F6B1EF4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5171964" y="-140866"/>
            <a:ext cx="6053670" cy="7139732"/>
          </a:xfrm>
          <a:custGeom>
            <a:avLst/>
            <a:gdLst>
              <a:gd name="connsiteX0" fmla="*/ 6053670 w 6053670"/>
              <a:gd name="connsiteY0" fmla="*/ 1098 h 7139732"/>
              <a:gd name="connsiteX1" fmla="*/ 6053670 w 6053670"/>
              <a:gd name="connsiteY1" fmla="*/ 1084479 h 7139732"/>
              <a:gd name="connsiteX2" fmla="*/ 6053670 w 6053670"/>
              <a:gd name="connsiteY2" fmla="*/ 1254558 h 7139732"/>
              <a:gd name="connsiteX3" fmla="*/ 6053670 w 6053670"/>
              <a:gd name="connsiteY3" fmla="*/ 7139732 h 7139732"/>
              <a:gd name="connsiteX4" fmla="*/ 0 w 6053670"/>
              <a:gd name="connsiteY4" fmla="*/ 7139732 h 7139732"/>
              <a:gd name="connsiteX5" fmla="*/ 0 w 6053670"/>
              <a:gd name="connsiteY5" fmla="*/ 1249853 h 7139732"/>
              <a:gd name="connsiteX6" fmla="*/ 0 w 6053670"/>
              <a:gd name="connsiteY6" fmla="*/ 1084479 h 7139732"/>
              <a:gd name="connsiteX7" fmla="*/ 0 w 6053670"/>
              <a:gd name="connsiteY7" fmla="*/ 0 h 7139732"/>
              <a:gd name="connsiteX8" fmla="*/ 35717 w 6053670"/>
              <a:gd name="connsiteY8" fmla="*/ 5488 h 7139732"/>
              <a:gd name="connsiteX9" fmla="*/ 140445 w 6053670"/>
              <a:gd name="connsiteY9" fmla="*/ 21641 h 7139732"/>
              <a:gd name="connsiteX10" fmla="*/ 216722 w 6053670"/>
              <a:gd name="connsiteY10" fmla="*/ 32932 h 7139732"/>
              <a:gd name="connsiteX11" fmla="*/ 307527 w 6053670"/>
              <a:gd name="connsiteY11" fmla="*/ 44850 h 7139732"/>
              <a:gd name="connsiteX12" fmla="*/ 415282 w 6053670"/>
              <a:gd name="connsiteY12" fmla="*/ 59121 h 7139732"/>
              <a:gd name="connsiteX13" fmla="*/ 534539 w 6053670"/>
              <a:gd name="connsiteY13" fmla="*/ 74175 h 7139732"/>
              <a:gd name="connsiteX14" fmla="*/ 668931 w 6053670"/>
              <a:gd name="connsiteY14" fmla="*/ 90014 h 7139732"/>
              <a:gd name="connsiteX15" fmla="*/ 815430 w 6053670"/>
              <a:gd name="connsiteY15" fmla="*/ 106794 h 7139732"/>
              <a:gd name="connsiteX16" fmla="*/ 974641 w 6053670"/>
              <a:gd name="connsiteY16" fmla="*/ 123574 h 7139732"/>
              <a:gd name="connsiteX17" fmla="*/ 1144144 w 6053670"/>
              <a:gd name="connsiteY17" fmla="*/ 140667 h 7139732"/>
              <a:gd name="connsiteX18" fmla="*/ 1326965 w 6053670"/>
              <a:gd name="connsiteY18" fmla="*/ 156506 h 7139732"/>
              <a:gd name="connsiteX19" fmla="*/ 1518261 w 6053670"/>
              <a:gd name="connsiteY19" fmla="*/ 171717 h 7139732"/>
              <a:gd name="connsiteX20" fmla="*/ 1720453 w 6053670"/>
              <a:gd name="connsiteY20" fmla="*/ 185518 h 7139732"/>
              <a:gd name="connsiteX21" fmla="*/ 1931121 w 6053670"/>
              <a:gd name="connsiteY21" fmla="*/ 198690 h 7139732"/>
              <a:gd name="connsiteX22" fmla="*/ 2150869 w 6053670"/>
              <a:gd name="connsiteY22" fmla="*/ 211079 h 7139732"/>
              <a:gd name="connsiteX23" fmla="*/ 2263467 w 6053670"/>
              <a:gd name="connsiteY23" fmla="*/ 215470 h 7139732"/>
              <a:gd name="connsiteX24" fmla="*/ 2378487 w 6053670"/>
              <a:gd name="connsiteY24" fmla="*/ 220332 h 7139732"/>
              <a:gd name="connsiteX25" fmla="*/ 2495323 w 6053670"/>
              <a:gd name="connsiteY25" fmla="*/ 224879 h 7139732"/>
              <a:gd name="connsiteX26" fmla="*/ 2612764 w 6053670"/>
              <a:gd name="connsiteY26" fmla="*/ 227859 h 7139732"/>
              <a:gd name="connsiteX27" fmla="*/ 2732627 w 6053670"/>
              <a:gd name="connsiteY27" fmla="*/ 230525 h 7139732"/>
              <a:gd name="connsiteX28" fmla="*/ 2853700 w 6053670"/>
              <a:gd name="connsiteY28" fmla="*/ 233348 h 7139732"/>
              <a:gd name="connsiteX29" fmla="*/ 2977195 w 6053670"/>
              <a:gd name="connsiteY29" fmla="*/ 235229 h 7139732"/>
              <a:gd name="connsiteX30" fmla="*/ 3101901 w 6053670"/>
              <a:gd name="connsiteY30" fmla="*/ 235229 h 7139732"/>
              <a:gd name="connsiteX31" fmla="*/ 3227817 w 6053670"/>
              <a:gd name="connsiteY31" fmla="*/ 236170 h 7139732"/>
              <a:gd name="connsiteX32" fmla="*/ 3354944 w 6053670"/>
              <a:gd name="connsiteY32" fmla="*/ 235229 h 7139732"/>
              <a:gd name="connsiteX33" fmla="*/ 3483887 w 6053670"/>
              <a:gd name="connsiteY33" fmla="*/ 233348 h 7139732"/>
              <a:gd name="connsiteX34" fmla="*/ 3612830 w 6053670"/>
              <a:gd name="connsiteY34" fmla="*/ 231623 h 7139732"/>
              <a:gd name="connsiteX35" fmla="*/ 3743590 w 6053670"/>
              <a:gd name="connsiteY35" fmla="*/ 227859 h 7139732"/>
              <a:gd name="connsiteX36" fmla="*/ 3875560 w 6053670"/>
              <a:gd name="connsiteY36" fmla="*/ 223938 h 7139732"/>
              <a:gd name="connsiteX37" fmla="*/ 4007530 w 6053670"/>
              <a:gd name="connsiteY37" fmla="*/ 219391 h 7139732"/>
              <a:gd name="connsiteX38" fmla="*/ 4140710 w 6053670"/>
              <a:gd name="connsiteY38" fmla="*/ 212961 h 7139732"/>
              <a:gd name="connsiteX39" fmla="*/ 4275102 w 6053670"/>
              <a:gd name="connsiteY39" fmla="*/ 205277 h 7139732"/>
              <a:gd name="connsiteX40" fmla="*/ 4410098 w 6053670"/>
              <a:gd name="connsiteY40" fmla="*/ 197907 h 7139732"/>
              <a:gd name="connsiteX41" fmla="*/ 4545096 w 6053670"/>
              <a:gd name="connsiteY41" fmla="*/ 188498 h 7139732"/>
              <a:gd name="connsiteX42" fmla="*/ 4681909 w 6053670"/>
              <a:gd name="connsiteY42" fmla="*/ 177207 h 7139732"/>
              <a:gd name="connsiteX43" fmla="*/ 4816905 w 6053670"/>
              <a:gd name="connsiteY43" fmla="*/ 165916 h 7139732"/>
              <a:gd name="connsiteX44" fmla="*/ 4954323 w 6053670"/>
              <a:gd name="connsiteY44" fmla="*/ 152899 h 7139732"/>
              <a:gd name="connsiteX45" fmla="*/ 5092347 w 6053670"/>
              <a:gd name="connsiteY45" fmla="*/ 138629 h 7139732"/>
              <a:gd name="connsiteX46" fmla="*/ 5228555 w 6053670"/>
              <a:gd name="connsiteY46" fmla="*/ 123574 h 7139732"/>
              <a:gd name="connsiteX47" fmla="*/ 5366578 w 6053670"/>
              <a:gd name="connsiteY47" fmla="*/ 106010 h 7139732"/>
              <a:gd name="connsiteX48" fmla="*/ 5503997 w 6053670"/>
              <a:gd name="connsiteY48" fmla="*/ 87192 h 7139732"/>
              <a:gd name="connsiteX49" fmla="*/ 5642020 w 6053670"/>
              <a:gd name="connsiteY49" fmla="*/ 68530 h 7139732"/>
              <a:gd name="connsiteX50" fmla="*/ 5779438 w 6053670"/>
              <a:gd name="connsiteY50" fmla="*/ 46733 h 7139732"/>
              <a:gd name="connsiteX51" fmla="*/ 5916251 w 6053670"/>
              <a:gd name="connsiteY51" fmla="*/ 24464 h 71397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053670" h="7139732">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bg1"/>
          </a:solidFill>
          <a:ln>
            <a:noFill/>
          </a:ln>
        </p:spPr>
      </p:sp>
      <p:sp>
        <p:nvSpPr>
          <p:cNvPr id="27" name="Freeform 5">
            <a:extLst>
              <a:ext uri="{FF2B5EF4-FFF2-40B4-BE49-F238E27FC236}">
                <a16:creationId xmlns:a16="http://schemas.microsoft.com/office/drawing/2014/main" id="{1F23E73A-FDC8-462C-83C1-3AA8961449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sp>
        <p:nvSpPr>
          <p:cNvPr id="2" name="Title 1">
            <a:extLst>
              <a:ext uri="{FF2B5EF4-FFF2-40B4-BE49-F238E27FC236}">
                <a16:creationId xmlns:a16="http://schemas.microsoft.com/office/drawing/2014/main" id="{07EB3414-868B-4981-A459-615FE5A42230}"/>
              </a:ext>
            </a:extLst>
          </p:cNvPr>
          <p:cNvSpPr>
            <a:spLocks noGrp="1"/>
          </p:cNvSpPr>
          <p:nvPr>
            <p:ph type="title"/>
          </p:nvPr>
        </p:nvSpPr>
        <p:spPr>
          <a:xfrm>
            <a:off x="994087" y="1130603"/>
            <a:ext cx="3342442" cy="4596794"/>
          </a:xfrm>
        </p:spPr>
        <p:txBody>
          <a:bodyPr anchor="ctr">
            <a:normAutofit/>
          </a:bodyPr>
          <a:lstStyle/>
          <a:p>
            <a:r>
              <a:rPr lang="en-GB" sz="3200" dirty="0">
                <a:solidFill>
                  <a:srgbClr val="EBEBEB"/>
                </a:solidFill>
              </a:rPr>
              <a:t>The Scope</a:t>
            </a:r>
          </a:p>
        </p:txBody>
      </p:sp>
      <p:sp>
        <p:nvSpPr>
          <p:cNvPr id="12" name="Content Placeholder 11">
            <a:extLst>
              <a:ext uri="{FF2B5EF4-FFF2-40B4-BE49-F238E27FC236}">
                <a16:creationId xmlns:a16="http://schemas.microsoft.com/office/drawing/2014/main" id="{5E92F1B1-50B9-4370-8646-685C3DAAFEFB}"/>
              </a:ext>
            </a:extLst>
          </p:cNvPr>
          <p:cNvSpPr>
            <a:spLocks noGrp="1"/>
          </p:cNvSpPr>
          <p:nvPr>
            <p:ph idx="1"/>
          </p:nvPr>
        </p:nvSpPr>
        <p:spPr>
          <a:xfrm>
            <a:off x="4951062" y="593015"/>
            <a:ext cx="7007287" cy="4554450"/>
          </a:xfrm>
        </p:spPr>
        <p:txBody>
          <a:bodyPr vert="horz" lIns="91440" tIns="45720" rIns="91440" bIns="45720" rtlCol="0" anchor="t">
            <a:normAutofit/>
          </a:bodyPr>
          <a:lstStyle/>
          <a:p>
            <a:pPr>
              <a:lnSpc>
                <a:spcPct val="150000"/>
              </a:lnSpc>
            </a:pPr>
            <a:r>
              <a:rPr lang="en-GB" dirty="0"/>
              <a:t>According to </a:t>
            </a:r>
            <a:r>
              <a:rPr lang="en-GB" dirty="0" err="1"/>
              <a:t>Vulpen</a:t>
            </a:r>
            <a:r>
              <a:rPr lang="en-GB" dirty="0"/>
              <a:t> (2022),Absenteeism in the workplace is a daily affair costing the US economy $84 billion yearly.</a:t>
            </a:r>
          </a:p>
          <a:p>
            <a:r>
              <a:rPr lang="en-GB" dirty="0"/>
              <a:t>Absenteeism is a serious predicament faced by institution worldwide.</a:t>
            </a:r>
          </a:p>
          <a:p>
            <a:r>
              <a:rPr lang="en-GB" dirty="0"/>
              <a:t> As predicted by the Bureau of Labour Statistics, yearly 2.8 million days of work are missed due to the problem of absenteeism.(</a:t>
            </a:r>
            <a:r>
              <a:rPr lang="en-GB" dirty="0" err="1"/>
              <a:t>Kokaculah</a:t>
            </a:r>
            <a:r>
              <a:rPr lang="en-GB" dirty="0"/>
              <a:t>, Kelly, Mitchell, and </a:t>
            </a:r>
            <a:r>
              <a:rPr lang="en-GB" dirty="0" err="1"/>
              <a:t>Ruggien</a:t>
            </a:r>
            <a:r>
              <a:rPr lang="en-GB" dirty="0"/>
              <a:t>, 2016).</a:t>
            </a:r>
            <a:endParaRPr lang="en-GB"/>
          </a:p>
          <a:p>
            <a:r>
              <a:rPr lang="en-GB" dirty="0"/>
              <a:t>21 billion pounds lost yearly by UK employers due to staff absenteeism.(Johnson, 2020).</a:t>
            </a:r>
          </a:p>
          <a:p>
            <a:r>
              <a:rPr lang="en-GB" dirty="0"/>
              <a:t>Absenteeism affects, the patients, the staff, the  management.</a:t>
            </a:r>
          </a:p>
          <a:p>
            <a:endParaRPr lang="en-GB" dirty="0"/>
          </a:p>
          <a:p>
            <a:endParaRPr lang="en-GB" dirty="0"/>
          </a:p>
          <a:p>
            <a:endParaRPr lang="en-GB" dirty="0"/>
          </a:p>
        </p:txBody>
      </p:sp>
      <p:pic>
        <p:nvPicPr>
          <p:cNvPr id="3" name="Picture 3" descr="A picture containing text, vector graphics&#10;&#10;Description automatically generated">
            <a:extLst>
              <a:ext uri="{FF2B5EF4-FFF2-40B4-BE49-F238E27FC236}">
                <a16:creationId xmlns:a16="http://schemas.microsoft.com/office/drawing/2014/main" id="{7C89EA2F-2991-4F08-9F29-F840985EA5B0}"/>
              </a:ext>
            </a:extLst>
          </p:cNvPr>
          <p:cNvPicPr>
            <a:picLocks noChangeAspect="1"/>
          </p:cNvPicPr>
          <p:nvPr/>
        </p:nvPicPr>
        <p:blipFill>
          <a:blip r:embed="rId2"/>
          <a:stretch>
            <a:fillRect/>
          </a:stretch>
        </p:blipFill>
        <p:spPr>
          <a:xfrm>
            <a:off x="10452222" y="5152671"/>
            <a:ext cx="1688160" cy="1705678"/>
          </a:xfrm>
          <a:prstGeom prst="rect">
            <a:avLst/>
          </a:prstGeom>
        </p:spPr>
      </p:pic>
      <p:sp>
        <p:nvSpPr>
          <p:cNvPr id="4" name="TextBox 3">
            <a:extLst>
              <a:ext uri="{FF2B5EF4-FFF2-40B4-BE49-F238E27FC236}">
                <a16:creationId xmlns:a16="http://schemas.microsoft.com/office/drawing/2014/main" id="{1A1E40A8-E555-460B-A81F-E2C44041D85C}"/>
              </a:ext>
            </a:extLst>
          </p:cNvPr>
          <p:cNvSpPr txBox="1"/>
          <p:nvPr/>
        </p:nvSpPr>
        <p:spPr>
          <a:xfrm>
            <a:off x="4901053" y="589716"/>
            <a:ext cx="6758924" cy="45518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150000"/>
              </a:lnSpc>
            </a:pPr>
            <a:endParaRPr lang="en-GB" dirty="0"/>
          </a:p>
        </p:txBody>
      </p:sp>
    </p:spTree>
    <p:extLst>
      <p:ext uri="{BB962C8B-B14F-4D97-AF65-F5344CB8AC3E}">
        <p14:creationId xmlns:p14="http://schemas.microsoft.com/office/powerpoint/2010/main" val="3741571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24E43EB-867C-4B35-9A5C-E435157C72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7C0F5DA-B59F-4F13-8BB8-FFD8F2C572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sp>
      <p:sp>
        <p:nvSpPr>
          <p:cNvPr id="12" name="Freeform 5">
            <a:extLst>
              <a:ext uri="{FF2B5EF4-FFF2-40B4-BE49-F238E27FC236}">
                <a16:creationId xmlns:a16="http://schemas.microsoft.com/office/drawing/2014/main" id="{9CEA1DEC-CC9E-4776-9E08-048A15BFA6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4" name="Freeform: Shape 13">
            <a:extLst>
              <a:ext uri="{FF2B5EF4-FFF2-40B4-BE49-F238E27FC236}">
                <a16:creationId xmlns:a16="http://schemas.microsoft.com/office/drawing/2014/main" id="{9CE399CF-F4B8-4832-A8CB-B93F6B1EF4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5171964" y="-140866"/>
            <a:ext cx="6053670" cy="7139732"/>
          </a:xfrm>
          <a:custGeom>
            <a:avLst/>
            <a:gdLst>
              <a:gd name="connsiteX0" fmla="*/ 6053670 w 6053670"/>
              <a:gd name="connsiteY0" fmla="*/ 1098 h 7139732"/>
              <a:gd name="connsiteX1" fmla="*/ 6053670 w 6053670"/>
              <a:gd name="connsiteY1" fmla="*/ 1084479 h 7139732"/>
              <a:gd name="connsiteX2" fmla="*/ 6053670 w 6053670"/>
              <a:gd name="connsiteY2" fmla="*/ 1254558 h 7139732"/>
              <a:gd name="connsiteX3" fmla="*/ 6053670 w 6053670"/>
              <a:gd name="connsiteY3" fmla="*/ 7139732 h 7139732"/>
              <a:gd name="connsiteX4" fmla="*/ 0 w 6053670"/>
              <a:gd name="connsiteY4" fmla="*/ 7139732 h 7139732"/>
              <a:gd name="connsiteX5" fmla="*/ 0 w 6053670"/>
              <a:gd name="connsiteY5" fmla="*/ 1249853 h 7139732"/>
              <a:gd name="connsiteX6" fmla="*/ 0 w 6053670"/>
              <a:gd name="connsiteY6" fmla="*/ 1084479 h 7139732"/>
              <a:gd name="connsiteX7" fmla="*/ 0 w 6053670"/>
              <a:gd name="connsiteY7" fmla="*/ 0 h 7139732"/>
              <a:gd name="connsiteX8" fmla="*/ 35717 w 6053670"/>
              <a:gd name="connsiteY8" fmla="*/ 5488 h 7139732"/>
              <a:gd name="connsiteX9" fmla="*/ 140445 w 6053670"/>
              <a:gd name="connsiteY9" fmla="*/ 21641 h 7139732"/>
              <a:gd name="connsiteX10" fmla="*/ 216722 w 6053670"/>
              <a:gd name="connsiteY10" fmla="*/ 32932 h 7139732"/>
              <a:gd name="connsiteX11" fmla="*/ 307527 w 6053670"/>
              <a:gd name="connsiteY11" fmla="*/ 44850 h 7139732"/>
              <a:gd name="connsiteX12" fmla="*/ 415282 w 6053670"/>
              <a:gd name="connsiteY12" fmla="*/ 59121 h 7139732"/>
              <a:gd name="connsiteX13" fmla="*/ 534539 w 6053670"/>
              <a:gd name="connsiteY13" fmla="*/ 74175 h 7139732"/>
              <a:gd name="connsiteX14" fmla="*/ 668931 w 6053670"/>
              <a:gd name="connsiteY14" fmla="*/ 90014 h 7139732"/>
              <a:gd name="connsiteX15" fmla="*/ 815430 w 6053670"/>
              <a:gd name="connsiteY15" fmla="*/ 106794 h 7139732"/>
              <a:gd name="connsiteX16" fmla="*/ 974641 w 6053670"/>
              <a:gd name="connsiteY16" fmla="*/ 123574 h 7139732"/>
              <a:gd name="connsiteX17" fmla="*/ 1144144 w 6053670"/>
              <a:gd name="connsiteY17" fmla="*/ 140667 h 7139732"/>
              <a:gd name="connsiteX18" fmla="*/ 1326965 w 6053670"/>
              <a:gd name="connsiteY18" fmla="*/ 156506 h 7139732"/>
              <a:gd name="connsiteX19" fmla="*/ 1518261 w 6053670"/>
              <a:gd name="connsiteY19" fmla="*/ 171717 h 7139732"/>
              <a:gd name="connsiteX20" fmla="*/ 1720453 w 6053670"/>
              <a:gd name="connsiteY20" fmla="*/ 185518 h 7139732"/>
              <a:gd name="connsiteX21" fmla="*/ 1931121 w 6053670"/>
              <a:gd name="connsiteY21" fmla="*/ 198690 h 7139732"/>
              <a:gd name="connsiteX22" fmla="*/ 2150869 w 6053670"/>
              <a:gd name="connsiteY22" fmla="*/ 211079 h 7139732"/>
              <a:gd name="connsiteX23" fmla="*/ 2263467 w 6053670"/>
              <a:gd name="connsiteY23" fmla="*/ 215470 h 7139732"/>
              <a:gd name="connsiteX24" fmla="*/ 2378487 w 6053670"/>
              <a:gd name="connsiteY24" fmla="*/ 220332 h 7139732"/>
              <a:gd name="connsiteX25" fmla="*/ 2495323 w 6053670"/>
              <a:gd name="connsiteY25" fmla="*/ 224879 h 7139732"/>
              <a:gd name="connsiteX26" fmla="*/ 2612764 w 6053670"/>
              <a:gd name="connsiteY26" fmla="*/ 227859 h 7139732"/>
              <a:gd name="connsiteX27" fmla="*/ 2732627 w 6053670"/>
              <a:gd name="connsiteY27" fmla="*/ 230525 h 7139732"/>
              <a:gd name="connsiteX28" fmla="*/ 2853700 w 6053670"/>
              <a:gd name="connsiteY28" fmla="*/ 233348 h 7139732"/>
              <a:gd name="connsiteX29" fmla="*/ 2977195 w 6053670"/>
              <a:gd name="connsiteY29" fmla="*/ 235229 h 7139732"/>
              <a:gd name="connsiteX30" fmla="*/ 3101901 w 6053670"/>
              <a:gd name="connsiteY30" fmla="*/ 235229 h 7139732"/>
              <a:gd name="connsiteX31" fmla="*/ 3227817 w 6053670"/>
              <a:gd name="connsiteY31" fmla="*/ 236170 h 7139732"/>
              <a:gd name="connsiteX32" fmla="*/ 3354944 w 6053670"/>
              <a:gd name="connsiteY32" fmla="*/ 235229 h 7139732"/>
              <a:gd name="connsiteX33" fmla="*/ 3483887 w 6053670"/>
              <a:gd name="connsiteY33" fmla="*/ 233348 h 7139732"/>
              <a:gd name="connsiteX34" fmla="*/ 3612830 w 6053670"/>
              <a:gd name="connsiteY34" fmla="*/ 231623 h 7139732"/>
              <a:gd name="connsiteX35" fmla="*/ 3743590 w 6053670"/>
              <a:gd name="connsiteY35" fmla="*/ 227859 h 7139732"/>
              <a:gd name="connsiteX36" fmla="*/ 3875560 w 6053670"/>
              <a:gd name="connsiteY36" fmla="*/ 223938 h 7139732"/>
              <a:gd name="connsiteX37" fmla="*/ 4007530 w 6053670"/>
              <a:gd name="connsiteY37" fmla="*/ 219391 h 7139732"/>
              <a:gd name="connsiteX38" fmla="*/ 4140710 w 6053670"/>
              <a:gd name="connsiteY38" fmla="*/ 212961 h 7139732"/>
              <a:gd name="connsiteX39" fmla="*/ 4275102 w 6053670"/>
              <a:gd name="connsiteY39" fmla="*/ 205277 h 7139732"/>
              <a:gd name="connsiteX40" fmla="*/ 4410098 w 6053670"/>
              <a:gd name="connsiteY40" fmla="*/ 197907 h 7139732"/>
              <a:gd name="connsiteX41" fmla="*/ 4545096 w 6053670"/>
              <a:gd name="connsiteY41" fmla="*/ 188498 h 7139732"/>
              <a:gd name="connsiteX42" fmla="*/ 4681909 w 6053670"/>
              <a:gd name="connsiteY42" fmla="*/ 177207 h 7139732"/>
              <a:gd name="connsiteX43" fmla="*/ 4816905 w 6053670"/>
              <a:gd name="connsiteY43" fmla="*/ 165916 h 7139732"/>
              <a:gd name="connsiteX44" fmla="*/ 4954323 w 6053670"/>
              <a:gd name="connsiteY44" fmla="*/ 152899 h 7139732"/>
              <a:gd name="connsiteX45" fmla="*/ 5092347 w 6053670"/>
              <a:gd name="connsiteY45" fmla="*/ 138629 h 7139732"/>
              <a:gd name="connsiteX46" fmla="*/ 5228555 w 6053670"/>
              <a:gd name="connsiteY46" fmla="*/ 123574 h 7139732"/>
              <a:gd name="connsiteX47" fmla="*/ 5366578 w 6053670"/>
              <a:gd name="connsiteY47" fmla="*/ 106010 h 7139732"/>
              <a:gd name="connsiteX48" fmla="*/ 5503997 w 6053670"/>
              <a:gd name="connsiteY48" fmla="*/ 87192 h 7139732"/>
              <a:gd name="connsiteX49" fmla="*/ 5642020 w 6053670"/>
              <a:gd name="connsiteY49" fmla="*/ 68530 h 7139732"/>
              <a:gd name="connsiteX50" fmla="*/ 5779438 w 6053670"/>
              <a:gd name="connsiteY50" fmla="*/ 46733 h 7139732"/>
              <a:gd name="connsiteX51" fmla="*/ 5916251 w 6053670"/>
              <a:gd name="connsiteY51" fmla="*/ 24464 h 71397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053670" h="7139732">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bg1"/>
          </a:solidFill>
          <a:ln>
            <a:noFill/>
          </a:ln>
        </p:spPr>
      </p:sp>
      <p:sp>
        <p:nvSpPr>
          <p:cNvPr id="16" name="Freeform 5">
            <a:extLst>
              <a:ext uri="{FF2B5EF4-FFF2-40B4-BE49-F238E27FC236}">
                <a16:creationId xmlns:a16="http://schemas.microsoft.com/office/drawing/2014/main" id="{1F23E73A-FDC8-462C-83C1-3AA8961449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sp>
        <p:nvSpPr>
          <p:cNvPr id="2" name="Title 1">
            <a:extLst>
              <a:ext uri="{FF2B5EF4-FFF2-40B4-BE49-F238E27FC236}">
                <a16:creationId xmlns:a16="http://schemas.microsoft.com/office/drawing/2014/main" id="{335DE8DD-E665-430A-A947-5FE226EEBF56}"/>
              </a:ext>
            </a:extLst>
          </p:cNvPr>
          <p:cNvSpPr>
            <a:spLocks noGrp="1"/>
          </p:cNvSpPr>
          <p:nvPr>
            <p:ph type="title"/>
          </p:nvPr>
        </p:nvSpPr>
        <p:spPr>
          <a:xfrm>
            <a:off x="994087" y="1130603"/>
            <a:ext cx="3342442" cy="4596794"/>
          </a:xfrm>
        </p:spPr>
        <p:txBody>
          <a:bodyPr anchor="ctr">
            <a:normAutofit/>
          </a:bodyPr>
          <a:lstStyle/>
          <a:p>
            <a:r>
              <a:rPr lang="en-GB" sz="3200" dirty="0">
                <a:solidFill>
                  <a:srgbClr val="EBEBEB"/>
                </a:solidFill>
              </a:rPr>
              <a:t>The Impact</a:t>
            </a:r>
          </a:p>
        </p:txBody>
      </p:sp>
      <p:sp>
        <p:nvSpPr>
          <p:cNvPr id="22" name="Content Placeholder 21">
            <a:extLst>
              <a:ext uri="{FF2B5EF4-FFF2-40B4-BE49-F238E27FC236}">
                <a16:creationId xmlns:a16="http://schemas.microsoft.com/office/drawing/2014/main" id="{A3FB247B-8C9F-4D39-AA22-2F98D600F19E}"/>
              </a:ext>
            </a:extLst>
          </p:cNvPr>
          <p:cNvSpPr>
            <a:spLocks noGrp="1"/>
          </p:cNvSpPr>
          <p:nvPr>
            <p:ph idx="1"/>
          </p:nvPr>
        </p:nvSpPr>
        <p:spPr>
          <a:xfrm>
            <a:off x="4995638" y="2046064"/>
            <a:ext cx="6544774" cy="3416300"/>
          </a:xfrm>
        </p:spPr>
        <p:txBody>
          <a:bodyPr vert="horz" lIns="91440" tIns="45720" rIns="91440" bIns="45720" rtlCol="0" anchor="t">
            <a:normAutofit/>
          </a:bodyPr>
          <a:lstStyle/>
          <a:p>
            <a:r>
              <a:rPr lang="en-GB" dirty="0"/>
              <a:t>On the patients – poor quality of service</a:t>
            </a:r>
          </a:p>
          <a:p>
            <a:r>
              <a:rPr lang="en-GB" dirty="0"/>
              <a:t>Impacts negatively on staff psyche (Harter, 2001).</a:t>
            </a:r>
          </a:p>
          <a:p>
            <a:r>
              <a:rPr lang="en-GB" dirty="0"/>
              <a:t>Dismissal from work (Collier,2018).</a:t>
            </a:r>
          </a:p>
          <a:p>
            <a:r>
              <a:rPr lang="en-GB" dirty="0"/>
              <a:t>Management- financial loss , bad reputation </a:t>
            </a:r>
          </a:p>
          <a:p>
            <a:endParaRPr lang="en-GB" dirty="0"/>
          </a:p>
        </p:txBody>
      </p:sp>
    </p:spTree>
    <p:extLst>
      <p:ext uri="{BB962C8B-B14F-4D97-AF65-F5344CB8AC3E}">
        <p14:creationId xmlns:p14="http://schemas.microsoft.com/office/powerpoint/2010/main" val="17020273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24E43EB-867C-4B35-9A5C-E435157C72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7C0F5DA-B59F-4F13-8BB8-FFD8F2C572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sp>
      <p:sp>
        <p:nvSpPr>
          <p:cNvPr id="12" name="Freeform 5">
            <a:extLst>
              <a:ext uri="{FF2B5EF4-FFF2-40B4-BE49-F238E27FC236}">
                <a16:creationId xmlns:a16="http://schemas.microsoft.com/office/drawing/2014/main" id="{9CEA1DEC-CC9E-4776-9E08-048A15BFA6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4" name="Freeform: Shape 13">
            <a:extLst>
              <a:ext uri="{FF2B5EF4-FFF2-40B4-BE49-F238E27FC236}">
                <a16:creationId xmlns:a16="http://schemas.microsoft.com/office/drawing/2014/main" id="{9CE399CF-F4B8-4832-A8CB-B93F6B1EF4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5171964" y="-140866"/>
            <a:ext cx="6053670" cy="7139732"/>
          </a:xfrm>
          <a:custGeom>
            <a:avLst/>
            <a:gdLst>
              <a:gd name="connsiteX0" fmla="*/ 6053670 w 6053670"/>
              <a:gd name="connsiteY0" fmla="*/ 1098 h 7139732"/>
              <a:gd name="connsiteX1" fmla="*/ 6053670 w 6053670"/>
              <a:gd name="connsiteY1" fmla="*/ 1084479 h 7139732"/>
              <a:gd name="connsiteX2" fmla="*/ 6053670 w 6053670"/>
              <a:gd name="connsiteY2" fmla="*/ 1254558 h 7139732"/>
              <a:gd name="connsiteX3" fmla="*/ 6053670 w 6053670"/>
              <a:gd name="connsiteY3" fmla="*/ 7139732 h 7139732"/>
              <a:gd name="connsiteX4" fmla="*/ 0 w 6053670"/>
              <a:gd name="connsiteY4" fmla="*/ 7139732 h 7139732"/>
              <a:gd name="connsiteX5" fmla="*/ 0 w 6053670"/>
              <a:gd name="connsiteY5" fmla="*/ 1249853 h 7139732"/>
              <a:gd name="connsiteX6" fmla="*/ 0 w 6053670"/>
              <a:gd name="connsiteY6" fmla="*/ 1084479 h 7139732"/>
              <a:gd name="connsiteX7" fmla="*/ 0 w 6053670"/>
              <a:gd name="connsiteY7" fmla="*/ 0 h 7139732"/>
              <a:gd name="connsiteX8" fmla="*/ 35717 w 6053670"/>
              <a:gd name="connsiteY8" fmla="*/ 5488 h 7139732"/>
              <a:gd name="connsiteX9" fmla="*/ 140445 w 6053670"/>
              <a:gd name="connsiteY9" fmla="*/ 21641 h 7139732"/>
              <a:gd name="connsiteX10" fmla="*/ 216722 w 6053670"/>
              <a:gd name="connsiteY10" fmla="*/ 32932 h 7139732"/>
              <a:gd name="connsiteX11" fmla="*/ 307527 w 6053670"/>
              <a:gd name="connsiteY11" fmla="*/ 44850 h 7139732"/>
              <a:gd name="connsiteX12" fmla="*/ 415282 w 6053670"/>
              <a:gd name="connsiteY12" fmla="*/ 59121 h 7139732"/>
              <a:gd name="connsiteX13" fmla="*/ 534539 w 6053670"/>
              <a:gd name="connsiteY13" fmla="*/ 74175 h 7139732"/>
              <a:gd name="connsiteX14" fmla="*/ 668931 w 6053670"/>
              <a:gd name="connsiteY14" fmla="*/ 90014 h 7139732"/>
              <a:gd name="connsiteX15" fmla="*/ 815430 w 6053670"/>
              <a:gd name="connsiteY15" fmla="*/ 106794 h 7139732"/>
              <a:gd name="connsiteX16" fmla="*/ 974641 w 6053670"/>
              <a:gd name="connsiteY16" fmla="*/ 123574 h 7139732"/>
              <a:gd name="connsiteX17" fmla="*/ 1144144 w 6053670"/>
              <a:gd name="connsiteY17" fmla="*/ 140667 h 7139732"/>
              <a:gd name="connsiteX18" fmla="*/ 1326965 w 6053670"/>
              <a:gd name="connsiteY18" fmla="*/ 156506 h 7139732"/>
              <a:gd name="connsiteX19" fmla="*/ 1518261 w 6053670"/>
              <a:gd name="connsiteY19" fmla="*/ 171717 h 7139732"/>
              <a:gd name="connsiteX20" fmla="*/ 1720453 w 6053670"/>
              <a:gd name="connsiteY20" fmla="*/ 185518 h 7139732"/>
              <a:gd name="connsiteX21" fmla="*/ 1931121 w 6053670"/>
              <a:gd name="connsiteY21" fmla="*/ 198690 h 7139732"/>
              <a:gd name="connsiteX22" fmla="*/ 2150869 w 6053670"/>
              <a:gd name="connsiteY22" fmla="*/ 211079 h 7139732"/>
              <a:gd name="connsiteX23" fmla="*/ 2263467 w 6053670"/>
              <a:gd name="connsiteY23" fmla="*/ 215470 h 7139732"/>
              <a:gd name="connsiteX24" fmla="*/ 2378487 w 6053670"/>
              <a:gd name="connsiteY24" fmla="*/ 220332 h 7139732"/>
              <a:gd name="connsiteX25" fmla="*/ 2495323 w 6053670"/>
              <a:gd name="connsiteY25" fmla="*/ 224879 h 7139732"/>
              <a:gd name="connsiteX26" fmla="*/ 2612764 w 6053670"/>
              <a:gd name="connsiteY26" fmla="*/ 227859 h 7139732"/>
              <a:gd name="connsiteX27" fmla="*/ 2732627 w 6053670"/>
              <a:gd name="connsiteY27" fmla="*/ 230525 h 7139732"/>
              <a:gd name="connsiteX28" fmla="*/ 2853700 w 6053670"/>
              <a:gd name="connsiteY28" fmla="*/ 233348 h 7139732"/>
              <a:gd name="connsiteX29" fmla="*/ 2977195 w 6053670"/>
              <a:gd name="connsiteY29" fmla="*/ 235229 h 7139732"/>
              <a:gd name="connsiteX30" fmla="*/ 3101901 w 6053670"/>
              <a:gd name="connsiteY30" fmla="*/ 235229 h 7139732"/>
              <a:gd name="connsiteX31" fmla="*/ 3227817 w 6053670"/>
              <a:gd name="connsiteY31" fmla="*/ 236170 h 7139732"/>
              <a:gd name="connsiteX32" fmla="*/ 3354944 w 6053670"/>
              <a:gd name="connsiteY32" fmla="*/ 235229 h 7139732"/>
              <a:gd name="connsiteX33" fmla="*/ 3483887 w 6053670"/>
              <a:gd name="connsiteY33" fmla="*/ 233348 h 7139732"/>
              <a:gd name="connsiteX34" fmla="*/ 3612830 w 6053670"/>
              <a:gd name="connsiteY34" fmla="*/ 231623 h 7139732"/>
              <a:gd name="connsiteX35" fmla="*/ 3743590 w 6053670"/>
              <a:gd name="connsiteY35" fmla="*/ 227859 h 7139732"/>
              <a:gd name="connsiteX36" fmla="*/ 3875560 w 6053670"/>
              <a:gd name="connsiteY36" fmla="*/ 223938 h 7139732"/>
              <a:gd name="connsiteX37" fmla="*/ 4007530 w 6053670"/>
              <a:gd name="connsiteY37" fmla="*/ 219391 h 7139732"/>
              <a:gd name="connsiteX38" fmla="*/ 4140710 w 6053670"/>
              <a:gd name="connsiteY38" fmla="*/ 212961 h 7139732"/>
              <a:gd name="connsiteX39" fmla="*/ 4275102 w 6053670"/>
              <a:gd name="connsiteY39" fmla="*/ 205277 h 7139732"/>
              <a:gd name="connsiteX40" fmla="*/ 4410098 w 6053670"/>
              <a:gd name="connsiteY40" fmla="*/ 197907 h 7139732"/>
              <a:gd name="connsiteX41" fmla="*/ 4545096 w 6053670"/>
              <a:gd name="connsiteY41" fmla="*/ 188498 h 7139732"/>
              <a:gd name="connsiteX42" fmla="*/ 4681909 w 6053670"/>
              <a:gd name="connsiteY42" fmla="*/ 177207 h 7139732"/>
              <a:gd name="connsiteX43" fmla="*/ 4816905 w 6053670"/>
              <a:gd name="connsiteY43" fmla="*/ 165916 h 7139732"/>
              <a:gd name="connsiteX44" fmla="*/ 4954323 w 6053670"/>
              <a:gd name="connsiteY44" fmla="*/ 152899 h 7139732"/>
              <a:gd name="connsiteX45" fmla="*/ 5092347 w 6053670"/>
              <a:gd name="connsiteY45" fmla="*/ 138629 h 7139732"/>
              <a:gd name="connsiteX46" fmla="*/ 5228555 w 6053670"/>
              <a:gd name="connsiteY46" fmla="*/ 123574 h 7139732"/>
              <a:gd name="connsiteX47" fmla="*/ 5366578 w 6053670"/>
              <a:gd name="connsiteY47" fmla="*/ 106010 h 7139732"/>
              <a:gd name="connsiteX48" fmla="*/ 5503997 w 6053670"/>
              <a:gd name="connsiteY48" fmla="*/ 87192 h 7139732"/>
              <a:gd name="connsiteX49" fmla="*/ 5642020 w 6053670"/>
              <a:gd name="connsiteY49" fmla="*/ 68530 h 7139732"/>
              <a:gd name="connsiteX50" fmla="*/ 5779438 w 6053670"/>
              <a:gd name="connsiteY50" fmla="*/ 46733 h 7139732"/>
              <a:gd name="connsiteX51" fmla="*/ 5916251 w 6053670"/>
              <a:gd name="connsiteY51" fmla="*/ 24464 h 71397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053670" h="7139732">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bg1"/>
          </a:solidFill>
          <a:ln>
            <a:noFill/>
          </a:ln>
        </p:spPr>
      </p:sp>
      <p:sp>
        <p:nvSpPr>
          <p:cNvPr id="16" name="Freeform 5">
            <a:extLst>
              <a:ext uri="{FF2B5EF4-FFF2-40B4-BE49-F238E27FC236}">
                <a16:creationId xmlns:a16="http://schemas.microsoft.com/office/drawing/2014/main" id="{1F23E73A-FDC8-462C-83C1-3AA8961449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sp>
        <p:nvSpPr>
          <p:cNvPr id="2" name="Title 1">
            <a:extLst>
              <a:ext uri="{FF2B5EF4-FFF2-40B4-BE49-F238E27FC236}">
                <a16:creationId xmlns:a16="http://schemas.microsoft.com/office/drawing/2014/main" id="{C4397F10-15EE-41F6-AFD4-8C9237B246DD}"/>
              </a:ext>
            </a:extLst>
          </p:cNvPr>
          <p:cNvSpPr>
            <a:spLocks noGrp="1"/>
          </p:cNvSpPr>
          <p:nvPr>
            <p:ph type="title"/>
          </p:nvPr>
        </p:nvSpPr>
        <p:spPr>
          <a:xfrm>
            <a:off x="994087" y="1130603"/>
            <a:ext cx="3342442" cy="4596794"/>
          </a:xfrm>
        </p:spPr>
        <p:txBody>
          <a:bodyPr anchor="ctr">
            <a:normAutofit/>
          </a:bodyPr>
          <a:lstStyle/>
          <a:p>
            <a:br>
              <a:rPr lang="en-GB" sz="3200" dirty="0">
                <a:solidFill>
                  <a:srgbClr val="EBEBEB"/>
                </a:solidFill>
              </a:rPr>
            </a:br>
            <a:r>
              <a:rPr lang="en-GB" sz="3200" dirty="0">
                <a:solidFill>
                  <a:srgbClr val="EBEBEB"/>
                </a:solidFill>
              </a:rPr>
              <a:t>Pestel Analysis</a:t>
            </a:r>
          </a:p>
        </p:txBody>
      </p:sp>
      <p:sp>
        <p:nvSpPr>
          <p:cNvPr id="3" name="Content Placeholder 2">
            <a:extLst>
              <a:ext uri="{FF2B5EF4-FFF2-40B4-BE49-F238E27FC236}">
                <a16:creationId xmlns:a16="http://schemas.microsoft.com/office/drawing/2014/main" id="{590B4365-D513-40C0-8215-65CE44145F5A}"/>
              </a:ext>
            </a:extLst>
          </p:cNvPr>
          <p:cNvSpPr>
            <a:spLocks noGrp="1"/>
          </p:cNvSpPr>
          <p:nvPr>
            <p:ph idx="1"/>
          </p:nvPr>
        </p:nvSpPr>
        <p:spPr>
          <a:xfrm>
            <a:off x="4880497" y="1468292"/>
            <a:ext cx="7217111" cy="3619453"/>
          </a:xfrm>
        </p:spPr>
        <p:txBody>
          <a:bodyPr anchor="ctr">
            <a:normAutofit lnSpcReduction="10000"/>
          </a:bodyPr>
          <a:lstStyle/>
          <a:p>
            <a:pPr>
              <a:lnSpc>
                <a:spcPct val="150000"/>
              </a:lnSpc>
            </a:pPr>
            <a:r>
              <a:rPr lang="en-GB" sz="2000" dirty="0"/>
              <a:t>Pestel analysis is a model used by marketers to assess and observe the macro-environmental elements that influences an organization. </a:t>
            </a:r>
            <a:endParaRPr lang="en-US" dirty="0"/>
          </a:p>
          <a:p>
            <a:r>
              <a:rPr lang="en-GB" dirty="0"/>
              <a:t>It is used in determining the hazards and faults to be used in a Swot analysis(Ay,2017).</a:t>
            </a:r>
          </a:p>
          <a:p>
            <a:r>
              <a:rPr lang="en-GB" sz="2000" dirty="0"/>
              <a:t>The acronym Pestel was first used in Professor Aguilar's 1967 book.</a:t>
            </a:r>
          </a:p>
          <a:p>
            <a:r>
              <a:rPr lang="en-GB" sz="2000" dirty="0"/>
              <a:t>Pestel is an acronym which means Political, Economic, Social, Technological, Environmental and Legal.(Hardy,2022).</a:t>
            </a:r>
          </a:p>
        </p:txBody>
      </p:sp>
      <p:pic>
        <p:nvPicPr>
          <p:cNvPr id="4" name="Picture 4" descr="Diagram&#10;&#10;Description automatically generated">
            <a:extLst>
              <a:ext uri="{FF2B5EF4-FFF2-40B4-BE49-F238E27FC236}">
                <a16:creationId xmlns:a16="http://schemas.microsoft.com/office/drawing/2014/main" id="{589E2014-D0C8-49AB-8633-9CAF922E2848}"/>
              </a:ext>
            </a:extLst>
          </p:cNvPr>
          <p:cNvPicPr>
            <a:picLocks noChangeAspect="1"/>
          </p:cNvPicPr>
          <p:nvPr/>
        </p:nvPicPr>
        <p:blipFill>
          <a:blip r:embed="rId2"/>
          <a:stretch>
            <a:fillRect/>
          </a:stretch>
        </p:blipFill>
        <p:spPr>
          <a:xfrm>
            <a:off x="1282616" y="893157"/>
            <a:ext cx="2380100" cy="2468611"/>
          </a:xfrm>
          <a:prstGeom prst="rect">
            <a:avLst/>
          </a:prstGeom>
        </p:spPr>
      </p:pic>
    </p:spTree>
    <p:extLst>
      <p:ext uri="{BB962C8B-B14F-4D97-AF65-F5344CB8AC3E}">
        <p14:creationId xmlns:p14="http://schemas.microsoft.com/office/powerpoint/2010/main" val="4620081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 name="Rectangle 7">
            <a:extLst>
              <a:ext uri="{FF2B5EF4-FFF2-40B4-BE49-F238E27FC236}">
                <a16:creationId xmlns:a16="http://schemas.microsoft.com/office/drawing/2014/main" id="{324E43EB-867C-4B35-9A5C-E435157C72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7C0F5DA-B59F-4F13-8BB8-FFD8F2C572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sp>
      <p:sp>
        <p:nvSpPr>
          <p:cNvPr id="6" name="Freeform 5">
            <a:extLst>
              <a:ext uri="{FF2B5EF4-FFF2-40B4-BE49-F238E27FC236}">
                <a16:creationId xmlns:a16="http://schemas.microsoft.com/office/drawing/2014/main" id="{9CEA1DEC-CC9E-4776-9E08-048A15BFA6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7" name="Freeform: Shape 13">
            <a:extLst>
              <a:ext uri="{FF2B5EF4-FFF2-40B4-BE49-F238E27FC236}">
                <a16:creationId xmlns:a16="http://schemas.microsoft.com/office/drawing/2014/main" id="{9CE399CF-F4B8-4832-A8CB-B93F6B1EF4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5171964" y="-140866"/>
            <a:ext cx="6053670" cy="7139732"/>
          </a:xfrm>
          <a:custGeom>
            <a:avLst/>
            <a:gdLst>
              <a:gd name="connsiteX0" fmla="*/ 6053670 w 6053670"/>
              <a:gd name="connsiteY0" fmla="*/ 1098 h 7139732"/>
              <a:gd name="connsiteX1" fmla="*/ 6053670 w 6053670"/>
              <a:gd name="connsiteY1" fmla="*/ 1084479 h 7139732"/>
              <a:gd name="connsiteX2" fmla="*/ 6053670 w 6053670"/>
              <a:gd name="connsiteY2" fmla="*/ 1254558 h 7139732"/>
              <a:gd name="connsiteX3" fmla="*/ 6053670 w 6053670"/>
              <a:gd name="connsiteY3" fmla="*/ 7139732 h 7139732"/>
              <a:gd name="connsiteX4" fmla="*/ 0 w 6053670"/>
              <a:gd name="connsiteY4" fmla="*/ 7139732 h 7139732"/>
              <a:gd name="connsiteX5" fmla="*/ 0 w 6053670"/>
              <a:gd name="connsiteY5" fmla="*/ 1249853 h 7139732"/>
              <a:gd name="connsiteX6" fmla="*/ 0 w 6053670"/>
              <a:gd name="connsiteY6" fmla="*/ 1084479 h 7139732"/>
              <a:gd name="connsiteX7" fmla="*/ 0 w 6053670"/>
              <a:gd name="connsiteY7" fmla="*/ 0 h 7139732"/>
              <a:gd name="connsiteX8" fmla="*/ 35717 w 6053670"/>
              <a:gd name="connsiteY8" fmla="*/ 5488 h 7139732"/>
              <a:gd name="connsiteX9" fmla="*/ 140445 w 6053670"/>
              <a:gd name="connsiteY9" fmla="*/ 21641 h 7139732"/>
              <a:gd name="connsiteX10" fmla="*/ 216722 w 6053670"/>
              <a:gd name="connsiteY10" fmla="*/ 32932 h 7139732"/>
              <a:gd name="connsiteX11" fmla="*/ 307527 w 6053670"/>
              <a:gd name="connsiteY11" fmla="*/ 44850 h 7139732"/>
              <a:gd name="connsiteX12" fmla="*/ 415282 w 6053670"/>
              <a:gd name="connsiteY12" fmla="*/ 59121 h 7139732"/>
              <a:gd name="connsiteX13" fmla="*/ 534539 w 6053670"/>
              <a:gd name="connsiteY13" fmla="*/ 74175 h 7139732"/>
              <a:gd name="connsiteX14" fmla="*/ 668931 w 6053670"/>
              <a:gd name="connsiteY14" fmla="*/ 90014 h 7139732"/>
              <a:gd name="connsiteX15" fmla="*/ 815430 w 6053670"/>
              <a:gd name="connsiteY15" fmla="*/ 106794 h 7139732"/>
              <a:gd name="connsiteX16" fmla="*/ 974641 w 6053670"/>
              <a:gd name="connsiteY16" fmla="*/ 123574 h 7139732"/>
              <a:gd name="connsiteX17" fmla="*/ 1144144 w 6053670"/>
              <a:gd name="connsiteY17" fmla="*/ 140667 h 7139732"/>
              <a:gd name="connsiteX18" fmla="*/ 1326965 w 6053670"/>
              <a:gd name="connsiteY18" fmla="*/ 156506 h 7139732"/>
              <a:gd name="connsiteX19" fmla="*/ 1518261 w 6053670"/>
              <a:gd name="connsiteY19" fmla="*/ 171717 h 7139732"/>
              <a:gd name="connsiteX20" fmla="*/ 1720453 w 6053670"/>
              <a:gd name="connsiteY20" fmla="*/ 185518 h 7139732"/>
              <a:gd name="connsiteX21" fmla="*/ 1931121 w 6053670"/>
              <a:gd name="connsiteY21" fmla="*/ 198690 h 7139732"/>
              <a:gd name="connsiteX22" fmla="*/ 2150869 w 6053670"/>
              <a:gd name="connsiteY22" fmla="*/ 211079 h 7139732"/>
              <a:gd name="connsiteX23" fmla="*/ 2263467 w 6053670"/>
              <a:gd name="connsiteY23" fmla="*/ 215470 h 7139732"/>
              <a:gd name="connsiteX24" fmla="*/ 2378487 w 6053670"/>
              <a:gd name="connsiteY24" fmla="*/ 220332 h 7139732"/>
              <a:gd name="connsiteX25" fmla="*/ 2495323 w 6053670"/>
              <a:gd name="connsiteY25" fmla="*/ 224879 h 7139732"/>
              <a:gd name="connsiteX26" fmla="*/ 2612764 w 6053670"/>
              <a:gd name="connsiteY26" fmla="*/ 227859 h 7139732"/>
              <a:gd name="connsiteX27" fmla="*/ 2732627 w 6053670"/>
              <a:gd name="connsiteY27" fmla="*/ 230525 h 7139732"/>
              <a:gd name="connsiteX28" fmla="*/ 2853700 w 6053670"/>
              <a:gd name="connsiteY28" fmla="*/ 233348 h 7139732"/>
              <a:gd name="connsiteX29" fmla="*/ 2977195 w 6053670"/>
              <a:gd name="connsiteY29" fmla="*/ 235229 h 7139732"/>
              <a:gd name="connsiteX30" fmla="*/ 3101901 w 6053670"/>
              <a:gd name="connsiteY30" fmla="*/ 235229 h 7139732"/>
              <a:gd name="connsiteX31" fmla="*/ 3227817 w 6053670"/>
              <a:gd name="connsiteY31" fmla="*/ 236170 h 7139732"/>
              <a:gd name="connsiteX32" fmla="*/ 3354944 w 6053670"/>
              <a:gd name="connsiteY32" fmla="*/ 235229 h 7139732"/>
              <a:gd name="connsiteX33" fmla="*/ 3483887 w 6053670"/>
              <a:gd name="connsiteY33" fmla="*/ 233348 h 7139732"/>
              <a:gd name="connsiteX34" fmla="*/ 3612830 w 6053670"/>
              <a:gd name="connsiteY34" fmla="*/ 231623 h 7139732"/>
              <a:gd name="connsiteX35" fmla="*/ 3743590 w 6053670"/>
              <a:gd name="connsiteY35" fmla="*/ 227859 h 7139732"/>
              <a:gd name="connsiteX36" fmla="*/ 3875560 w 6053670"/>
              <a:gd name="connsiteY36" fmla="*/ 223938 h 7139732"/>
              <a:gd name="connsiteX37" fmla="*/ 4007530 w 6053670"/>
              <a:gd name="connsiteY37" fmla="*/ 219391 h 7139732"/>
              <a:gd name="connsiteX38" fmla="*/ 4140710 w 6053670"/>
              <a:gd name="connsiteY38" fmla="*/ 212961 h 7139732"/>
              <a:gd name="connsiteX39" fmla="*/ 4275102 w 6053670"/>
              <a:gd name="connsiteY39" fmla="*/ 205277 h 7139732"/>
              <a:gd name="connsiteX40" fmla="*/ 4410098 w 6053670"/>
              <a:gd name="connsiteY40" fmla="*/ 197907 h 7139732"/>
              <a:gd name="connsiteX41" fmla="*/ 4545096 w 6053670"/>
              <a:gd name="connsiteY41" fmla="*/ 188498 h 7139732"/>
              <a:gd name="connsiteX42" fmla="*/ 4681909 w 6053670"/>
              <a:gd name="connsiteY42" fmla="*/ 177207 h 7139732"/>
              <a:gd name="connsiteX43" fmla="*/ 4816905 w 6053670"/>
              <a:gd name="connsiteY43" fmla="*/ 165916 h 7139732"/>
              <a:gd name="connsiteX44" fmla="*/ 4954323 w 6053670"/>
              <a:gd name="connsiteY44" fmla="*/ 152899 h 7139732"/>
              <a:gd name="connsiteX45" fmla="*/ 5092347 w 6053670"/>
              <a:gd name="connsiteY45" fmla="*/ 138629 h 7139732"/>
              <a:gd name="connsiteX46" fmla="*/ 5228555 w 6053670"/>
              <a:gd name="connsiteY46" fmla="*/ 123574 h 7139732"/>
              <a:gd name="connsiteX47" fmla="*/ 5366578 w 6053670"/>
              <a:gd name="connsiteY47" fmla="*/ 106010 h 7139732"/>
              <a:gd name="connsiteX48" fmla="*/ 5503997 w 6053670"/>
              <a:gd name="connsiteY48" fmla="*/ 87192 h 7139732"/>
              <a:gd name="connsiteX49" fmla="*/ 5642020 w 6053670"/>
              <a:gd name="connsiteY49" fmla="*/ 68530 h 7139732"/>
              <a:gd name="connsiteX50" fmla="*/ 5779438 w 6053670"/>
              <a:gd name="connsiteY50" fmla="*/ 46733 h 7139732"/>
              <a:gd name="connsiteX51" fmla="*/ 5916251 w 6053670"/>
              <a:gd name="connsiteY51" fmla="*/ 24464 h 71397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053670" h="7139732">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bg1"/>
          </a:solidFill>
          <a:ln>
            <a:noFill/>
          </a:ln>
        </p:spPr>
      </p:sp>
      <p:sp>
        <p:nvSpPr>
          <p:cNvPr id="9" name="Freeform 5">
            <a:extLst>
              <a:ext uri="{FF2B5EF4-FFF2-40B4-BE49-F238E27FC236}">
                <a16:creationId xmlns:a16="http://schemas.microsoft.com/office/drawing/2014/main" id="{1F23E73A-FDC8-462C-83C1-3AA8961449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sp>
        <p:nvSpPr>
          <p:cNvPr id="2" name="Title 1">
            <a:extLst>
              <a:ext uri="{FF2B5EF4-FFF2-40B4-BE49-F238E27FC236}">
                <a16:creationId xmlns:a16="http://schemas.microsoft.com/office/drawing/2014/main" id="{5FB5FE51-AFB6-4BCA-9B6A-7254730455E6}"/>
              </a:ext>
            </a:extLst>
          </p:cNvPr>
          <p:cNvSpPr>
            <a:spLocks noGrp="1"/>
          </p:cNvSpPr>
          <p:nvPr>
            <p:ph type="title"/>
          </p:nvPr>
        </p:nvSpPr>
        <p:spPr>
          <a:xfrm>
            <a:off x="533819" y="1130603"/>
            <a:ext cx="4406173" cy="4596794"/>
          </a:xfrm>
        </p:spPr>
        <p:txBody>
          <a:bodyPr vert="horz" lIns="91440" tIns="45720" rIns="91440" bIns="45720" rtlCol="0" anchor="ctr">
            <a:normAutofit/>
          </a:bodyPr>
          <a:lstStyle/>
          <a:p>
            <a:r>
              <a:rPr lang="en-US" sz="3200" dirty="0">
                <a:solidFill>
                  <a:srgbClr val="EBEBEB"/>
                </a:solidFill>
              </a:rPr>
              <a:t>Political</a:t>
            </a:r>
            <a:br>
              <a:rPr lang="en-US" sz="3200" dirty="0">
                <a:solidFill>
                  <a:srgbClr val="EBEBEB"/>
                </a:solidFill>
              </a:rPr>
            </a:br>
            <a:r>
              <a:rPr lang="en-US" sz="3200" dirty="0"/>
              <a:t>Economic</a:t>
            </a:r>
            <a:br>
              <a:rPr lang="en-US" sz="3200" dirty="0"/>
            </a:br>
            <a:r>
              <a:rPr lang="en-US" sz="3200" dirty="0"/>
              <a:t>Social</a:t>
            </a:r>
            <a:br>
              <a:rPr lang="en-US" sz="3200" dirty="0"/>
            </a:br>
            <a:endParaRPr lang="en-US" sz="3200"/>
          </a:p>
        </p:txBody>
      </p:sp>
      <p:sp>
        <p:nvSpPr>
          <p:cNvPr id="3" name="TextBox 2">
            <a:extLst>
              <a:ext uri="{FF2B5EF4-FFF2-40B4-BE49-F238E27FC236}">
                <a16:creationId xmlns:a16="http://schemas.microsoft.com/office/drawing/2014/main" id="{78B21DB5-394C-4B85-9671-0605E501F975}"/>
              </a:ext>
            </a:extLst>
          </p:cNvPr>
          <p:cNvSpPr txBox="1"/>
          <p:nvPr/>
        </p:nvSpPr>
        <p:spPr>
          <a:xfrm>
            <a:off x="4853988" y="2370639"/>
            <a:ext cx="6683969" cy="3489334"/>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defTabSz="457200">
              <a:spcBef>
                <a:spcPts val="1000"/>
              </a:spcBef>
              <a:buClr>
                <a:schemeClr val="accent1"/>
              </a:buClr>
              <a:buSzPct val="80000"/>
              <a:buFont typeface="Wingdings 3" charset="2"/>
              <a:buChar char=""/>
            </a:pPr>
            <a:r>
              <a:rPr lang="en-US" sz="2000" dirty="0">
                <a:solidFill>
                  <a:schemeClr val="tx1">
                    <a:lumMod val="75000"/>
                    <a:lumOff val="25000"/>
                  </a:schemeClr>
                </a:solidFill>
              </a:rPr>
              <a:t>Political    : Brexit , tax, Corruption</a:t>
            </a:r>
          </a:p>
          <a:p>
            <a:pPr defTabSz="457200">
              <a:spcBef>
                <a:spcPts val="1000"/>
              </a:spcBef>
              <a:buClr>
                <a:schemeClr val="accent1"/>
              </a:buClr>
              <a:buSzPct val="80000"/>
              <a:buFont typeface="Wingdings 3" charset="2"/>
              <a:buChar char=""/>
            </a:pPr>
            <a:r>
              <a:rPr lang="en-US" sz="2000" dirty="0">
                <a:solidFill>
                  <a:schemeClr val="tx1">
                    <a:lumMod val="75000"/>
                    <a:lumOff val="25000"/>
                  </a:schemeClr>
                </a:solidFill>
              </a:rPr>
              <a:t>Economy :Exchange rate, inflation, low income </a:t>
            </a:r>
          </a:p>
          <a:p>
            <a:pPr defTabSz="457200">
              <a:spcBef>
                <a:spcPts val="1000"/>
              </a:spcBef>
              <a:buClr>
                <a:schemeClr val="accent1"/>
              </a:buClr>
              <a:buSzPct val="80000"/>
              <a:buFont typeface="Wingdings 3" charset="2"/>
              <a:buChar char=""/>
            </a:pPr>
            <a:r>
              <a:rPr lang="en-US" sz="2000" dirty="0">
                <a:solidFill>
                  <a:schemeClr val="tx1">
                    <a:lumMod val="75000"/>
                    <a:lumOff val="25000"/>
                  </a:schemeClr>
                </a:solidFill>
              </a:rPr>
              <a:t>Social       :Relationship, attitude, cultural</a:t>
            </a:r>
          </a:p>
          <a:p>
            <a:pPr defTabSz="457200">
              <a:spcBef>
                <a:spcPts val="1000"/>
              </a:spcBef>
              <a:buClr>
                <a:schemeClr val="accent1"/>
              </a:buClr>
              <a:buSzPct val="80000"/>
              <a:buFont typeface="Wingdings 3" charset="2"/>
              <a:buChar char=""/>
            </a:pPr>
            <a:endParaRPr lang="en-US" sz="2000" dirty="0">
              <a:solidFill>
                <a:schemeClr val="tx1">
                  <a:lumMod val="75000"/>
                  <a:lumOff val="25000"/>
                </a:schemeClr>
              </a:solidFill>
            </a:endParaRPr>
          </a:p>
          <a:p>
            <a:pPr defTabSz="457200">
              <a:spcBef>
                <a:spcPts val="1000"/>
              </a:spcBef>
              <a:buClr>
                <a:schemeClr val="accent1"/>
              </a:buClr>
              <a:buSzPct val="80000"/>
              <a:buFont typeface="Wingdings 3" charset="2"/>
              <a:buChar char=""/>
            </a:pPr>
            <a:endParaRPr lang="en-US" sz="2000" dirty="0">
              <a:solidFill>
                <a:schemeClr val="tx1">
                  <a:lumMod val="75000"/>
                  <a:lumOff val="25000"/>
                </a:schemeClr>
              </a:solidFill>
            </a:endParaRPr>
          </a:p>
          <a:p>
            <a:pPr defTabSz="457200">
              <a:spcBef>
                <a:spcPts val="1000"/>
              </a:spcBef>
              <a:buClr>
                <a:schemeClr val="accent1"/>
              </a:buClr>
              <a:buSzPct val="80000"/>
            </a:pPr>
            <a:endParaRPr lang="en-US" sz="2000" dirty="0">
              <a:solidFill>
                <a:schemeClr val="tx1">
                  <a:lumMod val="75000"/>
                  <a:lumOff val="25000"/>
                </a:schemeClr>
              </a:solidFill>
            </a:endParaRPr>
          </a:p>
          <a:p>
            <a:pPr defTabSz="457200">
              <a:spcBef>
                <a:spcPts val="1000"/>
              </a:spcBef>
              <a:buClr>
                <a:schemeClr val="accent1"/>
              </a:buClr>
              <a:buSzPct val="80000"/>
              <a:buFont typeface="Wingdings 3" charset="2"/>
              <a:buChar char=""/>
            </a:pPr>
            <a:endParaRPr lang="en-US" sz="2000" dirty="0">
              <a:solidFill>
                <a:schemeClr val="tx1">
                  <a:lumMod val="75000"/>
                  <a:lumOff val="25000"/>
                </a:schemeClr>
              </a:solidFill>
            </a:endParaRPr>
          </a:p>
        </p:txBody>
      </p:sp>
      <p:pic>
        <p:nvPicPr>
          <p:cNvPr id="4" name="Picture 7" descr="A picture containing text, clipart&#10;&#10;Description automatically generated">
            <a:extLst>
              <a:ext uri="{FF2B5EF4-FFF2-40B4-BE49-F238E27FC236}">
                <a16:creationId xmlns:a16="http://schemas.microsoft.com/office/drawing/2014/main" id="{A7FC1EDD-7FE5-42F5-B6B4-040BEAAE318C}"/>
              </a:ext>
            </a:extLst>
          </p:cNvPr>
          <p:cNvPicPr>
            <a:picLocks noChangeAspect="1"/>
          </p:cNvPicPr>
          <p:nvPr/>
        </p:nvPicPr>
        <p:blipFill>
          <a:blip r:embed="rId2"/>
          <a:stretch>
            <a:fillRect/>
          </a:stretch>
        </p:blipFill>
        <p:spPr>
          <a:xfrm>
            <a:off x="5102841" y="4113405"/>
            <a:ext cx="2712516" cy="1914637"/>
          </a:xfrm>
          <a:prstGeom prst="rect">
            <a:avLst/>
          </a:prstGeom>
        </p:spPr>
      </p:pic>
      <p:pic>
        <p:nvPicPr>
          <p:cNvPr id="8" name="Picture 10">
            <a:extLst>
              <a:ext uri="{FF2B5EF4-FFF2-40B4-BE49-F238E27FC236}">
                <a16:creationId xmlns:a16="http://schemas.microsoft.com/office/drawing/2014/main" id="{618FFCBC-8840-4BBD-8BE0-B16092FADE5E}"/>
              </a:ext>
            </a:extLst>
          </p:cNvPr>
          <p:cNvPicPr>
            <a:picLocks noChangeAspect="1"/>
          </p:cNvPicPr>
          <p:nvPr/>
        </p:nvPicPr>
        <p:blipFill>
          <a:blip r:embed="rId3"/>
          <a:stretch>
            <a:fillRect/>
          </a:stretch>
        </p:blipFill>
        <p:spPr>
          <a:xfrm>
            <a:off x="9138758" y="194751"/>
            <a:ext cx="2628900" cy="1743075"/>
          </a:xfrm>
          <a:prstGeom prst="rect">
            <a:avLst/>
          </a:prstGeom>
        </p:spPr>
      </p:pic>
    </p:spTree>
    <p:extLst>
      <p:ext uri="{BB962C8B-B14F-4D97-AF65-F5344CB8AC3E}">
        <p14:creationId xmlns:p14="http://schemas.microsoft.com/office/powerpoint/2010/main" val="5952332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 name="Rectangle 7">
            <a:extLst>
              <a:ext uri="{FF2B5EF4-FFF2-40B4-BE49-F238E27FC236}">
                <a16:creationId xmlns:a16="http://schemas.microsoft.com/office/drawing/2014/main" id="{324E43EB-867C-4B35-9A5C-E435157C72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9">
            <a:extLst>
              <a:ext uri="{FF2B5EF4-FFF2-40B4-BE49-F238E27FC236}">
                <a16:creationId xmlns:a16="http://schemas.microsoft.com/office/drawing/2014/main" id="{A7C0F5DA-B59F-4F13-8BB8-FFD8F2C572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sp>
      <p:sp>
        <p:nvSpPr>
          <p:cNvPr id="7" name="Freeform 5">
            <a:extLst>
              <a:ext uri="{FF2B5EF4-FFF2-40B4-BE49-F238E27FC236}">
                <a16:creationId xmlns:a16="http://schemas.microsoft.com/office/drawing/2014/main" id="{9CEA1DEC-CC9E-4776-9E08-048A15BFA6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9" name="Freeform: Shape 13">
            <a:extLst>
              <a:ext uri="{FF2B5EF4-FFF2-40B4-BE49-F238E27FC236}">
                <a16:creationId xmlns:a16="http://schemas.microsoft.com/office/drawing/2014/main" id="{9CE399CF-F4B8-4832-A8CB-B93F6B1EF4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5171964" y="-140866"/>
            <a:ext cx="6053670" cy="7139732"/>
          </a:xfrm>
          <a:custGeom>
            <a:avLst/>
            <a:gdLst>
              <a:gd name="connsiteX0" fmla="*/ 6053670 w 6053670"/>
              <a:gd name="connsiteY0" fmla="*/ 1098 h 7139732"/>
              <a:gd name="connsiteX1" fmla="*/ 6053670 w 6053670"/>
              <a:gd name="connsiteY1" fmla="*/ 1084479 h 7139732"/>
              <a:gd name="connsiteX2" fmla="*/ 6053670 w 6053670"/>
              <a:gd name="connsiteY2" fmla="*/ 1254558 h 7139732"/>
              <a:gd name="connsiteX3" fmla="*/ 6053670 w 6053670"/>
              <a:gd name="connsiteY3" fmla="*/ 7139732 h 7139732"/>
              <a:gd name="connsiteX4" fmla="*/ 0 w 6053670"/>
              <a:gd name="connsiteY4" fmla="*/ 7139732 h 7139732"/>
              <a:gd name="connsiteX5" fmla="*/ 0 w 6053670"/>
              <a:gd name="connsiteY5" fmla="*/ 1249853 h 7139732"/>
              <a:gd name="connsiteX6" fmla="*/ 0 w 6053670"/>
              <a:gd name="connsiteY6" fmla="*/ 1084479 h 7139732"/>
              <a:gd name="connsiteX7" fmla="*/ 0 w 6053670"/>
              <a:gd name="connsiteY7" fmla="*/ 0 h 7139732"/>
              <a:gd name="connsiteX8" fmla="*/ 35717 w 6053670"/>
              <a:gd name="connsiteY8" fmla="*/ 5488 h 7139732"/>
              <a:gd name="connsiteX9" fmla="*/ 140445 w 6053670"/>
              <a:gd name="connsiteY9" fmla="*/ 21641 h 7139732"/>
              <a:gd name="connsiteX10" fmla="*/ 216722 w 6053670"/>
              <a:gd name="connsiteY10" fmla="*/ 32932 h 7139732"/>
              <a:gd name="connsiteX11" fmla="*/ 307527 w 6053670"/>
              <a:gd name="connsiteY11" fmla="*/ 44850 h 7139732"/>
              <a:gd name="connsiteX12" fmla="*/ 415282 w 6053670"/>
              <a:gd name="connsiteY12" fmla="*/ 59121 h 7139732"/>
              <a:gd name="connsiteX13" fmla="*/ 534539 w 6053670"/>
              <a:gd name="connsiteY13" fmla="*/ 74175 h 7139732"/>
              <a:gd name="connsiteX14" fmla="*/ 668931 w 6053670"/>
              <a:gd name="connsiteY14" fmla="*/ 90014 h 7139732"/>
              <a:gd name="connsiteX15" fmla="*/ 815430 w 6053670"/>
              <a:gd name="connsiteY15" fmla="*/ 106794 h 7139732"/>
              <a:gd name="connsiteX16" fmla="*/ 974641 w 6053670"/>
              <a:gd name="connsiteY16" fmla="*/ 123574 h 7139732"/>
              <a:gd name="connsiteX17" fmla="*/ 1144144 w 6053670"/>
              <a:gd name="connsiteY17" fmla="*/ 140667 h 7139732"/>
              <a:gd name="connsiteX18" fmla="*/ 1326965 w 6053670"/>
              <a:gd name="connsiteY18" fmla="*/ 156506 h 7139732"/>
              <a:gd name="connsiteX19" fmla="*/ 1518261 w 6053670"/>
              <a:gd name="connsiteY19" fmla="*/ 171717 h 7139732"/>
              <a:gd name="connsiteX20" fmla="*/ 1720453 w 6053670"/>
              <a:gd name="connsiteY20" fmla="*/ 185518 h 7139732"/>
              <a:gd name="connsiteX21" fmla="*/ 1931121 w 6053670"/>
              <a:gd name="connsiteY21" fmla="*/ 198690 h 7139732"/>
              <a:gd name="connsiteX22" fmla="*/ 2150869 w 6053670"/>
              <a:gd name="connsiteY22" fmla="*/ 211079 h 7139732"/>
              <a:gd name="connsiteX23" fmla="*/ 2263467 w 6053670"/>
              <a:gd name="connsiteY23" fmla="*/ 215470 h 7139732"/>
              <a:gd name="connsiteX24" fmla="*/ 2378487 w 6053670"/>
              <a:gd name="connsiteY24" fmla="*/ 220332 h 7139732"/>
              <a:gd name="connsiteX25" fmla="*/ 2495323 w 6053670"/>
              <a:gd name="connsiteY25" fmla="*/ 224879 h 7139732"/>
              <a:gd name="connsiteX26" fmla="*/ 2612764 w 6053670"/>
              <a:gd name="connsiteY26" fmla="*/ 227859 h 7139732"/>
              <a:gd name="connsiteX27" fmla="*/ 2732627 w 6053670"/>
              <a:gd name="connsiteY27" fmla="*/ 230525 h 7139732"/>
              <a:gd name="connsiteX28" fmla="*/ 2853700 w 6053670"/>
              <a:gd name="connsiteY28" fmla="*/ 233348 h 7139732"/>
              <a:gd name="connsiteX29" fmla="*/ 2977195 w 6053670"/>
              <a:gd name="connsiteY29" fmla="*/ 235229 h 7139732"/>
              <a:gd name="connsiteX30" fmla="*/ 3101901 w 6053670"/>
              <a:gd name="connsiteY30" fmla="*/ 235229 h 7139732"/>
              <a:gd name="connsiteX31" fmla="*/ 3227817 w 6053670"/>
              <a:gd name="connsiteY31" fmla="*/ 236170 h 7139732"/>
              <a:gd name="connsiteX32" fmla="*/ 3354944 w 6053670"/>
              <a:gd name="connsiteY32" fmla="*/ 235229 h 7139732"/>
              <a:gd name="connsiteX33" fmla="*/ 3483887 w 6053670"/>
              <a:gd name="connsiteY33" fmla="*/ 233348 h 7139732"/>
              <a:gd name="connsiteX34" fmla="*/ 3612830 w 6053670"/>
              <a:gd name="connsiteY34" fmla="*/ 231623 h 7139732"/>
              <a:gd name="connsiteX35" fmla="*/ 3743590 w 6053670"/>
              <a:gd name="connsiteY35" fmla="*/ 227859 h 7139732"/>
              <a:gd name="connsiteX36" fmla="*/ 3875560 w 6053670"/>
              <a:gd name="connsiteY36" fmla="*/ 223938 h 7139732"/>
              <a:gd name="connsiteX37" fmla="*/ 4007530 w 6053670"/>
              <a:gd name="connsiteY37" fmla="*/ 219391 h 7139732"/>
              <a:gd name="connsiteX38" fmla="*/ 4140710 w 6053670"/>
              <a:gd name="connsiteY38" fmla="*/ 212961 h 7139732"/>
              <a:gd name="connsiteX39" fmla="*/ 4275102 w 6053670"/>
              <a:gd name="connsiteY39" fmla="*/ 205277 h 7139732"/>
              <a:gd name="connsiteX40" fmla="*/ 4410098 w 6053670"/>
              <a:gd name="connsiteY40" fmla="*/ 197907 h 7139732"/>
              <a:gd name="connsiteX41" fmla="*/ 4545096 w 6053670"/>
              <a:gd name="connsiteY41" fmla="*/ 188498 h 7139732"/>
              <a:gd name="connsiteX42" fmla="*/ 4681909 w 6053670"/>
              <a:gd name="connsiteY42" fmla="*/ 177207 h 7139732"/>
              <a:gd name="connsiteX43" fmla="*/ 4816905 w 6053670"/>
              <a:gd name="connsiteY43" fmla="*/ 165916 h 7139732"/>
              <a:gd name="connsiteX44" fmla="*/ 4954323 w 6053670"/>
              <a:gd name="connsiteY44" fmla="*/ 152899 h 7139732"/>
              <a:gd name="connsiteX45" fmla="*/ 5092347 w 6053670"/>
              <a:gd name="connsiteY45" fmla="*/ 138629 h 7139732"/>
              <a:gd name="connsiteX46" fmla="*/ 5228555 w 6053670"/>
              <a:gd name="connsiteY46" fmla="*/ 123574 h 7139732"/>
              <a:gd name="connsiteX47" fmla="*/ 5366578 w 6053670"/>
              <a:gd name="connsiteY47" fmla="*/ 106010 h 7139732"/>
              <a:gd name="connsiteX48" fmla="*/ 5503997 w 6053670"/>
              <a:gd name="connsiteY48" fmla="*/ 87192 h 7139732"/>
              <a:gd name="connsiteX49" fmla="*/ 5642020 w 6053670"/>
              <a:gd name="connsiteY49" fmla="*/ 68530 h 7139732"/>
              <a:gd name="connsiteX50" fmla="*/ 5779438 w 6053670"/>
              <a:gd name="connsiteY50" fmla="*/ 46733 h 7139732"/>
              <a:gd name="connsiteX51" fmla="*/ 5916251 w 6053670"/>
              <a:gd name="connsiteY51" fmla="*/ 24464 h 71397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053670" h="7139732">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bg1"/>
          </a:solidFill>
          <a:ln>
            <a:noFill/>
          </a:ln>
        </p:spPr>
      </p:sp>
      <p:sp>
        <p:nvSpPr>
          <p:cNvPr id="11" name="Freeform 5">
            <a:extLst>
              <a:ext uri="{FF2B5EF4-FFF2-40B4-BE49-F238E27FC236}">
                <a16:creationId xmlns:a16="http://schemas.microsoft.com/office/drawing/2014/main" id="{1F23E73A-FDC8-462C-83C1-3AA8961449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sp>
        <p:nvSpPr>
          <p:cNvPr id="2" name="Title 1">
            <a:extLst>
              <a:ext uri="{FF2B5EF4-FFF2-40B4-BE49-F238E27FC236}">
                <a16:creationId xmlns:a16="http://schemas.microsoft.com/office/drawing/2014/main" id="{CE32547A-EBDB-441A-AC0F-80CB9034B498}"/>
              </a:ext>
            </a:extLst>
          </p:cNvPr>
          <p:cNvSpPr>
            <a:spLocks noGrp="1"/>
          </p:cNvSpPr>
          <p:nvPr>
            <p:ph type="title"/>
          </p:nvPr>
        </p:nvSpPr>
        <p:spPr>
          <a:xfrm>
            <a:off x="994087" y="1130603"/>
            <a:ext cx="3342442" cy="4596794"/>
          </a:xfrm>
        </p:spPr>
        <p:txBody>
          <a:bodyPr anchor="ctr">
            <a:normAutofit/>
          </a:bodyPr>
          <a:lstStyle/>
          <a:p>
            <a:r>
              <a:rPr lang="en-GB" sz="3200" dirty="0">
                <a:solidFill>
                  <a:srgbClr val="EBEBEB"/>
                </a:solidFill>
              </a:rPr>
              <a:t>Technological</a:t>
            </a:r>
            <a:br>
              <a:rPr lang="en-GB" sz="3200" dirty="0">
                <a:solidFill>
                  <a:srgbClr val="EBEBEB"/>
                </a:solidFill>
              </a:rPr>
            </a:br>
            <a:r>
              <a:rPr lang="en-GB" sz="3200" dirty="0">
                <a:solidFill>
                  <a:srgbClr val="EBEBEB"/>
                </a:solidFill>
              </a:rPr>
              <a:t>Environment</a:t>
            </a:r>
            <a:br>
              <a:rPr lang="en-GB" sz="3200" dirty="0">
                <a:solidFill>
                  <a:srgbClr val="EBEBEB"/>
                </a:solidFill>
              </a:rPr>
            </a:br>
            <a:r>
              <a:rPr lang="en-GB" sz="3200" dirty="0">
                <a:solidFill>
                  <a:srgbClr val="EBEBEB"/>
                </a:solidFill>
              </a:rPr>
              <a:t>Legal</a:t>
            </a:r>
          </a:p>
        </p:txBody>
      </p:sp>
      <p:sp>
        <p:nvSpPr>
          <p:cNvPr id="3" name="Content Placeholder 2">
            <a:extLst>
              <a:ext uri="{FF2B5EF4-FFF2-40B4-BE49-F238E27FC236}">
                <a16:creationId xmlns:a16="http://schemas.microsoft.com/office/drawing/2014/main" id="{CA0CB3E9-B3CC-4CA4-BF28-8B35F18CA0A9}"/>
              </a:ext>
            </a:extLst>
          </p:cNvPr>
          <p:cNvSpPr>
            <a:spLocks noGrp="1"/>
          </p:cNvSpPr>
          <p:nvPr>
            <p:ph idx="1"/>
          </p:nvPr>
        </p:nvSpPr>
        <p:spPr>
          <a:xfrm>
            <a:off x="5008802" y="1593298"/>
            <a:ext cx="6965243" cy="3745037"/>
          </a:xfrm>
        </p:spPr>
        <p:txBody>
          <a:bodyPr anchor="ctr">
            <a:normAutofit/>
          </a:bodyPr>
          <a:lstStyle/>
          <a:p>
            <a:r>
              <a:rPr lang="en-GB" sz="2000" dirty="0"/>
              <a:t>Technological : Equipment</a:t>
            </a:r>
          </a:p>
          <a:p>
            <a:r>
              <a:rPr lang="en-GB" sz="2000" dirty="0"/>
              <a:t>Environment    :Climate change, parking sites,</a:t>
            </a:r>
          </a:p>
          <a:p>
            <a:r>
              <a:rPr lang="en-GB" sz="2000" dirty="0"/>
              <a:t>Legal                : Discrimination, law, unemployment.</a:t>
            </a:r>
          </a:p>
          <a:p>
            <a:pPr marL="0" indent="0">
              <a:buNone/>
            </a:pPr>
            <a:r>
              <a:rPr lang="en-GB" sz="2000" dirty="0"/>
              <a:t>   </a:t>
            </a:r>
          </a:p>
          <a:p>
            <a:endParaRPr lang="en-GB" sz="2000" dirty="0"/>
          </a:p>
        </p:txBody>
      </p:sp>
      <p:pic>
        <p:nvPicPr>
          <p:cNvPr id="4" name="Picture 7">
            <a:extLst>
              <a:ext uri="{FF2B5EF4-FFF2-40B4-BE49-F238E27FC236}">
                <a16:creationId xmlns:a16="http://schemas.microsoft.com/office/drawing/2014/main" id="{B7197CA3-EDDE-4F03-9AAD-DD983AA1DF91}"/>
              </a:ext>
            </a:extLst>
          </p:cNvPr>
          <p:cNvPicPr>
            <a:picLocks noChangeAspect="1"/>
          </p:cNvPicPr>
          <p:nvPr/>
        </p:nvPicPr>
        <p:blipFill>
          <a:blip r:embed="rId2"/>
          <a:stretch>
            <a:fillRect/>
          </a:stretch>
        </p:blipFill>
        <p:spPr>
          <a:xfrm>
            <a:off x="8703165" y="385412"/>
            <a:ext cx="2743200" cy="1832251"/>
          </a:xfrm>
          <a:prstGeom prst="rect">
            <a:avLst/>
          </a:prstGeom>
        </p:spPr>
      </p:pic>
      <p:pic>
        <p:nvPicPr>
          <p:cNvPr id="8" name="Picture 9" descr="A group of cars parked in a parking lot&#10;&#10;Description automatically generated">
            <a:extLst>
              <a:ext uri="{FF2B5EF4-FFF2-40B4-BE49-F238E27FC236}">
                <a16:creationId xmlns:a16="http://schemas.microsoft.com/office/drawing/2014/main" id="{F52742CF-7105-45F7-986B-5A46BDD85134}"/>
              </a:ext>
            </a:extLst>
          </p:cNvPr>
          <p:cNvPicPr>
            <a:picLocks noChangeAspect="1"/>
          </p:cNvPicPr>
          <p:nvPr/>
        </p:nvPicPr>
        <p:blipFill>
          <a:blip r:embed="rId3"/>
          <a:stretch>
            <a:fillRect/>
          </a:stretch>
        </p:blipFill>
        <p:spPr>
          <a:xfrm>
            <a:off x="7454675" y="3894723"/>
            <a:ext cx="3931469" cy="2619275"/>
          </a:xfrm>
          <a:prstGeom prst="rect">
            <a:avLst/>
          </a:prstGeom>
        </p:spPr>
      </p:pic>
    </p:spTree>
    <p:extLst>
      <p:ext uri="{BB962C8B-B14F-4D97-AF65-F5344CB8AC3E}">
        <p14:creationId xmlns:p14="http://schemas.microsoft.com/office/powerpoint/2010/main" val="25500617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 name="Rectangle 7">
            <a:extLst>
              <a:ext uri="{FF2B5EF4-FFF2-40B4-BE49-F238E27FC236}">
                <a16:creationId xmlns:a16="http://schemas.microsoft.com/office/drawing/2014/main" id="{324E43EB-867C-4B35-9A5C-E435157C72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9">
            <a:extLst>
              <a:ext uri="{FF2B5EF4-FFF2-40B4-BE49-F238E27FC236}">
                <a16:creationId xmlns:a16="http://schemas.microsoft.com/office/drawing/2014/main" id="{A7C0F5DA-B59F-4F13-8BB8-FFD8F2C572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sp>
      <p:sp>
        <p:nvSpPr>
          <p:cNvPr id="7" name="Freeform 5">
            <a:extLst>
              <a:ext uri="{FF2B5EF4-FFF2-40B4-BE49-F238E27FC236}">
                <a16:creationId xmlns:a16="http://schemas.microsoft.com/office/drawing/2014/main" id="{9CEA1DEC-CC9E-4776-9E08-048A15BFA6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9" name="Freeform: Shape 13">
            <a:extLst>
              <a:ext uri="{FF2B5EF4-FFF2-40B4-BE49-F238E27FC236}">
                <a16:creationId xmlns:a16="http://schemas.microsoft.com/office/drawing/2014/main" id="{9CE399CF-F4B8-4832-A8CB-B93F6B1EF4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5171964" y="-140866"/>
            <a:ext cx="6053670" cy="7139732"/>
          </a:xfrm>
          <a:custGeom>
            <a:avLst/>
            <a:gdLst>
              <a:gd name="connsiteX0" fmla="*/ 6053670 w 6053670"/>
              <a:gd name="connsiteY0" fmla="*/ 1098 h 7139732"/>
              <a:gd name="connsiteX1" fmla="*/ 6053670 w 6053670"/>
              <a:gd name="connsiteY1" fmla="*/ 1084479 h 7139732"/>
              <a:gd name="connsiteX2" fmla="*/ 6053670 w 6053670"/>
              <a:gd name="connsiteY2" fmla="*/ 1254558 h 7139732"/>
              <a:gd name="connsiteX3" fmla="*/ 6053670 w 6053670"/>
              <a:gd name="connsiteY3" fmla="*/ 7139732 h 7139732"/>
              <a:gd name="connsiteX4" fmla="*/ 0 w 6053670"/>
              <a:gd name="connsiteY4" fmla="*/ 7139732 h 7139732"/>
              <a:gd name="connsiteX5" fmla="*/ 0 w 6053670"/>
              <a:gd name="connsiteY5" fmla="*/ 1249853 h 7139732"/>
              <a:gd name="connsiteX6" fmla="*/ 0 w 6053670"/>
              <a:gd name="connsiteY6" fmla="*/ 1084479 h 7139732"/>
              <a:gd name="connsiteX7" fmla="*/ 0 w 6053670"/>
              <a:gd name="connsiteY7" fmla="*/ 0 h 7139732"/>
              <a:gd name="connsiteX8" fmla="*/ 35717 w 6053670"/>
              <a:gd name="connsiteY8" fmla="*/ 5488 h 7139732"/>
              <a:gd name="connsiteX9" fmla="*/ 140445 w 6053670"/>
              <a:gd name="connsiteY9" fmla="*/ 21641 h 7139732"/>
              <a:gd name="connsiteX10" fmla="*/ 216722 w 6053670"/>
              <a:gd name="connsiteY10" fmla="*/ 32932 h 7139732"/>
              <a:gd name="connsiteX11" fmla="*/ 307527 w 6053670"/>
              <a:gd name="connsiteY11" fmla="*/ 44850 h 7139732"/>
              <a:gd name="connsiteX12" fmla="*/ 415282 w 6053670"/>
              <a:gd name="connsiteY12" fmla="*/ 59121 h 7139732"/>
              <a:gd name="connsiteX13" fmla="*/ 534539 w 6053670"/>
              <a:gd name="connsiteY13" fmla="*/ 74175 h 7139732"/>
              <a:gd name="connsiteX14" fmla="*/ 668931 w 6053670"/>
              <a:gd name="connsiteY14" fmla="*/ 90014 h 7139732"/>
              <a:gd name="connsiteX15" fmla="*/ 815430 w 6053670"/>
              <a:gd name="connsiteY15" fmla="*/ 106794 h 7139732"/>
              <a:gd name="connsiteX16" fmla="*/ 974641 w 6053670"/>
              <a:gd name="connsiteY16" fmla="*/ 123574 h 7139732"/>
              <a:gd name="connsiteX17" fmla="*/ 1144144 w 6053670"/>
              <a:gd name="connsiteY17" fmla="*/ 140667 h 7139732"/>
              <a:gd name="connsiteX18" fmla="*/ 1326965 w 6053670"/>
              <a:gd name="connsiteY18" fmla="*/ 156506 h 7139732"/>
              <a:gd name="connsiteX19" fmla="*/ 1518261 w 6053670"/>
              <a:gd name="connsiteY19" fmla="*/ 171717 h 7139732"/>
              <a:gd name="connsiteX20" fmla="*/ 1720453 w 6053670"/>
              <a:gd name="connsiteY20" fmla="*/ 185518 h 7139732"/>
              <a:gd name="connsiteX21" fmla="*/ 1931121 w 6053670"/>
              <a:gd name="connsiteY21" fmla="*/ 198690 h 7139732"/>
              <a:gd name="connsiteX22" fmla="*/ 2150869 w 6053670"/>
              <a:gd name="connsiteY22" fmla="*/ 211079 h 7139732"/>
              <a:gd name="connsiteX23" fmla="*/ 2263467 w 6053670"/>
              <a:gd name="connsiteY23" fmla="*/ 215470 h 7139732"/>
              <a:gd name="connsiteX24" fmla="*/ 2378487 w 6053670"/>
              <a:gd name="connsiteY24" fmla="*/ 220332 h 7139732"/>
              <a:gd name="connsiteX25" fmla="*/ 2495323 w 6053670"/>
              <a:gd name="connsiteY25" fmla="*/ 224879 h 7139732"/>
              <a:gd name="connsiteX26" fmla="*/ 2612764 w 6053670"/>
              <a:gd name="connsiteY26" fmla="*/ 227859 h 7139732"/>
              <a:gd name="connsiteX27" fmla="*/ 2732627 w 6053670"/>
              <a:gd name="connsiteY27" fmla="*/ 230525 h 7139732"/>
              <a:gd name="connsiteX28" fmla="*/ 2853700 w 6053670"/>
              <a:gd name="connsiteY28" fmla="*/ 233348 h 7139732"/>
              <a:gd name="connsiteX29" fmla="*/ 2977195 w 6053670"/>
              <a:gd name="connsiteY29" fmla="*/ 235229 h 7139732"/>
              <a:gd name="connsiteX30" fmla="*/ 3101901 w 6053670"/>
              <a:gd name="connsiteY30" fmla="*/ 235229 h 7139732"/>
              <a:gd name="connsiteX31" fmla="*/ 3227817 w 6053670"/>
              <a:gd name="connsiteY31" fmla="*/ 236170 h 7139732"/>
              <a:gd name="connsiteX32" fmla="*/ 3354944 w 6053670"/>
              <a:gd name="connsiteY32" fmla="*/ 235229 h 7139732"/>
              <a:gd name="connsiteX33" fmla="*/ 3483887 w 6053670"/>
              <a:gd name="connsiteY33" fmla="*/ 233348 h 7139732"/>
              <a:gd name="connsiteX34" fmla="*/ 3612830 w 6053670"/>
              <a:gd name="connsiteY34" fmla="*/ 231623 h 7139732"/>
              <a:gd name="connsiteX35" fmla="*/ 3743590 w 6053670"/>
              <a:gd name="connsiteY35" fmla="*/ 227859 h 7139732"/>
              <a:gd name="connsiteX36" fmla="*/ 3875560 w 6053670"/>
              <a:gd name="connsiteY36" fmla="*/ 223938 h 7139732"/>
              <a:gd name="connsiteX37" fmla="*/ 4007530 w 6053670"/>
              <a:gd name="connsiteY37" fmla="*/ 219391 h 7139732"/>
              <a:gd name="connsiteX38" fmla="*/ 4140710 w 6053670"/>
              <a:gd name="connsiteY38" fmla="*/ 212961 h 7139732"/>
              <a:gd name="connsiteX39" fmla="*/ 4275102 w 6053670"/>
              <a:gd name="connsiteY39" fmla="*/ 205277 h 7139732"/>
              <a:gd name="connsiteX40" fmla="*/ 4410098 w 6053670"/>
              <a:gd name="connsiteY40" fmla="*/ 197907 h 7139732"/>
              <a:gd name="connsiteX41" fmla="*/ 4545096 w 6053670"/>
              <a:gd name="connsiteY41" fmla="*/ 188498 h 7139732"/>
              <a:gd name="connsiteX42" fmla="*/ 4681909 w 6053670"/>
              <a:gd name="connsiteY42" fmla="*/ 177207 h 7139732"/>
              <a:gd name="connsiteX43" fmla="*/ 4816905 w 6053670"/>
              <a:gd name="connsiteY43" fmla="*/ 165916 h 7139732"/>
              <a:gd name="connsiteX44" fmla="*/ 4954323 w 6053670"/>
              <a:gd name="connsiteY44" fmla="*/ 152899 h 7139732"/>
              <a:gd name="connsiteX45" fmla="*/ 5092347 w 6053670"/>
              <a:gd name="connsiteY45" fmla="*/ 138629 h 7139732"/>
              <a:gd name="connsiteX46" fmla="*/ 5228555 w 6053670"/>
              <a:gd name="connsiteY46" fmla="*/ 123574 h 7139732"/>
              <a:gd name="connsiteX47" fmla="*/ 5366578 w 6053670"/>
              <a:gd name="connsiteY47" fmla="*/ 106010 h 7139732"/>
              <a:gd name="connsiteX48" fmla="*/ 5503997 w 6053670"/>
              <a:gd name="connsiteY48" fmla="*/ 87192 h 7139732"/>
              <a:gd name="connsiteX49" fmla="*/ 5642020 w 6053670"/>
              <a:gd name="connsiteY49" fmla="*/ 68530 h 7139732"/>
              <a:gd name="connsiteX50" fmla="*/ 5779438 w 6053670"/>
              <a:gd name="connsiteY50" fmla="*/ 46733 h 7139732"/>
              <a:gd name="connsiteX51" fmla="*/ 5916251 w 6053670"/>
              <a:gd name="connsiteY51" fmla="*/ 24464 h 71397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053670" h="7139732">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bg1"/>
          </a:solidFill>
          <a:ln>
            <a:noFill/>
          </a:ln>
        </p:spPr>
      </p:sp>
      <p:sp>
        <p:nvSpPr>
          <p:cNvPr id="11" name="Freeform 5">
            <a:extLst>
              <a:ext uri="{FF2B5EF4-FFF2-40B4-BE49-F238E27FC236}">
                <a16:creationId xmlns:a16="http://schemas.microsoft.com/office/drawing/2014/main" id="{1F23E73A-FDC8-462C-83C1-3AA8961449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sp>
        <p:nvSpPr>
          <p:cNvPr id="2" name="Title 1">
            <a:extLst>
              <a:ext uri="{FF2B5EF4-FFF2-40B4-BE49-F238E27FC236}">
                <a16:creationId xmlns:a16="http://schemas.microsoft.com/office/drawing/2014/main" id="{E5E1C887-CAC5-4D60-9CF9-17C2934423B9}"/>
              </a:ext>
            </a:extLst>
          </p:cNvPr>
          <p:cNvSpPr>
            <a:spLocks noGrp="1"/>
          </p:cNvSpPr>
          <p:nvPr>
            <p:ph type="title"/>
          </p:nvPr>
        </p:nvSpPr>
        <p:spPr>
          <a:xfrm>
            <a:off x="994087" y="1130603"/>
            <a:ext cx="3342442" cy="4596794"/>
          </a:xfrm>
        </p:spPr>
        <p:txBody>
          <a:bodyPr anchor="ctr">
            <a:normAutofit/>
          </a:bodyPr>
          <a:lstStyle/>
          <a:p>
            <a:r>
              <a:rPr lang="en-GB" sz="3200" dirty="0">
                <a:solidFill>
                  <a:srgbClr val="EBEBEB"/>
                </a:solidFill>
              </a:rPr>
              <a:t>Fishbone or Ishikawa diagram</a:t>
            </a:r>
          </a:p>
        </p:txBody>
      </p:sp>
      <p:sp>
        <p:nvSpPr>
          <p:cNvPr id="8" name="Content Placeholder 7">
            <a:extLst>
              <a:ext uri="{FF2B5EF4-FFF2-40B4-BE49-F238E27FC236}">
                <a16:creationId xmlns:a16="http://schemas.microsoft.com/office/drawing/2014/main" id="{F1C9F93B-6F4C-4429-8084-5351E2BFBD30}"/>
              </a:ext>
            </a:extLst>
          </p:cNvPr>
          <p:cNvSpPr>
            <a:spLocks noGrp="1"/>
          </p:cNvSpPr>
          <p:nvPr>
            <p:ph idx="1"/>
          </p:nvPr>
        </p:nvSpPr>
        <p:spPr>
          <a:xfrm>
            <a:off x="4843948" y="1874000"/>
            <a:ext cx="7232536" cy="3588364"/>
          </a:xfrm>
        </p:spPr>
        <p:txBody>
          <a:bodyPr vert="horz" lIns="91440" tIns="45720" rIns="91440" bIns="45720" rtlCol="0" anchor="t">
            <a:normAutofit/>
          </a:bodyPr>
          <a:lstStyle/>
          <a:p>
            <a:pPr>
              <a:lnSpc>
                <a:spcPct val="150000"/>
              </a:lnSpc>
            </a:pPr>
            <a:r>
              <a:rPr lang="en-GB" dirty="0">
                <a:solidFill>
                  <a:schemeClr val="tx1"/>
                </a:solidFill>
              </a:rPr>
              <a:t>Fishbone diagram, otherwise  known as Ishikawa diagram is an invention tool that helps to discover faults or  differences within a process.</a:t>
            </a:r>
            <a:endParaRPr lang="en-GB" dirty="0">
              <a:solidFill>
                <a:schemeClr val="tx1"/>
              </a:solidFill>
              <a:ea typeface="+mn-lt"/>
              <a:cs typeface="+mn-lt"/>
            </a:endParaRPr>
          </a:p>
          <a:p>
            <a:r>
              <a:rPr lang="en-GB" dirty="0">
                <a:solidFill>
                  <a:schemeClr val="tx1"/>
                </a:solidFill>
              </a:rPr>
              <a:t>It helps to realize the main courses that possibly adds to an effect (Trout,2022).</a:t>
            </a:r>
          </a:p>
          <a:p>
            <a:r>
              <a:rPr lang="en-GB" dirty="0">
                <a:solidFill>
                  <a:schemeClr val="tx1"/>
                </a:solidFill>
              </a:rPr>
              <a:t>This concept was popularized by a Japanese Professor of Engineering, Kaoru Ishikawa.</a:t>
            </a:r>
          </a:p>
        </p:txBody>
      </p:sp>
    </p:spTree>
    <p:extLst>
      <p:ext uri="{BB962C8B-B14F-4D97-AF65-F5344CB8AC3E}">
        <p14:creationId xmlns:p14="http://schemas.microsoft.com/office/powerpoint/2010/main" val="7056134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20A4E8-9882-4965-9B90-1ED9FF37D61D}"/>
              </a:ext>
            </a:extLst>
          </p:cNvPr>
          <p:cNvSpPr>
            <a:spLocks noGrp="1"/>
          </p:cNvSpPr>
          <p:nvPr>
            <p:ph type="title"/>
          </p:nvPr>
        </p:nvSpPr>
        <p:spPr>
          <a:xfrm>
            <a:off x="791855" y="1970461"/>
            <a:ext cx="3780178" cy="1937730"/>
          </a:xfrm>
        </p:spPr>
        <p:txBody>
          <a:bodyPr/>
          <a:lstStyle/>
          <a:p>
            <a:r>
              <a:rPr lang="en-US" sz="3200" dirty="0"/>
              <a:t>Fishbone diagram</a:t>
            </a:r>
          </a:p>
        </p:txBody>
      </p:sp>
      <p:pic>
        <p:nvPicPr>
          <p:cNvPr id="6" name="Picture 8" descr="Diagram&#10;&#10;Description automatically generated">
            <a:extLst>
              <a:ext uri="{FF2B5EF4-FFF2-40B4-BE49-F238E27FC236}">
                <a16:creationId xmlns:a16="http://schemas.microsoft.com/office/drawing/2014/main" id="{649B073E-057A-43A8-A2E1-4356AA0DADEF}"/>
              </a:ext>
            </a:extLst>
          </p:cNvPr>
          <p:cNvPicPr>
            <a:picLocks noGrp="1" noChangeAspect="1"/>
          </p:cNvPicPr>
          <p:nvPr>
            <p:ph idx="1"/>
          </p:nvPr>
        </p:nvPicPr>
        <p:blipFill>
          <a:blip r:embed="rId2"/>
          <a:stretch>
            <a:fillRect/>
          </a:stretch>
        </p:blipFill>
        <p:spPr>
          <a:xfrm>
            <a:off x="4902237" y="626574"/>
            <a:ext cx="6918790" cy="5338026"/>
          </a:xfrm>
          <a:prstGeom prst="rect">
            <a:avLst/>
          </a:prstGeom>
        </p:spPr>
      </p:pic>
    </p:spTree>
    <p:extLst>
      <p:ext uri="{BB962C8B-B14F-4D97-AF65-F5344CB8AC3E}">
        <p14:creationId xmlns:p14="http://schemas.microsoft.com/office/powerpoint/2010/main" val="28894354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24E43EB-867C-4B35-9A5C-E435157C72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7C0F5DA-B59F-4F13-8BB8-FFD8F2C572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sp>
      <p:sp>
        <p:nvSpPr>
          <p:cNvPr id="12" name="Freeform 5">
            <a:extLst>
              <a:ext uri="{FF2B5EF4-FFF2-40B4-BE49-F238E27FC236}">
                <a16:creationId xmlns:a16="http://schemas.microsoft.com/office/drawing/2014/main" id="{9CEA1DEC-CC9E-4776-9E08-048A15BFA6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4" name="Freeform: Shape 13">
            <a:extLst>
              <a:ext uri="{FF2B5EF4-FFF2-40B4-BE49-F238E27FC236}">
                <a16:creationId xmlns:a16="http://schemas.microsoft.com/office/drawing/2014/main" id="{9CE399CF-F4B8-4832-A8CB-B93F6B1EF4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5171964" y="-140866"/>
            <a:ext cx="6053670" cy="7139732"/>
          </a:xfrm>
          <a:custGeom>
            <a:avLst/>
            <a:gdLst>
              <a:gd name="connsiteX0" fmla="*/ 6053670 w 6053670"/>
              <a:gd name="connsiteY0" fmla="*/ 1098 h 7139732"/>
              <a:gd name="connsiteX1" fmla="*/ 6053670 w 6053670"/>
              <a:gd name="connsiteY1" fmla="*/ 1084479 h 7139732"/>
              <a:gd name="connsiteX2" fmla="*/ 6053670 w 6053670"/>
              <a:gd name="connsiteY2" fmla="*/ 1254558 h 7139732"/>
              <a:gd name="connsiteX3" fmla="*/ 6053670 w 6053670"/>
              <a:gd name="connsiteY3" fmla="*/ 7139732 h 7139732"/>
              <a:gd name="connsiteX4" fmla="*/ 0 w 6053670"/>
              <a:gd name="connsiteY4" fmla="*/ 7139732 h 7139732"/>
              <a:gd name="connsiteX5" fmla="*/ 0 w 6053670"/>
              <a:gd name="connsiteY5" fmla="*/ 1249853 h 7139732"/>
              <a:gd name="connsiteX6" fmla="*/ 0 w 6053670"/>
              <a:gd name="connsiteY6" fmla="*/ 1084479 h 7139732"/>
              <a:gd name="connsiteX7" fmla="*/ 0 w 6053670"/>
              <a:gd name="connsiteY7" fmla="*/ 0 h 7139732"/>
              <a:gd name="connsiteX8" fmla="*/ 35717 w 6053670"/>
              <a:gd name="connsiteY8" fmla="*/ 5488 h 7139732"/>
              <a:gd name="connsiteX9" fmla="*/ 140445 w 6053670"/>
              <a:gd name="connsiteY9" fmla="*/ 21641 h 7139732"/>
              <a:gd name="connsiteX10" fmla="*/ 216722 w 6053670"/>
              <a:gd name="connsiteY10" fmla="*/ 32932 h 7139732"/>
              <a:gd name="connsiteX11" fmla="*/ 307527 w 6053670"/>
              <a:gd name="connsiteY11" fmla="*/ 44850 h 7139732"/>
              <a:gd name="connsiteX12" fmla="*/ 415282 w 6053670"/>
              <a:gd name="connsiteY12" fmla="*/ 59121 h 7139732"/>
              <a:gd name="connsiteX13" fmla="*/ 534539 w 6053670"/>
              <a:gd name="connsiteY13" fmla="*/ 74175 h 7139732"/>
              <a:gd name="connsiteX14" fmla="*/ 668931 w 6053670"/>
              <a:gd name="connsiteY14" fmla="*/ 90014 h 7139732"/>
              <a:gd name="connsiteX15" fmla="*/ 815430 w 6053670"/>
              <a:gd name="connsiteY15" fmla="*/ 106794 h 7139732"/>
              <a:gd name="connsiteX16" fmla="*/ 974641 w 6053670"/>
              <a:gd name="connsiteY16" fmla="*/ 123574 h 7139732"/>
              <a:gd name="connsiteX17" fmla="*/ 1144144 w 6053670"/>
              <a:gd name="connsiteY17" fmla="*/ 140667 h 7139732"/>
              <a:gd name="connsiteX18" fmla="*/ 1326965 w 6053670"/>
              <a:gd name="connsiteY18" fmla="*/ 156506 h 7139732"/>
              <a:gd name="connsiteX19" fmla="*/ 1518261 w 6053670"/>
              <a:gd name="connsiteY19" fmla="*/ 171717 h 7139732"/>
              <a:gd name="connsiteX20" fmla="*/ 1720453 w 6053670"/>
              <a:gd name="connsiteY20" fmla="*/ 185518 h 7139732"/>
              <a:gd name="connsiteX21" fmla="*/ 1931121 w 6053670"/>
              <a:gd name="connsiteY21" fmla="*/ 198690 h 7139732"/>
              <a:gd name="connsiteX22" fmla="*/ 2150869 w 6053670"/>
              <a:gd name="connsiteY22" fmla="*/ 211079 h 7139732"/>
              <a:gd name="connsiteX23" fmla="*/ 2263467 w 6053670"/>
              <a:gd name="connsiteY23" fmla="*/ 215470 h 7139732"/>
              <a:gd name="connsiteX24" fmla="*/ 2378487 w 6053670"/>
              <a:gd name="connsiteY24" fmla="*/ 220332 h 7139732"/>
              <a:gd name="connsiteX25" fmla="*/ 2495323 w 6053670"/>
              <a:gd name="connsiteY25" fmla="*/ 224879 h 7139732"/>
              <a:gd name="connsiteX26" fmla="*/ 2612764 w 6053670"/>
              <a:gd name="connsiteY26" fmla="*/ 227859 h 7139732"/>
              <a:gd name="connsiteX27" fmla="*/ 2732627 w 6053670"/>
              <a:gd name="connsiteY27" fmla="*/ 230525 h 7139732"/>
              <a:gd name="connsiteX28" fmla="*/ 2853700 w 6053670"/>
              <a:gd name="connsiteY28" fmla="*/ 233348 h 7139732"/>
              <a:gd name="connsiteX29" fmla="*/ 2977195 w 6053670"/>
              <a:gd name="connsiteY29" fmla="*/ 235229 h 7139732"/>
              <a:gd name="connsiteX30" fmla="*/ 3101901 w 6053670"/>
              <a:gd name="connsiteY30" fmla="*/ 235229 h 7139732"/>
              <a:gd name="connsiteX31" fmla="*/ 3227817 w 6053670"/>
              <a:gd name="connsiteY31" fmla="*/ 236170 h 7139732"/>
              <a:gd name="connsiteX32" fmla="*/ 3354944 w 6053670"/>
              <a:gd name="connsiteY32" fmla="*/ 235229 h 7139732"/>
              <a:gd name="connsiteX33" fmla="*/ 3483887 w 6053670"/>
              <a:gd name="connsiteY33" fmla="*/ 233348 h 7139732"/>
              <a:gd name="connsiteX34" fmla="*/ 3612830 w 6053670"/>
              <a:gd name="connsiteY34" fmla="*/ 231623 h 7139732"/>
              <a:gd name="connsiteX35" fmla="*/ 3743590 w 6053670"/>
              <a:gd name="connsiteY35" fmla="*/ 227859 h 7139732"/>
              <a:gd name="connsiteX36" fmla="*/ 3875560 w 6053670"/>
              <a:gd name="connsiteY36" fmla="*/ 223938 h 7139732"/>
              <a:gd name="connsiteX37" fmla="*/ 4007530 w 6053670"/>
              <a:gd name="connsiteY37" fmla="*/ 219391 h 7139732"/>
              <a:gd name="connsiteX38" fmla="*/ 4140710 w 6053670"/>
              <a:gd name="connsiteY38" fmla="*/ 212961 h 7139732"/>
              <a:gd name="connsiteX39" fmla="*/ 4275102 w 6053670"/>
              <a:gd name="connsiteY39" fmla="*/ 205277 h 7139732"/>
              <a:gd name="connsiteX40" fmla="*/ 4410098 w 6053670"/>
              <a:gd name="connsiteY40" fmla="*/ 197907 h 7139732"/>
              <a:gd name="connsiteX41" fmla="*/ 4545096 w 6053670"/>
              <a:gd name="connsiteY41" fmla="*/ 188498 h 7139732"/>
              <a:gd name="connsiteX42" fmla="*/ 4681909 w 6053670"/>
              <a:gd name="connsiteY42" fmla="*/ 177207 h 7139732"/>
              <a:gd name="connsiteX43" fmla="*/ 4816905 w 6053670"/>
              <a:gd name="connsiteY43" fmla="*/ 165916 h 7139732"/>
              <a:gd name="connsiteX44" fmla="*/ 4954323 w 6053670"/>
              <a:gd name="connsiteY44" fmla="*/ 152899 h 7139732"/>
              <a:gd name="connsiteX45" fmla="*/ 5092347 w 6053670"/>
              <a:gd name="connsiteY45" fmla="*/ 138629 h 7139732"/>
              <a:gd name="connsiteX46" fmla="*/ 5228555 w 6053670"/>
              <a:gd name="connsiteY46" fmla="*/ 123574 h 7139732"/>
              <a:gd name="connsiteX47" fmla="*/ 5366578 w 6053670"/>
              <a:gd name="connsiteY47" fmla="*/ 106010 h 7139732"/>
              <a:gd name="connsiteX48" fmla="*/ 5503997 w 6053670"/>
              <a:gd name="connsiteY48" fmla="*/ 87192 h 7139732"/>
              <a:gd name="connsiteX49" fmla="*/ 5642020 w 6053670"/>
              <a:gd name="connsiteY49" fmla="*/ 68530 h 7139732"/>
              <a:gd name="connsiteX50" fmla="*/ 5779438 w 6053670"/>
              <a:gd name="connsiteY50" fmla="*/ 46733 h 7139732"/>
              <a:gd name="connsiteX51" fmla="*/ 5916251 w 6053670"/>
              <a:gd name="connsiteY51" fmla="*/ 24464 h 71397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053670" h="7139732">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bg1"/>
          </a:solidFill>
          <a:ln>
            <a:noFill/>
          </a:ln>
        </p:spPr>
      </p:sp>
      <p:sp>
        <p:nvSpPr>
          <p:cNvPr id="16" name="Freeform 5">
            <a:extLst>
              <a:ext uri="{FF2B5EF4-FFF2-40B4-BE49-F238E27FC236}">
                <a16:creationId xmlns:a16="http://schemas.microsoft.com/office/drawing/2014/main" id="{1F23E73A-FDC8-462C-83C1-3AA8961449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sp>
        <p:nvSpPr>
          <p:cNvPr id="2" name="Title 1">
            <a:extLst>
              <a:ext uri="{FF2B5EF4-FFF2-40B4-BE49-F238E27FC236}">
                <a16:creationId xmlns:a16="http://schemas.microsoft.com/office/drawing/2014/main" id="{E49A7609-E170-416D-95BA-30B621D0A33C}"/>
              </a:ext>
            </a:extLst>
          </p:cNvPr>
          <p:cNvSpPr>
            <a:spLocks noGrp="1"/>
          </p:cNvSpPr>
          <p:nvPr>
            <p:ph type="title"/>
          </p:nvPr>
        </p:nvSpPr>
        <p:spPr>
          <a:xfrm>
            <a:off x="994087" y="1130603"/>
            <a:ext cx="3342442" cy="4596794"/>
          </a:xfrm>
        </p:spPr>
        <p:txBody>
          <a:bodyPr anchor="ctr">
            <a:normAutofit/>
          </a:bodyPr>
          <a:lstStyle/>
          <a:p>
            <a:r>
              <a:rPr lang="en-GB" sz="3200" dirty="0">
                <a:solidFill>
                  <a:srgbClr val="EBEBEB"/>
                </a:solidFill>
              </a:rPr>
              <a:t>Solution</a:t>
            </a:r>
          </a:p>
        </p:txBody>
      </p:sp>
      <p:sp>
        <p:nvSpPr>
          <p:cNvPr id="3" name="Content Placeholder 2">
            <a:extLst>
              <a:ext uri="{FF2B5EF4-FFF2-40B4-BE49-F238E27FC236}">
                <a16:creationId xmlns:a16="http://schemas.microsoft.com/office/drawing/2014/main" id="{79F4058C-C29F-4B28-9753-84B255729ED0}"/>
              </a:ext>
            </a:extLst>
          </p:cNvPr>
          <p:cNvSpPr>
            <a:spLocks noGrp="1"/>
          </p:cNvSpPr>
          <p:nvPr>
            <p:ph idx="1"/>
          </p:nvPr>
        </p:nvSpPr>
        <p:spPr>
          <a:xfrm>
            <a:off x="4795187" y="1472640"/>
            <a:ext cx="6873455" cy="5267936"/>
          </a:xfrm>
        </p:spPr>
        <p:txBody>
          <a:bodyPr anchor="ctr">
            <a:normAutofit/>
          </a:bodyPr>
          <a:lstStyle/>
          <a:p>
            <a:pPr>
              <a:lnSpc>
                <a:spcPct val="150000"/>
              </a:lnSpc>
            </a:pPr>
            <a:r>
              <a:rPr lang="en-GB" sz="2000" dirty="0"/>
              <a:t> Rewards and recognition program for good attendance should be offered by employers.(Collier, 2018).</a:t>
            </a:r>
            <a:endParaRPr lang="en-US"/>
          </a:p>
          <a:p>
            <a:pPr>
              <a:lnSpc>
                <a:spcPct val="150000"/>
              </a:lnSpc>
            </a:pPr>
            <a:r>
              <a:rPr lang="en-GB" sz="2000" dirty="0"/>
              <a:t>Emphasize on attendance policy in a meeting continuously. Mention the negative impact on productivity.(Mason,(2015).</a:t>
            </a:r>
          </a:p>
          <a:p>
            <a:r>
              <a:rPr lang="en-GB" sz="2000" dirty="0"/>
              <a:t>Reduce workplace stress. Factors in workplace that cause stress should be rectified.(Collier,(2018).</a:t>
            </a:r>
          </a:p>
          <a:p>
            <a:r>
              <a:rPr lang="en-GB" sz="2000" dirty="0"/>
              <a:t>Create and enforce absenteeism policies especially during employment.(Stets,2019).</a:t>
            </a:r>
          </a:p>
          <a:p>
            <a:endParaRPr lang="en-GB" sz="2000" dirty="0"/>
          </a:p>
          <a:p>
            <a:endParaRPr lang="en-GB" sz="2000" dirty="0"/>
          </a:p>
          <a:p>
            <a:pPr marL="0" indent="0">
              <a:buNone/>
            </a:pPr>
            <a:endParaRPr lang="en-GB" sz="2000" dirty="0"/>
          </a:p>
        </p:txBody>
      </p:sp>
      <p:pic>
        <p:nvPicPr>
          <p:cNvPr id="4" name="Picture 4" descr="Text&#10;&#10;Description automatically generated">
            <a:extLst>
              <a:ext uri="{FF2B5EF4-FFF2-40B4-BE49-F238E27FC236}">
                <a16:creationId xmlns:a16="http://schemas.microsoft.com/office/drawing/2014/main" id="{92914B00-9CE7-4E13-91A1-0EC13F2EA596}"/>
              </a:ext>
            </a:extLst>
          </p:cNvPr>
          <p:cNvPicPr>
            <a:picLocks noChangeAspect="1"/>
          </p:cNvPicPr>
          <p:nvPr/>
        </p:nvPicPr>
        <p:blipFill>
          <a:blip r:embed="rId2"/>
          <a:stretch>
            <a:fillRect/>
          </a:stretch>
        </p:blipFill>
        <p:spPr>
          <a:xfrm>
            <a:off x="10185581" y="117119"/>
            <a:ext cx="1939345" cy="1308781"/>
          </a:xfrm>
          <a:prstGeom prst="rect">
            <a:avLst/>
          </a:prstGeom>
        </p:spPr>
      </p:pic>
    </p:spTree>
    <p:extLst>
      <p:ext uri="{BB962C8B-B14F-4D97-AF65-F5344CB8AC3E}">
        <p14:creationId xmlns:p14="http://schemas.microsoft.com/office/powerpoint/2010/main" val="1872078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24E43EB-867C-4B35-9A5C-E435157C72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7C0F5DA-B59F-4F13-8BB8-FFD8F2C572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sp>
      <p:sp>
        <p:nvSpPr>
          <p:cNvPr id="12" name="Freeform 5">
            <a:extLst>
              <a:ext uri="{FF2B5EF4-FFF2-40B4-BE49-F238E27FC236}">
                <a16:creationId xmlns:a16="http://schemas.microsoft.com/office/drawing/2014/main" id="{9CEA1DEC-CC9E-4776-9E08-048A15BFA6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4" name="Freeform: Shape 13">
            <a:extLst>
              <a:ext uri="{FF2B5EF4-FFF2-40B4-BE49-F238E27FC236}">
                <a16:creationId xmlns:a16="http://schemas.microsoft.com/office/drawing/2014/main" id="{9CE399CF-F4B8-4832-A8CB-B93F6B1EF4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5171964" y="-140866"/>
            <a:ext cx="6053670" cy="7139732"/>
          </a:xfrm>
          <a:custGeom>
            <a:avLst/>
            <a:gdLst>
              <a:gd name="connsiteX0" fmla="*/ 6053670 w 6053670"/>
              <a:gd name="connsiteY0" fmla="*/ 1098 h 7139732"/>
              <a:gd name="connsiteX1" fmla="*/ 6053670 w 6053670"/>
              <a:gd name="connsiteY1" fmla="*/ 1084479 h 7139732"/>
              <a:gd name="connsiteX2" fmla="*/ 6053670 w 6053670"/>
              <a:gd name="connsiteY2" fmla="*/ 1254558 h 7139732"/>
              <a:gd name="connsiteX3" fmla="*/ 6053670 w 6053670"/>
              <a:gd name="connsiteY3" fmla="*/ 7139732 h 7139732"/>
              <a:gd name="connsiteX4" fmla="*/ 0 w 6053670"/>
              <a:gd name="connsiteY4" fmla="*/ 7139732 h 7139732"/>
              <a:gd name="connsiteX5" fmla="*/ 0 w 6053670"/>
              <a:gd name="connsiteY5" fmla="*/ 1249853 h 7139732"/>
              <a:gd name="connsiteX6" fmla="*/ 0 w 6053670"/>
              <a:gd name="connsiteY6" fmla="*/ 1084479 h 7139732"/>
              <a:gd name="connsiteX7" fmla="*/ 0 w 6053670"/>
              <a:gd name="connsiteY7" fmla="*/ 0 h 7139732"/>
              <a:gd name="connsiteX8" fmla="*/ 35717 w 6053670"/>
              <a:gd name="connsiteY8" fmla="*/ 5488 h 7139732"/>
              <a:gd name="connsiteX9" fmla="*/ 140445 w 6053670"/>
              <a:gd name="connsiteY9" fmla="*/ 21641 h 7139732"/>
              <a:gd name="connsiteX10" fmla="*/ 216722 w 6053670"/>
              <a:gd name="connsiteY10" fmla="*/ 32932 h 7139732"/>
              <a:gd name="connsiteX11" fmla="*/ 307527 w 6053670"/>
              <a:gd name="connsiteY11" fmla="*/ 44850 h 7139732"/>
              <a:gd name="connsiteX12" fmla="*/ 415282 w 6053670"/>
              <a:gd name="connsiteY12" fmla="*/ 59121 h 7139732"/>
              <a:gd name="connsiteX13" fmla="*/ 534539 w 6053670"/>
              <a:gd name="connsiteY13" fmla="*/ 74175 h 7139732"/>
              <a:gd name="connsiteX14" fmla="*/ 668931 w 6053670"/>
              <a:gd name="connsiteY14" fmla="*/ 90014 h 7139732"/>
              <a:gd name="connsiteX15" fmla="*/ 815430 w 6053670"/>
              <a:gd name="connsiteY15" fmla="*/ 106794 h 7139732"/>
              <a:gd name="connsiteX16" fmla="*/ 974641 w 6053670"/>
              <a:gd name="connsiteY16" fmla="*/ 123574 h 7139732"/>
              <a:gd name="connsiteX17" fmla="*/ 1144144 w 6053670"/>
              <a:gd name="connsiteY17" fmla="*/ 140667 h 7139732"/>
              <a:gd name="connsiteX18" fmla="*/ 1326965 w 6053670"/>
              <a:gd name="connsiteY18" fmla="*/ 156506 h 7139732"/>
              <a:gd name="connsiteX19" fmla="*/ 1518261 w 6053670"/>
              <a:gd name="connsiteY19" fmla="*/ 171717 h 7139732"/>
              <a:gd name="connsiteX20" fmla="*/ 1720453 w 6053670"/>
              <a:gd name="connsiteY20" fmla="*/ 185518 h 7139732"/>
              <a:gd name="connsiteX21" fmla="*/ 1931121 w 6053670"/>
              <a:gd name="connsiteY21" fmla="*/ 198690 h 7139732"/>
              <a:gd name="connsiteX22" fmla="*/ 2150869 w 6053670"/>
              <a:gd name="connsiteY22" fmla="*/ 211079 h 7139732"/>
              <a:gd name="connsiteX23" fmla="*/ 2263467 w 6053670"/>
              <a:gd name="connsiteY23" fmla="*/ 215470 h 7139732"/>
              <a:gd name="connsiteX24" fmla="*/ 2378487 w 6053670"/>
              <a:gd name="connsiteY24" fmla="*/ 220332 h 7139732"/>
              <a:gd name="connsiteX25" fmla="*/ 2495323 w 6053670"/>
              <a:gd name="connsiteY25" fmla="*/ 224879 h 7139732"/>
              <a:gd name="connsiteX26" fmla="*/ 2612764 w 6053670"/>
              <a:gd name="connsiteY26" fmla="*/ 227859 h 7139732"/>
              <a:gd name="connsiteX27" fmla="*/ 2732627 w 6053670"/>
              <a:gd name="connsiteY27" fmla="*/ 230525 h 7139732"/>
              <a:gd name="connsiteX28" fmla="*/ 2853700 w 6053670"/>
              <a:gd name="connsiteY28" fmla="*/ 233348 h 7139732"/>
              <a:gd name="connsiteX29" fmla="*/ 2977195 w 6053670"/>
              <a:gd name="connsiteY29" fmla="*/ 235229 h 7139732"/>
              <a:gd name="connsiteX30" fmla="*/ 3101901 w 6053670"/>
              <a:gd name="connsiteY30" fmla="*/ 235229 h 7139732"/>
              <a:gd name="connsiteX31" fmla="*/ 3227817 w 6053670"/>
              <a:gd name="connsiteY31" fmla="*/ 236170 h 7139732"/>
              <a:gd name="connsiteX32" fmla="*/ 3354944 w 6053670"/>
              <a:gd name="connsiteY32" fmla="*/ 235229 h 7139732"/>
              <a:gd name="connsiteX33" fmla="*/ 3483887 w 6053670"/>
              <a:gd name="connsiteY33" fmla="*/ 233348 h 7139732"/>
              <a:gd name="connsiteX34" fmla="*/ 3612830 w 6053670"/>
              <a:gd name="connsiteY34" fmla="*/ 231623 h 7139732"/>
              <a:gd name="connsiteX35" fmla="*/ 3743590 w 6053670"/>
              <a:gd name="connsiteY35" fmla="*/ 227859 h 7139732"/>
              <a:gd name="connsiteX36" fmla="*/ 3875560 w 6053670"/>
              <a:gd name="connsiteY36" fmla="*/ 223938 h 7139732"/>
              <a:gd name="connsiteX37" fmla="*/ 4007530 w 6053670"/>
              <a:gd name="connsiteY37" fmla="*/ 219391 h 7139732"/>
              <a:gd name="connsiteX38" fmla="*/ 4140710 w 6053670"/>
              <a:gd name="connsiteY38" fmla="*/ 212961 h 7139732"/>
              <a:gd name="connsiteX39" fmla="*/ 4275102 w 6053670"/>
              <a:gd name="connsiteY39" fmla="*/ 205277 h 7139732"/>
              <a:gd name="connsiteX40" fmla="*/ 4410098 w 6053670"/>
              <a:gd name="connsiteY40" fmla="*/ 197907 h 7139732"/>
              <a:gd name="connsiteX41" fmla="*/ 4545096 w 6053670"/>
              <a:gd name="connsiteY41" fmla="*/ 188498 h 7139732"/>
              <a:gd name="connsiteX42" fmla="*/ 4681909 w 6053670"/>
              <a:gd name="connsiteY42" fmla="*/ 177207 h 7139732"/>
              <a:gd name="connsiteX43" fmla="*/ 4816905 w 6053670"/>
              <a:gd name="connsiteY43" fmla="*/ 165916 h 7139732"/>
              <a:gd name="connsiteX44" fmla="*/ 4954323 w 6053670"/>
              <a:gd name="connsiteY44" fmla="*/ 152899 h 7139732"/>
              <a:gd name="connsiteX45" fmla="*/ 5092347 w 6053670"/>
              <a:gd name="connsiteY45" fmla="*/ 138629 h 7139732"/>
              <a:gd name="connsiteX46" fmla="*/ 5228555 w 6053670"/>
              <a:gd name="connsiteY46" fmla="*/ 123574 h 7139732"/>
              <a:gd name="connsiteX47" fmla="*/ 5366578 w 6053670"/>
              <a:gd name="connsiteY47" fmla="*/ 106010 h 7139732"/>
              <a:gd name="connsiteX48" fmla="*/ 5503997 w 6053670"/>
              <a:gd name="connsiteY48" fmla="*/ 87192 h 7139732"/>
              <a:gd name="connsiteX49" fmla="*/ 5642020 w 6053670"/>
              <a:gd name="connsiteY49" fmla="*/ 68530 h 7139732"/>
              <a:gd name="connsiteX50" fmla="*/ 5779438 w 6053670"/>
              <a:gd name="connsiteY50" fmla="*/ 46733 h 7139732"/>
              <a:gd name="connsiteX51" fmla="*/ 5916251 w 6053670"/>
              <a:gd name="connsiteY51" fmla="*/ 24464 h 71397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053670" h="7139732">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bg1"/>
          </a:solidFill>
          <a:ln>
            <a:noFill/>
          </a:ln>
        </p:spPr>
      </p:sp>
      <p:sp>
        <p:nvSpPr>
          <p:cNvPr id="16" name="Freeform 5">
            <a:extLst>
              <a:ext uri="{FF2B5EF4-FFF2-40B4-BE49-F238E27FC236}">
                <a16:creationId xmlns:a16="http://schemas.microsoft.com/office/drawing/2014/main" id="{1F23E73A-FDC8-462C-83C1-3AA8961449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sp>
        <p:nvSpPr>
          <p:cNvPr id="2" name="Title 1">
            <a:extLst>
              <a:ext uri="{FF2B5EF4-FFF2-40B4-BE49-F238E27FC236}">
                <a16:creationId xmlns:a16="http://schemas.microsoft.com/office/drawing/2014/main" id="{C546AC6F-4882-4CAE-82A7-6CDCEB8AEDCB}"/>
              </a:ext>
            </a:extLst>
          </p:cNvPr>
          <p:cNvSpPr>
            <a:spLocks noGrp="1"/>
          </p:cNvSpPr>
          <p:nvPr>
            <p:ph type="title"/>
          </p:nvPr>
        </p:nvSpPr>
        <p:spPr>
          <a:xfrm>
            <a:off x="711059" y="767746"/>
            <a:ext cx="3625470" cy="4959651"/>
          </a:xfrm>
        </p:spPr>
        <p:txBody>
          <a:bodyPr anchor="ctr">
            <a:normAutofit fontScale="90000"/>
          </a:bodyPr>
          <a:lstStyle/>
          <a:p>
            <a:r>
              <a:rPr lang="en-GB" sz="3200" dirty="0">
                <a:solidFill>
                  <a:srgbClr val="EBEBEB"/>
                </a:solidFill>
              </a:rPr>
              <a:t>PMI                      </a:t>
            </a:r>
            <a:br>
              <a:rPr lang="en-GB" sz="3200" dirty="0"/>
            </a:br>
            <a:br>
              <a:rPr lang="en-GB" sz="3200" dirty="0"/>
            </a:br>
            <a:br>
              <a:rPr lang="en-GB" sz="3200" dirty="0"/>
            </a:br>
            <a:br>
              <a:rPr lang="en-GB" sz="3200" dirty="0"/>
            </a:br>
            <a:r>
              <a:rPr lang="en-GB" sz="3200" dirty="0"/>
              <a:t>After weighing the outcome of PMI, the positive outcome is encouraging.</a:t>
            </a:r>
            <a:br>
              <a:rPr lang="en-GB" sz="3200" dirty="0"/>
            </a:br>
            <a:br>
              <a:rPr lang="en-GB" sz="3200" dirty="0"/>
            </a:br>
            <a:endParaRPr lang="en-GB" sz="3200" dirty="0">
              <a:solidFill>
                <a:srgbClr val="EBEBEB"/>
              </a:solidFill>
            </a:endParaRPr>
          </a:p>
        </p:txBody>
      </p:sp>
      <p:pic>
        <p:nvPicPr>
          <p:cNvPr id="4" name="Picture 4" descr="A picture containing timeline&#10;&#10;Description automatically generated">
            <a:extLst>
              <a:ext uri="{FF2B5EF4-FFF2-40B4-BE49-F238E27FC236}">
                <a16:creationId xmlns:a16="http://schemas.microsoft.com/office/drawing/2014/main" id="{8D75DE9E-75CA-4526-9CCF-57E8C7EEFFAC}"/>
              </a:ext>
            </a:extLst>
          </p:cNvPr>
          <p:cNvPicPr>
            <a:picLocks noGrp="1" noChangeAspect="1"/>
          </p:cNvPicPr>
          <p:nvPr>
            <p:ph idx="1"/>
          </p:nvPr>
        </p:nvPicPr>
        <p:blipFill>
          <a:blip r:embed="rId2"/>
          <a:stretch>
            <a:fillRect/>
          </a:stretch>
        </p:blipFill>
        <p:spPr>
          <a:xfrm>
            <a:off x="4855308" y="807458"/>
            <a:ext cx="7404791" cy="5557831"/>
          </a:xfrm>
        </p:spPr>
      </p:pic>
      <p:sp>
        <p:nvSpPr>
          <p:cNvPr id="3" name="TextBox 2">
            <a:extLst>
              <a:ext uri="{FF2B5EF4-FFF2-40B4-BE49-F238E27FC236}">
                <a16:creationId xmlns:a16="http://schemas.microsoft.com/office/drawing/2014/main" id="{4D497823-1969-488D-9CE4-564F24B93B8D}"/>
              </a:ext>
            </a:extLst>
          </p:cNvPr>
          <p:cNvSpPr txBox="1"/>
          <p:nvPr/>
        </p:nvSpPr>
        <p:spPr>
          <a:xfrm>
            <a:off x="5125049" y="2302723"/>
            <a:ext cx="2255416" cy="470898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dirty="0"/>
              <a:t>Reducing work stress (10)</a:t>
            </a:r>
            <a:endParaRPr lang="en-GB" dirty="0"/>
          </a:p>
          <a:p>
            <a:endParaRPr lang="en-GB" sz="2000" dirty="0"/>
          </a:p>
          <a:p>
            <a:r>
              <a:rPr lang="en-GB" sz="2000" dirty="0"/>
              <a:t>Increase cohesiveness among team (8)</a:t>
            </a:r>
          </a:p>
          <a:p>
            <a:endParaRPr lang="en-GB" sz="2000" dirty="0"/>
          </a:p>
          <a:p>
            <a:r>
              <a:rPr lang="en-GB" sz="2000" dirty="0"/>
              <a:t>Recruiting more staff (10)</a:t>
            </a:r>
          </a:p>
          <a:p>
            <a:endParaRPr lang="en-GB" sz="2000" dirty="0"/>
          </a:p>
          <a:p>
            <a:r>
              <a:rPr lang="en-GB" sz="2000" dirty="0"/>
              <a:t>Total=28 </a:t>
            </a:r>
          </a:p>
          <a:p>
            <a:endParaRPr lang="en-GB" sz="2000" dirty="0"/>
          </a:p>
          <a:p>
            <a:endParaRPr lang="en-GB" sz="2000" dirty="0"/>
          </a:p>
          <a:p>
            <a:endParaRPr lang="en-GB" sz="2000" dirty="0"/>
          </a:p>
          <a:p>
            <a:endParaRPr lang="en-GB" sz="2000" dirty="0"/>
          </a:p>
        </p:txBody>
      </p:sp>
      <p:sp>
        <p:nvSpPr>
          <p:cNvPr id="18" name="TextBox 17">
            <a:extLst>
              <a:ext uri="{FF2B5EF4-FFF2-40B4-BE49-F238E27FC236}">
                <a16:creationId xmlns:a16="http://schemas.microsoft.com/office/drawing/2014/main" id="{2578B348-A4B8-493F-9DDF-605444388B04}"/>
              </a:ext>
            </a:extLst>
          </p:cNvPr>
          <p:cNvSpPr txBox="1"/>
          <p:nvPr/>
        </p:nvSpPr>
        <p:spPr>
          <a:xfrm>
            <a:off x="7497017" y="2158145"/>
            <a:ext cx="2221516" cy="452431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Staff training (4 )</a:t>
            </a:r>
          </a:p>
          <a:p>
            <a:endParaRPr lang="en-GB" dirty="0"/>
          </a:p>
          <a:p>
            <a:endParaRPr lang="en-GB" dirty="0"/>
          </a:p>
          <a:p>
            <a:endParaRPr lang="en-GB" dirty="0"/>
          </a:p>
          <a:p>
            <a:r>
              <a:rPr lang="en-GB" dirty="0"/>
              <a:t>High cost (8)</a:t>
            </a:r>
          </a:p>
          <a:p>
            <a:endParaRPr lang="en-GB" dirty="0"/>
          </a:p>
          <a:p>
            <a:endParaRPr lang="en-GB" dirty="0"/>
          </a:p>
          <a:p>
            <a:r>
              <a:rPr lang="en-GB" dirty="0"/>
              <a:t>Less skilled </a:t>
            </a:r>
            <a:r>
              <a:rPr lang="en-GB"/>
              <a:t>staff(-3)</a:t>
            </a:r>
          </a:p>
          <a:p>
            <a:endParaRPr lang="en-GB" dirty="0"/>
          </a:p>
          <a:p>
            <a:endParaRPr lang="en-GB" dirty="0"/>
          </a:p>
          <a:p>
            <a:endParaRPr lang="en-GB" dirty="0"/>
          </a:p>
          <a:p>
            <a:r>
              <a:rPr lang="en-GB"/>
              <a:t>Total=15</a:t>
            </a:r>
          </a:p>
          <a:p>
            <a:endParaRPr lang="en-GB" dirty="0"/>
          </a:p>
          <a:p>
            <a:endParaRPr lang="en-GB" dirty="0"/>
          </a:p>
          <a:p>
            <a:endParaRPr lang="en-GB" dirty="0"/>
          </a:p>
        </p:txBody>
      </p:sp>
      <p:sp>
        <p:nvSpPr>
          <p:cNvPr id="5" name="TextBox 4">
            <a:extLst>
              <a:ext uri="{FF2B5EF4-FFF2-40B4-BE49-F238E27FC236}">
                <a16:creationId xmlns:a16="http://schemas.microsoft.com/office/drawing/2014/main" id="{00CE8F31-0539-4925-8C24-50BCC670301E}"/>
              </a:ext>
            </a:extLst>
          </p:cNvPr>
          <p:cNvSpPr txBox="1"/>
          <p:nvPr/>
        </p:nvSpPr>
        <p:spPr>
          <a:xfrm>
            <a:off x="9830937" y="2478206"/>
            <a:ext cx="2197290" cy="313932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Staff work with ease (4)</a:t>
            </a:r>
          </a:p>
          <a:p>
            <a:endParaRPr lang="en-GB" dirty="0"/>
          </a:p>
          <a:p>
            <a:r>
              <a:rPr lang="en-GB" dirty="0"/>
              <a:t>More confidence and trust (6)</a:t>
            </a:r>
          </a:p>
          <a:p>
            <a:endParaRPr lang="en-GB" dirty="0"/>
          </a:p>
          <a:p>
            <a:endParaRPr lang="en-GB" dirty="0"/>
          </a:p>
          <a:p>
            <a:r>
              <a:rPr lang="en-GB" dirty="0"/>
              <a:t>High quality service(10)</a:t>
            </a:r>
          </a:p>
          <a:p>
            <a:endParaRPr lang="en-GB" dirty="0"/>
          </a:p>
          <a:p>
            <a:r>
              <a:rPr lang="en-GB" dirty="0"/>
              <a:t>Total=20</a:t>
            </a:r>
          </a:p>
        </p:txBody>
      </p:sp>
    </p:spTree>
    <p:extLst>
      <p:ext uri="{BB962C8B-B14F-4D97-AF65-F5344CB8AC3E}">
        <p14:creationId xmlns:p14="http://schemas.microsoft.com/office/powerpoint/2010/main" val="7450237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24E43EB-867C-4B35-9A5C-E435157C72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7C0F5DA-B59F-4F13-8BB8-FFD8F2C572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sp>
      <p:sp>
        <p:nvSpPr>
          <p:cNvPr id="12" name="Freeform 5">
            <a:extLst>
              <a:ext uri="{FF2B5EF4-FFF2-40B4-BE49-F238E27FC236}">
                <a16:creationId xmlns:a16="http://schemas.microsoft.com/office/drawing/2014/main" id="{9CEA1DEC-CC9E-4776-9E08-048A15BFA6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4" name="Freeform: Shape 13">
            <a:extLst>
              <a:ext uri="{FF2B5EF4-FFF2-40B4-BE49-F238E27FC236}">
                <a16:creationId xmlns:a16="http://schemas.microsoft.com/office/drawing/2014/main" id="{9CE399CF-F4B8-4832-A8CB-B93F6B1EF4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5171964" y="-140866"/>
            <a:ext cx="6053670" cy="7139732"/>
          </a:xfrm>
          <a:custGeom>
            <a:avLst/>
            <a:gdLst>
              <a:gd name="connsiteX0" fmla="*/ 6053670 w 6053670"/>
              <a:gd name="connsiteY0" fmla="*/ 1098 h 7139732"/>
              <a:gd name="connsiteX1" fmla="*/ 6053670 w 6053670"/>
              <a:gd name="connsiteY1" fmla="*/ 1084479 h 7139732"/>
              <a:gd name="connsiteX2" fmla="*/ 6053670 w 6053670"/>
              <a:gd name="connsiteY2" fmla="*/ 1254558 h 7139732"/>
              <a:gd name="connsiteX3" fmla="*/ 6053670 w 6053670"/>
              <a:gd name="connsiteY3" fmla="*/ 7139732 h 7139732"/>
              <a:gd name="connsiteX4" fmla="*/ 0 w 6053670"/>
              <a:gd name="connsiteY4" fmla="*/ 7139732 h 7139732"/>
              <a:gd name="connsiteX5" fmla="*/ 0 w 6053670"/>
              <a:gd name="connsiteY5" fmla="*/ 1249853 h 7139732"/>
              <a:gd name="connsiteX6" fmla="*/ 0 w 6053670"/>
              <a:gd name="connsiteY6" fmla="*/ 1084479 h 7139732"/>
              <a:gd name="connsiteX7" fmla="*/ 0 w 6053670"/>
              <a:gd name="connsiteY7" fmla="*/ 0 h 7139732"/>
              <a:gd name="connsiteX8" fmla="*/ 35717 w 6053670"/>
              <a:gd name="connsiteY8" fmla="*/ 5488 h 7139732"/>
              <a:gd name="connsiteX9" fmla="*/ 140445 w 6053670"/>
              <a:gd name="connsiteY9" fmla="*/ 21641 h 7139732"/>
              <a:gd name="connsiteX10" fmla="*/ 216722 w 6053670"/>
              <a:gd name="connsiteY10" fmla="*/ 32932 h 7139732"/>
              <a:gd name="connsiteX11" fmla="*/ 307527 w 6053670"/>
              <a:gd name="connsiteY11" fmla="*/ 44850 h 7139732"/>
              <a:gd name="connsiteX12" fmla="*/ 415282 w 6053670"/>
              <a:gd name="connsiteY12" fmla="*/ 59121 h 7139732"/>
              <a:gd name="connsiteX13" fmla="*/ 534539 w 6053670"/>
              <a:gd name="connsiteY13" fmla="*/ 74175 h 7139732"/>
              <a:gd name="connsiteX14" fmla="*/ 668931 w 6053670"/>
              <a:gd name="connsiteY14" fmla="*/ 90014 h 7139732"/>
              <a:gd name="connsiteX15" fmla="*/ 815430 w 6053670"/>
              <a:gd name="connsiteY15" fmla="*/ 106794 h 7139732"/>
              <a:gd name="connsiteX16" fmla="*/ 974641 w 6053670"/>
              <a:gd name="connsiteY16" fmla="*/ 123574 h 7139732"/>
              <a:gd name="connsiteX17" fmla="*/ 1144144 w 6053670"/>
              <a:gd name="connsiteY17" fmla="*/ 140667 h 7139732"/>
              <a:gd name="connsiteX18" fmla="*/ 1326965 w 6053670"/>
              <a:gd name="connsiteY18" fmla="*/ 156506 h 7139732"/>
              <a:gd name="connsiteX19" fmla="*/ 1518261 w 6053670"/>
              <a:gd name="connsiteY19" fmla="*/ 171717 h 7139732"/>
              <a:gd name="connsiteX20" fmla="*/ 1720453 w 6053670"/>
              <a:gd name="connsiteY20" fmla="*/ 185518 h 7139732"/>
              <a:gd name="connsiteX21" fmla="*/ 1931121 w 6053670"/>
              <a:gd name="connsiteY21" fmla="*/ 198690 h 7139732"/>
              <a:gd name="connsiteX22" fmla="*/ 2150869 w 6053670"/>
              <a:gd name="connsiteY22" fmla="*/ 211079 h 7139732"/>
              <a:gd name="connsiteX23" fmla="*/ 2263467 w 6053670"/>
              <a:gd name="connsiteY23" fmla="*/ 215470 h 7139732"/>
              <a:gd name="connsiteX24" fmla="*/ 2378487 w 6053670"/>
              <a:gd name="connsiteY24" fmla="*/ 220332 h 7139732"/>
              <a:gd name="connsiteX25" fmla="*/ 2495323 w 6053670"/>
              <a:gd name="connsiteY25" fmla="*/ 224879 h 7139732"/>
              <a:gd name="connsiteX26" fmla="*/ 2612764 w 6053670"/>
              <a:gd name="connsiteY26" fmla="*/ 227859 h 7139732"/>
              <a:gd name="connsiteX27" fmla="*/ 2732627 w 6053670"/>
              <a:gd name="connsiteY27" fmla="*/ 230525 h 7139732"/>
              <a:gd name="connsiteX28" fmla="*/ 2853700 w 6053670"/>
              <a:gd name="connsiteY28" fmla="*/ 233348 h 7139732"/>
              <a:gd name="connsiteX29" fmla="*/ 2977195 w 6053670"/>
              <a:gd name="connsiteY29" fmla="*/ 235229 h 7139732"/>
              <a:gd name="connsiteX30" fmla="*/ 3101901 w 6053670"/>
              <a:gd name="connsiteY30" fmla="*/ 235229 h 7139732"/>
              <a:gd name="connsiteX31" fmla="*/ 3227817 w 6053670"/>
              <a:gd name="connsiteY31" fmla="*/ 236170 h 7139732"/>
              <a:gd name="connsiteX32" fmla="*/ 3354944 w 6053670"/>
              <a:gd name="connsiteY32" fmla="*/ 235229 h 7139732"/>
              <a:gd name="connsiteX33" fmla="*/ 3483887 w 6053670"/>
              <a:gd name="connsiteY33" fmla="*/ 233348 h 7139732"/>
              <a:gd name="connsiteX34" fmla="*/ 3612830 w 6053670"/>
              <a:gd name="connsiteY34" fmla="*/ 231623 h 7139732"/>
              <a:gd name="connsiteX35" fmla="*/ 3743590 w 6053670"/>
              <a:gd name="connsiteY35" fmla="*/ 227859 h 7139732"/>
              <a:gd name="connsiteX36" fmla="*/ 3875560 w 6053670"/>
              <a:gd name="connsiteY36" fmla="*/ 223938 h 7139732"/>
              <a:gd name="connsiteX37" fmla="*/ 4007530 w 6053670"/>
              <a:gd name="connsiteY37" fmla="*/ 219391 h 7139732"/>
              <a:gd name="connsiteX38" fmla="*/ 4140710 w 6053670"/>
              <a:gd name="connsiteY38" fmla="*/ 212961 h 7139732"/>
              <a:gd name="connsiteX39" fmla="*/ 4275102 w 6053670"/>
              <a:gd name="connsiteY39" fmla="*/ 205277 h 7139732"/>
              <a:gd name="connsiteX40" fmla="*/ 4410098 w 6053670"/>
              <a:gd name="connsiteY40" fmla="*/ 197907 h 7139732"/>
              <a:gd name="connsiteX41" fmla="*/ 4545096 w 6053670"/>
              <a:gd name="connsiteY41" fmla="*/ 188498 h 7139732"/>
              <a:gd name="connsiteX42" fmla="*/ 4681909 w 6053670"/>
              <a:gd name="connsiteY42" fmla="*/ 177207 h 7139732"/>
              <a:gd name="connsiteX43" fmla="*/ 4816905 w 6053670"/>
              <a:gd name="connsiteY43" fmla="*/ 165916 h 7139732"/>
              <a:gd name="connsiteX44" fmla="*/ 4954323 w 6053670"/>
              <a:gd name="connsiteY44" fmla="*/ 152899 h 7139732"/>
              <a:gd name="connsiteX45" fmla="*/ 5092347 w 6053670"/>
              <a:gd name="connsiteY45" fmla="*/ 138629 h 7139732"/>
              <a:gd name="connsiteX46" fmla="*/ 5228555 w 6053670"/>
              <a:gd name="connsiteY46" fmla="*/ 123574 h 7139732"/>
              <a:gd name="connsiteX47" fmla="*/ 5366578 w 6053670"/>
              <a:gd name="connsiteY47" fmla="*/ 106010 h 7139732"/>
              <a:gd name="connsiteX48" fmla="*/ 5503997 w 6053670"/>
              <a:gd name="connsiteY48" fmla="*/ 87192 h 7139732"/>
              <a:gd name="connsiteX49" fmla="*/ 5642020 w 6053670"/>
              <a:gd name="connsiteY49" fmla="*/ 68530 h 7139732"/>
              <a:gd name="connsiteX50" fmla="*/ 5779438 w 6053670"/>
              <a:gd name="connsiteY50" fmla="*/ 46733 h 7139732"/>
              <a:gd name="connsiteX51" fmla="*/ 5916251 w 6053670"/>
              <a:gd name="connsiteY51" fmla="*/ 24464 h 71397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053670" h="7139732">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bg1"/>
          </a:solidFill>
          <a:ln>
            <a:noFill/>
          </a:ln>
        </p:spPr>
      </p:sp>
      <p:sp>
        <p:nvSpPr>
          <p:cNvPr id="16" name="Freeform 5">
            <a:extLst>
              <a:ext uri="{FF2B5EF4-FFF2-40B4-BE49-F238E27FC236}">
                <a16:creationId xmlns:a16="http://schemas.microsoft.com/office/drawing/2014/main" id="{1F23E73A-FDC8-462C-83C1-3AA8961449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sp>
        <p:nvSpPr>
          <p:cNvPr id="2" name="Title 1">
            <a:extLst>
              <a:ext uri="{FF2B5EF4-FFF2-40B4-BE49-F238E27FC236}">
                <a16:creationId xmlns:a16="http://schemas.microsoft.com/office/drawing/2014/main" id="{C546AC6F-4882-4CAE-82A7-6CDCEB8AEDCB}"/>
              </a:ext>
            </a:extLst>
          </p:cNvPr>
          <p:cNvSpPr>
            <a:spLocks noGrp="1"/>
          </p:cNvSpPr>
          <p:nvPr>
            <p:ph type="title"/>
          </p:nvPr>
        </p:nvSpPr>
        <p:spPr>
          <a:xfrm>
            <a:off x="994087" y="1130603"/>
            <a:ext cx="3342442" cy="4596794"/>
          </a:xfrm>
        </p:spPr>
        <p:txBody>
          <a:bodyPr anchor="ctr">
            <a:normAutofit/>
          </a:bodyPr>
          <a:lstStyle/>
          <a:p>
            <a:r>
              <a:rPr lang="en-GB" sz="3200" dirty="0">
                <a:solidFill>
                  <a:srgbClr val="EBEBEB"/>
                </a:solidFill>
              </a:rPr>
              <a:t>PMI</a:t>
            </a:r>
            <a:br>
              <a:rPr lang="en-GB" sz="3200" dirty="0">
                <a:solidFill>
                  <a:srgbClr val="EBEBEB"/>
                </a:solidFill>
              </a:rPr>
            </a:br>
            <a:r>
              <a:rPr lang="en-GB" sz="3200" dirty="0">
                <a:solidFill>
                  <a:srgbClr val="EBEBEB"/>
                </a:solidFill>
              </a:rPr>
              <a:t> The outcome of staff absenteeism is positive and can be applied.</a:t>
            </a:r>
            <a:br>
              <a:rPr lang="en-GB" sz="3200" dirty="0">
                <a:solidFill>
                  <a:srgbClr val="EBEBEB"/>
                </a:solidFill>
              </a:rPr>
            </a:br>
            <a:endParaRPr lang="en-GB" sz="3200" dirty="0">
              <a:solidFill>
                <a:srgbClr val="EBEBEB"/>
              </a:solidFill>
            </a:endParaRPr>
          </a:p>
        </p:txBody>
      </p:sp>
      <p:pic>
        <p:nvPicPr>
          <p:cNvPr id="4" name="Picture 4" descr="A picture containing timeline&#10;&#10;Description automatically generated">
            <a:extLst>
              <a:ext uri="{FF2B5EF4-FFF2-40B4-BE49-F238E27FC236}">
                <a16:creationId xmlns:a16="http://schemas.microsoft.com/office/drawing/2014/main" id="{8D75DE9E-75CA-4526-9CCF-57E8C7EEFFAC}"/>
              </a:ext>
            </a:extLst>
          </p:cNvPr>
          <p:cNvPicPr>
            <a:picLocks noGrp="1" noChangeAspect="1"/>
          </p:cNvPicPr>
          <p:nvPr>
            <p:ph idx="1"/>
          </p:nvPr>
        </p:nvPicPr>
        <p:blipFill>
          <a:blip r:embed="rId2"/>
          <a:stretch>
            <a:fillRect/>
          </a:stretch>
        </p:blipFill>
        <p:spPr>
          <a:xfrm>
            <a:off x="4883741" y="761966"/>
            <a:ext cx="7404791" cy="5557831"/>
          </a:xfrm>
        </p:spPr>
      </p:pic>
      <p:sp>
        <p:nvSpPr>
          <p:cNvPr id="3" name="TextBox 2">
            <a:extLst>
              <a:ext uri="{FF2B5EF4-FFF2-40B4-BE49-F238E27FC236}">
                <a16:creationId xmlns:a16="http://schemas.microsoft.com/office/drawing/2014/main" id="{4D497823-1969-488D-9CE4-564F24B93B8D}"/>
              </a:ext>
            </a:extLst>
          </p:cNvPr>
          <p:cNvSpPr txBox="1"/>
          <p:nvPr/>
        </p:nvSpPr>
        <p:spPr>
          <a:xfrm>
            <a:off x="5132306" y="2302723"/>
            <a:ext cx="2110274" cy="258532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Good working environment (10)</a:t>
            </a:r>
          </a:p>
          <a:p>
            <a:endParaRPr lang="en-GB" dirty="0"/>
          </a:p>
          <a:p>
            <a:r>
              <a:rPr lang="en-GB" dirty="0"/>
              <a:t>Shift Pattern (10)</a:t>
            </a:r>
          </a:p>
          <a:p>
            <a:endParaRPr lang="en-GB" dirty="0"/>
          </a:p>
          <a:p>
            <a:endParaRPr lang="en-GB" dirty="0"/>
          </a:p>
          <a:p>
            <a:r>
              <a:rPr lang="en-GB" dirty="0"/>
              <a:t>New Staff (6)</a:t>
            </a:r>
          </a:p>
          <a:p>
            <a:endParaRPr lang="en-GB" dirty="0"/>
          </a:p>
          <a:p>
            <a:r>
              <a:rPr lang="en-GB" dirty="0"/>
              <a:t>Total= 26</a:t>
            </a:r>
          </a:p>
        </p:txBody>
      </p:sp>
      <p:sp>
        <p:nvSpPr>
          <p:cNvPr id="17" name="TextBox 16">
            <a:extLst>
              <a:ext uri="{FF2B5EF4-FFF2-40B4-BE49-F238E27FC236}">
                <a16:creationId xmlns:a16="http://schemas.microsoft.com/office/drawing/2014/main" id="{7BB8DB4B-91BA-4060-8203-062499341923}"/>
              </a:ext>
            </a:extLst>
          </p:cNvPr>
          <p:cNvSpPr txBox="1"/>
          <p:nvPr/>
        </p:nvSpPr>
        <p:spPr>
          <a:xfrm>
            <a:off x="7455325" y="2192922"/>
            <a:ext cx="1996543" cy="286232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Racism (3)</a:t>
            </a:r>
          </a:p>
          <a:p>
            <a:endParaRPr lang="en-GB" dirty="0"/>
          </a:p>
          <a:p>
            <a:endParaRPr lang="en-GB" dirty="0"/>
          </a:p>
          <a:p>
            <a:r>
              <a:rPr lang="en-GB" dirty="0"/>
              <a:t>High Cost (8)</a:t>
            </a:r>
          </a:p>
          <a:p>
            <a:endParaRPr lang="en-GB" dirty="0"/>
          </a:p>
          <a:p>
            <a:endParaRPr lang="en-GB" dirty="0"/>
          </a:p>
          <a:p>
            <a:r>
              <a:rPr lang="en-GB" dirty="0"/>
              <a:t>Training (9)</a:t>
            </a:r>
          </a:p>
          <a:p>
            <a:endParaRPr lang="en-GB" dirty="0"/>
          </a:p>
          <a:p>
            <a:endParaRPr lang="en-GB" dirty="0"/>
          </a:p>
          <a:p>
            <a:r>
              <a:rPr lang="en-GB" dirty="0"/>
              <a:t>Total= -2</a:t>
            </a:r>
          </a:p>
        </p:txBody>
      </p:sp>
      <p:sp>
        <p:nvSpPr>
          <p:cNvPr id="18" name="TextBox 17">
            <a:extLst>
              <a:ext uri="{FF2B5EF4-FFF2-40B4-BE49-F238E27FC236}">
                <a16:creationId xmlns:a16="http://schemas.microsoft.com/office/drawing/2014/main" id="{2578B348-A4B8-493F-9DDF-605444388B04}"/>
              </a:ext>
            </a:extLst>
          </p:cNvPr>
          <p:cNvSpPr txBox="1"/>
          <p:nvPr/>
        </p:nvSpPr>
        <p:spPr>
          <a:xfrm>
            <a:off x="9674160" y="2296033"/>
            <a:ext cx="2272313" cy="286232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Reduce workload(9)</a:t>
            </a:r>
          </a:p>
          <a:p>
            <a:endParaRPr lang="en-GB" dirty="0"/>
          </a:p>
          <a:p>
            <a:r>
              <a:rPr lang="en-GB" dirty="0"/>
              <a:t>Demoralised Staff ( - 4)</a:t>
            </a:r>
          </a:p>
          <a:p>
            <a:endParaRPr lang="en-GB" dirty="0"/>
          </a:p>
          <a:p>
            <a:r>
              <a:rPr lang="en-GB" dirty="0"/>
              <a:t>Staff and Patients contented (10)</a:t>
            </a:r>
          </a:p>
          <a:p>
            <a:endParaRPr lang="en-GB" dirty="0"/>
          </a:p>
          <a:p>
            <a:r>
              <a:rPr lang="en-GB" dirty="0"/>
              <a:t>Total=15</a:t>
            </a:r>
          </a:p>
        </p:txBody>
      </p:sp>
    </p:spTree>
    <p:extLst>
      <p:ext uri="{BB962C8B-B14F-4D97-AF65-F5344CB8AC3E}">
        <p14:creationId xmlns:p14="http://schemas.microsoft.com/office/powerpoint/2010/main" val="372257724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24E43EB-867C-4B35-9A5C-E435157C72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7C0F5DA-B59F-4F13-8BB8-FFD8F2C572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sp>
      <p:sp>
        <p:nvSpPr>
          <p:cNvPr id="12" name="Freeform 5">
            <a:extLst>
              <a:ext uri="{FF2B5EF4-FFF2-40B4-BE49-F238E27FC236}">
                <a16:creationId xmlns:a16="http://schemas.microsoft.com/office/drawing/2014/main" id="{9CEA1DEC-CC9E-4776-9E08-048A15BFA6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4" name="Freeform: Shape 13">
            <a:extLst>
              <a:ext uri="{FF2B5EF4-FFF2-40B4-BE49-F238E27FC236}">
                <a16:creationId xmlns:a16="http://schemas.microsoft.com/office/drawing/2014/main" id="{9CE399CF-F4B8-4832-A8CB-B93F6B1EF4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5171964" y="-140866"/>
            <a:ext cx="6053670" cy="7139732"/>
          </a:xfrm>
          <a:custGeom>
            <a:avLst/>
            <a:gdLst>
              <a:gd name="connsiteX0" fmla="*/ 6053670 w 6053670"/>
              <a:gd name="connsiteY0" fmla="*/ 1098 h 7139732"/>
              <a:gd name="connsiteX1" fmla="*/ 6053670 w 6053670"/>
              <a:gd name="connsiteY1" fmla="*/ 1084479 h 7139732"/>
              <a:gd name="connsiteX2" fmla="*/ 6053670 w 6053670"/>
              <a:gd name="connsiteY2" fmla="*/ 1254558 h 7139732"/>
              <a:gd name="connsiteX3" fmla="*/ 6053670 w 6053670"/>
              <a:gd name="connsiteY3" fmla="*/ 7139732 h 7139732"/>
              <a:gd name="connsiteX4" fmla="*/ 0 w 6053670"/>
              <a:gd name="connsiteY4" fmla="*/ 7139732 h 7139732"/>
              <a:gd name="connsiteX5" fmla="*/ 0 w 6053670"/>
              <a:gd name="connsiteY5" fmla="*/ 1249853 h 7139732"/>
              <a:gd name="connsiteX6" fmla="*/ 0 w 6053670"/>
              <a:gd name="connsiteY6" fmla="*/ 1084479 h 7139732"/>
              <a:gd name="connsiteX7" fmla="*/ 0 w 6053670"/>
              <a:gd name="connsiteY7" fmla="*/ 0 h 7139732"/>
              <a:gd name="connsiteX8" fmla="*/ 35717 w 6053670"/>
              <a:gd name="connsiteY8" fmla="*/ 5488 h 7139732"/>
              <a:gd name="connsiteX9" fmla="*/ 140445 w 6053670"/>
              <a:gd name="connsiteY9" fmla="*/ 21641 h 7139732"/>
              <a:gd name="connsiteX10" fmla="*/ 216722 w 6053670"/>
              <a:gd name="connsiteY10" fmla="*/ 32932 h 7139732"/>
              <a:gd name="connsiteX11" fmla="*/ 307527 w 6053670"/>
              <a:gd name="connsiteY11" fmla="*/ 44850 h 7139732"/>
              <a:gd name="connsiteX12" fmla="*/ 415282 w 6053670"/>
              <a:gd name="connsiteY12" fmla="*/ 59121 h 7139732"/>
              <a:gd name="connsiteX13" fmla="*/ 534539 w 6053670"/>
              <a:gd name="connsiteY13" fmla="*/ 74175 h 7139732"/>
              <a:gd name="connsiteX14" fmla="*/ 668931 w 6053670"/>
              <a:gd name="connsiteY14" fmla="*/ 90014 h 7139732"/>
              <a:gd name="connsiteX15" fmla="*/ 815430 w 6053670"/>
              <a:gd name="connsiteY15" fmla="*/ 106794 h 7139732"/>
              <a:gd name="connsiteX16" fmla="*/ 974641 w 6053670"/>
              <a:gd name="connsiteY16" fmla="*/ 123574 h 7139732"/>
              <a:gd name="connsiteX17" fmla="*/ 1144144 w 6053670"/>
              <a:gd name="connsiteY17" fmla="*/ 140667 h 7139732"/>
              <a:gd name="connsiteX18" fmla="*/ 1326965 w 6053670"/>
              <a:gd name="connsiteY18" fmla="*/ 156506 h 7139732"/>
              <a:gd name="connsiteX19" fmla="*/ 1518261 w 6053670"/>
              <a:gd name="connsiteY19" fmla="*/ 171717 h 7139732"/>
              <a:gd name="connsiteX20" fmla="*/ 1720453 w 6053670"/>
              <a:gd name="connsiteY20" fmla="*/ 185518 h 7139732"/>
              <a:gd name="connsiteX21" fmla="*/ 1931121 w 6053670"/>
              <a:gd name="connsiteY21" fmla="*/ 198690 h 7139732"/>
              <a:gd name="connsiteX22" fmla="*/ 2150869 w 6053670"/>
              <a:gd name="connsiteY22" fmla="*/ 211079 h 7139732"/>
              <a:gd name="connsiteX23" fmla="*/ 2263467 w 6053670"/>
              <a:gd name="connsiteY23" fmla="*/ 215470 h 7139732"/>
              <a:gd name="connsiteX24" fmla="*/ 2378487 w 6053670"/>
              <a:gd name="connsiteY24" fmla="*/ 220332 h 7139732"/>
              <a:gd name="connsiteX25" fmla="*/ 2495323 w 6053670"/>
              <a:gd name="connsiteY25" fmla="*/ 224879 h 7139732"/>
              <a:gd name="connsiteX26" fmla="*/ 2612764 w 6053670"/>
              <a:gd name="connsiteY26" fmla="*/ 227859 h 7139732"/>
              <a:gd name="connsiteX27" fmla="*/ 2732627 w 6053670"/>
              <a:gd name="connsiteY27" fmla="*/ 230525 h 7139732"/>
              <a:gd name="connsiteX28" fmla="*/ 2853700 w 6053670"/>
              <a:gd name="connsiteY28" fmla="*/ 233348 h 7139732"/>
              <a:gd name="connsiteX29" fmla="*/ 2977195 w 6053670"/>
              <a:gd name="connsiteY29" fmla="*/ 235229 h 7139732"/>
              <a:gd name="connsiteX30" fmla="*/ 3101901 w 6053670"/>
              <a:gd name="connsiteY30" fmla="*/ 235229 h 7139732"/>
              <a:gd name="connsiteX31" fmla="*/ 3227817 w 6053670"/>
              <a:gd name="connsiteY31" fmla="*/ 236170 h 7139732"/>
              <a:gd name="connsiteX32" fmla="*/ 3354944 w 6053670"/>
              <a:gd name="connsiteY32" fmla="*/ 235229 h 7139732"/>
              <a:gd name="connsiteX33" fmla="*/ 3483887 w 6053670"/>
              <a:gd name="connsiteY33" fmla="*/ 233348 h 7139732"/>
              <a:gd name="connsiteX34" fmla="*/ 3612830 w 6053670"/>
              <a:gd name="connsiteY34" fmla="*/ 231623 h 7139732"/>
              <a:gd name="connsiteX35" fmla="*/ 3743590 w 6053670"/>
              <a:gd name="connsiteY35" fmla="*/ 227859 h 7139732"/>
              <a:gd name="connsiteX36" fmla="*/ 3875560 w 6053670"/>
              <a:gd name="connsiteY36" fmla="*/ 223938 h 7139732"/>
              <a:gd name="connsiteX37" fmla="*/ 4007530 w 6053670"/>
              <a:gd name="connsiteY37" fmla="*/ 219391 h 7139732"/>
              <a:gd name="connsiteX38" fmla="*/ 4140710 w 6053670"/>
              <a:gd name="connsiteY38" fmla="*/ 212961 h 7139732"/>
              <a:gd name="connsiteX39" fmla="*/ 4275102 w 6053670"/>
              <a:gd name="connsiteY39" fmla="*/ 205277 h 7139732"/>
              <a:gd name="connsiteX40" fmla="*/ 4410098 w 6053670"/>
              <a:gd name="connsiteY40" fmla="*/ 197907 h 7139732"/>
              <a:gd name="connsiteX41" fmla="*/ 4545096 w 6053670"/>
              <a:gd name="connsiteY41" fmla="*/ 188498 h 7139732"/>
              <a:gd name="connsiteX42" fmla="*/ 4681909 w 6053670"/>
              <a:gd name="connsiteY42" fmla="*/ 177207 h 7139732"/>
              <a:gd name="connsiteX43" fmla="*/ 4816905 w 6053670"/>
              <a:gd name="connsiteY43" fmla="*/ 165916 h 7139732"/>
              <a:gd name="connsiteX44" fmla="*/ 4954323 w 6053670"/>
              <a:gd name="connsiteY44" fmla="*/ 152899 h 7139732"/>
              <a:gd name="connsiteX45" fmla="*/ 5092347 w 6053670"/>
              <a:gd name="connsiteY45" fmla="*/ 138629 h 7139732"/>
              <a:gd name="connsiteX46" fmla="*/ 5228555 w 6053670"/>
              <a:gd name="connsiteY46" fmla="*/ 123574 h 7139732"/>
              <a:gd name="connsiteX47" fmla="*/ 5366578 w 6053670"/>
              <a:gd name="connsiteY47" fmla="*/ 106010 h 7139732"/>
              <a:gd name="connsiteX48" fmla="*/ 5503997 w 6053670"/>
              <a:gd name="connsiteY48" fmla="*/ 87192 h 7139732"/>
              <a:gd name="connsiteX49" fmla="*/ 5642020 w 6053670"/>
              <a:gd name="connsiteY49" fmla="*/ 68530 h 7139732"/>
              <a:gd name="connsiteX50" fmla="*/ 5779438 w 6053670"/>
              <a:gd name="connsiteY50" fmla="*/ 46733 h 7139732"/>
              <a:gd name="connsiteX51" fmla="*/ 5916251 w 6053670"/>
              <a:gd name="connsiteY51" fmla="*/ 24464 h 71397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053670" h="7139732">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bg1"/>
          </a:solidFill>
          <a:ln>
            <a:noFill/>
          </a:ln>
        </p:spPr>
      </p:sp>
      <p:sp>
        <p:nvSpPr>
          <p:cNvPr id="16" name="Freeform 5">
            <a:extLst>
              <a:ext uri="{FF2B5EF4-FFF2-40B4-BE49-F238E27FC236}">
                <a16:creationId xmlns:a16="http://schemas.microsoft.com/office/drawing/2014/main" id="{1F23E73A-FDC8-462C-83C1-3AA8961449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sp>
        <p:nvSpPr>
          <p:cNvPr id="2" name="Title 1">
            <a:extLst>
              <a:ext uri="{FF2B5EF4-FFF2-40B4-BE49-F238E27FC236}">
                <a16:creationId xmlns:a16="http://schemas.microsoft.com/office/drawing/2014/main" id="{C546AC6F-4882-4CAE-82A7-6CDCEB8AEDCB}"/>
              </a:ext>
            </a:extLst>
          </p:cNvPr>
          <p:cNvSpPr>
            <a:spLocks noGrp="1"/>
          </p:cNvSpPr>
          <p:nvPr>
            <p:ph type="title"/>
          </p:nvPr>
        </p:nvSpPr>
        <p:spPr>
          <a:xfrm>
            <a:off x="994087" y="1130603"/>
            <a:ext cx="3342442" cy="4596794"/>
          </a:xfrm>
        </p:spPr>
        <p:txBody>
          <a:bodyPr anchor="ctr">
            <a:normAutofit/>
          </a:bodyPr>
          <a:lstStyle/>
          <a:p>
            <a:r>
              <a:rPr lang="en-GB" sz="3200" dirty="0">
                <a:solidFill>
                  <a:srgbClr val="EBEBEB"/>
                </a:solidFill>
              </a:rPr>
              <a:t>PMI                       With the outcome ,this can be applied to reduce absenteeism at workplace. </a:t>
            </a:r>
          </a:p>
        </p:txBody>
      </p:sp>
      <p:pic>
        <p:nvPicPr>
          <p:cNvPr id="4" name="Picture 4" descr="A picture containing timeline&#10;&#10;Description automatically generated">
            <a:extLst>
              <a:ext uri="{FF2B5EF4-FFF2-40B4-BE49-F238E27FC236}">
                <a16:creationId xmlns:a16="http://schemas.microsoft.com/office/drawing/2014/main" id="{8D75DE9E-75CA-4526-9CCF-57E8C7EEFFAC}"/>
              </a:ext>
            </a:extLst>
          </p:cNvPr>
          <p:cNvPicPr>
            <a:picLocks noGrp="1" noChangeAspect="1"/>
          </p:cNvPicPr>
          <p:nvPr>
            <p:ph idx="1"/>
          </p:nvPr>
        </p:nvPicPr>
        <p:blipFill>
          <a:blip r:embed="rId2"/>
          <a:stretch>
            <a:fillRect/>
          </a:stretch>
        </p:blipFill>
        <p:spPr>
          <a:xfrm>
            <a:off x="4883741" y="761966"/>
            <a:ext cx="7404791" cy="5557831"/>
          </a:xfrm>
        </p:spPr>
      </p:pic>
      <p:sp>
        <p:nvSpPr>
          <p:cNvPr id="3" name="TextBox 2">
            <a:extLst>
              <a:ext uri="{FF2B5EF4-FFF2-40B4-BE49-F238E27FC236}">
                <a16:creationId xmlns:a16="http://schemas.microsoft.com/office/drawing/2014/main" id="{4D497823-1969-488D-9CE4-564F24B93B8D}"/>
              </a:ext>
            </a:extLst>
          </p:cNvPr>
          <p:cNvSpPr txBox="1"/>
          <p:nvPr/>
        </p:nvSpPr>
        <p:spPr>
          <a:xfrm>
            <a:off x="5132306" y="2302723"/>
            <a:ext cx="2110274" cy="313932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Reward for hard work (10)</a:t>
            </a:r>
          </a:p>
          <a:p>
            <a:endParaRPr lang="en-GB" dirty="0"/>
          </a:p>
          <a:p>
            <a:endParaRPr lang="en-GB" dirty="0"/>
          </a:p>
          <a:p>
            <a:r>
              <a:rPr lang="en-GB" dirty="0"/>
              <a:t>Call for regular meeting(6)</a:t>
            </a:r>
          </a:p>
          <a:p>
            <a:endParaRPr lang="en-GB" dirty="0"/>
          </a:p>
          <a:p>
            <a:r>
              <a:rPr lang="en-GB" dirty="0"/>
              <a:t>More customers (10)</a:t>
            </a:r>
          </a:p>
          <a:p>
            <a:endParaRPr lang="en-GB" dirty="0"/>
          </a:p>
          <a:p>
            <a:r>
              <a:rPr lang="en-GB" dirty="0"/>
              <a:t>Total =26</a:t>
            </a:r>
          </a:p>
        </p:txBody>
      </p:sp>
      <p:sp>
        <p:nvSpPr>
          <p:cNvPr id="17" name="TextBox 16">
            <a:extLst>
              <a:ext uri="{FF2B5EF4-FFF2-40B4-BE49-F238E27FC236}">
                <a16:creationId xmlns:a16="http://schemas.microsoft.com/office/drawing/2014/main" id="{7BB8DB4B-91BA-4060-8203-062499341923}"/>
              </a:ext>
            </a:extLst>
          </p:cNvPr>
          <p:cNvSpPr txBox="1"/>
          <p:nvPr/>
        </p:nvSpPr>
        <p:spPr>
          <a:xfrm>
            <a:off x="7448069" y="2192922"/>
            <a:ext cx="2134428" cy="34163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Lossing funds (3)</a:t>
            </a:r>
          </a:p>
          <a:p>
            <a:endParaRPr lang="en-GB" dirty="0"/>
          </a:p>
          <a:p>
            <a:endParaRPr lang="en-GB" dirty="0"/>
          </a:p>
          <a:p>
            <a:endParaRPr lang="en-GB" dirty="0"/>
          </a:p>
          <a:p>
            <a:endParaRPr lang="en-GB" dirty="0"/>
          </a:p>
          <a:p>
            <a:r>
              <a:rPr lang="en-GB" dirty="0"/>
              <a:t>Time consuming (6)</a:t>
            </a:r>
          </a:p>
          <a:p>
            <a:endParaRPr lang="en-GB" dirty="0"/>
          </a:p>
          <a:p>
            <a:r>
              <a:rPr lang="en-GB" dirty="0"/>
              <a:t>Need more resources (-2 )</a:t>
            </a:r>
          </a:p>
          <a:p>
            <a:endParaRPr lang="en-GB" dirty="0"/>
          </a:p>
          <a:p>
            <a:r>
              <a:rPr lang="en-GB" dirty="0"/>
              <a:t>Total= 11</a:t>
            </a:r>
          </a:p>
        </p:txBody>
      </p:sp>
      <p:sp>
        <p:nvSpPr>
          <p:cNvPr id="18" name="TextBox 17">
            <a:extLst>
              <a:ext uri="{FF2B5EF4-FFF2-40B4-BE49-F238E27FC236}">
                <a16:creationId xmlns:a16="http://schemas.microsoft.com/office/drawing/2014/main" id="{2578B348-A4B8-493F-9DDF-605444388B04}"/>
              </a:ext>
            </a:extLst>
          </p:cNvPr>
          <p:cNvSpPr txBox="1"/>
          <p:nvPr/>
        </p:nvSpPr>
        <p:spPr>
          <a:xfrm>
            <a:off x="9732217" y="2325061"/>
            <a:ext cx="2177971" cy="313932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Happy employees (9)</a:t>
            </a:r>
          </a:p>
          <a:p>
            <a:endParaRPr lang="en-GB" dirty="0"/>
          </a:p>
          <a:p>
            <a:r>
              <a:rPr lang="en-GB" dirty="0"/>
              <a:t>More knowledge</a:t>
            </a:r>
          </a:p>
          <a:p>
            <a:r>
              <a:rPr lang="en-GB" dirty="0"/>
              <a:t> (8)</a:t>
            </a:r>
          </a:p>
          <a:p>
            <a:endParaRPr lang="en-GB" dirty="0"/>
          </a:p>
          <a:p>
            <a:endParaRPr lang="en-GB" dirty="0"/>
          </a:p>
          <a:p>
            <a:r>
              <a:rPr lang="en-GB" dirty="0"/>
              <a:t>Good quality care (10)</a:t>
            </a:r>
          </a:p>
          <a:p>
            <a:endParaRPr lang="en-GB" dirty="0"/>
          </a:p>
          <a:p>
            <a:r>
              <a:rPr lang="en-GB" dirty="0"/>
              <a:t>Total= 27</a:t>
            </a:r>
          </a:p>
        </p:txBody>
      </p:sp>
    </p:spTree>
    <p:extLst>
      <p:ext uri="{BB962C8B-B14F-4D97-AF65-F5344CB8AC3E}">
        <p14:creationId xmlns:p14="http://schemas.microsoft.com/office/powerpoint/2010/main" val="357267445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24E43EB-867C-4B35-9A5C-E435157C72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7C0F5DA-B59F-4F13-8BB8-FFD8F2C572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sp>
      <p:sp>
        <p:nvSpPr>
          <p:cNvPr id="12" name="Freeform 5">
            <a:extLst>
              <a:ext uri="{FF2B5EF4-FFF2-40B4-BE49-F238E27FC236}">
                <a16:creationId xmlns:a16="http://schemas.microsoft.com/office/drawing/2014/main" id="{9CEA1DEC-CC9E-4776-9E08-048A15BFA6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4" name="Freeform: Shape 13">
            <a:extLst>
              <a:ext uri="{FF2B5EF4-FFF2-40B4-BE49-F238E27FC236}">
                <a16:creationId xmlns:a16="http://schemas.microsoft.com/office/drawing/2014/main" id="{9CE399CF-F4B8-4832-A8CB-B93F6B1EF4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5171964" y="-140866"/>
            <a:ext cx="6053670" cy="7139732"/>
          </a:xfrm>
          <a:custGeom>
            <a:avLst/>
            <a:gdLst>
              <a:gd name="connsiteX0" fmla="*/ 6053670 w 6053670"/>
              <a:gd name="connsiteY0" fmla="*/ 1098 h 7139732"/>
              <a:gd name="connsiteX1" fmla="*/ 6053670 w 6053670"/>
              <a:gd name="connsiteY1" fmla="*/ 1084479 h 7139732"/>
              <a:gd name="connsiteX2" fmla="*/ 6053670 w 6053670"/>
              <a:gd name="connsiteY2" fmla="*/ 1254558 h 7139732"/>
              <a:gd name="connsiteX3" fmla="*/ 6053670 w 6053670"/>
              <a:gd name="connsiteY3" fmla="*/ 7139732 h 7139732"/>
              <a:gd name="connsiteX4" fmla="*/ 0 w 6053670"/>
              <a:gd name="connsiteY4" fmla="*/ 7139732 h 7139732"/>
              <a:gd name="connsiteX5" fmla="*/ 0 w 6053670"/>
              <a:gd name="connsiteY5" fmla="*/ 1249853 h 7139732"/>
              <a:gd name="connsiteX6" fmla="*/ 0 w 6053670"/>
              <a:gd name="connsiteY6" fmla="*/ 1084479 h 7139732"/>
              <a:gd name="connsiteX7" fmla="*/ 0 w 6053670"/>
              <a:gd name="connsiteY7" fmla="*/ 0 h 7139732"/>
              <a:gd name="connsiteX8" fmla="*/ 35717 w 6053670"/>
              <a:gd name="connsiteY8" fmla="*/ 5488 h 7139732"/>
              <a:gd name="connsiteX9" fmla="*/ 140445 w 6053670"/>
              <a:gd name="connsiteY9" fmla="*/ 21641 h 7139732"/>
              <a:gd name="connsiteX10" fmla="*/ 216722 w 6053670"/>
              <a:gd name="connsiteY10" fmla="*/ 32932 h 7139732"/>
              <a:gd name="connsiteX11" fmla="*/ 307527 w 6053670"/>
              <a:gd name="connsiteY11" fmla="*/ 44850 h 7139732"/>
              <a:gd name="connsiteX12" fmla="*/ 415282 w 6053670"/>
              <a:gd name="connsiteY12" fmla="*/ 59121 h 7139732"/>
              <a:gd name="connsiteX13" fmla="*/ 534539 w 6053670"/>
              <a:gd name="connsiteY13" fmla="*/ 74175 h 7139732"/>
              <a:gd name="connsiteX14" fmla="*/ 668931 w 6053670"/>
              <a:gd name="connsiteY14" fmla="*/ 90014 h 7139732"/>
              <a:gd name="connsiteX15" fmla="*/ 815430 w 6053670"/>
              <a:gd name="connsiteY15" fmla="*/ 106794 h 7139732"/>
              <a:gd name="connsiteX16" fmla="*/ 974641 w 6053670"/>
              <a:gd name="connsiteY16" fmla="*/ 123574 h 7139732"/>
              <a:gd name="connsiteX17" fmla="*/ 1144144 w 6053670"/>
              <a:gd name="connsiteY17" fmla="*/ 140667 h 7139732"/>
              <a:gd name="connsiteX18" fmla="*/ 1326965 w 6053670"/>
              <a:gd name="connsiteY18" fmla="*/ 156506 h 7139732"/>
              <a:gd name="connsiteX19" fmla="*/ 1518261 w 6053670"/>
              <a:gd name="connsiteY19" fmla="*/ 171717 h 7139732"/>
              <a:gd name="connsiteX20" fmla="*/ 1720453 w 6053670"/>
              <a:gd name="connsiteY20" fmla="*/ 185518 h 7139732"/>
              <a:gd name="connsiteX21" fmla="*/ 1931121 w 6053670"/>
              <a:gd name="connsiteY21" fmla="*/ 198690 h 7139732"/>
              <a:gd name="connsiteX22" fmla="*/ 2150869 w 6053670"/>
              <a:gd name="connsiteY22" fmla="*/ 211079 h 7139732"/>
              <a:gd name="connsiteX23" fmla="*/ 2263467 w 6053670"/>
              <a:gd name="connsiteY23" fmla="*/ 215470 h 7139732"/>
              <a:gd name="connsiteX24" fmla="*/ 2378487 w 6053670"/>
              <a:gd name="connsiteY24" fmla="*/ 220332 h 7139732"/>
              <a:gd name="connsiteX25" fmla="*/ 2495323 w 6053670"/>
              <a:gd name="connsiteY25" fmla="*/ 224879 h 7139732"/>
              <a:gd name="connsiteX26" fmla="*/ 2612764 w 6053670"/>
              <a:gd name="connsiteY26" fmla="*/ 227859 h 7139732"/>
              <a:gd name="connsiteX27" fmla="*/ 2732627 w 6053670"/>
              <a:gd name="connsiteY27" fmla="*/ 230525 h 7139732"/>
              <a:gd name="connsiteX28" fmla="*/ 2853700 w 6053670"/>
              <a:gd name="connsiteY28" fmla="*/ 233348 h 7139732"/>
              <a:gd name="connsiteX29" fmla="*/ 2977195 w 6053670"/>
              <a:gd name="connsiteY29" fmla="*/ 235229 h 7139732"/>
              <a:gd name="connsiteX30" fmla="*/ 3101901 w 6053670"/>
              <a:gd name="connsiteY30" fmla="*/ 235229 h 7139732"/>
              <a:gd name="connsiteX31" fmla="*/ 3227817 w 6053670"/>
              <a:gd name="connsiteY31" fmla="*/ 236170 h 7139732"/>
              <a:gd name="connsiteX32" fmla="*/ 3354944 w 6053670"/>
              <a:gd name="connsiteY32" fmla="*/ 235229 h 7139732"/>
              <a:gd name="connsiteX33" fmla="*/ 3483887 w 6053670"/>
              <a:gd name="connsiteY33" fmla="*/ 233348 h 7139732"/>
              <a:gd name="connsiteX34" fmla="*/ 3612830 w 6053670"/>
              <a:gd name="connsiteY34" fmla="*/ 231623 h 7139732"/>
              <a:gd name="connsiteX35" fmla="*/ 3743590 w 6053670"/>
              <a:gd name="connsiteY35" fmla="*/ 227859 h 7139732"/>
              <a:gd name="connsiteX36" fmla="*/ 3875560 w 6053670"/>
              <a:gd name="connsiteY36" fmla="*/ 223938 h 7139732"/>
              <a:gd name="connsiteX37" fmla="*/ 4007530 w 6053670"/>
              <a:gd name="connsiteY37" fmla="*/ 219391 h 7139732"/>
              <a:gd name="connsiteX38" fmla="*/ 4140710 w 6053670"/>
              <a:gd name="connsiteY38" fmla="*/ 212961 h 7139732"/>
              <a:gd name="connsiteX39" fmla="*/ 4275102 w 6053670"/>
              <a:gd name="connsiteY39" fmla="*/ 205277 h 7139732"/>
              <a:gd name="connsiteX40" fmla="*/ 4410098 w 6053670"/>
              <a:gd name="connsiteY40" fmla="*/ 197907 h 7139732"/>
              <a:gd name="connsiteX41" fmla="*/ 4545096 w 6053670"/>
              <a:gd name="connsiteY41" fmla="*/ 188498 h 7139732"/>
              <a:gd name="connsiteX42" fmla="*/ 4681909 w 6053670"/>
              <a:gd name="connsiteY42" fmla="*/ 177207 h 7139732"/>
              <a:gd name="connsiteX43" fmla="*/ 4816905 w 6053670"/>
              <a:gd name="connsiteY43" fmla="*/ 165916 h 7139732"/>
              <a:gd name="connsiteX44" fmla="*/ 4954323 w 6053670"/>
              <a:gd name="connsiteY44" fmla="*/ 152899 h 7139732"/>
              <a:gd name="connsiteX45" fmla="*/ 5092347 w 6053670"/>
              <a:gd name="connsiteY45" fmla="*/ 138629 h 7139732"/>
              <a:gd name="connsiteX46" fmla="*/ 5228555 w 6053670"/>
              <a:gd name="connsiteY46" fmla="*/ 123574 h 7139732"/>
              <a:gd name="connsiteX47" fmla="*/ 5366578 w 6053670"/>
              <a:gd name="connsiteY47" fmla="*/ 106010 h 7139732"/>
              <a:gd name="connsiteX48" fmla="*/ 5503997 w 6053670"/>
              <a:gd name="connsiteY48" fmla="*/ 87192 h 7139732"/>
              <a:gd name="connsiteX49" fmla="*/ 5642020 w 6053670"/>
              <a:gd name="connsiteY49" fmla="*/ 68530 h 7139732"/>
              <a:gd name="connsiteX50" fmla="*/ 5779438 w 6053670"/>
              <a:gd name="connsiteY50" fmla="*/ 46733 h 7139732"/>
              <a:gd name="connsiteX51" fmla="*/ 5916251 w 6053670"/>
              <a:gd name="connsiteY51" fmla="*/ 24464 h 71397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053670" h="7139732">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bg1"/>
          </a:solidFill>
          <a:ln>
            <a:noFill/>
          </a:ln>
        </p:spPr>
      </p:sp>
      <p:sp>
        <p:nvSpPr>
          <p:cNvPr id="16" name="Freeform 5">
            <a:extLst>
              <a:ext uri="{FF2B5EF4-FFF2-40B4-BE49-F238E27FC236}">
                <a16:creationId xmlns:a16="http://schemas.microsoft.com/office/drawing/2014/main" id="{1F23E73A-FDC8-462C-83C1-3AA8961449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sp>
        <p:nvSpPr>
          <p:cNvPr id="2" name="Title 1">
            <a:extLst>
              <a:ext uri="{FF2B5EF4-FFF2-40B4-BE49-F238E27FC236}">
                <a16:creationId xmlns:a16="http://schemas.microsoft.com/office/drawing/2014/main" id="{C546AC6F-4882-4CAE-82A7-6CDCEB8AEDCB}"/>
              </a:ext>
            </a:extLst>
          </p:cNvPr>
          <p:cNvSpPr>
            <a:spLocks noGrp="1"/>
          </p:cNvSpPr>
          <p:nvPr>
            <p:ph type="title"/>
          </p:nvPr>
        </p:nvSpPr>
        <p:spPr>
          <a:xfrm>
            <a:off x="994087" y="1130603"/>
            <a:ext cx="3342442" cy="4596794"/>
          </a:xfrm>
        </p:spPr>
        <p:txBody>
          <a:bodyPr anchor="ctr">
            <a:normAutofit fontScale="90000"/>
          </a:bodyPr>
          <a:lstStyle/>
          <a:p>
            <a:r>
              <a:rPr lang="en-GB" sz="3200" dirty="0">
                <a:solidFill>
                  <a:srgbClr val="EBEBEB"/>
                </a:solidFill>
              </a:rPr>
              <a:t>PMI</a:t>
            </a:r>
            <a:br>
              <a:rPr lang="en-GB" sz="3200" dirty="0">
                <a:solidFill>
                  <a:srgbClr val="EBEBEB"/>
                </a:solidFill>
              </a:rPr>
            </a:br>
            <a:br>
              <a:rPr lang="en-GB" sz="3200" dirty="0">
                <a:solidFill>
                  <a:srgbClr val="EBEBEB"/>
                </a:solidFill>
              </a:rPr>
            </a:br>
            <a:r>
              <a:rPr lang="en-GB" sz="3200" dirty="0">
                <a:solidFill>
                  <a:srgbClr val="EBEBEB"/>
                </a:solidFill>
              </a:rPr>
              <a:t>The Plus and Interesting is good to applied at workplace.</a:t>
            </a:r>
            <a:br>
              <a:rPr lang="en-GB" sz="3200" dirty="0">
                <a:solidFill>
                  <a:srgbClr val="EBEBEB"/>
                </a:solidFill>
              </a:rPr>
            </a:br>
            <a:br>
              <a:rPr lang="en-GB" sz="3200" dirty="0">
                <a:solidFill>
                  <a:srgbClr val="EBEBEB"/>
                </a:solidFill>
              </a:rPr>
            </a:br>
            <a:br>
              <a:rPr lang="en-GB" sz="3200" dirty="0">
                <a:solidFill>
                  <a:srgbClr val="EBEBEB"/>
                </a:solidFill>
              </a:rPr>
            </a:br>
            <a:endParaRPr lang="en-GB" sz="3200" dirty="0">
              <a:solidFill>
                <a:srgbClr val="EBEBEB"/>
              </a:solidFill>
            </a:endParaRPr>
          </a:p>
        </p:txBody>
      </p:sp>
      <p:pic>
        <p:nvPicPr>
          <p:cNvPr id="4" name="Picture 4" descr="A picture containing timeline&#10;&#10;Description automatically generated">
            <a:extLst>
              <a:ext uri="{FF2B5EF4-FFF2-40B4-BE49-F238E27FC236}">
                <a16:creationId xmlns:a16="http://schemas.microsoft.com/office/drawing/2014/main" id="{8D75DE9E-75CA-4526-9CCF-57E8C7EEFFAC}"/>
              </a:ext>
            </a:extLst>
          </p:cNvPr>
          <p:cNvPicPr>
            <a:picLocks noGrp="1" noChangeAspect="1"/>
          </p:cNvPicPr>
          <p:nvPr>
            <p:ph idx="1"/>
          </p:nvPr>
        </p:nvPicPr>
        <p:blipFill>
          <a:blip r:embed="rId2"/>
          <a:stretch>
            <a:fillRect/>
          </a:stretch>
        </p:blipFill>
        <p:spPr>
          <a:xfrm>
            <a:off x="4883741" y="761966"/>
            <a:ext cx="7404791" cy="5557831"/>
          </a:xfrm>
        </p:spPr>
      </p:pic>
      <p:sp>
        <p:nvSpPr>
          <p:cNvPr id="3" name="TextBox 2">
            <a:extLst>
              <a:ext uri="{FF2B5EF4-FFF2-40B4-BE49-F238E27FC236}">
                <a16:creationId xmlns:a16="http://schemas.microsoft.com/office/drawing/2014/main" id="{4D497823-1969-488D-9CE4-564F24B93B8D}"/>
              </a:ext>
            </a:extLst>
          </p:cNvPr>
          <p:cNvSpPr txBox="1"/>
          <p:nvPr/>
        </p:nvSpPr>
        <p:spPr>
          <a:xfrm>
            <a:off x="5132306" y="2302723"/>
            <a:ext cx="2110274" cy="313932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Conducive environment(10)</a:t>
            </a:r>
          </a:p>
          <a:p>
            <a:endParaRPr lang="en-GB" dirty="0"/>
          </a:p>
          <a:p>
            <a:endParaRPr lang="en-GB" dirty="0"/>
          </a:p>
          <a:p>
            <a:r>
              <a:rPr lang="en-GB" dirty="0"/>
              <a:t>Equipment (9)</a:t>
            </a:r>
          </a:p>
          <a:p>
            <a:endParaRPr lang="en-GB" dirty="0"/>
          </a:p>
          <a:p>
            <a:endParaRPr lang="en-GB" dirty="0"/>
          </a:p>
          <a:p>
            <a:r>
              <a:rPr lang="en-GB" dirty="0"/>
              <a:t>Total= 19</a:t>
            </a:r>
          </a:p>
          <a:p>
            <a:endParaRPr lang="en-GB" dirty="0"/>
          </a:p>
          <a:p>
            <a:endParaRPr lang="en-GB" dirty="0"/>
          </a:p>
          <a:p>
            <a:endParaRPr lang="en-GB" dirty="0"/>
          </a:p>
        </p:txBody>
      </p:sp>
      <p:sp>
        <p:nvSpPr>
          <p:cNvPr id="17" name="TextBox 16">
            <a:extLst>
              <a:ext uri="{FF2B5EF4-FFF2-40B4-BE49-F238E27FC236}">
                <a16:creationId xmlns:a16="http://schemas.microsoft.com/office/drawing/2014/main" id="{7BB8DB4B-91BA-4060-8203-062499341923}"/>
              </a:ext>
            </a:extLst>
          </p:cNvPr>
          <p:cNvSpPr txBox="1"/>
          <p:nvPr/>
        </p:nvSpPr>
        <p:spPr>
          <a:xfrm>
            <a:off x="7455325" y="2192922"/>
            <a:ext cx="1996543" cy="369331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Unconducive environment (2)</a:t>
            </a:r>
          </a:p>
          <a:p>
            <a:endParaRPr lang="en-GB" dirty="0"/>
          </a:p>
          <a:p>
            <a:endParaRPr lang="en-GB" dirty="0"/>
          </a:p>
          <a:p>
            <a:r>
              <a:rPr lang="en-GB" dirty="0"/>
              <a:t>Cost  (7)</a:t>
            </a:r>
          </a:p>
          <a:p>
            <a:endParaRPr lang="en-GB" dirty="0"/>
          </a:p>
          <a:p>
            <a:endParaRPr lang="en-GB" dirty="0"/>
          </a:p>
          <a:p>
            <a:endParaRPr lang="en-GB" dirty="0"/>
          </a:p>
          <a:p>
            <a:r>
              <a:rPr lang="en-GB" dirty="0"/>
              <a:t>Total= -9</a:t>
            </a:r>
          </a:p>
          <a:p>
            <a:endParaRPr lang="en-GB" dirty="0"/>
          </a:p>
          <a:p>
            <a:endParaRPr lang="en-GB" dirty="0"/>
          </a:p>
          <a:p>
            <a:endParaRPr lang="en-GB" dirty="0"/>
          </a:p>
          <a:p>
            <a:endParaRPr lang="en-GB" dirty="0"/>
          </a:p>
        </p:txBody>
      </p:sp>
      <p:sp>
        <p:nvSpPr>
          <p:cNvPr id="18" name="TextBox 17">
            <a:extLst>
              <a:ext uri="{FF2B5EF4-FFF2-40B4-BE49-F238E27FC236}">
                <a16:creationId xmlns:a16="http://schemas.microsoft.com/office/drawing/2014/main" id="{2578B348-A4B8-493F-9DDF-605444388B04}"/>
              </a:ext>
            </a:extLst>
          </p:cNvPr>
          <p:cNvSpPr txBox="1"/>
          <p:nvPr/>
        </p:nvSpPr>
        <p:spPr>
          <a:xfrm>
            <a:off x="9732217" y="2296033"/>
            <a:ext cx="1836886" cy="258532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Staff are  safe (9)</a:t>
            </a:r>
          </a:p>
          <a:p>
            <a:endParaRPr lang="en-GB" dirty="0"/>
          </a:p>
          <a:p>
            <a:endParaRPr lang="en-GB" dirty="0"/>
          </a:p>
          <a:p>
            <a:r>
              <a:rPr lang="en-GB" dirty="0"/>
              <a:t>Less stress (9)</a:t>
            </a:r>
          </a:p>
          <a:p>
            <a:endParaRPr lang="en-GB" dirty="0"/>
          </a:p>
          <a:p>
            <a:endParaRPr lang="en-GB" dirty="0"/>
          </a:p>
          <a:p>
            <a:endParaRPr lang="en-GB" dirty="0"/>
          </a:p>
          <a:p>
            <a:r>
              <a:rPr lang="en-GB" dirty="0"/>
              <a:t>Total=18</a:t>
            </a:r>
          </a:p>
        </p:txBody>
      </p:sp>
    </p:spTree>
    <p:extLst>
      <p:ext uri="{BB962C8B-B14F-4D97-AF65-F5344CB8AC3E}">
        <p14:creationId xmlns:p14="http://schemas.microsoft.com/office/powerpoint/2010/main" val="426160021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24E43EB-867C-4B35-9A5C-E435157C72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7C0F5DA-B59F-4F13-8BB8-FFD8F2C572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sp>
      <p:sp>
        <p:nvSpPr>
          <p:cNvPr id="12" name="Freeform 5">
            <a:extLst>
              <a:ext uri="{FF2B5EF4-FFF2-40B4-BE49-F238E27FC236}">
                <a16:creationId xmlns:a16="http://schemas.microsoft.com/office/drawing/2014/main" id="{9CEA1DEC-CC9E-4776-9E08-048A15BFA6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4" name="Freeform: Shape 13">
            <a:extLst>
              <a:ext uri="{FF2B5EF4-FFF2-40B4-BE49-F238E27FC236}">
                <a16:creationId xmlns:a16="http://schemas.microsoft.com/office/drawing/2014/main" id="{9CE399CF-F4B8-4832-A8CB-B93F6B1EF4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5171964" y="-140866"/>
            <a:ext cx="6053670" cy="7139732"/>
          </a:xfrm>
          <a:custGeom>
            <a:avLst/>
            <a:gdLst>
              <a:gd name="connsiteX0" fmla="*/ 6053670 w 6053670"/>
              <a:gd name="connsiteY0" fmla="*/ 1098 h 7139732"/>
              <a:gd name="connsiteX1" fmla="*/ 6053670 w 6053670"/>
              <a:gd name="connsiteY1" fmla="*/ 1084479 h 7139732"/>
              <a:gd name="connsiteX2" fmla="*/ 6053670 w 6053670"/>
              <a:gd name="connsiteY2" fmla="*/ 1254558 h 7139732"/>
              <a:gd name="connsiteX3" fmla="*/ 6053670 w 6053670"/>
              <a:gd name="connsiteY3" fmla="*/ 7139732 h 7139732"/>
              <a:gd name="connsiteX4" fmla="*/ 0 w 6053670"/>
              <a:gd name="connsiteY4" fmla="*/ 7139732 h 7139732"/>
              <a:gd name="connsiteX5" fmla="*/ 0 w 6053670"/>
              <a:gd name="connsiteY5" fmla="*/ 1249853 h 7139732"/>
              <a:gd name="connsiteX6" fmla="*/ 0 w 6053670"/>
              <a:gd name="connsiteY6" fmla="*/ 1084479 h 7139732"/>
              <a:gd name="connsiteX7" fmla="*/ 0 w 6053670"/>
              <a:gd name="connsiteY7" fmla="*/ 0 h 7139732"/>
              <a:gd name="connsiteX8" fmla="*/ 35717 w 6053670"/>
              <a:gd name="connsiteY8" fmla="*/ 5488 h 7139732"/>
              <a:gd name="connsiteX9" fmla="*/ 140445 w 6053670"/>
              <a:gd name="connsiteY9" fmla="*/ 21641 h 7139732"/>
              <a:gd name="connsiteX10" fmla="*/ 216722 w 6053670"/>
              <a:gd name="connsiteY10" fmla="*/ 32932 h 7139732"/>
              <a:gd name="connsiteX11" fmla="*/ 307527 w 6053670"/>
              <a:gd name="connsiteY11" fmla="*/ 44850 h 7139732"/>
              <a:gd name="connsiteX12" fmla="*/ 415282 w 6053670"/>
              <a:gd name="connsiteY12" fmla="*/ 59121 h 7139732"/>
              <a:gd name="connsiteX13" fmla="*/ 534539 w 6053670"/>
              <a:gd name="connsiteY13" fmla="*/ 74175 h 7139732"/>
              <a:gd name="connsiteX14" fmla="*/ 668931 w 6053670"/>
              <a:gd name="connsiteY14" fmla="*/ 90014 h 7139732"/>
              <a:gd name="connsiteX15" fmla="*/ 815430 w 6053670"/>
              <a:gd name="connsiteY15" fmla="*/ 106794 h 7139732"/>
              <a:gd name="connsiteX16" fmla="*/ 974641 w 6053670"/>
              <a:gd name="connsiteY16" fmla="*/ 123574 h 7139732"/>
              <a:gd name="connsiteX17" fmla="*/ 1144144 w 6053670"/>
              <a:gd name="connsiteY17" fmla="*/ 140667 h 7139732"/>
              <a:gd name="connsiteX18" fmla="*/ 1326965 w 6053670"/>
              <a:gd name="connsiteY18" fmla="*/ 156506 h 7139732"/>
              <a:gd name="connsiteX19" fmla="*/ 1518261 w 6053670"/>
              <a:gd name="connsiteY19" fmla="*/ 171717 h 7139732"/>
              <a:gd name="connsiteX20" fmla="*/ 1720453 w 6053670"/>
              <a:gd name="connsiteY20" fmla="*/ 185518 h 7139732"/>
              <a:gd name="connsiteX21" fmla="*/ 1931121 w 6053670"/>
              <a:gd name="connsiteY21" fmla="*/ 198690 h 7139732"/>
              <a:gd name="connsiteX22" fmla="*/ 2150869 w 6053670"/>
              <a:gd name="connsiteY22" fmla="*/ 211079 h 7139732"/>
              <a:gd name="connsiteX23" fmla="*/ 2263467 w 6053670"/>
              <a:gd name="connsiteY23" fmla="*/ 215470 h 7139732"/>
              <a:gd name="connsiteX24" fmla="*/ 2378487 w 6053670"/>
              <a:gd name="connsiteY24" fmla="*/ 220332 h 7139732"/>
              <a:gd name="connsiteX25" fmla="*/ 2495323 w 6053670"/>
              <a:gd name="connsiteY25" fmla="*/ 224879 h 7139732"/>
              <a:gd name="connsiteX26" fmla="*/ 2612764 w 6053670"/>
              <a:gd name="connsiteY26" fmla="*/ 227859 h 7139732"/>
              <a:gd name="connsiteX27" fmla="*/ 2732627 w 6053670"/>
              <a:gd name="connsiteY27" fmla="*/ 230525 h 7139732"/>
              <a:gd name="connsiteX28" fmla="*/ 2853700 w 6053670"/>
              <a:gd name="connsiteY28" fmla="*/ 233348 h 7139732"/>
              <a:gd name="connsiteX29" fmla="*/ 2977195 w 6053670"/>
              <a:gd name="connsiteY29" fmla="*/ 235229 h 7139732"/>
              <a:gd name="connsiteX30" fmla="*/ 3101901 w 6053670"/>
              <a:gd name="connsiteY30" fmla="*/ 235229 h 7139732"/>
              <a:gd name="connsiteX31" fmla="*/ 3227817 w 6053670"/>
              <a:gd name="connsiteY31" fmla="*/ 236170 h 7139732"/>
              <a:gd name="connsiteX32" fmla="*/ 3354944 w 6053670"/>
              <a:gd name="connsiteY32" fmla="*/ 235229 h 7139732"/>
              <a:gd name="connsiteX33" fmla="*/ 3483887 w 6053670"/>
              <a:gd name="connsiteY33" fmla="*/ 233348 h 7139732"/>
              <a:gd name="connsiteX34" fmla="*/ 3612830 w 6053670"/>
              <a:gd name="connsiteY34" fmla="*/ 231623 h 7139732"/>
              <a:gd name="connsiteX35" fmla="*/ 3743590 w 6053670"/>
              <a:gd name="connsiteY35" fmla="*/ 227859 h 7139732"/>
              <a:gd name="connsiteX36" fmla="*/ 3875560 w 6053670"/>
              <a:gd name="connsiteY36" fmla="*/ 223938 h 7139732"/>
              <a:gd name="connsiteX37" fmla="*/ 4007530 w 6053670"/>
              <a:gd name="connsiteY37" fmla="*/ 219391 h 7139732"/>
              <a:gd name="connsiteX38" fmla="*/ 4140710 w 6053670"/>
              <a:gd name="connsiteY38" fmla="*/ 212961 h 7139732"/>
              <a:gd name="connsiteX39" fmla="*/ 4275102 w 6053670"/>
              <a:gd name="connsiteY39" fmla="*/ 205277 h 7139732"/>
              <a:gd name="connsiteX40" fmla="*/ 4410098 w 6053670"/>
              <a:gd name="connsiteY40" fmla="*/ 197907 h 7139732"/>
              <a:gd name="connsiteX41" fmla="*/ 4545096 w 6053670"/>
              <a:gd name="connsiteY41" fmla="*/ 188498 h 7139732"/>
              <a:gd name="connsiteX42" fmla="*/ 4681909 w 6053670"/>
              <a:gd name="connsiteY42" fmla="*/ 177207 h 7139732"/>
              <a:gd name="connsiteX43" fmla="*/ 4816905 w 6053670"/>
              <a:gd name="connsiteY43" fmla="*/ 165916 h 7139732"/>
              <a:gd name="connsiteX44" fmla="*/ 4954323 w 6053670"/>
              <a:gd name="connsiteY44" fmla="*/ 152899 h 7139732"/>
              <a:gd name="connsiteX45" fmla="*/ 5092347 w 6053670"/>
              <a:gd name="connsiteY45" fmla="*/ 138629 h 7139732"/>
              <a:gd name="connsiteX46" fmla="*/ 5228555 w 6053670"/>
              <a:gd name="connsiteY46" fmla="*/ 123574 h 7139732"/>
              <a:gd name="connsiteX47" fmla="*/ 5366578 w 6053670"/>
              <a:gd name="connsiteY47" fmla="*/ 106010 h 7139732"/>
              <a:gd name="connsiteX48" fmla="*/ 5503997 w 6053670"/>
              <a:gd name="connsiteY48" fmla="*/ 87192 h 7139732"/>
              <a:gd name="connsiteX49" fmla="*/ 5642020 w 6053670"/>
              <a:gd name="connsiteY49" fmla="*/ 68530 h 7139732"/>
              <a:gd name="connsiteX50" fmla="*/ 5779438 w 6053670"/>
              <a:gd name="connsiteY50" fmla="*/ 46733 h 7139732"/>
              <a:gd name="connsiteX51" fmla="*/ 5916251 w 6053670"/>
              <a:gd name="connsiteY51" fmla="*/ 24464 h 71397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053670" h="7139732">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bg1"/>
          </a:solidFill>
          <a:ln>
            <a:noFill/>
          </a:ln>
        </p:spPr>
      </p:sp>
      <p:sp>
        <p:nvSpPr>
          <p:cNvPr id="16" name="Freeform 5">
            <a:extLst>
              <a:ext uri="{FF2B5EF4-FFF2-40B4-BE49-F238E27FC236}">
                <a16:creationId xmlns:a16="http://schemas.microsoft.com/office/drawing/2014/main" id="{1F23E73A-FDC8-462C-83C1-3AA8961449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sp>
        <p:nvSpPr>
          <p:cNvPr id="2" name="Title 1">
            <a:extLst>
              <a:ext uri="{FF2B5EF4-FFF2-40B4-BE49-F238E27FC236}">
                <a16:creationId xmlns:a16="http://schemas.microsoft.com/office/drawing/2014/main" id="{7D5008D2-A71F-4586-840E-5182955026EA}"/>
              </a:ext>
            </a:extLst>
          </p:cNvPr>
          <p:cNvSpPr>
            <a:spLocks noGrp="1"/>
          </p:cNvSpPr>
          <p:nvPr>
            <p:ph type="title"/>
          </p:nvPr>
        </p:nvSpPr>
        <p:spPr>
          <a:xfrm>
            <a:off x="994087" y="1130603"/>
            <a:ext cx="3342442" cy="4596794"/>
          </a:xfrm>
        </p:spPr>
        <p:txBody>
          <a:bodyPr anchor="ctr">
            <a:normAutofit/>
          </a:bodyPr>
          <a:lstStyle/>
          <a:p>
            <a:r>
              <a:rPr lang="en-GB" sz="3200">
                <a:solidFill>
                  <a:srgbClr val="EBEBEB"/>
                </a:solidFill>
              </a:rPr>
              <a:t>Conclusion</a:t>
            </a:r>
          </a:p>
        </p:txBody>
      </p:sp>
      <p:sp>
        <p:nvSpPr>
          <p:cNvPr id="3" name="Content Placeholder 2">
            <a:extLst>
              <a:ext uri="{FF2B5EF4-FFF2-40B4-BE49-F238E27FC236}">
                <a16:creationId xmlns:a16="http://schemas.microsoft.com/office/drawing/2014/main" id="{9DD56672-348E-450A-82D5-BD818105539A}"/>
              </a:ext>
            </a:extLst>
          </p:cNvPr>
          <p:cNvSpPr>
            <a:spLocks noGrp="1"/>
          </p:cNvSpPr>
          <p:nvPr>
            <p:ph idx="1"/>
          </p:nvPr>
        </p:nvSpPr>
        <p:spPr>
          <a:xfrm>
            <a:off x="4778668" y="1895030"/>
            <a:ext cx="6704424" cy="4496808"/>
          </a:xfrm>
        </p:spPr>
        <p:txBody>
          <a:bodyPr anchor="ctr">
            <a:normAutofit/>
          </a:bodyPr>
          <a:lstStyle/>
          <a:p>
            <a:pPr>
              <a:lnSpc>
                <a:spcPct val="150000"/>
              </a:lnSpc>
            </a:pPr>
            <a:r>
              <a:rPr lang="en-GB" sz="2000" dirty="0"/>
              <a:t>Completely erasing absenteeism from workplace as employees will always have reason for unscheduled absences.</a:t>
            </a:r>
            <a:endParaRPr lang="en-US" dirty="0"/>
          </a:p>
          <a:p>
            <a:pPr>
              <a:lnSpc>
                <a:spcPct val="150000"/>
              </a:lnSpc>
            </a:pPr>
            <a:r>
              <a:rPr lang="en-GB" sz="2000" dirty="0"/>
              <a:t> Therefore, to improve employee's attendance organizations should create healthy working environments for workers and state clear attendance roles.</a:t>
            </a:r>
          </a:p>
          <a:p>
            <a:pPr>
              <a:lnSpc>
                <a:spcPct val="150000"/>
              </a:lnSpc>
            </a:pPr>
            <a:endParaRPr lang="en-GB" sz="2000" dirty="0"/>
          </a:p>
        </p:txBody>
      </p:sp>
    </p:spTree>
    <p:extLst>
      <p:ext uri="{BB962C8B-B14F-4D97-AF65-F5344CB8AC3E}">
        <p14:creationId xmlns:p14="http://schemas.microsoft.com/office/powerpoint/2010/main" val="361729694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24E43EB-867C-4B35-9A5C-E435157C72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7C0F5DA-B59F-4F13-8BB8-FFD8F2C572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sp>
      <p:sp>
        <p:nvSpPr>
          <p:cNvPr id="12" name="Freeform 5">
            <a:extLst>
              <a:ext uri="{FF2B5EF4-FFF2-40B4-BE49-F238E27FC236}">
                <a16:creationId xmlns:a16="http://schemas.microsoft.com/office/drawing/2014/main" id="{9CEA1DEC-CC9E-4776-9E08-048A15BFA6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4" name="Freeform: Shape 13">
            <a:extLst>
              <a:ext uri="{FF2B5EF4-FFF2-40B4-BE49-F238E27FC236}">
                <a16:creationId xmlns:a16="http://schemas.microsoft.com/office/drawing/2014/main" id="{9CE399CF-F4B8-4832-A8CB-B93F6B1EF4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5171964" y="-140866"/>
            <a:ext cx="6053670" cy="7139732"/>
          </a:xfrm>
          <a:custGeom>
            <a:avLst/>
            <a:gdLst>
              <a:gd name="connsiteX0" fmla="*/ 6053670 w 6053670"/>
              <a:gd name="connsiteY0" fmla="*/ 1098 h 7139732"/>
              <a:gd name="connsiteX1" fmla="*/ 6053670 w 6053670"/>
              <a:gd name="connsiteY1" fmla="*/ 1084479 h 7139732"/>
              <a:gd name="connsiteX2" fmla="*/ 6053670 w 6053670"/>
              <a:gd name="connsiteY2" fmla="*/ 1254558 h 7139732"/>
              <a:gd name="connsiteX3" fmla="*/ 6053670 w 6053670"/>
              <a:gd name="connsiteY3" fmla="*/ 7139732 h 7139732"/>
              <a:gd name="connsiteX4" fmla="*/ 0 w 6053670"/>
              <a:gd name="connsiteY4" fmla="*/ 7139732 h 7139732"/>
              <a:gd name="connsiteX5" fmla="*/ 0 w 6053670"/>
              <a:gd name="connsiteY5" fmla="*/ 1249853 h 7139732"/>
              <a:gd name="connsiteX6" fmla="*/ 0 w 6053670"/>
              <a:gd name="connsiteY6" fmla="*/ 1084479 h 7139732"/>
              <a:gd name="connsiteX7" fmla="*/ 0 w 6053670"/>
              <a:gd name="connsiteY7" fmla="*/ 0 h 7139732"/>
              <a:gd name="connsiteX8" fmla="*/ 35717 w 6053670"/>
              <a:gd name="connsiteY8" fmla="*/ 5488 h 7139732"/>
              <a:gd name="connsiteX9" fmla="*/ 140445 w 6053670"/>
              <a:gd name="connsiteY9" fmla="*/ 21641 h 7139732"/>
              <a:gd name="connsiteX10" fmla="*/ 216722 w 6053670"/>
              <a:gd name="connsiteY10" fmla="*/ 32932 h 7139732"/>
              <a:gd name="connsiteX11" fmla="*/ 307527 w 6053670"/>
              <a:gd name="connsiteY11" fmla="*/ 44850 h 7139732"/>
              <a:gd name="connsiteX12" fmla="*/ 415282 w 6053670"/>
              <a:gd name="connsiteY12" fmla="*/ 59121 h 7139732"/>
              <a:gd name="connsiteX13" fmla="*/ 534539 w 6053670"/>
              <a:gd name="connsiteY13" fmla="*/ 74175 h 7139732"/>
              <a:gd name="connsiteX14" fmla="*/ 668931 w 6053670"/>
              <a:gd name="connsiteY14" fmla="*/ 90014 h 7139732"/>
              <a:gd name="connsiteX15" fmla="*/ 815430 w 6053670"/>
              <a:gd name="connsiteY15" fmla="*/ 106794 h 7139732"/>
              <a:gd name="connsiteX16" fmla="*/ 974641 w 6053670"/>
              <a:gd name="connsiteY16" fmla="*/ 123574 h 7139732"/>
              <a:gd name="connsiteX17" fmla="*/ 1144144 w 6053670"/>
              <a:gd name="connsiteY17" fmla="*/ 140667 h 7139732"/>
              <a:gd name="connsiteX18" fmla="*/ 1326965 w 6053670"/>
              <a:gd name="connsiteY18" fmla="*/ 156506 h 7139732"/>
              <a:gd name="connsiteX19" fmla="*/ 1518261 w 6053670"/>
              <a:gd name="connsiteY19" fmla="*/ 171717 h 7139732"/>
              <a:gd name="connsiteX20" fmla="*/ 1720453 w 6053670"/>
              <a:gd name="connsiteY20" fmla="*/ 185518 h 7139732"/>
              <a:gd name="connsiteX21" fmla="*/ 1931121 w 6053670"/>
              <a:gd name="connsiteY21" fmla="*/ 198690 h 7139732"/>
              <a:gd name="connsiteX22" fmla="*/ 2150869 w 6053670"/>
              <a:gd name="connsiteY22" fmla="*/ 211079 h 7139732"/>
              <a:gd name="connsiteX23" fmla="*/ 2263467 w 6053670"/>
              <a:gd name="connsiteY23" fmla="*/ 215470 h 7139732"/>
              <a:gd name="connsiteX24" fmla="*/ 2378487 w 6053670"/>
              <a:gd name="connsiteY24" fmla="*/ 220332 h 7139732"/>
              <a:gd name="connsiteX25" fmla="*/ 2495323 w 6053670"/>
              <a:gd name="connsiteY25" fmla="*/ 224879 h 7139732"/>
              <a:gd name="connsiteX26" fmla="*/ 2612764 w 6053670"/>
              <a:gd name="connsiteY26" fmla="*/ 227859 h 7139732"/>
              <a:gd name="connsiteX27" fmla="*/ 2732627 w 6053670"/>
              <a:gd name="connsiteY27" fmla="*/ 230525 h 7139732"/>
              <a:gd name="connsiteX28" fmla="*/ 2853700 w 6053670"/>
              <a:gd name="connsiteY28" fmla="*/ 233348 h 7139732"/>
              <a:gd name="connsiteX29" fmla="*/ 2977195 w 6053670"/>
              <a:gd name="connsiteY29" fmla="*/ 235229 h 7139732"/>
              <a:gd name="connsiteX30" fmla="*/ 3101901 w 6053670"/>
              <a:gd name="connsiteY30" fmla="*/ 235229 h 7139732"/>
              <a:gd name="connsiteX31" fmla="*/ 3227817 w 6053670"/>
              <a:gd name="connsiteY31" fmla="*/ 236170 h 7139732"/>
              <a:gd name="connsiteX32" fmla="*/ 3354944 w 6053670"/>
              <a:gd name="connsiteY32" fmla="*/ 235229 h 7139732"/>
              <a:gd name="connsiteX33" fmla="*/ 3483887 w 6053670"/>
              <a:gd name="connsiteY33" fmla="*/ 233348 h 7139732"/>
              <a:gd name="connsiteX34" fmla="*/ 3612830 w 6053670"/>
              <a:gd name="connsiteY34" fmla="*/ 231623 h 7139732"/>
              <a:gd name="connsiteX35" fmla="*/ 3743590 w 6053670"/>
              <a:gd name="connsiteY35" fmla="*/ 227859 h 7139732"/>
              <a:gd name="connsiteX36" fmla="*/ 3875560 w 6053670"/>
              <a:gd name="connsiteY36" fmla="*/ 223938 h 7139732"/>
              <a:gd name="connsiteX37" fmla="*/ 4007530 w 6053670"/>
              <a:gd name="connsiteY37" fmla="*/ 219391 h 7139732"/>
              <a:gd name="connsiteX38" fmla="*/ 4140710 w 6053670"/>
              <a:gd name="connsiteY38" fmla="*/ 212961 h 7139732"/>
              <a:gd name="connsiteX39" fmla="*/ 4275102 w 6053670"/>
              <a:gd name="connsiteY39" fmla="*/ 205277 h 7139732"/>
              <a:gd name="connsiteX40" fmla="*/ 4410098 w 6053670"/>
              <a:gd name="connsiteY40" fmla="*/ 197907 h 7139732"/>
              <a:gd name="connsiteX41" fmla="*/ 4545096 w 6053670"/>
              <a:gd name="connsiteY41" fmla="*/ 188498 h 7139732"/>
              <a:gd name="connsiteX42" fmla="*/ 4681909 w 6053670"/>
              <a:gd name="connsiteY42" fmla="*/ 177207 h 7139732"/>
              <a:gd name="connsiteX43" fmla="*/ 4816905 w 6053670"/>
              <a:gd name="connsiteY43" fmla="*/ 165916 h 7139732"/>
              <a:gd name="connsiteX44" fmla="*/ 4954323 w 6053670"/>
              <a:gd name="connsiteY44" fmla="*/ 152899 h 7139732"/>
              <a:gd name="connsiteX45" fmla="*/ 5092347 w 6053670"/>
              <a:gd name="connsiteY45" fmla="*/ 138629 h 7139732"/>
              <a:gd name="connsiteX46" fmla="*/ 5228555 w 6053670"/>
              <a:gd name="connsiteY46" fmla="*/ 123574 h 7139732"/>
              <a:gd name="connsiteX47" fmla="*/ 5366578 w 6053670"/>
              <a:gd name="connsiteY47" fmla="*/ 106010 h 7139732"/>
              <a:gd name="connsiteX48" fmla="*/ 5503997 w 6053670"/>
              <a:gd name="connsiteY48" fmla="*/ 87192 h 7139732"/>
              <a:gd name="connsiteX49" fmla="*/ 5642020 w 6053670"/>
              <a:gd name="connsiteY49" fmla="*/ 68530 h 7139732"/>
              <a:gd name="connsiteX50" fmla="*/ 5779438 w 6053670"/>
              <a:gd name="connsiteY50" fmla="*/ 46733 h 7139732"/>
              <a:gd name="connsiteX51" fmla="*/ 5916251 w 6053670"/>
              <a:gd name="connsiteY51" fmla="*/ 24464 h 71397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053670" h="7139732">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bg1"/>
          </a:solidFill>
          <a:ln>
            <a:noFill/>
          </a:ln>
        </p:spPr>
      </p:sp>
      <p:sp>
        <p:nvSpPr>
          <p:cNvPr id="16" name="Freeform 5">
            <a:extLst>
              <a:ext uri="{FF2B5EF4-FFF2-40B4-BE49-F238E27FC236}">
                <a16:creationId xmlns:a16="http://schemas.microsoft.com/office/drawing/2014/main" id="{1F23E73A-FDC8-462C-83C1-3AA8961449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sp>
        <p:nvSpPr>
          <p:cNvPr id="2" name="Title 1">
            <a:extLst>
              <a:ext uri="{FF2B5EF4-FFF2-40B4-BE49-F238E27FC236}">
                <a16:creationId xmlns:a16="http://schemas.microsoft.com/office/drawing/2014/main" id="{7D5008D2-A71F-4586-840E-5182955026EA}"/>
              </a:ext>
            </a:extLst>
          </p:cNvPr>
          <p:cNvSpPr>
            <a:spLocks noGrp="1"/>
          </p:cNvSpPr>
          <p:nvPr>
            <p:ph type="title"/>
          </p:nvPr>
        </p:nvSpPr>
        <p:spPr>
          <a:xfrm>
            <a:off x="994087" y="1130603"/>
            <a:ext cx="3342442" cy="4596794"/>
          </a:xfrm>
        </p:spPr>
        <p:txBody>
          <a:bodyPr anchor="ctr">
            <a:normAutofit/>
          </a:bodyPr>
          <a:lstStyle/>
          <a:p>
            <a:r>
              <a:rPr lang="en-GB" sz="3200" dirty="0">
                <a:solidFill>
                  <a:srgbClr val="EBEBEB"/>
                </a:solidFill>
              </a:rPr>
              <a:t>References</a:t>
            </a:r>
          </a:p>
        </p:txBody>
      </p:sp>
      <p:sp>
        <p:nvSpPr>
          <p:cNvPr id="5" name="Content Placeholder 4">
            <a:extLst>
              <a:ext uri="{FF2B5EF4-FFF2-40B4-BE49-F238E27FC236}">
                <a16:creationId xmlns:a16="http://schemas.microsoft.com/office/drawing/2014/main" id="{E978AE7A-496F-4DF8-AB04-A2865ED5F8B0}"/>
              </a:ext>
            </a:extLst>
          </p:cNvPr>
          <p:cNvSpPr>
            <a:spLocks noGrp="1"/>
          </p:cNvSpPr>
          <p:nvPr>
            <p:ph idx="1"/>
          </p:nvPr>
        </p:nvSpPr>
        <p:spPr>
          <a:xfrm>
            <a:off x="4891030" y="397113"/>
            <a:ext cx="6886537" cy="5952507"/>
          </a:xfrm>
        </p:spPr>
        <p:txBody>
          <a:bodyPr vert="horz" lIns="91440" tIns="45720" rIns="91440" bIns="45720" rtlCol="0" anchor="t">
            <a:normAutofit/>
          </a:bodyPr>
          <a:lstStyle/>
          <a:p>
            <a:pPr>
              <a:lnSpc>
                <a:spcPct val="150000"/>
              </a:lnSpc>
              <a:buNone/>
            </a:pPr>
            <a:endParaRPr lang="en-GB" sz="1100" dirty="0">
              <a:latin typeface="Arial"/>
              <a:cs typeface="Arial"/>
            </a:endParaRPr>
          </a:p>
          <a:p>
            <a:pPr>
              <a:lnSpc>
                <a:spcPct val="150000"/>
              </a:lnSpc>
              <a:buNone/>
            </a:pPr>
            <a:r>
              <a:rPr lang="en-GB" sz="1100" dirty="0">
                <a:latin typeface="Arial"/>
                <a:ea typeface="+mn-lt"/>
                <a:cs typeface="Arial"/>
              </a:rPr>
              <a:t>Åkerlund, M., Jacobsson, C. and </a:t>
            </a:r>
            <a:r>
              <a:rPr lang="en-GB" sz="1100" dirty="0" err="1">
                <a:latin typeface="Arial"/>
                <a:ea typeface="+mn-lt"/>
                <a:cs typeface="Arial"/>
              </a:rPr>
              <a:t>Tilin</a:t>
            </a:r>
            <a:r>
              <a:rPr lang="en-GB" sz="1100" dirty="0">
                <a:latin typeface="Arial"/>
                <a:ea typeface="+mn-lt"/>
                <a:cs typeface="Arial"/>
              </a:rPr>
              <a:t>, F.( 2020). The Legacy of Susan Wheelan. </a:t>
            </a:r>
            <a:r>
              <a:rPr lang="en-GB" sz="1100" i="1" dirty="0">
                <a:latin typeface="Arial"/>
                <a:ea typeface="+mn-lt"/>
                <a:cs typeface="Arial"/>
              </a:rPr>
              <a:t>Small Group Research</a:t>
            </a:r>
            <a:r>
              <a:rPr lang="en-GB" sz="1100" dirty="0">
                <a:latin typeface="Arial"/>
                <a:ea typeface="+mn-lt"/>
                <a:cs typeface="Arial"/>
              </a:rPr>
              <a:t>, 52(1), pp.103-109.</a:t>
            </a:r>
            <a:endParaRPr lang="en-GB" sz="1100">
              <a:latin typeface="Arial"/>
              <a:cs typeface="Arial"/>
            </a:endParaRPr>
          </a:p>
          <a:p>
            <a:pPr>
              <a:lnSpc>
                <a:spcPct val="150000"/>
              </a:lnSpc>
              <a:buNone/>
            </a:pPr>
            <a:r>
              <a:rPr lang="en-GB" sz="1100" dirty="0">
                <a:latin typeface="Arial"/>
                <a:ea typeface="+mn-lt"/>
                <a:cs typeface="Arial"/>
              </a:rPr>
              <a:t>Collier, E.( 2018). </a:t>
            </a:r>
            <a:r>
              <a:rPr lang="en-GB" sz="1100" i="1" dirty="0">
                <a:latin typeface="Arial"/>
                <a:ea typeface="+mn-lt"/>
                <a:cs typeface="Arial"/>
              </a:rPr>
              <a:t>Reducing Absenteeism in the Workplace</a:t>
            </a:r>
            <a:r>
              <a:rPr lang="en-GB" sz="1100" dirty="0">
                <a:latin typeface="Arial"/>
                <a:ea typeface="+mn-lt"/>
                <a:cs typeface="Arial"/>
              </a:rPr>
              <a:t>. [online] Linkedin.com. Available at: &lt;https://www.linkedin.com/pulse/reducing-absenteeism-workplace-kamran-hussain-&gt; (Accessed 9 March 2022).</a:t>
            </a:r>
            <a:endParaRPr lang="en-GB" sz="1100" dirty="0">
              <a:latin typeface="Arial"/>
              <a:cs typeface="Arial"/>
            </a:endParaRPr>
          </a:p>
          <a:p>
            <a:pPr>
              <a:lnSpc>
                <a:spcPct val="150000"/>
              </a:lnSpc>
              <a:buNone/>
            </a:pPr>
            <a:r>
              <a:rPr lang="en-GB" sz="1100" dirty="0">
                <a:latin typeface="Arial"/>
                <a:ea typeface="+mn-lt"/>
                <a:cs typeface="Arial"/>
              </a:rPr>
              <a:t>Corporate Finance Institute.( 2017). </a:t>
            </a:r>
            <a:r>
              <a:rPr lang="en-GB" sz="1100" i="1" dirty="0">
                <a:latin typeface="Arial"/>
                <a:ea typeface="+mn-lt"/>
                <a:cs typeface="Arial"/>
              </a:rPr>
              <a:t>PESTEL Analysis</a:t>
            </a:r>
            <a:r>
              <a:rPr lang="en-GB" sz="1100" dirty="0">
                <a:latin typeface="Arial"/>
                <a:ea typeface="+mn-lt"/>
                <a:cs typeface="Arial"/>
              </a:rPr>
              <a:t>. [online] Available at: &lt;https://corporatefinanceinstitute.com/resources/knowledge/strategy/pestel-analysis/&gt; (Accessed 9 March 2022).</a:t>
            </a:r>
            <a:endParaRPr lang="en-GB" sz="1100" dirty="0">
              <a:latin typeface="Arial"/>
              <a:cs typeface="Arial"/>
            </a:endParaRPr>
          </a:p>
          <a:p>
            <a:pPr>
              <a:lnSpc>
                <a:spcPct val="150000"/>
              </a:lnSpc>
              <a:buNone/>
            </a:pPr>
            <a:r>
              <a:rPr lang="en-GB" sz="1100" dirty="0">
                <a:latin typeface="Arial"/>
                <a:ea typeface="+mn-lt"/>
                <a:cs typeface="Arial"/>
              </a:rPr>
              <a:t>Harter, T.W., 2001. Minimizing absenteeism in the workplace: Strategies for nurse managers. </a:t>
            </a:r>
            <a:r>
              <a:rPr lang="en-GB" sz="1100" i="1" dirty="0">
                <a:latin typeface="Arial"/>
                <a:ea typeface="+mn-lt"/>
                <a:cs typeface="Arial"/>
              </a:rPr>
              <a:t>Nursing Economics</a:t>
            </a:r>
            <a:r>
              <a:rPr lang="en-GB" sz="1100" dirty="0">
                <a:latin typeface="Arial"/>
                <a:ea typeface="+mn-lt"/>
                <a:cs typeface="Arial"/>
              </a:rPr>
              <a:t>, </a:t>
            </a:r>
            <a:r>
              <a:rPr lang="en-GB" sz="1100" i="1" dirty="0">
                <a:latin typeface="Arial"/>
                <a:ea typeface="+mn-lt"/>
                <a:cs typeface="Arial"/>
              </a:rPr>
              <a:t>19</a:t>
            </a:r>
            <a:r>
              <a:rPr lang="en-GB" sz="1100" dirty="0">
                <a:latin typeface="Arial"/>
                <a:ea typeface="+mn-lt"/>
                <a:cs typeface="Arial"/>
              </a:rPr>
              <a:t>(2), p.53.</a:t>
            </a:r>
            <a:endParaRPr lang="en-GB" sz="1100" dirty="0">
              <a:latin typeface="Arial"/>
              <a:cs typeface="Arial"/>
            </a:endParaRPr>
          </a:p>
          <a:p>
            <a:pPr>
              <a:lnSpc>
                <a:spcPct val="150000"/>
              </a:lnSpc>
              <a:buNone/>
            </a:pPr>
            <a:r>
              <a:rPr lang="en-GB" sz="1100" dirty="0">
                <a:latin typeface="Arial"/>
                <a:ea typeface="+mn-lt"/>
                <a:cs typeface="Arial"/>
              </a:rPr>
              <a:t>Johnson, E.,( 2020). </a:t>
            </a:r>
            <a:r>
              <a:rPr lang="en-GB" sz="1100" i="1" dirty="0">
                <a:latin typeface="Arial"/>
                <a:ea typeface="+mn-lt"/>
                <a:cs typeface="Arial"/>
              </a:rPr>
              <a:t>Reducing absenteeism in the workplace</a:t>
            </a:r>
            <a:r>
              <a:rPr lang="en-GB" sz="1100" dirty="0">
                <a:latin typeface="Arial"/>
                <a:ea typeface="+mn-lt"/>
                <a:cs typeface="Arial"/>
              </a:rPr>
              <a:t>. [online] CPD Online College. Available at: &lt;http://cpdonline.co.uk/knowledge&gt; (Accessed 4 March 2022).</a:t>
            </a:r>
            <a:endParaRPr lang="en-GB" sz="1100" dirty="0">
              <a:latin typeface="Arial"/>
              <a:cs typeface="Arial"/>
            </a:endParaRPr>
          </a:p>
          <a:p>
            <a:pPr>
              <a:lnSpc>
                <a:spcPct val="150000"/>
              </a:lnSpc>
              <a:buNone/>
            </a:pPr>
            <a:r>
              <a:rPr lang="en-GB" sz="1100" dirty="0" err="1">
                <a:latin typeface="Arial"/>
                <a:ea typeface="+mn-lt"/>
                <a:cs typeface="Arial"/>
              </a:rPr>
              <a:t>Kokaculah</a:t>
            </a:r>
            <a:r>
              <a:rPr lang="en-GB" sz="1100" dirty="0">
                <a:latin typeface="Arial"/>
                <a:ea typeface="+mn-lt"/>
                <a:cs typeface="Arial"/>
              </a:rPr>
              <a:t> , M., Kelley, A., Mitchell, K. and Ruggieri, M.( 2016). Absenteeism Problems And Costs: Causes, Effects And Cures. </a:t>
            </a:r>
            <a:r>
              <a:rPr lang="en-GB" sz="1100" i="1" dirty="0">
                <a:latin typeface="Arial"/>
                <a:ea typeface="+mn-lt"/>
                <a:cs typeface="Arial"/>
              </a:rPr>
              <a:t>International Business &amp; Economics Research Journal (IBER)</a:t>
            </a:r>
            <a:r>
              <a:rPr lang="en-GB" sz="1100" dirty="0">
                <a:latin typeface="Arial"/>
                <a:ea typeface="+mn-lt"/>
                <a:cs typeface="Arial"/>
              </a:rPr>
              <a:t>, 15(3), pp.89-96.</a:t>
            </a:r>
            <a:endParaRPr lang="en-GB" sz="1100">
              <a:latin typeface="Arial"/>
              <a:cs typeface="Arial"/>
            </a:endParaRPr>
          </a:p>
          <a:p>
            <a:pPr>
              <a:lnSpc>
                <a:spcPct val="150000"/>
              </a:lnSpc>
              <a:buNone/>
            </a:pPr>
            <a:r>
              <a:rPr lang="en-GB" sz="1100" dirty="0">
                <a:latin typeface="Arial"/>
                <a:ea typeface="+mn-lt"/>
                <a:cs typeface="Arial"/>
              </a:rPr>
              <a:t>Stets, R.( 2019). </a:t>
            </a:r>
            <a:r>
              <a:rPr lang="en-GB" sz="1100" i="1" dirty="0">
                <a:latin typeface="Arial"/>
                <a:ea typeface="+mn-lt"/>
                <a:cs typeface="Arial"/>
              </a:rPr>
              <a:t>Absenteeism: definition, causes, solutions</a:t>
            </a:r>
            <a:r>
              <a:rPr lang="en-GB" sz="1100" dirty="0">
                <a:latin typeface="Arial"/>
                <a:ea typeface="+mn-lt"/>
                <a:cs typeface="Arial"/>
              </a:rPr>
              <a:t>. (online) Available at: &lt;https://www.legit.ng/1226439-absenteeism-definition-solutions.html&gt; (Accessed 9 March 2022).</a:t>
            </a:r>
            <a:endParaRPr lang="en-GB" sz="1100" dirty="0">
              <a:latin typeface="Arial"/>
              <a:cs typeface="Arial"/>
            </a:endParaRPr>
          </a:p>
          <a:p>
            <a:pPr>
              <a:lnSpc>
                <a:spcPct val="150000"/>
              </a:lnSpc>
              <a:buNone/>
            </a:pPr>
            <a:r>
              <a:rPr lang="en-GB" sz="1100" dirty="0">
                <a:latin typeface="Arial"/>
                <a:ea typeface="+mn-lt"/>
                <a:cs typeface="Arial"/>
              </a:rPr>
              <a:t>Yende, P.(2005). </a:t>
            </a:r>
            <a:r>
              <a:rPr lang="en-GB" sz="1100" i="1" dirty="0">
                <a:latin typeface="Arial"/>
                <a:ea typeface="+mn-lt"/>
                <a:cs typeface="Arial"/>
              </a:rPr>
              <a:t>Utilising employee assistance programmes to reduce absenteeism in the workplace</a:t>
            </a:r>
            <a:r>
              <a:rPr lang="en-GB" sz="1100" dirty="0">
                <a:latin typeface="Arial"/>
                <a:ea typeface="+mn-lt"/>
                <a:cs typeface="Arial"/>
              </a:rPr>
              <a:t>. Johannesburg, University of Johannesburg.</a:t>
            </a:r>
            <a:endParaRPr lang="en-GB" sz="1100" dirty="0">
              <a:latin typeface="Arial"/>
              <a:cs typeface="Arial"/>
            </a:endParaRPr>
          </a:p>
          <a:p>
            <a:pPr marL="0" indent="0">
              <a:lnSpc>
                <a:spcPct val="150000"/>
              </a:lnSpc>
              <a:buNone/>
            </a:pPr>
            <a:endParaRPr lang="en-GB" sz="1100" dirty="0">
              <a:latin typeface="Arial"/>
              <a:cs typeface="Arial"/>
            </a:endParaRPr>
          </a:p>
          <a:p>
            <a:pPr>
              <a:lnSpc>
                <a:spcPct val="150000"/>
              </a:lnSpc>
            </a:pPr>
            <a:endParaRPr lang="en-GB" sz="1100" dirty="0">
              <a:latin typeface="Arial"/>
              <a:cs typeface="Arial"/>
            </a:endParaRPr>
          </a:p>
        </p:txBody>
      </p:sp>
    </p:spTree>
    <p:extLst>
      <p:ext uri="{BB962C8B-B14F-4D97-AF65-F5344CB8AC3E}">
        <p14:creationId xmlns:p14="http://schemas.microsoft.com/office/powerpoint/2010/main" val="370995457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17</Slides>
  <Notes>0</Notes>
  <HiddenSlides>0</HiddenSlide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Ion Boardroom</vt:lpstr>
      <vt:lpstr>Student Name : Anthonia Akpan Student ID        : 2026998 Module            : BMSW4004 Lecturer           : Besty Jose</vt:lpstr>
      <vt:lpstr>REDUCING LONG TERM ABSENTEEISM </vt:lpstr>
      <vt:lpstr>PowerPoint Presentation</vt:lpstr>
      <vt:lpstr>The Scope</vt:lpstr>
      <vt:lpstr>The Impact</vt:lpstr>
      <vt:lpstr> Pestel Analysis</vt:lpstr>
      <vt:lpstr>Political Economic Social </vt:lpstr>
      <vt:lpstr>Technological Environment Legal</vt:lpstr>
      <vt:lpstr>Fishbone or Ishikawa diagram</vt:lpstr>
      <vt:lpstr>Fishbone diagram</vt:lpstr>
      <vt:lpstr>Solution</vt:lpstr>
      <vt:lpstr>PMI                          After weighing the outcome of PMI, the positive outcome is encouraging.  </vt:lpstr>
      <vt:lpstr>PMI  The outcome of staff absenteeism is positive and can be applied. </vt:lpstr>
      <vt:lpstr>PMI                       With the outcome ,this can be applied to reduce absenteeism at workplace. </vt:lpstr>
      <vt:lpstr>PMI  The Plus and Interesting is good to applied at workplace.   </vt:lpstr>
      <vt:lpstr>Conclusion</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revision>4345</cp:revision>
  <dcterms:created xsi:type="dcterms:W3CDTF">2022-02-14T17:47:24Z</dcterms:created>
  <dcterms:modified xsi:type="dcterms:W3CDTF">2022-03-10T19:03:41Z</dcterms:modified>
</cp:coreProperties>
</file>