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4"/>
  </p:sldMasterIdLst>
  <p:sldIdLst>
    <p:sldId id="270" r:id="rId5"/>
    <p:sldId id="271" r:id="rId6"/>
    <p:sldId id="272" r:id="rId7"/>
    <p:sldId id="274" r:id="rId8"/>
    <p:sldId id="336" r:id="rId9"/>
    <p:sldId id="273" r:id="rId10"/>
    <p:sldId id="261" r:id="rId11"/>
    <p:sldId id="337" r:id="rId12"/>
    <p:sldId id="363" r:id="rId13"/>
    <p:sldId id="265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3A49B1-9998-8AA3-1F58-4D0A31116722}" v="17" dt="2026-02-18T20:20:16.906"/>
    <p1510:client id="{5463FDAB-8BBA-C514-0D06-0A3BB9F6E4B6}" v="451" dt="2026-02-18T20:11:13.401"/>
    <p1510:client id="{8F538646-05B4-9B29-D969-3D8E8195322D}" v="135" dt="2026-02-19T09:59:11.800"/>
    <p1510:client id="{D508AB6A-9531-6F45-09C5-6B68C3A01CF1}" v="1741" dt="2026-02-19T11:17:09.394"/>
    <p1510:client id="{D920C389-1CC9-94BA-ED59-C8A0C9A3CB35}" v="4834" dt="2026-02-18T17:53:42.0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ta-Ioana Pirvu (2508930)" userId="S::2508930@student.uwtsd.ac.uk::8230c953-f021-43ae-9f95-821c929e9d44" providerId="AD" clId="Web-{8F538646-05B4-9B29-D969-3D8E8195322D}"/>
    <pc:docChg chg="modSld">
      <pc:chgData name="Marita-Ioana Pirvu (2508930)" userId="S::2508930@student.uwtsd.ac.uk::8230c953-f021-43ae-9f95-821c929e9d44" providerId="AD" clId="Web-{8F538646-05B4-9B29-D969-3D8E8195322D}" dt="2026-02-19T09:59:11.800" v="134"/>
      <pc:docMkLst>
        <pc:docMk/>
      </pc:docMkLst>
      <pc:sldChg chg="modSp">
        <pc:chgData name="Marita-Ioana Pirvu (2508930)" userId="S::2508930@student.uwtsd.ac.uk::8230c953-f021-43ae-9f95-821c929e9d44" providerId="AD" clId="Web-{8F538646-05B4-9B29-D969-3D8E8195322D}" dt="2026-02-19T09:59:11.800" v="134"/>
        <pc:sldMkLst>
          <pc:docMk/>
          <pc:sldMk cId="764605052" sldId="261"/>
        </pc:sldMkLst>
        <pc:graphicFrameChg chg="mod modGraphic">
          <ac:chgData name="Marita-Ioana Pirvu (2508930)" userId="S::2508930@student.uwtsd.ac.uk::8230c953-f021-43ae-9f95-821c929e9d44" providerId="AD" clId="Web-{8F538646-05B4-9B29-D969-3D8E8195322D}" dt="2026-02-19T09:59:11.800" v="134"/>
          <ac:graphicFrameMkLst>
            <pc:docMk/>
            <pc:sldMk cId="764605052" sldId="261"/>
            <ac:graphicFrameMk id="3" creationId="{48DD5649-52B8-2868-40BF-DC24B52FFEA0}"/>
          </ac:graphicFrameMkLst>
        </pc:graphicFrameChg>
      </pc:sldChg>
    </pc:docChg>
  </pc:docChgLst>
  <pc:docChgLst>
    <pc:chgData name="Marita-Ioana Pirvu (2508930)" userId="S::2508930@student.uwtsd.ac.uk::8230c953-f021-43ae-9f95-821c929e9d44" providerId="AD" clId="Web-{5463FDAB-8BBA-C514-0D06-0A3BB9F6E4B6}"/>
    <pc:docChg chg="modSld">
      <pc:chgData name="Marita-Ioana Pirvu (2508930)" userId="S::2508930@student.uwtsd.ac.uk::8230c953-f021-43ae-9f95-821c929e9d44" providerId="AD" clId="Web-{5463FDAB-8BBA-C514-0D06-0A3BB9F6E4B6}" dt="2026-02-18T20:11:13.401" v="366" actId="1076"/>
      <pc:docMkLst>
        <pc:docMk/>
      </pc:docMkLst>
      <pc:sldChg chg="addSp delSp modSp">
        <pc:chgData name="Marita-Ioana Pirvu (2508930)" userId="S::2508930@student.uwtsd.ac.uk::8230c953-f021-43ae-9f95-821c929e9d44" providerId="AD" clId="Web-{5463FDAB-8BBA-C514-0D06-0A3BB9F6E4B6}" dt="2026-02-18T20:11:13.401" v="366" actId="1076"/>
        <pc:sldMkLst>
          <pc:docMk/>
          <pc:sldMk cId="764605052" sldId="261"/>
        </pc:sldMkLst>
        <pc:spChg chg="mod">
          <ac:chgData name="Marita-Ioana Pirvu (2508930)" userId="S::2508930@student.uwtsd.ac.uk::8230c953-f021-43ae-9f95-821c929e9d44" providerId="AD" clId="Web-{5463FDAB-8BBA-C514-0D06-0A3BB9F6E4B6}" dt="2026-02-18T20:11:13.401" v="366" actId="1076"/>
          <ac:spMkLst>
            <pc:docMk/>
            <pc:sldMk cId="764605052" sldId="261"/>
            <ac:spMk id="2" creationId="{68A8AF1C-86E0-7043-44A2-DA950ED42D52}"/>
          </ac:spMkLst>
        </pc:spChg>
        <pc:spChg chg="del">
          <ac:chgData name="Marita-Ioana Pirvu (2508930)" userId="S::2508930@student.uwtsd.ac.uk::8230c953-f021-43ae-9f95-821c929e9d44" providerId="AD" clId="Web-{5463FDAB-8BBA-C514-0D06-0A3BB9F6E4B6}" dt="2026-02-18T20:01:03.516" v="291"/>
          <ac:spMkLst>
            <pc:docMk/>
            <pc:sldMk cId="764605052" sldId="261"/>
            <ac:spMk id="3" creationId="{E04C29E1-0FF6-7114-4118-5B68E71110F6}"/>
          </ac:spMkLst>
        </pc:spChg>
        <pc:spChg chg="add mod">
          <ac:chgData name="Marita-Ioana Pirvu (2508930)" userId="S::2508930@student.uwtsd.ac.uk::8230c953-f021-43ae-9f95-821c929e9d44" providerId="AD" clId="Web-{5463FDAB-8BBA-C514-0D06-0A3BB9F6E4B6}" dt="2026-02-18T20:01:03.516" v="291"/>
          <ac:spMkLst>
            <pc:docMk/>
            <pc:sldMk cId="764605052" sldId="261"/>
            <ac:spMk id="5" creationId="{9EB87097-C8B4-4A3F-0BBC-3A9CAAAF6EC9}"/>
          </ac:spMkLst>
        </pc:spChg>
        <pc:graphicFrameChg chg="add del mod modGraphic">
          <ac:chgData name="Marita-Ioana Pirvu (2508930)" userId="S::2508930@student.uwtsd.ac.uk::8230c953-f021-43ae-9f95-821c929e9d44" providerId="AD" clId="Web-{5463FDAB-8BBA-C514-0D06-0A3BB9F6E4B6}" dt="2026-02-18T20:02:16.095" v="364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  <pc:sldChg chg="addSp modSp">
        <pc:chgData name="Marita-Ioana Pirvu (2508930)" userId="S::2508930@student.uwtsd.ac.uk::8230c953-f021-43ae-9f95-821c929e9d44" providerId="AD" clId="Web-{5463FDAB-8BBA-C514-0D06-0A3BB9F6E4B6}" dt="2026-02-18T19:36:07.206" v="287" actId="1076"/>
        <pc:sldMkLst>
          <pc:docMk/>
          <pc:sldMk cId="2661610389" sldId="273"/>
        </pc:sldMkLst>
        <pc:spChg chg="mod">
          <ac:chgData name="Marita-Ioana Pirvu (2508930)" userId="S::2508930@student.uwtsd.ac.uk::8230c953-f021-43ae-9f95-821c929e9d44" providerId="AD" clId="Web-{5463FDAB-8BBA-C514-0D06-0A3BB9F6E4B6}" dt="2026-02-18T19:15:19.544" v="212" actId="20577"/>
          <ac:spMkLst>
            <pc:docMk/>
            <pc:sldMk cId="2661610389" sldId="273"/>
            <ac:spMk id="3" creationId="{881B820E-B9B3-5CF2-E1AE-F54AA3FA003E}"/>
          </ac:spMkLst>
        </pc:spChg>
        <pc:spChg chg="add mod">
          <ac:chgData name="Marita-Ioana Pirvu (2508930)" userId="S::2508930@student.uwtsd.ac.uk::8230c953-f021-43ae-9f95-821c929e9d44" providerId="AD" clId="Web-{5463FDAB-8BBA-C514-0D06-0A3BB9F6E4B6}" dt="2026-02-18T19:36:07.206" v="287" actId="1076"/>
          <ac:spMkLst>
            <pc:docMk/>
            <pc:sldMk cId="2661610389" sldId="273"/>
            <ac:spMk id="4" creationId="{4C6388B4-5307-C67C-D693-E47A28189E10}"/>
          </ac:spMkLst>
        </pc:spChg>
      </pc:sldChg>
    </pc:docChg>
  </pc:docChgLst>
  <pc:docChgLst>
    <pc:chgData name="Marita-Ioana Pirvu (2508930)" userId="8230c953-f021-43ae-9f95-821c929e9d44" providerId="ADAL" clId="{6E041F08-9934-4CEC-8DC2-4F800C67D57F}"/>
    <pc:docChg chg="undo custSel modSld">
      <pc:chgData name="Marita-Ioana Pirvu (2508930)" userId="8230c953-f021-43ae-9f95-821c929e9d44" providerId="ADAL" clId="{6E041F08-9934-4CEC-8DC2-4F800C67D57F}" dt="2026-01-22T23:04:04.349" v="232" actId="20577"/>
      <pc:docMkLst>
        <pc:docMk/>
      </pc:docMkLst>
      <pc:sldChg chg="modSp mod">
        <pc:chgData name="Marita-Ioana Pirvu (2508930)" userId="8230c953-f021-43ae-9f95-821c929e9d44" providerId="ADAL" clId="{6E041F08-9934-4CEC-8DC2-4F800C67D57F}" dt="2026-01-22T23:01:23.982" v="158" actId="27636"/>
        <pc:sldMkLst>
          <pc:docMk/>
          <pc:sldMk cId="3258301802" sldId="266"/>
        </pc:sldMkLst>
        <pc:spChg chg="mod">
          <ac:chgData name="Marita-Ioana Pirvu (2508930)" userId="8230c953-f021-43ae-9f95-821c929e9d44" providerId="ADAL" clId="{6E041F08-9934-4CEC-8DC2-4F800C67D57F}" dt="2026-01-22T23:01:23.982" v="158" actId="27636"/>
          <ac:spMkLst>
            <pc:docMk/>
            <pc:sldMk cId="3258301802" sldId="266"/>
            <ac:spMk id="2" creationId="{68A8AF1C-86E0-7043-44A2-DA950ED42D52}"/>
          </ac:spMkLst>
        </pc:spChg>
      </pc:sldChg>
      <pc:sldChg chg="addSp delSp modSp mod modTransition setBg">
        <pc:chgData name="Marita-Ioana Pirvu (2508930)" userId="8230c953-f021-43ae-9f95-821c929e9d44" providerId="ADAL" clId="{6E041F08-9934-4CEC-8DC2-4F800C67D57F}" dt="2026-01-22T23:03:29.146" v="229" actId="20577"/>
        <pc:sldMkLst>
          <pc:docMk/>
          <pc:sldMk cId="702059637" sldId="270"/>
        </pc:sldMkLst>
        <pc:spChg chg="mod">
          <ac:chgData name="Marita-Ioana Pirvu (2508930)" userId="8230c953-f021-43ae-9f95-821c929e9d44" providerId="ADAL" clId="{6E041F08-9934-4CEC-8DC2-4F800C67D57F}" dt="2026-01-22T23:03:29.146" v="229" actId="20577"/>
          <ac:spMkLst>
            <pc:docMk/>
            <pc:sldMk cId="702059637" sldId="270"/>
            <ac:spMk id="4" creationId="{0275301B-F9FE-639C-99FA-5A78A9B0F8AC}"/>
          </ac:spMkLst>
        </pc:spChg>
      </pc:sldChg>
      <pc:sldChg chg="modSp mod">
        <pc:chgData name="Marita-Ioana Pirvu (2508930)" userId="8230c953-f021-43ae-9f95-821c929e9d44" providerId="ADAL" clId="{6E041F08-9934-4CEC-8DC2-4F800C67D57F}" dt="2026-01-22T23:04:04.349" v="232" actId="20577"/>
        <pc:sldMkLst>
          <pc:docMk/>
          <pc:sldMk cId="3321023050" sldId="271"/>
        </pc:sldMkLst>
        <pc:spChg chg="mod">
          <ac:chgData name="Marita-Ioana Pirvu (2508930)" userId="8230c953-f021-43ae-9f95-821c929e9d44" providerId="ADAL" clId="{6E041F08-9934-4CEC-8DC2-4F800C67D57F}" dt="2026-01-22T23:04:04.349" v="232" actId="20577"/>
          <ac:spMkLst>
            <pc:docMk/>
            <pc:sldMk cId="3321023050" sldId="271"/>
            <ac:spMk id="3" creationId="{04A3744F-9B08-5DB9-23DC-76B7A65F7E67}"/>
          </ac:spMkLst>
        </pc:spChg>
      </pc:sldChg>
      <pc:sldChg chg="modSp mod">
        <pc:chgData name="Marita-Ioana Pirvu (2508930)" userId="8230c953-f021-43ae-9f95-821c929e9d44" providerId="ADAL" clId="{6E041F08-9934-4CEC-8DC2-4F800C67D57F}" dt="2026-01-22T23:01:23.970" v="156" actId="27636"/>
        <pc:sldMkLst>
          <pc:docMk/>
          <pc:sldMk cId="2661610389" sldId="273"/>
        </pc:sldMkLst>
      </pc:sldChg>
      <pc:sldChg chg="modSp mod">
        <pc:chgData name="Marita-Ioana Pirvu (2508930)" userId="8230c953-f021-43ae-9f95-821c929e9d44" providerId="ADAL" clId="{6E041F08-9934-4CEC-8DC2-4F800C67D57F}" dt="2026-01-22T23:01:23.966" v="155" actId="27636"/>
        <pc:sldMkLst>
          <pc:docMk/>
          <pc:sldMk cId="860344735" sldId="274"/>
        </pc:sldMkLst>
      </pc:sldChg>
      <pc:sldChg chg="modSp">
        <pc:chgData name="Marita-Ioana Pirvu (2508930)" userId="8230c953-f021-43ae-9f95-821c929e9d44" providerId="ADAL" clId="{6E041F08-9934-4CEC-8DC2-4F800C67D57F}" dt="2026-01-22T23:01:23.854" v="154"/>
        <pc:sldMkLst>
          <pc:docMk/>
          <pc:sldMk cId="2496961718" sldId="336"/>
        </pc:sldMkLst>
      </pc:sldChg>
      <pc:sldChg chg="modSp mod">
        <pc:chgData name="Marita-Ioana Pirvu (2508930)" userId="8230c953-f021-43ae-9f95-821c929e9d44" providerId="ADAL" clId="{6E041F08-9934-4CEC-8DC2-4F800C67D57F}" dt="2026-01-22T23:01:23.978" v="157" actId="27636"/>
        <pc:sldMkLst>
          <pc:docMk/>
          <pc:sldMk cId="2319079123" sldId="337"/>
        </pc:sldMkLst>
      </pc:sldChg>
      <pc:sldChg chg="modSp">
        <pc:chgData name="Marita-Ioana Pirvu (2508930)" userId="8230c953-f021-43ae-9f95-821c929e9d44" providerId="ADAL" clId="{6E041F08-9934-4CEC-8DC2-4F800C67D57F}" dt="2026-01-22T23:01:23.854" v="154"/>
        <pc:sldMkLst>
          <pc:docMk/>
          <pc:sldMk cId="642852813" sldId="363"/>
        </pc:sldMkLst>
        <pc:spChg chg="mod">
          <ac:chgData name="Marita-Ioana Pirvu (2508930)" userId="8230c953-f021-43ae-9f95-821c929e9d44" providerId="ADAL" clId="{6E041F08-9934-4CEC-8DC2-4F800C67D57F}" dt="2026-01-22T23:01:23.854" v="154"/>
          <ac:spMkLst>
            <pc:docMk/>
            <pc:sldMk cId="642852813" sldId="363"/>
            <ac:spMk id="2" creationId="{4123C5DD-9135-EA5A-0C12-57ABF0012AEF}"/>
          </ac:spMkLst>
        </pc:spChg>
      </pc:sldChg>
    </pc:docChg>
  </pc:docChgLst>
  <pc:docChgLst>
    <pc:chgData name="Marita-Ioana Pirvu (2508930)" userId="S::2508930@student.uwtsd.ac.uk::8230c953-f021-43ae-9f95-821c929e9d44" providerId="AD" clId="Web-{373A49B1-9998-8AA3-1F58-4D0A31116722}"/>
    <pc:docChg chg="modSld">
      <pc:chgData name="Marita-Ioana Pirvu (2508930)" userId="S::2508930@student.uwtsd.ac.uk::8230c953-f021-43ae-9f95-821c929e9d44" providerId="AD" clId="Web-{373A49B1-9998-8AA3-1F58-4D0A31116722}" dt="2026-02-18T20:20:16.906" v="16"/>
      <pc:docMkLst>
        <pc:docMk/>
      </pc:docMkLst>
      <pc:sldChg chg="addSp delSp modSp">
        <pc:chgData name="Marita-Ioana Pirvu (2508930)" userId="S::2508930@student.uwtsd.ac.uk::8230c953-f021-43ae-9f95-821c929e9d44" providerId="AD" clId="Web-{373A49B1-9998-8AA3-1F58-4D0A31116722}" dt="2026-02-18T20:20:16.906" v="16"/>
        <pc:sldMkLst>
          <pc:docMk/>
          <pc:sldMk cId="764605052" sldId="261"/>
        </pc:sldMkLst>
        <pc:spChg chg="mod">
          <ac:chgData name="Marita-Ioana Pirvu (2508930)" userId="S::2508930@student.uwtsd.ac.uk::8230c953-f021-43ae-9f95-821c929e9d44" providerId="AD" clId="Web-{373A49B1-9998-8AA3-1F58-4D0A31116722}" dt="2026-02-18T20:19:31.625" v="9" actId="20577"/>
          <ac:spMkLst>
            <pc:docMk/>
            <pc:sldMk cId="764605052" sldId="261"/>
            <ac:spMk id="2" creationId="{68A8AF1C-86E0-7043-44A2-DA950ED42D52}"/>
          </ac:spMkLst>
        </pc:spChg>
        <pc:spChg chg="del">
          <ac:chgData name="Marita-Ioana Pirvu (2508930)" userId="S::2508930@student.uwtsd.ac.uk::8230c953-f021-43ae-9f95-821c929e9d44" providerId="AD" clId="Web-{373A49B1-9998-8AA3-1F58-4D0A31116722}" dt="2026-02-18T20:19:15.796" v="0"/>
          <ac:spMkLst>
            <pc:docMk/>
            <pc:sldMk cId="764605052" sldId="261"/>
            <ac:spMk id="5" creationId="{9EB87097-C8B4-4A3F-0BBC-3A9CAAAF6EC9}"/>
          </ac:spMkLst>
        </pc:spChg>
        <pc:graphicFrameChg chg="add mod modGraphic">
          <ac:chgData name="Marita-Ioana Pirvu (2508930)" userId="S::2508930@student.uwtsd.ac.uk::8230c953-f021-43ae-9f95-821c929e9d44" providerId="AD" clId="Web-{373A49B1-9998-8AA3-1F58-4D0A31116722}" dt="2026-02-18T20:20:16.906" v="16"/>
          <ac:graphicFrameMkLst>
            <pc:docMk/>
            <pc:sldMk cId="764605052" sldId="261"/>
            <ac:graphicFrameMk id="3" creationId="{48DD5649-52B8-2868-40BF-DC24B52FFEA0}"/>
          </ac:graphicFrameMkLst>
        </pc:graphicFrameChg>
        <pc:graphicFrameChg chg="del">
          <ac:chgData name="Marita-Ioana Pirvu (2508930)" userId="S::2508930@student.uwtsd.ac.uk::8230c953-f021-43ae-9f95-821c929e9d44" providerId="AD" clId="Web-{373A49B1-9998-8AA3-1F58-4D0A31116722}" dt="2026-02-18T20:19:22.453" v="1"/>
          <ac:graphicFrameMkLst>
            <pc:docMk/>
            <pc:sldMk cId="764605052" sldId="261"/>
            <ac:graphicFrameMk id="7" creationId="{108D2D3F-BBD3-F859-AF29-5BEF174F1637}"/>
          </ac:graphicFrameMkLst>
        </pc:graphicFrameChg>
      </pc:sldChg>
    </pc:docChg>
  </pc:docChgLst>
  <pc:docChgLst>
    <pc:chgData name="Marita-Ioana Pirvu (2508930)" userId="S::2508930@student.uwtsd.ac.uk::8230c953-f021-43ae-9f95-821c929e9d44" providerId="AD" clId="Web-{D920C389-1CC9-94BA-ED59-C8A0C9A3CB35}"/>
    <pc:docChg chg="modSld">
      <pc:chgData name="Marita-Ioana Pirvu (2508930)" userId="S::2508930@student.uwtsd.ac.uk::8230c953-f021-43ae-9f95-821c929e9d44" providerId="AD" clId="Web-{D920C389-1CC9-94BA-ED59-C8A0C9A3CB35}" dt="2026-02-18T17:53:42.044" v="4530" actId="20577"/>
      <pc:docMkLst>
        <pc:docMk/>
      </pc:docMkLst>
      <pc:sldChg chg="modTransition">
        <pc:chgData name="Marita-Ioana Pirvu (2508930)" userId="S::2508930@student.uwtsd.ac.uk::8230c953-f021-43ae-9f95-821c929e9d44" providerId="AD" clId="Web-{D920C389-1CC9-94BA-ED59-C8A0C9A3CB35}" dt="2026-02-18T16:54:17.836" v="4369"/>
        <pc:sldMkLst>
          <pc:docMk/>
          <pc:sldMk cId="702059637" sldId="270"/>
        </pc:sldMkLst>
      </pc:sldChg>
      <pc:sldChg chg="addSp delSp modSp modTransition">
        <pc:chgData name="Marita-Ioana Pirvu (2508930)" userId="S::2508930@student.uwtsd.ac.uk::8230c953-f021-43ae-9f95-821c929e9d44" providerId="AD" clId="Web-{D920C389-1CC9-94BA-ED59-C8A0C9A3CB35}" dt="2026-02-18T16:54:26.070" v="4370"/>
        <pc:sldMkLst>
          <pc:docMk/>
          <pc:sldMk cId="3321023050" sldId="271"/>
        </pc:sldMkLst>
        <pc:spChg chg="mod">
          <ac:chgData name="Marita-Ioana Pirvu (2508930)" userId="S::2508930@student.uwtsd.ac.uk::8230c953-f021-43ae-9f95-821c929e9d44" providerId="AD" clId="Web-{D920C389-1CC9-94BA-ED59-C8A0C9A3CB35}" dt="2026-02-18T15:49:32.937" v="725" actId="20577"/>
          <ac:spMkLst>
            <pc:docMk/>
            <pc:sldMk cId="3321023050" sldId="271"/>
            <ac:spMk id="2" creationId="{23379A11-1CF0-5125-F775-02C08085203B}"/>
          </ac:spMkLst>
        </pc:spChg>
        <pc:spChg chg="mod">
          <ac:chgData name="Marita-Ioana Pirvu (2508930)" userId="S::2508930@student.uwtsd.ac.uk::8230c953-f021-43ae-9f95-821c929e9d44" providerId="AD" clId="Web-{D920C389-1CC9-94BA-ED59-C8A0C9A3CB35}" dt="2026-02-18T15:31:57.385" v="166" actId="1076"/>
          <ac:spMkLst>
            <pc:docMk/>
            <pc:sldMk cId="3321023050" sldId="271"/>
            <ac:spMk id="3" creationId="{04A3744F-9B08-5DB9-23DC-76B7A65F7E67}"/>
          </ac:spMkLst>
        </pc:spChg>
        <pc:spChg chg="add del">
          <ac:chgData name="Marita-Ioana Pirvu (2508930)" userId="S::2508930@student.uwtsd.ac.uk::8230c953-f021-43ae-9f95-821c929e9d44" providerId="AD" clId="Web-{D920C389-1CC9-94BA-ED59-C8A0C9A3CB35}" dt="2026-02-18T15:32:12.683" v="168"/>
          <ac:spMkLst>
            <pc:docMk/>
            <pc:sldMk cId="3321023050" sldId="271"/>
            <ac:spMk id="4" creationId="{0AADD030-9C85-8182-0C3E-D6FBDFF70C94}"/>
          </ac:spMkLst>
        </pc:spChg>
        <pc:spChg chg="add del mod">
          <ac:chgData name="Marita-Ioana Pirvu (2508930)" userId="S::2508930@student.uwtsd.ac.uk::8230c953-f021-43ae-9f95-821c929e9d44" providerId="AD" clId="Web-{D920C389-1CC9-94BA-ED59-C8A0C9A3CB35}" dt="2026-02-18T15:37:21.129" v="322"/>
          <ac:spMkLst>
            <pc:docMk/>
            <pc:sldMk cId="3321023050" sldId="271"/>
            <ac:spMk id="5" creationId="{A45A059A-E74B-4DDE-2381-7BCFA318D0D3}"/>
          </ac:spMkLst>
        </pc:spChg>
        <pc:spChg chg="add mod">
          <ac:chgData name="Marita-Ioana Pirvu (2508930)" userId="S::2508930@student.uwtsd.ac.uk::8230c953-f021-43ae-9f95-821c929e9d44" providerId="AD" clId="Web-{D920C389-1CC9-94BA-ED59-C8A0C9A3CB35}" dt="2026-02-18T15:49:49.375" v="729" actId="1076"/>
          <ac:spMkLst>
            <pc:docMk/>
            <pc:sldMk cId="3321023050" sldId="271"/>
            <ac:spMk id="6" creationId="{92C3054B-FE7E-9FB0-A4DC-C03263A24C3C}"/>
          </ac:spMkLst>
        </pc:spChg>
      </pc:sldChg>
      <pc:sldChg chg="modSp modTransition">
        <pc:chgData name="Marita-Ioana Pirvu (2508930)" userId="S::2508930@student.uwtsd.ac.uk::8230c953-f021-43ae-9f95-821c929e9d44" providerId="AD" clId="Web-{D920C389-1CC9-94BA-ED59-C8A0C9A3CB35}" dt="2026-02-18T16:54:07.742" v="4367"/>
        <pc:sldMkLst>
          <pc:docMk/>
          <pc:sldMk cId="1027608494" sldId="272"/>
        </pc:sldMkLst>
        <pc:spChg chg="mod">
          <ac:chgData name="Marita-Ioana Pirvu (2508930)" userId="S::2508930@student.uwtsd.ac.uk::8230c953-f021-43ae-9f95-821c929e9d44" providerId="AD" clId="Web-{D920C389-1CC9-94BA-ED59-C8A0C9A3CB35}" dt="2026-02-18T15:48:14.639" v="703" actId="1076"/>
          <ac:spMkLst>
            <pc:docMk/>
            <pc:sldMk cId="1027608494" sldId="272"/>
            <ac:spMk id="2" creationId="{8A50C2D0-4F0F-32FA-368C-29CAACE5786E}"/>
          </ac:spMkLst>
        </pc:spChg>
        <pc:spChg chg="mod">
          <ac:chgData name="Marita-Ioana Pirvu (2508930)" userId="S::2508930@student.uwtsd.ac.uk::8230c953-f021-43ae-9f95-821c929e9d44" providerId="AD" clId="Web-{D920C389-1CC9-94BA-ED59-C8A0C9A3CB35}" dt="2026-02-18T16:07:31.895" v="1003" actId="20577"/>
          <ac:spMkLst>
            <pc:docMk/>
            <pc:sldMk cId="1027608494" sldId="272"/>
            <ac:spMk id="3" creationId="{E292113E-450D-CB08-601E-E45AB99509E7}"/>
          </ac:spMkLst>
        </pc:spChg>
      </pc:sldChg>
      <pc:sldChg chg="delSp modSp">
        <pc:chgData name="Marita-Ioana Pirvu (2508930)" userId="S::2508930@student.uwtsd.ac.uk::8230c953-f021-43ae-9f95-821c929e9d44" providerId="AD" clId="Web-{D920C389-1CC9-94BA-ED59-C8A0C9A3CB35}" dt="2026-02-18T17:53:42.044" v="4530" actId="20577"/>
        <pc:sldMkLst>
          <pc:docMk/>
          <pc:sldMk cId="2661610389" sldId="273"/>
        </pc:sldMkLst>
        <pc:spChg chg="mod">
          <ac:chgData name="Marita-Ioana Pirvu (2508930)" userId="S::2508930@student.uwtsd.ac.uk::8230c953-f021-43ae-9f95-821c929e9d44" providerId="AD" clId="Web-{D920C389-1CC9-94BA-ED59-C8A0C9A3CB35}" dt="2026-02-18T17:42:06.338" v="4399" actId="1076"/>
          <ac:spMkLst>
            <pc:docMk/>
            <pc:sldMk cId="2661610389" sldId="273"/>
            <ac:spMk id="2" creationId="{F1DF348C-F75E-75E9-74BA-22A65FB9E02F}"/>
          </ac:spMkLst>
        </pc:spChg>
        <pc:spChg chg="mod">
          <ac:chgData name="Marita-Ioana Pirvu (2508930)" userId="S::2508930@student.uwtsd.ac.uk::8230c953-f021-43ae-9f95-821c929e9d44" providerId="AD" clId="Web-{D920C389-1CC9-94BA-ED59-C8A0C9A3CB35}" dt="2026-02-18T17:53:42.044" v="4530" actId="20577"/>
          <ac:spMkLst>
            <pc:docMk/>
            <pc:sldMk cId="2661610389" sldId="273"/>
            <ac:spMk id="3" creationId="{881B820E-B9B3-5CF2-E1AE-F54AA3FA003E}"/>
          </ac:spMkLst>
        </pc:spChg>
        <pc:spChg chg="del mod">
          <ac:chgData name="Marita-Ioana Pirvu (2508930)" userId="S::2508930@student.uwtsd.ac.uk::8230c953-f021-43ae-9f95-821c929e9d44" providerId="AD" clId="Web-{D920C389-1CC9-94BA-ED59-C8A0C9A3CB35}" dt="2026-02-18T17:42:37.448" v="4515"/>
          <ac:spMkLst>
            <pc:docMk/>
            <pc:sldMk cId="2661610389" sldId="273"/>
            <ac:spMk id="5" creationId="{EF01DF79-6A6A-BA50-4722-FF4B95BC5503}"/>
          </ac:spMkLst>
        </pc:spChg>
      </pc:sldChg>
      <pc:sldChg chg="modSp modTransition">
        <pc:chgData name="Marita-Ioana Pirvu (2508930)" userId="S::2508930@student.uwtsd.ac.uk::8230c953-f021-43ae-9f95-821c929e9d44" providerId="AD" clId="Web-{D920C389-1CC9-94BA-ED59-C8A0C9A3CB35}" dt="2026-02-18T16:54:02.335" v="4366"/>
        <pc:sldMkLst>
          <pc:docMk/>
          <pc:sldMk cId="860344735" sldId="274"/>
        </pc:sldMkLst>
        <pc:spChg chg="mod">
          <ac:chgData name="Marita-Ioana Pirvu (2508930)" userId="S::2508930@student.uwtsd.ac.uk::8230c953-f021-43ae-9f95-821c929e9d44" providerId="AD" clId="Web-{D920C389-1CC9-94BA-ED59-C8A0C9A3CB35}" dt="2026-02-18T16:13:45.323" v="1037" actId="1076"/>
          <ac:spMkLst>
            <pc:docMk/>
            <pc:sldMk cId="860344735" sldId="274"/>
            <ac:spMk id="2" creationId="{A4625D9A-89A8-7973-B86A-02BB98C95A4B}"/>
          </ac:spMkLst>
        </pc:spChg>
        <pc:spChg chg="mod">
          <ac:chgData name="Marita-Ioana Pirvu (2508930)" userId="S::2508930@student.uwtsd.ac.uk::8230c953-f021-43ae-9f95-821c929e9d44" providerId="AD" clId="Web-{D920C389-1CC9-94BA-ED59-C8A0C9A3CB35}" dt="2026-02-18T16:19:59.048" v="1306" actId="20577"/>
          <ac:spMkLst>
            <pc:docMk/>
            <pc:sldMk cId="860344735" sldId="274"/>
            <ac:spMk id="3" creationId="{5A83545D-6FBE-2985-5F35-4C84283CFC53}"/>
          </ac:spMkLst>
        </pc:spChg>
      </pc:sldChg>
      <pc:sldChg chg="addSp delSp modSp modTransition">
        <pc:chgData name="Marita-Ioana Pirvu (2508930)" userId="S::2508930@student.uwtsd.ac.uk::8230c953-f021-43ae-9f95-821c929e9d44" providerId="AD" clId="Web-{D920C389-1CC9-94BA-ED59-C8A0C9A3CB35}" dt="2026-02-18T16:53:49.241" v="4364"/>
        <pc:sldMkLst>
          <pc:docMk/>
          <pc:sldMk cId="2496961718" sldId="336"/>
        </pc:sldMkLst>
        <pc:spChg chg="mod">
          <ac:chgData name="Marita-Ioana Pirvu (2508930)" userId="S::2508930@student.uwtsd.ac.uk::8230c953-f021-43ae-9f95-821c929e9d44" providerId="AD" clId="Web-{D920C389-1CC9-94BA-ED59-C8A0C9A3CB35}" dt="2026-02-18T16:23:32.773" v="1654"/>
          <ac:spMkLst>
            <pc:docMk/>
            <pc:sldMk cId="2496961718" sldId="336"/>
            <ac:spMk id="2" creationId="{114F40AF-1DC8-A37F-53F7-202B11A20FAE}"/>
          </ac:spMkLst>
        </pc:spChg>
        <pc:spChg chg="del mod">
          <ac:chgData name="Marita-Ioana Pirvu (2508930)" userId="S::2508930@student.uwtsd.ac.uk::8230c953-f021-43ae-9f95-821c929e9d44" providerId="AD" clId="Web-{D920C389-1CC9-94BA-ED59-C8A0C9A3CB35}" dt="2026-02-18T16:23:31.945" v="1653"/>
          <ac:spMkLst>
            <pc:docMk/>
            <pc:sldMk cId="2496961718" sldId="336"/>
            <ac:spMk id="3" creationId="{FEBB8468-B35F-E392-2801-59B9C39538AD}"/>
          </ac:spMkLst>
        </pc:spChg>
        <pc:spChg chg="mod">
          <ac:chgData name="Marita-Ioana Pirvu (2508930)" userId="S::2508930@student.uwtsd.ac.uk::8230c953-f021-43ae-9f95-821c929e9d44" providerId="AD" clId="Web-{D920C389-1CC9-94BA-ED59-C8A0C9A3CB35}" dt="2026-02-18T16:25:31.418" v="1747" actId="20577"/>
          <ac:spMkLst>
            <pc:docMk/>
            <pc:sldMk cId="2496961718" sldId="336"/>
            <ac:spMk id="6" creationId="{BF06D522-2E79-CDE6-025D-40436EF041A1}"/>
          </ac:spMkLst>
        </pc:spChg>
        <pc:graphicFrameChg chg="add del mod modGraphic">
          <ac:chgData name="Marita-Ioana Pirvu (2508930)" userId="S::2508930@student.uwtsd.ac.uk::8230c953-f021-43ae-9f95-821c929e9d44" providerId="AD" clId="Web-{D920C389-1CC9-94BA-ED59-C8A0C9A3CB35}" dt="2026-02-18T16:29:57.197" v="1946"/>
          <ac:graphicFrameMkLst>
            <pc:docMk/>
            <pc:sldMk cId="2496961718" sldId="336"/>
            <ac:graphicFrameMk id="4" creationId="{96724A5D-D90E-0454-7046-762C02485FC4}"/>
          </ac:graphicFrameMkLst>
        </pc:graphicFrameChg>
        <pc:graphicFrameChg chg="del mod modGraphic">
          <ac:chgData name="Marita-Ioana Pirvu (2508930)" userId="S::2508930@student.uwtsd.ac.uk::8230c953-f021-43ae-9f95-821c929e9d44" providerId="AD" clId="Web-{D920C389-1CC9-94BA-ED59-C8A0C9A3CB35}" dt="2026-02-18T16:29:19.942" v="1938"/>
          <ac:graphicFrameMkLst>
            <pc:docMk/>
            <pc:sldMk cId="2496961718" sldId="336"/>
            <ac:graphicFrameMk id="5" creationId="{A2EE408F-2C4B-7EA4-C94A-EC225621176C}"/>
          </ac:graphicFrameMkLst>
        </pc:graphicFrameChg>
        <pc:graphicFrameChg chg="add mod modGraphic">
          <ac:chgData name="Marita-Ioana Pirvu (2508930)" userId="S::2508930@student.uwtsd.ac.uk::8230c953-f021-43ae-9f95-821c929e9d44" providerId="AD" clId="Web-{D920C389-1CC9-94BA-ED59-C8A0C9A3CB35}" dt="2026-02-18T16:51:19.734" v="4339"/>
          <ac:graphicFrameMkLst>
            <pc:docMk/>
            <pc:sldMk cId="2496961718" sldId="336"/>
            <ac:graphicFrameMk id="7" creationId="{43C98C83-68C9-9F4F-E5C4-D02BD867DD90}"/>
          </ac:graphicFrameMkLst>
        </pc:graphicFrameChg>
      </pc:sldChg>
    </pc:docChg>
  </pc:docChgLst>
  <pc:docChgLst>
    <pc:chgData name="Marita-Ioana Pirvu (2508930)" userId="S::2508930@student.uwtsd.ac.uk::8230c953-f021-43ae-9f95-821c929e9d44" providerId="AD" clId="Web-{D508AB6A-9531-6F45-09C5-6B68C3A01CF1}"/>
    <pc:docChg chg="delSld modSld">
      <pc:chgData name="Marita-Ioana Pirvu (2508930)" userId="S::2508930@student.uwtsd.ac.uk::8230c953-f021-43ae-9f95-821c929e9d44" providerId="AD" clId="Web-{D508AB6A-9531-6F45-09C5-6B68C3A01CF1}" dt="2026-02-19T11:17:09.394" v="1389"/>
      <pc:docMkLst>
        <pc:docMk/>
      </pc:docMkLst>
      <pc:sldChg chg="addSp delSp modSp mod modTransition setBg addAnim delAnim setClrOvrMap">
        <pc:chgData name="Marita-Ioana Pirvu (2508930)" userId="S::2508930@student.uwtsd.ac.uk::8230c953-f021-43ae-9f95-821c929e9d44" providerId="AD" clId="Web-{D508AB6A-9531-6F45-09C5-6B68C3A01CF1}" dt="2026-02-19T11:16:41.331" v="1384"/>
        <pc:sldMkLst>
          <pc:docMk/>
          <pc:sldMk cId="764605052" sldId="261"/>
        </pc:sldMkLst>
        <pc:spChg chg="mod">
          <ac:chgData name="Marita-Ioana Pirvu (2508930)" userId="S::2508930@student.uwtsd.ac.uk::8230c953-f021-43ae-9f95-821c929e9d44" providerId="AD" clId="Web-{D508AB6A-9531-6F45-09C5-6B68C3A01CF1}" dt="2026-02-19T10:55:51.524" v="1207"/>
          <ac:spMkLst>
            <pc:docMk/>
            <pc:sldMk cId="764605052" sldId="261"/>
            <ac:spMk id="2" creationId="{68A8AF1C-86E0-7043-44A2-DA950ED42D52}"/>
          </ac:spMkLst>
        </pc:spChg>
        <pc:spChg chg="add mod">
          <ac:chgData name="Marita-Ioana Pirvu (2508930)" userId="S::2508930@student.uwtsd.ac.uk::8230c953-f021-43ae-9f95-821c929e9d44" providerId="AD" clId="Web-{D508AB6A-9531-6F45-09C5-6B68C3A01CF1}" dt="2026-02-19T10:32:38.238" v="935" actId="14100"/>
          <ac:spMkLst>
            <pc:docMk/>
            <pc:sldMk cId="764605052" sldId="261"/>
            <ac:spMk id="4" creationId="{BE4F88F7-3BB8-0A8D-C1C5-2F00E9CF6D80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33:38.380" v="941"/>
          <ac:spMkLst>
            <pc:docMk/>
            <pc:sldMk cId="764605052" sldId="261"/>
            <ac:spMk id="5" creationId="{719CB9D5-07F4-EF6C-D14B-A74E1705F480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34:18.552" v="944"/>
          <ac:spMkLst>
            <pc:docMk/>
            <pc:sldMk cId="764605052" sldId="261"/>
            <ac:spMk id="6" creationId="{C0336B67-7C87-87F7-2F07-EB19F582B804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34:43.428" v="947"/>
          <ac:spMkLst>
            <pc:docMk/>
            <pc:sldMk cId="764605052" sldId="261"/>
            <ac:spMk id="7" creationId="{0197C9AF-0EB4-22F7-8847-E12CE7A9C01F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35.414" v="1178"/>
          <ac:spMkLst>
            <pc:docMk/>
            <pc:sldMk cId="764605052" sldId="261"/>
            <ac:spMk id="13" creationId="{B8144315-1C5A-4185-A952-25D98D303D4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41.898" v="1180"/>
          <ac:spMkLst>
            <pc:docMk/>
            <pc:sldMk cId="764605052" sldId="261"/>
            <ac:spMk id="17" creationId="{D4723B02-0AAB-4F6E-BA41-8ED99D559D93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41.898" v="1180"/>
          <ac:spMkLst>
            <pc:docMk/>
            <pc:sldMk cId="764605052" sldId="261"/>
            <ac:spMk id="21" creationId="{B8144315-1C5A-4185-A952-25D98D303D4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41.898" v="1180"/>
          <ac:spMkLst>
            <pc:docMk/>
            <pc:sldMk cId="764605052" sldId="261"/>
            <ac:spMk id="22" creationId="{11CAC6F2-0806-417B-BF5D-5AEF6195FA49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44.898" v="1182"/>
          <ac:spMkLst>
            <pc:docMk/>
            <pc:sldMk cId="764605052" sldId="261"/>
            <ac:spMk id="25" creationId="{B8144315-1C5A-4185-A952-25D98D303D4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44.898" v="1182"/>
          <ac:spMkLst>
            <pc:docMk/>
            <pc:sldMk cId="764605052" sldId="261"/>
            <ac:spMk id="26" creationId="{11CAC6F2-0806-417B-BF5D-5AEF6195FA49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3:44.898" v="1182"/>
          <ac:spMkLst>
            <pc:docMk/>
            <pc:sldMk cId="764605052" sldId="261"/>
            <ac:spMk id="27" creationId="{D4723B02-0AAB-4F6E-BA41-8ED99D559D93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4:21.399" v="1187"/>
          <ac:spMkLst>
            <pc:docMk/>
            <pc:sldMk cId="764605052" sldId="261"/>
            <ac:spMk id="30" creationId="{B8144315-1C5A-4185-A952-25D98D303D4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4:21.305" v="1186"/>
          <ac:spMkLst>
            <pc:docMk/>
            <pc:sldMk cId="764605052" sldId="261"/>
            <ac:spMk id="41" creationId="{B8144315-1C5A-4185-A952-25D98D303D4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4:21.305" v="1186"/>
          <ac:spMkLst>
            <pc:docMk/>
            <pc:sldMk cId="764605052" sldId="261"/>
            <ac:spMk id="43" creationId="{CC3DF159-A62C-40A0-86EB-55F5FCDB0761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4:21.305" v="1186"/>
          <ac:spMkLst>
            <pc:docMk/>
            <pc:sldMk cId="764605052" sldId="261"/>
            <ac:spMk id="45" creationId="{C5DDC647-9031-4B8C-B212-04560303C8EA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5:51.524" v="1207"/>
          <ac:spMkLst>
            <pc:docMk/>
            <pc:sldMk cId="764605052" sldId="261"/>
            <ac:spMk id="48" creationId="{B8144315-1C5A-4185-A952-25D98D303D46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0:55:51.524" v="1207"/>
          <ac:spMkLst>
            <pc:docMk/>
            <pc:sldMk cId="764605052" sldId="261"/>
            <ac:spMk id="59" creationId="{B8144315-1C5A-4185-A952-25D98D303D46}"/>
          </ac:spMkLst>
        </pc:spChg>
        <pc:grpChg chg="add del">
          <ac:chgData name="Marita-Ioana Pirvu (2508930)" userId="S::2508930@student.uwtsd.ac.uk::8230c953-f021-43ae-9f95-821c929e9d44" providerId="AD" clId="Web-{D508AB6A-9531-6F45-09C5-6B68C3A01CF1}" dt="2026-02-19T10:53:35.414" v="1178"/>
          <ac:grpSpMkLst>
            <pc:docMk/>
            <pc:sldMk cId="764605052" sldId="261"/>
            <ac:grpSpMk id="9" creationId="{4091D54B-59AB-4A5E-8E9E-0421BD66D4FB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3:35.414" v="1178"/>
          <ac:grpSpMkLst>
            <pc:docMk/>
            <pc:sldMk cId="764605052" sldId="261"/>
            <ac:grpSpMk id="15" creationId="{7E2D86BB-893F-471B-AD66-50E01777C082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3:41.898" v="1180"/>
          <ac:grpSpMkLst>
            <pc:docMk/>
            <pc:sldMk cId="764605052" sldId="261"/>
            <ac:grpSpMk id="20" creationId="{4091D54B-59AB-4A5E-8E9E-0421BD66D4FB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3:44.898" v="1182"/>
          <ac:grpSpMkLst>
            <pc:docMk/>
            <pc:sldMk cId="764605052" sldId="261"/>
            <ac:grpSpMk id="24" creationId="{4091D54B-59AB-4A5E-8E9E-0421BD66D4FB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4:21.399" v="1187"/>
          <ac:grpSpMkLst>
            <pc:docMk/>
            <pc:sldMk cId="764605052" sldId="261"/>
            <ac:grpSpMk id="29" creationId="{4091D54B-59AB-4A5E-8E9E-0421BD66D4FB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4:21.399" v="1187"/>
          <ac:grpSpMkLst>
            <pc:docMk/>
            <pc:sldMk cId="764605052" sldId="261"/>
            <ac:grpSpMk id="31" creationId="{25A657F0-42F3-40D3-BC75-7DA1F5C6A225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4:21.305" v="1186"/>
          <ac:grpSpMkLst>
            <pc:docMk/>
            <pc:sldMk cId="764605052" sldId="261"/>
            <ac:grpSpMk id="37" creationId="{4091D54B-59AB-4A5E-8E9E-0421BD66D4FB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5:51.524" v="1207"/>
          <ac:grpSpMkLst>
            <pc:docMk/>
            <pc:sldMk cId="764605052" sldId="261"/>
            <ac:grpSpMk id="47" creationId="{4091D54B-59AB-4A5E-8E9E-0421BD66D4FB}"/>
          </ac:grpSpMkLst>
        </pc:grpChg>
        <pc:grpChg chg="add del">
          <ac:chgData name="Marita-Ioana Pirvu (2508930)" userId="S::2508930@student.uwtsd.ac.uk::8230c953-f021-43ae-9f95-821c929e9d44" providerId="AD" clId="Web-{D508AB6A-9531-6F45-09C5-6B68C3A01CF1}" dt="2026-02-19T10:55:51.524" v="1207"/>
          <ac:grpSpMkLst>
            <pc:docMk/>
            <pc:sldMk cId="764605052" sldId="261"/>
            <ac:grpSpMk id="49" creationId="{7E2D86BB-893F-471B-AD66-50E01777C082}"/>
          </ac:grpSpMkLst>
        </pc:grpChg>
        <pc:grpChg chg="add">
          <ac:chgData name="Marita-Ioana Pirvu (2508930)" userId="S::2508930@student.uwtsd.ac.uk::8230c953-f021-43ae-9f95-821c929e9d44" providerId="AD" clId="Web-{D508AB6A-9531-6F45-09C5-6B68C3A01CF1}" dt="2026-02-19T10:55:51.524" v="1207"/>
          <ac:grpSpMkLst>
            <pc:docMk/>
            <pc:sldMk cId="764605052" sldId="261"/>
            <ac:grpSpMk id="55" creationId="{4091D54B-59AB-4A5E-8E9E-0421BD66D4FB}"/>
          </ac:grpSpMkLst>
        </pc:grpChg>
        <pc:grpChg chg="add">
          <ac:chgData name="Marita-Ioana Pirvu (2508930)" userId="S::2508930@student.uwtsd.ac.uk::8230c953-f021-43ae-9f95-821c929e9d44" providerId="AD" clId="Web-{D508AB6A-9531-6F45-09C5-6B68C3A01CF1}" dt="2026-02-19T10:55:51.524" v="1207"/>
          <ac:grpSpMkLst>
            <pc:docMk/>
            <pc:sldMk cId="764605052" sldId="261"/>
            <ac:grpSpMk id="61" creationId="{25A657F0-42F3-40D3-BC75-7DA1F5C6A225}"/>
          </ac:grpSpMkLst>
        </pc:grpChg>
        <pc:graphicFrameChg chg="mod ord modGraphic">
          <ac:chgData name="Marita-Ioana Pirvu (2508930)" userId="S::2508930@student.uwtsd.ac.uk::8230c953-f021-43ae-9f95-821c929e9d44" providerId="AD" clId="Web-{D508AB6A-9531-6F45-09C5-6B68C3A01CF1}" dt="2026-02-19T10:56:30.728" v="1231"/>
          <ac:graphicFrameMkLst>
            <pc:docMk/>
            <pc:sldMk cId="764605052" sldId="261"/>
            <ac:graphicFrameMk id="3" creationId="{48DD5649-52B8-2868-40BF-DC24B52FFEA0}"/>
          </ac:graphicFrameMkLst>
        </pc:graphicFrameChg>
      </pc:sldChg>
      <pc:sldChg chg="del">
        <pc:chgData name="Marita-Ioana Pirvu (2508930)" userId="S::2508930@student.uwtsd.ac.uk::8230c953-f021-43ae-9f95-821c929e9d44" providerId="AD" clId="Web-{D508AB6A-9531-6F45-09C5-6B68C3A01CF1}" dt="2026-02-19T10:43:56.272" v="1086"/>
        <pc:sldMkLst>
          <pc:docMk/>
          <pc:sldMk cId="2451324015" sldId="263"/>
        </pc:sldMkLst>
      </pc:sldChg>
      <pc:sldChg chg="addSp delSp modSp mod modTransition setBg">
        <pc:chgData name="Marita-Ioana Pirvu (2508930)" userId="S::2508930@student.uwtsd.ac.uk::8230c953-f021-43ae-9f95-821c929e9d44" providerId="AD" clId="Web-{D508AB6A-9531-6F45-09C5-6B68C3A01CF1}" dt="2026-02-19T11:16:56.425" v="1387"/>
        <pc:sldMkLst>
          <pc:docMk/>
          <pc:sldMk cId="1037257886" sldId="265"/>
        </pc:sldMkLst>
        <pc:spChg chg="mod">
          <ac:chgData name="Marita-Ioana Pirvu (2508930)" userId="S::2508930@student.uwtsd.ac.uk::8230c953-f021-43ae-9f95-821c929e9d44" providerId="AD" clId="Web-{D508AB6A-9531-6F45-09C5-6B68C3A01CF1}" dt="2026-02-19T11:08:43.436" v="1327"/>
          <ac:spMkLst>
            <pc:docMk/>
            <pc:sldMk cId="1037257886" sldId="265"/>
            <ac:spMk id="2" creationId="{68A8AF1C-86E0-7043-44A2-DA950ED42D52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48:54.140" v="1134"/>
          <ac:spMkLst>
            <pc:docMk/>
            <pc:sldMk cId="1037257886" sldId="265"/>
            <ac:spMk id="3" creationId="{E04C29E1-0FF6-7114-4118-5B68E71110F6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49:01.343" v="1135"/>
          <ac:spMkLst>
            <pc:docMk/>
            <pc:sldMk cId="1037257886" sldId="265"/>
            <ac:spMk id="4" creationId="{DBEFC008-CEDB-F421-A47F-98F78D958ADB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49:04.281" v="1136"/>
          <ac:spMkLst>
            <pc:docMk/>
            <pc:sldMk cId="1037257886" sldId="265"/>
            <ac:spMk id="5" creationId="{5F99FD99-4751-72FF-2615-478D324D1C4C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49:07.703" v="1137"/>
          <ac:spMkLst>
            <pc:docMk/>
            <pc:sldMk cId="1037257886" sldId="265"/>
            <ac:spMk id="7" creationId="{69BBF06C-7348-947C-C01B-F6C5E81BEF54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49:13.015" v="1138"/>
          <ac:spMkLst>
            <pc:docMk/>
            <pc:sldMk cId="1037257886" sldId="265"/>
            <ac:spMk id="8" creationId="{FE9F35F4-C9C1-706C-541F-3AB1C778A9AF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08:43.436" v="1327"/>
          <ac:spMkLst>
            <pc:docMk/>
            <pc:sldMk cId="1037257886" sldId="265"/>
            <ac:spMk id="26" creationId="{CC28BCC9-4093-4FD5-83EB-7EC297F51396}"/>
          </ac:spMkLst>
        </pc:spChg>
        <pc:grpChg chg="add del">
          <ac:chgData name="Marita-Ioana Pirvu (2508930)" userId="S::2508930@student.uwtsd.ac.uk::8230c953-f021-43ae-9f95-821c929e9d44" providerId="AD" clId="Web-{D508AB6A-9531-6F45-09C5-6B68C3A01CF1}" dt="2026-02-19T11:08:43.436" v="1327"/>
          <ac:grpSpMkLst>
            <pc:docMk/>
            <pc:sldMk cId="1037257886" sldId="265"/>
            <ac:grpSpMk id="17" creationId="{08BCF048-8940-4354-B9EC-5AD74E283CE3}"/>
          </ac:grpSpMkLst>
        </pc:grpChg>
        <pc:graphicFrameChg chg="add del">
          <ac:chgData name="Marita-Ioana Pirvu (2508930)" userId="S::2508930@student.uwtsd.ac.uk::8230c953-f021-43ae-9f95-821c929e9d44" providerId="AD" clId="Web-{D508AB6A-9531-6F45-09C5-6B68C3A01CF1}" dt="2026-02-19T10:48:54.109" v="1133"/>
          <ac:graphicFrameMkLst>
            <pc:docMk/>
            <pc:sldMk cId="1037257886" sldId="265"/>
            <ac:graphicFrameMk id="10" creationId="{1CBCCACE-10D4-E6C0-ECDD-361537456D75}"/>
          </ac:graphicFrameMkLst>
        </pc:graphicFrameChg>
        <pc:graphicFrameChg chg="add mod ord modGraphic">
          <ac:chgData name="Marita-Ioana Pirvu (2508930)" userId="S::2508930@student.uwtsd.ac.uk::8230c953-f021-43ae-9f95-821c929e9d44" providerId="AD" clId="Web-{D508AB6A-9531-6F45-09C5-6B68C3A01CF1}" dt="2026-02-19T11:08:43.436" v="1327"/>
          <ac:graphicFrameMkLst>
            <pc:docMk/>
            <pc:sldMk cId="1037257886" sldId="265"/>
            <ac:graphicFrameMk id="12" creationId="{BA5A34C6-B2FA-08D1-C793-B12F6B9842BF}"/>
          </ac:graphicFrameMkLst>
        </pc:graphicFrameChg>
        <pc:picChg chg="add mod">
          <ac:chgData name="Marita-Ioana Pirvu (2508930)" userId="S::2508930@student.uwtsd.ac.uk::8230c953-f021-43ae-9f95-821c929e9d44" providerId="AD" clId="Web-{D508AB6A-9531-6F45-09C5-6B68C3A01CF1}" dt="2026-02-19T11:08:43.436" v="1327"/>
          <ac:picMkLst>
            <pc:docMk/>
            <pc:sldMk cId="1037257886" sldId="265"/>
            <ac:picMk id="41" creationId="{57B1CFD4-6EC1-875D-71E4-459E6B9B6FD9}"/>
          </ac:picMkLst>
        </pc:picChg>
        <pc:cxnChg chg="add del mod">
          <ac:chgData name="Marita-Ioana Pirvu (2508930)" userId="S::2508930@student.uwtsd.ac.uk::8230c953-f021-43ae-9f95-821c929e9d44" providerId="AD" clId="Web-{D508AB6A-9531-6F45-09C5-6B68C3A01CF1}" dt="2026-02-19T10:42:49.238" v="1076"/>
          <ac:cxnSpMkLst>
            <pc:docMk/>
            <pc:sldMk cId="1037257886" sldId="265"/>
            <ac:cxnSpMk id="6" creationId="{54087D13-8C75-E8FF-77C6-18D43852BE9B}"/>
          </ac:cxnSpMkLst>
        </pc:cxnChg>
      </pc:sldChg>
      <pc:sldChg chg="addSp delSp modSp mod modTransition setBg setClrOvrMap">
        <pc:chgData name="Marita-Ioana Pirvu (2508930)" userId="S::2508930@student.uwtsd.ac.uk::8230c953-f021-43ae-9f95-821c929e9d44" providerId="AD" clId="Web-{D508AB6A-9531-6F45-09C5-6B68C3A01CF1}" dt="2026-02-19T11:17:05.347" v="1388"/>
        <pc:sldMkLst>
          <pc:docMk/>
          <pc:sldMk cId="3258301802" sldId="266"/>
        </pc:sldMkLst>
        <pc:spChg chg="mod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2" creationId="{68A8AF1C-86E0-7043-44A2-DA950ED42D52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1:13:03.252" v="1373" actId="1076"/>
          <ac:spMkLst>
            <pc:docMk/>
            <pc:sldMk cId="3258301802" sldId="266"/>
            <ac:spMk id="3" creationId="{E04C29E1-0FF6-7114-4118-5B68E71110F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0:34.236" v="1337"/>
          <ac:spMkLst>
            <pc:docMk/>
            <pc:sldMk cId="3258301802" sldId="266"/>
            <ac:spMk id="9" creationId="{6E0488BA-180E-40D8-8350-4B179179556B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12.111" v="1343"/>
          <ac:spMkLst>
            <pc:docMk/>
            <pc:sldMk cId="3258301802" sldId="266"/>
            <ac:spMk id="14" creationId="{56981798-4550-46DA-9172-4846E2FB66EC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12.111" v="1343"/>
          <ac:spMkLst>
            <pc:docMk/>
            <pc:sldMk cId="3258301802" sldId="266"/>
            <ac:spMk id="16" creationId="{D82EB7D3-3AD8-4ED1-9E1A-2906E14635E3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12.111" v="1343"/>
          <ac:spMkLst>
            <pc:docMk/>
            <pc:sldMk cId="3258301802" sldId="266"/>
            <ac:spMk id="18" creationId="{2D529E20-662F-4915-ACD7-970C026FDB7F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36" v="1347"/>
          <ac:spMkLst>
            <pc:docMk/>
            <pc:sldMk cId="3258301802" sldId="266"/>
            <ac:spMk id="23" creationId="{052F6DBF-1805-4FD9-AFA3-C8642175FC9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36" v="1347"/>
          <ac:spMkLst>
            <pc:docMk/>
            <pc:sldMk cId="3258301802" sldId="266"/>
            <ac:spMk id="25" creationId="{CC79B2C4-EF9C-492F-BC64-5300A7A2F2DB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36" v="1347"/>
          <ac:spMkLst>
            <pc:docMk/>
            <pc:sldMk cId="3258301802" sldId="266"/>
            <ac:spMk id="27" creationId="{0599BEDA-CEC9-4E6C-B05D-1353D0F165D9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21" v="1346"/>
          <ac:spMkLst>
            <pc:docMk/>
            <pc:sldMk cId="3258301802" sldId="266"/>
            <ac:spMk id="32" creationId="{B219AE65-9B94-44EA-BEF3-EF4BFA169C81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21" v="1346"/>
          <ac:spMkLst>
            <pc:docMk/>
            <pc:sldMk cId="3258301802" sldId="266"/>
            <ac:spMk id="34" creationId="{1FD9464E-E5B9-40C0-B738-67C266F517C7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21" v="1346"/>
          <ac:spMkLst>
            <pc:docMk/>
            <pc:sldMk cId="3258301802" sldId="266"/>
            <ac:spMk id="36" creationId="{6CCD7EA2-2557-4E49-9B59-9C028EF18613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32.221" v="1346"/>
          <ac:spMkLst>
            <pc:docMk/>
            <pc:sldMk cId="3258301802" sldId="266"/>
            <ac:spMk id="38" creationId="{F0C81A57-9CD5-461B-8FFE-4A8CB6CFBE01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41" creationId="{FB3EF4D6-026A-4D52-B916-967329EE3FFE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42" creationId="{4DB4846F-6AA5-4DB3-9581-D95F22BD5662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43" creationId="{D54EC22E-2292-4292-A80B-E81DF64BFB26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49" creationId="{56981798-4550-46DA-9172-4846E2FB66EC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51" creationId="{D82EB7D3-3AD8-4ED1-9E1A-2906E14635E3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11:56.893" v="1350"/>
          <ac:spMkLst>
            <pc:docMk/>
            <pc:sldMk cId="3258301802" sldId="266"/>
            <ac:spMk id="53" creationId="{2D529E20-662F-4915-ACD7-970C026FDB7F}"/>
          </ac:spMkLst>
        </pc:spChg>
        <pc:grpChg chg="add del">
          <ac:chgData name="Marita-Ioana Pirvu (2508930)" userId="S::2508930@student.uwtsd.ac.uk::8230c953-f021-43ae-9f95-821c929e9d44" providerId="AD" clId="Web-{D508AB6A-9531-6F45-09C5-6B68C3A01CF1}" dt="2026-02-19T11:11:56.893" v="1350"/>
          <ac:grpSpMkLst>
            <pc:docMk/>
            <pc:sldMk cId="3258301802" sldId="266"/>
            <ac:grpSpMk id="44" creationId="{992A2039-50D4-4D49-A79F-C82A1D913162}"/>
          </ac:grpSpMkLst>
        </pc:grpChg>
        <pc:picChg chg="add del mod">
          <ac:chgData name="Marita-Ioana Pirvu (2508930)" userId="S::2508930@student.uwtsd.ac.uk::8230c953-f021-43ae-9f95-821c929e9d44" providerId="AD" clId="Web-{D508AB6A-9531-6F45-09C5-6B68C3A01CF1}" dt="2026-02-19T11:10:26.439" v="1336"/>
          <ac:picMkLst>
            <pc:docMk/>
            <pc:sldMk cId="3258301802" sldId="266"/>
            <ac:picMk id="4" creationId="{EE2484B9-AED7-3CAD-9F23-66735EA9AADA}"/>
          </ac:picMkLst>
        </pc:picChg>
        <pc:picChg chg="add del mod ord">
          <ac:chgData name="Marita-Ioana Pirvu (2508930)" userId="S::2508930@student.uwtsd.ac.uk::8230c953-f021-43ae-9f95-821c929e9d44" providerId="AD" clId="Web-{D508AB6A-9531-6F45-09C5-6B68C3A01CF1}" dt="2026-02-19T11:11:19.377" v="1344"/>
          <ac:picMkLst>
            <pc:docMk/>
            <pc:sldMk cId="3258301802" sldId="266"/>
            <ac:picMk id="5" creationId="{75E16B1E-8BF0-30EB-C029-BAA2174CFAEB}"/>
          </ac:picMkLst>
        </pc:picChg>
        <pc:picChg chg="add mod">
          <ac:chgData name="Marita-Ioana Pirvu (2508930)" userId="S::2508930@student.uwtsd.ac.uk::8230c953-f021-43ae-9f95-821c929e9d44" providerId="AD" clId="Web-{D508AB6A-9531-6F45-09C5-6B68C3A01CF1}" dt="2026-02-19T11:12:20.658" v="1355" actId="1076"/>
          <ac:picMkLst>
            <pc:docMk/>
            <pc:sldMk cId="3258301802" sldId="266"/>
            <ac:picMk id="6" creationId="{7FAE3006-1C6D-6B60-319C-B96F85472FE4}"/>
          </ac:picMkLst>
        </pc:picChg>
      </pc:sldChg>
      <pc:sldChg chg="addSp delSp modSp mod modTransition setBg setClrOvrMap">
        <pc:chgData name="Marita-Ioana Pirvu (2508930)" userId="S::2508930@student.uwtsd.ac.uk::8230c953-f021-43ae-9f95-821c929e9d44" providerId="AD" clId="Web-{D508AB6A-9531-6F45-09C5-6B68C3A01CF1}" dt="2026-02-19T11:17:09.394" v="1389"/>
        <pc:sldMkLst>
          <pc:docMk/>
          <pc:sldMk cId="3206334785" sldId="268"/>
        </pc:sldMkLst>
        <pc:spChg chg="mod ord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3" creationId="{AB6873B1-82D2-71A9-F5A9-13A8B7E33DE2}"/>
          </ac:spMkLst>
        </pc:spChg>
        <pc:spChg chg="add mod ord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6" creationId="{36F6C09D-F8F0-34C8-21F5-0794F0B58D5D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47:46.011" v="1123"/>
          <ac:spMkLst>
            <pc:docMk/>
            <pc:sldMk cId="3206334785" sldId="268"/>
            <ac:spMk id="8" creationId="{7CE43249-9D12-608B-FC4B-55F029F7A15B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47:12.965" v="1118"/>
          <ac:spMkLst>
            <pc:docMk/>
            <pc:sldMk cId="3206334785" sldId="268"/>
            <ac:spMk id="11" creationId="{74335F11-74A2-4711-AC50-CBE41094929C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47:12.965" v="1118"/>
          <ac:spMkLst>
            <pc:docMk/>
            <pc:sldMk cId="3206334785" sldId="268"/>
            <ac:spMk id="13" creationId="{1CB9A032-7D2A-4CEC-8222-E350EEBFECD0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47:12.965" v="1118"/>
          <ac:spMkLst>
            <pc:docMk/>
            <pc:sldMk cId="3206334785" sldId="268"/>
            <ac:spMk id="15" creationId="{800D0616-B405-4CE3-8A73-14F11603EC8F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47:12.965" v="1118"/>
          <ac:spMkLst>
            <pc:docMk/>
            <pc:sldMk cId="3206334785" sldId="268"/>
            <ac:spMk id="17" creationId="{6E2FE09B-7419-43C3-85D2-C804F1BE30D8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47:12.965" v="1118"/>
          <ac:spMkLst>
            <pc:docMk/>
            <pc:sldMk cId="3206334785" sldId="268"/>
            <ac:spMk id="19" creationId="{BCDD2921-DE0D-4418-8566-F7F18DCB77A4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24" creationId="{906331F9-7C9F-4BB2-87F8-B8727CC2C02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26" creationId="{760E064B-C2F2-4237-8792-5F01F0F4C430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28" creationId="{C5F377F0-1AD0-4A6F-A698-9724187046D8}"/>
          </ac:spMkLst>
        </pc:spChg>
        <pc:spChg chg="del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30" creationId="{F094C3D3-17E7-4BCC-B786-4B3BDD25E410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32" creationId="{BC650D5C-009B-4021-82BD-1E28BFF450FA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37" creationId="{56981798-4550-46DA-9172-4846E2FB66EC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39" creationId="{D82EB7D3-3AD8-4ED1-9E1A-2906E14635E3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13:37.377" v="1379"/>
          <ac:spMkLst>
            <pc:docMk/>
            <pc:sldMk cId="3206334785" sldId="268"/>
            <ac:spMk id="41" creationId="{2D529E20-662F-4915-ACD7-970C026FDB7F}"/>
          </ac:spMkLst>
        </pc:spChg>
        <pc:picChg chg="add del mod ord">
          <ac:chgData name="Marita-Ioana Pirvu (2508930)" userId="S::2508930@student.uwtsd.ac.uk::8230c953-f021-43ae-9f95-821c929e9d44" providerId="AD" clId="Web-{D508AB6A-9531-6F45-09C5-6B68C3A01CF1}" dt="2026-02-19T11:13:13.330" v="1375"/>
          <ac:picMkLst>
            <pc:docMk/>
            <pc:sldMk cId="3206334785" sldId="268"/>
            <ac:picMk id="2" creationId="{6AAA5C58-4C2E-9C6A-7249-03D852718B9A}"/>
          </ac:picMkLst>
        </pc:picChg>
        <pc:picChg chg="add del mod ord">
          <ac:chgData name="Marita-Ioana Pirvu (2508930)" userId="S::2508930@student.uwtsd.ac.uk::8230c953-f021-43ae-9f95-821c929e9d44" providerId="AD" clId="Web-{D508AB6A-9531-6F45-09C5-6B68C3A01CF1}" dt="2026-02-19T11:13:11.424" v="1374"/>
          <ac:picMkLst>
            <pc:docMk/>
            <pc:sldMk cId="3206334785" sldId="268"/>
            <ac:picMk id="4" creationId="{2D3EA7C4-6180-8D15-AC12-E81FC746473B}"/>
          </ac:picMkLst>
        </pc:picChg>
        <pc:picChg chg="add del mod modCrop">
          <ac:chgData name="Marita-Ioana Pirvu (2508930)" userId="S::2508930@student.uwtsd.ac.uk::8230c953-f021-43ae-9f95-821c929e9d44" providerId="AD" clId="Web-{D508AB6A-9531-6F45-09C5-6B68C3A01CF1}" dt="2026-02-19T11:13:17.362" v="1376"/>
          <ac:picMkLst>
            <pc:docMk/>
            <pc:sldMk cId="3206334785" sldId="268"/>
            <ac:picMk id="5" creationId="{5CDD8E1A-50F9-0EE8-F192-79D906593C7C}"/>
          </ac:picMkLst>
        </pc:picChg>
        <pc:picChg chg="add mod">
          <ac:chgData name="Marita-Ioana Pirvu (2508930)" userId="S::2508930@student.uwtsd.ac.uk::8230c953-f021-43ae-9f95-821c929e9d44" providerId="AD" clId="Web-{D508AB6A-9531-6F45-09C5-6B68C3A01CF1}" dt="2026-02-19T11:13:34.768" v="1378" actId="1076"/>
          <ac:picMkLst>
            <pc:docMk/>
            <pc:sldMk cId="3206334785" sldId="268"/>
            <ac:picMk id="10" creationId="{DB6EE066-3483-505A-C376-EDEC3A69A5FB}"/>
          </ac:picMkLst>
        </pc:picChg>
        <pc:picChg chg="del mod">
          <ac:chgData name="Marita-Ioana Pirvu (2508930)" userId="S::2508930@student.uwtsd.ac.uk::8230c953-f021-43ae-9f95-821c929e9d44" providerId="AD" clId="Web-{D508AB6A-9531-6F45-09C5-6B68C3A01CF1}" dt="2026-02-19T10:45:45.682" v="1095"/>
          <ac:picMkLst>
            <pc:docMk/>
            <pc:sldMk cId="3206334785" sldId="268"/>
            <ac:picMk id="1026" creationId="{BC1C6B8B-3E57-B212-0064-3A197FA35436}"/>
          </ac:picMkLst>
        </pc:picChg>
      </pc:sldChg>
      <pc:sldChg chg="addSp delSp modSp mod setBg setClrOvrMap">
        <pc:chgData name="Marita-Ioana Pirvu (2508930)" userId="S::2508930@student.uwtsd.ac.uk::8230c953-f021-43ae-9f95-821c929e9d44" providerId="AD" clId="Web-{D508AB6A-9531-6F45-09C5-6B68C3A01CF1}" dt="2026-02-19T11:14:19.549" v="1381" actId="1076"/>
        <pc:sldMkLst>
          <pc:docMk/>
          <pc:sldMk cId="702059637" sldId="270"/>
        </pc:sldMkLst>
        <pc:spChg chg="mod ord">
          <ac:chgData name="Marita-Ioana Pirvu (2508930)" userId="S::2508930@student.uwtsd.ac.uk::8230c953-f021-43ae-9f95-821c929e9d44" providerId="AD" clId="Web-{D508AB6A-9531-6F45-09C5-6B68C3A01CF1}" dt="2026-02-19T11:06:03.218" v="1318"/>
          <ac:spMkLst>
            <pc:docMk/>
            <pc:sldMk cId="702059637" sldId="270"/>
            <ac:spMk id="4" creationId="{0275301B-F9FE-639C-99FA-5A78A9B0F8AC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6:03.218" v="1318"/>
          <ac:spMkLst>
            <pc:docMk/>
            <pc:sldMk cId="702059637" sldId="270"/>
            <ac:spMk id="6" creationId="{712E451E-151A-4910-BF41-6A040B65982B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1:05:55.045" v="1316"/>
          <ac:spMkLst>
            <pc:docMk/>
            <pc:sldMk cId="702059637" sldId="270"/>
            <ac:spMk id="9" creationId="{6E0488BA-180E-40D8-8350-4B179179556B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6:03.218" v="1318"/>
          <ac:spMkLst>
            <pc:docMk/>
            <pc:sldMk cId="702059637" sldId="270"/>
            <ac:spMk id="11" creationId="{C296EFE4-A70C-4388-9A15-3F657B6615FD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6:03.218" v="1318"/>
          <ac:spMkLst>
            <pc:docMk/>
            <pc:sldMk cId="702059637" sldId="270"/>
            <ac:spMk id="13" creationId="{425EBAFC-9388-432A-BCFD-EEA2F410D8EC}"/>
          </ac:spMkLst>
        </pc:spChg>
        <pc:picChg chg="add del mod">
          <ac:chgData name="Marita-Ioana Pirvu (2508930)" userId="S::2508930@student.uwtsd.ac.uk::8230c953-f021-43ae-9f95-821c929e9d44" providerId="AD" clId="Web-{D508AB6A-9531-6F45-09C5-6B68C3A01CF1}" dt="2026-02-19T11:05:59.389" v="1317"/>
          <ac:picMkLst>
            <pc:docMk/>
            <pc:sldMk cId="702059637" sldId="270"/>
            <ac:picMk id="2" creationId="{807E9D3C-A1E4-E240-0F0B-AD83D2D05B22}"/>
          </ac:picMkLst>
        </pc:picChg>
        <pc:picChg chg="add mod">
          <ac:chgData name="Marita-Ioana Pirvu (2508930)" userId="S::2508930@student.uwtsd.ac.uk::8230c953-f021-43ae-9f95-821c929e9d44" providerId="AD" clId="Web-{D508AB6A-9531-6F45-09C5-6B68C3A01CF1}" dt="2026-02-19T11:14:19.549" v="1381" actId="1076"/>
          <ac:picMkLst>
            <pc:docMk/>
            <pc:sldMk cId="702059637" sldId="270"/>
            <ac:picMk id="3" creationId="{D8D88B8A-0952-6E9A-570F-2AA1E7A153C9}"/>
          </ac:picMkLst>
        </pc:picChg>
      </pc:sldChg>
      <pc:sldChg chg="addSp delSp modSp">
        <pc:chgData name="Marita-Ioana Pirvu (2508930)" userId="S::2508930@student.uwtsd.ac.uk::8230c953-f021-43ae-9f95-821c929e9d44" providerId="AD" clId="Web-{D508AB6A-9531-6F45-09C5-6B68C3A01CF1}" dt="2026-02-19T11:06:35.145" v="1320" actId="1076"/>
        <pc:sldMkLst>
          <pc:docMk/>
          <pc:sldMk cId="3321023050" sldId="271"/>
        </pc:sldMkLst>
        <pc:spChg chg="del mod">
          <ac:chgData name="Marita-Ioana Pirvu (2508930)" userId="S::2508930@student.uwtsd.ac.uk::8230c953-f021-43ae-9f95-821c929e9d44" providerId="AD" clId="Web-{D508AB6A-9531-6F45-09C5-6B68C3A01CF1}" dt="2026-02-19T11:02:40.633" v="1271"/>
          <ac:spMkLst>
            <pc:docMk/>
            <pc:sldMk cId="3321023050" sldId="271"/>
            <ac:spMk id="2" creationId="{23379A11-1CF0-5125-F775-02C08085203B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1:00:30.330" v="1257" actId="20577"/>
          <ac:spMkLst>
            <pc:docMk/>
            <pc:sldMk cId="3321023050" sldId="271"/>
            <ac:spMk id="6" creationId="{92C3054B-FE7E-9FB0-A4DC-C03263A24C3C}"/>
          </ac:spMkLst>
        </pc:spChg>
        <pc:spChg chg="add mod">
          <ac:chgData name="Marita-Ioana Pirvu (2508930)" userId="S::2508930@student.uwtsd.ac.uk::8230c953-f021-43ae-9f95-821c929e9d44" providerId="AD" clId="Web-{D508AB6A-9531-6F45-09C5-6B68C3A01CF1}" dt="2026-02-19T11:03:22.539" v="1298" actId="20577"/>
          <ac:spMkLst>
            <pc:docMk/>
            <pc:sldMk cId="3321023050" sldId="271"/>
            <ac:spMk id="12" creationId="{0955CF53-9320-818B-AB30-4B9ED2DBC8B2}"/>
          </ac:spMkLst>
        </pc:spChg>
        <pc:spChg chg="add mod">
          <ac:chgData name="Marita-Ioana Pirvu (2508930)" userId="S::2508930@student.uwtsd.ac.uk::8230c953-f021-43ae-9f95-821c929e9d44" providerId="AD" clId="Web-{D508AB6A-9531-6F45-09C5-6B68C3A01CF1}" dt="2026-02-19T11:04:02.790" v="1304" actId="1076"/>
          <ac:spMkLst>
            <pc:docMk/>
            <pc:sldMk cId="3321023050" sldId="271"/>
            <ac:spMk id="14" creationId="{168AD390-5DED-A451-2C0D-ABEEB418B910}"/>
          </ac:spMkLst>
        </pc:spChg>
        <pc:picChg chg="add del mod">
          <ac:chgData name="Marita-Ioana Pirvu (2508930)" userId="S::2508930@student.uwtsd.ac.uk::8230c953-f021-43ae-9f95-821c929e9d44" providerId="AD" clId="Web-{D508AB6A-9531-6F45-09C5-6B68C3A01CF1}" dt="2026-02-19T11:02:40.414" v="1270"/>
          <ac:picMkLst>
            <pc:docMk/>
            <pc:sldMk cId="3321023050" sldId="271"/>
            <ac:picMk id="10" creationId="{55B93831-70EB-9028-BBA6-D29C79C79A67}"/>
          </ac:picMkLst>
        </pc:picChg>
        <pc:picChg chg="add del mod">
          <ac:chgData name="Marita-Ioana Pirvu (2508930)" userId="S::2508930@student.uwtsd.ac.uk::8230c953-f021-43ae-9f95-821c929e9d44" providerId="AD" clId="Web-{D508AB6A-9531-6F45-09C5-6B68C3A01CF1}" dt="2026-02-19T11:04:07.119" v="1305"/>
          <ac:picMkLst>
            <pc:docMk/>
            <pc:sldMk cId="3321023050" sldId="271"/>
            <ac:picMk id="13" creationId="{A274967A-17A9-EA79-E2FE-432DDA26D037}"/>
          </ac:picMkLst>
        </pc:picChg>
        <pc:picChg chg="add del mod">
          <ac:chgData name="Marita-Ioana Pirvu (2508930)" userId="S::2508930@student.uwtsd.ac.uk::8230c953-f021-43ae-9f95-821c929e9d44" providerId="AD" clId="Web-{D508AB6A-9531-6F45-09C5-6B68C3A01CF1}" dt="2026-02-19T11:05:46.183" v="1315"/>
          <ac:picMkLst>
            <pc:docMk/>
            <pc:sldMk cId="3321023050" sldId="271"/>
            <ac:picMk id="16" creationId="{27DEE23A-A1C2-3F5E-2780-087B0196921C}"/>
          </ac:picMkLst>
        </pc:picChg>
        <pc:picChg chg="add mod">
          <ac:chgData name="Marita-Ioana Pirvu (2508930)" userId="S::2508930@student.uwtsd.ac.uk::8230c953-f021-43ae-9f95-821c929e9d44" providerId="AD" clId="Web-{D508AB6A-9531-6F45-09C5-6B68C3A01CF1}" dt="2026-02-19T11:06:35.145" v="1320" actId="1076"/>
          <ac:picMkLst>
            <pc:docMk/>
            <pc:sldMk cId="3321023050" sldId="271"/>
            <ac:picMk id="17" creationId="{AB06E70F-DD67-01B0-C4E5-B59B2633C9E9}"/>
          </ac:picMkLst>
        </pc:picChg>
        <pc:cxnChg chg="add mod">
          <ac:chgData name="Marita-Ioana Pirvu (2508930)" userId="S::2508930@student.uwtsd.ac.uk::8230c953-f021-43ae-9f95-821c929e9d44" providerId="AD" clId="Web-{D508AB6A-9531-6F45-09C5-6B68C3A01CF1}" dt="2026-02-19T11:00:14.782" v="1254" actId="1076"/>
          <ac:cxnSpMkLst>
            <pc:docMk/>
            <pc:sldMk cId="3321023050" sldId="271"/>
            <ac:cxnSpMk id="4" creationId="{2F3EEEF8-482B-22FA-B4F6-1EC4A1407049}"/>
          </ac:cxnSpMkLst>
        </pc:cxnChg>
        <pc:cxnChg chg="add">
          <ac:chgData name="Marita-Ioana Pirvu (2508930)" userId="S::2508930@student.uwtsd.ac.uk::8230c953-f021-43ae-9f95-821c929e9d44" providerId="AD" clId="Web-{D508AB6A-9531-6F45-09C5-6B68C3A01CF1}" dt="2026-02-19T11:00:30.439" v="1258"/>
          <ac:cxnSpMkLst>
            <pc:docMk/>
            <pc:sldMk cId="3321023050" sldId="271"/>
            <ac:cxnSpMk id="5" creationId="{9B48BD6C-306F-2B3F-F6DD-7A36A7425B5E}"/>
          </ac:cxnSpMkLst>
        </pc:cxnChg>
        <pc:cxnChg chg="add mod">
          <ac:chgData name="Marita-Ioana Pirvu (2508930)" userId="S::2508930@student.uwtsd.ac.uk::8230c953-f021-43ae-9f95-821c929e9d44" providerId="AD" clId="Web-{D508AB6A-9531-6F45-09C5-6B68C3A01CF1}" dt="2026-02-19T11:00:54.957" v="1260" actId="14100"/>
          <ac:cxnSpMkLst>
            <pc:docMk/>
            <pc:sldMk cId="3321023050" sldId="271"/>
            <ac:cxnSpMk id="7" creationId="{1D4EE9D6-66D5-12C5-3699-8C2474174622}"/>
          </ac:cxnSpMkLst>
        </pc:cxnChg>
        <pc:cxnChg chg="add">
          <ac:chgData name="Marita-Ioana Pirvu (2508930)" userId="S::2508930@student.uwtsd.ac.uk::8230c953-f021-43ae-9f95-821c929e9d44" providerId="AD" clId="Web-{D508AB6A-9531-6F45-09C5-6B68C3A01CF1}" dt="2026-02-19T11:01:15.176" v="1261"/>
          <ac:cxnSpMkLst>
            <pc:docMk/>
            <pc:sldMk cId="3321023050" sldId="271"/>
            <ac:cxnSpMk id="8" creationId="{8ADAC5F5-A64D-8A2C-D158-07A609613E75}"/>
          </ac:cxnSpMkLst>
        </pc:cxnChg>
        <pc:cxnChg chg="add mod">
          <ac:chgData name="Marita-Ioana Pirvu (2508930)" userId="S::2508930@student.uwtsd.ac.uk::8230c953-f021-43ae-9f95-821c929e9d44" providerId="AD" clId="Web-{D508AB6A-9531-6F45-09C5-6B68C3A01CF1}" dt="2026-02-19T11:04:39.947" v="1306" actId="1076"/>
          <ac:cxnSpMkLst>
            <pc:docMk/>
            <pc:sldMk cId="3321023050" sldId="271"/>
            <ac:cxnSpMk id="9" creationId="{AD904711-EC33-0A0E-C4F8-E24C01635B1D}"/>
          </ac:cxnSpMkLst>
        </pc:cxnChg>
      </pc:sldChg>
      <pc:sldChg chg="addSp delSp modSp mod setBg setClrOvrMap">
        <pc:chgData name="Marita-Ioana Pirvu (2508930)" userId="S::2508930@student.uwtsd.ac.uk::8230c953-f021-43ae-9f95-821c929e9d44" providerId="AD" clId="Web-{D508AB6A-9531-6F45-09C5-6B68C3A01CF1}" dt="2026-02-19T11:07:11.789" v="1323"/>
        <pc:sldMkLst>
          <pc:docMk/>
          <pc:sldMk cId="1027608494" sldId="272"/>
        </pc:sldMkLst>
        <pc:spChg chg="mo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2" creationId="{8A50C2D0-4F0F-32FA-368C-29CAACE5786E}"/>
          </ac:spMkLst>
        </pc:spChg>
        <pc:spChg chg="del">
          <ac:chgData name="Marita-Ioana Pirvu (2508930)" userId="S::2508930@student.uwtsd.ac.uk::8230c953-f021-43ae-9f95-821c929e9d44" providerId="AD" clId="Web-{D508AB6A-9531-6F45-09C5-6B68C3A01CF1}" dt="2026-02-19T10:59:40.172" v="1251"/>
          <ac:spMkLst>
            <pc:docMk/>
            <pc:sldMk cId="1027608494" sldId="272"/>
            <ac:spMk id="3" creationId="{E292113E-450D-CB08-601E-E45AB99509E7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23" creationId="{89EA2611-DCBA-4E97-A2B2-9A466E76BDA4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25" creationId="{BBC615D1-6E12-40EF-915B-316CFDB550D5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27" creationId="{B9797D36-DE1E-47CD-881A-6C1F5828261B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29" creationId="{4A2FAF1F-F462-46AF-A9E6-CC93C4E2C359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31" creationId="{7146BED8-BAE9-42C5-A3DD-7B946445DB8C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1:07:11.789" v="1323"/>
          <ac:spMkLst>
            <pc:docMk/>
            <pc:sldMk cId="1027608494" sldId="272"/>
            <ac:spMk id="33" creationId="{15765FE8-B62F-41E4-A73C-74C91A8FD945}"/>
          </ac:spMkLst>
        </pc:spChg>
        <pc:graphicFrameChg chg="add mod ord modGraphic">
          <ac:chgData name="Marita-Ioana Pirvu (2508930)" userId="S::2508930@student.uwtsd.ac.uk::8230c953-f021-43ae-9f95-821c929e9d44" providerId="AD" clId="Web-{D508AB6A-9531-6F45-09C5-6B68C3A01CF1}" dt="2026-02-19T11:07:11.789" v="1323"/>
          <ac:graphicFrameMkLst>
            <pc:docMk/>
            <pc:sldMk cId="1027608494" sldId="272"/>
            <ac:graphicFrameMk id="5" creationId="{CEC17E40-DA47-C387-5D89-46E63842FBE1}"/>
          </ac:graphicFrameMkLst>
        </pc:graphicFrameChg>
        <pc:picChg chg="add mod">
          <ac:chgData name="Marita-Ioana Pirvu (2508930)" userId="S::2508930@student.uwtsd.ac.uk::8230c953-f021-43ae-9f95-821c929e9d44" providerId="AD" clId="Web-{D508AB6A-9531-6F45-09C5-6B68C3A01CF1}" dt="2026-02-19T11:07:11.789" v="1323"/>
          <ac:picMkLst>
            <pc:docMk/>
            <pc:sldMk cId="1027608494" sldId="272"/>
            <ac:picMk id="18" creationId="{5C7E2979-0F65-D3E0-DE25-9F320E811648}"/>
          </ac:picMkLst>
        </pc:picChg>
      </pc:sldChg>
      <pc:sldChg chg="addSp delSp modSp modTransition">
        <pc:chgData name="Marita-Ioana Pirvu (2508930)" userId="S::2508930@student.uwtsd.ac.uk::8230c953-f021-43ae-9f95-821c929e9d44" providerId="AD" clId="Web-{D508AB6A-9531-6F45-09C5-6B68C3A01CF1}" dt="2026-02-19T11:16:17.800" v="1383"/>
        <pc:sldMkLst>
          <pc:docMk/>
          <pc:sldMk cId="2661610389" sldId="273"/>
        </pc:sldMkLst>
        <pc:spChg chg="del">
          <ac:chgData name="Marita-Ioana Pirvu (2508930)" userId="S::2508930@student.uwtsd.ac.uk::8230c953-f021-43ae-9f95-821c929e9d44" providerId="AD" clId="Web-{D508AB6A-9531-6F45-09C5-6B68C3A01CF1}" dt="2026-02-19T10:57:08.556" v="1233"/>
          <ac:spMkLst>
            <pc:docMk/>
            <pc:sldMk cId="2661610389" sldId="273"/>
            <ac:spMk id="3" creationId="{881B820E-B9B3-5CF2-E1AE-F54AA3FA003E}"/>
          </ac:spMkLst>
        </pc:spChg>
        <pc:graphicFrameChg chg="add modGraphic">
          <ac:chgData name="Marita-Ioana Pirvu (2508930)" userId="S::2508930@student.uwtsd.ac.uk::8230c953-f021-43ae-9f95-821c929e9d44" providerId="AD" clId="Web-{D508AB6A-9531-6F45-09C5-6B68C3A01CF1}" dt="2026-02-19T10:57:36.106" v="1237"/>
          <ac:graphicFrameMkLst>
            <pc:docMk/>
            <pc:sldMk cId="2661610389" sldId="273"/>
            <ac:graphicFrameMk id="7" creationId="{3418A2C5-EC13-3DE2-5738-B4D31490F6F5}"/>
          </ac:graphicFrameMkLst>
        </pc:graphicFrameChg>
        <pc:cxnChg chg="add">
          <ac:chgData name="Marita-Ioana Pirvu (2508930)" userId="S::2508930@student.uwtsd.ac.uk::8230c953-f021-43ae-9f95-821c929e9d44" providerId="AD" clId="Web-{D508AB6A-9531-6F45-09C5-6B68C3A01CF1}" dt="2026-02-19T10:56:58.493" v="1232"/>
          <ac:cxnSpMkLst>
            <pc:docMk/>
            <pc:sldMk cId="2661610389" sldId="273"/>
            <ac:cxnSpMk id="5" creationId="{889588ED-17AC-493B-3490-45325E36C3E6}"/>
          </ac:cxnSpMkLst>
        </pc:cxnChg>
      </pc:sldChg>
      <pc:sldChg chg="addSp delSp modSp">
        <pc:chgData name="Marita-Ioana Pirvu (2508930)" userId="S::2508930@student.uwtsd.ac.uk::8230c953-f021-43ae-9f95-821c929e9d44" providerId="AD" clId="Web-{D508AB6A-9531-6F45-09C5-6B68C3A01CF1}" dt="2026-02-19T11:07:37.635" v="1325" actId="1076"/>
        <pc:sldMkLst>
          <pc:docMk/>
          <pc:sldMk cId="860344735" sldId="274"/>
        </pc:sldMkLst>
        <pc:spChg chg="mod">
          <ac:chgData name="Marita-Ioana Pirvu (2508930)" userId="S::2508930@student.uwtsd.ac.uk::8230c953-f021-43ae-9f95-821c929e9d44" providerId="AD" clId="Web-{D508AB6A-9531-6F45-09C5-6B68C3A01CF1}" dt="2026-02-19T10:34:59.756" v="948" actId="1076"/>
          <ac:spMkLst>
            <pc:docMk/>
            <pc:sldMk cId="860344735" sldId="274"/>
            <ac:spMk id="2" creationId="{A4625D9A-89A8-7973-B86A-02BB98C95A4B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9:29.062" v="1250"/>
          <ac:spMkLst>
            <pc:docMk/>
            <pc:sldMk cId="860344735" sldId="274"/>
            <ac:spMk id="3" creationId="{5A83545D-6FBE-2985-5F35-4C84283CFC53}"/>
          </ac:spMkLst>
        </pc:spChg>
        <pc:graphicFrameChg chg="add del">
          <ac:chgData name="Marita-Ioana Pirvu (2508930)" userId="S::2508930@student.uwtsd.ac.uk::8230c953-f021-43ae-9f95-821c929e9d44" providerId="AD" clId="Web-{D508AB6A-9531-6F45-09C5-6B68C3A01CF1}" dt="2026-02-19T10:59:29.031" v="1249"/>
          <ac:graphicFrameMkLst>
            <pc:docMk/>
            <pc:sldMk cId="860344735" sldId="274"/>
            <ac:graphicFrameMk id="5" creationId="{12B34D22-1F0A-5C69-6430-2C7A660B4637}"/>
          </ac:graphicFrameMkLst>
        </pc:graphicFrameChg>
        <pc:graphicFrameChg chg="add">
          <ac:chgData name="Marita-Ioana Pirvu (2508930)" userId="S::2508930@student.uwtsd.ac.uk::8230c953-f021-43ae-9f95-821c929e9d44" providerId="AD" clId="Web-{D508AB6A-9531-6F45-09C5-6B68C3A01CF1}" dt="2026-02-19T10:59:29.062" v="1250"/>
          <ac:graphicFrameMkLst>
            <pc:docMk/>
            <pc:sldMk cId="860344735" sldId="274"/>
            <ac:graphicFrameMk id="7" creationId="{542D4E1B-C369-432D-7B18-4A2D2DF2AC2D}"/>
          </ac:graphicFrameMkLst>
        </pc:graphicFrameChg>
        <pc:picChg chg="add mod">
          <ac:chgData name="Marita-Ioana Pirvu (2508930)" userId="S::2508930@student.uwtsd.ac.uk::8230c953-f021-43ae-9f95-821c929e9d44" providerId="AD" clId="Web-{D508AB6A-9531-6F45-09C5-6B68C3A01CF1}" dt="2026-02-19T11:07:37.635" v="1325" actId="1076"/>
          <ac:picMkLst>
            <pc:docMk/>
            <pc:sldMk cId="860344735" sldId="274"/>
            <ac:picMk id="22" creationId="{3BE0469A-DE2C-BFB8-8EB4-CEFB0178543A}"/>
          </ac:picMkLst>
        </pc:picChg>
      </pc:sldChg>
      <pc:sldChg chg="addSp delSp modSp mod setBg setClrOvrMap">
        <pc:chgData name="Marita-Ioana Pirvu (2508930)" userId="S::2508930@student.uwtsd.ac.uk::8230c953-f021-43ae-9f95-821c929e9d44" providerId="AD" clId="Web-{D508AB6A-9531-6F45-09C5-6B68C3A01CF1}" dt="2026-02-19T10:58:47.889" v="1247"/>
        <pc:sldMkLst>
          <pc:docMk/>
          <pc:sldMk cId="2496961718" sldId="336"/>
        </pc:sldMkLst>
        <pc:spChg chg="del">
          <ac:chgData name="Marita-Ioana Pirvu (2508930)" userId="S::2508930@student.uwtsd.ac.uk::8230c953-f021-43ae-9f95-821c929e9d44" providerId="AD" clId="Web-{D508AB6A-9531-6F45-09C5-6B68C3A01CF1}" dt="2026-02-19T10:58:12.920" v="1240"/>
          <ac:spMkLst>
            <pc:docMk/>
            <pc:sldMk cId="2496961718" sldId="336"/>
            <ac:spMk id="2" creationId="{114F40AF-1DC8-A37F-53F7-202B11A20FAE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58:47.889" v="1247"/>
          <ac:spMkLst>
            <pc:docMk/>
            <pc:sldMk cId="2496961718" sldId="336"/>
            <ac:spMk id="6" creationId="{BF06D522-2E79-CDE6-025D-40436EF041A1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8:47.889" v="1247"/>
          <ac:spMkLst>
            <pc:docMk/>
            <pc:sldMk cId="2496961718" sldId="336"/>
            <ac:spMk id="16" creationId="{B8144315-1C5A-4185-A952-25D98D303D4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8:47.889" v="1247"/>
          <ac:spMkLst>
            <pc:docMk/>
            <pc:sldMk cId="2496961718" sldId="336"/>
            <ac:spMk id="18" creationId="{EE97EB56-71F6-435D-9037-EA7884A0B526}"/>
          </ac:spMkLst>
        </pc:spChg>
        <pc:spChg chg="add del">
          <ac:chgData name="Marita-Ioana Pirvu (2508930)" userId="S::2508930@student.uwtsd.ac.uk::8230c953-f021-43ae-9f95-821c929e9d44" providerId="AD" clId="Web-{D508AB6A-9531-6F45-09C5-6B68C3A01CF1}" dt="2026-02-19T10:58:47.889" v="1247"/>
          <ac:spMkLst>
            <pc:docMk/>
            <pc:sldMk cId="2496961718" sldId="336"/>
            <ac:spMk id="20" creationId="{1806AA6E-8227-4323-8975-4F0224F11950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0:58:47.889" v="1247"/>
          <ac:spMkLst>
            <pc:docMk/>
            <pc:sldMk cId="2496961718" sldId="336"/>
            <ac:spMk id="29" creationId="{B8144315-1C5A-4185-A952-25D98D303D46}"/>
          </ac:spMkLst>
        </pc:spChg>
        <pc:grpChg chg="add del">
          <ac:chgData name="Marita-Ioana Pirvu (2508930)" userId="S::2508930@student.uwtsd.ac.uk::8230c953-f021-43ae-9f95-821c929e9d44" providerId="AD" clId="Web-{D508AB6A-9531-6F45-09C5-6B68C3A01CF1}" dt="2026-02-19T10:58:47.889" v="1247"/>
          <ac:grpSpMkLst>
            <pc:docMk/>
            <pc:sldMk cId="2496961718" sldId="336"/>
            <ac:grpSpMk id="12" creationId="{4091D54B-59AB-4A5E-8E9E-0421BD66D4FB}"/>
          </ac:grpSpMkLst>
        </pc:grpChg>
        <pc:grpChg chg="add">
          <ac:chgData name="Marita-Ioana Pirvu (2508930)" userId="S::2508930@student.uwtsd.ac.uk::8230c953-f021-43ae-9f95-821c929e9d44" providerId="AD" clId="Web-{D508AB6A-9531-6F45-09C5-6B68C3A01CF1}" dt="2026-02-19T10:58:47.889" v="1247"/>
          <ac:grpSpMkLst>
            <pc:docMk/>
            <pc:sldMk cId="2496961718" sldId="336"/>
            <ac:grpSpMk id="25" creationId="{4091D54B-59AB-4A5E-8E9E-0421BD66D4FB}"/>
          </ac:grpSpMkLst>
        </pc:grpChg>
        <pc:grpChg chg="add">
          <ac:chgData name="Marita-Ioana Pirvu (2508930)" userId="S::2508930@student.uwtsd.ac.uk::8230c953-f021-43ae-9f95-821c929e9d44" providerId="AD" clId="Web-{D508AB6A-9531-6F45-09C5-6B68C3A01CF1}" dt="2026-02-19T10:58:47.889" v="1247"/>
          <ac:grpSpMkLst>
            <pc:docMk/>
            <pc:sldMk cId="2496961718" sldId="336"/>
            <ac:grpSpMk id="31" creationId="{25A657F0-42F3-40D3-BC75-7DA1F5C6A225}"/>
          </ac:grpSpMkLst>
        </pc:grpChg>
        <pc:graphicFrameChg chg="mod modGraphic">
          <ac:chgData name="Marita-Ioana Pirvu (2508930)" userId="S::2508930@student.uwtsd.ac.uk::8230c953-f021-43ae-9f95-821c929e9d44" providerId="AD" clId="Web-{D508AB6A-9531-6F45-09C5-6B68C3A01CF1}" dt="2026-02-19T10:58:47.889" v="1247"/>
          <ac:graphicFrameMkLst>
            <pc:docMk/>
            <pc:sldMk cId="2496961718" sldId="336"/>
            <ac:graphicFrameMk id="7" creationId="{43C98C83-68C9-9F4F-E5C4-D02BD867DD90}"/>
          </ac:graphicFrameMkLst>
        </pc:graphicFrameChg>
        <pc:cxnChg chg="add del">
          <ac:chgData name="Marita-Ioana Pirvu (2508930)" userId="S::2508930@student.uwtsd.ac.uk::8230c953-f021-43ae-9f95-821c929e9d44" providerId="AD" clId="Web-{D508AB6A-9531-6F45-09C5-6B68C3A01CF1}" dt="2026-02-19T10:58:05.091" v="1239"/>
          <ac:cxnSpMkLst>
            <pc:docMk/>
            <pc:sldMk cId="2496961718" sldId="336"/>
            <ac:cxnSpMk id="3" creationId="{EA24C114-6914-3C10-780F-22D0D7378298}"/>
          </ac:cxnSpMkLst>
        </pc:cxnChg>
      </pc:sldChg>
      <pc:sldChg chg="addSp delSp modSp modTransition">
        <pc:chgData name="Marita-Ioana Pirvu (2508930)" userId="S::2508930@student.uwtsd.ac.uk::8230c953-f021-43ae-9f95-821c929e9d44" providerId="AD" clId="Web-{D508AB6A-9531-6F45-09C5-6B68C3A01CF1}" dt="2026-02-19T11:16:45.034" v="1385"/>
        <pc:sldMkLst>
          <pc:docMk/>
          <pc:sldMk cId="2319079123" sldId="337"/>
        </pc:sldMkLst>
        <pc:spChg chg="mod">
          <ac:chgData name="Marita-Ioana Pirvu (2508930)" userId="S::2508930@student.uwtsd.ac.uk::8230c953-f021-43ae-9f95-821c929e9d44" providerId="AD" clId="Web-{D508AB6A-9531-6F45-09C5-6B68C3A01CF1}" dt="2026-02-19T10:14:08.615" v="648" actId="1076"/>
          <ac:spMkLst>
            <pc:docMk/>
            <pc:sldMk cId="2319079123" sldId="337"/>
            <ac:spMk id="2" creationId="{F6A380E8-2AC0-F0B7-9432-FB8903B92FD6}"/>
          </ac:spMkLst>
        </pc:spChg>
        <pc:spChg chg="del">
          <ac:chgData name="Marita-Ioana Pirvu (2508930)" userId="S::2508930@student.uwtsd.ac.uk::8230c953-f021-43ae-9f95-821c929e9d44" providerId="AD" clId="Web-{D508AB6A-9531-6F45-09C5-6B68C3A01CF1}" dt="2026-02-19T10:05:21.577" v="493"/>
          <ac:spMkLst>
            <pc:docMk/>
            <pc:sldMk cId="2319079123" sldId="337"/>
            <ac:spMk id="3" creationId="{1B4D8426-20C5-630E-80E5-EAB06B11CCD5}"/>
          </ac:spMkLst>
        </pc:spChg>
        <pc:spChg chg="del">
          <ac:chgData name="Marita-Ioana Pirvu (2508930)" userId="S::2508930@student.uwtsd.ac.uk::8230c953-f021-43ae-9f95-821c929e9d44" providerId="AD" clId="Web-{D508AB6A-9531-6F45-09C5-6B68C3A01CF1}" dt="2026-02-19T10:05:14.717" v="492"/>
          <ac:spMkLst>
            <pc:docMk/>
            <pc:sldMk cId="2319079123" sldId="337"/>
            <ac:spMk id="5" creationId="{4FE718F0-679C-850D-A5D4-2484229AD645}"/>
          </ac:spMkLst>
        </pc:spChg>
        <pc:spChg chg="add del mod">
          <ac:chgData name="Marita-Ioana Pirvu (2508930)" userId="S::2508930@student.uwtsd.ac.uk::8230c953-f021-43ae-9f95-821c929e9d44" providerId="AD" clId="Web-{D508AB6A-9531-6F45-09C5-6B68C3A01CF1}" dt="2026-02-19T10:05:40.297" v="513"/>
          <ac:spMkLst>
            <pc:docMk/>
            <pc:sldMk cId="2319079123" sldId="337"/>
            <ac:spMk id="6" creationId="{0AEEEC90-604F-7ED8-5B46-000E11EFC2D4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0:05:51.470" v="514"/>
          <ac:spMkLst>
            <pc:docMk/>
            <pc:sldMk cId="2319079123" sldId="337"/>
            <ac:spMk id="7" creationId="{924BD0E0-E931-A099-0870-386CFBC93952}"/>
          </ac:spMkLst>
        </pc:spChg>
        <pc:spChg chg="add">
          <ac:chgData name="Marita-Ioana Pirvu (2508930)" userId="S::2508930@student.uwtsd.ac.uk::8230c953-f021-43ae-9f95-821c929e9d44" providerId="AD" clId="Web-{D508AB6A-9531-6F45-09C5-6B68C3A01CF1}" dt="2026-02-19T10:06:19.113" v="515"/>
          <ac:spMkLst>
            <pc:docMk/>
            <pc:sldMk cId="2319079123" sldId="337"/>
            <ac:spMk id="8" creationId="{1B67B8E5-93B6-2209-66EF-187B2F600964}"/>
          </ac:spMkLst>
        </pc:spChg>
        <pc:spChg chg="add mod">
          <ac:chgData name="Marita-Ioana Pirvu (2508930)" userId="S::2508930@student.uwtsd.ac.uk::8230c953-f021-43ae-9f95-821c929e9d44" providerId="AD" clId="Web-{D508AB6A-9531-6F45-09C5-6B68C3A01CF1}" dt="2026-02-19T10:11:40.440" v="548" actId="1076"/>
          <ac:spMkLst>
            <pc:docMk/>
            <pc:sldMk cId="2319079123" sldId="337"/>
            <ac:spMk id="9" creationId="{BF635D7F-E4DB-25EA-1BC7-AC8DF0144D10}"/>
          </ac:spMkLst>
        </pc:spChg>
        <pc:spChg chg="add mod">
          <ac:chgData name="Marita-Ioana Pirvu (2508930)" userId="S::2508930@student.uwtsd.ac.uk::8230c953-f021-43ae-9f95-821c929e9d44" providerId="AD" clId="Web-{D508AB6A-9531-6F45-09C5-6B68C3A01CF1}" dt="2026-02-19T10:51:31.179" v="1155" actId="20577"/>
          <ac:spMkLst>
            <pc:docMk/>
            <pc:sldMk cId="2319079123" sldId="337"/>
            <ac:spMk id="10" creationId="{2C57BF23-D2DF-1484-C44E-3C63E9EC79CF}"/>
          </ac:spMkLst>
        </pc:spChg>
        <pc:spChg chg="add mod">
          <ac:chgData name="Marita-Ioana Pirvu (2508930)" userId="S::2508930@student.uwtsd.ac.uk::8230c953-f021-43ae-9f95-821c929e9d44" providerId="AD" clId="Web-{D508AB6A-9531-6F45-09C5-6B68C3A01CF1}" dt="2026-02-19T10:51:46.242" v="1164" actId="20577"/>
          <ac:spMkLst>
            <pc:docMk/>
            <pc:sldMk cId="2319079123" sldId="337"/>
            <ac:spMk id="11" creationId="{1DCADD16-0094-830D-E814-AA3D1606531A}"/>
          </ac:spMkLst>
        </pc:spChg>
        <pc:cxnChg chg="add">
          <ac:chgData name="Marita-Ioana Pirvu (2508930)" userId="S::2508930@student.uwtsd.ac.uk::8230c953-f021-43ae-9f95-821c929e9d44" providerId="AD" clId="Web-{D508AB6A-9531-6F45-09C5-6B68C3A01CF1}" dt="2026-02-19T10:51:07.552" v="1140"/>
          <ac:cxnSpMkLst>
            <pc:docMk/>
            <pc:sldMk cId="2319079123" sldId="337"/>
            <ac:cxnSpMk id="13" creationId="{BF39A93D-7595-E352-CB08-84F2E0AD4399}"/>
          </ac:cxnSpMkLst>
        </pc:cxnChg>
        <pc:cxnChg chg="add">
          <ac:chgData name="Marita-Ioana Pirvu (2508930)" userId="S::2508930@student.uwtsd.ac.uk::8230c953-f021-43ae-9f95-821c929e9d44" providerId="AD" clId="Web-{D508AB6A-9531-6F45-09C5-6B68C3A01CF1}" dt="2026-02-19T10:51:57.977" v="1165"/>
          <ac:cxnSpMkLst>
            <pc:docMk/>
            <pc:sldMk cId="2319079123" sldId="337"/>
            <ac:cxnSpMk id="14" creationId="{3CF2FD2C-7124-2796-791E-99BE8DF8218B}"/>
          </ac:cxnSpMkLst>
        </pc:cxnChg>
        <pc:cxnChg chg="add">
          <ac:chgData name="Marita-Ioana Pirvu (2508930)" userId="S::2508930@student.uwtsd.ac.uk::8230c953-f021-43ae-9f95-821c929e9d44" providerId="AD" clId="Web-{D508AB6A-9531-6F45-09C5-6B68C3A01CF1}" dt="2026-02-19T10:52:10.977" v="1166"/>
          <ac:cxnSpMkLst>
            <pc:docMk/>
            <pc:sldMk cId="2319079123" sldId="337"/>
            <ac:cxnSpMk id="15" creationId="{F320DD28-49A3-95A6-CA64-B60F2CB2996D}"/>
          </ac:cxnSpMkLst>
        </pc:cxnChg>
        <pc:cxnChg chg="add mod">
          <ac:chgData name="Marita-Ioana Pirvu (2508930)" userId="S::2508930@student.uwtsd.ac.uk::8230c953-f021-43ae-9f95-821c929e9d44" providerId="AD" clId="Web-{D508AB6A-9531-6F45-09C5-6B68C3A01CF1}" dt="2026-02-19T10:52:41.680" v="1172"/>
          <ac:cxnSpMkLst>
            <pc:docMk/>
            <pc:sldMk cId="2319079123" sldId="337"/>
            <ac:cxnSpMk id="16" creationId="{0E9069DF-99D2-1796-D412-0AF2238E693A}"/>
          </ac:cxnSpMkLst>
        </pc:cxnChg>
        <pc:cxnChg chg="add mod">
          <ac:chgData name="Marita-Ioana Pirvu (2508930)" userId="S::2508930@student.uwtsd.ac.uk::8230c953-f021-43ae-9f95-821c929e9d44" providerId="AD" clId="Web-{D508AB6A-9531-6F45-09C5-6B68C3A01CF1}" dt="2026-02-19T10:53:06.320" v="1176"/>
          <ac:cxnSpMkLst>
            <pc:docMk/>
            <pc:sldMk cId="2319079123" sldId="337"/>
            <ac:cxnSpMk id="17" creationId="{972FB4C1-7890-A6CA-DD89-383E5990F8D4}"/>
          </ac:cxnSpMkLst>
        </pc:cxnChg>
      </pc:sldChg>
      <pc:sldChg chg="modSp modTransition">
        <pc:chgData name="Marita-Ioana Pirvu (2508930)" userId="S::2508930@student.uwtsd.ac.uk::8230c953-f021-43ae-9f95-821c929e9d44" providerId="AD" clId="Web-{D508AB6A-9531-6F45-09C5-6B68C3A01CF1}" dt="2026-02-19T11:16:52.019" v="1386"/>
        <pc:sldMkLst>
          <pc:docMk/>
          <pc:sldMk cId="642852813" sldId="363"/>
        </pc:sldMkLst>
        <pc:spChg chg="mod">
          <ac:chgData name="Marita-Ioana Pirvu (2508930)" userId="S::2508930@student.uwtsd.ac.uk::8230c953-f021-43ae-9f95-821c929e9d44" providerId="AD" clId="Web-{D508AB6A-9531-6F45-09C5-6B68C3A01CF1}" dt="2026-02-19T10:14:54.898" v="696" actId="1076"/>
          <ac:spMkLst>
            <pc:docMk/>
            <pc:sldMk cId="642852813" sldId="363"/>
            <ac:spMk id="5" creationId="{180A04F2-4F22-A08C-F5B4-F30F002E227B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5:04.083" v="933" actId="1076"/>
          <ac:spMkLst>
            <pc:docMk/>
            <pc:sldMk cId="642852813" sldId="363"/>
            <ac:spMk id="9" creationId="{61E62149-100D-392D-3127-3D301273C6F0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0:22.810" v="795" actId="20577"/>
          <ac:spMkLst>
            <pc:docMk/>
            <pc:sldMk cId="642852813" sldId="363"/>
            <ac:spMk id="22" creationId="{280A6708-DF3B-47D7-80AD-BED7584E4872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0:07.590" v="781" actId="20577"/>
          <ac:spMkLst>
            <pc:docMk/>
            <pc:sldMk cId="642852813" sldId="363"/>
            <ac:spMk id="23" creationId="{8F167E83-1CE4-F3CA-7557-1CDDF3628DBE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18:52.433" v="719" actId="20577"/>
          <ac:spMkLst>
            <pc:docMk/>
            <pc:sldMk cId="642852813" sldId="363"/>
            <ac:spMk id="24" creationId="{B2F0A62B-BCD1-8AD8-F315-6F09A31F7FFE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19:10.137" v="729" actId="20577"/>
          <ac:spMkLst>
            <pc:docMk/>
            <pc:sldMk cId="642852813" sldId="363"/>
            <ac:spMk id="25" creationId="{2A30538D-67ED-A3A1-CFA1-39377D70B9B9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2:04.837" v="847" actId="20577"/>
          <ac:spMkLst>
            <pc:docMk/>
            <pc:sldMk cId="642852813" sldId="363"/>
            <ac:spMk id="26" creationId="{19E1DBE5-167E-78C1-BCD0-8D2DCE9A4F68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1:52.007" v="836" actId="20577"/>
          <ac:spMkLst>
            <pc:docMk/>
            <pc:sldMk cId="642852813" sldId="363"/>
            <ac:spMk id="27" creationId="{BDD08689-6B7D-0F8F-480D-F4AAD7FE2D5B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3:55.298" v="914" actId="20577"/>
          <ac:spMkLst>
            <pc:docMk/>
            <pc:sldMk cId="642852813" sldId="363"/>
            <ac:spMk id="28" creationId="{44AB04F4-8499-0CBD-C2DD-C750D2568FD9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3:26.952" v="898" actId="20577"/>
          <ac:spMkLst>
            <pc:docMk/>
            <pc:sldMk cId="642852813" sldId="363"/>
            <ac:spMk id="29" creationId="{327A92EC-E2CD-E0BC-131F-C601B5DE7C4F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0:44.094" v="804" actId="20577"/>
          <ac:spMkLst>
            <pc:docMk/>
            <pc:sldMk cId="642852813" sldId="363"/>
            <ac:spMk id="30" creationId="{93894965-CBAF-C3E0-3A1E-98F25A8DA3BD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1:14.207" v="817" actId="20577"/>
          <ac:spMkLst>
            <pc:docMk/>
            <pc:sldMk cId="642852813" sldId="363"/>
            <ac:spMk id="37" creationId="{B1E4133F-2751-3952-C07B-9EBB9CE035BD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18:24.605" v="707" actId="20577"/>
          <ac:spMkLst>
            <pc:docMk/>
            <pc:sldMk cId="642852813" sldId="363"/>
            <ac:spMk id="38" creationId="{CE1BD776-63C4-D3EE-069C-C9BBE2DC4B45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2:22.432" v="858" actId="20577"/>
          <ac:spMkLst>
            <pc:docMk/>
            <pc:sldMk cId="642852813" sldId="363"/>
            <ac:spMk id="39" creationId="{D9B946EB-160F-14E8-6E65-A3ACFE53BA8E}"/>
          </ac:spMkLst>
        </pc:spChg>
        <pc:spChg chg="mod">
          <ac:chgData name="Marita-Ioana Pirvu (2508930)" userId="S::2508930@student.uwtsd.ac.uk::8230c953-f021-43ae-9f95-821c929e9d44" providerId="AD" clId="Web-{D508AB6A-9531-6F45-09C5-6B68C3A01CF1}" dt="2026-02-19T10:22:50.465" v="877" actId="20577"/>
          <ac:spMkLst>
            <pc:docMk/>
            <pc:sldMk cId="642852813" sldId="363"/>
            <ac:spMk id="40" creationId="{1A129B97-8AB0-A07D-27D5-16E805A4DFB6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36B2127-EB5A-47A5-AEB3-5894EC70AAEE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01556A5A-42BA-4679-BD2D-94B264B7BB2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Green haven florist,is an inndependent business in Norwich UK</a:t>
          </a:r>
          <a:endParaRPr lang="en-US"/>
        </a:p>
      </dgm:t>
    </dgm:pt>
    <dgm:pt modelId="{E58B11B3-EF88-43E1-8AF3-F9BC90102B79}" type="parTrans" cxnId="{2A8047C4-DB99-49DA-901B-25D941005BF1}">
      <dgm:prSet/>
      <dgm:spPr/>
      <dgm:t>
        <a:bodyPr/>
        <a:lstStyle/>
        <a:p>
          <a:endParaRPr lang="en-US"/>
        </a:p>
      </dgm:t>
    </dgm:pt>
    <dgm:pt modelId="{B21976CB-DBF4-4D9B-B4E8-D5CDC6D8CF8D}" type="sibTrans" cxnId="{2A8047C4-DB99-49DA-901B-25D941005BF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35FC4B-FCBB-4F69-83D7-E9866DD1B2E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That has seen an 30% decline in-store sales over the pst 12 months </a:t>
          </a:r>
          <a:endParaRPr lang="en-US"/>
        </a:p>
      </dgm:t>
    </dgm:pt>
    <dgm:pt modelId="{BBC01058-C8B7-4343-8418-07D3B4C82865}" type="parTrans" cxnId="{CBE36691-9047-4733-ABD6-E206759803D0}">
      <dgm:prSet/>
      <dgm:spPr/>
      <dgm:t>
        <a:bodyPr/>
        <a:lstStyle/>
        <a:p>
          <a:endParaRPr lang="en-US"/>
        </a:p>
      </dgm:t>
    </dgm:pt>
    <dgm:pt modelId="{1EACB649-0DB2-4185-9B29-FF6926DF37C3}" type="sibTrans" cxnId="{CBE36691-9047-4733-ABD6-E206759803D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3294EFC-03B5-4030-8E4C-363CCE04BBD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This decline is linked to the rising costs, reduced high street foot traffic, stronger online competition and limited digital tools</a:t>
          </a:r>
          <a:endParaRPr lang="en-US"/>
        </a:p>
      </dgm:t>
    </dgm:pt>
    <dgm:pt modelId="{951B6537-4E50-42A3-B3F3-3352B6E5B25B}" type="parTrans" cxnId="{13CE3601-762D-49FB-860B-8EEBC652125A}">
      <dgm:prSet/>
      <dgm:spPr/>
      <dgm:t>
        <a:bodyPr/>
        <a:lstStyle/>
        <a:p>
          <a:endParaRPr lang="en-US"/>
        </a:p>
      </dgm:t>
    </dgm:pt>
    <dgm:pt modelId="{2C3879A1-965D-45B3-A653-2B3CC3865385}" type="sibTrans" cxnId="{13CE3601-762D-49FB-860B-8EEBC65212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2458F6A-5958-48B0-9182-507766381FC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This business needs to understeand the root of the causes to remain competitive </a:t>
          </a:r>
          <a:endParaRPr lang="en-US"/>
        </a:p>
      </dgm:t>
    </dgm:pt>
    <dgm:pt modelId="{025F9006-AF68-4490-9A33-D4404DCC9781}" type="parTrans" cxnId="{B5FFC821-4943-47C9-BD8B-FE68B391C55F}">
      <dgm:prSet/>
      <dgm:spPr/>
      <dgm:t>
        <a:bodyPr/>
        <a:lstStyle/>
        <a:p>
          <a:endParaRPr lang="en-US"/>
        </a:p>
      </dgm:t>
    </dgm:pt>
    <dgm:pt modelId="{7B1C410A-7101-4B96-8EA6-9AFE5B956C20}" type="sibTrans" cxnId="{B5FFC821-4943-47C9-BD8B-FE68B391C55F}">
      <dgm:prSet/>
      <dgm:spPr/>
      <dgm:t>
        <a:bodyPr/>
        <a:lstStyle/>
        <a:p>
          <a:endParaRPr lang="en-US"/>
        </a:p>
      </dgm:t>
    </dgm:pt>
    <dgm:pt modelId="{695A40F7-E67E-4792-ADBB-244D6D5AD6DF}" type="pres">
      <dgm:prSet presAssocID="{036B2127-EB5A-47A5-AEB3-5894EC70AAEE}" presName="root" presStyleCnt="0">
        <dgm:presLayoutVars>
          <dgm:dir/>
          <dgm:resizeHandles val="exact"/>
        </dgm:presLayoutVars>
      </dgm:prSet>
      <dgm:spPr/>
    </dgm:pt>
    <dgm:pt modelId="{19C32551-294B-40D0-8649-3599C6C67102}" type="pres">
      <dgm:prSet presAssocID="{036B2127-EB5A-47A5-AEB3-5894EC70AAEE}" presName="container" presStyleCnt="0">
        <dgm:presLayoutVars>
          <dgm:dir/>
          <dgm:resizeHandles val="exact"/>
        </dgm:presLayoutVars>
      </dgm:prSet>
      <dgm:spPr/>
    </dgm:pt>
    <dgm:pt modelId="{AFD98D89-A9AF-43F0-A280-31502363918F}" type="pres">
      <dgm:prSet presAssocID="{01556A5A-42BA-4679-BD2D-94B264B7BB29}" presName="compNode" presStyleCnt="0"/>
      <dgm:spPr/>
    </dgm:pt>
    <dgm:pt modelId="{C4D221EC-7AEE-404A-B8E6-6AFD91DFDDD7}" type="pres">
      <dgm:prSet presAssocID="{01556A5A-42BA-4679-BD2D-94B264B7BB29}" presName="iconBgRect" presStyleLbl="bgShp" presStyleIdx="0" presStyleCnt="4"/>
      <dgm:spPr/>
    </dgm:pt>
    <dgm:pt modelId="{08C9DFC1-BE1E-4559-9F43-8B8F0C3C8A41}" type="pres">
      <dgm:prSet presAssocID="{01556A5A-42BA-4679-BD2D-94B264B7BB2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iosco"/>
        </a:ext>
      </dgm:extLst>
    </dgm:pt>
    <dgm:pt modelId="{DC0D1071-047F-4DF8-BE0D-63DF20A841FB}" type="pres">
      <dgm:prSet presAssocID="{01556A5A-42BA-4679-BD2D-94B264B7BB29}" presName="spaceRect" presStyleCnt="0"/>
      <dgm:spPr/>
    </dgm:pt>
    <dgm:pt modelId="{B12315F1-EE1D-4C4D-A00E-6F89B106053E}" type="pres">
      <dgm:prSet presAssocID="{01556A5A-42BA-4679-BD2D-94B264B7BB29}" presName="textRect" presStyleLbl="revTx" presStyleIdx="0" presStyleCnt="4">
        <dgm:presLayoutVars>
          <dgm:chMax val="1"/>
          <dgm:chPref val="1"/>
        </dgm:presLayoutVars>
      </dgm:prSet>
      <dgm:spPr/>
    </dgm:pt>
    <dgm:pt modelId="{29F7F39A-3870-4600-BA84-B533C46158F4}" type="pres">
      <dgm:prSet presAssocID="{B21976CB-DBF4-4D9B-B4E8-D5CDC6D8CF8D}" presName="sibTrans" presStyleLbl="sibTrans2D1" presStyleIdx="0" presStyleCnt="0"/>
      <dgm:spPr/>
    </dgm:pt>
    <dgm:pt modelId="{76BBF8E0-7649-493B-A806-F957B67718F4}" type="pres">
      <dgm:prSet presAssocID="{AC35FC4B-FCBB-4F69-83D7-E9866DD1B2E0}" presName="compNode" presStyleCnt="0"/>
      <dgm:spPr/>
    </dgm:pt>
    <dgm:pt modelId="{DD814453-A583-4E69-8003-E52B0D07968B}" type="pres">
      <dgm:prSet presAssocID="{AC35FC4B-FCBB-4F69-83D7-E9866DD1B2E0}" presName="iconBgRect" presStyleLbl="bgShp" presStyleIdx="1" presStyleCnt="4"/>
      <dgm:spPr/>
    </dgm:pt>
    <dgm:pt modelId="{25D693B7-01EF-470F-A1D8-C49B272C2856}" type="pres">
      <dgm:prSet presAssocID="{AC35FC4B-FCBB-4F69-83D7-E9866DD1B2E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B6CD1934-4CAF-4AF0-9C2F-49161A5BEEE1}" type="pres">
      <dgm:prSet presAssocID="{AC35FC4B-FCBB-4F69-83D7-E9866DD1B2E0}" presName="spaceRect" presStyleCnt="0"/>
      <dgm:spPr/>
    </dgm:pt>
    <dgm:pt modelId="{15B6B8A2-7730-4FAA-8833-832FE664ACB7}" type="pres">
      <dgm:prSet presAssocID="{AC35FC4B-FCBB-4F69-83D7-E9866DD1B2E0}" presName="textRect" presStyleLbl="revTx" presStyleIdx="1" presStyleCnt="4">
        <dgm:presLayoutVars>
          <dgm:chMax val="1"/>
          <dgm:chPref val="1"/>
        </dgm:presLayoutVars>
      </dgm:prSet>
      <dgm:spPr/>
    </dgm:pt>
    <dgm:pt modelId="{17793109-8D12-4AB3-B053-E2D7E1C5120C}" type="pres">
      <dgm:prSet presAssocID="{1EACB649-0DB2-4185-9B29-FF6926DF37C3}" presName="sibTrans" presStyleLbl="sibTrans2D1" presStyleIdx="0" presStyleCnt="0"/>
      <dgm:spPr/>
    </dgm:pt>
    <dgm:pt modelId="{4EE085EA-EB4E-479E-9940-254319B454D7}" type="pres">
      <dgm:prSet presAssocID="{E3294EFC-03B5-4030-8E4C-363CCE04BBD4}" presName="compNode" presStyleCnt="0"/>
      <dgm:spPr/>
    </dgm:pt>
    <dgm:pt modelId="{BF2D5D86-050E-4E4A-8FC6-C8F5B00DA8B4}" type="pres">
      <dgm:prSet presAssocID="{E3294EFC-03B5-4030-8E4C-363CCE04BBD4}" presName="iconBgRect" presStyleLbl="bgShp" presStyleIdx="2" presStyleCnt="4"/>
      <dgm:spPr/>
    </dgm:pt>
    <dgm:pt modelId="{4C846E62-27D5-4C5B-BB36-8E271CF93E4F}" type="pres">
      <dgm:prSet presAssocID="{E3294EFC-03B5-4030-8E4C-363CCE04BBD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EEA6CF27-D5CA-4A95-9753-D90D7F5691F7}" type="pres">
      <dgm:prSet presAssocID="{E3294EFC-03B5-4030-8E4C-363CCE04BBD4}" presName="spaceRect" presStyleCnt="0"/>
      <dgm:spPr/>
    </dgm:pt>
    <dgm:pt modelId="{F791538C-77F3-46B8-BF8D-69C765537EF7}" type="pres">
      <dgm:prSet presAssocID="{E3294EFC-03B5-4030-8E4C-363CCE04BBD4}" presName="textRect" presStyleLbl="revTx" presStyleIdx="2" presStyleCnt="4">
        <dgm:presLayoutVars>
          <dgm:chMax val="1"/>
          <dgm:chPref val="1"/>
        </dgm:presLayoutVars>
      </dgm:prSet>
      <dgm:spPr/>
    </dgm:pt>
    <dgm:pt modelId="{405B7A33-8A94-435F-AC0D-248136635735}" type="pres">
      <dgm:prSet presAssocID="{2C3879A1-965D-45B3-A653-2B3CC3865385}" presName="sibTrans" presStyleLbl="sibTrans2D1" presStyleIdx="0" presStyleCnt="0"/>
      <dgm:spPr/>
    </dgm:pt>
    <dgm:pt modelId="{4EFA58B4-6899-4AD3-A5AA-73E357284625}" type="pres">
      <dgm:prSet presAssocID="{52458F6A-5958-48B0-9182-507766381FCD}" presName="compNode" presStyleCnt="0"/>
      <dgm:spPr/>
    </dgm:pt>
    <dgm:pt modelId="{8F936D3E-D12C-4FB8-BE53-3A39868D0108}" type="pres">
      <dgm:prSet presAssocID="{52458F6A-5958-48B0-9182-507766381FCD}" presName="iconBgRect" presStyleLbl="bgShp" presStyleIdx="3" presStyleCnt="4"/>
      <dgm:spPr/>
    </dgm:pt>
    <dgm:pt modelId="{76B9ED06-467C-4291-815C-CB63087E5947}" type="pres">
      <dgm:prSet presAssocID="{52458F6A-5958-48B0-9182-507766381FCD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ACCC7F1-7500-4796-AA1C-3C654FF4FA7F}" type="pres">
      <dgm:prSet presAssocID="{52458F6A-5958-48B0-9182-507766381FCD}" presName="spaceRect" presStyleCnt="0"/>
      <dgm:spPr/>
    </dgm:pt>
    <dgm:pt modelId="{E1E8C41B-B7DB-4B3C-A89E-6CAA254170DE}" type="pres">
      <dgm:prSet presAssocID="{52458F6A-5958-48B0-9182-507766381FCD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13CE3601-762D-49FB-860B-8EEBC652125A}" srcId="{036B2127-EB5A-47A5-AEB3-5894EC70AAEE}" destId="{E3294EFC-03B5-4030-8E4C-363CCE04BBD4}" srcOrd="2" destOrd="0" parTransId="{951B6537-4E50-42A3-B3F3-3352B6E5B25B}" sibTransId="{2C3879A1-965D-45B3-A653-2B3CC3865385}"/>
    <dgm:cxn modelId="{738EC61B-DE98-44FB-84B9-5C570DB6E4E4}" type="presOf" srcId="{AC35FC4B-FCBB-4F69-83D7-E9866DD1B2E0}" destId="{15B6B8A2-7730-4FAA-8833-832FE664ACB7}" srcOrd="0" destOrd="0" presId="urn:microsoft.com/office/officeart/2018/2/layout/IconCircleList"/>
    <dgm:cxn modelId="{B5FFC821-4943-47C9-BD8B-FE68B391C55F}" srcId="{036B2127-EB5A-47A5-AEB3-5894EC70AAEE}" destId="{52458F6A-5958-48B0-9182-507766381FCD}" srcOrd="3" destOrd="0" parTransId="{025F9006-AF68-4490-9A33-D4404DCC9781}" sibTransId="{7B1C410A-7101-4B96-8EA6-9AFE5B956C20}"/>
    <dgm:cxn modelId="{9BE8B734-CDE4-4858-8E39-01D787CCF862}" type="presOf" srcId="{52458F6A-5958-48B0-9182-507766381FCD}" destId="{E1E8C41B-B7DB-4B3C-A89E-6CAA254170DE}" srcOrd="0" destOrd="0" presId="urn:microsoft.com/office/officeart/2018/2/layout/IconCircleList"/>
    <dgm:cxn modelId="{DE8A6964-C3AB-4E1F-B727-E1D850BD8210}" type="presOf" srcId="{B21976CB-DBF4-4D9B-B4E8-D5CDC6D8CF8D}" destId="{29F7F39A-3870-4600-BA84-B533C46158F4}" srcOrd="0" destOrd="0" presId="urn:microsoft.com/office/officeart/2018/2/layout/IconCircleList"/>
    <dgm:cxn modelId="{C372154E-EFC5-48E4-9252-F1749F01BE9A}" type="presOf" srcId="{036B2127-EB5A-47A5-AEB3-5894EC70AAEE}" destId="{695A40F7-E67E-4792-ADBB-244D6D5AD6DF}" srcOrd="0" destOrd="0" presId="urn:microsoft.com/office/officeart/2018/2/layout/IconCircleList"/>
    <dgm:cxn modelId="{45A65A6F-7059-40CD-9382-C0EC516BBD82}" type="presOf" srcId="{2C3879A1-965D-45B3-A653-2B3CC3865385}" destId="{405B7A33-8A94-435F-AC0D-248136635735}" srcOrd="0" destOrd="0" presId="urn:microsoft.com/office/officeart/2018/2/layout/IconCircleList"/>
    <dgm:cxn modelId="{CBE36691-9047-4733-ABD6-E206759803D0}" srcId="{036B2127-EB5A-47A5-AEB3-5894EC70AAEE}" destId="{AC35FC4B-FCBB-4F69-83D7-E9866DD1B2E0}" srcOrd="1" destOrd="0" parTransId="{BBC01058-C8B7-4343-8418-07D3B4C82865}" sibTransId="{1EACB649-0DB2-4185-9B29-FF6926DF37C3}"/>
    <dgm:cxn modelId="{2A8047C4-DB99-49DA-901B-25D941005BF1}" srcId="{036B2127-EB5A-47A5-AEB3-5894EC70AAEE}" destId="{01556A5A-42BA-4679-BD2D-94B264B7BB29}" srcOrd="0" destOrd="0" parTransId="{E58B11B3-EF88-43E1-8AF3-F9BC90102B79}" sibTransId="{B21976CB-DBF4-4D9B-B4E8-D5CDC6D8CF8D}"/>
    <dgm:cxn modelId="{274FB3DB-BD38-44E8-B815-4D1B7ACD588B}" type="presOf" srcId="{01556A5A-42BA-4679-BD2D-94B264B7BB29}" destId="{B12315F1-EE1D-4C4D-A00E-6F89B106053E}" srcOrd="0" destOrd="0" presId="urn:microsoft.com/office/officeart/2018/2/layout/IconCircleList"/>
    <dgm:cxn modelId="{6F1C8AEC-0646-4AF3-97B7-9E9A0D7E1B87}" type="presOf" srcId="{1EACB649-0DB2-4185-9B29-FF6926DF37C3}" destId="{17793109-8D12-4AB3-B053-E2D7E1C5120C}" srcOrd="0" destOrd="0" presId="urn:microsoft.com/office/officeart/2018/2/layout/IconCircleList"/>
    <dgm:cxn modelId="{78363DFF-8A64-46DF-B93A-B4A2D018054E}" type="presOf" srcId="{E3294EFC-03B5-4030-8E4C-363CCE04BBD4}" destId="{F791538C-77F3-46B8-BF8D-69C765537EF7}" srcOrd="0" destOrd="0" presId="urn:microsoft.com/office/officeart/2018/2/layout/IconCircleList"/>
    <dgm:cxn modelId="{43FC3DB8-77FB-4910-A37E-E2235EF55C53}" type="presParOf" srcId="{695A40F7-E67E-4792-ADBB-244D6D5AD6DF}" destId="{19C32551-294B-40D0-8649-3599C6C67102}" srcOrd="0" destOrd="0" presId="urn:microsoft.com/office/officeart/2018/2/layout/IconCircleList"/>
    <dgm:cxn modelId="{E72C9B61-9C52-4B18-B2CD-1CA19E35703F}" type="presParOf" srcId="{19C32551-294B-40D0-8649-3599C6C67102}" destId="{AFD98D89-A9AF-43F0-A280-31502363918F}" srcOrd="0" destOrd="0" presId="urn:microsoft.com/office/officeart/2018/2/layout/IconCircleList"/>
    <dgm:cxn modelId="{C04E0CE1-1E27-45FB-BE01-9585BE490D23}" type="presParOf" srcId="{AFD98D89-A9AF-43F0-A280-31502363918F}" destId="{C4D221EC-7AEE-404A-B8E6-6AFD91DFDDD7}" srcOrd="0" destOrd="0" presId="urn:microsoft.com/office/officeart/2018/2/layout/IconCircleList"/>
    <dgm:cxn modelId="{1B637B6B-99FA-4140-AAA8-9B0FC96DA1E4}" type="presParOf" srcId="{AFD98D89-A9AF-43F0-A280-31502363918F}" destId="{08C9DFC1-BE1E-4559-9F43-8B8F0C3C8A41}" srcOrd="1" destOrd="0" presId="urn:microsoft.com/office/officeart/2018/2/layout/IconCircleList"/>
    <dgm:cxn modelId="{D58AC8B3-59D4-4D09-811C-3F7755901F1C}" type="presParOf" srcId="{AFD98D89-A9AF-43F0-A280-31502363918F}" destId="{DC0D1071-047F-4DF8-BE0D-63DF20A841FB}" srcOrd="2" destOrd="0" presId="urn:microsoft.com/office/officeart/2018/2/layout/IconCircleList"/>
    <dgm:cxn modelId="{B1667A9B-1BC7-416B-A947-BA6D46DFB03A}" type="presParOf" srcId="{AFD98D89-A9AF-43F0-A280-31502363918F}" destId="{B12315F1-EE1D-4C4D-A00E-6F89B106053E}" srcOrd="3" destOrd="0" presId="urn:microsoft.com/office/officeart/2018/2/layout/IconCircleList"/>
    <dgm:cxn modelId="{495A8342-3EBD-444C-918E-91FB52E4B44C}" type="presParOf" srcId="{19C32551-294B-40D0-8649-3599C6C67102}" destId="{29F7F39A-3870-4600-BA84-B533C46158F4}" srcOrd="1" destOrd="0" presId="urn:microsoft.com/office/officeart/2018/2/layout/IconCircleList"/>
    <dgm:cxn modelId="{761499B7-C9C0-4B8C-B9EC-40BA6B3A500A}" type="presParOf" srcId="{19C32551-294B-40D0-8649-3599C6C67102}" destId="{76BBF8E0-7649-493B-A806-F957B67718F4}" srcOrd="2" destOrd="0" presId="urn:microsoft.com/office/officeart/2018/2/layout/IconCircleList"/>
    <dgm:cxn modelId="{7CB48866-9998-4DD9-8CF7-62BD46FA63E2}" type="presParOf" srcId="{76BBF8E0-7649-493B-A806-F957B67718F4}" destId="{DD814453-A583-4E69-8003-E52B0D07968B}" srcOrd="0" destOrd="0" presId="urn:microsoft.com/office/officeart/2018/2/layout/IconCircleList"/>
    <dgm:cxn modelId="{EA94D205-A5E9-4BA8-BA74-7DBCA54E71B0}" type="presParOf" srcId="{76BBF8E0-7649-493B-A806-F957B67718F4}" destId="{25D693B7-01EF-470F-A1D8-C49B272C2856}" srcOrd="1" destOrd="0" presId="urn:microsoft.com/office/officeart/2018/2/layout/IconCircleList"/>
    <dgm:cxn modelId="{232764FA-E1DF-4703-9ABE-5188B00B1055}" type="presParOf" srcId="{76BBF8E0-7649-493B-A806-F957B67718F4}" destId="{B6CD1934-4CAF-4AF0-9C2F-49161A5BEEE1}" srcOrd="2" destOrd="0" presId="urn:microsoft.com/office/officeart/2018/2/layout/IconCircleList"/>
    <dgm:cxn modelId="{7A857BEE-0208-41F1-976A-3CC3637CD020}" type="presParOf" srcId="{76BBF8E0-7649-493B-A806-F957B67718F4}" destId="{15B6B8A2-7730-4FAA-8833-832FE664ACB7}" srcOrd="3" destOrd="0" presId="urn:microsoft.com/office/officeart/2018/2/layout/IconCircleList"/>
    <dgm:cxn modelId="{802434C7-7B77-4029-9B90-B6670F5C0463}" type="presParOf" srcId="{19C32551-294B-40D0-8649-3599C6C67102}" destId="{17793109-8D12-4AB3-B053-E2D7E1C5120C}" srcOrd="3" destOrd="0" presId="urn:microsoft.com/office/officeart/2018/2/layout/IconCircleList"/>
    <dgm:cxn modelId="{8093C8FB-BE68-4C8E-9470-AB7CB555C9F7}" type="presParOf" srcId="{19C32551-294B-40D0-8649-3599C6C67102}" destId="{4EE085EA-EB4E-479E-9940-254319B454D7}" srcOrd="4" destOrd="0" presId="urn:microsoft.com/office/officeart/2018/2/layout/IconCircleList"/>
    <dgm:cxn modelId="{D1D5F194-426C-497F-AA64-5ACDEEE82725}" type="presParOf" srcId="{4EE085EA-EB4E-479E-9940-254319B454D7}" destId="{BF2D5D86-050E-4E4A-8FC6-C8F5B00DA8B4}" srcOrd="0" destOrd="0" presId="urn:microsoft.com/office/officeart/2018/2/layout/IconCircleList"/>
    <dgm:cxn modelId="{14B7D1E9-1634-4B45-96F0-22A582C752A1}" type="presParOf" srcId="{4EE085EA-EB4E-479E-9940-254319B454D7}" destId="{4C846E62-27D5-4C5B-BB36-8E271CF93E4F}" srcOrd="1" destOrd="0" presId="urn:microsoft.com/office/officeart/2018/2/layout/IconCircleList"/>
    <dgm:cxn modelId="{5FC5E6B5-1EDC-41A0-9494-E1A231E8FAA7}" type="presParOf" srcId="{4EE085EA-EB4E-479E-9940-254319B454D7}" destId="{EEA6CF27-D5CA-4A95-9753-D90D7F5691F7}" srcOrd="2" destOrd="0" presId="urn:microsoft.com/office/officeart/2018/2/layout/IconCircleList"/>
    <dgm:cxn modelId="{CA3046EC-12FA-4C54-B4EF-6BF332061C37}" type="presParOf" srcId="{4EE085EA-EB4E-479E-9940-254319B454D7}" destId="{F791538C-77F3-46B8-BF8D-69C765537EF7}" srcOrd="3" destOrd="0" presId="urn:microsoft.com/office/officeart/2018/2/layout/IconCircleList"/>
    <dgm:cxn modelId="{F23046B5-2143-4F2A-AC12-62326A48C6D2}" type="presParOf" srcId="{19C32551-294B-40D0-8649-3599C6C67102}" destId="{405B7A33-8A94-435F-AC0D-248136635735}" srcOrd="5" destOrd="0" presId="urn:microsoft.com/office/officeart/2018/2/layout/IconCircleList"/>
    <dgm:cxn modelId="{74AB3B26-3C66-41B2-BCC9-3776FFD3FE8E}" type="presParOf" srcId="{19C32551-294B-40D0-8649-3599C6C67102}" destId="{4EFA58B4-6899-4AD3-A5AA-73E357284625}" srcOrd="6" destOrd="0" presId="urn:microsoft.com/office/officeart/2018/2/layout/IconCircleList"/>
    <dgm:cxn modelId="{D0BE0609-F08C-471A-9201-1680B29AA1CA}" type="presParOf" srcId="{4EFA58B4-6899-4AD3-A5AA-73E357284625}" destId="{8F936D3E-D12C-4FB8-BE53-3A39868D0108}" srcOrd="0" destOrd="0" presId="urn:microsoft.com/office/officeart/2018/2/layout/IconCircleList"/>
    <dgm:cxn modelId="{37841BD8-8EE4-4B36-90A8-3526731A44AB}" type="presParOf" srcId="{4EFA58B4-6899-4AD3-A5AA-73E357284625}" destId="{76B9ED06-467C-4291-815C-CB63087E5947}" srcOrd="1" destOrd="0" presId="urn:microsoft.com/office/officeart/2018/2/layout/IconCircleList"/>
    <dgm:cxn modelId="{A448A2B0-3F4A-49F2-8014-1835DB1D74FF}" type="presParOf" srcId="{4EFA58B4-6899-4AD3-A5AA-73E357284625}" destId="{4ACCC7F1-7500-4796-AA1C-3C654FF4FA7F}" srcOrd="2" destOrd="0" presId="urn:microsoft.com/office/officeart/2018/2/layout/IconCircleList"/>
    <dgm:cxn modelId="{EBD326EC-B66A-4FD6-B3F9-A90E41B76311}" type="presParOf" srcId="{4EFA58B4-6899-4AD3-A5AA-73E357284625}" destId="{E1E8C41B-B7DB-4B3C-A89E-6CAA254170D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D7B6B9-E23A-47E5-A7C2-BC5EB5B3D457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04EEC6A-6B1C-4B97-A90E-2D48F11927F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Root problem: a 30% decline in in-store sales over the past 12 months</a:t>
          </a:r>
          <a:endParaRPr lang="en-US"/>
        </a:p>
      </dgm:t>
    </dgm:pt>
    <dgm:pt modelId="{1F4F4940-4CE8-404E-BBB3-4A36584FF515}" type="parTrans" cxnId="{702CE118-299E-4B27-BDA4-CB362798234A}">
      <dgm:prSet/>
      <dgm:spPr/>
      <dgm:t>
        <a:bodyPr/>
        <a:lstStyle/>
        <a:p>
          <a:endParaRPr lang="en-US"/>
        </a:p>
      </dgm:t>
    </dgm:pt>
    <dgm:pt modelId="{1EEA3003-D63B-4F26-B216-0DF0106BC632}" type="sibTrans" cxnId="{702CE118-299E-4B27-BDA4-CB362798234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65430497-6053-465B-8A14-1FC74A2BCF1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reasons of the decline: new competitors entering the market inflation increasing higher costs, growth of online flower retailers,reduced high street foot traffic {external}</a:t>
          </a:r>
          <a:endParaRPr lang="en-US"/>
        </a:p>
      </dgm:t>
    </dgm:pt>
    <dgm:pt modelId="{F609FAF4-9CBE-49C6-AF35-D10A8A346336}" type="parTrans" cxnId="{839E2FC0-D4CE-433B-9224-C741F69C9B88}">
      <dgm:prSet/>
      <dgm:spPr/>
      <dgm:t>
        <a:bodyPr/>
        <a:lstStyle/>
        <a:p>
          <a:endParaRPr lang="en-US"/>
        </a:p>
      </dgm:t>
    </dgm:pt>
    <dgm:pt modelId="{CFBC664B-1B15-4F42-92D8-230D63E94374}" type="sibTrans" cxnId="{839E2FC0-D4CE-433B-9224-C741F69C9B8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FA1A5F4F-A5AE-495F-87F3-CE0A09C6858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lack of flexible delivery options, lack of social media tools,higher prices due to sustainable materials {internal}</a:t>
          </a:r>
          <a:endParaRPr lang="en-US"/>
        </a:p>
      </dgm:t>
    </dgm:pt>
    <dgm:pt modelId="{6688B291-C192-4616-93CE-E66CDBA1992E}" type="parTrans" cxnId="{85992C2D-7D57-4D85-B25D-2FE66B279BFB}">
      <dgm:prSet/>
      <dgm:spPr/>
      <dgm:t>
        <a:bodyPr/>
        <a:lstStyle/>
        <a:p>
          <a:endParaRPr lang="en-US"/>
        </a:p>
      </dgm:t>
    </dgm:pt>
    <dgm:pt modelId="{A3DF6367-3C88-4EA6-BD52-C61E564561F2}" type="sibTrans" cxnId="{85992C2D-7D57-4D85-B25D-2FE66B279BFB}">
      <dgm:prSet/>
      <dgm:spPr/>
      <dgm:t>
        <a:bodyPr/>
        <a:lstStyle/>
        <a:p>
          <a:endParaRPr lang="en-US"/>
        </a:p>
      </dgm:t>
    </dgm:pt>
    <dgm:pt modelId="{F1CC349D-329F-468B-9773-63510D896EBF}" type="pres">
      <dgm:prSet presAssocID="{73D7B6B9-E23A-47E5-A7C2-BC5EB5B3D457}" presName="root" presStyleCnt="0">
        <dgm:presLayoutVars>
          <dgm:dir/>
          <dgm:resizeHandles val="exact"/>
        </dgm:presLayoutVars>
      </dgm:prSet>
      <dgm:spPr/>
    </dgm:pt>
    <dgm:pt modelId="{8CEB1DEF-A296-4ABC-B383-87E0BEA1A112}" type="pres">
      <dgm:prSet presAssocID="{73D7B6B9-E23A-47E5-A7C2-BC5EB5B3D457}" presName="container" presStyleCnt="0">
        <dgm:presLayoutVars>
          <dgm:dir/>
          <dgm:resizeHandles val="exact"/>
        </dgm:presLayoutVars>
      </dgm:prSet>
      <dgm:spPr/>
    </dgm:pt>
    <dgm:pt modelId="{861F2D9D-2005-42E1-87F9-E5EB4812CCF2}" type="pres">
      <dgm:prSet presAssocID="{D04EEC6A-6B1C-4B97-A90E-2D48F11927F1}" presName="compNode" presStyleCnt="0"/>
      <dgm:spPr/>
    </dgm:pt>
    <dgm:pt modelId="{05D7647A-1E33-4108-8D4C-BC54511DFA03}" type="pres">
      <dgm:prSet presAssocID="{D04EEC6A-6B1C-4B97-A90E-2D48F11927F1}" presName="iconBgRect" presStyleLbl="bgShp" presStyleIdx="0" presStyleCnt="3"/>
      <dgm:spPr/>
    </dgm:pt>
    <dgm:pt modelId="{8E47EC09-D7DA-45F3-9B1A-E9638E41EDCC}" type="pres">
      <dgm:prSet presAssocID="{D04EEC6A-6B1C-4B97-A90E-2D48F11927F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tella"/>
        </a:ext>
      </dgm:extLst>
    </dgm:pt>
    <dgm:pt modelId="{43BFC79F-9620-4F81-9ACF-9A128206605F}" type="pres">
      <dgm:prSet presAssocID="{D04EEC6A-6B1C-4B97-A90E-2D48F11927F1}" presName="spaceRect" presStyleCnt="0"/>
      <dgm:spPr/>
    </dgm:pt>
    <dgm:pt modelId="{201CC1CD-E5BC-4F34-A3A9-45EA9608239C}" type="pres">
      <dgm:prSet presAssocID="{D04EEC6A-6B1C-4B97-A90E-2D48F11927F1}" presName="textRect" presStyleLbl="revTx" presStyleIdx="0" presStyleCnt="3">
        <dgm:presLayoutVars>
          <dgm:chMax val="1"/>
          <dgm:chPref val="1"/>
        </dgm:presLayoutVars>
      </dgm:prSet>
      <dgm:spPr/>
    </dgm:pt>
    <dgm:pt modelId="{8BE1A7DA-0A5C-44D0-99B9-AC95F5E31969}" type="pres">
      <dgm:prSet presAssocID="{1EEA3003-D63B-4F26-B216-0DF0106BC632}" presName="sibTrans" presStyleLbl="sibTrans2D1" presStyleIdx="0" presStyleCnt="0"/>
      <dgm:spPr/>
    </dgm:pt>
    <dgm:pt modelId="{C8DFE805-EFF8-4A9F-84CE-6E5BE1FA34EA}" type="pres">
      <dgm:prSet presAssocID="{65430497-6053-465B-8A14-1FC74A2BCF1E}" presName="compNode" presStyleCnt="0"/>
      <dgm:spPr/>
    </dgm:pt>
    <dgm:pt modelId="{3B360F66-038C-4AC6-B36B-7F42ABC78FC0}" type="pres">
      <dgm:prSet presAssocID="{65430497-6053-465B-8A14-1FC74A2BCF1E}" presName="iconBgRect" presStyleLbl="bgShp" presStyleIdx="1" presStyleCnt="3"/>
      <dgm:spPr/>
    </dgm:pt>
    <dgm:pt modelId="{6F25CBC4-EBB6-4337-95A4-8E79E40E40A9}" type="pres">
      <dgm:prSet presAssocID="{65430497-6053-465B-8A14-1FC74A2BCF1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Graph with Upward Trend"/>
        </a:ext>
      </dgm:extLst>
    </dgm:pt>
    <dgm:pt modelId="{09C5DFB6-C3D0-4A0F-90A2-60FED52919E3}" type="pres">
      <dgm:prSet presAssocID="{65430497-6053-465B-8A14-1FC74A2BCF1E}" presName="spaceRect" presStyleCnt="0"/>
      <dgm:spPr/>
    </dgm:pt>
    <dgm:pt modelId="{08CEEA72-EFE7-48D2-8C8C-C4991128ACB8}" type="pres">
      <dgm:prSet presAssocID="{65430497-6053-465B-8A14-1FC74A2BCF1E}" presName="textRect" presStyleLbl="revTx" presStyleIdx="1" presStyleCnt="3">
        <dgm:presLayoutVars>
          <dgm:chMax val="1"/>
          <dgm:chPref val="1"/>
        </dgm:presLayoutVars>
      </dgm:prSet>
      <dgm:spPr/>
    </dgm:pt>
    <dgm:pt modelId="{D5C9DD78-2A1D-453E-94AE-B8C24EF74591}" type="pres">
      <dgm:prSet presAssocID="{CFBC664B-1B15-4F42-92D8-230D63E94374}" presName="sibTrans" presStyleLbl="sibTrans2D1" presStyleIdx="0" presStyleCnt="0"/>
      <dgm:spPr/>
    </dgm:pt>
    <dgm:pt modelId="{49C1DF31-D360-417F-86A5-8BDDAC13EC71}" type="pres">
      <dgm:prSet presAssocID="{FA1A5F4F-A5AE-495F-87F3-CE0A09C68587}" presName="compNode" presStyleCnt="0"/>
      <dgm:spPr/>
    </dgm:pt>
    <dgm:pt modelId="{01C7018A-F1FA-4BC8-AD4E-BEF1825F8BB3}" type="pres">
      <dgm:prSet presAssocID="{FA1A5F4F-A5AE-495F-87F3-CE0A09C68587}" presName="iconBgRect" presStyleLbl="bgShp" presStyleIdx="2" presStyleCnt="3"/>
      <dgm:spPr/>
    </dgm:pt>
    <dgm:pt modelId="{B5824DC0-3418-41D2-B504-5048C2416DD7}" type="pres">
      <dgm:prSet presAssocID="{FA1A5F4F-A5AE-495F-87F3-CE0A09C6858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24F9A923-AFEB-42F9-B5DE-E9D3CC790C70}" type="pres">
      <dgm:prSet presAssocID="{FA1A5F4F-A5AE-495F-87F3-CE0A09C68587}" presName="spaceRect" presStyleCnt="0"/>
      <dgm:spPr/>
    </dgm:pt>
    <dgm:pt modelId="{CEBD5717-D0A0-4432-961D-8A35A831D246}" type="pres">
      <dgm:prSet presAssocID="{FA1A5F4F-A5AE-495F-87F3-CE0A09C68587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6CE950C-2D81-442D-98B3-FE05072A52A8}" type="presOf" srcId="{73D7B6B9-E23A-47E5-A7C2-BC5EB5B3D457}" destId="{F1CC349D-329F-468B-9773-63510D896EBF}" srcOrd="0" destOrd="0" presId="urn:microsoft.com/office/officeart/2018/2/layout/IconCircleList"/>
    <dgm:cxn modelId="{7E2AF411-6326-4293-AE82-133D811324C6}" type="presOf" srcId="{1EEA3003-D63B-4F26-B216-0DF0106BC632}" destId="{8BE1A7DA-0A5C-44D0-99B9-AC95F5E31969}" srcOrd="0" destOrd="0" presId="urn:microsoft.com/office/officeart/2018/2/layout/IconCircleList"/>
    <dgm:cxn modelId="{702CE118-299E-4B27-BDA4-CB362798234A}" srcId="{73D7B6B9-E23A-47E5-A7C2-BC5EB5B3D457}" destId="{D04EEC6A-6B1C-4B97-A90E-2D48F11927F1}" srcOrd="0" destOrd="0" parTransId="{1F4F4940-4CE8-404E-BBB3-4A36584FF515}" sibTransId="{1EEA3003-D63B-4F26-B216-0DF0106BC632}"/>
    <dgm:cxn modelId="{85992C2D-7D57-4D85-B25D-2FE66B279BFB}" srcId="{73D7B6B9-E23A-47E5-A7C2-BC5EB5B3D457}" destId="{FA1A5F4F-A5AE-495F-87F3-CE0A09C68587}" srcOrd="2" destOrd="0" parTransId="{6688B291-C192-4616-93CE-E66CDBA1992E}" sibTransId="{A3DF6367-3C88-4EA6-BD52-C61E564561F2}"/>
    <dgm:cxn modelId="{ED7D932F-FF00-4349-8247-1F736319BEB2}" type="presOf" srcId="{D04EEC6A-6B1C-4B97-A90E-2D48F11927F1}" destId="{201CC1CD-E5BC-4F34-A3A9-45EA9608239C}" srcOrd="0" destOrd="0" presId="urn:microsoft.com/office/officeart/2018/2/layout/IconCircleList"/>
    <dgm:cxn modelId="{1C01D660-0871-48A3-B9F5-CE0B24C64781}" type="presOf" srcId="{65430497-6053-465B-8A14-1FC74A2BCF1E}" destId="{08CEEA72-EFE7-48D2-8C8C-C4991128ACB8}" srcOrd="0" destOrd="0" presId="urn:microsoft.com/office/officeart/2018/2/layout/IconCircleList"/>
    <dgm:cxn modelId="{E2799778-AD48-4A8B-8810-C0EB01ADD9FA}" type="presOf" srcId="{FA1A5F4F-A5AE-495F-87F3-CE0A09C68587}" destId="{CEBD5717-D0A0-4432-961D-8A35A831D246}" srcOrd="0" destOrd="0" presId="urn:microsoft.com/office/officeart/2018/2/layout/IconCircleList"/>
    <dgm:cxn modelId="{839E2FC0-D4CE-433B-9224-C741F69C9B88}" srcId="{73D7B6B9-E23A-47E5-A7C2-BC5EB5B3D457}" destId="{65430497-6053-465B-8A14-1FC74A2BCF1E}" srcOrd="1" destOrd="0" parTransId="{F609FAF4-9CBE-49C6-AF35-D10A8A346336}" sibTransId="{CFBC664B-1B15-4F42-92D8-230D63E94374}"/>
    <dgm:cxn modelId="{B31F5ECD-2082-4F9C-9C1D-72CBB95A6746}" type="presOf" srcId="{CFBC664B-1B15-4F42-92D8-230D63E94374}" destId="{D5C9DD78-2A1D-453E-94AE-B8C24EF74591}" srcOrd="0" destOrd="0" presId="urn:microsoft.com/office/officeart/2018/2/layout/IconCircleList"/>
    <dgm:cxn modelId="{14BFA13C-1FFE-4420-8F7B-A0C603EA2DF5}" type="presParOf" srcId="{F1CC349D-329F-468B-9773-63510D896EBF}" destId="{8CEB1DEF-A296-4ABC-B383-87E0BEA1A112}" srcOrd="0" destOrd="0" presId="urn:microsoft.com/office/officeart/2018/2/layout/IconCircleList"/>
    <dgm:cxn modelId="{24D0E75C-B2CF-4DFB-8D68-30E64AA628C2}" type="presParOf" srcId="{8CEB1DEF-A296-4ABC-B383-87E0BEA1A112}" destId="{861F2D9D-2005-42E1-87F9-E5EB4812CCF2}" srcOrd="0" destOrd="0" presId="urn:microsoft.com/office/officeart/2018/2/layout/IconCircleList"/>
    <dgm:cxn modelId="{7E4270EC-DA91-4306-9AB3-2DC1E2F64966}" type="presParOf" srcId="{861F2D9D-2005-42E1-87F9-E5EB4812CCF2}" destId="{05D7647A-1E33-4108-8D4C-BC54511DFA03}" srcOrd="0" destOrd="0" presId="urn:microsoft.com/office/officeart/2018/2/layout/IconCircleList"/>
    <dgm:cxn modelId="{4C1ECBC1-1044-4759-B70E-ECF188D2C62C}" type="presParOf" srcId="{861F2D9D-2005-42E1-87F9-E5EB4812CCF2}" destId="{8E47EC09-D7DA-45F3-9B1A-E9638E41EDCC}" srcOrd="1" destOrd="0" presId="urn:microsoft.com/office/officeart/2018/2/layout/IconCircleList"/>
    <dgm:cxn modelId="{EF7622D1-6D68-444C-BE40-69D0241FF15E}" type="presParOf" srcId="{861F2D9D-2005-42E1-87F9-E5EB4812CCF2}" destId="{43BFC79F-9620-4F81-9ACF-9A128206605F}" srcOrd="2" destOrd="0" presId="urn:microsoft.com/office/officeart/2018/2/layout/IconCircleList"/>
    <dgm:cxn modelId="{56F6F973-0E61-4E6D-AB14-7B5406A2E186}" type="presParOf" srcId="{861F2D9D-2005-42E1-87F9-E5EB4812CCF2}" destId="{201CC1CD-E5BC-4F34-A3A9-45EA9608239C}" srcOrd="3" destOrd="0" presId="urn:microsoft.com/office/officeart/2018/2/layout/IconCircleList"/>
    <dgm:cxn modelId="{7D326577-255B-4323-8CF4-8BFFAD33107F}" type="presParOf" srcId="{8CEB1DEF-A296-4ABC-B383-87E0BEA1A112}" destId="{8BE1A7DA-0A5C-44D0-99B9-AC95F5E31969}" srcOrd="1" destOrd="0" presId="urn:microsoft.com/office/officeart/2018/2/layout/IconCircleList"/>
    <dgm:cxn modelId="{78FE422F-0602-4955-B068-DA2CA71941FD}" type="presParOf" srcId="{8CEB1DEF-A296-4ABC-B383-87E0BEA1A112}" destId="{C8DFE805-EFF8-4A9F-84CE-6E5BE1FA34EA}" srcOrd="2" destOrd="0" presId="urn:microsoft.com/office/officeart/2018/2/layout/IconCircleList"/>
    <dgm:cxn modelId="{244D9FEA-7EE0-47B5-A4E6-579EF8ED190E}" type="presParOf" srcId="{C8DFE805-EFF8-4A9F-84CE-6E5BE1FA34EA}" destId="{3B360F66-038C-4AC6-B36B-7F42ABC78FC0}" srcOrd="0" destOrd="0" presId="urn:microsoft.com/office/officeart/2018/2/layout/IconCircleList"/>
    <dgm:cxn modelId="{0F0B67E0-6D83-43D0-B9A3-7259FE2B6261}" type="presParOf" srcId="{C8DFE805-EFF8-4A9F-84CE-6E5BE1FA34EA}" destId="{6F25CBC4-EBB6-4337-95A4-8E79E40E40A9}" srcOrd="1" destOrd="0" presId="urn:microsoft.com/office/officeart/2018/2/layout/IconCircleList"/>
    <dgm:cxn modelId="{0EC706F3-1C98-4B5A-85B4-DE20C5AA1E74}" type="presParOf" srcId="{C8DFE805-EFF8-4A9F-84CE-6E5BE1FA34EA}" destId="{09C5DFB6-C3D0-4A0F-90A2-60FED52919E3}" srcOrd="2" destOrd="0" presId="urn:microsoft.com/office/officeart/2018/2/layout/IconCircleList"/>
    <dgm:cxn modelId="{EE41729A-00E2-4FB6-A19E-C4DC930CB73A}" type="presParOf" srcId="{C8DFE805-EFF8-4A9F-84CE-6E5BE1FA34EA}" destId="{08CEEA72-EFE7-48D2-8C8C-C4991128ACB8}" srcOrd="3" destOrd="0" presId="urn:microsoft.com/office/officeart/2018/2/layout/IconCircleList"/>
    <dgm:cxn modelId="{92201342-BE2A-49A4-859D-1E9A791109AB}" type="presParOf" srcId="{8CEB1DEF-A296-4ABC-B383-87E0BEA1A112}" destId="{D5C9DD78-2A1D-453E-94AE-B8C24EF74591}" srcOrd="3" destOrd="0" presId="urn:microsoft.com/office/officeart/2018/2/layout/IconCircleList"/>
    <dgm:cxn modelId="{B043C335-5646-4917-B964-8B3EE02039B4}" type="presParOf" srcId="{8CEB1DEF-A296-4ABC-B383-87E0BEA1A112}" destId="{49C1DF31-D360-417F-86A5-8BDDAC13EC71}" srcOrd="4" destOrd="0" presId="urn:microsoft.com/office/officeart/2018/2/layout/IconCircleList"/>
    <dgm:cxn modelId="{E24BB082-FC31-498F-8739-F0038EBED5AD}" type="presParOf" srcId="{49C1DF31-D360-417F-86A5-8BDDAC13EC71}" destId="{01C7018A-F1FA-4BC8-AD4E-BEF1825F8BB3}" srcOrd="0" destOrd="0" presId="urn:microsoft.com/office/officeart/2018/2/layout/IconCircleList"/>
    <dgm:cxn modelId="{D8E5F8E3-92AA-49D4-BC3F-0F282D658BFA}" type="presParOf" srcId="{49C1DF31-D360-417F-86A5-8BDDAC13EC71}" destId="{B5824DC0-3418-41D2-B504-5048C2416DD7}" srcOrd="1" destOrd="0" presId="urn:microsoft.com/office/officeart/2018/2/layout/IconCircleList"/>
    <dgm:cxn modelId="{21684801-7569-487B-B735-8B7AF42B3EE8}" type="presParOf" srcId="{49C1DF31-D360-417F-86A5-8BDDAC13EC71}" destId="{24F9A923-AFEB-42F9-B5DE-E9D3CC790C70}" srcOrd="2" destOrd="0" presId="urn:microsoft.com/office/officeart/2018/2/layout/IconCircleList"/>
    <dgm:cxn modelId="{CD304E5C-E403-4F81-937B-9EB7DD25EABE}" type="presParOf" srcId="{49C1DF31-D360-417F-86A5-8BDDAC13EC71}" destId="{CEBD5717-D0A0-4432-961D-8A35A831D246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04B71A-9168-446C-8883-779685CDC542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00050C0-9AB2-40B3-BEE0-4F74D8B8960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The PESTEL method in business is an analysis tool used to evaluate a company by six key external factors: Political, Economic, Social, Technological, Ecological, and Legal. </a:t>
          </a:r>
          <a:endParaRPr lang="en-US"/>
        </a:p>
      </dgm:t>
    </dgm:pt>
    <dgm:pt modelId="{FF4D6C75-580E-4729-8C4F-853EAB58E9F2}" type="parTrans" cxnId="{1236BCDC-5474-4800-9FA9-047A3FB79D0C}">
      <dgm:prSet/>
      <dgm:spPr/>
      <dgm:t>
        <a:bodyPr/>
        <a:lstStyle/>
        <a:p>
          <a:endParaRPr lang="en-US"/>
        </a:p>
      </dgm:t>
    </dgm:pt>
    <dgm:pt modelId="{ABCB7D77-5CCB-4E5B-B062-89E86FBD6FFC}" type="sibTrans" cxnId="{1236BCDC-5474-4800-9FA9-047A3FB79D0C}">
      <dgm:prSet/>
      <dgm:spPr/>
      <dgm:t>
        <a:bodyPr/>
        <a:lstStyle/>
        <a:p>
          <a:endParaRPr lang="en-US"/>
        </a:p>
      </dgm:t>
    </dgm:pt>
    <dgm:pt modelId="{E27C062F-4486-4951-8C12-33A4C53024D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Its used to help business to help understand external opportunities befor emaking strategic decisions.</a:t>
          </a:r>
          <a:endParaRPr lang="en-US"/>
        </a:p>
      </dgm:t>
    </dgm:pt>
    <dgm:pt modelId="{273365E9-06DB-48E0-8614-5A80E5A2AD53}" type="parTrans" cxnId="{BAFA3FD6-F485-4C8C-ACDA-8CD83854F409}">
      <dgm:prSet/>
      <dgm:spPr/>
      <dgm:t>
        <a:bodyPr/>
        <a:lstStyle/>
        <a:p>
          <a:endParaRPr lang="en-US"/>
        </a:p>
      </dgm:t>
    </dgm:pt>
    <dgm:pt modelId="{AC289E4E-23C1-4280-95AF-D16D35CE8331}" type="sibTrans" cxnId="{BAFA3FD6-F485-4C8C-ACDA-8CD83854F409}">
      <dgm:prSet/>
      <dgm:spPr/>
      <dgm:t>
        <a:bodyPr/>
        <a:lstStyle/>
        <a:p>
          <a:endParaRPr lang="en-US"/>
        </a:p>
      </dgm:t>
    </dgm:pt>
    <dgm:pt modelId="{4A0DF701-F5E5-4EFA-A0C6-F45623CF3EA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Benefits: it helps identify risks and opportunities, has a strategic planning , very easy to aplly in bsuiness cases, encourages external analysis</a:t>
          </a:r>
          <a:endParaRPr lang="en-US"/>
        </a:p>
      </dgm:t>
    </dgm:pt>
    <dgm:pt modelId="{1D54BD32-9DF9-441D-B2DD-17EF4C4337FE}" type="parTrans" cxnId="{E93FC055-4C69-4993-B981-8A34005FF1D5}">
      <dgm:prSet/>
      <dgm:spPr/>
      <dgm:t>
        <a:bodyPr/>
        <a:lstStyle/>
        <a:p>
          <a:endParaRPr lang="en-US"/>
        </a:p>
      </dgm:t>
    </dgm:pt>
    <dgm:pt modelId="{1C52E10D-21E0-486E-A74C-F0D83365C9F5}" type="sibTrans" cxnId="{E93FC055-4C69-4993-B981-8A34005FF1D5}">
      <dgm:prSet/>
      <dgm:spPr/>
      <dgm:t>
        <a:bodyPr/>
        <a:lstStyle/>
        <a:p>
          <a:endParaRPr lang="en-US"/>
        </a:p>
      </dgm:t>
    </dgm:pt>
    <dgm:pt modelId="{8652BC8C-359A-4AF0-A425-7E8627C815F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Criticism:  not prioritizing which factors are more important, not considering internal strenghts and weaknesses, external factors change quickly</a:t>
          </a:r>
          <a:endParaRPr lang="en-US"/>
        </a:p>
      </dgm:t>
    </dgm:pt>
    <dgm:pt modelId="{1A02F492-B60C-407E-B503-7BE580BDA349}" type="parTrans" cxnId="{106032E8-8362-4C07-8AB6-53E0C1C29EE9}">
      <dgm:prSet/>
      <dgm:spPr/>
      <dgm:t>
        <a:bodyPr/>
        <a:lstStyle/>
        <a:p>
          <a:endParaRPr lang="en-US"/>
        </a:p>
      </dgm:t>
    </dgm:pt>
    <dgm:pt modelId="{16710F3E-5196-42AF-874A-AEE5A646F57E}" type="sibTrans" cxnId="{106032E8-8362-4C07-8AB6-53E0C1C29EE9}">
      <dgm:prSet/>
      <dgm:spPr/>
      <dgm:t>
        <a:bodyPr/>
        <a:lstStyle/>
        <a:p>
          <a:endParaRPr lang="en-US"/>
        </a:p>
      </dgm:t>
    </dgm:pt>
    <dgm:pt modelId="{08A77B67-1168-4761-86DE-3D523514CF8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 conclusion PASTLE is useful for assesing the external environtment,but for internal analysis the SWOT tool would be better for a balanced business case. </a:t>
          </a:r>
          <a:endParaRPr lang="en-US"/>
        </a:p>
      </dgm:t>
    </dgm:pt>
    <dgm:pt modelId="{6B9AF401-8752-45B7-89C0-7777D092D180}" type="parTrans" cxnId="{91704B4C-B516-4FBA-97C6-5881F287C538}">
      <dgm:prSet/>
      <dgm:spPr/>
      <dgm:t>
        <a:bodyPr/>
        <a:lstStyle/>
        <a:p>
          <a:endParaRPr lang="en-US"/>
        </a:p>
      </dgm:t>
    </dgm:pt>
    <dgm:pt modelId="{AAC1929E-B0EA-4961-8289-55224FFB80EC}" type="sibTrans" cxnId="{91704B4C-B516-4FBA-97C6-5881F287C538}">
      <dgm:prSet/>
      <dgm:spPr/>
      <dgm:t>
        <a:bodyPr/>
        <a:lstStyle/>
        <a:p>
          <a:endParaRPr lang="en-US"/>
        </a:p>
      </dgm:t>
    </dgm:pt>
    <dgm:pt modelId="{395576B1-4B56-44A8-B7B6-06BA3ACE66B3}" type="pres">
      <dgm:prSet presAssocID="{E604B71A-9168-446C-8883-779685CDC542}" presName="root" presStyleCnt="0">
        <dgm:presLayoutVars>
          <dgm:dir/>
          <dgm:resizeHandles val="exact"/>
        </dgm:presLayoutVars>
      </dgm:prSet>
      <dgm:spPr/>
    </dgm:pt>
    <dgm:pt modelId="{867F327B-A9E6-4B59-BB1E-694841193DCB}" type="pres">
      <dgm:prSet presAssocID="{E00050C0-9AB2-40B3-BEE0-4F74D8B89604}" presName="compNode" presStyleCnt="0"/>
      <dgm:spPr/>
    </dgm:pt>
    <dgm:pt modelId="{BB782082-2C08-4CA1-AC0A-12ECCE076FDC}" type="pres">
      <dgm:prSet presAssocID="{E00050C0-9AB2-40B3-BEE0-4F74D8B89604}" presName="iconBgRect" presStyleLbl="bgShp" presStyleIdx="0" presStyleCnt="5"/>
      <dgm:spPr/>
    </dgm:pt>
    <dgm:pt modelId="{7804767F-340C-44CF-9A3E-2F2773917D95}" type="pres">
      <dgm:prSet presAssocID="{E00050C0-9AB2-40B3-BEE0-4F74D8B89604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nco"/>
        </a:ext>
      </dgm:extLst>
    </dgm:pt>
    <dgm:pt modelId="{F17E728D-82BA-4192-8B1F-7096C09F123A}" type="pres">
      <dgm:prSet presAssocID="{E00050C0-9AB2-40B3-BEE0-4F74D8B89604}" presName="spaceRect" presStyleCnt="0"/>
      <dgm:spPr/>
    </dgm:pt>
    <dgm:pt modelId="{48E8F37C-3728-454F-B6B1-6E958FAA5399}" type="pres">
      <dgm:prSet presAssocID="{E00050C0-9AB2-40B3-BEE0-4F74D8B89604}" presName="textRect" presStyleLbl="revTx" presStyleIdx="0" presStyleCnt="5">
        <dgm:presLayoutVars>
          <dgm:chMax val="1"/>
          <dgm:chPref val="1"/>
        </dgm:presLayoutVars>
      </dgm:prSet>
      <dgm:spPr/>
    </dgm:pt>
    <dgm:pt modelId="{CC376CB5-538E-4BA3-A142-7202AEF2E14B}" type="pres">
      <dgm:prSet presAssocID="{ABCB7D77-5CCB-4E5B-B062-89E86FBD6FFC}" presName="sibTrans" presStyleCnt="0"/>
      <dgm:spPr/>
    </dgm:pt>
    <dgm:pt modelId="{613AAF42-EE3B-40E1-A06B-C3B3DCE37A7D}" type="pres">
      <dgm:prSet presAssocID="{E27C062F-4486-4951-8C12-33A4C53024D8}" presName="compNode" presStyleCnt="0"/>
      <dgm:spPr/>
    </dgm:pt>
    <dgm:pt modelId="{121E106F-10F5-4FBC-BBE2-E930FA6D0F7E}" type="pres">
      <dgm:prSet presAssocID="{E27C062F-4486-4951-8C12-33A4C53024D8}" presName="iconBgRect" presStyleLbl="bgShp" presStyleIdx="1" presStyleCnt="5"/>
      <dgm:spPr/>
    </dgm:pt>
    <dgm:pt modelId="{905BA5A6-2500-4DB0-A444-0C699EFA1D93}" type="pres">
      <dgm:prSet presAssocID="{E27C062F-4486-4951-8C12-33A4C53024D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F26C1803-1464-4B7D-B748-9CF4191C1C49}" type="pres">
      <dgm:prSet presAssocID="{E27C062F-4486-4951-8C12-33A4C53024D8}" presName="spaceRect" presStyleCnt="0"/>
      <dgm:spPr/>
    </dgm:pt>
    <dgm:pt modelId="{44D3136A-AC1F-4068-A0C8-8828D0F19073}" type="pres">
      <dgm:prSet presAssocID="{E27C062F-4486-4951-8C12-33A4C53024D8}" presName="textRect" presStyleLbl="revTx" presStyleIdx="1" presStyleCnt="5">
        <dgm:presLayoutVars>
          <dgm:chMax val="1"/>
          <dgm:chPref val="1"/>
        </dgm:presLayoutVars>
      </dgm:prSet>
      <dgm:spPr/>
    </dgm:pt>
    <dgm:pt modelId="{8D6BB2A0-BB92-4F7E-82EB-39652E865C23}" type="pres">
      <dgm:prSet presAssocID="{AC289E4E-23C1-4280-95AF-D16D35CE8331}" presName="sibTrans" presStyleCnt="0"/>
      <dgm:spPr/>
    </dgm:pt>
    <dgm:pt modelId="{B0D4ED70-D74E-49E5-BD81-6B5140417BE3}" type="pres">
      <dgm:prSet presAssocID="{4A0DF701-F5E5-4EFA-A0C6-F45623CF3EA9}" presName="compNode" presStyleCnt="0"/>
      <dgm:spPr/>
    </dgm:pt>
    <dgm:pt modelId="{FD0AC0BA-34BF-4BC9-9CDE-58ECDF3A1A0F}" type="pres">
      <dgm:prSet presAssocID="{4A0DF701-F5E5-4EFA-A0C6-F45623CF3EA9}" presName="iconBgRect" presStyleLbl="bgShp" presStyleIdx="2" presStyleCnt="5"/>
      <dgm:spPr/>
    </dgm:pt>
    <dgm:pt modelId="{C7AB5342-2FAD-4A5D-9BF0-B15A5CA77680}" type="pres">
      <dgm:prSet presAssocID="{4A0DF701-F5E5-4EFA-A0C6-F45623CF3EA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enn Diagram"/>
        </a:ext>
      </dgm:extLst>
    </dgm:pt>
    <dgm:pt modelId="{01C9719E-3BE0-4845-87A6-254CF6499CE0}" type="pres">
      <dgm:prSet presAssocID="{4A0DF701-F5E5-4EFA-A0C6-F45623CF3EA9}" presName="spaceRect" presStyleCnt="0"/>
      <dgm:spPr/>
    </dgm:pt>
    <dgm:pt modelId="{A38808BC-0880-4A43-9868-1CF8D76C6162}" type="pres">
      <dgm:prSet presAssocID="{4A0DF701-F5E5-4EFA-A0C6-F45623CF3EA9}" presName="textRect" presStyleLbl="revTx" presStyleIdx="2" presStyleCnt="5">
        <dgm:presLayoutVars>
          <dgm:chMax val="1"/>
          <dgm:chPref val="1"/>
        </dgm:presLayoutVars>
      </dgm:prSet>
      <dgm:spPr/>
    </dgm:pt>
    <dgm:pt modelId="{FA492E72-8CD3-499B-91F1-8916BF761C98}" type="pres">
      <dgm:prSet presAssocID="{1C52E10D-21E0-486E-A74C-F0D83365C9F5}" presName="sibTrans" presStyleCnt="0"/>
      <dgm:spPr/>
    </dgm:pt>
    <dgm:pt modelId="{F6B29A55-AD46-4DA0-BFFD-8294443A76AF}" type="pres">
      <dgm:prSet presAssocID="{8652BC8C-359A-4AF0-A425-7E8627C815FC}" presName="compNode" presStyleCnt="0"/>
      <dgm:spPr/>
    </dgm:pt>
    <dgm:pt modelId="{957DA6FD-14A6-4140-8E62-4381C45425DE}" type="pres">
      <dgm:prSet presAssocID="{8652BC8C-359A-4AF0-A425-7E8627C815FC}" presName="iconBgRect" presStyleLbl="bgShp" presStyleIdx="3" presStyleCnt="5"/>
      <dgm:spPr/>
    </dgm:pt>
    <dgm:pt modelId="{F14453CE-EC63-4590-B4D4-BEE9C915A073}" type="pres">
      <dgm:prSet presAssocID="{8652BC8C-359A-4AF0-A425-7E8627C815FC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sbaladizo"/>
        </a:ext>
      </dgm:extLst>
    </dgm:pt>
    <dgm:pt modelId="{C2890D8F-FC09-43DC-987E-91D3D6FC9B62}" type="pres">
      <dgm:prSet presAssocID="{8652BC8C-359A-4AF0-A425-7E8627C815FC}" presName="spaceRect" presStyleCnt="0"/>
      <dgm:spPr/>
    </dgm:pt>
    <dgm:pt modelId="{C6F7D535-E433-4656-9580-96EDE5BB030B}" type="pres">
      <dgm:prSet presAssocID="{8652BC8C-359A-4AF0-A425-7E8627C815FC}" presName="textRect" presStyleLbl="revTx" presStyleIdx="3" presStyleCnt="5">
        <dgm:presLayoutVars>
          <dgm:chMax val="1"/>
          <dgm:chPref val="1"/>
        </dgm:presLayoutVars>
      </dgm:prSet>
      <dgm:spPr/>
    </dgm:pt>
    <dgm:pt modelId="{53051C53-D091-4942-853C-4A39FA440507}" type="pres">
      <dgm:prSet presAssocID="{16710F3E-5196-42AF-874A-AEE5A646F57E}" presName="sibTrans" presStyleCnt="0"/>
      <dgm:spPr/>
    </dgm:pt>
    <dgm:pt modelId="{769F61C4-95B9-438E-BE6A-55D480B3B3F8}" type="pres">
      <dgm:prSet presAssocID="{08A77B67-1168-4761-86DE-3D523514CF85}" presName="compNode" presStyleCnt="0"/>
      <dgm:spPr/>
    </dgm:pt>
    <dgm:pt modelId="{2B464E84-488C-43F4-88E2-3F67FD8A6C36}" type="pres">
      <dgm:prSet presAssocID="{08A77B67-1168-4761-86DE-3D523514CF85}" presName="iconBgRect" presStyleLbl="bgShp" presStyleIdx="4" presStyleCnt="5"/>
      <dgm:spPr/>
    </dgm:pt>
    <dgm:pt modelId="{1D5AC246-7B93-48BA-B3C2-44BF87FD26EC}" type="pres">
      <dgm:prSet presAssocID="{08A77B67-1168-4761-86DE-3D523514CF85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vertencia"/>
        </a:ext>
      </dgm:extLst>
    </dgm:pt>
    <dgm:pt modelId="{7B69ED54-BCBF-4A3D-BAF3-2C57205DB7B9}" type="pres">
      <dgm:prSet presAssocID="{08A77B67-1168-4761-86DE-3D523514CF85}" presName="spaceRect" presStyleCnt="0"/>
      <dgm:spPr/>
    </dgm:pt>
    <dgm:pt modelId="{9D54E2B2-2BF6-4113-AFAB-E7AF546C5C4D}" type="pres">
      <dgm:prSet presAssocID="{08A77B67-1168-4761-86DE-3D523514CF85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6EB2A08-C66B-4A50-9EE0-46165DB8A503}" type="presOf" srcId="{E00050C0-9AB2-40B3-BEE0-4F74D8B89604}" destId="{48E8F37C-3728-454F-B6B1-6E958FAA5399}" srcOrd="0" destOrd="0" presId="urn:microsoft.com/office/officeart/2018/5/layout/IconCircleLabelList"/>
    <dgm:cxn modelId="{209DED28-B379-41ED-BC4F-1099202ABDEF}" type="presOf" srcId="{08A77B67-1168-4761-86DE-3D523514CF85}" destId="{9D54E2B2-2BF6-4113-AFAB-E7AF546C5C4D}" srcOrd="0" destOrd="0" presId="urn:microsoft.com/office/officeart/2018/5/layout/IconCircleLabelList"/>
    <dgm:cxn modelId="{91704B4C-B516-4FBA-97C6-5881F287C538}" srcId="{E604B71A-9168-446C-8883-779685CDC542}" destId="{08A77B67-1168-4761-86DE-3D523514CF85}" srcOrd="4" destOrd="0" parTransId="{6B9AF401-8752-45B7-89C0-7777D092D180}" sibTransId="{AAC1929E-B0EA-4961-8289-55224FFB80EC}"/>
    <dgm:cxn modelId="{E93FC055-4C69-4993-B981-8A34005FF1D5}" srcId="{E604B71A-9168-446C-8883-779685CDC542}" destId="{4A0DF701-F5E5-4EFA-A0C6-F45623CF3EA9}" srcOrd="2" destOrd="0" parTransId="{1D54BD32-9DF9-441D-B2DD-17EF4C4337FE}" sibTransId="{1C52E10D-21E0-486E-A74C-F0D83365C9F5}"/>
    <dgm:cxn modelId="{0C30635A-DD37-49A0-A6E9-C3DBEDA6F3AD}" type="presOf" srcId="{8652BC8C-359A-4AF0-A425-7E8627C815FC}" destId="{C6F7D535-E433-4656-9580-96EDE5BB030B}" srcOrd="0" destOrd="0" presId="urn:microsoft.com/office/officeart/2018/5/layout/IconCircleLabelList"/>
    <dgm:cxn modelId="{A81CCB9D-BE98-421F-A072-22075A01A5AE}" type="presOf" srcId="{E604B71A-9168-446C-8883-779685CDC542}" destId="{395576B1-4B56-44A8-B7B6-06BA3ACE66B3}" srcOrd="0" destOrd="0" presId="urn:microsoft.com/office/officeart/2018/5/layout/IconCircleLabelList"/>
    <dgm:cxn modelId="{23417DC3-23EF-4494-B0EF-C6E1C534F6A5}" type="presOf" srcId="{4A0DF701-F5E5-4EFA-A0C6-F45623CF3EA9}" destId="{A38808BC-0880-4A43-9868-1CF8D76C6162}" srcOrd="0" destOrd="0" presId="urn:microsoft.com/office/officeart/2018/5/layout/IconCircleLabelList"/>
    <dgm:cxn modelId="{BAFA3FD6-F485-4C8C-ACDA-8CD83854F409}" srcId="{E604B71A-9168-446C-8883-779685CDC542}" destId="{E27C062F-4486-4951-8C12-33A4C53024D8}" srcOrd="1" destOrd="0" parTransId="{273365E9-06DB-48E0-8614-5A80E5A2AD53}" sibTransId="{AC289E4E-23C1-4280-95AF-D16D35CE8331}"/>
    <dgm:cxn modelId="{1236BCDC-5474-4800-9FA9-047A3FB79D0C}" srcId="{E604B71A-9168-446C-8883-779685CDC542}" destId="{E00050C0-9AB2-40B3-BEE0-4F74D8B89604}" srcOrd="0" destOrd="0" parTransId="{FF4D6C75-580E-4729-8C4F-853EAB58E9F2}" sibTransId="{ABCB7D77-5CCB-4E5B-B062-89E86FBD6FFC}"/>
    <dgm:cxn modelId="{106032E8-8362-4C07-8AB6-53E0C1C29EE9}" srcId="{E604B71A-9168-446C-8883-779685CDC542}" destId="{8652BC8C-359A-4AF0-A425-7E8627C815FC}" srcOrd="3" destOrd="0" parTransId="{1A02F492-B60C-407E-B503-7BE580BDA349}" sibTransId="{16710F3E-5196-42AF-874A-AEE5A646F57E}"/>
    <dgm:cxn modelId="{0BABD2F9-6D38-4C8F-8FB0-C20546392C98}" type="presOf" srcId="{E27C062F-4486-4951-8C12-33A4C53024D8}" destId="{44D3136A-AC1F-4068-A0C8-8828D0F19073}" srcOrd="0" destOrd="0" presId="urn:microsoft.com/office/officeart/2018/5/layout/IconCircleLabelList"/>
    <dgm:cxn modelId="{82CCC3AA-4458-4B00-B9C1-4D82C29D8393}" type="presParOf" srcId="{395576B1-4B56-44A8-B7B6-06BA3ACE66B3}" destId="{867F327B-A9E6-4B59-BB1E-694841193DCB}" srcOrd="0" destOrd="0" presId="urn:microsoft.com/office/officeart/2018/5/layout/IconCircleLabelList"/>
    <dgm:cxn modelId="{CA765C4A-79CE-4580-9F2E-B53A0C8F6595}" type="presParOf" srcId="{867F327B-A9E6-4B59-BB1E-694841193DCB}" destId="{BB782082-2C08-4CA1-AC0A-12ECCE076FDC}" srcOrd="0" destOrd="0" presId="urn:microsoft.com/office/officeart/2018/5/layout/IconCircleLabelList"/>
    <dgm:cxn modelId="{AC7F144F-24D4-4EB2-A588-EF6BB20AA5D5}" type="presParOf" srcId="{867F327B-A9E6-4B59-BB1E-694841193DCB}" destId="{7804767F-340C-44CF-9A3E-2F2773917D95}" srcOrd="1" destOrd="0" presId="urn:microsoft.com/office/officeart/2018/5/layout/IconCircleLabelList"/>
    <dgm:cxn modelId="{58FF1181-1FBB-473D-97E3-C42349CC6E2D}" type="presParOf" srcId="{867F327B-A9E6-4B59-BB1E-694841193DCB}" destId="{F17E728D-82BA-4192-8B1F-7096C09F123A}" srcOrd="2" destOrd="0" presId="urn:microsoft.com/office/officeart/2018/5/layout/IconCircleLabelList"/>
    <dgm:cxn modelId="{B0C01B44-C792-4B4C-8419-04B800296BBF}" type="presParOf" srcId="{867F327B-A9E6-4B59-BB1E-694841193DCB}" destId="{48E8F37C-3728-454F-B6B1-6E958FAA5399}" srcOrd="3" destOrd="0" presId="urn:microsoft.com/office/officeart/2018/5/layout/IconCircleLabelList"/>
    <dgm:cxn modelId="{563B1540-95DA-4F00-A0E9-450B6C37A35D}" type="presParOf" srcId="{395576B1-4B56-44A8-B7B6-06BA3ACE66B3}" destId="{CC376CB5-538E-4BA3-A142-7202AEF2E14B}" srcOrd="1" destOrd="0" presId="urn:microsoft.com/office/officeart/2018/5/layout/IconCircleLabelList"/>
    <dgm:cxn modelId="{9ADB8F6A-8DBA-438C-BFCF-34C934925014}" type="presParOf" srcId="{395576B1-4B56-44A8-B7B6-06BA3ACE66B3}" destId="{613AAF42-EE3B-40E1-A06B-C3B3DCE37A7D}" srcOrd="2" destOrd="0" presId="urn:microsoft.com/office/officeart/2018/5/layout/IconCircleLabelList"/>
    <dgm:cxn modelId="{D88E0AB2-52EC-4D72-BF5E-D55FD3483A9D}" type="presParOf" srcId="{613AAF42-EE3B-40E1-A06B-C3B3DCE37A7D}" destId="{121E106F-10F5-4FBC-BBE2-E930FA6D0F7E}" srcOrd="0" destOrd="0" presId="urn:microsoft.com/office/officeart/2018/5/layout/IconCircleLabelList"/>
    <dgm:cxn modelId="{BF3B53B9-DF37-4AEA-A2EA-EE19A72B7A96}" type="presParOf" srcId="{613AAF42-EE3B-40E1-A06B-C3B3DCE37A7D}" destId="{905BA5A6-2500-4DB0-A444-0C699EFA1D93}" srcOrd="1" destOrd="0" presId="urn:microsoft.com/office/officeart/2018/5/layout/IconCircleLabelList"/>
    <dgm:cxn modelId="{440C50B9-2CED-4BC8-B4AF-BE03AF96222F}" type="presParOf" srcId="{613AAF42-EE3B-40E1-A06B-C3B3DCE37A7D}" destId="{F26C1803-1464-4B7D-B748-9CF4191C1C49}" srcOrd="2" destOrd="0" presId="urn:microsoft.com/office/officeart/2018/5/layout/IconCircleLabelList"/>
    <dgm:cxn modelId="{E6F57EFB-2D0A-4199-A853-A736CD604519}" type="presParOf" srcId="{613AAF42-EE3B-40E1-A06B-C3B3DCE37A7D}" destId="{44D3136A-AC1F-4068-A0C8-8828D0F19073}" srcOrd="3" destOrd="0" presId="urn:microsoft.com/office/officeart/2018/5/layout/IconCircleLabelList"/>
    <dgm:cxn modelId="{4DD49B7F-858D-4963-B6DE-4C965185FBDB}" type="presParOf" srcId="{395576B1-4B56-44A8-B7B6-06BA3ACE66B3}" destId="{8D6BB2A0-BB92-4F7E-82EB-39652E865C23}" srcOrd="3" destOrd="0" presId="urn:microsoft.com/office/officeart/2018/5/layout/IconCircleLabelList"/>
    <dgm:cxn modelId="{2A18E8AA-91A5-49D7-BCA1-00BF28EC01AF}" type="presParOf" srcId="{395576B1-4B56-44A8-B7B6-06BA3ACE66B3}" destId="{B0D4ED70-D74E-49E5-BD81-6B5140417BE3}" srcOrd="4" destOrd="0" presId="urn:microsoft.com/office/officeart/2018/5/layout/IconCircleLabelList"/>
    <dgm:cxn modelId="{8C0AA6BD-D8FD-4DEE-BF4A-FD1AA6A7A3EB}" type="presParOf" srcId="{B0D4ED70-D74E-49E5-BD81-6B5140417BE3}" destId="{FD0AC0BA-34BF-4BC9-9CDE-58ECDF3A1A0F}" srcOrd="0" destOrd="0" presId="urn:microsoft.com/office/officeart/2018/5/layout/IconCircleLabelList"/>
    <dgm:cxn modelId="{F9144E81-7693-44C4-95E7-15FCEDE8FA43}" type="presParOf" srcId="{B0D4ED70-D74E-49E5-BD81-6B5140417BE3}" destId="{C7AB5342-2FAD-4A5D-9BF0-B15A5CA77680}" srcOrd="1" destOrd="0" presId="urn:microsoft.com/office/officeart/2018/5/layout/IconCircleLabelList"/>
    <dgm:cxn modelId="{38767652-209D-49D2-BB32-661944AE6839}" type="presParOf" srcId="{B0D4ED70-D74E-49E5-BD81-6B5140417BE3}" destId="{01C9719E-3BE0-4845-87A6-254CF6499CE0}" srcOrd="2" destOrd="0" presId="urn:microsoft.com/office/officeart/2018/5/layout/IconCircleLabelList"/>
    <dgm:cxn modelId="{4C077B42-43DF-4FE0-871D-F525FCAE1C96}" type="presParOf" srcId="{B0D4ED70-D74E-49E5-BD81-6B5140417BE3}" destId="{A38808BC-0880-4A43-9868-1CF8D76C6162}" srcOrd="3" destOrd="0" presId="urn:microsoft.com/office/officeart/2018/5/layout/IconCircleLabelList"/>
    <dgm:cxn modelId="{1DE74C7B-0626-4995-A2B2-70C0A953AD6E}" type="presParOf" srcId="{395576B1-4B56-44A8-B7B6-06BA3ACE66B3}" destId="{FA492E72-8CD3-499B-91F1-8916BF761C98}" srcOrd="5" destOrd="0" presId="urn:microsoft.com/office/officeart/2018/5/layout/IconCircleLabelList"/>
    <dgm:cxn modelId="{DB31A9E9-201C-4B00-A9D3-C740A63458E9}" type="presParOf" srcId="{395576B1-4B56-44A8-B7B6-06BA3ACE66B3}" destId="{F6B29A55-AD46-4DA0-BFFD-8294443A76AF}" srcOrd="6" destOrd="0" presId="urn:microsoft.com/office/officeart/2018/5/layout/IconCircleLabelList"/>
    <dgm:cxn modelId="{2EC46FAC-B2D9-47FC-876F-6ECCCB155AE4}" type="presParOf" srcId="{F6B29A55-AD46-4DA0-BFFD-8294443A76AF}" destId="{957DA6FD-14A6-4140-8E62-4381C45425DE}" srcOrd="0" destOrd="0" presId="urn:microsoft.com/office/officeart/2018/5/layout/IconCircleLabelList"/>
    <dgm:cxn modelId="{36FA1E5B-B206-4B33-94C6-9DB8F2EAF41F}" type="presParOf" srcId="{F6B29A55-AD46-4DA0-BFFD-8294443A76AF}" destId="{F14453CE-EC63-4590-B4D4-BEE9C915A073}" srcOrd="1" destOrd="0" presId="urn:microsoft.com/office/officeart/2018/5/layout/IconCircleLabelList"/>
    <dgm:cxn modelId="{BAF37FBC-13B7-44E3-ABEE-2E31ECF73BCB}" type="presParOf" srcId="{F6B29A55-AD46-4DA0-BFFD-8294443A76AF}" destId="{C2890D8F-FC09-43DC-987E-91D3D6FC9B62}" srcOrd="2" destOrd="0" presId="urn:microsoft.com/office/officeart/2018/5/layout/IconCircleLabelList"/>
    <dgm:cxn modelId="{5803F50A-BD4F-46E1-958B-2EBF497D3A7D}" type="presParOf" srcId="{F6B29A55-AD46-4DA0-BFFD-8294443A76AF}" destId="{C6F7D535-E433-4656-9580-96EDE5BB030B}" srcOrd="3" destOrd="0" presId="urn:microsoft.com/office/officeart/2018/5/layout/IconCircleLabelList"/>
    <dgm:cxn modelId="{59B91099-BA3F-4C15-8FFB-F42A3DF21582}" type="presParOf" srcId="{395576B1-4B56-44A8-B7B6-06BA3ACE66B3}" destId="{53051C53-D091-4942-853C-4A39FA440507}" srcOrd="7" destOrd="0" presId="urn:microsoft.com/office/officeart/2018/5/layout/IconCircleLabelList"/>
    <dgm:cxn modelId="{326704D7-D9FD-4840-995F-C3CEFB867E2B}" type="presParOf" srcId="{395576B1-4B56-44A8-B7B6-06BA3ACE66B3}" destId="{769F61C4-95B9-438E-BE6A-55D480B3B3F8}" srcOrd="8" destOrd="0" presId="urn:microsoft.com/office/officeart/2018/5/layout/IconCircleLabelList"/>
    <dgm:cxn modelId="{88C96E4F-73E1-4BDC-8CA7-5E998FAF7ECA}" type="presParOf" srcId="{769F61C4-95B9-438E-BE6A-55D480B3B3F8}" destId="{2B464E84-488C-43F4-88E2-3F67FD8A6C36}" srcOrd="0" destOrd="0" presId="urn:microsoft.com/office/officeart/2018/5/layout/IconCircleLabelList"/>
    <dgm:cxn modelId="{2CEAC203-2514-4DDC-A219-2AF58CBAE7CB}" type="presParOf" srcId="{769F61C4-95B9-438E-BE6A-55D480B3B3F8}" destId="{1D5AC246-7B93-48BA-B3C2-44BF87FD26EC}" srcOrd="1" destOrd="0" presId="urn:microsoft.com/office/officeart/2018/5/layout/IconCircleLabelList"/>
    <dgm:cxn modelId="{79656495-5557-4638-89CD-8A6A83C4B193}" type="presParOf" srcId="{769F61C4-95B9-438E-BE6A-55D480B3B3F8}" destId="{7B69ED54-BCBF-4A3D-BAF3-2C57205DB7B9}" srcOrd="2" destOrd="0" presId="urn:microsoft.com/office/officeart/2018/5/layout/IconCircleLabelList"/>
    <dgm:cxn modelId="{D1CC5B0B-9AE3-46E5-B9E7-E626A0707E47}" type="presParOf" srcId="{769F61C4-95B9-438E-BE6A-55D480B3B3F8}" destId="{9D54E2B2-2BF6-4113-AFAB-E7AF546C5C4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DF02EA-69D7-4BFA-9811-316719C64151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C36981C-9916-42C3-B9DF-5954B4CEBA47}">
      <dgm:prSet/>
      <dgm:spPr/>
      <dgm:t>
        <a:bodyPr/>
        <a:lstStyle/>
        <a:p>
          <a:r>
            <a:rPr lang="en-GB" b="0" i="0"/>
            <a:t>1 - The primary issue facing Green Haven Florists is a 30% decline in in-store sales, indicating a significant shift in customer purchasing behaviour rather than a short-term fluctuatio</a:t>
          </a:r>
          <a:endParaRPr lang="en-US"/>
        </a:p>
      </dgm:t>
    </dgm:pt>
    <dgm:pt modelId="{81E77B66-124A-49E2-9DF3-1C0449637703}" type="parTrans" cxnId="{C5912503-B43A-4511-BB88-58257CECBED3}">
      <dgm:prSet/>
      <dgm:spPr/>
      <dgm:t>
        <a:bodyPr/>
        <a:lstStyle/>
        <a:p>
          <a:endParaRPr lang="en-US"/>
        </a:p>
      </dgm:t>
    </dgm:pt>
    <dgm:pt modelId="{8D5FBB50-2A45-431E-969E-7731815A7D0A}" type="sibTrans" cxnId="{C5912503-B43A-4511-BB88-58257CECBED3}">
      <dgm:prSet/>
      <dgm:spPr/>
      <dgm:t>
        <a:bodyPr/>
        <a:lstStyle/>
        <a:p>
          <a:endParaRPr lang="en-US"/>
        </a:p>
      </dgm:t>
    </dgm:pt>
    <dgm:pt modelId="{F4421E61-4129-48AA-B707-D733BBBC832C}">
      <dgm:prSet/>
      <dgm:spPr/>
      <dgm:t>
        <a:bodyPr/>
        <a:lstStyle/>
        <a:p>
          <a:r>
            <a:rPr lang="en-GB" b="0" i="0"/>
            <a:t>2 - The majority of contributing factors are external, particularly economic pressures, changing consumer preferences, and increased online competition, limiting the organisation’s direct control</a:t>
          </a:r>
          <a:endParaRPr lang="en-US"/>
        </a:p>
      </dgm:t>
    </dgm:pt>
    <dgm:pt modelId="{D848BCBB-8B13-4ED6-8E74-96E376ACCC94}" type="parTrans" cxnId="{E52AAE5B-0DD9-4436-BC0C-63EF8B7E9962}">
      <dgm:prSet/>
      <dgm:spPr/>
      <dgm:t>
        <a:bodyPr/>
        <a:lstStyle/>
        <a:p>
          <a:endParaRPr lang="en-US"/>
        </a:p>
      </dgm:t>
    </dgm:pt>
    <dgm:pt modelId="{927E63B6-7E0D-48CA-AFEA-3FE891BB65A4}" type="sibTrans" cxnId="{E52AAE5B-0DD9-4436-BC0C-63EF8B7E9962}">
      <dgm:prSet/>
      <dgm:spPr/>
      <dgm:t>
        <a:bodyPr/>
        <a:lstStyle/>
        <a:p>
          <a:endParaRPr lang="en-US"/>
        </a:p>
      </dgm:t>
    </dgm:pt>
    <dgm:pt modelId="{F34853CF-9C1D-4F96-A391-1140E05FE4B7}">
      <dgm:prSet/>
      <dgm:spPr/>
      <dgm:t>
        <a:bodyPr/>
        <a:lstStyle/>
        <a:p>
          <a:r>
            <a:rPr lang="en-GB" b="0" i="0"/>
            <a:t>3 - Internal weaknesses including limited digital presence, outdated marketing strategies, and operational inefficiencies are amplifying the impact of these external threats</a:t>
          </a:r>
          <a:endParaRPr lang="en-US"/>
        </a:p>
      </dgm:t>
    </dgm:pt>
    <dgm:pt modelId="{39DE590D-5914-489E-B823-4B3A1B66E944}" type="parTrans" cxnId="{A9EA14C2-3DAD-4903-87F7-FE891EE58085}">
      <dgm:prSet/>
      <dgm:spPr/>
      <dgm:t>
        <a:bodyPr/>
        <a:lstStyle/>
        <a:p>
          <a:endParaRPr lang="en-US"/>
        </a:p>
      </dgm:t>
    </dgm:pt>
    <dgm:pt modelId="{DEEC84E9-F583-441D-AB58-6EE003429C3E}" type="sibTrans" cxnId="{A9EA14C2-3DAD-4903-87F7-FE891EE58085}">
      <dgm:prSet/>
      <dgm:spPr/>
      <dgm:t>
        <a:bodyPr/>
        <a:lstStyle/>
        <a:p>
          <a:endParaRPr lang="en-US"/>
        </a:p>
      </dgm:t>
    </dgm:pt>
    <dgm:pt modelId="{59A82257-CBCF-4BC7-A401-7E2F561C477C}">
      <dgm:prSet/>
      <dgm:spPr/>
      <dgm:t>
        <a:bodyPr/>
        <a:lstStyle/>
        <a:p>
          <a:r>
            <a:rPr lang="en-GB" b="0" i="0"/>
            <a:t>4 - Overall, the analysis shows that the root problem is not a single issue, but a combination of environmental change and insufficient strategic adaptation, requiring structured decision-making</a:t>
          </a:r>
          <a:endParaRPr lang="en-US"/>
        </a:p>
      </dgm:t>
    </dgm:pt>
    <dgm:pt modelId="{0BEA551E-0C30-4EC8-91A6-9D4FDD4E15AF}" type="parTrans" cxnId="{AE2E37C8-F748-46DF-9E28-AB3EC5B44B17}">
      <dgm:prSet/>
      <dgm:spPr/>
      <dgm:t>
        <a:bodyPr/>
        <a:lstStyle/>
        <a:p>
          <a:endParaRPr lang="en-US"/>
        </a:p>
      </dgm:t>
    </dgm:pt>
    <dgm:pt modelId="{D33E4042-E0FE-4AF8-9984-57807B433B9B}" type="sibTrans" cxnId="{AE2E37C8-F748-46DF-9E28-AB3EC5B44B17}">
      <dgm:prSet/>
      <dgm:spPr/>
      <dgm:t>
        <a:bodyPr/>
        <a:lstStyle/>
        <a:p>
          <a:endParaRPr lang="en-US"/>
        </a:p>
      </dgm:t>
    </dgm:pt>
    <dgm:pt modelId="{6C6745A3-C83E-4D02-A605-5A46FA228ABE}" type="pres">
      <dgm:prSet presAssocID="{E1DF02EA-69D7-4BFA-9811-316719C64151}" presName="vert0" presStyleCnt="0">
        <dgm:presLayoutVars>
          <dgm:dir/>
          <dgm:animOne val="branch"/>
          <dgm:animLvl val="lvl"/>
        </dgm:presLayoutVars>
      </dgm:prSet>
      <dgm:spPr/>
    </dgm:pt>
    <dgm:pt modelId="{089408D1-05D7-4481-8F9D-53030FD36ED7}" type="pres">
      <dgm:prSet presAssocID="{0C36981C-9916-42C3-B9DF-5954B4CEBA47}" presName="thickLine" presStyleLbl="alignNode1" presStyleIdx="0" presStyleCnt="4"/>
      <dgm:spPr/>
    </dgm:pt>
    <dgm:pt modelId="{FA523F0C-95A8-40F0-8673-FE87276002AC}" type="pres">
      <dgm:prSet presAssocID="{0C36981C-9916-42C3-B9DF-5954B4CEBA47}" presName="horz1" presStyleCnt="0"/>
      <dgm:spPr/>
    </dgm:pt>
    <dgm:pt modelId="{8D2A30EA-15A0-42F6-B110-C0B4622A53DF}" type="pres">
      <dgm:prSet presAssocID="{0C36981C-9916-42C3-B9DF-5954B4CEBA47}" presName="tx1" presStyleLbl="revTx" presStyleIdx="0" presStyleCnt="4"/>
      <dgm:spPr/>
    </dgm:pt>
    <dgm:pt modelId="{C687BBC2-3123-41C1-AA91-57F2115E7848}" type="pres">
      <dgm:prSet presAssocID="{0C36981C-9916-42C3-B9DF-5954B4CEBA47}" presName="vert1" presStyleCnt="0"/>
      <dgm:spPr/>
    </dgm:pt>
    <dgm:pt modelId="{EB9966D2-4C62-494D-BDB0-2BA0E5733F20}" type="pres">
      <dgm:prSet presAssocID="{F4421E61-4129-48AA-B707-D733BBBC832C}" presName="thickLine" presStyleLbl="alignNode1" presStyleIdx="1" presStyleCnt="4"/>
      <dgm:spPr/>
    </dgm:pt>
    <dgm:pt modelId="{908597C0-90E3-4F11-B021-DDFA2F78B53D}" type="pres">
      <dgm:prSet presAssocID="{F4421E61-4129-48AA-B707-D733BBBC832C}" presName="horz1" presStyleCnt="0"/>
      <dgm:spPr/>
    </dgm:pt>
    <dgm:pt modelId="{2E6687CC-99E4-48F1-A518-4AA8E3A22538}" type="pres">
      <dgm:prSet presAssocID="{F4421E61-4129-48AA-B707-D733BBBC832C}" presName="tx1" presStyleLbl="revTx" presStyleIdx="1" presStyleCnt="4"/>
      <dgm:spPr/>
    </dgm:pt>
    <dgm:pt modelId="{4666B420-02E1-4D64-8D19-C2854BD0E852}" type="pres">
      <dgm:prSet presAssocID="{F4421E61-4129-48AA-B707-D733BBBC832C}" presName="vert1" presStyleCnt="0"/>
      <dgm:spPr/>
    </dgm:pt>
    <dgm:pt modelId="{407AF114-5634-4647-BA23-EDAEDBE5EF12}" type="pres">
      <dgm:prSet presAssocID="{F34853CF-9C1D-4F96-A391-1140E05FE4B7}" presName="thickLine" presStyleLbl="alignNode1" presStyleIdx="2" presStyleCnt="4"/>
      <dgm:spPr/>
    </dgm:pt>
    <dgm:pt modelId="{F5603229-50C8-4F5B-AEE1-5FF7116BB034}" type="pres">
      <dgm:prSet presAssocID="{F34853CF-9C1D-4F96-A391-1140E05FE4B7}" presName="horz1" presStyleCnt="0"/>
      <dgm:spPr/>
    </dgm:pt>
    <dgm:pt modelId="{92BD404E-5DAD-40C7-8776-E24CCA5C3488}" type="pres">
      <dgm:prSet presAssocID="{F34853CF-9C1D-4F96-A391-1140E05FE4B7}" presName="tx1" presStyleLbl="revTx" presStyleIdx="2" presStyleCnt="4"/>
      <dgm:spPr/>
    </dgm:pt>
    <dgm:pt modelId="{C96B039B-A7EC-4249-9EC7-500D120FE3D2}" type="pres">
      <dgm:prSet presAssocID="{F34853CF-9C1D-4F96-A391-1140E05FE4B7}" presName="vert1" presStyleCnt="0"/>
      <dgm:spPr/>
    </dgm:pt>
    <dgm:pt modelId="{8A2FC7A9-3CDD-4CB9-82E6-F87C691C6AC1}" type="pres">
      <dgm:prSet presAssocID="{59A82257-CBCF-4BC7-A401-7E2F561C477C}" presName="thickLine" presStyleLbl="alignNode1" presStyleIdx="3" presStyleCnt="4"/>
      <dgm:spPr/>
    </dgm:pt>
    <dgm:pt modelId="{72B6D322-D168-4634-B5E1-BFFDA95F4685}" type="pres">
      <dgm:prSet presAssocID="{59A82257-CBCF-4BC7-A401-7E2F561C477C}" presName="horz1" presStyleCnt="0"/>
      <dgm:spPr/>
    </dgm:pt>
    <dgm:pt modelId="{7B8E75AE-F798-497D-8D87-AC77198D74CF}" type="pres">
      <dgm:prSet presAssocID="{59A82257-CBCF-4BC7-A401-7E2F561C477C}" presName="tx1" presStyleLbl="revTx" presStyleIdx="3" presStyleCnt="4"/>
      <dgm:spPr/>
    </dgm:pt>
    <dgm:pt modelId="{83F76CDD-9A9B-49CE-B418-EE32D0BCD4E5}" type="pres">
      <dgm:prSet presAssocID="{59A82257-CBCF-4BC7-A401-7E2F561C477C}" presName="vert1" presStyleCnt="0"/>
      <dgm:spPr/>
    </dgm:pt>
  </dgm:ptLst>
  <dgm:cxnLst>
    <dgm:cxn modelId="{C5912503-B43A-4511-BB88-58257CECBED3}" srcId="{E1DF02EA-69D7-4BFA-9811-316719C64151}" destId="{0C36981C-9916-42C3-B9DF-5954B4CEBA47}" srcOrd="0" destOrd="0" parTransId="{81E77B66-124A-49E2-9DF3-1C0449637703}" sibTransId="{8D5FBB50-2A45-431E-969E-7731815A7D0A}"/>
    <dgm:cxn modelId="{E52AAE5B-0DD9-4436-BC0C-63EF8B7E9962}" srcId="{E1DF02EA-69D7-4BFA-9811-316719C64151}" destId="{F4421E61-4129-48AA-B707-D733BBBC832C}" srcOrd="1" destOrd="0" parTransId="{D848BCBB-8B13-4ED6-8E74-96E376ACCC94}" sibTransId="{927E63B6-7E0D-48CA-AFEA-3FE891BB65A4}"/>
    <dgm:cxn modelId="{86FD2B88-AEDB-46C1-BC73-88B6ECE661EF}" type="presOf" srcId="{0C36981C-9916-42C3-B9DF-5954B4CEBA47}" destId="{8D2A30EA-15A0-42F6-B110-C0B4622A53DF}" srcOrd="0" destOrd="0" presId="urn:microsoft.com/office/officeart/2008/layout/LinedList"/>
    <dgm:cxn modelId="{C21720A2-F356-4319-A056-E0C5770918BE}" type="presOf" srcId="{59A82257-CBCF-4BC7-A401-7E2F561C477C}" destId="{7B8E75AE-F798-497D-8D87-AC77198D74CF}" srcOrd="0" destOrd="0" presId="urn:microsoft.com/office/officeart/2008/layout/LinedList"/>
    <dgm:cxn modelId="{92BFCCBF-66DF-4168-BB2C-69BDADF0B4D5}" type="presOf" srcId="{E1DF02EA-69D7-4BFA-9811-316719C64151}" destId="{6C6745A3-C83E-4D02-A605-5A46FA228ABE}" srcOrd="0" destOrd="0" presId="urn:microsoft.com/office/officeart/2008/layout/LinedList"/>
    <dgm:cxn modelId="{A9EA14C2-3DAD-4903-87F7-FE891EE58085}" srcId="{E1DF02EA-69D7-4BFA-9811-316719C64151}" destId="{F34853CF-9C1D-4F96-A391-1140E05FE4B7}" srcOrd="2" destOrd="0" parTransId="{39DE590D-5914-489E-B823-4B3A1B66E944}" sibTransId="{DEEC84E9-F583-441D-AB58-6EE003429C3E}"/>
    <dgm:cxn modelId="{AE2E37C8-F748-46DF-9E28-AB3EC5B44B17}" srcId="{E1DF02EA-69D7-4BFA-9811-316719C64151}" destId="{59A82257-CBCF-4BC7-A401-7E2F561C477C}" srcOrd="3" destOrd="0" parTransId="{0BEA551E-0C30-4EC8-91A6-9D4FDD4E15AF}" sibTransId="{D33E4042-E0FE-4AF8-9984-57807B433B9B}"/>
    <dgm:cxn modelId="{D888B0CE-03A1-49D2-860C-085F287B640D}" type="presOf" srcId="{F34853CF-9C1D-4F96-A391-1140E05FE4B7}" destId="{92BD404E-5DAD-40C7-8776-E24CCA5C3488}" srcOrd="0" destOrd="0" presId="urn:microsoft.com/office/officeart/2008/layout/LinedList"/>
    <dgm:cxn modelId="{C912C0F6-D272-438B-A58A-01F355F5AFCB}" type="presOf" srcId="{F4421E61-4129-48AA-B707-D733BBBC832C}" destId="{2E6687CC-99E4-48F1-A518-4AA8E3A22538}" srcOrd="0" destOrd="0" presId="urn:microsoft.com/office/officeart/2008/layout/LinedList"/>
    <dgm:cxn modelId="{4CBEDA5D-0677-41B6-89CF-5C408FE08380}" type="presParOf" srcId="{6C6745A3-C83E-4D02-A605-5A46FA228ABE}" destId="{089408D1-05D7-4481-8F9D-53030FD36ED7}" srcOrd="0" destOrd="0" presId="urn:microsoft.com/office/officeart/2008/layout/LinedList"/>
    <dgm:cxn modelId="{20654F14-7F82-47A7-8FEC-A87DD4ACC786}" type="presParOf" srcId="{6C6745A3-C83E-4D02-A605-5A46FA228ABE}" destId="{FA523F0C-95A8-40F0-8673-FE87276002AC}" srcOrd="1" destOrd="0" presId="urn:microsoft.com/office/officeart/2008/layout/LinedList"/>
    <dgm:cxn modelId="{F6A784FA-BDDE-4568-9AC8-1CD4990870AD}" type="presParOf" srcId="{FA523F0C-95A8-40F0-8673-FE87276002AC}" destId="{8D2A30EA-15A0-42F6-B110-C0B4622A53DF}" srcOrd="0" destOrd="0" presId="urn:microsoft.com/office/officeart/2008/layout/LinedList"/>
    <dgm:cxn modelId="{01425B34-05B6-4B98-8F7C-8D37F341AD81}" type="presParOf" srcId="{FA523F0C-95A8-40F0-8673-FE87276002AC}" destId="{C687BBC2-3123-41C1-AA91-57F2115E7848}" srcOrd="1" destOrd="0" presId="urn:microsoft.com/office/officeart/2008/layout/LinedList"/>
    <dgm:cxn modelId="{B73B86E0-8E3E-411C-8FF5-166240BA2879}" type="presParOf" srcId="{6C6745A3-C83E-4D02-A605-5A46FA228ABE}" destId="{EB9966D2-4C62-494D-BDB0-2BA0E5733F20}" srcOrd="2" destOrd="0" presId="urn:microsoft.com/office/officeart/2008/layout/LinedList"/>
    <dgm:cxn modelId="{9CF1E59B-1E10-4ADE-9024-E14D63916CD4}" type="presParOf" srcId="{6C6745A3-C83E-4D02-A605-5A46FA228ABE}" destId="{908597C0-90E3-4F11-B021-DDFA2F78B53D}" srcOrd="3" destOrd="0" presId="urn:microsoft.com/office/officeart/2008/layout/LinedList"/>
    <dgm:cxn modelId="{3D685CBB-129E-4668-8093-A044B2B67244}" type="presParOf" srcId="{908597C0-90E3-4F11-B021-DDFA2F78B53D}" destId="{2E6687CC-99E4-48F1-A518-4AA8E3A22538}" srcOrd="0" destOrd="0" presId="urn:microsoft.com/office/officeart/2008/layout/LinedList"/>
    <dgm:cxn modelId="{7EE02FC5-79AF-4E76-97D7-3BBEA8E7E269}" type="presParOf" srcId="{908597C0-90E3-4F11-B021-DDFA2F78B53D}" destId="{4666B420-02E1-4D64-8D19-C2854BD0E852}" srcOrd="1" destOrd="0" presId="urn:microsoft.com/office/officeart/2008/layout/LinedList"/>
    <dgm:cxn modelId="{1A80543B-0422-4583-B0BC-537A2690AD02}" type="presParOf" srcId="{6C6745A3-C83E-4D02-A605-5A46FA228ABE}" destId="{407AF114-5634-4647-BA23-EDAEDBE5EF12}" srcOrd="4" destOrd="0" presId="urn:microsoft.com/office/officeart/2008/layout/LinedList"/>
    <dgm:cxn modelId="{74A22214-C340-4192-9B13-246E3B0B20EA}" type="presParOf" srcId="{6C6745A3-C83E-4D02-A605-5A46FA228ABE}" destId="{F5603229-50C8-4F5B-AEE1-5FF7116BB034}" srcOrd="5" destOrd="0" presId="urn:microsoft.com/office/officeart/2008/layout/LinedList"/>
    <dgm:cxn modelId="{CC94E8C6-A440-4AC5-B9AA-7F2482862731}" type="presParOf" srcId="{F5603229-50C8-4F5B-AEE1-5FF7116BB034}" destId="{92BD404E-5DAD-40C7-8776-E24CCA5C3488}" srcOrd="0" destOrd="0" presId="urn:microsoft.com/office/officeart/2008/layout/LinedList"/>
    <dgm:cxn modelId="{0128760F-1153-4391-B743-4C5EEDEF9DE7}" type="presParOf" srcId="{F5603229-50C8-4F5B-AEE1-5FF7116BB034}" destId="{C96B039B-A7EC-4249-9EC7-500D120FE3D2}" srcOrd="1" destOrd="0" presId="urn:microsoft.com/office/officeart/2008/layout/LinedList"/>
    <dgm:cxn modelId="{C9291A1C-613A-4F93-BE11-74C193BF625B}" type="presParOf" srcId="{6C6745A3-C83E-4D02-A605-5A46FA228ABE}" destId="{8A2FC7A9-3CDD-4CB9-82E6-F87C691C6AC1}" srcOrd="6" destOrd="0" presId="urn:microsoft.com/office/officeart/2008/layout/LinedList"/>
    <dgm:cxn modelId="{E74098C7-EB3B-4D8A-B04E-7905F38DA457}" type="presParOf" srcId="{6C6745A3-C83E-4D02-A605-5A46FA228ABE}" destId="{72B6D322-D168-4634-B5E1-BFFDA95F4685}" srcOrd="7" destOrd="0" presId="urn:microsoft.com/office/officeart/2008/layout/LinedList"/>
    <dgm:cxn modelId="{6AECD382-6029-4EBB-94E8-A7E495981B26}" type="presParOf" srcId="{72B6D322-D168-4634-B5E1-BFFDA95F4685}" destId="{7B8E75AE-F798-497D-8D87-AC77198D74CF}" srcOrd="0" destOrd="0" presId="urn:microsoft.com/office/officeart/2008/layout/LinedList"/>
    <dgm:cxn modelId="{C982F7BD-191A-4BDB-B0B3-B298ADCA4500}" type="presParOf" srcId="{72B6D322-D168-4634-B5E1-BFFDA95F4685}" destId="{83F76CDD-9A9B-49CE-B418-EE32D0BCD4E5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D221EC-7AEE-404A-B8E6-6AFD91DFDDD7}">
      <dsp:nvSpPr>
        <dsp:cNvPr id="0" name=""/>
        <dsp:cNvSpPr/>
      </dsp:nvSpPr>
      <dsp:spPr>
        <a:xfrm>
          <a:off x="105662" y="805888"/>
          <a:ext cx="775983" cy="77598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9DFC1-BE1E-4559-9F43-8B8F0C3C8A41}">
      <dsp:nvSpPr>
        <dsp:cNvPr id="0" name=""/>
        <dsp:cNvSpPr/>
      </dsp:nvSpPr>
      <dsp:spPr>
        <a:xfrm>
          <a:off x="268619" y="968844"/>
          <a:ext cx="450070" cy="4500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2315F1-EE1D-4C4D-A00E-6F89B106053E}">
      <dsp:nvSpPr>
        <dsp:cNvPr id="0" name=""/>
        <dsp:cNvSpPr/>
      </dsp:nvSpPr>
      <dsp:spPr>
        <a:xfrm>
          <a:off x="1047929" y="805888"/>
          <a:ext cx="1829105" cy="775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Green haven florist,is an inndependent business in Norwich UK</a:t>
          </a:r>
          <a:endParaRPr lang="en-US" sz="1100" kern="1200"/>
        </a:p>
      </dsp:txBody>
      <dsp:txXfrm>
        <a:off x="1047929" y="805888"/>
        <a:ext cx="1829105" cy="775983"/>
      </dsp:txXfrm>
    </dsp:sp>
    <dsp:sp modelId="{DD814453-A583-4E69-8003-E52B0D07968B}">
      <dsp:nvSpPr>
        <dsp:cNvPr id="0" name=""/>
        <dsp:cNvSpPr/>
      </dsp:nvSpPr>
      <dsp:spPr>
        <a:xfrm>
          <a:off x="3195741" y="805888"/>
          <a:ext cx="775983" cy="77598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D693B7-01EF-470F-A1D8-C49B272C2856}">
      <dsp:nvSpPr>
        <dsp:cNvPr id="0" name=""/>
        <dsp:cNvSpPr/>
      </dsp:nvSpPr>
      <dsp:spPr>
        <a:xfrm>
          <a:off x="3358698" y="968844"/>
          <a:ext cx="450070" cy="4500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6B8A2-7730-4FAA-8833-832FE664ACB7}">
      <dsp:nvSpPr>
        <dsp:cNvPr id="0" name=""/>
        <dsp:cNvSpPr/>
      </dsp:nvSpPr>
      <dsp:spPr>
        <a:xfrm>
          <a:off x="4138008" y="805888"/>
          <a:ext cx="1829105" cy="775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That has seen an 30% decline in-store sales over the pst 12 months </a:t>
          </a:r>
          <a:endParaRPr lang="en-US" sz="1100" kern="1200"/>
        </a:p>
      </dsp:txBody>
      <dsp:txXfrm>
        <a:off x="4138008" y="805888"/>
        <a:ext cx="1829105" cy="775983"/>
      </dsp:txXfrm>
    </dsp:sp>
    <dsp:sp modelId="{BF2D5D86-050E-4E4A-8FC6-C8F5B00DA8B4}">
      <dsp:nvSpPr>
        <dsp:cNvPr id="0" name=""/>
        <dsp:cNvSpPr/>
      </dsp:nvSpPr>
      <dsp:spPr>
        <a:xfrm>
          <a:off x="105662" y="2229867"/>
          <a:ext cx="775983" cy="77598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846E62-27D5-4C5B-BB36-8E271CF93E4F}">
      <dsp:nvSpPr>
        <dsp:cNvPr id="0" name=""/>
        <dsp:cNvSpPr/>
      </dsp:nvSpPr>
      <dsp:spPr>
        <a:xfrm>
          <a:off x="268619" y="2392824"/>
          <a:ext cx="450070" cy="4500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1538C-77F3-46B8-BF8D-69C765537EF7}">
      <dsp:nvSpPr>
        <dsp:cNvPr id="0" name=""/>
        <dsp:cNvSpPr/>
      </dsp:nvSpPr>
      <dsp:spPr>
        <a:xfrm>
          <a:off x="1047929" y="2229867"/>
          <a:ext cx="1829105" cy="775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This decline is linked to the rising costs, reduced high street foot traffic, stronger online competition and limited digital tools</a:t>
          </a:r>
          <a:endParaRPr lang="en-US" sz="1100" kern="1200"/>
        </a:p>
      </dsp:txBody>
      <dsp:txXfrm>
        <a:off x="1047929" y="2229867"/>
        <a:ext cx="1829105" cy="775983"/>
      </dsp:txXfrm>
    </dsp:sp>
    <dsp:sp modelId="{8F936D3E-D12C-4FB8-BE53-3A39868D0108}">
      <dsp:nvSpPr>
        <dsp:cNvPr id="0" name=""/>
        <dsp:cNvSpPr/>
      </dsp:nvSpPr>
      <dsp:spPr>
        <a:xfrm>
          <a:off x="3195741" y="2229867"/>
          <a:ext cx="775983" cy="775983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B9ED06-467C-4291-815C-CB63087E5947}">
      <dsp:nvSpPr>
        <dsp:cNvPr id="0" name=""/>
        <dsp:cNvSpPr/>
      </dsp:nvSpPr>
      <dsp:spPr>
        <a:xfrm>
          <a:off x="3358698" y="2392824"/>
          <a:ext cx="450070" cy="4500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E8C41B-B7DB-4B3C-A89E-6CAA254170DE}">
      <dsp:nvSpPr>
        <dsp:cNvPr id="0" name=""/>
        <dsp:cNvSpPr/>
      </dsp:nvSpPr>
      <dsp:spPr>
        <a:xfrm>
          <a:off x="4138008" y="2229867"/>
          <a:ext cx="1829105" cy="775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This business needs to understeand the root of the causes to remain competitive </a:t>
          </a:r>
          <a:endParaRPr lang="en-US" sz="1100" kern="1200"/>
        </a:p>
      </dsp:txBody>
      <dsp:txXfrm>
        <a:off x="4138008" y="2229867"/>
        <a:ext cx="1829105" cy="7759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D7647A-1E33-4108-8D4C-BC54511DFA03}">
      <dsp:nvSpPr>
        <dsp:cNvPr id="0" name=""/>
        <dsp:cNvSpPr/>
      </dsp:nvSpPr>
      <dsp:spPr>
        <a:xfrm>
          <a:off x="82613" y="16441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47EC09-D7DA-45F3-9B1A-E9638E41EDCC}">
      <dsp:nvSpPr>
        <dsp:cNvPr id="0" name=""/>
        <dsp:cNvSpPr/>
      </dsp:nvSpPr>
      <dsp:spPr>
        <a:xfrm>
          <a:off x="271034" y="1832529"/>
          <a:ext cx="520402" cy="52040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1CC1CD-E5BC-4F34-A3A9-45EA9608239C}">
      <dsp:nvSpPr>
        <dsp:cNvPr id="0" name=""/>
        <dsp:cNvSpPr/>
      </dsp:nvSpPr>
      <dsp:spPr>
        <a:xfrm>
          <a:off x="1172126" y="16441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Root problem: a 30% decline in in-store sales over the past 12 months</a:t>
          </a:r>
          <a:endParaRPr lang="en-US" sz="1100" kern="1200"/>
        </a:p>
      </dsp:txBody>
      <dsp:txXfrm>
        <a:off x="1172126" y="1644107"/>
        <a:ext cx="2114937" cy="897246"/>
      </dsp:txXfrm>
    </dsp:sp>
    <dsp:sp modelId="{3B360F66-038C-4AC6-B36B-7F42ABC78FC0}">
      <dsp:nvSpPr>
        <dsp:cNvPr id="0" name=""/>
        <dsp:cNvSpPr/>
      </dsp:nvSpPr>
      <dsp:spPr>
        <a:xfrm>
          <a:off x="3655575" y="16441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25CBC4-EBB6-4337-95A4-8E79E40E40A9}">
      <dsp:nvSpPr>
        <dsp:cNvPr id="0" name=""/>
        <dsp:cNvSpPr/>
      </dsp:nvSpPr>
      <dsp:spPr>
        <a:xfrm>
          <a:off x="3843996" y="1832529"/>
          <a:ext cx="520402" cy="52040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CEEA72-EFE7-48D2-8C8C-C4991128ACB8}">
      <dsp:nvSpPr>
        <dsp:cNvPr id="0" name=""/>
        <dsp:cNvSpPr/>
      </dsp:nvSpPr>
      <dsp:spPr>
        <a:xfrm>
          <a:off x="4745088" y="16441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The reasons of the decline: new competitors entering the market inflation increasing higher costs, growth of online flower retailers,reduced high street foot traffic {external}</a:t>
          </a:r>
          <a:endParaRPr lang="en-US" sz="1100" kern="1200"/>
        </a:p>
      </dsp:txBody>
      <dsp:txXfrm>
        <a:off x="4745088" y="1644107"/>
        <a:ext cx="2114937" cy="897246"/>
      </dsp:txXfrm>
    </dsp:sp>
    <dsp:sp modelId="{01C7018A-F1FA-4BC8-AD4E-BEF1825F8BB3}">
      <dsp:nvSpPr>
        <dsp:cNvPr id="0" name=""/>
        <dsp:cNvSpPr/>
      </dsp:nvSpPr>
      <dsp:spPr>
        <a:xfrm>
          <a:off x="7228536" y="1644107"/>
          <a:ext cx="897246" cy="897246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824DC0-3418-41D2-B504-5048C2416DD7}">
      <dsp:nvSpPr>
        <dsp:cNvPr id="0" name=""/>
        <dsp:cNvSpPr/>
      </dsp:nvSpPr>
      <dsp:spPr>
        <a:xfrm>
          <a:off x="7416958" y="1832529"/>
          <a:ext cx="520402" cy="52040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D5717-D0A0-4432-961D-8A35A831D246}">
      <dsp:nvSpPr>
        <dsp:cNvPr id="0" name=""/>
        <dsp:cNvSpPr/>
      </dsp:nvSpPr>
      <dsp:spPr>
        <a:xfrm>
          <a:off x="8318049" y="1644107"/>
          <a:ext cx="2114937" cy="8972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/>
            <a:t>the lack of flexible delivery options, lack of social media tools,higher prices due to sustainable materials {internal}</a:t>
          </a:r>
          <a:endParaRPr lang="en-US" sz="1100" kern="1200"/>
        </a:p>
      </dsp:txBody>
      <dsp:txXfrm>
        <a:off x="8318049" y="1644107"/>
        <a:ext cx="2114937" cy="8972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782082-2C08-4CA1-AC0A-12ECCE076FDC}">
      <dsp:nvSpPr>
        <dsp:cNvPr id="0" name=""/>
        <dsp:cNvSpPr/>
      </dsp:nvSpPr>
      <dsp:spPr>
        <a:xfrm>
          <a:off x="349422" y="173451"/>
          <a:ext cx="1090494" cy="109049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04767F-340C-44CF-9A3E-2F2773917D95}">
      <dsp:nvSpPr>
        <dsp:cNvPr id="0" name=""/>
        <dsp:cNvSpPr/>
      </dsp:nvSpPr>
      <dsp:spPr>
        <a:xfrm>
          <a:off x="581823" y="405851"/>
          <a:ext cx="625693" cy="6256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E8F37C-3728-454F-B6B1-6E958FAA5399}">
      <dsp:nvSpPr>
        <dsp:cNvPr id="0" name=""/>
        <dsp:cNvSpPr/>
      </dsp:nvSpPr>
      <dsp:spPr>
        <a:xfrm>
          <a:off x="822" y="1603607"/>
          <a:ext cx="1787695" cy="1653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The PESTEL method in business is an analysis tool used to evaluate a company by six key external factors: Political, Economic, Social, Technological, Ecological, and Legal. </a:t>
          </a:r>
          <a:endParaRPr lang="en-US" sz="1100" kern="1200"/>
        </a:p>
      </dsp:txBody>
      <dsp:txXfrm>
        <a:off x="822" y="1603607"/>
        <a:ext cx="1787695" cy="1653618"/>
      </dsp:txXfrm>
    </dsp:sp>
    <dsp:sp modelId="{121E106F-10F5-4FBC-BBE2-E930FA6D0F7E}">
      <dsp:nvSpPr>
        <dsp:cNvPr id="0" name=""/>
        <dsp:cNvSpPr/>
      </dsp:nvSpPr>
      <dsp:spPr>
        <a:xfrm>
          <a:off x="2449964" y="173451"/>
          <a:ext cx="1090494" cy="109049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5BA5A6-2500-4DB0-A444-0C699EFA1D93}">
      <dsp:nvSpPr>
        <dsp:cNvPr id="0" name=""/>
        <dsp:cNvSpPr/>
      </dsp:nvSpPr>
      <dsp:spPr>
        <a:xfrm>
          <a:off x="2682365" y="405851"/>
          <a:ext cx="625693" cy="6256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3136A-AC1F-4068-A0C8-8828D0F19073}">
      <dsp:nvSpPr>
        <dsp:cNvPr id="0" name=""/>
        <dsp:cNvSpPr/>
      </dsp:nvSpPr>
      <dsp:spPr>
        <a:xfrm>
          <a:off x="2101364" y="1603607"/>
          <a:ext cx="1787695" cy="1653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Its used to help business to help understand external opportunities befor emaking strategic decisions.</a:t>
          </a:r>
          <a:endParaRPr lang="en-US" sz="1100" kern="1200"/>
        </a:p>
      </dsp:txBody>
      <dsp:txXfrm>
        <a:off x="2101364" y="1603607"/>
        <a:ext cx="1787695" cy="1653618"/>
      </dsp:txXfrm>
    </dsp:sp>
    <dsp:sp modelId="{FD0AC0BA-34BF-4BC9-9CDE-58ECDF3A1A0F}">
      <dsp:nvSpPr>
        <dsp:cNvPr id="0" name=""/>
        <dsp:cNvSpPr/>
      </dsp:nvSpPr>
      <dsp:spPr>
        <a:xfrm>
          <a:off x="4550506" y="173451"/>
          <a:ext cx="1090494" cy="109049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AB5342-2FAD-4A5D-9BF0-B15A5CA77680}">
      <dsp:nvSpPr>
        <dsp:cNvPr id="0" name=""/>
        <dsp:cNvSpPr/>
      </dsp:nvSpPr>
      <dsp:spPr>
        <a:xfrm>
          <a:off x="4782907" y="405851"/>
          <a:ext cx="625693" cy="62569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808BC-0880-4A43-9868-1CF8D76C6162}">
      <dsp:nvSpPr>
        <dsp:cNvPr id="0" name=""/>
        <dsp:cNvSpPr/>
      </dsp:nvSpPr>
      <dsp:spPr>
        <a:xfrm>
          <a:off x="4201906" y="1603607"/>
          <a:ext cx="1787695" cy="1653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Benefits: it helps identify risks and opportunities, has a strategic planning , very easy to aplly in bsuiness cases, encourages external analysis</a:t>
          </a:r>
          <a:endParaRPr lang="en-US" sz="1100" kern="1200"/>
        </a:p>
      </dsp:txBody>
      <dsp:txXfrm>
        <a:off x="4201906" y="1603607"/>
        <a:ext cx="1787695" cy="1653618"/>
      </dsp:txXfrm>
    </dsp:sp>
    <dsp:sp modelId="{957DA6FD-14A6-4140-8E62-4381C45425DE}">
      <dsp:nvSpPr>
        <dsp:cNvPr id="0" name=""/>
        <dsp:cNvSpPr/>
      </dsp:nvSpPr>
      <dsp:spPr>
        <a:xfrm>
          <a:off x="6651048" y="173451"/>
          <a:ext cx="1090494" cy="109049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4453CE-EC63-4590-B4D4-BEE9C915A073}">
      <dsp:nvSpPr>
        <dsp:cNvPr id="0" name=""/>
        <dsp:cNvSpPr/>
      </dsp:nvSpPr>
      <dsp:spPr>
        <a:xfrm>
          <a:off x="6883449" y="405851"/>
          <a:ext cx="625693" cy="62569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F7D535-E433-4656-9580-96EDE5BB030B}">
      <dsp:nvSpPr>
        <dsp:cNvPr id="0" name=""/>
        <dsp:cNvSpPr/>
      </dsp:nvSpPr>
      <dsp:spPr>
        <a:xfrm>
          <a:off x="6302448" y="1603607"/>
          <a:ext cx="1787695" cy="1653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Criticism:  not prioritizing which factors are more important, not considering internal strenghts and weaknesses, external factors change quickly</a:t>
          </a:r>
          <a:endParaRPr lang="en-US" sz="1100" kern="1200"/>
        </a:p>
      </dsp:txBody>
      <dsp:txXfrm>
        <a:off x="6302448" y="1603607"/>
        <a:ext cx="1787695" cy="1653618"/>
      </dsp:txXfrm>
    </dsp:sp>
    <dsp:sp modelId="{2B464E84-488C-43F4-88E2-3F67FD8A6C36}">
      <dsp:nvSpPr>
        <dsp:cNvPr id="0" name=""/>
        <dsp:cNvSpPr/>
      </dsp:nvSpPr>
      <dsp:spPr>
        <a:xfrm>
          <a:off x="8751590" y="173451"/>
          <a:ext cx="1090494" cy="1090494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5AC246-7B93-48BA-B3C2-44BF87FD26EC}">
      <dsp:nvSpPr>
        <dsp:cNvPr id="0" name=""/>
        <dsp:cNvSpPr/>
      </dsp:nvSpPr>
      <dsp:spPr>
        <a:xfrm>
          <a:off x="8983991" y="405851"/>
          <a:ext cx="625693" cy="62569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54E2B2-2BF6-4113-AFAB-E7AF546C5C4D}">
      <dsp:nvSpPr>
        <dsp:cNvPr id="0" name=""/>
        <dsp:cNvSpPr/>
      </dsp:nvSpPr>
      <dsp:spPr>
        <a:xfrm>
          <a:off x="8402990" y="1603607"/>
          <a:ext cx="1787695" cy="16536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 conclusion PASTLE is useful for assesing the external environtment,but for internal analysis the SWOT tool would be better for a balanced business case. </a:t>
          </a:r>
          <a:endParaRPr lang="en-US" sz="1100" kern="1200"/>
        </a:p>
      </dsp:txBody>
      <dsp:txXfrm>
        <a:off x="8402990" y="1603607"/>
        <a:ext cx="1787695" cy="165361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9408D1-05D7-4481-8F9D-53030FD36ED7}">
      <dsp:nvSpPr>
        <dsp:cNvPr id="0" name=""/>
        <dsp:cNvSpPr/>
      </dsp:nvSpPr>
      <dsp:spPr>
        <a:xfrm>
          <a:off x="0" y="0"/>
          <a:ext cx="6551597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2A30EA-15A0-42F6-B110-C0B4622A53DF}">
      <dsp:nvSpPr>
        <dsp:cNvPr id="0" name=""/>
        <dsp:cNvSpPr/>
      </dsp:nvSpPr>
      <dsp:spPr>
        <a:xfrm>
          <a:off x="0" y="0"/>
          <a:ext cx="6551597" cy="854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kern="1200"/>
            <a:t>1 - The primary issue facing Green Haven Florists is a 30% decline in in-store sales, indicating a significant shift in customer purchasing behaviour rather than a short-term fluctuatio</a:t>
          </a:r>
          <a:endParaRPr lang="en-US" sz="1500" kern="1200"/>
        </a:p>
      </dsp:txBody>
      <dsp:txXfrm>
        <a:off x="0" y="0"/>
        <a:ext cx="6551597" cy="854074"/>
      </dsp:txXfrm>
    </dsp:sp>
    <dsp:sp modelId="{EB9966D2-4C62-494D-BDB0-2BA0E5733F20}">
      <dsp:nvSpPr>
        <dsp:cNvPr id="0" name=""/>
        <dsp:cNvSpPr/>
      </dsp:nvSpPr>
      <dsp:spPr>
        <a:xfrm>
          <a:off x="0" y="854075"/>
          <a:ext cx="6551597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6687CC-99E4-48F1-A518-4AA8E3A22538}">
      <dsp:nvSpPr>
        <dsp:cNvPr id="0" name=""/>
        <dsp:cNvSpPr/>
      </dsp:nvSpPr>
      <dsp:spPr>
        <a:xfrm>
          <a:off x="0" y="854074"/>
          <a:ext cx="6551597" cy="854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kern="1200"/>
            <a:t>2 - The majority of contributing factors are external, particularly economic pressures, changing consumer preferences, and increased online competition, limiting the organisation’s direct control</a:t>
          </a:r>
          <a:endParaRPr lang="en-US" sz="1500" kern="1200"/>
        </a:p>
      </dsp:txBody>
      <dsp:txXfrm>
        <a:off x="0" y="854074"/>
        <a:ext cx="6551597" cy="854074"/>
      </dsp:txXfrm>
    </dsp:sp>
    <dsp:sp modelId="{407AF114-5634-4647-BA23-EDAEDBE5EF12}">
      <dsp:nvSpPr>
        <dsp:cNvPr id="0" name=""/>
        <dsp:cNvSpPr/>
      </dsp:nvSpPr>
      <dsp:spPr>
        <a:xfrm>
          <a:off x="0" y="1708150"/>
          <a:ext cx="6551597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D404E-5DAD-40C7-8776-E24CCA5C3488}">
      <dsp:nvSpPr>
        <dsp:cNvPr id="0" name=""/>
        <dsp:cNvSpPr/>
      </dsp:nvSpPr>
      <dsp:spPr>
        <a:xfrm>
          <a:off x="0" y="1708149"/>
          <a:ext cx="6551597" cy="854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kern="1200"/>
            <a:t>3 - Internal weaknesses including limited digital presence, outdated marketing strategies, and operational inefficiencies are amplifying the impact of these external threats</a:t>
          </a:r>
          <a:endParaRPr lang="en-US" sz="1500" kern="1200"/>
        </a:p>
      </dsp:txBody>
      <dsp:txXfrm>
        <a:off x="0" y="1708149"/>
        <a:ext cx="6551597" cy="854074"/>
      </dsp:txXfrm>
    </dsp:sp>
    <dsp:sp modelId="{8A2FC7A9-3CDD-4CB9-82E6-F87C691C6AC1}">
      <dsp:nvSpPr>
        <dsp:cNvPr id="0" name=""/>
        <dsp:cNvSpPr/>
      </dsp:nvSpPr>
      <dsp:spPr>
        <a:xfrm>
          <a:off x="0" y="2562224"/>
          <a:ext cx="6551597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E75AE-F798-497D-8D87-AC77198D74CF}">
      <dsp:nvSpPr>
        <dsp:cNvPr id="0" name=""/>
        <dsp:cNvSpPr/>
      </dsp:nvSpPr>
      <dsp:spPr>
        <a:xfrm>
          <a:off x="0" y="2562224"/>
          <a:ext cx="6551597" cy="8540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i="0" kern="1200"/>
            <a:t>4 - Overall, the analysis shows that the root problem is not a single issue, but a combination of environmental change and insufficient strategic adaptation, requiring structured decision-making</a:t>
          </a:r>
          <a:endParaRPr lang="en-US" sz="1500" kern="1200"/>
        </a:p>
      </dsp:txBody>
      <dsp:txXfrm>
        <a:off x="0" y="2562224"/>
        <a:ext cx="6551597" cy="854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23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014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77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39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015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510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265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850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543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61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910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948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181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2065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991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3445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0868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78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142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12E451E-151A-4910-BF41-6A040B659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296EFE4-A70C-4388-9A15-3F657B661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6250" y="473745"/>
            <a:ext cx="11227090" cy="5902829"/>
          </a:xfrm>
          <a:prstGeom prst="rect">
            <a:avLst/>
          </a:prstGeom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5EBAFC-9388-432A-BCFD-EEA2F410D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1154954" y="2079173"/>
            <a:ext cx="8182191" cy="3730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/>
              <a:t>Student Name:	MARITA IOANA PIRVU (CALL ME MILLY)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/>
              <a:t>Student ID:		2508930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/>
              <a:t>Lecturer’s Name:	Dr Fa Wang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/>
              <a:t>Module Code: 	LCLM 4004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/>
              <a:t>Module Name: 	Problem Solving and Decision-Making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endParaRPr lang="en-US" sz="1500"/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sz="1500"/>
              <a:t>Component 1: 	Green Haven Florists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88B8A-0952-6E9A-570F-2AA1E7A153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0852" y="3217333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531" y="2345392"/>
            <a:ext cx="11102197" cy="43077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lvl="1" indent="0">
              <a:lnSpc>
                <a:spcPct val="120000"/>
              </a:lnSpc>
              <a:buNone/>
            </a:pPr>
            <a:endParaRPr lang="en-US"/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Century Gothic" panose="020B0502020202020204"/>
              <a:cs typeface="Arial" panose="020B0604020202020204" pitchFamily="34" charset="0"/>
            </a:endParaRPr>
          </a:p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C3054B-FE7E-9FB0-A4DC-C03263A24C3C}"/>
              </a:ext>
            </a:extLst>
          </p:cNvPr>
          <p:cNvSpPr txBox="1"/>
          <p:nvPr/>
        </p:nvSpPr>
        <p:spPr>
          <a:xfrm>
            <a:off x="731586" y="2343231"/>
            <a:ext cx="1074265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latin typeface="Century Schoolbook"/>
              </a:rPr>
              <a:t>The background of this business case </a:t>
            </a:r>
            <a:endParaRPr lang="en-US" sz="2400" dirty="0">
              <a:latin typeface="Century Schoolbook"/>
            </a:endParaRPr>
          </a:p>
          <a:p>
            <a:endParaRPr lang="en-US" sz="2400" dirty="0">
              <a:latin typeface="Century Schoolbook"/>
            </a:endParaRPr>
          </a:p>
          <a:p>
            <a:r>
              <a:rPr lang="en-US" sz="2400">
                <a:latin typeface="Century Schoolbook"/>
              </a:rPr>
              <a:t>5W2H model of this business case and fining out the real problems </a:t>
            </a:r>
            <a:endParaRPr lang="en-US" sz="2400" dirty="0">
              <a:latin typeface="Century Schoolbook"/>
            </a:endParaRPr>
          </a:p>
          <a:p>
            <a:endParaRPr lang="en-US" sz="2400" dirty="0">
              <a:latin typeface="Century Schoolbook"/>
            </a:endParaRPr>
          </a:p>
          <a:p>
            <a:r>
              <a:rPr lang="en-US" sz="2400">
                <a:latin typeface="Century Schoolbook"/>
              </a:rPr>
              <a:t>PASTEL critique &amp; application</a:t>
            </a:r>
            <a:endParaRPr lang="en-US" sz="2400" dirty="0">
              <a:latin typeface="Century Schoolbook"/>
            </a:endParaRPr>
          </a:p>
          <a:p>
            <a:endParaRPr lang="en-US" sz="2400" dirty="0">
              <a:latin typeface="Century Schoolbook"/>
            </a:endParaRPr>
          </a:p>
          <a:p>
            <a:r>
              <a:rPr lang="en-US" sz="2400" dirty="0" err="1">
                <a:latin typeface="Century Schoolbook"/>
              </a:rPr>
              <a:t>Cause~and~effect</a:t>
            </a:r>
            <a:r>
              <a:rPr lang="en-US" sz="2400" dirty="0">
                <a:latin typeface="Century Schoolbook"/>
              </a:rPr>
              <a:t> critique &amp; </a:t>
            </a:r>
            <a:r>
              <a:rPr lang="en-US" sz="2400" dirty="0" err="1">
                <a:latin typeface="Century Schoolbook"/>
              </a:rPr>
              <a:t>apllication</a:t>
            </a:r>
            <a:r>
              <a:rPr lang="en-US" sz="2400" dirty="0">
                <a:latin typeface="Century Schoolbook"/>
              </a:rPr>
              <a:t> </a:t>
            </a:r>
          </a:p>
          <a:p>
            <a:endParaRPr lang="en-US" sz="2400" dirty="0">
              <a:latin typeface="Century Schoolbook"/>
            </a:endParaRPr>
          </a:p>
          <a:p>
            <a:r>
              <a:rPr lang="en-US" sz="2400" dirty="0">
                <a:latin typeface="Century Schoolbook"/>
              </a:rPr>
              <a:t>And finally the key findings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2F3EEEF8-482B-22FA-B4F6-1EC4A1407049}"/>
              </a:ext>
            </a:extLst>
          </p:cNvPr>
          <p:cNvCxnSpPr/>
          <p:nvPr/>
        </p:nvCxnSpPr>
        <p:spPr>
          <a:xfrm flipV="1">
            <a:off x="735477" y="5691481"/>
            <a:ext cx="4198084" cy="17908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9B48BD6C-306F-2B3F-F6DD-7A36A7425B5E}"/>
              </a:ext>
            </a:extLst>
          </p:cNvPr>
          <p:cNvCxnSpPr/>
          <p:nvPr/>
        </p:nvCxnSpPr>
        <p:spPr>
          <a:xfrm>
            <a:off x="771407" y="4929481"/>
            <a:ext cx="5700888" cy="1002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D4EE9D6-66D5-12C5-3699-8C2474174622}"/>
              </a:ext>
            </a:extLst>
          </p:cNvPr>
          <p:cNvCxnSpPr/>
          <p:nvPr/>
        </p:nvCxnSpPr>
        <p:spPr>
          <a:xfrm>
            <a:off x="882029" y="4250333"/>
            <a:ext cx="4414341" cy="181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8ADAC5F5-A64D-8A2C-D158-07A609613E75}"/>
              </a:ext>
            </a:extLst>
          </p:cNvPr>
          <p:cNvCxnSpPr/>
          <p:nvPr/>
        </p:nvCxnSpPr>
        <p:spPr>
          <a:xfrm>
            <a:off x="799629" y="3471333"/>
            <a:ext cx="9482666" cy="1881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D904711-EC33-0A0E-C4F8-E24C01635B1D}"/>
              </a:ext>
            </a:extLst>
          </p:cNvPr>
          <p:cNvCxnSpPr/>
          <p:nvPr/>
        </p:nvCxnSpPr>
        <p:spPr>
          <a:xfrm>
            <a:off x="799855" y="2756370"/>
            <a:ext cx="5249333" cy="1002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1">
            <a:extLst>
              <a:ext uri="{FF2B5EF4-FFF2-40B4-BE49-F238E27FC236}">
                <a16:creationId xmlns:a16="http://schemas.microsoft.com/office/drawing/2014/main" id="{0955CF53-9320-818B-AB30-4B9ED2DBC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presentation will </a:t>
            </a:r>
            <a:r>
              <a:rPr lang="en-US"/>
              <a:t>provide: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68AD390-5DED-A451-2C0D-ABEEB418B910}"/>
              </a:ext>
            </a:extLst>
          </p:cNvPr>
          <p:cNvSpPr txBox="1"/>
          <p:nvPr/>
        </p:nvSpPr>
        <p:spPr>
          <a:xfrm>
            <a:off x="6611957" y="8141465"/>
            <a:ext cx="5486400" cy="317500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r>
              <a:rPr lang="en-US"/>
              <a:t>ThePhoto de PhotoAuthor se concede bajo licencia de CCYYSA.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B06E70F-DD67-01B0-C4E5-B59B2633C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5602" y="3479494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89EA2611-DCBA-4E97-A2B2-9A466E76B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Freeform 5">
            <a:extLst>
              <a:ext uri="{FF2B5EF4-FFF2-40B4-BE49-F238E27FC236}">
                <a16:creationId xmlns:a16="http://schemas.microsoft.com/office/drawing/2014/main" id="{BBC615D1-6E12-40EF-915B-316CFDB55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794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7" name="Freeform 5">
            <a:extLst>
              <a:ext uri="{FF2B5EF4-FFF2-40B4-BE49-F238E27FC236}">
                <a16:creationId xmlns:a16="http://schemas.microsoft.com/office/drawing/2014/main" id="{B9797D36-DE1E-47CD-881A-6C1F58282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latin typeface="Century Schoolbook"/>
                <a:cs typeface="Arial"/>
              </a:rPr>
              <a:t>overview</a:t>
            </a:r>
            <a:endParaRPr lang="en-US" b="1">
              <a:solidFill>
                <a:srgbClr val="FFFFFF"/>
              </a:solidFill>
              <a:latin typeface="Century Schoolbook"/>
              <a:cs typeface="Arial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C7E2979-0F65-D3E0-DE25-9F320E8116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211" r="6205" b="2"/>
          <a:stretch>
            <a:fillRect/>
          </a:stretch>
        </p:blipFill>
        <p:spPr>
          <a:xfrm>
            <a:off x="6774511" y="480060"/>
            <a:ext cx="4929808" cy="5897880"/>
          </a:xfrm>
          <a:custGeom>
            <a:avLst/>
            <a:gdLst/>
            <a:ahLst/>
            <a:cxnLst/>
            <a:rect l="l" t="t" r="r" b="b"/>
            <a:pathLst>
              <a:path w="4929808" h="5897880">
                <a:moveTo>
                  <a:pt x="104535" y="0"/>
                </a:moveTo>
                <a:lnTo>
                  <a:pt x="2751151" y="0"/>
                </a:lnTo>
                <a:lnTo>
                  <a:pt x="4769032" y="0"/>
                </a:lnTo>
                <a:lnTo>
                  <a:pt x="4929808" y="0"/>
                </a:lnTo>
                <a:lnTo>
                  <a:pt x="4929808" y="5897880"/>
                </a:lnTo>
                <a:lnTo>
                  <a:pt x="4769032" y="5897880"/>
                </a:lnTo>
                <a:lnTo>
                  <a:pt x="2751151" y="5897880"/>
                </a:lnTo>
                <a:lnTo>
                  <a:pt x="0" y="5897880"/>
                </a:lnTo>
                <a:lnTo>
                  <a:pt x="0" y="5896985"/>
                </a:lnTo>
                <a:lnTo>
                  <a:pt x="103291" y="5896985"/>
                </a:lnTo>
                <a:lnTo>
                  <a:pt x="112340" y="5838313"/>
                </a:lnTo>
                <a:lnTo>
                  <a:pt x="123631" y="5762037"/>
                </a:lnTo>
                <a:lnTo>
                  <a:pt x="135550" y="5671232"/>
                </a:lnTo>
                <a:lnTo>
                  <a:pt x="149820" y="5563476"/>
                </a:lnTo>
                <a:lnTo>
                  <a:pt x="164875" y="5444219"/>
                </a:lnTo>
                <a:lnTo>
                  <a:pt x="180714" y="5309828"/>
                </a:lnTo>
                <a:lnTo>
                  <a:pt x="197494" y="5163329"/>
                </a:lnTo>
                <a:lnTo>
                  <a:pt x="214273" y="5004117"/>
                </a:lnTo>
                <a:lnTo>
                  <a:pt x="231367" y="4834615"/>
                </a:lnTo>
                <a:lnTo>
                  <a:pt x="247205" y="4651794"/>
                </a:lnTo>
                <a:lnTo>
                  <a:pt x="262417" y="4460498"/>
                </a:lnTo>
                <a:lnTo>
                  <a:pt x="276217" y="4258305"/>
                </a:lnTo>
                <a:lnTo>
                  <a:pt x="289390" y="4047637"/>
                </a:lnTo>
                <a:lnTo>
                  <a:pt x="301779" y="3827889"/>
                </a:lnTo>
                <a:lnTo>
                  <a:pt x="306170" y="3715291"/>
                </a:lnTo>
                <a:lnTo>
                  <a:pt x="311031" y="3600271"/>
                </a:lnTo>
                <a:lnTo>
                  <a:pt x="315579" y="3483435"/>
                </a:lnTo>
                <a:lnTo>
                  <a:pt x="318558" y="3365994"/>
                </a:lnTo>
                <a:lnTo>
                  <a:pt x="321224" y="3246131"/>
                </a:lnTo>
                <a:lnTo>
                  <a:pt x="324047" y="3125058"/>
                </a:lnTo>
                <a:lnTo>
                  <a:pt x="325929" y="3001563"/>
                </a:lnTo>
                <a:lnTo>
                  <a:pt x="325929" y="2876858"/>
                </a:lnTo>
                <a:lnTo>
                  <a:pt x="326870" y="2750941"/>
                </a:lnTo>
                <a:lnTo>
                  <a:pt x="325929" y="2623814"/>
                </a:lnTo>
                <a:lnTo>
                  <a:pt x="324047" y="2494871"/>
                </a:lnTo>
                <a:lnTo>
                  <a:pt x="322322" y="2365928"/>
                </a:lnTo>
                <a:lnTo>
                  <a:pt x="318558" y="2235169"/>
                </a:lnTo>
                <a:lnTo>
                  <a:pt x="314638" y="2103199"/>
                </a:lnTo>
                <a:lnTo>
                  <a:pt x="310090" y="1971229"/>
                </a:lnTo>
                <a:lnTo>
                  <a:pt x="303660" y="1838048"/>
                </a:lnTo>
                <a:lnTo>
                  <a:pt x="295976" y="1703656"/>
                </a:lnTo>
                <a:lnTo>
                  <a:pt x="288606" y="1568660"/>
                </a:lnTo>
                <a:lnTo>
                  <a:pt x="279197" y="1433663"/>
                </a:lnTo>
                <a:lnTo>
                  <a:pt x="267906" y="1296850"/>
                </a:lnTo>
                <a:lnTo>
                  <a:pt x="256615" y="1161853"/>
                </a:lnTo>
                <a:lnTo>
                  <a:pt x="243598" y="1024435"/>
                </a:lnTo>
                <a:lnTo>
                  <a:pt x="229328" y="886411"/>
                </a:lnTo>
                <a:lnTo>
                  <a:pt x="214273" y="750203"/>
                </a:lnTo>
                <a:lnTo>
                  <a:pt x="196709" y="612180"/>
                </a:lnTo>
                <a:lnTo>
                  <a:pt x="177891" y="474761"/>
                </a:lnTo>
                <a:lnTo>
                  <a:pt x="159229" y="336738"/>
                </a:lnTo>
                <a:lnTo>
                  <a:pt x="137432" y="199320"/>
                </a:lnTo>
                <a:lnTo>
                  <a:pt x="115163" y="62507"/>
                </a:lnTo>
                <a:close/>
              </a:path>
            </a:pathLst>
          </a:cu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4A2FAF1F-F462-46AF-A9E6-CC93C4E2C3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146BED8-BAE9-42C5-A3DD-7B946445D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5765FE8-B62F-41E4-A73C-74C91A8FD9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EC17E40-DA47-C387-5D89-46E63842FB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6792777"/>
              </p:ext>
            </p:extLst>
          </p:nvPr>
        </p:nvGraphicFramePr>
        <p:xfrm>
          <a:off x="639098" y="2418735"/>
          <a:ext cx="6072776" cy="3811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7608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273" y="663817"/>
            <a:ext cx="8376250" cy="1196167"/>
          </a:xfrm>
        </p:spPr>
        <p:txBody>
          <a:bodyPr>
            <a:normAutofit/>
          </a:bodyPr>
          <a:lstStyle/>
          <a:p>
            <a:r>
              <a:rPr lang="en-GB" sz="3200" b="1" u="sng">
                <a:latin typeface="Arial"/>
                <a:cs typeface="Arial"/>
              </a:rPr>
              <a:t>The problems that green </a:t>
            </a:r>
            <a:r>
              <a:rPr lang="en-GB" sz="3200" b="1" u="sng" err="1">
                <a:latin typeface="Arial"/>
                <a:cs typeface="Arial"/>
              </a:rPr>
              <a:t>hevan</a:t>
            </a:r>
            <a:r>
              <a:rPr lang="en-GB" sz="3200" b="1" u="sng">
                <a:latin typeface="Arial"/>
                <a:cs typeface="Arial"/>
              </a:rPr>
              <a:t> are facing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42D4E1B-C369-432D-7B18-4A2D2DF2AC2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23823" y="2221150"/>
          <a:ext cx="10515600" cy="4185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3BE0469A-DE2C-BFB8-8EB4-CEFB017854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10518" y="3663108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91700C-58CD-EBB6-FE17-E01673FE0F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06D522-2E79-CDE6-025D-40436EF041A1}"/>
              </a:ext>
            </a:extLst>
          </p:cNvPr>
          <p:cNvSpPr txBox="1"/>
          <p:nvPr/>
        </p:nvSpPr>
        <p:spPr>
          <a:xfrm>
            <a:off x="8382055" y="1241266"/>
            <a:ext cx="3161016" cy="315375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b="0" i="0" u="sng" kern="1200">
              <a:solidFill>
                <a:srgbClr val="EBEBEB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0" i="0" u="sng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The 5W2H method: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34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3C98C83-68C9-9F4F-E5C4-D02BD867DD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432645"/>
              </p:ext>
            </p:extLst>
          </p:nvPr>
        </p:nvGraphicFramePr>
        <p:xfrm>
          <a:off x="1109763" y="1782884"/>
          <a:ext cx="6443183" cy="3292233"/>
        </p:xfrm>
        <a:graphic>
          <a:graphicData uri="http://schemas.openxmlformats.org/drawingml/2006/table">
            <a:tbl>
              <a:tblPr firstRow="1" bandRow="1">
                <a:noFill/>
                <a:tableStyleId>{5C22544A-7EE6-4342-B048-85BDC9FD1C3A}</a:tableStyleId>
              </a:tblPr>
              <a:tblGrid>
                <a:gridCol w="838854">
                  <a:extLst>
                    <a:ext uri="{9D8B030D-6E8A-4147-A177-3AD203B41FA5}">
                      <a16:colId xmlns:a16="http://schemas.microsoft.com/office/drawing/2014/main" val="360304031"/>
                    </a:ext>
                  </a:extLst>
                </a:gridCol>
                <a:gridCol w="868774">
                  <a:extLst>
                    <a:ext uri="{9D8B030D-6E8A-4147-A177-3AD203B41FA5}">
                      <a16:colId xmlns:a16="http://schemas.microsoft.com/office/drawing/2014/main" val="649347794"/>
                    </a:ext>
                  </a:extLst>
                </a:gridCol>
                <a:gridCol w="983015">
                  <a:extLst>
                    <a:ext uri="{9D8B030D-6E8A-4147-A177-3AD203B41FA5}">
                      <a16:colId xmlns:a16="http://schemas.microsoft.com/office/drawing/2014/main" val="398857705"/>
                    </a:ext>
                  </a:extLst>
                </a:gridCol>
                <a:gridCol w="795334">
                  <a:extLst>
                    <a:ext uri="{9D8B030D-6E8A-4147-A177-3AD203B41FA5}">
                      <a16:colId xmlns:a16="http://schemas.microsoft.com/office/drawing/2014/main" val="1077022017"/>
                    </a:ext>
                  </a:extLst>
                </a:gridCol>
                <a:gridCol w="1011576">
                  <a:extLst>
                    <a:ext uri="{9D8B030D-6E8A-4147-A177-3AD203B41FA5}">
                      <a16:colId xmlns:a16="http://schemas.microsoft.com/office/drawing/2014/main" val="2501432014"/>
                    </a:ext>
                  </a:extLst>
                </a:gridCol>
                <a:gridCol w="810294">
                  <a:extLst>
                    <a:ext uri="{9D8B030D-6E8A-4147-A177-3AD203B41FA5}">
                      <a16:colId xmlns:a16="http://schemas.microsoft.com/office/drawing/2014/main" val="1958200430"/>
                    </a:ext>
                  </a:extLst>
                </a:gridCol>
                <a:gridCol w="1135336">
                  <a:extLst>
                    <a:ext uri="{9D8B030D-6E8A-4147-A177-3AD203B41FA5}">
                      <a16:colId xmlns:a16="http://schemas.microsoft.com/office/drawing/2014/main" val="315746129"/>
                    </a:ext>
                  </a:extLst>
                </a:gridCol>
              </a:tblGrid>
              <a:tr h="353039"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What 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Where 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who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when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why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How 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0" cap="none" spc="0">
                          <a:solidFill>
                            <a:schemeClr val="tx1"/>
                          </a:solidFill>
                        </a:rPr>
                        <a:t>How much</a:t>
                      </a:r>
                    </a:p>
                  </a:txBody>
                  <a:tcPr marL="39168" marR="39168" marT="34470" marB="78337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410220"/>
                  </a:ext>
                </a:extLst>
              </a:tr>
              <a:tr h="1084180"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30% decline, 30% of lost profit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At the physical shop located: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Norwich high street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Liam and 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Priya 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Employees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Costumers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Competitors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suppliers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Over the past 12 months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Growth of online flower </a:t>
                      </a:r>
                      <a:r>
                        <a:rPr lang="en-US" sz="1000" cap="none" spc="0" err="1">
                          <a:solidFill>
                            <a:schemeClr val="tx1"/>
                          </a:solidFill>
                        </a:rPr>
                        <a:t>retailerslimited</a:t>
                      </a: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 digital marketing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Costumers choosing the </a:t>
                      </a:r>
                      <a:r>
                        <a:rPr lang="en-US" sz="1000" cap="none" spc="0" err="1">
                          <a:solidFill>
                            <a:schemeClr val="tx1"/>
                          </a:solidFill>
                        </a:rPr>
                        <a:t>eas</a:t>
                      </a: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ier and </a:t>
                      </a:r>
                      <a:r>
                        <a:rPr lang="en-US" sz="1000" cap="none" spc="0" err="1">
                          <a:solidFill>
                            <a:schemeClr val="tx1"/>
                          </a:solidFill>
                        </a:rPr>
                        <a:t>lowe</a:t>
                      </a: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 prices online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30% reduction , lost of the profit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3695753"/>
                  </a:ext>
                </a:extLst>
              </a:tr>
              <a:tr h="300815"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details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867191"/>
                  </a:ext>
                </a:extLst>
              </a:tr>
              <a:tr h="1554199"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Lack of digital tools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Increased </a:t>
                      </a:r>
                      <a:r>
                        <a:rPr lang="en-US" sz="1000" cap="none" spc="0" err="1">
                          <a:solidFill>
                            <a:schemeClr val="tx1"/>
                          </a:solidFill>
                        </a:rPr>
                        <a:t>competitio</a:t>
                      </a: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n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Rising costs 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Reduced foot traffic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The issue is local but influenced by national 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Retail trends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Owners</a:t>
                      </a:r>
                    </a:p>
                    <a:p>
                      <a:pPr lvl="0">
                        <a:buNone/>
                      </a:pP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Are financially and strategically </a:t>
                      </a:r>
                      <a:r>
                        <a:rPr lang="en-US" sz="1000" cap="none" spc="0" err="1">
                          <a:solidFill>
                            <a:schemeClr val="tx1"/>
                          </a:solidFill>
                        </a:rPr>
                        <a:t>reesponsable</a:t>
                      </a:r>
                      <a:endParaRPr lang="en-US" sz="1000" cap="none" spc="0">
                        <a:solidFill>
                          <a:schemeClr val="tx1"/>
                        </a:solidFill>
                      </a:endParaRP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 costs of </a:t>
                      </a:r>
                      <a:r>
                        <a:rPr lang="en-US" sz="1000" cap="none" spc="0" err="1">
                          <a:solidFill>
                            <a:schemeClr val="tx1"/>
                          </a:solidFill>
                        </a:rPr>
                        <a:t>lliving</a:t>
                      </a:r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 crisis, good quality material more expensive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The decline its by both external and internal causes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Green haven, has a big lack of digital marketing being a more "traditional business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cap="none" spc="0">
                          <a:solidFill>
                            <a:schemeClr val="tx1"/>
                          </a:solidFill>
                        </a:rPr>
                        <a:t>A 30% decline is really significant. Needs change rather than just ignoring it </a:t>
                      </a:r>
                    </a:p>
                  </a:txBody>
                  <a:tcPr marL="39168" marR="39168" marT="34470" marB="783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0274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96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7219" y="503148"/>
            <a:ext cx="6892507" cy="1325563"/>
          </a:xfrm>
        </p:spPr>
        <p:txBody>
          <a:bodyPr>
            <a:normAutofit/>
          </a:bodyPr>
          <a:lstStyle/>
          <a:p>
            <a:r>
              <a:rPr lang="en-GB" sz="3200" b="1" u="sng">
                <a:latin typeface="Arial"/>
                <a:cs typeface="Arial"/>
              </a:rPr>
              <a:t>critique of the PESTEL Framework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3418A2C5-EC13-3DE2-5738-B4D31490F6F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54954" y="2603500"/>
          <a:ext cx="10191508" cy="34306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6388B4-5307-C67C-D693-E47A28189E10}"/>
              </a:ext>
            </a:extLst>
          </p:cNvPr>
          <p:cNvSpPr txBox="1"/>
          <p:nvPr/>
        </p:nvSpPr>
        <p:spPr>
          <a:xfrm>
            <a:off x="8955753" y="6225204"/>
            <a:ext cx="3687505" cy="6309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>
                <a:hlinkClick r:id="" action="ppaction://noaction"/>
              </a:rPr>
              <a:t>j</a:t>
            </a:r>
            <a:r>
              <a:rPr lang="en-US" sz="1050">
                <a:hlinkClick r:id="" action="ppaction://noaction"/>
              </a:rPr>
              <a:t>ohnson,G., Scholes, K. and Whittington R. (2020) Exploring Strategy Kotler, P. and Keller, K. (2016) Marketing Management</a:t>
            </a:r>
            <a:endParaRPr lang="en-US" sz="105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889588ED-17AC-493B-3490-45325E36C3E6}"/>
              </a:ext>
            </a:extLst>
          </p:cNvPr>
          <p:cNvCxnSpPr/>
          <p:nvPr/>
        </p:nvCxnSpPr>
        <p:spPr>
          <a:xfrm>
            <a:off x="1241777" y="2643481"/>
            <a:ext cx="9435629" cy="1002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4091D54B-59AB-4A5E-8E9E-0421BD66D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547CE62E-FFFD-4A1F-BA78-C3B89C36FC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57" name="Freeform 5">
              <a:extLst>
                <a:ext uri="{FF2B5EF4-FFF2-40B4-BE49-F238E27FC236}">
                  <a16:creationId xmlns:a16="http://schemas.microsoft.com/office/drawing/2014/main" id="{AE51FD27-6B6A-4D21-BF22-245DA9BD0B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59" name="Rectangle 58">
            <a:extLst>
              <a:ext uri="{FF2B5EF4-FFF2-40B4-BE49-F238E27FC236}">
                <a16:creationId xmlns:a16="http://schemas.microsoft.com/office/drawing/2014/main" id="{B8144315-1C5A-4185-A952-25D98D303D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55" y="1241266"/>
            <a:ext cx="3161016" cy="3153753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400" b="0" i="0" u="sng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PASTLE model</a:t>
            </a:r>
            <a:br>
              <a:rPr lang="en-US" sz="5400" b="0" i="0" u="sng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</a:br>
            <a:br>
              <a:rPr lang="en-US" sz="54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</a:br>
            <a:endParaRPr lang="en-US" sz="5400" b="0" i="0" kern="1200">
              <a:solidFill>
                <a:srgbClr val="EBEBEB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5A657F0-42F3-40D3-BC75-7DA1F5C6A2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3332" y="396837"/>
            <a:ext cx="7906665" cy="6058999"/>
            <a:chOff x="423332" y="396837"/>
            <a:chExt cx="7906665" cy="6058999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2E94FF68-7A60-47B7-AB98-1674FC7F2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flipH="1">
              <a:off x="423332" y="402165"/>
              <a:ext cx="678513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Freeform 5">
              <a:extLst>
                <a:ext uri="{FF2B5EF4-FFF2-40B4-BE49-F238E27FC236}">
                  <a16:creationId xmlns:a16="http://schemas.microsoft.com/office/drawing/2014/main" id="{42B4F8D7-4E9C-45EF-9072-1AF32CEF7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400000" flipH="1">
              <a:off x="4616676" y="2801722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64" name="Freeform 5">
              <a:extLst>
                <a:ext uri="{FF2B5EF4-FFF2-40B4-BE49-F238E27FC236}">
                  <a16:creationId xmlns:a16="http://schemas.microsoft.com/office/drawing/2014/main" id="{3ECBDDDB-593C-40F0-8E80-AA75798EE4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5677511" flipH="1">
              <a:off x="6459831" y="1826079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E4F88F7-3BB8-0A8D-C1C5-2F00E9CF6D80}"/>
              </a:ext>
            </a:extLst>
          </p:cNvPr>
          <p:cNvSpPr txBox="1"/>
          <p:nvPr/>
        </p:nvSpPr>
        <p:spPr>
          <a:xfrm>
            <a:off x="4137848" y="6186236"/>
            <a:ext cx="7893730" cy="380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DD5649-52B8-2868-40BF-DC24B52FFE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0784835"/>
              </p:ext>
            </p:extLst>
          </p:nvPr>
        </p:nvGraphicFramePr>
        <p:xfrm>
          <a:off x="822158" y="2817394"/>
          <a:ext cx="6790703" cy="1379968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1193131">
                  <a:extLst>
                    <a:ext uri="{9D8B030D-6E8A-4147-A177-3AD203B41FA5}">
                      <a16:colId xmlns:a16="http://schemas.microsoft.com/office/drawing/2014/main" val="1163831253"/>
                    </a:ext>
                  </a:extLst>
                </a:gridCol>
                <a:gridCol w="1001613">
                  <a:extLst>
                    <a:ext uri="{9D8B030D-6E8A-4147-A177-3AD203B41FA5}">
                      <a16:colId xmlns:a16="http://schemas.microsoft.com/office/drawing/2014/main" val="391670940"/>
                    </a:ext>
                  </a:extLst>
                </a:gridCol>
                <a:gridCol w="1013380">
                  <a:extLst>
                    <a:ext uri="{9D8B030D-6E8A-4147-A177-3AD203B41FA5}">
                      <a16:colId xmlns:a16="http://schemas.microsoft.com/office/drawing/2014/main" val="2499533007"/>
                    </a:ext>
                  </a:extLst>
                </a:gridCol>
                <a:gridCol w="1363577">
                  <a:extLst>
                    <a:ext uri="{9D8B030D-6E8A-4147-A177-3AD203B41FA5}">
                      <a16:colId xmlns:a16="http://schemas.microsoft.com/office/drawing/2014/main" val="905346217"/>
                    </a:ext>
                  </a:extLst>
                </a:gridCol>
                <a:gridCol w="765187">
                  <a:extLst>
                    <a:ext uri="{9D8B030D-6E8A-4147-A177-3AD203B41FA5}">
                      <a16:colId xmlns:a16="http://schemas.microsoft.com/office/drawing/2014/main" val="2874978218"/>
                    </a:ext>
                  </a:extLst>
                </a:gridCol>
                <a:gridCol w="1453815">
                  <a:extLst>
                    <a:ext uri="{9D8B030D-6E8A-4147-A177-3AD203B41FA5}">
                      <a16:colId xmlns:a16="http://schemas.microsoft.com/office/drawing/2014/main" val="2105590790"/>
                    </a:ext>
                  </a:extLst>
                </a:gridCol>
              </a:tblGrid>
              <a:tr h="317479">
                <a:tc>
                  <a:txBody>
                    <a:bodyPr/>
                    <a:lstStyle/>
                    <a:p>
                      <a:r>
                        <a:rPr lang="en-US" sz="1400"/>
                        <a:t>political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economic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social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technological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legal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Environmental</a:t>
                      </a:r>
                      <a:endParaRPr lang="en-US" sz="1400" err="1"/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813707"/>
                  </a:ext>
                </a:extLst>
              </a:tr>
              <a:tr h="769420">
                <a:tc>
                  <a:txBody>
                    <a:bodyPr/>
                    <a:lstStyle/>
                    <a:p>
                      <a:r>
                        <a:rPr lang="en-US" sz="900"/>
                        <a:t>Government policies on small business or import taxes on flowers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/>
                        <a:t>Inflation affecting costumer spending on luxury items like flowers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/>
                        <a:t>Growing demand for sustainable and eco –friendly products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/>
                        <a:t>Online ordering system and social marketing 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/>
                        <a:t>Employment law and health and safety regulation</a:t>
                      </a:r>
                      <a:r>
                        <a:rPr lang="en-US" sz="1000"/>
                        <a:t>s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/>
                        <a:t>Climate change affecting </a:t>
                      </a:r>
                      <a:r>
                        <a:rPr lang="en-US" sz="900"/>
                        <a:t>flowers supply</a:t>
                      </a:r>
                      <a:r>
                        <a:rPr lang="en-US" sz="900" dirty="0"/>
                        <a:t> chains</a:t>
                      </a:r>
                    </a:p>
                  </a:txBody>
                  <a:tcPr marL="65146" marR="65146" marT="32572" marB="32572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2322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5356" y="622428"/>
            <a:ext cx="5512107" cy="1325563"/>
          </a:xfrm>
        </p:spPr>
        <p:txBody>
          <a:bodyPr>
            <a:normAutofit/>
          </a:bodyPr>
          <a:lstStyle/>
          <a:p>
            <a:r>
              <a:rPr lang="en-GB" sz="3200" b="1" u="sng">
                <a:latin typeface="Arial"/>
                <a:cs typeface="Arial"/>
              </a:rPr>
              <a:t>Fishbone diagram critique </a:t>
            </a:r>
            <a:endParaRPr lang="en-GB" sz="3200" b="1" u="sng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4BD0E0-E931-A099-0870-386CFBC93952}"/>
              </a:ext>
            </a:extLst>
          </p:cNvPr>
          <p:cNvSpPr txBox="1"/>
          <p:nvPr/>
        </p:nvSpPr>
        <p:spPr>
          <a:xfrm>
            <a:off x="1032710" y="2396289"/>
            <a:ext cx="10186736" cy="38701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67B8E5-93B6-2209-66EF-187B2F600964}"/>
              </a:ext>
            </a:extLst>
          </p:cNvPr>
          <p:cNvSpPr txBox="1"/>
          <p:nvPr/>
        </p:nvSpPr>
        <p:spPr>
          <a:xfrm>
            <a:off x="872289" y="2566736"/>
            <a:ext cx="10507578" cy="38501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F635D7F-E4DB-25EA-1BC7-AC8DF0144D10}"/>
              </a:ext>
            </a:extLst>
          </p:cNvPr>
          <p:cNvSpPr txBox="1"/>
          <p:nvPr/>
        </p:nvSpPr>
        <p:spPr>
          <a:xfrm>
            <a:off x="557608" y="2393027"/>
            <a:ext cx="904277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Fishbone Diagram, is a problem-solving tool used to identify possible root causes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 It visually maps causes into categories such as people, processes, materials, and </a:t>
            </a:r>
            <a:r>
              <a:rPr lang="en-US">
                <a:ea typeface="+mn-lt"/>
                <a:cs typeface="+mn-lt"/>
              </a:rPr>
              <a:t>environment 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 It is used to identify root causes rather than just symptoms of a problem</a:t>
            </a:r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57BF23-D2DF-1484-C44E-3C63E9EC79CF}"/>
              </a:ext>
            </a:extLst>
          </p:cNvPr>
          <p:cNvSpPr txBox="1"/>
          <p:nvPr/>
        </p:nvSpPr>
        <p:spPr>
          <a:xfrm>
            <a:off x="691816" y="4461710"/>
            <a:ext cx="510339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Benefits:</a:t>
            </a:r>
          </a:p>
          <a:p>
            <a:r>
              <a:rPr lang="en-US">
                <a:ea typeface="+mn-lt"/>
                <a:cs typeface="+mn-lt"/>
              </a:rPr>
              <a:t> Promotes teamwork and discussion </a:t>
            </a:r>
            <a:endParaRPr lang="en-US"/>
          </a:p>
          <a:p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 Helps identify root causes 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Provides a clear </a:t>
            </a:r>
            <a:r>
              <a:rPr lang="en-US" dirty="0">
                <a:ea typeface="+mn-lt"/>
                <a:cs typeface="+mn-lt"/>
              </a:rPr>
              <a:t>visual representation</a:t>
            </a:r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CADD16-0094-830D-E814-AA3D1606531A}"/>
              </a:ext>
            </a:extLst>
          </p:cNvPr>
          <p:cNvSpPr txBox="1"/>
          <p:nvPr/>
        </p:nvSpPr>
        <p:spPr>
          <a:xfrm>
            <a:off x="6123783" y="4493601"/>
            <a:ext cx="5374105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</a:rPr>
              <a:t>Criticism: </a:t>
            </a:r>
          </a:p>
          <a:p>
            <a:r>
              <a:rPr lang="en-US" dirty="0">
                <a:ea typeface="+mn-lt"/>
                <a:cs typeface="+mn-lt"/>
              </a:rPr>
              <a:t>It does not </a:t>
            </a:r>
            <a:r>
              <a:rPr lang="en-US" dirty="0" err="1">
                <a:ea typeface="+mn-lt"/>
                <a:cs typeface="+mn-lt"/>
              </a:rPr>
              <a:t>prioritise</a:t>
            </a:r>
            <a:r>
              <a:rPr lang="en-US" dirty="0">
                <a:ea typeface="+mn-lt"/>
                <a:cs typeface="+mn-lt"/>
              </a:rPr>
              <a:t> which causes are most important </a:t>
            </a:r>
          </a:p>
          <a:p>
            <a:endParaRPr lang="en-US" dirty="0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</a:rPr>
              <a:t>It does not include external </a:t>
            </a:r>
            <a:r>
              <a:rPr lang="en-US" dirty="0">
                <a:ea typeface="+mn-lt"/>
                <a:cs typeface="+mn-lt"/>
              </a:rPr>
              <a:t>macro-environment factors</a:t>
            </a:r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F39A93D-7595-E352-CB08-84F2E0AD4399}"/>
              </a:ext>
            </a:extLst>
          </p:cNvPr>
          <p:cNvCxnSpPr/>
          <p:nvPr/>
        </p:nvCxnSpPr>
        <p:spPr>
          <a:xfrm>
            <a:off x="621631" y="2446421"/>
            <a:ext cx="8923421" cy="1002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CF2FD2C-7124-2796-791E-99BE8DF8218B}"/>
              </a:ext>
            </a:extLst>
          </p:cNvPr>
          <p:cNvCxnSpPr/>
          <p:nvPr/>
        </p:nvCxnSpPr>
        <p:spPr>
          <a:xfrm>
            <a:off x="691816" y="2947737"/>
            <a:ext cx="8211552" cy="10026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F320DD28-49A3-95A6-CA64-B60F2CB2996D}"/>
              </a:ext>
            </a:extLst>
          </p:cNvPr>
          <p:cNvCxnSpPr/>
          <p:nvPr/>
        </p:nvCxnSpPr>
        <p:spPr>
          <a:xfrm>
            <a:off x="711868" y="3779920"/>
            <a:ext cx="7830552" cy="40105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0E9069DF-99D2-1796-D412-0AF2238E693A}"/>
              </a:ext>
            </a:extLst>
          </p:cNvPr>
          <p:cNvCxnSpPr/>
          <p:nvPr/>
        </p:nvCxnSpPr>
        <p:spPr>
          <a:xfrm>
            <a:off x="711868" y="4511841"/>
            <a:ext cx="1062788" cy="0"/>
          </a:xfrm>
          <a:prstGeom prst="straightConnector1">
            <a:avLst/>
          </a:prstGeom>
          <a:ln>
            <a:solidFill>
              <a:srgbClr val="92D05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72FB4C1-7890-A6CA-DD89-383E5990F8D4}"/>
              </a:ext>
            </a:extLst>
          </p:cNvPr>
          <p:cNvCxnSpPr/>
          <p:nvPr/>
        </p:nvCxnSpPr>
        <p:spPr>
          <a:xfrm>
            <a:off x="6176210" y="4521868"/>
            <a:ext cx="1022684" cy="10026"/>
          </a:xfrm>
          <a:prstGeom prst="straightConnector1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endParaRPr lang="es-E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>
                <a:latin typeface="Arial"/>
                <a:cs typeface="Arial"/>
              </a:rPr>
              <a:t>30% decline</a:t>
            </a:r>
            <a:endParaRPr lang="en-GB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Closure of near by shops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Shift</a:t>
            </a:r>
            <a:r>
              <a:rPr lang="en-GB" sz="1200" dirty="0">
                <a:latin typeface="Arial"/>
                <a:cs typeface="Arial"/>
              </a:rPr>
              <a:t> to online shopping behaviour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Small manag</a:t>
            </a:r>
            <a:r>
              <a:rPr lang="en-GB" sz="1200">
                <a:latin typeface="Arial"/>
                <a:cs typeface="Arial"/>
              </a:rPr>
              <a:t>ement team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Liam &amp; Priya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No costumer data analysis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Limited tracking of online analyti</a:t>
            </a:r>
            <a:r>
              <a:rPr lang="en-GB" sz="1200">
                <a:latin typeface="Arial"/>
                <a:cs typeface="Arial"/>
              </a:rPr>
              <a:t>cs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dirty="0">
                <a:latin typeface="Arial"/>
                <a:cs typeface="Arial"/>
              </a:rPr>
              <a:t>Rising </a:t>
            </a:r>
            <a:r>
              <a:rPr lang="en-GB" sz="1200" dirty="0" err="1">
                <a:latin typeface="Arial"/>
                <a:cs typeface="Arial"/>
              </a:rPr>
              <a:t>vost</a:t>
            </a:r>
            <a:r>
              <a:rPr lang="en-GB" sz="1200" dirty="0">
                <a:latin typeface="Arial"/>
                <a:cs typeface="Arial"/>
              </a:rPr>
              <a:t> of </a:t>
            </a:r>
            <a:r>
              <a:rPr lang="en-GB" sz="1200" dirty="0" err="1">
                <a:latin typeface="Arial"/>
                <a:cs typeface="Arial"/>
              </a:rPr>
              <a:t>impoorted</a:t>
            </a:r>
            <a:r>
              <a:rPr lang="en-GB" sz="1200" dirty="0">
                <a:latin typeface="Arial"/>
                <a:cs typeface="Arial"/>
              </a:rPr>
              <a:t> flowers 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Expensive eco-friendly items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Low social media management 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Outdated website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Limited delivery options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>
                <a:latin typeface="Arial"/>
                <a:cs typeface="Arial"/>
              </a:rPr>
              <a:t>Traditional in-store focus 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1935823" y="177132"/>
            <a:ext cx="826753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/>
              <a:t>Cause-and-Effect diagram (fishbone </a:t>
            </a:r>
            <a:r>
              <a:rPr lang="en-GB" sz="2800" b="1"/>
              <a:t>diagram)</a:t>
            </a:r>
            <a:endParaRPr lang="en-GB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62149-100D-392D-3127-3D301273C6F0}"/>
              </a:ext>
            </a:extLst>
          </p:cNvPr>
          <p:cNvSpPr txBox="1"/>
          <p:nvPr/>
        </p:nvSpPr>
        <p:spPr>
          <a:xfrm>
            <a:off x="6522679" y="6490035"/>
            <a:ext cx="6066343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>
                <a:solidFill>
                  <a:srgbClr val="FF0000"/>
                </a:solidFill>
                <a:ea typeface="+mn-lt"/>
                <a:cs typeface="+mn-lt"/>
              </a:rPr>
              <a:t>Ishikawa (1985) Cause-and-Effect Diagram Model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>
            <a:normAutofit/>
          </a:bodyPr>
          <a:lstStyle/>
          <a:p>
            <a:r>
              <a:rPr lang="en-GB" b="1" u="sng">
                <a:latin typeface="Arial"/>
                <a:cs typeface="Arial"/>
              </a:rPr>
              <a:t>Key findings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57B1CFD4-6EC1-875D-71E4-459E6B9B6FD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6" r="554" b="1"/>
          <a:stretch>
            <a:fillRect/>
          </a:stretch>
        </p:blipFill>
        <p:spPr>
          <a:xfrm>
            <a:off x="1151467" y="2775951"/>
            <a:ext cx="3031901" cy="306716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BA5A34C6-B2FA-08D1-C793-B12F6B9842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580997"/>
              </p:ext>
            </p:extLst>
          </p:nvPr>
        </p:nvGraphicFramePr>
        <p:xfrm>
          <a:off x="4641336" y="2603500"/>
          <a:ext cx="6551597" cy="341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9" name="Rectangle 48">
            <a:extLst>
              <a:ext uri="{FF2B5EF4-FFF2-40B4-BE49-F238E27FC236}">
                <a16:creationId xmlns:a16="http://schemas.microsoft.com/office/drawing/2014/main" id="{56981798-4550-46DA-9172-4846E2FB6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82EB7D3-3AD8-4ED1-9E1A-2906E1463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423335" y="404829"/>
            <a:ext cx="44788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110" y="973668"/>
            <a:ext cx="4177867" cy="1391692"/>
          </a:xfrm>
        </p:spPr>
        <p:txBody>
          <a:bodyPr>
            <a:normAutofit/>
          </a:bodyPr>
          <a:lstStyle/>
          <a:p>
            <a:br>
              <a:rPr lang="en-GB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3925" y="2744611"/>
            <a:ext cx="6462153" cy="1280819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400" b="1">
                <a:latin typeface="Arial"/>
                <a:cs typeface="Arial"/>
              </a:rPr>
              <a:t>Thank you for listening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AE3006-1C6D-6B60-319C-B96F85472FE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884" r="1" b="1"/>
          <a:stretch>
            <a:fillRect/>
          </a:stretch>
        </p:blipFill>
        <p:spPr>
          <a:xfrm>
            <a:off x="-712476" y="1806940"/>
            <a:ext cx="6585549" cy="5934638"/>
          </a:xfrm>
          <a:custGeom>
            <a:avLst/>
            <a:gdLst/>
            <a:ahLst/>
            <a:cxnLst/>
            <a:rect l="l" t="t" r="r" b="b"/>
            <a:pathLst>
              <a:path w="6585549" h="5934638">
                <a:moveTo>
                  <a:pt x="225406" y="0"/>
                </a:moveTo>
                <a:lnTo>
                  <a:pt x="6585549" y="0"/>
                </a:lnTo>
                <a:lnTo>
                  <a:pt x="6585549" y="5934638"/>
                </a:lnTo>
                <a:lnTo>
                  <a:pt x="226600" y="5934638"/>
                </a:lnTo>
                <a:lnTo>
                  <a:pt x="214529" y="5856373"/>
                </a:lnTo>
                <a:lnTo>
                  <a:pt x="203238" y="5780097"/>
                </a:lnTo>
                <a:lnTo>
                  <a:pt x="191320" y="5689292"/>
                </a:lnTo>
                <a:lnTo>
                  <a:pt x="177049" y="5581536"/>
                </a:lnTo>
                <a:lnTo>
                  <a:pt x="161995" y="5462279"/>
                </a:lnTo>
                <a:lnTo>
                  <a:pt x="146156" y="5327888"/>
                </a:lnTo>
                <a:lnTo>
                  <a:pt x="129376" y="5181389"/>
                </a:lnTo>
                <a:lnTo>
                  <a:pt x="112596" y="5022177"/>
                </a:lnTo>
                <a:lnTo>
                  <a:pt x="95503" y="4852675"/>
                </a:lnTo>
                <a:lnTo>
                  <a:pt x="79664" y="4669854"/>
                </a:lnTo>
                <a:lnTo>
                  <a:pt x="64453" y="4478558"/>
                </a:lnTo>
                <a:lnTo>
                  <a:pt x="50652" y="4276365"/>
                </a:lnTo>
                <a:lnTo>
                  <a:pt x="37480" y="4065697"/>
                </a:lnTo>
                <a:lnTo>
                  <a:pt x="25091" y="3845949"/>
                </a:lnTo>
                <a:lnTo>
                  <a:pt x="20700" y="3733351"/>
                </a:lnTo>
                <a:lnTo>
                  <a:pt x="15838" y="3618331"/>
                </a:lnTo>
                <a:lnTo>
                  <a:pt x="11291" y="3501495"/>
                </a:lnTo>
                <a:lnTo>
                  <a:pt x="8311" y="3384054"/>
                </a:lnTo>
                <a:lnTo>
                  <a:pt x="5645" y="3264191"/>
                </a:lnTo>
                <a:lnTo>
                  <a:pt x="2822" y="3143118"/>
                </a:lnTo>
                <a:lnTo>
                  <a:pt x="941" y="3019623"/>
                </a:lnTo>
                <a:lnTo>
                  <a:pt x="941" y="2894918"/>
                </a:lnTo>
                <a:lnTo>
                  <a:pt x="0" y="2769001"/>
                </a:lnTo>
                <a:lnTo>
                  <a:pt x="941" y="2641874"/>
                </a:lnTo>
                <a:lnTo>
                  <a:pt x="2822" y="2512931"/>
                </a:lnTo>
                <a:lnTo>
                  <a:pt x="4547" y="2383988"/>
                </a:lnTo>
                <a:lnTo>
                  <a:pt x="8311" y="2253229"/>
                </a:lnTo>
                <a:lnTo>
                  <a:pt x="12232" y="2121259"/>
                </a:lnTo>
                <a:lnTo>
                  <a:pt x="16779" y="1989289"/>
                </a:lnTo>
                <a:lnTo>
                  <a:pt x="23209" y="1856108"/>
                </a:lnTo>
                <a:lnTo>
                  <a:pt x="30893" y="1721716"/>
                </a:lnTo>
                <a:lnTo>
                  <a:pt x="38264" y="1586720"/>
                </a:lnTo>
                <a:lnTo>
                  <a:pt x="47673" y="1451723"/>
                </a:lnTo>
                <a:lnTo>
                  <a:pt x="58964" y="1314910"/>
                </a:lnTo>
                <a:lnTo>
                  <a:pt x="70255" y="1179913"/>
                </a:lnTo>
                <a:lnTo>
                  <a:pt x="83271" y="1042495"/>
                </a:lnTo>
                <a:lnTo>
                  <a:pt x="97542" y="904471"/>
                </a:lnTo>
                <a:lnTo>
                  <a:pt x="112596" y="768263"/>
                </a:lnTo>
                <a:lnTo>
                  <a:pt x="130160" y="630240"/>
                </a:lnTo>
                <a:lnTo>
                  <a:pt x="148978" y="492821"/>
                </a:lnTo>
                <a:lnTo>
                  <a:pt x="167640" y="354798"/>
                </a:lnTo>
                <a:lnTo>
                  <a:pt x="189438" y="217380"/>
                </a:lnTo>
                <a:lnTo>
                  <a:pt x="211706" y="80567"/>
                </a:lnTo>
                <a:close/>
              </a:path>
            </a:pathLst>
          </a:custGeom>
        </p:spPr>
      </p:pic>
      <p:sp>
        <p:nvSpPr>
          <p:cNvPr id="53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45327" y="190332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56981798-4550-46DA-9172-4846E2FB66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82EB7D3-3AD8-4ED1-9E1A-2906E1463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flipH="1">
            <a:off x="423335" y="404829"/>
            <a:ext cx="44788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F6C09D-F8F0-34C8-21F5-0794F0B58D5D}"/>
              </a:ext>
            </a:extLst>
          </p:cNvPr>
          <p:cNvSpPr txBox="1"/>
          <p:nvPr/>
        </p:nvSpPr>
        <p:spPr>
          <a:xfrm>
            <a:off x="561110" y="973668"/>
            <a:ext cx="4177867" cy="13916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36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110" y="2603500"/>
            <a:ext cx="4072673" cy="3416300"/>
          </a:xfrm>
        </p:spPr>
        <p:txBody>
          <a:bodyPr vert="horz" lIns="91440" tIns="45720" rIns="91440" bIns="45720" rtlCol="0">
            <a:normAutofit/>
          </a:bodyPr>
          <a:lstStyle/>
          <a:p>
            <a:endParaRPr lang="en-US"/>
          </a:p>
          <a:p>
            <a:pPr marL="0" indent="0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B6EE066-3483-505A-C376-EDEC3A69A5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9885"/>
          <a:stretch>
            <a:fillRect/>
          </a:stretch>
        </p:blipFill>
        <p:spPr>
          <a:xfrm>
            <a:off x="5120117" y="461681"/>
            <a:ext cx="6585549" cy="5934638"/>
          </a:xfrm>
          <a:custGeom>
            <a:avLst/>
            <a:gdLst/>
            <a:ahLst/>
            <a:cxnLst/>
            <a:rect l="l" t="t" r="r" b="b"/>
            <a:pathLst>
              <a:path w="6585549" h="5934638">
                <a:moveTo>
                  <a:pt x="225406" y="0"/>
                </a:moveTo>
                <a:lnTo>
                  <a:pt x="6585549" y="0"/>
                </a:lnTo>
                <a:lnTo>
                  <a:pt x="6585549" y="5934638"/>
                </a:lnTo>
                <a:lnTo>
                  <a:pt x="226600" y="5934638"/>
                </a:lnTo>
                <a:lnTo>
                  <a:pt x="214529" y="5856373"/>
                </a:lnTo>
                <a:lnTo>
                  <a:pt x="203238" y="5780097"/>
                </a:lnTo>
                <a:lnTo>
                  <a:pt x="191320" y="5689292"/>
                </a:lnTo>
                <a:lnTo>
                  <a:pt x="177049" y="5581536"/>
                </a:lnTo>
                <a:lnTo>
                  <a:pt x="161995" y="5462279"/>
                </a:lnTo>
                <a:lnTo>
                  <a:pt x="146156" y="5327888"/>
                </a:lnTo>
                <a:lnTo>
                  <a:pt x="129376" y="5181389"/>
                </a:lnTo>
                <a:lnTo>
                  <a:pt x="112596" y="5022177"/>
                </a:lnTo>
                <a:lnTo>
                  <a:pt x="95503" y="4852675"/>
                </a:lnTo>
                <a:lnTo>
                  <a:pt x="79664" y="4669854"/>
                </a:lnTo>
                <a:lnTo>
                  <a:pt x="64453" y="4478558"/>
                </a:lnTo>
                <a:lnTo>
                  <a:pt x="50652" y="4276365"/>
                </a:lnTo>
                <a:lnTo>
                  <a:pt x="37480" y="4065697"/>
                </a:lnTo>
                <a:lnTo>
                  <a:pt x="25091" y="3845949"/>
                </a:lnTo>
                <a:lnTo>
                  <a:pt x="20700" y="3733351"/>
                </a:lnTo>
                <a:lnTo>
                  <a:pt x="15838" y="3618331"/>
                </a:lnTo>
                <a:lnTo>
                  <a:pt x="11291" y="3501495"/>
                </a:lnTo>
                <a:lnTo>
                  <a:pt x="8311" y="3384054"/>
                </a:lnTo>
                <a:lnTo>
                  <a:pt x="5645" y="3264191"/>
                </a:lnTo>
                <a:lnTo>
                  <a:pt x="2822" y="3143118"/>
                </a:lnTo>
                <a:lnTo>
                  <a:pt x="941" y="3019623"/>
                </a:lnTo>
                <a:lnTo>
                  <a:pt x="941" y="2894918"/>
                </a:lnTo>
                <a:lnTo>
                  <a:pt x="0" y="2769001"/>
                </a:lnTo>
                <a:lnTo>
                  <a:pt x="941" y="2641874"/>
                </a:lnTo>
                <a:lnTo>
                  <a:pt x="2822" y="2512931"/>
                </a:lnTo>
                <a:lnTo>
                  <a:pt x="4547" y="2383988"/>
                </a:lnTo>
                <a:lnTo>
                  <a:pt x="8311" y="2253229"/>
                </a:lnTo>
                <a:lnTo>
                  <a:pt x="12232" y="2121259"/>
                </a:lnTo>
                <a:lnTo>
                  <a:pt x="16779" y="1989289"/>
                </a:lnTo>
                <a:lnTo>
                  <a:pt x="23209" y="1856108"/>
                </a:lnTo>
                <a:lnTo>
                  <a:pt x="30893" y="1721716"/>
                </a:lnTo>
                <a:lnTo>
                  <a:pt x="38264" y="1586720"/>
                </a:lnTo>
                <a:lnTo>
                  <a:pt x="47673" y="1451723"/>
                </a:lnTo>
                <a:lnTo>
                  <a:pt x="58964" y="1314910"/>
                </a:lnTo>
                <a:lnTo>
                  <a:pt x="70255" y="1179913"/>
                </a:lnTo>
                <a:lnTo>
                  <a:pt x="83271" y="1042495"/>
                </a:lnTo>
                <a:lnTo>
                  <a:pt x="97542" y="904471"/>
                </a:lnTo>
                <a:lnTo>
                  <a:pt x="112596" y="768263"/>
                </a:lnTo>
                <a:lnTo>
                  <a:pt x="130160" y="630240"/>
                </a:lnTo>
                <a:lnTo>
                  <a:pt x="148978" y="492821"/>
                </a:lnTo>
                <a:lnTo>
                  <a:pt x="167640" y="354798"/>
                </a:lnTo>
                <a:lnTo>
                  <a:pt x="189438" y="217380"/>
                </a:lnTo>
                <a:lnTo>
                  <a:pt x="211706" y="80567"/>
                </a:lnTo>
                <a:close/>
              </a:path>
            </a:pathLst>
          </a:custGeom>
        </p:spPr>
      </p:pic>
      <p:sp>
        <p:nvSpPr>
          <p:cNvPr id="41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45327" y="190332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de reuniones Ion">
  <a:themeElements>
    <a:clrScheme name="Sala de reuniones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a de reuniones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de reuniones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5" ma:contentTypeDescription="Create a new document." ma:contentTypeScope="" ma:versionID="d788c14cdcefbf65e9c459dd5e6c0465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0ac8f9ffc691d203579ecad6d7b36349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5CCAF22-9EA3-4C2F-9092-C861B73393C1}">
  <ds:schemaRefs>
    <ds:schemaRef ds:uri="b4f9f7ee-5770-4a14-8925-17f3d16e50b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5A669B-3191-4206-9D3A-78A671464612}">
  <ds:schemaRefs>
    <ds:schemaRef ds:uri="b4f9f7ee-5770-4a14-8925-17f3d16e50b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Application>Microsoft Office PowerPoint</Application>
  <PresentationFormat>Widescreen</PresentationFormat>
  <Slides>12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Sala de reuniones Ion</vt:lpstr>
      <vt:lpstr>PowerPoint Presentation</vt:lpstr>
      <vt:lpstr>This presentation will provide:</vt:lpstr>
      <vt:lpstr>overview</vt:lpstr>
      <vt:lpstr>The problems that green hevan are facing</vt:lpstr>
      <vt:lpstr>PowerPoint Presentation</vt:lpstr>
      <vt:lpstr>critique of the PESTEL Framework</vt:lpstr>
      <vt:lpstr> PASTLE model  </vt:lpstr>
      <vt:lpstr>Fishbone diagram critique </vt:lpstr>
      <vt:lpstr>PowerPoint Presentation</vt:lpstr>
      <vt:lpstr>Key findings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revision>589</cp:revision>
  <dcterms:created xsi:type="dcterms:W3CDTF">2024-01-29T11:42:05Z</dcterms:created>
  <dcterms:modified xsi:type="dcterms:W3CDTF">2026-02-19T11:17:12Z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