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00" r:id="rId1"/>
  </p:sldMasterIdLst>
  <p:sldIdLst>
    <p:sldId id="258" r:id="rId2"/>
    <p:sldId id="259" r:id="rId3"/>
    <p:sldId id="263" r:id="rId4"/>
    <p:sldId id="260" r:id="rId5"/>
    <p:sldId id="261" r:id="rId6"/>
    <p:sldId id="262" r:id="rId7"/>
    <p:sldId id="264" r:id="rId8"/>
    <p:sldId id="265" r:id="rId9"/>
    <p:sldId id="266"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5BA35C-4D9E-7601-7EAC-C0C8F3608D56}" v="613" dt="2022-04-06T15:38:24.722"/>
    <p1510:client id="{AB6FB7FE-199E-409D-8DD6-24178022288B}" v="66" dt="2022-04-06T09:42:44.2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istian Dumitru (2108821)" userId="S::2108821@student.uwtsd.ac.uk::3034b949-9384-4812-b6d7-8e5a3a953983" providerId="AD" clId="Web-{AB6FB7FE-199E-409D-8DD6-24178022288B}"/>
    <pc:docChg chg="addSld delSld modSld addMainMaster delMainMaster">
      <pc:chgData name="Cristian Dumitru (2108821)" userId="S::2108821@student.uwtsd.ac.uk::3034b949-9384-4812-b6d7-8e5a3a953983" providerId="AD" clId="Web-{AB6FB7FE-199E-409D-8DD6-24178022288B}" dt="2022-04-06T09:42:44.215" v="72" actId="14100"/>
      <pc:docMkLst>
        <pc:docMk/>
      </pc:docMkLst>
      <pc:sldChg chg="addSp delSp modSp del mod setBg modClrScheme setClrOvrMap delDesignElem chgLayout">
        <pc:chgData name="Cristian Dumitru (2108821)" userId="S::2108821@student.uwtsd.ac.uk::3034b949-9384-4812-b6d7-8e5a3a953983" providerId="AD" clId="Web-{AB6FB7FE-199E-409D-8DD6-24178022288B}" dt="2022-04-06T09:23:45.842" v="13"/>
        <pc:sldMkLst>
          <pc:docMk/>
          <pc:sldMk cId="109857222" sldId="256"/>
        </pc:sldMkLst>
        <pc:spChg chg="mod ord">
          <ac:chgData name="Cristian Dumitru (2108821)" userId="S::2108821@student.uwtsd.ac.uk::3034b949-9384-4812-b6d7-8e5a3a953983" providerId="AD" clId="Web-{AB6FB7FE-199E-409D-8DD6-24178022288B}" dt="2022-04-06T09:21:50.464" v="11"/>
          <ac:spMkLst>
            <pc:docMk/>
            <pc:sldMk cId="109857222" sldId="256"/>
            <ac:spMk id="2" creationId="{00000000-0000-0000-0000-000000000000}"/>
          </ac:spMkLst>
        </pc:spChg>
        <pc:spChg chg="mod ord">
          <ac:chgData name="Cristian Dumitru (2108821)" userId="S::2108821@student.uwtsd.ac.uk::3034b949-9384-4812-b6d7-8e5a3a953983" providerId="AD" clId="Web-{AB6FB7FE-199E-409D-8DD6-24178022288B}" dt="2022-04-06T09:21:50.464" v="11"/>
          <ac:spMkLst>
            <pc:docMk/>
            <pc:sldMk cId="109857222" sldId="256"/>
            <ac:spMk id="3" creationId="{00000000-0000-0000-0000-000000000000}"/>
          </ac:spMkLst>
        </pc:spChg>
        <pc:spChg chg="add del">
          <ac:chgData name="Cristian Dumitru (2108821)" userId="S::2108821@student.uwtsd.ac.uk::3034b949-9384-4812-b6d7-8e5a3a953983" providerId="AD" clId="Web-{AB6FB7FE-199E-409D-8DD6-24178022288B}" dt="2022-04-06T09:10:18.056" v="2"/>
          <ac:spMkLst>
            <pc:docMk/>
            <pc:sldMk cId="109857222" sldId="256"/>
            <ac:spMk id="9" creationId="{81BC67A1-175E-439E-85E2-88911C119814}"/>
          </ac:spMkLst>
        </pc:spChg>
        <pc:spChg chg="add del">
          <ac:chgData name="Cristian Dumitru (2108821)" userId="S::2108821@student.uwtsd.ac.uk::3034b949-9384-4812-b6d7-8e5a3a953983" providerId="AD" clId="Web-{AB6FB7FE-199E-409D-8DD6-24178022288B}" dt="2022-04-06T09:10:18.056" v="2"/>
          <ac:spMkLst>
            <pc:docMk/>
            <pc:sldMk cId="109857222" sldId="256"/>
            <ac:spMk id="11" creationId="{94A7B82C-30F1-42B4-BE36-3DB42DD517D1}"/>
          </ac:spMkLst>
        </pc:spChg>
        <pc:spChg chg="add del">
          <ac:chgData name="Cristian Dumitru (2108821)" userId="S::2108821@student.uwtsd.ac.uk::3034b949-9384-4812-b6d7-8e5a3a953983" providerId="AD" clId="Web-{AB6FB7FE-199E-409D-8DD6-24178022288B}" dt="2022-04-06T09:10:18.056" v="2"/>
          <ac:spMkLst>
            <pc:docMk/>
            <pc:sldMk cId="109857222" sldId="256"/>
            <ac:spMk id="13" creationId="{43CA1578-CEEB-41BB-8068-C0DA02C36C52}"/>
          </ac:spMkLst>
        </pc:spChg>
        <pc:spChg chg="add del">
          <ac:chgData name="Cristian Dumitru (2108821)" userId="S::2108821@student.uwtsd.ac.uk::3034b949-9384-4812-b6d7-8e5a3a953983" providerId="AD" clId="Web-{AB6FB7FE-199E-409D-8DD6-24178022288B}" dt="2022-04-06T09:10:43.713" v="4"/>
          <ac:spMkLst>
            <pc:docMk/>
            <pc:sldMk cId="109857222" sldId="256"/>
            <ac:spMk id="56" creationId="{14F048CC-17C9-B246-BF2A-29E51AD1C6EA}"/>
          </ac:spMkLst>
        </pc:spChg>
        <pc:spChg chg="add del">
          <ac:chgData name="Cristian Dumitru (2108821)" userId="S::2108821@student.uwtsd.ac.uk::3034b949-9384-4812-b6d7-8e5a3a953983" providerId="AD" clId="Web-{AB6FB7FE-199E-409D-8DD6-24178022288B}" dt="2022-04-06T09:10:43.713" v="4"/>
          <ac:spMkLst>
            <pc:docMk/>
            <pc:sldMk cId="109857222" sldId="256"/>
            <ac:spMk id="58" creationId="{53C4D10E-16D3-5D49-A995-1FD27619A96C}"/>
          </ac:spMkLst>
        </pc:spChg>
        <pc:spChg chg="add del">
          <ac:chgData name="Cristian Dumitru (2108821)" userId="S::2108821@student.uwtsd.ac.uk::3034b949-9384-4812-b6d7-8e5a3a953983" providerId="AD" clId="Web-{AB6FB7FE-199E-409D-8DD6-24178022288B}" dt="2022-04-06T09:10:43.713" v="4"/>
          <ac:spMkLst>
            <pc:docMk/>
            <pc:sldMk cId="109857222" sldId="256"/>
            <ac:spMk id="59" creationId="{24124FF1-775D-AC4A-81D0-73FC0F54A682}"/>
          </ac:spMkLst>
        </pc:spChg>
        <pc:spChg chg="add del">
          <ac:chgData name="Cristian Dumitru (2108821)" userId="S::2108821@student.uwtsd.ac.uk::3034b949-9384-4812-b6d7-8e5a3a953983" providerId="AD" clId="Web-{AB6FB7FE-199E-409D-8DD6-24178022288B}" dt="2022-04-06T09:10:43.713" v="4"/>
          <ac:spMkLst>
            <pc:docMk/>
            <pc:sldMk cId="109857222" sldId="256"/>
            <ac:spMk id="60" creationId="{C53E2C7F-F4FF-A94D-ACAE-82823EC88FEC}"/>
          </ac:spMkLst>
        </pc:spChg>
        <pc:spChg chg="add del">
          <ac:chgData name="Cristian Dumitru (2108821)" userId="S::2108821@student.uwtsd.ac.uk::3034b949-9384-4812-b6d7-8e5a3a953983" providerId="AD" clId="Web-{AB6FB7FE-199E-409D-8DD6-24178022288B}" dt="2022-04-06T09:10:54.010" v="6"/>
          <ac:spMkLst>
            <pc:docMk/>
            <pc:sldMk cId="109857222" sldId="256"/>
            <ac:spMk id="62" creationId="{ECD84B89-83B1-AA44-B9BE-C68A3A346981}"/>
          </ac:spMkLst>
        </pc:spChg>
        <pc:spChg chg="add del">
          <ac:chgData name="Cristian Dumitru (2108821)" userId="S::2108821@student.uwtsd.ac.uk::3034b949-9384-4812-b6d7-8e5a3a953983" providerId="AD" clId="Web-{AB6FB7FE-199E-409D-8DD6-24178022288B}" dt="2022-04-06T09:10:54.010" v="6"/>
          <ac:spMkLst>
            <pc:docMk/>
            <pc:sldMk cId="109857222" sldId="256"/>
            <ac:spMk id="64" creationId="{DF3B9D9F-2555-4B2E-AD17-056B66596D5A}"/>
          </ac:spMkLst>
        </pc:spChg>
        <pc:spChg chg="add del">
          <ac:chgData name="Cristian Dumitru (2108821)" userId="S::2108821@student.uwtsd.ac.uk::3034b949-9384-4812-b6d7-8e5a3a953983" providerId="AD" clId="Web-{AB6FB7FE-199E-409D-8DD6-24178022288B}" dt="2022-04-06T09:21:18.245" v="9"/>
          <ac:spMkLst>
            <pc:docMk/>
            <pc:sldMk cId="109857222" sldId="256"/>
            <ac:spMk id="68" creationId="{BDFBFB44-5702-4C90-B87C-142B0DF5599A}"/>
          </ac:spMkLst>
        </pc:spChg>
        <pc:grpChg chg="add del">
          <ac:chgData name="Cristian Dumitru (2108821)" userId="S::2108821@student.uwtsd.ac.uk::3034b949-9384-4812-b6d7-8e5a3a953983" providerId="AD" clId="Web-{AB6FB7FE-199E-409D-8DD6-24178022288B}" dt="2022-04-06T09:10:18.056" v="2"/>
          <ac:grpSpMkLst>
            <pc:docMk/>
            <pc:sldMk cId="109857222" sldId="256"/>
            <ac:grpSpMk id="15" creationId="{7DF11618-754F-4C58-94AD-F7AA3530D6AF}"/>
          </ac:grpSpMkLst>
        </pc:grpChg>
        <pc:grpChg chg="add del">
          <ac:chgData name="Cristian Dumitru (2108821)" userId="S::2108821@student.uwtsd.ac.uk::3034b949-9384-4812-b6d7-8e5a3a953983" providerId="AD" clId="Web-{AB6FB7FE-199E-409D-8DD6-24178022288B}" dt="2022-04-06T09:10:18.056" v="2"/>
          <ac:grpSpMkLst>
            <pc:docMk/>
            <pc:sldMk cId="109857222" sldId="256"/>
            <ac:grpSpMk id="41" creationId="{A5761FD8-9CFD-4F5A-AB69-F179306BCD09}"/>
          </ac:grpSpMkLst>
        </pc:grpChg>
        <pc:grpChg chg="add del">
          <ac:chgData name="Cristian Dumitru (2108821)" userId="S::2108821@student.uwtsd.ac.uk::3034b949-9384-4812-b6d7-8e5a3a953983" providerId="AD" clId="Web-{AB6FB7FE-199E-409D-8DD6-24178022288B}" dt="2022-04-06T09:10:18.056" v="2"/>
          <ac:grpSpMkLst>
            <pc:docMk/>
            <pc:sldMk cId="109857222" sldId="256"/>
            <ac:grpSpMk id="52" creationId="{361195DA-BFB4-4917-BAFD-7D3D669EFA86}"/>
          </ac:grpSpMkLst>
        </pc:grpChg>
        <pc:picChg chg="add del">
          <ac:chgData name="Cristian Dumitru (2108821)" userId="S::2108821@student.uwtsd.ac.uk::3034b949-9384-4812-b6d7-8e5a3a953983" providerId="AD" clId="Web-{AB6FB7FE-199E-409D-8DD6-24178022288B}" dt="2022-04-06T09:10:18.056" v="2"/>
          <ac:picMkLst>
            <pc:docMk/>
            <pc:sldMk cId="109857222" sldId="256"/>
            <ac:picMk id="4" creationId="{570D6DDA-516D-66FB-1A6E-557163292513}"/>
          </ac:picMkLst>
        </pc:picChg>
        <pc:picChg chg="add del">
          <ac:chgData name="Cristian Dumitru (2108821)" userId="S::2108821@student.uwtsd.ac.uk::3034b949-9384-4812-b6d7-8e5a3a953983" providerId="AD" clId="Web-{AB6FB7FE-199E-409D-8DD6-24178022288B}" dt="2022-04-06T09:10:43.713" v="4"/>
          <ac:picMkLst>
            <pc:docMk/>
            <pc:sldMk cId="109857222" sldId="256"/>
            <ac:picMk id="57" creationId="{5E20EB7C-47C5-8DD7-C302-A1295DDE04E8}"/>
          </ac:picMkLst>
        </pc:picChg>
        <pc:picChg chg="add mod">
          <ac:chgData name="Cristian Dumitru (2108821)" userId="S::2108821@student.uwtsd.ac.uk::3034b949-9384-4812-b6d7-8e5a3a953983" providerId="AD" clId="Web-{AB6FB7FE-199E-409D-8DD6-24178022288B}" dt="2022-04-06T09:21:08.979" v="8"/>
          <ac:picMkLst>
            <pc:docMk/>
            <pc:sldMk cId="109857222" sldId="256"/>
            <ac:picMk id="63" creationId="{86B2D975-65FC-73FC-EB9A-C81560A97C26}"/>
          </ac:picMkLst>
        </pc:picChg>
      </pc:sldChg>
      <pc:sldChg chg="new del mod modClrScheme chgLayout">
        <pc:chgData name="Cristian Dumitru (2108821)" userId="S::2108821@student.uwtsd.ac.uk::3034b949-9384-4812-b6d7-8e5a3a953983" providerId="AD" clId="Web-{AB6FB7FE-199E-409D-8DD6-24178022288B}" dt="2022-04-06T09:26:03.564" v="18"/>
        <pc:sldMkLst>
          <pc:docMk/>
          <pc:sldMk cId="3803899715" sldId="257"/>
        </pc:sldMkLst>
      </pc:sldChg>
      <pc:sldChg chg="modSp add mod modClrScheme chgLayout">
        <pc:chgData name="Cristian Dumitru (2108821)" userId="S::2108821@student.uwtsd.ac.uk::3034b949-9384-4812-b6d7-8e5a3a953983" providerId="AD" clId="Web-{AB6FB7FE-199E-409D-8DD6-24178022288B}" dt="2022-04-06T09:32:09.511" v="52"/>
        <pc:sldMkLst>
          <pc:docMk/>
          <pc:sldMk cId="934749765" sldId="258"/>
        </pc:sldMkLst>
        <pc:spChg chg="mod ord">
          <ac:chgData name="Cristian Dumitru (2108821)" userId="S::2108821@student.uwtsd.ac.uk::3034b949-9384-4812-b6d7-8e5a3a953983" providerId="AD" clId="Web-{AB6FB7FE-199E-409D-8DD6-24178022288B}" dt="2022-04-06T09:32:09.511" v="52"/>
          <ac:spMkLst>
            <pc:docMk/>
            <pc:sldMk cId="934749765" sldId="258"/>
            <ac:spMk id="2" creationId="{F321F7B4-223E-4631-9C70-B82F2239D576}"/>
          </ac:spMkLst>
        </pc:spChg>
        <pc:spChg chg="mod ord">
          <ac:chgData name="Cristian Dumitru (2108821)" userId="S::2108821@student.uwtsd.ac.uk::3034b949-9384-4812-b6d7-8e5a3a953983" providerId="AD" clId="Web-{AB6FB7FE-199E-409D-8DD6-24178022288B}" dt="2022-04-06T09:32:09.511" v="52"/>
          <ac:spMkLst>
            <pc:docMk/>
            <pc:sldMk cId="934749765" sldId="258"/>
            <ac:spMk id="4" creationId="{FFC2B5FB-0288-47DE-90DD-2244FE5246E5}"/>
          </ac:spMkLst>
        </pc:spChg>
        <pc:graphicFrameChg chg="mod ord">
          <ac:chgData name="Cristian Dumitru (2108821)" userId="S::2108821@student.uwtsd.ac.uk::3034b949-9384-4812-b6d7-8e5a3a953983" providerId="AD" clId="Web-{AB6FB7FE-199E-409D-8DD6-24178022288B}" dt="2022-04-06T09:32:09.511" v="52"/>
          <ac:graphicFrameMkLst>
            <pc:docMk/>
            <pc:sldMk cId="934749765" sldId="258"/>
            <ac:graphicFrameMk id="6" creationId="{8B7E2BF5-3F21-4D69-AB83-5184C74AD240}"/>
          </ac:graphicFrameMkLst>
        </pc:graphicFrameChg>
      </pc:sldChg>
      <pc:sldChg chg="addSp delSp modSp new mod setBg">
        <pc:chgData name="Cristian Dumitru (2108821)" userId="S::2108821@student.uwtsd.ac.uk::3034b949-9384-4812-b6d7-8e5a3a953983" providerId="AD" clId="Web-{AB6FB7FE-199E-409D-8DD6-24178022288B}" dt="2022-04-06T09:42:44.215" v="72" actId="14100"/>
        <pc:sldMkLst>
          <pc:docMk/>
          <pc:sldMk cId="334249690" sldId="259"/>
        </pc:sldMkLst>
        <pc:spChg chg="mod">
          <ac:chgData name="Cristian Dumitru (2108821)" userId="S::2108821@student.uwtsd.ac.uk::3034b949-9384-4812-b6d7-8e5a3a953983" providerId="AD" clId="Web-{AB6FB7FE-199E-409D-8DD6-24178022288B}" dt="2022-04-06T09:36:30.486" v="62" actId="20577"/>
          <ac:spMkLst>
            <pc:docMk/>
            <pc:sldMk cId="334249690" sldId="259"/>
            <ac:spMk id="2" creationId="{002B8535-0025-D2C9-3DF6-65545F0E69BA}"/>
          </ac:spMkLst>
        </pc:spChg>
        <pc:spChg chg="del mod">
          <ac:chgData name="Cristian Dumitru (2108821)" userId="S::2108821@student.uwtsd.ac.uk::3034b949-9384-4812-b6d7-8e5a3a953983" providerId="AD" clId="Web-{AB6FB7FE-199E-409D-8DD6-24178022288B}" dt="2022-04-06T09:41:44.651" v="63"/>
          <ac:spMkLst>
            <pc:docMk/>
            <pc:sldMk cId="334249690" sldId="259"/>
            <ac:spMk id="3" creationId="{6C032EC4-CD5D-AEDA-2948-AB0BF5696DD0}"/>
          </ac:spMkLst>
        </pc:spChg>
        <pc:spChg chg="add">
          <ac:chgData name="Cristian Dumitru (2108821)" userId="S::2108821@student.uwtsd.ac.uk::3034b949-9384-4812-b6d7-8e5a3a953983" providerId="AD" clId="Web-{AB6FB7FE-199E-409D-8DD6-24178022288B}" dt="2022-04-06T09:36:19.767" v="61"/>
          <ac:spMkLst>
            <pc:docMk/>
            <pc:sldMk cId="334249690" sldId="259"/>
            <ac:spMk id="8" creationId="{923E8915-D2AA-4327-A45A-972C3CA9574B}"/>
          </ac:spMkLst>
        </pc:spChg>
        <pc:spChg chg="add">
          <ac:chgData name="Cristian Dumitru (2108821)" userId="S::2108821@student.uwtsd.ac.uk::3034b949-9384-4812-b6d7-8e5a3a953983" providerId="AD" clId="Web-{AB6FB7FE-199E-409D-8DD6-24178022288B}" dt="2022-04-06T09:36:19.767" v="61"/>
          <ac:spMkLst>
            <pc:docMk/>
            <pc:sldMk cId="334249690" sldId="259"/>
            <ac:spMk id="10" creationId="{8302FC3C-9804-4950-B721-5FD704BA6065}"/>
          </ac:spMkLst>
        </pc:spChg>
        <pc:spChg chg="add">
          <ac:chgData name="Cristian Dumitru (2108821)" userId="S::2108821@student.uwtsd.ac.uk::3034b949-9384-4812-b6d7-8e5a3a953983" providerId="AD" clId="Web-{AB6FB7FE-199E-409D-8DD6-24178022288B}" dt="2022-04-06T09:36:19.767" v="61"/>
          <ac:spMkLst>
            <pc:docMk/>
            <pc:sldMk cId="334249690" sldId="259"/>
            <ac:spMk id="16" creationId="{F3798573-F27B-47EB-8EA4-7EE34954C2D6}"/>
          </ac:spMkLst>
        </pc:spChg>
        <pc:picChg chg="add mod ord">
          <ac:chgData name="Cristian Dumitru (2108821)" userId="S::2108821@student.uwtsd.ac.uk::3034b949-9384-4812-b6d7-8e5a3a953983" providerId="AD" clId="Web-{AB6FB7FE-199E-409D-8DD6-24178022288B}" dt="2022-04-06T09:42:44.215" v="72" actId="14100"/>
          <ac:picMkLst>
            <pc:docMk/>
            <pc:sldMk cId="334249690" sldId="259"/>
            <ac:picMk id="4" creationId="{8EC6EE39-346C-E2F6-0DBA-388EDADE3891}"/>
          </ac:picMkLst>
        </pc:picChg>
        <pc:picChg chg="add">
          <ac:chgData name="Cristian Dumitru (2108821)" userId="S::2108821@student.uwtsd.ac.uk::3034b949-9384-4812-b6d7-8e5a3a953983" providerId="AD" clId="Web-{AB6FB7FE-199E-409D-8DD6-24178022288B}" dt="2022-04-06T09:36:19.767" v="61"/>
          <ac:picMkLst>
            <pc:docMk/>
            <pc:sldMk cId="334249690" sldId="259"/>
            <ac:picMk id="14" creationId="{3BC6EBB2-9BDC-4075-BA6B-43A9FBF9C86C}"/>
          </ac:picMkLst>
        </pc:picChg>
        <pc:cxnChg chg="add">
          <ac:chgData name="Cristian Dumitru (2108821)" userId="S::2108821@student.uwtsd.ac.uk::3034b949-9384-4812-b6d7-8e5a3a953983" providerId="AD" clId="Web-{AB6FB7FE-199E-409D-8DD6-24178022288B}" dt="2022-04-06T09:36:19.767" v="61"/>
          <ac:cxnSpMkLst>
            <pc:docMk/>
            <pc:sldMk cId="334249690" sldId="259"/>
            <ac:cxnSpMk id="12" creationId="{6B9695BD-ECF6-49CA-8877-8C493193C65D}"/>
          </ac:cxnSpMkLst>
        </pc:cxnChg>
      </pc:sldChg>
      <pc:sldMasterChg chg="del delSldLayout">
        <pc:chgData name="Cristian Dumitru (2108821)" userId="S::2108821@student.uwtsd.ac.uk::3034b949-9384-4812-b6d7-8e5a3a953983" providerId="AD" clId="Web-{AB6FB7FE-199E-409D-8DD6-24178022288B}" dt="2022-04-06T09:09:24.258" v="0"/>
        <pc:sldMasterMkLst>
          <pc:docMk/>
          <pc:sldMasterMk cId="2460954070" sldId="2147483660"/>
        </pc:sldMasterMkLst>
        <pc:sldLayoutChg chg="del">
          <pc:chgData name="Cristian Dumitru (2108821)" userId="S::2108821@student.uwtsd.ac.uk::3034b949-9384-4812-b6d7-8e5a3a953983" providerId="AD" clId="Web-{AB6FB7FE-199E-409D-8DD6-24178022288B}" dt="2022-04-06T09:09:24.258" v="0"/>
          <pc:sldLayoutMkLst>
            <pc:docMk/>
            <pc:sldMasterMk cId="2460954070" sldId="2147483660"/>
            <pc:sldLayoutMk cId="2385387890" sldId="2147483661"/>
          </pc:sldLayoutMkLst>
        </pc:sldLayoutChg>
        <pc:sldLayoutChg chg="del">
          <pc:chgData name="Cristian Dumitru (2108821)" userId="S::2108821@student.uwtsd.ac.uk::3034b949-9384-4812-b6d7-8e5a3a953983" providerId="AD" clId="Web-{AB6FB7FE-199E-409D-8DD6-24178022288B}" dt="2022-04-06T09:09:24.258" v="0"/>
          <pc:sldLayoutMkLst>
            <pc:docMk/>
            <pc:sldMasterMk cId="2460954070" sldId="2147483660"/>
            <pc:sldLayoutMk cId="949138452" sldId="2147483662"/>
          </pc:sldLayoutMkLst>
        </pc:sldLayoutChg>
        <pc:sldLayoutChg chg="del">
          <pc:chgData name="Cristian Dumitru (2108821)" userId="S::2108821@student.uwtsd.ac.uk::3034b949-9384-4812-b6d7-8e5a3a953983" providerId="AD" clId="Web-{AB6FB7FE-199E-409D-8DD6-24178022288B}" dt="2022-04-06T09:09:24.258" v="0"/>
          <pc:sldLayoutMkLst>
            <pc:docMk/>
            <pc:sldMasterMk cId="2460954070" sldId="2147483660"/>
            <pc:sldLayoutMk cId="2591524520" sldId="2147483663"/>
          </pc:sldLayoutMkLst>
        </pc:sldLayoutChg>
        <pc:sldLayoutChg chg="del">
          <pc:chgData name="Cristian Dumitru (2108821)" userId="S::2108821@student.uwtsd.ac.uk::3034b949-9384-4812-b6d7-8e5a3a953983" providerId="AD" clId="Web-{AB6FB7FE-199E-409D-8DD6-24178022288B}" dt="2022-04-06T09:09:24.258" v="0"/>
          <pc:sldLayoutMkLst>
            <pc:docMk/>
            <pc:sldMasterMk cId="2460954070" sldId="2147483660"/>
            <pc:sldLayoutMk cId="1203092039" sldId="2147483664"/>
          </pc:sldLayoutMkLst>
        </pc:sldLayoutChg>
        <pc:sldLayoutChg chg="del">
          <pc:chgData name="Cristian Dumitru (2108821)" userId="S::2108821@student.uwtsd.ac.uk::3034b949-9384-4812-b6d7-8e5a3a953983" providerId="AD" clId="Web-{AB6FB7FE-199E-409D-8DD6-24178022288B}" dt="2022-04-06T09:09:24.258" v="0"/>
          <pc:sldLayoutMkLst>
            <pc:docMk/>
            <pc:sldMasterMk cId="2460954070" sldId="2147483660"/>
            <pc:sldLayoutMk cId="3733172339" sldId="2147483665"/>
          </pc:sldLayoutMkLst>
        </pc:sldLayoutChg>
        <pc:sldLayoutChg chg="del">
          <pc:chgData name="Cristian Dumitru (2108821)" userId="S::2108821@student.uwtsd.ac.uk::3034b949-9384-4812-b6d7-8e5a3a953983" providerId="AD" clId="Web-{AB6FB7FE-199E-409D-8DD6-24178022288B}" dt="2022-04-06T09:09:24.258" v="0"/>
          <pc:sldLayoutMkLst>
            <pc:docMk/>
            <pc:sldMasterMk cId="2460954070" sldId="2147483660"/>
            <pc:sldLayoutMk cId="3210312558" sldId="2147483666"/>
          </pc:sldLayoutMkLst>
        </pc:sldLayoutChg>
        <pc:sldLayoutChg chg="del">
          <pc:chgData name="Cristian Dumitru (2108821)" userId="S::2108821@student.uwtsd.ac.uk::3034b949-9384-4812-b6d7-8e5a3a953983" providerId="AD" clId="Web-{AB6FB7FE-199E-409D-8DD6-24178022288B}" dt="2022-04-06T09:09:24.258" v="0"/>
          <pc:sldLayoutMkLst>
            <pc:docMk/>
            <pc:sldMasterMk cId="2460954070" sldId="2147483660"/>
            <pc:sldLayoutMk cId="3146388984" sldId="2147483667"/>
          </pc:sldLayoutMkLst>
        </pc:sldLayoutChg>
        <pc:sldLayoutChg chg="del">
          <pc:chgData name="Cristian Dumitru (2108821)" userId="S::2108821@student.uwtsd.ac.uk::3034b949-9384-4812-b6d7-8e5a3a953983" providerId="AD" clId="Web-{AB6FB7FE-199E-409D-8DD6-24178022288B}" dt="2022-04-06T09:09:24.258" v="0"/>
          <pc:sldLayoutMkLst>
            <pc:docMk/>
            <pc:sldMasterMk cId="2460954070" sldId="2147483660"/>
            <pc:sldLayoutMk cId="3171841454" sldId="2147483668"/>
          </pc:sldLayoutMkLst>
        </pc:sldLayoutChg>
        <pc:sldLayoutChg chg="del">
          <pc:chgData name="Cristian Dumitru (2108821)" userId="S::2108821@student.uwtsd.ac.uk::3034b949-9384-4812-b6d7-8e5a3a953983" providerId="AD" clId="Web-{AB6FB7FE-199E-409D-8DD6-24178022288B}" dt="2022-04-06T09:09:24.258" v="0"/>
          <pc:sldLayoutMkLst>
            <pc:docMk/>
            <pc:sldMasterMk cId="2460954070" sldId="2147483660"/>
            <pc:sldLayoutMk cId="1718958274" sldId="2147483669"/>
          </pc:sldLayoutMkLst>
        </pc:sldLayoutChg>
        <pc:sldLayoutChg chg="del">
          <pc:chgData name="Cristian Dumitru (2108821)" userId="S::2108821@student.uwtsd.ac.uk::3034b949-9384-4812-b6d7-8e5a3a953983" providerId="AD" clId="Web-{AB6FB7FE-199E-409D-8DD6-24178022288B}" dt="2022-04-06T09:09:24.258" v="0"/>
          <pc:sldLayoutMkLst>
            <pc:docMk/>
            <pc:sldMasterMk cId="2460954070" sldId="2147483660"/>
            <pc:sldLayoutMk cId="2202905451" sldId="2147483670"/>
          </pc:sldLayoutMkLst>
        </pc:sldLayoutChg>
        <pc:sldLayoutChg chg="del">
          <pc:chgData name="Cristian Dumitru (2108821)" userId="S::2108821@student.uwtsd.ac.uk::3034b949-9384-4812-b6d7-8e5a3a953983" providerId="AD" clId="Web-{AB6FB7FE-199E-409D-8DD6-24178022288B}" dt="2022-04-06T09:09:24.258" v="0"/>
          <pc:sldLayoutMkLst>
            <pc:docMk/>
            <pc:sldMasterMk cId="2460954070" sldId="2147483660"/>
            <pc:sldLayoutMk cId="3479445657" sldId="2147483671"/>
          </pc:sldLayoutMkLst>
        </pc:sldLayoutChg>
      </pc:sldMasterChg>
      <pc:sldMasterChg chg="add del addSldLayout delSldLayout modSldLayout">
        <pc:chgData name="Cristian Dumitru (2108821)" userId="S::2108821@student.uwtsd.ac.uk::3034b949-9384-4812-b6d7-8e5a3a953983" providerId="AD" clId="Web-{AB6FB7FE-199E-409D-8DD6-24178022288B}" dt="2022-04-06T09:10:43.791" v="5"/>
        <pc:sldMasterMkLst>
          <pc:docMk/>
          <pc:sldMasterMk cId="2175313255" sldId="2147483672"/>
        </pc:sldMasterMkLst>
        <pc:sldLayoutChg chg="add del mod replId">
          <pc:chgData name="Cristian Dumitru (2108821)" userId="S::2108821@student.uwtsd.ac.uk::3034b949-9384-4812-b6d7-8e5a3a953983" providerId="AD" clId="Web-{AB6FB7FE-199E-409D-8DD6-24178022288B}" dt="2022-04-06T09:10:43.791" v="5"/>
          <pc:sldLayoutMkLst>
            <pc:docMk/>
            <pc:sldMasterMk cId="2175313255" sldId="2147483672"/>
            <pc:sldLayoutMk cId="666398770" sldId="2147483673"/>
          </pc:sldLayoutMkLst>
        </pc:sldLayoutChg>
        <pc:sldLayoutChg chg="add del mod replId">
          <pc:chgData name="Cristian Dumitru (2108821)" userId="S::2108821@student.uwtsd.ac.uk::3034b949-9384-4812-b6d7-8e5a3a953983" providerId="AD" clId="Web-{AB6FB7FE-199E-409D-8DD6-24178022288B}" dt="2022-04-06T09:10:43.791" v="5"/>
          <pc:sldLayoutMkLst>
            <pc:docMk/>
            <pc:sldMasterMk cId="2175313255" sldId="2147483672"/>
            <pc:sldLayoutMk cId="3169613473" sldId="2147483674"/>
          </pc:sldLayoutMkLst>
        </pc:sldLayoutChg>
        <pc:sldLayoutChg chg="add del mod replId">
          <pc:chgData name="Cristian Dumitru (2108821)" userId="S::2108821@student.uwtsd.ac.uk::3034b949-9384-4812-b6d7-8e5a3a953983" providerId="AD" clId="Web-{AB6FB7FE-199E-409D-8DD6-24178022288B}" dt="2022-04-06T09:10:43.791" v="5"/>
          <pc:sldLayoutMkLst>
            <pc:docMk/>
            <pc:sldMasterMk cId="2175313255" sldId="2147483672"/>
            <pc:sldLayoutMk cId="3172260221" sldId="2147483675"/>
          </pc:sldLayoutMkLst>
        </pc:sldLayoutChg>
        <pc:sldLayoutChg chg="add del mod replId">
          <pc:chgData name="Cristian Dumitru (2108821)" userId="S::2108821@student.uwtsd.ac.uk::3034b949-9384-4812-b6d7-8e5a3a953983" providerId="AD" clId="Web-{AB6FB7FE-199E-409D-8DD6-24178022288B}" dt="2022-04-06T09:10:43.791" v="5"/>
          <pc:sldLayoutMkLst>
            <pc:docMk/>
            <pc:sldMasterMk cId="2175313255" sldId="2147483672"/>
            <pc:sldLayoutMk cId="92461026" sldId="2147483676"/>
          </pc:sldLayoutMkLst>
        </pc:sldLayoutChg>
        <pc:sldLayoutChg chg="add del mod replId">
          <pc:chgData name="Cristian Dumitru (2108821)" userId="S::2108821@student.uwtsd.ac.uk::3034b949-9384-4812-b6d7-8e5a3a953983" providerId="AD" clId="Web-{AB6FB7FE-199E-409D-8DD6-24178022288B}" dt="2022-04-06T09:10:43.791" v="5"/>
          <pc:sldLayoutMkLst>
            <pc:docMk/>
            <pc:sldMasterMk cId="2175313255" sldId="2147483672"/>
            <pc:sldLayoutMk cId="1040877391" sldId="2147483677"/>
          </pc:sldLayoutMkLst>
        </pc:sldLayoutChg>
        <pc:sldLayoutChg chg="add del mod replId">
          <pc:chgData name="Cristian Dumitru (2108821)" userId="S::2108821@student.uwtsd.ac.uk::3034b949-9384-4812-b6d7-8e5a3a953983" providerId="AD" clId="Web-{AB6FB7FE-199E-409D-8DD6-24178022288B}" dt="2022-04-06T09:10:43.791" v="5"/>
          <pc:sldLayoutMkLst>
            <pc:docMk/>
            <pc:sldMasterMk cId="2175313255" sldId="2147483672"/>
            <pc:sldLayoutMk cId="3716942750" sldId="2147483678"/>
          </pc:sldLayoutMkLst>
        </pc:sldLayoutChg>
        <pc:sldLayoutChg chg="add del mod replId">
          <pc:chgData name="Cristian Dumitru (2108821)" userId="S::2108821@student.uwtsd.ac.uk::3034b949-9384-4812-b6d7-8e5a3a953983" providerId="AD" clId="Web-{AB6FB7FE-199E-409D-8DD6-24178022288B}" dt="2022-04-06T09:10:43.791" v="5"/>
          <pc:sldLayoutMkLst>
            <pc:docMk/>
            <pc:sldMasterMk cId="2175313255" sldId="2147483672"/>
            <pc:sldLayoutMk cId="3624717345" sldId="2147483679"/>
          </pc:sldLayoutMkLst>
        </pc:sldLayoutChg>
        <pc:sldLayoutChg chg="add del mod replId">
          <pc:chgData name="Cristian Dumitru (2108821)" userId="S::2108821@student.uwtsd.ac.uk::3034b949-9384-4812-b6d7-8e5a3a953983" providerId="AD" clId="Web-{AB6FB7FE-199E-409D-8DD6-24178022288B}" dt="2022-04-06T09:10:43.791" v="5"/>
          <pc:sldLayoutMkLst>
            <pc:docMk/>
            <pc:sldMasterMk cId="2175313255" sldId="2147483672"/>
            <pc:sldLayoutMk cId="2655953835" sldId="2147483680"/>
          </pc:sldLayoutMkLst>
        </pc:sldLayoutChg>
        <pc:sldLayoutChg chg="add del mod replId">
          <pc:chgData name="Cristian Dumitru (2108821)" userId="S::2108821@student.uwtsd.ac.uk::3034b949-9384-4812-b6d7-8e5a3a953983" providerId="AD" clId="Web-{AB6FB7FE-199E-409D-8DD6-24178022288B}" dt="2022-04-06T09:10:43.791" v="5"/>
          <pc:sldLayoutMkLst>
            <pc:docMk/>
            <pc:sldMasterMk cId="2175313255" sldId="2147483672"/>
            <pc:sldLayoutMk cId="2811402803" sldId="2147483681"/>
          </pc:sldLayoutMkLst>
        </pc:sldLayoutChg>
        <pc:sldLayoutChg chg="add del mod replId">
          <pc:chgData name="Cristian Dumitru (2108821)" userId="S::2108821@student.uwtsd.ac.uk::3034b949-9384-4812-b6d7-8e5a3a953983" providerId="AD" clId="Web-{AB6FB7FE-199E-409D-8DD6-24178022288B}" dt="2022-04-06T09:10:43.791" v="5"/>
          <pc:sldLayoutMkLst>
            <pc:docMk/>
            <pc:sldMasterMk cId="2175313255" sldId="2147483672"/>
            <pc:sldLayoutMk cId="202362776" sldId="2147483682"/>
          </pc:sldLayoutMkLst>
        </pc:sldLayoutChg>
        <pc:sldLayoutChg chg="add del mod replId">
          <pc:chgData name="Cristian Dumitru (2108821)" userId="S::2108821@student.uwtsd.ac.uk::3034b949-9384-4812-b6d7-8e5a3a953983" providerId="AD" clId="Web-{AB6FB7FE-199E-409D-8DD6-24178022288B}" dt="2022-04-06T09:10:43.791" v="5"/>
          <pc:sldLayoutMkLst>
            <pc:docMk/>
            <pc:sldMasterMk cId="2175313255" sldId="2147483672"/>
            <pc:sldLayoutMk cId="437413365" sldId="2147483683"/>
          </pc:sldLayoutMkLst>
        </pc:sldLayoutChg>
        <pc:sldLayoutChg chg="add del mod replId">
          <pc:chgData name="Cristian Dumitru (2108821)" userId="S::2108821@student.uwtsd.ac.uk::3034b949-9384-4812-b6d7-8e5a3a953983" providerId="AD" clId="Web-{AB6FB7FE-199E-409D-8DD6-24178022288B}" dt="2022-04-06T09:10:43.791" v="5"/>
          <pc:sldLayoutMkLst>
            <pc:docMk/>
            <pc:sldMasterMk cId="2175313255" sldId="2147483672"/>
            <pc:sldLayoutMk cId="3033099068" sldId="2147483684"/>
          </pc:sldLayoutMkLst>
        </pc:sldLayoutChg>
        <pc:sldLayoutChg chg="add del mod replId">
          <pc:chgData name="Cristian Dumitru (2108821)" userId="S::2108821@student.uwtsd.ac.uk::3034b949-9384-4812-b6d7-8e5a3a953983" providerId="AD" clId="Web-{AB6FB7FE-199E-409D-8DD6-24178022288B}" dt="2022-04-06T09:10:43.791" v="5"/>
          <pc:sldLayoutMkLst>
            <pc:docMk/>
            <pc:sldMasterMk cId="2175313255" sldId="2147483672"/>
            <pc:sldLayoutMk cId="872856023" sldId="2147483685"/>
          </pc:sldLayoutMkLst>
        </pc:sldLayoutChg>
        <pc:sldLayoutChg chg="add del mod replId">
          <pc:chgData name="Cristian Dumitru (2108821)" userId="S::2108821@student.uwtsd.ac.uk::3034b949-9384-4812-b6d7-8e5a3a953983" providerId="AD" clId="Web-{AB6FB7FE-199E-409D-8DD6-24178022288B}" dt="2022-04-06T09:10:43.791" v="5"/>
          <pc:sldLayoutMkLst>
            <pc:docMk/>
            <pc:sldMasterMk cId="2175313255" sldId="2147483672"/>
            <pc:sldLayoutMk cId="1670542882" sldId="2147483686"/>
          </pc:sldLayoutMkLst>
        </pc:sldLayoutChg>
        <pc:sldLayoutChg chg="add del mod replId">
          <pc:chgData name="Cristian Dumitru (2108821)" userId="S::2108821@student.uwtsd.ac.uk::3034b949-9384-4812-b6d7-8e5a3a953983" providerId="AD" clId="Web-{AB6FB7FE-199E-409D-8DD6-24178022288B}" dt="2022-04-06T09:10:43.791" v="5"/>
          <pc:sldLayoutMkLst>
            <pc:docMk/>
            <pc:sldMasterMk cId="2175313255" sldId="2147483672"/>
            <pc:sldLayoutMk cId="570282105" sldId="2147483687"/>
          </pc:sldLayoutMkLst>
        </pc:sldLayoutChg>
        <pc:sldLayoutChg chg="add del mod replId">
          <pc:chgData name="Cristian Dumitru (2108821)" userId="S::2108821@student.uwtsd.ac.uk::3034b949-9384-4812-b6d7-8e5a3a953983" providerId="AD" clId="Web-{AB6FB7FE-199E-409D-8DD6-24178022288B}" dt="2022-04-06T09:10:43.791" v="5"/>
          <pc:sldLayoutMkLst>
            <pc:docMk/>
            <pc:sldMasterMk cId="2175313255" sldId="2147483672"/>
            <pc:sldLayoutMk cId="2053469575" sldId="2147483688"/>
          </pc:sldLayoutMkLst>
        </pc:sldLayoutChg>
        <pc:sldLayoutChg chg="add del mod replId">
          <pc:chgData name="Cristian Dumitru (2108821)" userId="S::2108821@student.uwtsd.ac.uk::3034b949-9384-4812-b6d7-8e5a3a953983" providerId="AD" clId="Web-{AB6FB7FE-199E-409D-8DD6-24178022288B}" dt="2022-04-06T09:10:43.791" v="5"/>
          <pc:sldLayoutMkLst>
            <pc:docMk/>
            <pc:sldMasterMk cId="2175313255" sldId="2147483672"/>
            <pc:sldLayoutMk cId="3704957954" sldId="2147483689"/>
          </pc:sldLayoutMkLst>
        </pc:sldLayoutChg>
      </pc:sldMasterChg>
      <pc:sldMasterChg chg="add del replId addSldLayout delSldLayout">
        <pc:chgData name="Cristian Dumitru (2108821)" userId="S::2108821@student.uwtsd.ac.uk::3034b949-9384-4812-b6d7-8e5a3a953983" providerId="AD" clId="Web-{AB6FB7FE-199E-409D-8DD6-24178022288B}" dt="2022-04-06T09:10:43.713" v="4"/>
        <pc:sldMasterMkLst>
          <pc:docMk/>
          <pc:sldMasterMk cId="1899212888" sldId="2147483690"/>
        </pc:sldMasterMkLst>
        <pc:sldLayoutChg chg="add del replId">
          <pc:chgData name="Cristian Dumitru (2108821)" userId="S::2108821@student.uwtsd.ac.uk::3034b949-9384-4812-b6d7-8e5a3a953983" providerId="AD" clId="Web-{AB6FB7FE-199E-409D-8DD6-24178022288B}" dt="2022-04-06T09:10:43.713" v="4"/>
          <pc:sldLayoutMkLst>
            <pc:docMk/>
            <pc:sldMasterMk cId="1899212888" sldId="2147483690"/>
            <pc:sldLayoutMk cId="3666764308" sldId="2147483691"/>
          </pc:sldLayoutMkLst>
        </pc:sldLayoutChg>
        <pc:sldLayoutChg chg="add del replId">
          <pc:chgData name="Cristian Dumitru (2108821)" userId="S::2108821@student.uwtsd.ac.uk::3034b949-9384-4812-b6d7-8e5a3a953983" providerId="AD" clId="Web-{AB6FB7FE-199E-409D-8DD6-24178022288B}" dt="2022-04-06T09:10:43.713" v="4"/>
          <pc:sldLayoutMkLst>
            <pc:docMk/>
            <pc:sldMasterMk cId="1899212888" sldId="2147483690"/>
            <pc:sldLayoutMk cId="2724284229" sldId="2147483692"/>
          </pc:sldLayoutMkLst>
        </pc:sldLayoutChg>
        <pc:sldLayoutChg chg="add del replId">
          <pc:chgData name="Cristian Dumitru (2108821)" userId="S::2108821@student.uwtsd.ac.uk::3034b949-9384-4812-b6d7-8e5a3a953983" providerId="AD" clId="Web-{AB6FB7FE-199E-409D-8DD6-24178022288B}" dt="2022-04-06T09:10:43.713" v="4"/>
          <pc:sldLayoutMkLst>
            <pc:docMk/>
            <pc:sldMasterMk cId="1899212888" sldId="2147483690"/>
            <pc:sldLayoutMk cId="1139298718" sldId="2147483693"/>
          </pc:sldLayoutMkLst>
        </pc:sldLayoutChg>
        <pc:sldLayoutChg chg="add del replId">
          <pc:chgData name="Cristian Dumitru (2108821)" userId="S::2108821@student.uwtsd.ac.uk::3034b949-9384-4812-b6d7-8e5a3a953983" providerId="AD" clId="Web-{AB6FB7FE-199E-409D-8DD6-24178022288B}" dt="2022-04-06T09:10:43.713" v="4"/>
          <pc:sldLayoutMkLst>
            <pc:docMk/>
            <pc:sldMasterMk cId="1899212888" sldId="2147483690"/>
            <pc:sldLayoutMk cId="2374786833" sldId="2147483694"/>
          </pc:sldLayoutMkLst>
        </pc:sldLayoutChg>
        <pc:sldLayoutChg chg="add del replId">
          <pc:chgData name="Cristian Dumitru (2108821)" userId="S::2108821@student.uwtsd.ac.uk::3034b949-9384-4812-b6d7-8e5a3a953983" providerId="AD" clId="Web-{AB6FB7FE-199E-409D-8DD6-24178022288B}" dt="2022-04-06T09:10:43.713" v="4"/>
          <pc:sldLayoutMkLst>
            <pc:docMk/>
            <pc:sldMasterMk cId="1899212888" sldId="2147483690"/>
            <pc:sldLayoutMk cId="4254088286" sldId="2147483695"/>
          </pc:sldLayoutMkLst>
        </pc:sldLayoutChg>
        <pc:sldLayoutChg chg="add del replId">
          <pc:chgData name="Cristian Dumitru (2108821)" userId="S::2108821@student.uwtsd.ac.uk::3034b949-9384-4812-b6d7-8e5a3a953983" providerId="AD" clId="Web-{AB6FB7FE-199E-409D-8DD6-24178022288B}" dt="2022-04-06T09:10:43.713" v="4"/>
          <pc:sldLayoutMkLst>
            <pc:docMk/>
            <pc:sldMasterMk cId="1899212888" sldId="2147483690"/>
            <pc:sldLayoutMk cId="591116140" sldId="2147483696"/>
          </pc:sldLayoutMkLst>
        </pc:sldLayoutChg>
        <pc:sldLayoutChg chg="add del replId">
          <pc:chgData name="Cristian Dumitru (2108821)" userId="S::2108821@student.uwtsd.ac.uk::3034b949-9384-4812-b6d7-8e5a3a953983" providerId="AD" clId="Web-{AB6FB7FE-199E-409D-8DD6-24178022288B}" dt="2022-04-06T09:10:43.713" v="4"/>
          <pc:sldLayoutMkLst>
            <pc:docMk/>
            <pc:sldMasterMk cId="1899212888" sldId="2147483690"/>
            <pc:sldLayoutMk cId="2238901044" sldId="2147483697"/>
          </pc:sldLayoutMkLst>
        </pc:sldLayoutChg>
        <pc:sldLayoutChg chg="add del replId">
          <pc:chgData name="Cristian Dumitru (2108821)" userId="S::2108821@student.uwtsd.ac.uk::3034b949-9384-4812-b6d7-8e5a3a953983" providerId="AD" clId="Web-{AB6FB7FE-199E-409D-8DD6-24178022288B}" dt="2022-04-06T09:10:43.713" v="4"/>
          <pc:sldLayoutMkLst>
            <pc:docMk/>
            <pc:sldMasterMk cId="1899212888" sldId="2147483690"/>
            <pc:sldLayoutMk cId="318816344" sldId="2147483698"/>
          </pc:sldLayoutMkLst>
        </pc:sldLayoutChg>
        <pc:sldLayoutChg chg="add del replId">
          <pc:chgData name="Cristian Dumitru (2108821)" userId="S::2108821@student.uwtsd.ac.uk::3034b949-9384-4812-b6d7-8e5a3a953983" providerId="AD" clId="Web-{AB6FB7FE-199E-409D-8DD6-24178022288B}" dt="2022-04-06T09:10:43.713" v="4"/>
          <pc:sldLayoutMkLst>
            <pc:docMk/>
            <pc:sldMasterMk cId="1899212888" sldId="2147483690"/>
            <pc:sldLayoutMk cId="2944094599" sldId="2147483699"/>
          </pc:sldLayoutMkLst>
        </pc:sldLayoutChg>
        <pc:sldLayoutChg chg="add del replId">
          <pc:chgData name="Cristian Dumitru (2108821)" userId="S::2108821@student.uwtsd.ac.uk::3034b949-9384-4812-b6d7-8e5a3a953983" providerId="AD" clId="Web-{AB6FB7FE-199E-409D-8DD6-24178022288B}" dt="2022-04-06T09:10:43.713" v="4"/>
          <pc:sldLayoutMkLst>
            <pc:docMk/>
            <pc:sldMasterMk cId="1899212888" sldId="2147483690"/>
            <pc:sldLayoutMk cId="775999860" sldId="2147483700"/>
          </pc:sldLayoutMkLst>
        </pc:sldLayoutChg>
        <pc:sldLayoutChg chg="add del replId">
          <pc:chgData name="Cristian Dumitru (2108821)" userId="S::2108821@student.uwtsd.ac.uk::3034b949-9384-4812-b6d7-8e5a3a953983" providerId="AD" clId="Web-{AB6FB7FE-199E-409D-8DD6-24178022288B}" dt="2022-04-06T09:10:43.713" v="4"/>
          <pc:sldLayoutMkLst>
            <pc:docMk/>
            <pc:sldMasterMk cId="1899212888" sldId="2147483690"/>
            <pc:sldLayoutMk cId="3671030927" sldId="2147483701"/>
          </pc:sldLayoutMkLst>
        </pc:sldLayoutChg>
      </pc:sldMasterChg>
      <pc:sldMasterChg chg="add del addSldLayout delSldLayout">
        <pc:chgData name="Cristian Dumitru (2108821)" userId="S::2108821@student.uwtsd.ac.uk::3034b949-9384-4812-b6d7-8e5a3a953983" providerId="AD" clId="Web-{AB6FB7FE-199E-409D-8DD6-24178022288B}" dt="2022-04-06T09:10:18.056" v="2"/>
        <pc:sldMasterMkLst>
          <pc:docMk/>
          <pc:sldMasterMk cId="2000443597" sldId="2147483737"/>
        </pc:sldMasterMkLst>
        <pc:sldLayoutChg chg="add del">
          <pc:chgData name="Cristian Dumitru (2108821)" userId="S::2108821@student.uwtsd.ac.uk::3034b949-9384-4812-b6d7-8e5a3a953983" providerId="AD" clId="Web-{AB6FB7FE-199E-409D-8DD6-24178022288B}" dt="2022-04-06T09:10:18.056" v="2"/>
          <pc:sldLayoutMkLst>
            <pc:docMk/>
            <pc:sldMasterMk cId="2000443597" sldId="2147483737"/>
            <pc:sldLayoutMk cId="2748351129" sldId="2147483726"/>
          </pc:sldLayoutMkLst>
        </pc:sldLayoutChg>
        <pc:sldLayoutChg chg="add del">
          <pc:chgData name="Cristian Dumitru (2108821)" userId="S::2108821@student.uwtsd.ac.uk::3034b949-9384-4812-b6d7-8e5a3a953983" providerId="AD" clId="Web-{AB6FB7FE-199E-409D-8DD6-24178022288B}" dt="2022-04-06T09:10:18.056" v="2"/>
          <pc:sldLayoutMkLst>
            <pc:docMk/>
            <pc:sldMasterMk cId="2000443597" sldId="2147483737"/>
            <pc:sldLayoutMk cId="4290831921" sldId="2147483727"/>
          </pc:sldLayoutMkLst>
        </pc:sldLayoutChg>
        <pc:sldLayoutChg chg="add del">
          <pc:chgData name="Cristian Dumitru (2108821)" userId="S::2108821@student.uwtsd.ac.uk::3034b949-9384-4812-b6d7-8e5a3a953983" providerId="AD" clId="Web-{AB6FB7FE-199E-409D-8DD6-24178022288B}" dt="2022-04-06T09:10:18.056" v="2"/>
          <pc:sldLayoutMkLst>
            <pc:docMk/>
            <pc:sldMasterMk cId="2000443597" sldId="2147483737"/>
            <pc:sldLayoutMk cId="3971003810" sldId="2147483728"/>
          </pc:sldLayoutMkLst>
        </pc:sldLayoutChg>
        <pc:sldLayoutChg chg="add del">
          <pc:chgData name="Cristian Dumitru (2108821)" userId="S::2108821@student.uwtsd.ac.uk::3034b949-9384-4812-b6d7-8e5a3a953983" providerId="AD" clId="Web-{AB6FB7FE-199E-409D-8DD6-24178022288B}" dt="2022-04-06T09:10:18.056" v="2"/>
          <pc:sldLayoutMkLst>
            <pc:docMk/>
            <pc:sldMasterMk cId="2000443597" sldId="2147483737"/>
            <pc:sldLayoutMk cId="3786919327" sldId="2147483729"/>
          </pc:sldLayoutMkLst>
        </pc:sldLayoutChg>
        <pc:sldLayoutChg chg="add del">
          <pc:chgData name="Cristian Dumitru (2108821)" userId="S::2108821@student.uwtsd.ac.uk::3034b949-9384-4812-b6d7-8e5a3a953983" providerId="AD" clId="Web-{AB6FB7FE-199E-409D-8DD6-24178022288B}" dt="2022-04-06T09:10:18.056" v="2"/>
          <pc:sldLayoutMkLst>
            <pc:docMk/>
            <pc:sldMasterMk cId="2000443597" sldId="2147483737"/>
            <pc:sldLayoutMk cId="2593779668" sldId="2147483730"/>
          </pc:sldLayoutMkLst>
        </pc:sldLayoutChg>
        <pc:sldLayoutChg chg="add del">
          <pc:chgData name="Cristian Dumitru (2108821)" userId="S::2108821@student.uwtsd.ac.uk::3034b949-9384-4812-b6d7-8e5a3a953983" providerId="AD" clId="Web-{AB6FB7FE-199E-409D-8DD6-24178022288B}" dt="2022-04-06T09:10:18.056" v="2"/>
          <pc:sldLayoutMkLst>
            <pc:docMk/>
            <pc:sldMasterMk cId="2000443597" sldId="2147483737"/>
            <pc:sldLayoutMk cId="1950865187" sldId="2147483731"/>
          </pc:sldLayoutMkLst>
        </pc:sldLayoutChg>
        <pc:sldLayoutChg chg="add del">
          <pc:chgData name="Cristian Dumitru (2108821)" userId="S::2108821@student.uwtsd.ac.uk::3034b949-9384-4812-b6d7-8e5a3a953983" providerId="AD" clId="Web-{AB6FB7FE-199E-409D-8DD6-24178022288B}" dt="2022-04-06T09:10:18.056" v="2"/>
          <pc:sldLayoutMkLst>
            <pc:docMk/>
            <pc:sldMasterMk cId="2000443597" sldId="2147483737"/>
            <pc:sldLayoutMk cId="718716337" sldId="2147483732"/>
          </pc:sldLayoutMkLst>
        </pc:sldLayoutChg>
        <pc:sldLayoutChg chg="add del">
          <pc:chgData name="Cristian Dumitru (2108821)" userId="S::2108821@student.uwtsd.ac.uk::3034b949-9384-4812-b6d7-8e5a3a953983" providerId="AD" clId="Web-{AB6FB7FE-199E-409D-8DD6-24178022288B}" dt="2022-04-06T09:10:18.056" v="2"/>
          <pc:sldLayoutMkLst>
            <pc:docMk/>
            <pc:sldMasterMk cId="2000443597" sldId="2147483737"/>
            <pc:sldLayoutMk cId="3479027987" sldId="2147483733"/>
          </pc:sldLayoutMkLst>
        </pc:sldLayoutChg>
        <pc:sldLayoutChg chg="add del">
          <pc:chgData name="Cristian Dumitru (2108821)" userId="S::2108821@student.uwtsd.ac.uk::3034b949-9384-4812-b6d7-8e5a3a953983" providerId="AD" clId="Web-{AB6FB7FE-199E-409D-8DD6-24178022288B}" dt="2022-04-06T09:10:18.056" v="2"/>
          <pc:sldLayoutMkLst>
            <pc:docMk/>
            <pc:sldMasterMk cId="2000443597" sldId="2147483737"/>
            <pc:sldLayoutMk cId="1442035243" sldId="2147483734"/>
          </pc:sldLayoutMkLst>
        </pc:sldLayoutChg>
        <pc:sldLayoutChg chg="add del">
          <pc:chgData name="Cristian Dumitru (2108821)" userId="S::2108821@student.uwtsd.ac.uk::3034b949-9384-4812-b6d7-8e5a3a953983" providerId="AD" clId="Web-{AB6FB7FE-199E-409D-8DD6-24178022288B}" dt="2022-04-06T09:10:18.056" v="2"/>
          <pc:sldLayoutMkLst>
            <pc:docMk/>
            <pc:sldMasterMk cId="2000443597" sldId="2147483737"/>
            <pc:sldLayoutMk cId="1373106049" sldId="2147483735"/>
          </pc:sldLayoutMkLst>
        </pc:sldLayoutChg>
        <pc:sldLayoutChg chg="add del">
          <pc:chgData name="Cristian Dumitru (2108821)" userId="S::2108821@student.uwtsd.ac.uk::3034b949-9384-4812-b6d7-8e5a3a953983" providerId="AD" clId="Web-{AB6FB7FE-199E-409D-8DD6-24178022288B}" dt="2022-04-06T09:10:18.056" v="2"/>
          <pc:sldLayoutMkLst>
            <pc:docMk/>
            <pc:sldMasterMk cId="2000443597" sldId="2147483737"/>
            <pc:sldLayoutMk cId="3118073147" sldId="2147483736"/>
          </pc:sldLayoutMkLst>
        </pc:sldLayoutChg>
      </pc:sldMasterChg>
      <pc:sldMasterChg chg="add del addSldLayout delSldLayout">
        <pc:chgData name="Cristian Dumitru (2108821)" userId="S::2108821@student.uwtsd.ac.uk::3034b949-9384-4812-b6d7-8e5a3a953983" providerId="AD" clId="Web-{AB6FB7FE-199E-409D-8DD6-24178022288B}" dt="2022-04-06T09:26:32.393" v="19"/>
        <pc:sldMasterMkLst>
          <pc:docMk/>
          <pc:sldMasterMk cId="3062477788" sldId="2147483751"/>
        </pc:sldMasterMkLst>
        <pc:sldLayoutChg chg="add del">
          <pc:chgData name="Cristian Dumitru (2108821)" userId="S::2108821@student.uwtsd.ac.uk::3034b949-9384-4812-b6d7-8e5a3a953983" providerId="AD" clId="Web-{AB6FB7FE-199E-409D-8DD6-24178022288B}" dt="2022-04-06T09:26:32.393" v="19"/>
          <pc:sldLayoutMkLst>
            <pc:docMk/>
            <pc:sldMasterMk cId="3062477788" sldId="2147483751"/>
            <pc:sldLayoutMk cId="4209517461" sldId="2147483752"/>
          </pc:sldLayoutMkLst>
        </pc:sldLayoutChg>
        <pc:sldLayoutChg chg="add del">
          <pc:chgData name="Cristian Dumitru (2108821)" userId="S::2108821@student.uwtsd.ac.uk::3034b949-9384-4812-b6d7-8e5a3a953983" providerId="AD" clId="Web-{AB6FB7FE-199E-409D-8DD6-24178022288B}" dt="2022-04-06T09:26:32.393" v="19"/>
          <pc:sldLayoutMkLst>
            <pc:docMk/>
            <pc:sldMasterMk cId="3062477788" sldId="2147483751"/>
            <pc:sldLayoutMk cId="53180562" sldId="2147483753"/>
          </pc:sldLayoutMkLst>
        </pc:sldLayoutChg>
        <pc:sldLayoutChg chg="add del">
          <pc:chgData name="Cristian Dumitru (2108821)" userId="S::2108821@student.uwtsd.ac.uk::3034b949-9384-4812-b6d7-8e5a3a953983" providerId="AD" clId="Web-{AB6FB7FE-199E-409D-8DD6-24178022288B}" dt="2022-04-06T09:26:32.393" v="19"/>
          <pc:sldLayoutMkLst>
            <pc:docMk/>
            <pc:sldMasterMk cId="3062477788" sldId="2147483751"/>
            <pc:sldLayoutMk cId="772527987" sldId="2147483754"/>
          </pc:sldLayoutMkLst>
        </pc:sldLayoutChg>
        <pc:sldLayoutChg chg="add del">
          <pc:chgData name="Cristian Dumitru (2108821)" userId="S::2108821@student.uwtsd.ac.uk::3034b949-9384-4812-b6d7-8e5a3a953983" providerId="AD" clId="Web-{AB6FB7FE-199E-409D-8DD6-24178022288B}" dt="2022-04-06T09:26:32.393" v="19"/>
          <pc:sldLayoutMkLst>
            <pc:docMk/>
            <pc:sldMasterMk cId="3062477788" sldId="2147483751"/>
            <pc:sldLayoutMk cId="3849849010" sldId="2147483755"/>
          </pc:sldLayoutMkLst>
        </pc:sldLayoutChg>
        <pc:sldLayoutChg chg="add del">
          <pc:chgData name="Cristian Dumitru (2108821)" userId="S::2108821@student.uwtsd.ac.uk::3034b949-9384-4812-b6d7-8e5a3a953983" providerId="AD" clId="Web-{AB6FB7FE-199E-409D-8DD6-24178022288B}" dt="2022-04-06T09:26:32.393" v="19"/>
          <pc:sldLayoutMkLst>
            <pc:docMk/>
            <pc:sldMasterMk cId="3062477788" sldId="2147483751"/>
            <pc:sldLayoutMk cId="975916301" sldId="2147483756"/>
          </pc:sldLayoutMkLst>
        </pc:sldLayoutChg>
        <pc:sldLayoutChg chg="add del">
          <pc:chgData name="Cristian Dumitru (2108821)" userId="S::2108821@student.uwtsd.ac.uk::3034b949-9384-4812-b6d7-8e5a3a953983" providerId="AD" clId="Web-{AB6FB7FE-199E-409D-8DD6-24178022288B}" dt="2022-04-06T09:26:32.393" v="19"/>
          <pc:sldLayoutMkLst>
            <pc:docMk/>
            <pc:sldMasterMk cId="3062477788" sldId="2147483751"/>
            <pc:sldLayoutMk cId="706062125" sldId="2147483757"/>
          </pc:sldLayoutMkLst>
        </pc:sldLayoutChg>
        <pc:sldLayoutChg chg="add del">
          <pc:chgData name="Cristian Dumitru (2108821)" userId="S::2108821@student.uwtsd.ac.uk::3034b949-9384-4812-b6d7-8e5a3a953983" providerId="AD" clId="Web-{AB6FB7FE-199E-409D-8DD6-24178022288B}" dt="2022-04-06T09:26:32.393" v="19"/>
          <pc:sldLayoutMkLst>
            <pc:docMk/>
            <pc:sldMasterMk cId="3062477788" sldId="2147483751"/>
            <pc:sldLayoutMk cId="2996210861" sldId="2147483758"/>
          </pc:sldLayoutMkLst>
        </pc:sldLayoutChg>
        <pc:sldLayoutChg chg="add del">
          <pc:chgData name="Cristian Dumitru (2108821)" userId="S::2108821@student.uwtsd.ac.uk::3034b949-9384-4812-b6d7-8e5a3a953983" providerId="AD" clId="Web-{AB6FB7FE-199E-409D-8DD6-24178022288B}" dt="2022-04-06T09:26:32.393" v="19"/>
          <pc:sldLayoutMkLst>
            <pc:docMk/>
            <pc:sldMasterMk cId="3062477788" sldId="2147483751"/>
            <pc:sldLayoutMk cId="908856391" sldId="2147483759"/>
          </pc:sldLayoutMkLst>
        </pc:sldLayoutChg>
        <pc:sldLayoutChg chg="add del">
          <pc:chgData name="Cristian Dumitru (2108821)" userId="S::2108821@student.uwtsd.ac.uk::3034b949-9384-4812-b6d7-8e5a3a953983" providerId="AD" clId="Web-{AB6FB7FE-199E-409D-8DD6-24178022288B}" dt="2022-04-06T09:26:32.393" v="19"/>
          <pc:sldLayoutMkLst>
            <pc:docMk/>
            <pc:sldMasterMk cId="3062477788" sldId="2147483751"/>
            <pc:sldLayoutMk cId="3683755347" sldId="2147483760"/>
          </pc:sldLayoutMkLst>
        </pc:sldLayoutChg>
        <pc:sldLayoutChg chg="add del">
          <pc:chgData name="Cristian Dumitru (2108821)" userId="S::2108821@student.uwtsd.ac.uk::3034b949-9384-4812-b6d7-8e5a3a953983" providerId="AD" clId="Web-{AB6FB7FE-199E-409D-8DD6-24178022288B}" dt="2022-04-06T09:26:32.393" v="19"/>
          <pc:sldLayoutMkLst>
            <pc:docMk/>
            <pc:sldMasterMk cId="3062477788" sldId="2147483751"/>
            <pc:sldLayoutMk cId="430776186" sldId="2147483761"/>
          </pc:sldLayoutMkLst>
        </pc:sldLayoutChg>
        <pc:sldLayoutChg chg="add del">
          <pc:chgData name="Cristian Dumitru (2108821)" userId="S::2108821@student.uwtsd.ac.uk::3034b949-9384-4812-b6d7-8e5a3a953983" providerId="AD" clId="Web-{AB6FB7FE-199E-409D-8DD6-24178022288B}" dt="2022-04-06T09:26:32.393" v="19"/>
          <pc:sldLayoutMkLst>
            <pc:docMk/>
            <pc:sldMasterMk cId="3062477788" sldId="2147483751"/>
            <pc:sldLayoutMk cId="4018296063" sldId="2147483762"/>
          </pc:sldLayoutMkLst>
        </pc:sldLayoutChg>
        <pc:sldLayoutChg chg="add del">
          <pc:chgData name="Cristian Dumitru (2108821)" userId="S::2108821@student.uwtsd.ac.uk::3034b949-9384-4812-b6d7-8e5a3a953983" providerId="AD" clId="Web-{AB6FB7FE-199E-409D-8DD6-24178022288B}" dt="2022-04-06T09:26:32.393" v="19"/>
          <pc:sldLayoutMkLst>
            <pc:docMk/>
            <pc:sldMasterMk cId="3062477788" sldId="2147483751"/>
            <pc:sldLayoutMk cId="415015170" sldId="2147483763"/>
          </pc:sldLayoutMkLst>
        </pc:sldLayoutChg>
        <pc:sldLayoutChg chg="add del">
          <pc:chgData name="Cristian Dumitru (2108821)" userId="S::2108821@student.uwtsd.ac.uk::3034b949-9384-4812-b6d7-8e5a3a953983" providerId="AD" clId="Web-{AB6FB7FE-199E-409D-8DD6-24178022288B}" dt="2022-04-06T09:26:32.393" v="19"/>
          <pc:sldLayoutMkLst>
            <pc:docMk/>
            <pc:sldMasterMk cId="3062477788" sldId="2147483751"/>
            <pc:sldLayoutMk cId="3466024166" sldId="2147483764"/>
          </pc:sldLayoutMkLst>
        </pc:sldLayoutChg>
        <pc:sldLayoutChg chg="add del">
          <pc:chgData name="Cristian Dumitru (2108821)" userId="S::2108821@student.uwtsd.ac.uk::3034b949-9384-4812-b6d7-8e5a3a953983" providerId="AD" clId="Web-{AB6FB7FE-199E-409D-8DD6-24178022288B}" dt="2022-04-06T09:26:32.393" v="19"/>
          <pc:sldLayoutMkLst>
            <pc:docMk/>
            <pc:sldMasterMk cId="3062477788" sldId="2147483751"/>
            <pc:sldLayoutMk cId="1954315093" sldId="2147483765"/>
          </pc:sldLayoutMkLst>
        </pc:sldLayoutChg>
      </pc:sldMasterChg>
      <pc:sldMasterChg chg="add del addSldLayout delSldLayout">
        <pc:chgData name="Cristian Dumitru (2108821)" userId="S::2108821@student.uwtsd.ac.uk::3034b949-9384-4812-b6d7-8e5a3a953983" providerId="AD" clId="Web-{AB6FB7FE-199E-409D-8DD6-24178022288B}" dt="2022-04-06T09:10:54.010" v="6"/>
        <pc:sldMasterMkLst>
          <pc:docMk/>
          <pc:sldMasterMk cId="1311697893" sldId="2147483762"/>
        </pc:sldMasterMkLst>
        <pc:sldLayoutChg chg="add del">
          <pc:chgData name="Cristian Dumitru (2108821)" userId="S::2108821@student.uwtsd.ac.uk::3034b949-9384-4812-b6d7-8e5a3a953983" providerId="AD" clId="Web-{AB6FB7FE-199E-409D-8DD6-24178022288B}" dt="2022-04-06T09:10:54.010" v="6"/>
          <pc:sldLayoutMkLst>
            <pc:docMk/>
            <pc:sldMasterMk cId="1311697893" sldId="2147483762"/>
            <pc:sldLayoutMk cId="3139606678" sldId="2147483751"/>
          </pc:sldLayoutMkLst>
        </pc:sldLayoutChg>
        <pc:sldLayoutChg chg="add del">
          <pc:chgData name="Cristian Dumitru (2108821)" userId="S::2108821@student.uwtsd.ac.uk::3034b949-9384-4812-b6d7-8e5a3a953983" providerId="AD" clId="Web-{AB6FB7FE-199E-409D-8DD6-24178022288B}" dt="2022-04-06T09:10:54.010" v="6"/>
          <pc:sldLayoutMkLst>
            <pc:docMk/>
            <pc:sldMasterMk cId="1311697893" sldId="2147483762"/>
            <pc:sldLayoutMk cId="176467280" sldId="2147483752"/>
          </pc:sldLayoutMkLst>
        </pc:sldLayoutChg>
        <pc:sldLayoutChg chg="add del">
          <pc:chgData name="Cristian Dumitru (2108821)" userId="S::2108821@student.uwtsd.ac.uk::3034b949-9384-4812-b6d7-8e5a3a953983" providerId="AD" clId="Web-{AB6FB7FE-199E-409D-8DD6-24178022288B}" dt="2022-04-06T09:10:54.010" v="6"/>
          <pc:sldLayoutMkLst>
            <pc:docMk/>
            <pc:sldMasterMk cId="1311697893" sldId="2147483762"/>
            <pc:sldLayoutMk cId="410522687" sldId="2147483753"/>
          </pc:sldLayoutMkLst>
        </pc:sldLayoutChg>
        <pc:sldLayoutChg chg="add del">
          <pc:chgData name="Cristian Dumitru (2108821)" userId="S::2108821@student.uwtsd.ac.uk::3034b949-9384-4812-b6d7-8e5a3a953983" providerId="AD" clId="Web-{AB6FB7FE-199E-409D-8DD6-24178022288B}" dt="2022-04-06T09:10:54.010" v="6"/>
          <pc:sldLayoutMkLst>
            <pc:docMk/>
            <pc:sldMasterMk cId="1311697893" sldId="2147483762"/>
            <pc:sldLayoutMk cId="175317001" sldId="2147483754"/>
          </pc:sldLayoutMkLst>
        </pc:sldLayoutChg>
        <pc:sldLayoutChg chg="add del">
          <pc:chgData name="Cristian Dumitru (2108821)" userId="S::2108821@student.uwtsd.ac.uk::3034b949-9384-4812-b6d7-8e5a3a953983" providerId="AD" clId="Web-{AB6FB7FE-199E-409D-8DD6-24178022288B}" dt="2022-04-06T09:10:54.010" v="6"/>
          <pc:sldLayoutMkLst>
            <pc:docMk/>
            <pc:sldMasterMk cId="1311697893" sldId="2147483762"/>
            <pc:sldLayoutMk cId="1768428205" sldId="2147483755"/>
          </pc:sldLayoutMkLst>
        </pc:sldLayoutChg>
        <pc:sldLayoutChg chg="add del">
          <pc:chgData name="Cristian Dumitru (2108821)" userId="S::2108821@student.uwtsd.ac.uk::3034b949-9384-4812-b6d7-8e5a3a953983" providerId="AD" clId="Web-{AB6FB7FE-199E-409D-8DD6-24178022288B}" dt="2022-04-06T09:10:54.010" v="6"/>
          <pc:sldLayoutMkLst>
            <pc:docMk/>
            <pc:sldMasterMk cId="1311697893" sldId="2147483762"/>
            <pc:sldLayoutMk cId="438201349" sldId="2147483756"/>
          </pc:sldLayoutMkLst>
        </pc:sldLayoutChg>
        <pc:sldLayoutChg chg="add del">
          <pc:chgData name="Cristian Dumitru (2108821)" userId="S::2108821@student.uwtsd.ac.uk::3034b949-9384-4812-b6d7-8e5a3a953983" providerId="AD" clId="Web-{AB6FB7FE-199E-409D-8DD6-24178022288B}" dt="2022-04-06T09:10:54.010" v="6"/>
          <pc:sldLayoutMkLst>
            <pc:docMk/>
            <pc:sldMasterMk cId="1311697893" sldId="2147483762"/>
            <pc:sldLayoutMk cId="2299654197" sldId="2147483757"/>
          </pc:sldLayoutMkLst>
        </pc:sldLayoutChg>
        <pc:sldLayoutChg chg="add del">
          <pc:chgData name="Cristian Dumitru (2108821)" userId="S::2108821@student.uwtsd.ac.uk::3034b949-9384-4812-b6d7-8e5a3a953983" providerId="AD" clId="Web-{AB6FB7FE-199E-409D-8DD6-24178022288B}" dt="2022-04-06T09:10:54.010" v="6"/>
          <pc:sldLayoutMkLst>
            <pc:docMk/>
            <pc:sldMasterMk cId="1311697893" sldId="2147483762"/>
            <pc:sldLayoutMk cId="2551588077" sldId="2147483758"/>
          </pc:sldLayoutMkLst>
        </pc:sldLayoutChg>
        <pc:sldLayoutChg chg="add del">
          <pc:chgData name="Cristian Dumitru (2108821)" userId="S::2108821@student.uwtsd.ac.uk::3034b949-9384-4812-b6d7-8e5a3a953983" providerId="AD" clId="Web-{AB6FB7FE-199E-409D-8DD6-24178022288B}" dt="2022-04-06T09:10:54.010" v="6"/>
          <pc:sldLayoutMkLst>
            <pc:docMk/>
            <pc:sldMasterMk cId="1311697893" sldId="2147483762"/>
            <pc:sldLayoutMk cId="571558933" sldId="2147483759"/>
          </pc:sldLayoutMkLst>
        </pc:sldLayoutChg>
        <pc:sldLayoutChg chg="add del">
          <pc:chgData name="Cristian Dumitru (2108821)" userId="S::2108821@student.uwtsd.ac.uk::3034b949-9384-4812-b6d7-8e5a3a953983" providerId="AD" clId="Web-{AB6FB7FE-199E-409D-8DD6-24178022288B}" dt="2022-04-06T09:10:54.010" v="6"/>
          <pc:sldLayoutMkLst>
            <pc:docMk/>
            <pc:sldMasterMk cId="1311697893" sldId="2147483762"/>
            <pc:sldLayoutMk cId="2239228353" sldId="2147483760"/>
          </pc:sldLayoutMkLst>
        </pc:sldLayoutChg>
        <pc:sldLayoutChg chg="add del">
          <pc:chgData name="Cristian Dumitru (2108821)" userId="S::2108821@student.uwtsd.ac.uk::3034b949-9384-4812-b6d7-8e5a3a953983" providerId="AD" clId="Web-{AB6FB7FE-199E-409D-8DD6-24178022288B}" dt="2022-04-06T09:10:54.010" v="6"/>
          <pc:sldLayoutMkLst>
            <pc:docMk/>
            <pc:sldMasterMk cId="1311697893" sldId="2147483762"/>
            <pc:sldLayoutMk cId="2702505303" sldId="2147483761"/>
          </pc:sldLayoutMkLst>
        </pc:sldLayoutChg>
      </pc:sldMasterChg>
      <pc:sldMasterChg chg="add del addSldLayout delSldLayout modSldLayout">
        <pc:chgData name="Cristian Dumitru (2108821)" userId="S::2108821@student.uwtsd.ac.uk::3034b949-9384-4812-b6d7-8e5a3a953983" providerId="AD" clId="Web-{AB6FB7FE-199E-409D-8DD6-24178022288B}" dt="2022-04-06T09:21:05.385" v="7"/>
        <pc:sldMasterMkLst>
          <pc:docMk/>
          <pc:sldMasterMk cId="396006201" sldId="2147483763"/>
        </pc:sldMasterMkLst>
        <pc:sldLayoutChg chg="add del mod replId">
          <pc:chgData name="Cristian Dumitru (2108821)" userId="S::2108821@student.uwtsd.ac.uk::3034b949-9384-4812-b6d7-8e5a3a953983" providerId="AD" clId="Web-{AB6FB7FE-199E-409D-8DD6-24178022288B}" dt="2022-04-06T09:21:05.385" v="7"/>
          <pc:sldLayoutMkLst>
            <pc:docMk/>
            <pc:sldMasterMk cId="396006201" sldId="2147483763"/>
            <pc:sldLayoutMk cId="674738141" sldId="2147483764"/>
          </pc:sldLayoutMkLst>
        </pc:sldLayoutChg>
        <pc:sldLayoutChg chg="add del mod replId">
          <pc:chgData name="Cristian Dumitru (2108821)" userId="S::2108821@student.uwtsd.ac.uk::3034b949-9384-4812-b6d7-8e5a3a953983" providerId="AD" clId="Web-{AB6FB7FE-199E-409D-8DD6-24178022288B}" dt="2022-04-06T09:21:05.385" v="7"/>
          <pc:sldLayoutMkLst>
            <pc:docMk/>
            <pc:sldMasterMk cId="396006201" sldId="2147483763"/>
            <pc:sldLayoutMk cId="2366431595" sldId="2147483765"/>
          </pc:sldLayoutMkLst>
        </pc:sldLayoutChg>
        <pc:sldLayoutChg chg="add del mod replId">
          <pc:chgData name="Cristian Dumitru (2108821)" userId="S::2108821@student.uwtsd.ac.uk::3034b949-9384-4812-b6d7-8e5a3a953983" providerId="AD" clId="Web-{AB6FB7FE-199E-409D-8DD6-24178022288B}" dt="2022-04-06T09:21:05.385" v="7"/>
          <pc:sldLayoutMkLst>
            <pc:docMk/>
            <pc:sldMasterMk cId="396006201" sldId="2147483763"/>
            <pc:sldLayoutMk cId="1996148701" sldId="2147483766"/>
          </pc:sldLayoutMkLst>
        </pc:sldLayoutChg>
        <pc:sldLayoutChg chg="add del mod replId">
          <pc:chgData name="Cristian Dumitru (2108821)" userId="S::2108821@student.uwtsd.ac.uk::3034b949-9384-4812-b6d7-8e5a3a953983" providerId="AD" clId="Web-{AB6FB7FE-199E-409D-8DD6-24178022288B}" dt="2022-04-06T09:21:05.385" v="7"/>
          <pc:sldLayoutMkLst>
            <pc:docMk/>
            <pc:sldMasterMk cId="396006201" sldId="2147483763"/>
            <pc:sldLayoutMk cId="390466125" sldId="2147483767"/>
          </pc:sldLayoutMkLst>
        </pc:sldLayoutChg>
        <pc:sldLayoutChg chg="add del mod replId">
          <pc:chgData name="Cristian Dumitru (2108821)" userId="S::2108821@student.uwtsd.ac.uk::3034b949-9384-4812-b6d7-8e5a3a953983" providerId="AD" clId="Web-{AB6FB7FE-199E-409D-8DD6-24178022288B}" dt="2022-04-06T09:21:05.385" v="7"/>
          <pc:sldLayoutMkLst>
            <pc:docMk/>
            <pc:sldMasterMk cId="396006201" sldId="2147483763"/>
            <pc:sldLayoutMk cId="2558993754" sldId="2147483768"/>
          </pc:sldLayoutMkLst>
        </pc:sldLayoutChg>
        <pc:sldLayoutChg chg="add del mod replId">
          <pc:chgData name="Cristian Dumitru (2108821)" userId="S::2108821@student.uwtsd.ac.uk::3034b949-9384-4812-b6d7-8e5a3a953983" providerId="AD" clId="Web-{AB6FB7FE-199E-409D-8DD6-24178022288B}" dt="2022-04-06T09:21:05.385" v="7"/>
          <pc:sldLayoutMkLst>
            <pc:docMk/>
            <pc:sldMasterMk cId="396006201" sldId="2147483763"/>
            <pc:sldLayoutMk cId="1630738411" sldId="2147483769"/>
          </pc:sldLayoutMkLst>
        </pc:sldLayoutChg>
        <pc:sldLayoutChg chg="add del mod replId">
          <pc:chgData name="Cristian Dumitru (2108821)" userId="S::2108821@student.uwtsd.ac.uk::3034b949-9384-4812-b6d7-8e5a3a953983" providerId="AD" clId="Web-{AB6FB7FE-199E-409D-8DD6-24178022288B}" dt="2022-04-06T09:21:05.385" v="7"/>
          <pc:sldLayoutMkLst>
            <pc:docMk/>
            <pc:sldMasterMk cId="396006201" sldId="2147483763"/>
            <pc:sldLayoutMk cId="444052231" sldId="2147483770"/>
          </pc:sldLayoutMkLst>
        </pc:sldLayoutChg>
        <pc:sldLayoutChg chg="add del mod replId">
          <pc:chgData name="Cristian Dumitru (2108821)" userId="S::2108821@student.uwtsd.ac.uk::3034b949-9384-4812-b6d7-8e5a3a953983" providerId="AD" clId="Web-{AB6FB7FE-199E-409D-8DD6-24178022288B}" dt="2022-04-06T09:21:05.385" v="7"/>
          <pc:sldLayoutMkLst>
            <pc:docMk/>
            <pc:sldMasterMk cId="396006201" sldId="2147483763"/>
            <pc:sldLayoutMk cId="3798848280" sldId="2147483771"/>
          </pc:sldLayoutMkLst>
        </pc:sldLayoutChg>
        <pc:sldLayoutChg chg="add del mod replId">
          <pc:chgData name="Cristian Dumitru (2108821)" userId="S::2108821@student.uwtsd.ac.uk::3034b949-9384-4812-b6d7-8e5a3a953983" providerId="AD" clId="Web-{AB6FB7FE-199E-409D-8DD6-24178022288B}" dt="2022-04-06T09:21:05.385" v="7"/>
          <pc:sldLayoutMkLst>
            <pc:docMk/>
            <pc:sldMasterMk cId="396006201" sldId="2147483763"/>
            <pc:sldLayoutMk cId="186545310" sldId="2147483772"/>
          </pc:sldLayoutMkLst>
        </pc:sldLayoutChg>
        <pc:sldLayoutChg chg="add del mod replId">
          <pc:chgData name="Cristian Dumitru (2108821)" userId="S::2108821@student.uwtsd.ac.uk::3034b949-9384-4812-b6d7-8e5a3a953983" providerId="AD" clId="Web-{AB6FB7FE-199E-409D-8DD6-24178022288B}" dt="2022-04-06T09:21:05.385" v="7"/>
          <pc:sldLayoutMkLst>
            <pc:docMk/>
            <pc:sldMasterMk cId="396006201" sldId="2147483763"/>
            <pc:sldLayoutMk cId="404824179" sldId="2147483773"/>
          </pc:sldLayoutMkLst>
        </pc:sldLayoutChg>
        <pc:sldLayoutChg chg="add del mod replId">
          <pc:chgData name="Cristian Dumitru (2108821)" userId="S::2108821@student.uwtsd.ac.uk::3034b949-9384-4812-b6d7-8e5a3a953983" providerId="AD" clId="Web-{AB6FB7FE-199E-409D-8DD6-24178022288B}" dt="2022-04-06T09:21:05.385" v="7"/>
          <pc:sldLayoutMkLst>
            <pc:docMk/>
            <pc:sldMasterMk cId="396006201" sldId="2147483763"/>
            <pc:sldLayoutMk cId="2221703185" sldId="2147483774"/>
          </pc:sldLayoutMkLst>
        </pc:sldLayoutChg>
      </pc:sldMasterChg>
      <pc:sldMasterChg chg="add del addSldLayout delSldLayout modSldLayout">
        <pc:chgData name="Cristian Dumitru (2108821)" userId="S::2108821@student.uwtsd.ac.uk::3034b949-9384-4812-b6d7-8e5a3a953983" providerId="AD" clId="Web-{AB6FB7FE-199E-409D-8DD6-24178022288B}" dt="2022-04-06T09:21:18.245" v="9"/>
        <pc:sldMasterMkLst>
          <pc:docMk/>
          <pc:sldMasterMk cId="3884555829" sldId="2147483775"/>
        </pc:sldMasterMkLst>
        <pc:sldLayoutChg chg="add del mod replId">
          <pc:chgData name="Cristian Dumitru (2108821)" userId="S::2108821@student.uwtsd.ac.uk::3034b949-9384-4812-b6d7-8e5a3a953983" providerId="AD" clId="Web-{AB6FB7FE-199E-409D-8DD6-24178022288B}" dt="2022-04-06T09:21:18.245" v="9"/>
          <pc:sldLayoutMkLst>
            <pc:docMk/>
            <pc:sldMasterMk cId="3884555829" sldId="2147483775"/>
            <pc:sldLayoutMk cId="1206493626" sldId="2147483776"/>
          </pc:sldLayoutMkLst>
        </pc:sldLayoutChg>
        <pc:sldLayoutChg chg="add del mod replId">
          <pc:chgData name="Cristian Dumitru (2108821)" userId="S::2108821@student.uwtsd.ac.uk::3034b949-9384-4812-b6d7-8e5a3a953983" providerId="AD" clId="Web-{AB6FB7FE-199E-409D-8DD6-24178022288B}" dt="2022-04-06T09:21:18.245" v="9"/>
          <pc:sldLayoutMkLst>
            <pc:docMk/>
            <pc:sldMasterMk cId="3884555829" sldId="2147483775"/>
            <pc:sldLayoutMk cId="1179804540" sldId="2147483777"/>
          </pc:sldLayoutMkLst>
        </pc:sldLayoutChg>
        <pc:sldLayoutChg chg="add del mod replId">
          <pc:chgData name="Cristian Dumitru (2108821)" userId="S::2108821@student.uwtsd.ac.uk::3034b949-9384-4812-b6d7-8e5a3a953983" providerId="AD" clId="Web-{AB6FB7FE-199E-409D-8DD6-24178022288B}" dt="2022-04-06T09:21:18.245" v="9"/>
          <pc:sldLayoutMkLst>
            <pc:docMk/>
            <pc:sldMasterMk cId="3884555829" sldId="2147483775"/>
            <pc:sldLayoutMk cId="3063756095" sldId="2147483778"/>
          </pc:sldLayoutMkLst>
        </pc:sldLayoutChg>
        <pc:sldLayoutChg chg="add del mod replId">
          <pc:chgData name="Cristian Dumitru (2108821)" userId="S::2108821@student.uwtsd.ac.uk::3034b949-9384-4812-b6d7-8e5a3a953983" providerId="AD" clId="Web-{AB6FB7FE-199E-409D-8DD6-24178022288B}" dt="2022-04-06T09:21:18.245" v="9"/>
          <pc:sldLayoutMkLst>
            <pc:docMk/>
            <pc:sldMasterMk cId="3884555829" sldId="2147483775"/>
            <pc:sldLayoutMk cId="2656931871" sldId="2147483779"/>
          </pc:sldLayoutMkLst>
        </pc:sldLayoutChg>
        <pc:sldLayoutChg chg="add del mod replId">
          <pc:chgData name="Cristian Dumitru (2108821)" userId="S::2108821@student.uwtsd.ac.uk::3034b949-9384-4812-b6d7-8e5a3a953983" providerId="AD" clId="Web-{AB6FB7FE-199E-409D-8DD6-24178022288B}" dt="2022-04-06T09:21:18.245" v="9"/>
          <pc:sldLayoutMkLst>
            <pc:docMk/>
            <pc:sldMasterMk cId="3884555829" sldId="2147483775"/>
            <pc:sldLayoutMk cId="3971413111" sldId="2147483780"/>
          </pc:sldLayoutMkLst>
        </pc:sldLayoutChg>
        <pc:sldLayoutChg chg="add del mod replId">
          <pc:chgData name="Cristian Dumitru (2108821)" userId="S::2108821@student.uwtsd.ac.uk::3034b949-9384-4812-b6d7-8e5a3a953983" providerId="AD" clId="Web-{AB6FB7FE-199E-409D-8DD6-24178022288B}" dt="2022-04-06T09:21:18.245" v="9"/>
          <pc:sldLayoutMkLst>
            <pc:docMk/>
            <pc:sldMasterMk cId="3884555829" sldId="2147483775"/>
            <pc:sldLayoutMk cId="1546695900" sldId="2147483781"/>
          </pc:sldLayoutMkLst>
        </pc:sldLayoutChg>
        <pc:sldLayoutChg chg="add del mod replId">
          <pc:chgData name="Cristian Dumitru (2108821)" userId="S::2108821@student.uwtsd.ac.uk::3034b949-9384-4812-b6d7-8e5a3a953983" providerId="AD" clId="Web-{AB6FB7FE-199E-409D-8DD6-24178022288B}" dt="2022-04-06T09:21:18.245" v="9"/>
          <pc:sldLayoutMkLst>
            <pc:docMk/>
            <pc:sldMasterMk cId="3884555829" sldId="2147483775"/>
            <pc:sldLayoutMk cId="4021064599" sldId="2147483782"/>
          </pc:sldLayoutMkLst>
        </pc:sldLayoutChg>
        <pc:sldLayoutChg chg="add del mod replId">
          <pc:chgData name="Cristian Dumitru (2108821)" userId="S::2108821@student.uwtsd.ac.uk::3034b949-9384-4812-b6d7-8e5a3a953983" providerId="AD" clId="Web-{AB6FB7FE-199E-409D-8DD6-24178022288B}" dt="2022-04-06T09:21:18.245" v="9"/>
          <pc:sldLayoutMkLst>
            <pc:docMk/>
            <pc:sldMasterMk cId="3884555829" sldId="2147483775"/>
            <pc:sldLayoutMk cId="103926443" sldId="2147483783"/>
          </pc:sldLayoutMkLst>
        </pc:sldLayoutChg>
        <pc:sldLayoutChg chg="add del mod replId">
          <pc:chgData name="Cristian Dumitru (2108821)" userId="S::2108821@student.uwtsd.ac.uk::3034b949-9384-4812-b6d7-8e5a3a953983" providerId="AD" clId="Web-{AB6FB7FE-199E-409D-8DD6-24178022288B}" dt="2022-04-06T09:21:18.245" v="9"/>
          <pc:sldLayoutMkLst>
            <pc:docMk/>
            <pc:sldMasterMk cId="3884555829" sldId="2147483775"/>
            <pc:sldLayoutMk cId="3218259185" sldId="2147483784"/>
          </pc:sldLayoutMkLst>
        </pc:sldLayoutChg>
        <pc:sldLayoutChg chg="add del mod replId">
          <pc:chgData name="Cristian Dumitru (2108821)" userId="S::2108821@student.uwtsd.ac.uk::3034b949-9384-4812-b6d7-8e5a3a953983" providerId="AD" clId="Web-{AB6FB7FE-199E-409D-8DD6-24178022288B}" dt="2022-04-06T09:21:18.245" v="9"/>
          <pc:sldLayoutMkLst>
            <pc:docMk/>
            <pc:sldMasterMk cId="3884555829" sldId="2147483775"/>
            <pc:sldLayoutMk cId="3218955590" sldId="2147483785"/>
          </pc:sldLayoutMkLst>
        </pc:sldLayoutChg>
        <pc:sldLayoutChg chg="add del mod replId">
          <pc:chgData name="Cristian Dumitru (2108821)" userId="S::2108821@student.uwtsd.ac.uk::3034b949-9384-4812-b6d7-8e5a3a953983" providerId="AD" clId="Web-{AB6FB7FE-199E-409D-8DD6-24178022288B}" dt="2022-04-06T09:21:18.245" v="9"/>
          <pc:sldLayoutMkLst>
            <pc:docMk/>
            <pc:sldMasterMk cId="3884555829" sldId="2147483775"/>
            <pc:sldLayoutMk cId="1519050948" sldId="2147483786"/>
          </pc:sldLayoutMkLst>
        </pc:sldLayoutChg>
      </pc:sldMasterChg>
      <pc:sldMasterChg chg="add del addSldLayout delSldLayout modSldLayout">
        <pc:chgData name="Cristian Dumitru (2108821)" userId="S::2108821@student.uwtsd.ac.uk::3034b949-9384-4812-b6d7-8e5a3a953983" providerId="AD" clId="Web-{AB6FB7FE-199E-409D-8DD6-24178022288B}" dt="2022-04-06T09:21:27.042" v="10"/>
        <pc:sldMasterMkLst>
          <pc:docMk/>
          <pc:sldMasterMk cId="2260936209" sldId="2147483787"/>
        </pc:sldMasterMkLst>
        <pc:sldLayoutChg chg="add del mod replId">
          <pc:chgData name="Cristian Dumitru (2108821)" userId="S::2108821@student.uwtsd.ac.uk::3034b949-9384-4812-b6d7-8e5a3a953983" providerId="AD" clId="Web-{AB6FB7FE-199E-409D-8DD6-24178022288B}" dt="2022-04-06T09:21:27.042" v="10"/>
          <pc:sldLayoutMkLst>
            <pc:docMk/>
            <pc:sldMasterMk cId="2260936209" sldId="2147483787"/>
            <pc:sldLayoutMk cId="2048423688" sldId="2147483788"/>
          </pc:sldLayoutMkLst>
        </pc:sldLayoutChg>
        <pc:sldLayoutChg chg="add del mod replId">
          <pc:chgData name="Cristian Dumitru (2108821)" userId="S::2108821@student.uwtsd.ac.uk::3034b949-9384-4812-b6d7-8e5a3a953983" providerId="AD" clId="Web-{AB6FB7FE-199E-409D-8DD6-24178022288B}" dt="2022-04-06T09:21:27.042" v="10"/>
          <pc:sldLayoutMkLst>
            <pc:docMk/>
            <pc:sldMasterMk cId="2260936209" sldId="2147483787"/>
            <pc:sldLayoutMk cId="2653864237" sldId="2147483789"/>
          </pc:sldLayoutMkLst>
        </pc:sldLayoutChg>
        <pc:sldLayoutChg chg="add del mod replId">
          <pc:chgData name="Cristian Dumitru (2108821)" userId="S::2108821@student.uwtsd.ac.uk::3034b949-9384-4812-b6d7-8e5a3a953983" providerId="AD" clId="Web-{AB6FB7FE-199E-409D-8DD6-24178022288B}" dt="2022-04-06T09:21:27.042" v="10"/>
          <pc:sldLayoutMkLst>
            <pc:docMk/>
            <pc:sldMasterMk cId="2260936209" sldId="2147483787"/>
            <pc:sldLayoutMk cId="4106506989" sldId="2147483790"/>
          </pc:sldLayoutMkLst>
        </pc:sldLayoutChg>
        <pc:sldLayoutChg chg="add del mod replId">
          <pc:chgData name="Cristian Dumitru (2108821)" userId="S::2108821@student.uwtsd.ac.uk::3034b949-9384-4812-b6d7-8e5a3a953983" providerId="AD" clId="Web-{AB6FB7FE-199E-409D-8DD6-24178022288B}" dt="2022-04-06T09:21:27.042" v="10"/>
          <pc:sldLayoutMkLst>
            <pc:docMk/>
            <pc:sldMasterMk cId="2260936209" sldId="2147483787"/>
            <pc:sldLayoutMk cId="595708310" sldId="2147483791"/>
          </pc:sldLayoutMkLst>
        </pc:sldLayoutChg>
        <pc:sldLayoutChg chg="add del mod replId">
          <pc:chgData name="Cristian Dumitru (2108821)" userId="S::2108821@student.uwtsd.ac.uk::3034b949-9384-4812-b6d7-8e5a3a953983" providerId="AD" clId="Web-{AB6FB7FE-199E-409D-8DD6-24178022288B}" dt="2022-04-06T09:21:27.042" v="10"/>
          <pc:sldLayoutMkLst>
            <pc:docMk/>
            <pc:sldMasterMk cId="2260936209" sldId="2147483787"/>
            <pc:sldLayoutMk cId="1713442287" sldId="2147483792"/>
          </pc:sldLayoutMkLst>
        </pc:sldLayoutChg>
        <pc:sldLayoutChg chg="add del mod replId">
          <pc:chgData name="Cristian Dumitru (2108821)" userId="S::2108821@student.uwtsd.ac.uk::3034b949-9384-4812-b6d7-8e5a3a953983" providerId="AD" clId="Web-{AB6FB7FE-199E-409D-8DD6-24178022288B}" dt="2022-04-06T09:21:27.042" v="10"/>
          <pc:sldLayoutMkLst>
            <pc:docMk/>
            <pc:sldMasterMk cId="2260936209" sldId="2147483787"/>
            <pc:sldLayoutMk cId="3975646764" sldId="2147483793"/>
          </pc:sldLayoutMkLst>
        </pc:sldLayoutChg>
        <pc:sldLayoutChg chg="add del mod replId">
          <pc:chgData name="Cristian Dumitru (2108821)" userId="S::2108821@student.uwtsd.ac.uk::3034b949-9384-4812-b6d7-8e5a3a953983" providerId="AD" clId="Web-{AB6FB7FE-199E-409D-8DD6-24178022288B}" dt="2022-04-06T09:21:27.042" v="10"/>
          <pc:sldLayoutMkLst>
            <pc:docMk/>
            <pc:sldMasterMk cId="2260936209" sldId="2147483787"/>
            <pc:sldLayoutMk cId="2015562344" sldId="2147483794"/>
          </pc:sldLayoutMkLst>
        </pc:sldLayoutChg>
        <pc:sldLayoutChg chg="add del mod replId">
          <pc:chgData name="Cristian Dumitru (2108821)" userId="S::2108821@student.uwtsd.ac.uk::3034b949-9384-4812-b6d7-8e5a3a953983" providerId="AD" clId="Web-{AB6FB7FE-199E-409D-8DD6-24178022288B}" dt="2022-04-06T09:21:27.042" v="10"/>
          <pc:sldLayoutMkLst>
            <pc:docMk/>
            <pc:sldMasterMk cId="2260936209" sldId="2147483787"/>
            <pc:sldLayoutMk cId="3425527526" sldId="2147483795"/>
          </pc:sldLayoutMkLst>
        </pc:sldLayoutChg>
        <pc:sldLayoutChg chg="add del mod replId">
          <pc:chgData name="Cristian Dumitru (2108821)" userId="S::2108821@student.uwtsd.ac.uk::3034b949-9384-4812-b6d7-8e5a3a953983" providerId="AD" clId="Web-{AB6FB7FE-199E-409D-8DD6-24178022288B}" dt="2022-04-06T09:21:27.042" v="10"/>
          <pc:sldLayoutMkLst>
            <pc:docMk/>
            <pc:sldMasterMk cId="2260936209" sldId="2147483787"/>
            <pc:sldLayoutMk cId="1313721999" sldId="2147483796"/>
          </pc:sldLayoutMkLst>
        </pc:sldLayoutChg>
        <pc:sldLayoutChg chg="add del mod replId">
          <pc:chgData name="Cristian Dumitru (2108821)" userId="S::2108821@student.uwtsd.ac.uk::3034b949-9384-4812-b6d7-8e5a3a953983" providerId="AD" clId="Web-{AB6FB7FE-199E-409D-8DD6-24178022288B}" dt="2022-04-06T09:21:27.042" v="10"/>
          <pc:sldLayoutMkLst>
            <pc:docMk/>
            <pc:sldMasterMk cId="2260936209" sldId="2147483787"/>
            <pc:sldLayoutMk cId="1963784358" sldId="2147483797"/>
          </pc:sldLayoutMkLst>
        </pc:sldLayoutChg>
        <pc:sldLayoutChg chg="add del mod replId">
          <pc:chgData name="Cristian Dumitru (2108821)" userId="S::2108821@student.uwtsd.ac.uk::3034b949-9384-4812-b6d7-8e5a3a953983" providerId="AD" clId="Web-{AB6FB7FE-199E-409D-8DD6-24178022288B}" dt="2022-04-06T09:21:27.042" v="10"/>
          <pc:sldLayoutMkLst>
            <pc:docMk/>
            <pc:sldMasterMk cId="2260936209" sldId="2147483787"/>
            <pc:sldLayoutMk cId="3173532970" sldId="2147483798"/>
          </pc:sldLayoutMkLst>
        </pc:sldLayoutChg>
        <pc:sldLayoutChg chg="add del mod replId">
          <pc:chgData name="Cristian Dumitru (2108821)" userId="S::2108821@student.uwtsd.ac.uk::3034b949-9384-4812-b6d7-8e5a3a953983" providerId="AD" clId="Web-{AB6FB7FE-199E-409D-8DD6-24178022288B}" dt="2022-04-06T09:21:27.042" v="10"/>
          <pc:sldLayoutMkLst>
            <pc:docMk/>
            <pc:sldMasterMk cId="2260936209" sldId="2147483787"/>
            <pc:sldLayoutMk cId="573753764" sldId="2147483799"/>
          </pc:sldLayoutMkLst>
        </pc:sldLayoutChg>
        <pc:sldLayoutChg chg="add del mod replId">
          <pc:chgData name="Cristian Dumitru (2108821)" userId="S::2108821@student.uwtsd.ac.uk::3034b949-9384-4812-b6d7-8e5a3a953983" providerId="AD" clId="Web-{AB6FB7FE-199E-409D-8DD6-24178022288B}" dt="2022-04-06T09:21:27.042" v="10"/>
          <pc:sldLayoutMkLst>
            <pc:docMk/>
            <pc:sldMasterMk cId="2260936209" sldId="2147483787"/>
            <pc:sldLayoutMk cId="735282699" sldId="2147483800"/>
          </pc:sldLayoutMkLst>
        </pc:sldLayoutChg>
        <pc:sldLayoutChg chg="add del mod replId">
          <pc:chgData name="Cristian Dumitru (2108821)" userId="S::2108821@student.uwtsd.ac.uk::3034b949-9384-4812-b6d7-8e5a3a953983" providerId="AD" clId="Web-{AB6FB7FE-199E-409D-8DD6-24178022288B}" dt="2022-04-06T09:21:27.042" v="10"/>
          <pc:sldLayoutMkLst>
            <pc:docMk/>
            <pc:sldMasterMk cId="2260936209" sldId="2147483787"/>
            <pc:sldLayoutMk cId="1502451568" sldId="2147483801"/>
          </pc:sldLayoutMkLst>
        </pc:sldLayoutChg>
        <pc:sldLayoutChg chg="add del mod replId">
          <pc:chgData name="Cristian Dumitru (2108821)" userId="S::2108821@student.uwtsd.ac.uk::3034b949-9384-4812-b6d7-8e5a3a953983" providerId="AD" clId="Web-{AB6FB7FE-199E-409D-8DD6-24178022288B}" dt="2022-04-06T09:21:27.042" v="10"/>
          <pc:sldLayoutMkLst>
            <pc:docMk/>
            <pc:sldMasterMk cId="2260936209" sldId="2147483787"/>
            <pc:sldLayoutMk cId="24090561" sldId="2147483802"/>
          </pc:sldLayoutMkLst>
        </pc:sldLayoutChg>
        <pc:sldLayoutChg chg="add del mod replId">
          <pc:chgData name="Cristian Dumitru (2108821)" userId="S::2108821@student.uwtsd.ac.uk::3034b949-9384-4812-b6d7-8e5a3a953983" providerId="AD" clId="Web-{AB6FB7FE-199E-409D-8DD6-24178022288B}" dt="2022-04-06T09:21:27.042" v="10"/>
          <pc:sldLayoutMkLst>
            <pc:docMk/>
            <pc:sldMasterMk cId="2260936209" sldId="2147483787"/>
            <pc:sldLayoutMk cId="1745840268" sldId="2147483803"/>
          </pc:sldLayoutMkLst>
        </pc:sldLayoutChg>
      </pc:sldMasterChg>
      <pc:sldMasterChg chg="add del addSldLayout delSldLayout modSldLayout">
        <pc:chgData name="Cristian Dumitru (2108821)" userId="S::2108821@student.uwtsd.ac.uk::3034b949-9384-4812-b6d7-8e5a3a953983" providerId="AD" clId="Web-{AB6FB7FE-199E-409D-8DD6-24178022288B}" dt="2022-04-06T09:21:50.464" v="11"/>
        <pc:sldMasterMkLst>
          <pc:docMk/>
          <pc:sldMasterMk cId="3142533437" sldId="2147483804"/>
        </pc:sldMasterMkLst>
        <pc:sldLayoutChg chg="add del mod replId">
          <pc:chgData name="Cristian Dumitru (2108821)" userId="S::2108821@student.uwtsd.ac.uk::3034b949-9384-4812-b6d7-8e5a3a953983" providerId="AD" clId="Web-{AB6FB7FE-199E-409D-8DD6-24178022288B}" dt="2022-04-06T09:21:50.464" v="11"/>
          <pc:sldLayoutMkLst>
            <pc:docMk/>
            <pc:sldMasterMk cId="3142533437" sldId="2147483804"/>
            <pc:sldLayoutMk cId="1691664793" sldId="2147483805"/>
          </pc:sldLayoutMkLst>
        </pc:sldLayoutChg>
        <pc:sldLayoutChg chg="add del mod replId">
          <pc:chgData name="Cristian Dumitru (2108821)" userId="S::2108821@student.uwtsd.ac.uk::3034b949-9384-4812-b6d7-8e5a3a953983" providerId="AD" clId="Web-{AB6FB7FE-199E-409D-8DD6-24178022288B}" dt="2022-04-06T09:21:50.464" v="11"/>
          <pc:sldLayoutMkLst>
            <pc:docMk/>
            <pc:sldMasterMk cId="3142533437" sldId="2147483804"/>
            <pc:sldLayoutMk cId="243361044" sldId="2147483806"/>
          </pc:sldLayoutMkLst>
        </pc:sldLayoutChg>
        <pc:sldLayoutChg chg="add del mod replId">
          <pc:chgData name="Cristian Dumitru (2108821)" userId="S::2108821@student.uwtsd.ac.uk::3034b949-9384-4812-b6d7-8e5a3a953983" providerId="AD" clId="Web-{AB6FB7FE-199E-409D-8DD6-24178022288B}" dt="2022-04-06T09:21:50.464" v="11"/>
          <pc:sldLayoutMkLst>
            <pc:docMk/>
            <pc:sldMasterMk cId="3142533437" sldId="2147483804"/>
            <pc:sldLayoutMk cId="2176178983" sldId="2147483807"/>
          </pc:sldLayoutMkLst>
        </pc:sldLayoutChg>
        <pc:sldLayoutChg chg="add del mod replId">
          <pc:chgData name="Cristian Dumitru (2108821)" userId="S::2108821@student.uwtsd.ac.uk::3034b949-9384-4812-b6d7-8e5a3a953983" providerId="AD" clId="Web-{AB6FB7FE-199E-409D-8DD6-24178022288B}" dt="2022-04-06T09:21:50.464" v="11"/>
          <pc:sldLayoutMkLst>
            <pc:docMk/>
            <pc:sldMasterMk cId="3142533437" sldId="2147483804"/>
            <pc:sldLayoutMk cId="2032922995" sldId="2147483808"/>
          </pc:sldLayoutMkLst>
        </pc:sldLayoutChg>
        <pc:sldLayoutChg chg="add del mod replId">
          <pc:chgData name="Cristian Dumitru (2108821)" userId="S::2108821@student.uwtsd.ac.uk::3034b949-9384-4812-b6d7-8e5a3a953983" providerId="AD" clId="Web-{AB6FB7FE-199E-409D-8DD6-24178022288B}" dt="2022-04-06T09:21:50.464" v="11"/>
          <pc:sldLayoutMkLst>
            <pc:docMk/>
            <pc:sldMasterMk cId="3142533437" sldId="2147483804"/>
            <pc:sldLayoutMk cId="2606384935" sldId="2147483809"/>
          </pc:sldLayoutMkLst>
        </pc:sldLayoutChg>
        <pc:sldLayoutChg chg="add del mod replId">
          <pc:chgData name="Cristian Dumitru (2108821)" userId="S::2108821@student.uwtsd.ac.uk::3034b949-9384-4812-b6d7-8e5a3a953983" providerId="AD" clId="Web-{AB6FB7FE-199E-409D-8DD6-24178022288B}" dt="2022-04-06T09:21:50.464" v="11"/>
          <pc:sldLayoutMkLst>
            <pc:docMk/>
            <pc:sldMasterMk cId="3142533437" sldId="2147483804"/>
            <pc:sldLayoutMk cId="3777117137" sldId="2147483810"/>
          </pc:sldLayoutMkLst>
        </pc:sldLayoutChg>
        <pc:sldLayoutChg chg="add del mod replId">
          <pc:chgData name="Cristian Dumitru (2108821)" userId="S::2108821@student.uwtsd.ac.uk::3034b949-9384-4812-b6d7-8e5a3a953983" providerId="AD" clId="Web-{AB6FB7FE-199E-409D-8DD6-24178022288B}" dt="2022-04-06T09:21:50.464" v="11"/>
          <pc:sldLayoutMkLst>
            <pc:docMk/>
            <pc:sldMasterMk cId="3142533437" sldId="2147483804"/>
            <pc:sldLayoutMk cId="39427946" sldId="2147483811"/>
          </pc:sldLayoutMkLst>
        </pc:sldLayoutChg>
        <pc:sldLayoutChg chg="add del mod replId">
          <pc:chgData name="Cristian Dumitru (2108821)" userId="S::2108821@student.uwtsd.ac.uk::3034b949-9384-4812-b6d7-8e5a3a953983" providerId="AD" clId="Web-{AB6FB7FE-199E-409D-8DD6-24178022288B}" dt="2022-04-06T09:21:50.464" v="11"/>
          <pc:sldLayoutMkLst>
            <pc:docMk/>
            <pc:sldMasterMk cId="3142533437" sldId="2147483804"/>
            <pc:sldLayoutMk cId="479863407" sldId="2147483812"/>
          </pc:sldLayoutMkLst>
        </pc:sldLayoutChg>
        <pc:sldLayoutChg chg="add del mod replId">
          <pc:chgData name="Cristian Dumitru (2108821)" userId="S::2108821@student.uwtsd.ac.uk::3034b949-9384-4812-b6d7-8e5a3a953983" providerId="AD" clId="Web-{AB6FB7FE-199E-409D-8DD6-24178022288B}" dt="2022-04-06T09:21:50.464" v="11"/>
          <pc:sldLayoutMkLst>
            <pc:docMk/>
            <pc:sldMasterMk cId="3142533437" sldId="2147483804"/>
            <pc:sldLayoutMk cId="3547998620" sldId="2147483813"/>
          </pc:sldLayoutMkLst>
        </pc:sldLayoutChg>
        <pc:sldLayoutChg chg="add del mod replId">
          <pc:chgData name="Cristian Dumitru (2108821)" userId="S::2108821@student.uwtsd.ac.uk::3034b949-9384-4812-b6d7-8e5a3a953983" providerId="AD" clId="Web-{AB6FB7FE-199E-409D-8DD6-24178022288B}" dt="2022-04-06T09:21:50.464" v="11"/>
          <pc:sldLayoutMkLst>
            <pc:docMk/>
            <pc:sldMasterMk cId="3142533437" sldId="2147483804"/>
            <pc:sldLayoutMk cId="1713788850" sldId="2147483814"/>
          </pc:sldLayoutMkLst>
        </pc:sldLayoutChg>
        <pc:sldLayoutChg chg="add del mod replId">
          <pc:chgData name="Cristian Dumitru (2108821)" userId="S::2108821@student.uwtsd.ac.uk::3034b949-9384-4812-b6d7-8e5a3a953983" providerId="AD" clId="Web-{AB6FB7FE-199E-409D-8DD6-24178022288B}" dt="2022-04-06T09:21:50.464" v="11"/>
          <pc:sldLayoutMkLst>
            <pc:docMk/>
            <pc:sldMasterMk cId="3142533437" sldId="2147483804"/>
            <pc:sldLayoutMk cId="2837403847" sldId="2147483815"/>
          </pc:sldLayoutMkLst>
        </pc:sldLayoutChg>
        <pc:sldLayoutChg chg="add del mod replId">
          <pc:chgData name="Cristian Dumitru (2108821)" userId="S::2108821@student.uwtsd.ac.uk::3034b949-9384-4812-b6d7-8e5a3a953983" providerId="AD" clId="Web-{AB6FB7FE-199E-409D-8DD6-24178022288B}" dt="2022-04-06T09:21:50.464" v="11"/>
          <pc:sldLayoutMkLst>
            <pc:docMk/>
            <pc:sldMasterMk cId="3142533437" sldId="2147483804"/>
            <pc:sldLayoutMk cId="2795044730" sldId="2147483816"/>
          </pc:sldLayoutMkLst>
        </pc:sldLayoutChg>
        <pc:sldLayoutChg chg="add del mod replId">
          <pc:chgData name="Cristian Dumitru (2108821)" userId="S::2108821@student.uwtsd.ac.uk::3034b949-9384-4812-b6d7-8e5a3a953983" providerId="AD" clId="Web-{AB6FB7FE-199E-409D-8DD6-24178022288B}" dt="2022-04-06T09:21:50.464" v="11"/>
          <pc:sldLayoutMkLst>
            <pc:docMk/>
            <pc:sldMasterMk cId="3142533437" sldId="2147483804"/>
            <pc:sldLayoutMk cId="3610438407" sldId="2147483817"/>
          </pc:sldLayoutMkLst>
        </pc:sldLayoutChg>
        <pc:sldLayoutChg chg="add del mod replId">
          <pc:chgData name="Cristian Dumitru (2108821)" userId="S::2108821@student.uwtsd.ac.uk::3034b949-9384-4812-b6d7-8e5a3a953983" providerId="AD" clId="Web-{AB6FB7FE-199E-409D-8DD6-24178022288B}" dt="2022-04-06T09:21:50.464" v="11"/>
          <pc:sldLayoutMkLst>
            <pc:docMk/>
            <pc:sldMasterMk cId="3142533437" sldId="2147483804"/>
            <pc:sldLayoutMk cId="2824309438" sldId="2147483818"/>
          </pc:sldLayoutMkLst>
        </pc:sldLayoutChg>
        <pc:sldLayoutChg chg="add del mod replId">
          <pc:chgData name="Cristian Dumitru (2108821)" userId="S::2108821@student.uwtsd.ac.uk::3034b949-9384-4812-b6d7-8e5a3a953983" providerId="AD" clId="Web-{AB6FB7FE-199E-409D-8DD6-24178022288B}" dt="2022-04-06T09:21:50.464" v="11"/>
          <pc:sldLayoutMkLst>
            <pc:docMk/>
            <pc:sldMasterMk cId="3142533437" sldId="2147483804"/>
            <pc:sldLayoutMk cId="1456127427" sldId="2147483819"/>
          </pc:sldLayoutMkLst>
        </pc:sldLayoutChg>
        <pc:sldLayoutChg chg="add del mod replId">
          <pc:chgData name="Cristian Dumitru (2108821)" userId="S::2108821@student.uwtsd.ac.uk::3034b949-9384-4812-b6d7-8e5a3a953983" providerId="AD" clId="Web-{AB6FB7FE-199E-409D-8DD6-24178022288B}" dt="2022-04-06T09:21:50.464" v="11"/>
          <pc:sldLayoutMkLst>
            <pc:docMk/>
            <pc:sldMasterMk cId="3142533437" sldId="2147483804"/>
            <pc:sldLayoutMk cId="357402928" sldId="2147483820"/>
          </pc:sldLayoutMkLst>
        </pc:sldLayoutChg>
        <pc:sldLayoutChg chg="add del mod replId">
          <pc:chgData name="Cristian Dumitru (2108821)" userId="S::2108821@student.uwtsd.ac.uk::3034b949-9384-4812-b6d7-8e5a3a953983" providerId="AD" clId="Web-{AB6FB7FE-199E-409D-8DD6-24178022288B}" dt="2022-04-06T09:21:50.464" v="11"/>
          <pc:sldLayoutMkLst>
            <pc:docMk/>
            <pc:sldMasterMk cId="3142533437" sldId="2147483804"/>
            <pc:sldLayoutMk cId="1167147688" sldId="2147483821"/>
          </pc:sldLayoutMkLst>
        </pc:sldLayoutChg>
      </pc:sldMasterChg>
      <pc:sldMasterChg chg="add del addSldLayout delSldLayout modSldLayout">
        <pc:chgData name="Cristian Dumitru (2108821)" userId="S::2108821@student.uwtsd.ac.uk::3034b949-9384-4812-b6d7-8e5a3a953983" providerId="AD" clId="Web-{AB6FB7FE-199E-409D-8DD6-24178022288B}" dt="2022-04-06T09:23:57.046" v="14"/>
        <pc:sldMasterMkLst>
          <pc:docMk/>
          <pc:sldMasterMk cId="1696691497" sldId="2147483822"/>
        </pc:sldMasterMkLst>
        <pc:sldLayoutChg chg="add del mod replId">
          <pc:chgData name="Cristian Dumitru (2108821)" userId="S::2108821@student.uwtsd.ac.uk::3034b949-9384-4812-b6d7-8e5a3a953983" providerId="AD" clId="Web-{AB6FB7FE-199E-409D-8DD6-24178022288B}" dt="2022-04-06T09:23:57.046" v="14"/>
          <pc:sldLayoutMkLst>
            <pc:docMk/>
            <pc:sldMasterMk cId="1696691497" sldId="2147483822"/>
            <pc:sldLayoutMk cId="1845060505" sldId="2147483823"/>
          </pc:sldLayoutMkLst>
        </pc:sldLayoutChg>
        <pc:sldLayoutChg chg="add del mod replId">
          <pc:chgData name="Cristian Dumitru (2108821)" userId="S::2108821@student.uwtsd.ac.uk::3034b949-9384-4812-b6d7-8e5a3a953983" providerId="AD" clId="Web-{AB6FB7FE-199E-409D-8DD6-24178022288B}" dt="2022-04-06T09:23:57.046" v="14"/>
          <pc:sldLayoutMkLst>
            <pc:docMk/>
            <pc:sldMasterMk cId="1696691497" sldId="2147483822"/>
            <pc:sldLayoutMk cId="4079196571" sldId="2147483824"/>
          </pc:sldLayoutMkLst>
        </pc:sldLayoutChg>
        <pc:sldLayoutChg chg="add del mod replId">
          <pc:chgData name="Cristian Dumitru (2108821)" userId="S::2108821@student.uwtsd.ac.uk::3034b949-9384-4812-b6d7-8e5a3a953983" providerId="AD" clId="Web-{AB6FB7FE-199E-409D-8DD6-24178022288B}" dt="2022-04-06T09:23:57.046" v="14"/>
          <pc:sldLayoutMkLst>
            <pc:docMk/>
            <pc:sldMasterMk cId="1696691497" sldId="2147483822"/>
            <pc:sldLayoutMk cId="4235410326" sldId="2147483825"/>
          </pc:sldLayoutMkLst>
        </pc:sldLayoutChg>
        <pc:sldLayoutChg chg="add del mod replId">
          <pc:chgData name="Cristian Dumitru (2108821)" userId="S::2108821@student.uwtsd.ac.uk::3034b949-9384-4812-b6d7-8e5a3a953983" providerId="AD" clId="Web-{AB6FB7FE-199E-409D-8DD6-24178022288B}" dt="2022-04-06T09:23:57.046" v="14"/>
          <pc:sldLayoutMkLst>
            <pc:docMk/>
            <pc:sldMasterMk cId="1696691497" sldId="2147483822"/>
            <pc:sldLayoutMk cId="2719477669" sldId="2147483826"/>
          </pc:sldLayoutMkLst>
        </pc:sldLayoutChg>
        <pc:sldLayoutChg chg="add del mod replId">
          <pc:chgData name="Cristian Dumitru (2108821)" userId="S::2108821@student.uwtsd.ac.uk::3034b949-9384-4812-b6d7-8e5a3a953983" providerId="AD" clId="Web-{AB6FB7FE-199E-409D-8DD6-24178022288B}" dt="2022-04-06T09:23:57.046" v="14"/>
          <pc:sldLayoutMkLst>
            <pc:docMk/>
            <pc:sldMasterMk cId="1696691497" sldId="2147483822"/>
            <pc:sldLayoutMk cId="2850758950" sldId="2147483827"/>
          </pc:sldLayoutMkLst>
        </pc:sldLayoutChg>
        <pc:sldLayoutChg chg="add del mod replId">
          <pc:chgData name="Cristian Dumitru (2108821)" userId="S::2108821@student.uwtsd.ac.uk::3034b949-9384-4812-b6d7-8e5a3a953983" providerId="AD" clId="Web-{AB6FB7FE-199E-409D-8DD6-24178022288B}" dt="2022-04-06T09:23:57.046" v="14"/>
          <pc:sldLayoutMkLst>
            <pc:docMk/>
            <pc:sldMasterMk cId="1696691497" sldId="2147483822"/>
            <pc:sldLayoutMk cId="4291263756" sldId="2147483828"/>
          </pc:sldLayoutMkLst>
        </pc:sldLayoutChg>
        <pc:sldLayoutChg chg="add del mod replId">
          <pc:chgData name="Cristian Dumitru (2108821)" userId="S::2108821@student.uwtsd.ac.uk::3034b949-9384-4812-b6d7-8e5a3a953983" providerId="AD" clId="Web-{AB6FB7FE-199E-409D-8DD6-24178022288B}" dt="2022-04-06T09:23:57.046" v="14"/>
          <pc:sldLayoutMkLst>
            <pc:docMk/>
            <pc:sldMasterMk cId="1696691497" sldId="2147483822"/>
            <pc:sldLayoutMk cId="2596408141" sldId="2147483829"/>
          </pc:sldLayoutMkLst>
        </pc:sldLayoutChg>
        <pc:sldLayoutChg chg="add del mod replId">
          <pc:chgData name="Cristian Dumitru (2108821)" userId="S::2108821@student.uwtsd.ac.uk::3034b949-9384-4812-b6d7-8e5a3a953983" providerId="AD" clId="Web-{AB6FB7FE-199E-409D-8DD6-24178022288B}" dt="2022-04-06T09:23:57.046" v="14"/>
          <pc:sldLayoutMkLst>
            <pc:docMk/>
            <pc:sldMasterMk cId="1696691497" sldId="2147483822"/>
            <pc:sldLayoutMk cId="74140192" sldId="2147483830"/>
          </pc:sldLayoutMkLst>
        </pc:sldLayoutChg>
        <pc:sldLayoutChg chg="add del mod replId">
          <pc:chgData name="Cristian Dumitru (2108821)" userId="S::2108821@student.uwtsd.ac.uk::3034b949-9384-4812-b6d7-8e5a3a953983" providerId="AD" clId="Web-{AB6FB7FE-199E-409D-8DD6-24178022288B}" dt="2022-04-06T09:23:57.046" v="14"/>
          <pc:sldLayoutMkLst>
            <pc:docMk/>
            <pc:sldMasterMk cId="1696691497" sldId="2147483822"/>
            <pc:sldLayoutMk cId="3181300569" sldId="2147483831"/>
          </pc:sldLayoutMkLst>
        </pc:sldLayoutChg>
        <pc:sldLayoutChg chg="add del mod replId">
          <pc:chgData name="Cristian Dumitru (2108821)" userId="S::2108821@student.uwtsd.ac.uk::3034b949-9384-4812-b6d7-8e5a3a953983" providerId="AD" clId="Web-{AB6FB7FE-199E-409D-8DD6-24178022288B}" dt="2022-04-06T09:23:57.046" v="14"/>
          <pc:sldLayoutMkLst>
            <pc:docMk/>
            <pc:sldMasterMk cId="1696691497" sldId="2147483822"/>
            <pc:sldLayoutMk cId="148552533" sldId="2147483832"/>
          </pc:sldLayoutMkLst>
        </pc:sldLayoutChg>
        <pc:sldLayoutChg chg="add del mod replId">
          <pc:chgData name="Cristian Dumitru (2108821)" userId="S::2108821@student.uwtsd.ac.uk::3034b949-9384-4812-b6d7-8e5a3a953983" providerId="AD" clId="Web-{AB6FB7FE-199E-409D-8DD6-24178022288B}" dt="2022-04-06T09:23:57.046" v="14"/>
          <pc:sldLayoutMkLst>
            <pc:docMk/>
            <pc:sldMasterMk cId="1696691497" sldId="2147483822"/>
            <pc:sldLayoutMk cId="3885570341" sldId="2147483833"/>
          </pc:sldLayoutMkLst>
        </pc:sldLayoutChg>
        <pc:sldLayoutChg chg="add del mod replId">
          <pc:chgData name="Cristian Dumitru (2108821)" userId="S::2108821@student.uwtsd.ac.uk::3034b949-9384-4812-b6d7-8e5a3a953983" providerId="AD" clId="Web-{AB6FB7FE-199E-409D-8DD6-24178022288B}" dt="2022-04-06T09:23:57.046" v="14"/>
          <pc:sldLayoutMkLst>
            <pc:docMk/>
            <pc:sldMasterMk cId="1696691497" sldId="2147483822"/>
            <pc:sldLayoutMk cId="26188269" sldId="2147483834"/>
          </pc:sldLayoutMkLst>
        </pc:sldLayoutChg>
        <pc:sldLayoutChg chg="add del mod replId">
          <pc:chgData name="Cristian Dumitru (2108821)" userId="S::2108821@student.uwtsd.ac.uk::3034b949-9384-4812-b6d7-8e5a3a953983" providerId="AD" clId="Web-{AB6FB7FE-199E-409D-8DD6-24178022288B}" dt="2022-04-06T09:23:57.046" v="14"/>
          <pc:sldLayoutMkLst>
            <pc:docMk/>
            <pc:sldMasterMk cId="1696691497" sldId="2147483822"/>
            <pc:sldLayoutMk cId="1151625539" sldId="2147483835"/>
          </pc:sldLayoutMkLst>
        </pc:sldLayoutChg>
        <pc:sldLayoutChg chg="add del mod replId">
          <pc:chgData name="Cristian Dumitru (2108821)" userId="S::2108821@student.uwtsd.ac.uk::3034b949-9384-4812-b6d7-8e5a3a953983" providerId="AD" clId="Web-{AB6FB7FE-199E-409D-8DD6-24178022288B}" dt="2022-04-06T09:23:57.046" v="14"/>
          <pc:sldLayoutMkLst>
            <pc:docMk/>
            <pc:sldMasterMk cId="1696691497" sldId="2147483822"/>
            <pc:sldLayoutMk cId="3192384534" sldId="2147483836"/>
          </pc:sldLayoutMkLst>
        </pc:sldLayoutChg>
        <pc:sldLayoutChg chg="add del mod replId">
          <pc:chgData name="Cristian Dumitru (2108821)" userId="S::2108821@student.uwtsd.ac.uk::3034b949-9384-4812-b6d7-8e5a3a953983" providerId="AD" clId="Web-{AB6FB7FE-199E-409D-8DD6-24178022288B}" dt="2022-04-06T09:23:57.046" v="14"/>
          <pc:sldLayoutMkLst>
            <pc:docMk/>
            <pc:sldMasterMk cId="1696691497" sldId="2147483822"/>
            <pc:sldLayoutMk cId="2056835445" sldId="2147483837"/>
          </pc:sldLayoutMkLst>
        </pc:sldLayoutChg>
        <pc:sldLayoutChg chg="add del mod replId">
          <pc:chgData name="Cristian Dumitru (2108821)" userId="S::2108821@student.uwtsd.ac.uk::3034b949-9384-4812-b6d7-8e5a3a953983" providerId="AD" clId="Web-{AB6FB7FE-199E-409D-8DD6-24178022288B}" dt="2022-04-06T09:23:57.046" v="14"/>
          <pc:sldLayoutMkLst>
            <pc:docMk/>
            <pc:sldMasterMk cId="1696691497" sldId="2147483822"/>
            <pc:sldLayoutMk cId="2768945168" sldId="2147483838"/>
          </pc:sldLayoutMkLst>
        </pc:sldLayoutChg>
        <pc:sldLayoutChg chg="add del mod replId">
          <pc:chgData name="Cristian Dumitru (2108821)" userId="S::2108821@student.uwtsd.ac.uk::3034b949-9384-4812-b6d7-8e5a3a953983" providerId="AD" clId="Web-{AB6FB7FE-199E-409D-8DD6-24178022288B}" dt="2022-04-06T09:23:57.046" v="14"/>
          <pc:sldLayoutMkLst>
            <pc:docMk/>
            <pc:sldMasterMk cId="1696691497" sldId="2147483822"/>
            <pc:sldLayoutMk cId="1740832408" sldId="2147483839"/>
          </pc:sldLayoutMkLst>
        </pc:sldLayoutChg>
      </pc:sldMasterChg>
      <pc:sldMasterChg chg="add del addSldLayout delSldLayout modSldLayout">
        <pc:chgData name="Cristian Dumitru (2108821)" userId="S::2108821@student.uwtsd.ac.uk::3034b949-9384-4812-b6d7-8e5a3a953983" providerId="AD" clId="Web-{AB6FB7FE-199E-409D-8DD6-24178022288B}" dt="2022-04-06T09:24:01.858" v="15"/>
        <pc:sldMasterMkLst>
          <pc:docMk/>
          <pc:sldMasterMk cId="89172125" sldId="2147483840"/>
        </pc:sldMasterMkLst>
        <pc:sldLayoutChg chg="add del mod replId">
          <pc:chgData name="Cristian Dumitru (2108821)" userId="S::2108821@student.uwtsd.ac.uk::3034b949-9384-4812-b6d7-8e5a3a953983" providerId="AD" clId="Web-{AB6FB7FE-199E-409D-8DD6-24178022288B}" dt="2022-04-06T09:24:01.858" v="15"/>
          <pc:sldLayoutMkLst>
            <pc:docMk/>
            <pc:sldMasterMk cId="89172125" sldId="2147483840"/>
            <pc:sldLayoutMk cId="2611580126" sldId="2147483841"/>
          </pc:sldLayoutMkLst>
        </pc:sldLayoutChg>
        <pc:sldLayoutChg chg="add del mod replId">
          <pc:chgData name="Cristian Dumitru (2108821)" userId="S::2108821@student.uwtsd.ac.uk::3034b949-9384-4812-b6d7-8e5a3a953983" providerId="AD" clId="Web-{AB6FB7FE-199E-409D-8DD6-24178022288B}" dt="2022-04-06T09:24:01.858" v="15"/>
          <pc:sldLayoutMkLst>
            <pc:docMk/>
            <pc:sldMasterMk cId="89172125" sldId="2147483840"/>
            <pc:sldLayoutMk cId="354873989" sldId="2147483842"/>
          </pc:sldLayoutMkLst>
        </pc:sldLayoutChg>
        <pc:sldLayoutChg chg="add del mod replId">
          <pc:chgData name="Cristian Dumitru (2108821)" userId="S::2108821@student.uwtsd.ac.uk::3034b949-9384-4812-b6d7-8e5a3a953983" providerId="AD" clId="Web-{AB6FB7FE-199E-409D-8DD6-24178022288B}" dt="2022-04-06T09:24:01.858" v="15"/>
          <pc:sldLayoutMkLst>
            <pc:docMk/>
            <pc:sldMasterMk cId="89172125" sldId="2147483840"/>
            <pc:sldLayoutMk cId="1091062585" sldId="2147483843"/>
          </pc:sldLayoutMkLst>
        </pc:sldLayoutChg>
        <pc:sldLayoutChg chg="add del mod replId">
          <pc:chgData name="Cristian Dumitru (2108821)" userId="S::2108821@student.uwtsd.ac.uk::3034b949-9384-4812-b6d7-8e5a3a953983" providerId="AD" clId="Web-{AB6FB7FE-199E-409D-8DD6-24178022288B}" dt="2022-04-06T09:24:01.858" v="15"/>
          <pc:sldLayoutMkLst>
            <pc:docMk/>
            <pc:sldMasterMk cId="89172125" sldId="2147483840"/>
            <pc:sldLayoutMk cId="2958473819" sldId="2147483844"/>
          </pc:sldLayoutMkLst>
        </pc:sldLayoutChg>
        <pc:sldLayoutChg chg="add del mod replId">
          <pc:chgData name="Cristian Dumitru (2108821)" userId="S::2108821@student.uwtsd.ac.uk::3034b949-9384-4812-b6d7-8e5a3a953983" providerId="AD" clId="Web-{AB6FB7FE-199E-409D-8DD6-24178022288B}" dt="2022-04-06T09:24:01.858" v="15"/>
          <pc:sldLayoutMkLst>
            <pc:docMk/>
            <pc:sldMasterMk cId="89172125" sldId="2147483840"/>
            <pc:sldLayoutMk cId="691195665" sldId="2147483845"/>
          </pc:sldLayoutMkLst>
        </pc:sldLayoutChg>
        <pc:sldLayoutChg chg="add del mod replId">
          <pc:chgData name="Cristian Dumitru (2108821)" userId="S::2108821@student.uwtsd.ac.uk::3034b949-9384-4812-b6d7-8e5a3a953983" providerId="AD" clId="Web-{AB6FB7FE-199E-409D-8DD6-24178022288B}" dt="2022-04-06T09:24:01.858" v="15"/>
          <pc:sldLayoutMkLst>
            <pc:docMk/>
            <pc:sldMasterMk cId="89172125" sldId="2147483840"/>
            <pc:sldLayoutMk cId="742112401" sldId="2147483846"/>
          </pc:sldLayoutMkLst>
        </pc:sldLayoutChg>
        <pc:sldLayoutChg chg="add del mod replId">
          <pc:chgData name="Cristian Dumitru (2108821)" userId="S::2108821@student.uwtsd.ac.uk::3034b949-9384-4812-b6d7-8e5a3a953983" providerId="AD" clId="Web-{AB6FB7FE-199E-409D-8DD6-24178022288B}" dt="2022-04-06T09:24:01.858" v="15"/>
          <pc:sldLayoutMkLst>
            <pc:docMk/>
            <pc:sldMasterMk cId="89172125" sldId="2147483840"/>
            <pc:sldLayoutMk cId="2914889412" sldId="2147483847"/>
          </pc:sldLayoutMkLst>
        </pc:sldLayoutChg>
        <pc:sldLayoutChg chg="add del mod replId">
          <pc:chgData name="Cristian Dumitru (2108821)" userId="S::2108821@student.uwtsd.ac.uk::3034b949-9384-4812-b6d7-8e5a3a953983" providerId="AD" clId="Web-{AB6FB7FE-199E-409D-8DD6-24178022288B}" dt="2022-04-06T09:24:01.858" v="15"/>
          <pc:sldLayoutMkLst>
            <pc:docMk/>
            <pc:sldMasterMk cId="89172125" sldId="2147483840"/>
            <pc:sldLayoutMk cId="3959901070" sldId="2147483848"/>
          </pc:sldLayoutMkLst>
        </pc:sldLayoutChg>
        <pc:sldLayoutChg chg="add del mod replId">
          <pc:chgData name="Cristian Dumitru (2108821)" userId="S::2108821@student.uwtsd.ac.uk::3034b949-9384-4812-b6d7-8e5a3a953983" providerId="AD" clId="Web-{AB6FB7FE-199E-409D-8DD6-24178022288B}" dt="2022-04-06T09:24:01.858" v="15"/>
          <pc:sldLayoutMkLst>
            <pc:docMk/>
            <pc:sldMasterMk cId="89172125" sldId="2147483840"/>
            <pc:sldLayoutMk cId="3564866062" sldId="2147483849"/>
          </pc:sldLayoutMkLst>
        </pc:sldLayoutChg>
        <pc:sldLayoutChg chg="add del mod replId">
          <pc:chgData name="Cristian Dumitru (2108821)" userId="S::2108821@student.uwtsd.ac.uk::3034b949-9384-4812-b6d7-8e5a3a953983" providerId="AD" clId="Web-{AB6FB7FE-199E-409D-8DD6-24178022288B}" dt="2022-04-06T09:24:01.858" v="15"/>
          <pc:sldLayoutMkLst>
            <pc:docMk/>
            <pc:sldMasterMk cId="89172125" sldId="2147483840"/>
            <pc:sldLayoutMk cId="4284395909" sldId="2147483850"/>
          </pc:sldLayoutMkLst>
        </pc:sldLayoutChg>
        <pc:sldLayoutChg chg="add del mod replId">
          <pc:chgData name="Cristian Dumitru (2108821)" userId="S::2108821@student.uwtsd.ac.uk::3034b949-9384-4812-b6d7-8e5a3a953983" providerId="AD" clId="Web-{AB6FB7FE-199E-409D-8DD6-24178022288B}" dt="2022-04-06T09:24:01.858" v="15"/>
          <pc:sldLayoutMkLst>
            <pc:docMk/>
            <pc:sldMasterMk cId="89172125" sldId="2147483840"/>
            <pc:sldLayoutMk cId="2717852744" sldId="2147483851"/>
          </pc:sldLayoutMkLst>
        </pc:sldLayoutChg>
        <pc:sldLayoutChg chg="add del mod replId">
          <pc:chgData name="Cristian Dumitru (2108821)" userId="S::2108821@student.uwtsd.ac.uk::3034b949-9384-4812-b6d7-8e5a3a953983" providerId="AD" clId="Web-{AB6FB7FE-199E-409D-8DD6-24178022288B}" dt="2022-04-06T09:24:01.858" v="15"/>
          <pc:sldLayoutMkLst>
            <pc:docMk/>
            <pc:sldMasterMk cId="89172125" sldId="2147483840"/>
            <pc:sldLayoutMk cId="2390853545" sldId="2147483852"/>
          </pc:sldLayoutMkLst>
        </pc:sldLayoutChg>
        <pc:sldLayoutChg chg="add del mod replId">
          <pc:chgData name="Cristian Dumitru (2108821)" userId="S::2108821@student.uwtsd.ac.uk::3034b949-9384-4812-b6d7-8e5a3a953983" providerId="AD" clId="Web-{AB6FB7FE-199E-409D-8DD6-24178022288B}" dt="2022-04-06T09:24:01.858" v="15"/>
          <pc:sldLayoutMkLst>
            <pc:docMk/>
            <pc:sldMasterMk cId="89172125" sldId="2147483840"/>
            <pc:sldLayoutMk cId="3503336242" sldId="2147483853"/>
          </pc:sldLayoutMkLst>
        </pc:sldLayoutChg>
        <pc:sldLayoutChg chg="add del mod replId">
          <pc:chgData name="Cristian Dumitru (2108821)" userId="S::2108821@student.uwtsd.ac.uk::3034b949-9384-4812-b6d7-8e5a3a953983" providerId="AD" clId="Web-{AB6FB7FE-199E-409D-8DD6-24178022288B}" dt="2022-04-06T09:24:01.858" v="15"/>
          <pc:sldLayoutMkLst>
            <pc:docMk/>
            <pc:sldMasterMk cId="89172125" sldId="2147483840"/>
            <pc:sldLayoutMk cId="2872492321" sldId="2147483854"/>
          </pc:sldLayoutMkLst>
        </pc:sldLayoutChg>
        <pc:sldLayoutChg chg="add del mod replId">
          <pc:chgData name="Cristian Dumitru (2108821)" userId="S::2108821@student.uwtsd.ac.uk::3034b949-9384-4812-b6d7-8e5a3a953983" providerId="AD" clId="Web-{AB6FB7FE-199E-409D-8DD6-24178022288B}" dt="2022-04-06T09:24:01.858" v="15"/>
          <pc:sldLayoutMkLst>
            <pc:docMk/>
            <pc:sldMasterMk cId="89172125" sldId="2147483840"/>
            <pc:sldLayoutMk cId="2593533860" sldId="2147483855"/>
          </pc:sldLayoutMkLst>
        </pc:sldLayoutChg>
        <pc:sldLayoutChg chg="add del mod replId">
          <pc:chgData name="Cristian Dumitru (2108821)" userId="S::2108821@student.uwtsd.ac.uk::3034b949-9384-4812-b6d7-8e5a3a953983" providerId="AD" clId="Web-{AB6FB7FE-199E-409D-8DD6-24178022288B}" dt="2022-04-06T09:24:01.858" v="15"/>
          <pc:sldLayoutMkLst>
            <pc:docMk/>
            <pc:sldMasterMk cId="89172125" sldId="2147483840"/>
            <pc:sldLayoutMk cId="3809959525" sldId="2147483856"/>
          </pc:sldLayoutMkLst>
        </pc:sldLayoutChg>
        <pc:sldLayoutChg chg="add del mod replId">
          <pc:chgData name="Cristian Dumitru (2108821)" userId="S::2108821@student.uwtsd.ac.uk::3034b949-9384-4812-b6d7-8e5a3a953983" providerId="AD" clId="Web-{AB6FB7FE-199E-409D-8DD6-24178022288B}" dt="2022-04-06T09:24:01.858" v="15"/>
          <pc:sldLayoutMkLst>
            <pc:docMk/>
            <pc:sldMasterMk cId="89172125" sldId="2147483840"/>
            <pc:sldLayoutMk cId="3035273056" sldId="2147483857"/>
          </pc:sldLayoutMkLst>
        </pc:sldLayoutChg>
      </pc:sldMasterChg>
      <pc:sldMasterChg chg="add del addSldLayout delSldLayout modSldLayout">
        <pc:chgData name="Cristian Dumitru (2108821)" userId="S::2108821@student.uwtsd.ac.uk::3034b949-9384-4812-b6d7-8e5a3a953983" providerId="AD" clId="Web-{AB6FB7FE-199E-409D-8DD6-24178022288B}" dt="2022-04-06T09:24:03.968" v="16"/>
        <pc:sldMasterMkLst>
          <pc:docMk/>
          <pc:sldMasterMk cId="4265215479" sldId="2147483858"/>
        </pc:sldMasterMkLst>
        <pc:sldLayoutChg chg="add del mod replId">
          <pc:chgData name="Cristian Dumitru (2108821)" userId="S::2108821@student.uwtsd.ac.uk::3034b949-9384-4812-b6d7-8e5a3a953983" providerId="AD" clId="Web-{AB6FB7FE-199E-409D-8DD6-24178022288B}" dt="2022-04-06T09:24:03.968" v="16"/>
          <pc:sldLayoutMkLst>
            <pc:docMk/>
            <pc:sldMasterMk cId="4265215479" sldId="2147483858"/>
            <pc:sldLayoutMk cId="4231185778" sldId="2147483859"/>
          </pc:sldLayoutMkLst>
        </pc:sldLayoutChg>
        <pc:sldLayoutChg chg="add del mod replId">
          <pc:chgData name="Cristian Dumitru (2108821)" userId="S::2108821@student.uwtsd.ac.uk::3034b949-9384-4812-b6d7-8e5a3a953983" providerId="AD" clId="Web-{AB6FB7FE-199E-409D-8DD6-24178022288B}" dt="2022-04-06T09:24:03.968" v="16"/>
          <pc:sldLayoutMkLst>
            <pc:docMk/>
            <pc:sldMasterMk cId="4265215479" sldId="2147483858"/>
            <pc:sldLayoutMk cId="2006779095" sldId="2147483860"/>
          </pc:sldLayoutMkLst>
        </pc:sldLayoutChg>
        <pc:sldLayoutChg chg="add del mod replId">
          <pc:chgData name="Cristian Dumitru (2108821)" userId="S::2108821@student.uwtsd.ac.uk::3034b949-9384-4812-b6d7-8e5a3a953983" providerId="AD" clId="Web-{AB6FB7FE-199E-409D-8DD6-24178022288B}" dt="2022-04-06T09:24:03.968" v="16"/>
          <pc:sldLayoutMkLst>
            <pc:docMk/>
            <pc:sldMasterMk cId="4265215479" sldId="2147483858"/>
            <pc:sldLayoutMk cId="2467225368" sldId="2147483861"/>
          </pc:sldLayoutMkLst>
        </pc:sldLayoutChg>
        <pc:sldLayoutChg chg="add del mod replId">
          <pc:chgData name="Cristian Dumitru (2108821)" userId="S::2108821@student.uwtsd.ac.uk::3034b949-9384-4812-b6d7-8e5a3a953983" providerId="AD" clId="Web-{AB6FB7FE-199E-409D-8DD6-24178022288B}" dt="2022-04-06T09:24:03.968" v="16"/>
          <pc:sldLayoutMkLst>
            <pc:docMk/>
            <pc:sldMasterMk cId="4265215479" sldId="2147483858"/>
            <pc:sldLayoutMk cId="3423342190" sldId="2147483862"/>
          </pc:sldLayoutMkLst>
        </pc:sldLayoutChg>
        <pc:sldLayoutChg chg="add del mod replId">
          <pc:chgData name="Cristian Dumitru (2108821)" userId="S::2108821@student.uwtsd.ac.uk::3034b949-9384-4812-b6d7-8e5a3a953983" providerId="AD" clId="Web-{AB6FB7FE-199E-409D-8DD6-24178022288B}" dt="2022-04-06T09:24:03.968" v="16"/>
          <pc:sldLayoutMkLst>
            <pc:docMk/>
            <pc:sldMasterMk cId="4265215479" sldId="2147483858"/>
            <pc:sldLayoutMk cId="194813040" sldId="2147483863"/>
          </pc:sldLayoutMkLst>
        </pc:sldLayoutChg>
        <pc:sldLayoutChg chg="add del mod replId">
          <pc:chgData name="Cristian Dumitru (2108821)" userId="S::2108821@student.uwtsd.ac.uk::3034b949-9384-4812-b6d7-8e5a3a953983" providerId="AD" clId="Web-{AB6FB7FE-199E-409D-8DD6-24178022288B}" dt="2022-04-06T09:24:03.968" v="16"/>
          <pc:sldLayoutMkLst>
            <pc:docMk/>
            <pc:sldMasterMk cId="4265215479" sldId="2147483858"/>
            <pc:sldLayoutMk cId="1100192592" sldId="2147483864"/>
          </pc:sldLayoutMkLst>
        </pc:sldLayoutChg>
        <pc:sldLayoutChg chg="add del mod replId">
          <pc:chgData name="Cristian Dumitru (2108821)" userId="S::2108821@student.uwtsd.ac.uk::3034b949-9384-4812-b6d7-8e5a3a953983" providerId="AD" clId="Web-{AB6FB7FE-199E-409D-8DD6-24178022288B}" dt="2022-04-06T09:24:03.968" v="16"/>
          <pc:sldLayoutMkLst>
            <pc:docMk/>
            <pc:sldMasterMk cId="4265215479" sldId="2147483858"/>
            <pc:sldLayoutMk cId="2558670609" sldId="2147483865"/>
          </pc:sldLayoutMkLst>
        </pc:sldLayoutChg>
        <pc:sldLayoutChg chg="add del mod replId">
          <pc:chgData name="Cristian Dumitru (2108821)" userId="S::2108821@student.uwtsd.ac.uk::3034b949-9384-4812-b6d7-8e5a3a953983" providerId="AD" clId="Web-{AB6FB7FE-199E-409D-8DD6-24178022288B}" dt="2022-04-06T09:24:03.968" v="16"/>
          <pc:sldLayoutMkLst>
            <pc:docMk/>
            <pc:sldMasterMk cId="4265215479" sldId="2147483858"/>
            <pc:sldLayoutMk cId="2471259001" sldId="2147483866"/>
          </pc:sldLayoutMkLst>
        </pc:sldLayoutChg>
        <pc:sldLayoutChg chg="add del mod replId">
          <pc:chgData name="Cristian Dumitru (2108821)" userId="S::2108821@student.uwtsd.ac.uk::3034b949-9384-4812-b6d7-8e5a3a953983" providerId="AD" clId="Web-{AB6FB7FE-199E-409D-8DD6-24178022288B}" dt="2022-04-06T09:24:03.968" v="16"/>
          <pc:sldLayoutMkLst>
            <pc:docMk/>
            <pc:sldMasterMk cId="4265215479" sldId="2147483858"/>
            <pc:sldLayoutMk cId="1514192483" sldId="2147483867"/>
          </pc:sldLayoutMkLst>
        </pc:sldLayoutChg>
        <pc:sldLayoutChg chg="add del mod replId">
          <pc:chgData name="Cristian Dumitru (2108821)" userId="S::2108821@student.uwtsd.ac.uk::3034b949-9384-4812-b6d7-8e5a3a953983" providerId="AD" clId="Web-{AB6FB7FE-199E-409D-8DD6-24178022288B}" dt="2022-04-06T09:24:03.968" v="16"/>
          <pc:sldLayoutMkLst>
            <pc:docMk/>
            <pc:sldMasterMk cId="4265215479" sldId="2147483858"/>
            <pc:sldLayoutMk cId="3961172561" sldId="2147483868"/>
          </pc:sldLayoutMkLst>
        </pc:sldLayoutChg>
        <pc:sldLayoutChg chg="add del mod replId">
          <pc:chgData name="Cristian Dumitru (2108821)" userId="S::2108821@student.uwtsd.ac.uk::3034b949-9384-4812-b6d7-8e5a3a953983" providerId="AD" clId="Web-{AB6FB7FE-199E-409D-8DD6-24178022288B}" dt="2022-04-06T09:24:03.968" v="16"/>
          <pc:sldLayoutMkLst>
            <pc:docMk/>
            <pc:sldMasterMk cId="4265215479" sldId="2147483858"/>
            <pc:sldLayoutMk cId="2368522056" sldId="2147483869"/>
          </pc:sldLayoutMkLst>
        </pc:sldLayoutChg>
        <pc:sldLayoutChg chg="add del mod replId">
          <pc:chgData name="Cristian Dumitru (2108821)" userId="S::2108821@student.uwtsd.ac.uk::3034b949-9384-4812-b6d7-8e5a3a953983" providerId="AD" clId="Web-{AB6FB7FE-199E-409D-8DD6-24178022288B}" dt="2022-04-06T09:24:03.968" v="16"/>
          <pc:sldLayoutMkLst>
            <pc:docMk/>
            <pc:sldMasterMk cId="4265215479" sldId="2147483858"/>
            <pc:sldLayoutMk cId="2041321606" sldId="2147483870"/>
          </pc:sldLayoutMkLst>
        </pc:sldLayoutChg>
        <pc:sldLayoutChg chg="add del mod replId">
          <pc:chgData name="Cristian Dumitru (2108821)" userId="S::2108821@student.uwtsd.ac.uk::3034b949-9384-4812-b6d7-8e5a3a953983" providerId="AD" clId="Web-{AB6FB7FE-199E-409D-8DD6-24178022288B}" dt="2022-04-06T09:24:03.968" v="16"/>
          <pc:sldLayoutMkLst>
            <pc:docMk/>
            <pc:sldMasterMk cId="4265215479" sldId="2147483858"/>
            <pc:sldLayoutMk cId="1498896540" sldId="2147483871"/>
          </pc:sldLayoutMkLst>
        </pc:sldLayoutChg>
        <pc:sldLayoutChg chg="add del mod replId">
          <pc:chgData name="Cristian Dumitru (2108821)" userId="S::2108821@student.uwtsd.ac.uk::3034b949-9384-4812-b6d7-8e5a3a953983" providerId="AD" clId="Web-{AB6FB7FE-199E-409D-8DD6-24178022288B}" dt="2022-04-06T09:24:03.968" v="16"/>
          <pc:sldLayoutMkLst>
            <pc:docMk/>
            <pc:sldMasterMk cId="4265215479" sldId="2147483858"/>
            <pc:sldLayoutMk cId="1711450988" sldId="2147483872"/>
          </pc:sldLayoutMkLst>
        </pc:sldLayoutChg>
        <pc:sldLayoutChg chg="add del mod replId">
          <pc:chgData name="Cristian Dumitru (2108821)" userId="S::2108821@student.uwtsd.ac.uk::3034b949-9384-4812-b6d7-8e5a3a953983" providerId="AD" clId="Web-{AB6FB7FE-199E-409D-8DD6-24178022288B}" dt="2022-04-06T09:24:03.968" v="16"/>
          <pc:sldLayoutMkLst>
            <pc:docMk/>
            <pc:sldMasterMk cId="4265215479" sldId="2147483858"/>
            <pc:sldLayoutMk cId="2586077602" sldId="2147483873"/>
          </pc:sldLayoutMkLst>
        </pc:sldLayoutChg>
        <pc:sldLayoutChg chg="add del mod replId">
          <pc:chgData name="Cristian Dumitru (2108821)" userId="S::2108821@student.uwtsd.ac.uk::3034b949-9384-4812-b6d7-8e5a3a953983" providerId="AD" clId="Web-{AB6FB7FE-199E-409D-8DD6-24178022288B}" dt="2022-04-06T09:24:03.968" v="16"/>
          <pc:sldLayoutMkLst>
            <pc:docMk/>
            <pc:sldMasterMk cId="4265215479" sldId="2147483858"/>
            <pc:sldLayoutMk cId="3305481365" sldId="2147483874"/>
          </pc:sldLayoutMkLst>
        </pc:sldLayoutChg>
        <pc:sldLayoutChg chg="add del mod replId">
          <pc:chgData name="Cristian Dumitru (2108821)" userId="S::2108821@student.uwtsd.ac.uk::3034b949-9384-4812-b6d7-8e5a3a953983" providerId="AD" clId="Web-{AB6FB7FE-199E-409D-8DD6-24178022288B}" dt="2022-04-06T09:24:03.968" v="16"/>
          <pc:sldLayoutMkLst>
            <pc:docMk/>
            <pc:sldMasterMk cId="4265215479" sldId="2147483858"/>
            <pc:sldLayoutMk cId="508979078" sldId="2147483875"/>
          </pc:sldLayoutMkLst>
        </pc:sldLayoutChg>
      </pc:sldMasterChg>
      <pc:sldMasterChg chg="add del addSldLayout delSldLayout modSldLayout">
        <pc:chgData name="Cristian Dumitru (2108821)" userId="S::2108821@student.uwtsd.ac.uk::3034b949-9384-4812-b6d7-8e5a3a953983" providerId="AD" clId="Web-{AB6FB7FE-199E-409D-8DD6-24178022288B}" dt="2022-04-06T09:26:32.393" v="19"/>
        <pc:sldMasterMkLst>
          <pc:docMk/>
          <pc:sldMasterMk cId="2470650468" sldId="2147483876"/>
        </pc:sldMasterMkLst>
        <pc:sldLayoutChg chg="add del mod replId">
          <pc:chgData name="Cristian Dumitru (2108821)" userId="S::2108821@student.uwtsd.ac.uk::3034b949-9384-4812-b6d7-8e5a3a953983" providerId="AD" clId="Web-{AB6FB7FE-199E-409D-8DD6-24178022288B}" dt="2022-04-06T09:26:32.393" v="19"/>
          <pc:sldLayoutMkLst>
            <pc:docMk/>
            <pc:sldMasterMk cId="2470650468" sldId="2147483876"/>
            <pc:sldLayoutMk cId="1331580398" sldId="2147483877"/>
          </pc:sldLayoutMkLst>
        </pc:sldLayoutChg>
        <pc:sldLayoutChg chg="add del mod replId">
          <pc:chgData name="Cristian Dumitru (2108821)" userId="S::2108821@student.uwtsd.ac.uk::3034b949-9384-4812-b6d7-8e5a3a953983" providerId="AD" clId="Web-{AB6FB7FE-199E-409D-8DD6-24178022288B}" dt="2022-04-06T09:26:32.393" v="19"/>
          <pc:sldLayoutMkLst>
            <pc:docMk/>
            <pc:sldMasterMk cId="2470650468" sldId="2147483876"/>
            <pc:sldLayoutMk cId="4049855997" sldId="2147483878"/>
          </pc:sldLayoutMkLst>
        </pc:sldLayoutChg>
        <pc:sldLayoutChg chg="add del mod replId">
          <pc:chgData name="Cristian Dumitru (2108821)" userId="S::2108821@student.uwtsd.ac.uk::3034b949-9384-4812-b6d7-8e5a3a953983" providerId="AD" clId="Web-{AB6FB7FE-199E-409D-8DD6-24178022288B}" dt="2022-04-06T09:26:32.393" v="19"/>
          <pc:sldLayoutMkLst>
            <pc:docMk/>
            <pc:sldMasterMk cId="2470650468" sldId="2147483876"/>
            <pc:sldLayoutMk cId="2794135149" sldId="2147483879"/>
          </pc:sldLayoutMkLst>
        </pc:sldLayoutChg>
        <pc:sldLayoutChg chg="add del mod replId">
          <pc:chgData name="Cristian Dumitru (2108821)" userId="S::2108821@student.uwtsd.ac.uk::3034b949-9384-4812-b6d7-8e5a3a953983" providerId="AD" clId="Web-{AB6FB7FE-199E-409D-8DD6-24178022288B}" dt="2022-04-06T09:26:32.393" v="19"/>
          <pc:sldLayoutMkLst>
            <pc:docMk/>
            <pc:sldMasterMk cId="2470650468" sldId="2147483876"/>
            <pc:sldLayoutMk cId="2229880932" sldId="2147483880"/>
          </pc:sldLayoutMkLst>
        </pc:sldLayoutChg>
        <pc:sldLayoutChg chg="add del mod replId">
          <pc:chgData name="Cristian Dumitru (2108821)" userId="S::2108821@student.uwtsd.ac.uk::3034b949-9384-4812-b6d7-8e5a3a953983" providerId="AD" clId="Web-{AB6FB7FE-199E-409D-8DD6-24178022288B}" dt="2022-04-06T09:26:32.393" v="19"/>
          <pc:sldLayoutMkLst>
            <pc:docMk/>
            <pc:sldMasterMk cId="2470650468" sldId="2147483876"/>
            <pc:sldLayoutMk cId="2459105499" sldId="2147483881"/>
          </pc:sldLayoutMkLst>
        </pc:sldLayoutChg>
        <pc:sldLayoutChg chg="add del mod replId">
          <pc:chgData name="Cristian Dumitru (2108821)" userId="S::2108821@student.uwtsd.ac.uk::3034b949-9384-4812-b6d7-8e5a3a953983" providerId="AD" clId="Web-{AB6FB7FE-199E-409D-8DD6-24178022288B}" dt="2022-04-06T09:26:32.393" v="19"/>
          <pc:sldLayoutMkLst>
            <pc:docMk/>
            <pc:sldMasterMk cId="2470650468" sldId="2147483876"/>
            <pc:sldLayoutMk cId="1342348051" sldId="2147483882"/>
          </pc:sldLayoutMkLst>
        </pc:sldLayoutChg>
        <pc:sldLayoutChg chg="add del mod replId">
          <pc:chgData name="Cristian Dumitru (2108821)" userId="S::2108821@student.uwtsd.ac.uk::3034b949-9384-4812-b6d7-8e5a3a953983" providerId="AD" clId="Web-{AB6FB7FE-199E-409D-8DD6-24178022288B}" dt="2022-04-06T09:26:32.393" v="19"/>
          <pc:sldLayoutMkLst>
            <pc:docMk/>
            <pc:sldMasterMk cId="2470650468" sldId="2147483876"/>
            <pc:sldLayoutMk cId="2087194612" sldId="2147483883"/>
          </pc:sldLayoutMkLst>
        </pc:sldLayoutChg>
        <pc:sldLayoutChg chg="add del mod replId">
          <pc:chgData name="Cristian Dumitru (2108821)" userId="S::2108821@student.uwtsd.ac.uk::3034b949-9384-4812-b6d7-8e5a3a953983" providerId="AD" clId="Web-{AB6FB7FE-199E-409D-8DD6-24178022288B}" dt="2022-04-06T09:26:32.393" v="19"/>
          <pc:sldLayoutMkLst>
            <pc:docMk/>
            <pc:sldMasterMk cId="2470650468" sldId="2147483876"/>
            <pc:sldLayoutMk cId="3954323245" sldId="2147483884"/>
          </pc:sldLayoutMkLst>
        </pc:sldLayoutChg>
        <pc:sldLayoutChg chg="add del mod replId">
          <pc:chgData name="Cristian Dumitru (2108821)" userId="S::2108821@student.uwtsd.ac.uk::3034b949-9384-4812-b6d7-8e5a3a953983" providerId="AD" clId="Web-{AB6FB7FE-199E-409D-8DD6-24178022288B}" dt="2022-04-06T09:26:32.393" v="19"/>
          <pc:sldLayoutMkLst>
            <pc:docMk/>
            <pc:sldMasterMk cId="2470650468" sldId="2147483876"/>
            <pc:sldLayoutMk cId="3603659080" sldId="2147483885"/>
          </pc:sldLayoutMkLst>
        </pc:sldLayoutChg>
        <pc:sldLayoutChg chg="add del mod replId">
          <pc:chgData name="Cristian Dumitru (2108821)" userId="S::2108821@student.uwtsd.ac.uk::3034b949-9384-4812-b6d7-8e5a3a953983" providerId="AD" clId="Web-{AB6FB7FE-199E-409D-8DD6-24178022288B}" dt="2022-04-06T09:26:32.393" v="19"/>
          <pc:sldLayoutMkLst>
            <pc:docMk/>
            <pc:sldMasterMk cId="2470650468" sldId="2147483876"/>
            <pc:sldLayoutMk cId="650726494" sldId="2147483886"/>
          </pc:sldLayoutMkLst>
        </pc:sldLayoutChg>
        <pc:sldLayoutChg chg="add del mod replId">
          <pc:chgData name="Cristian Dumitru (2108821)" userId="S::2108821@student.uwtsd.ac.uk::3034b949-9384-4812-b6d7-8e5a3a953983" providerId="AD" clId="Web-{AB6FB7FE-199E-409D-8DD6-24178022288B}" dt="2022-04-06T09:26:32.393" v="19"/>
          <pc:sldLayoutMkLst>
            <pc:docMk/>
            <pc:sldMasterMk cId="2470650468" sldId="2147483876"/>
            <pc:sldLayoutMk cId="1664554704" sldId="2147483887"/>
          </pc:sldLayoutMkLst>
        </pc:sldLayoutChg>
        <pc:sldLayoutChg chg="add del mod replId">
          <pc:chgData name="Cristian Dumitru (2108821)" userId="S::2108821@student.uwtsd.ac.uk::3034b949-9384-4812-b6d7-8e5a3a953983" providerId="AD" clId="Web-{AB6FB7FE-199E-409D-8DD6-24178022288B}" dt="2022-04-06T09:26:32.393" v="19"/>
          <pc:sldLayoutMkLst>
            <pc:docMk/>
            <pc:sldMasterMk cId="2470650468" sldId="2147483876"/>
            <pc:sldLayoutMk cId="865896100" sldId="2147483888"/>
          </pc:sldLayoutMkLst>
        </pc:sldLayoutChg>
        <pc:sldLayoutChg chg="add del mod replId">
          <pc:chgData name="Cristian Dumitru (2108821)" userId="S::2108821@student.uwtsd.ac.uk::3034b949-9384-4812-b6d7-8e5a3a953983" providerId="AD" clId="Web-{AB6FB7FE-199E-409D-8DD6-24178022288B}" dt="2022-04-06T09:26:32.393" v="19"/>
          <pc:sldLayoutMkLst>
            <pc:docMk/>
            <pc:sldMasterMk cId="2470650468" sldId="2147483876"/>
            <pc:sldLayoutMk cId="116381628" sldId="2147483889"/>
          </pc:sldLayoutMkLst>
        </pc:sldLayoutChg>
        <pc:sldLayoutChg chg="add del mod replId">
          <pc:chgData name="Cristian Dumitru (2108821)" userId="S::2108821@student.uwtsd.ac.uk::3034b949-9384-4812-b6d7-8e5a3a953983" providerId="AD" clId="Web-{AB6FB7FE-199E-409D-8DD6-24178022288B}" dt="2022-04-06T09:26:32.393" v="19"/>
          <pc:sldLayoutMkLst>
            <pc:docMk/>
            <pc:sldMasterMk cId="2470650468" sldId="2147483876"/>
            <pc:sldLayoutMk cId="1879534992" sldId="2147483890"/>
          </pc:sldLayoutMkLst>
        </pc:sldLayoutChg>
        <pc:sldLayoutChg chg="add del mod replId">
          <pc:chgData name="Cristian Dumitru (2108821)" userId="S::2108821@student.uwtsd.ac.uk::3034b949-9384-4812-b6d7-8e5a3a953983" providerId="AD" clId="Web-{AB6FB7FE-199E-409D-8DD6-24178022288B}" dt="2022-04-06T09:26:32.393" v="19"/>
          <pc:sldLayoutMkLst>
            <pc:docMk/>
            <pc:sldMasterMk cId="2470650468" sldId="2147483876"/>
            <pc:sldLayoutMk cId="460998982" sldId="2147483891"/>
          </pc:sldLayoutMkLst>
        </pc:sldLayoutChg>
        <pc:sldLayoutChg chg="add del mod replId">
          <pc:chgData name="Cristian Dumitru (2108821)" userId="S::2108821@student.uwtsd.ac.uk::3034b949-9384-4812-b6d7-8e5a3a953983" providerId="AD" clId="Web-{AB6FB7FE-199E-409D-8DD6-24178022288B}" dt="2022-04-06T09:26:32.393" v="19"/>
          <pc:sldLayoutMkLst>
            <pc:docMk/>
            <pc:sldMasterMk cId="2470650468" sldId="2147483876"/>
            <pc:sldLayoutMk cId="517836981" sldId="2147483892"/>
          </pc:sldLayoutMkLst>
        </pc:sldLayoutChg>
        <pc:sldLayoutChg chg="add del mod replId">
          <pc:chgData name="Cristian Dumitru (2108821)" userId="S::2108821@student.uwtsd.ac.uk::3034b949-9384-4812-b6d7-8e5a3a953983" providerId="AD" clId="Web-{AB6FB7FE-199E-409D-8DD6-24178022288B}" dt="2022-04-06T09:26:32.393" v="19"/>
          <pc:sldLayoutMkLst>
            <pc:docMk/>
            <pc:sldMasterMk cId="2470650468" sldId="2147483876"/>
            <pc:sldLayoutMk cId="2736004177" sldId="2147483893"/>
          </pc:sldLayoutMkLst>
        </pc:sldLayoutChg>
      </pc:sldMasterChg>
      <pc:sldMasterChg chg="add del addSldLayout delSldLayout modSldLayout">
        <pc:chgData name="Cristian Dumitru (2108821)" userId="S::2108821@student.uwtsd.ac.uk::3034b949-9384-4812-b6d7-8e5a3a953983" providerId="AD" clId="Web-{AB6FB7FE-199E-409D-8DD6-24178022288B}" dt="2022-04-06T09:27:02.722" v="23"/>
        <pc:sldMasterMkLst>
          <pc:docMk/>
          <pc:sldMasterMk cId="810414765" sldId="2147483894"/>
        </pc:sldMasterMkLst>
        <pc:sldLayoutChg chg="add del mod replId">
          <pc:chgData name="Cristian Dumitru (2108821)" userId="S::2108821@student.uwtsd.ac.uk::3034b949-9384-4812-b6d7-8e5a3a953983" providerId="AD" clId="Web-{AB6FB7FE-199E-409D-8DD6-24178022288B}" dt="2022-04-06T09:27:02.722" v="23"/>
          <pc:sldLayoutMkLst>
            <pc:docMk/>
            <pc:sldMasterMk cId="810414765" sldId="2147483894"/>
            <pc:sldLayoutMk cId="1063630622" sldId="2147483895"/>
          </pc:sldLayoutMkLst>
        </pc:sldLayoutChg>
        <pc:sldLayoutChg chg="add del mod replId">
          <pc:chgData name="Cristian Dumitru (2108821)" userId="S::2108821@student.uwtsd.ac.uk::3034b949-9384-4812-b6d7-8e5a3a953983" providerId="AD" clId="Web-{AB6FB7FE-199E-409D-8DD6-24178022288B}" dt="2022-04-06T09:27:02.722" v="23"/>
          <pc:sldLayoutMkLst>
            <pc:docMk/>
            <pc:sldMasterMk cId="810414765" sldId="2147483894"/>
            <pc:sldLayoutMk cId="2390674753" sldId="2147483896"/>
          </pc:sldLayoutMkLst>
        </pc:sldLayoutChg>
        <pc:sldLayoutChg chg="add del mod replId">
          <pc:chgData name="Cristian Dumitru (2108821)" userId="S::2108821@student.uwtsd.ac.uk::3034b949-9384-4812-b6d7-8e5a3a953983" providerId="AD" clId="Web-{AB6FB7FE-199E-409D-8DD6-24178022288B}" dt="2022-04-06T09:27:02.722" v="23"/>
          <pc:sldLayoutMkLst>
            <pc:docMk/>
            <pc:sldMasterMk cId="810414765" sldId="2147483894"/>
            <pc:sldLayoutMk cId="3710202370" sldId="2147483897"/>
          </pc:sldLayoutMkLst>
        </pc:sldLayoutChg>
        <pc:sldLayoutChg chg="add del mod replId">
          <pc:chgData name="Cristian Dumitru (2108821)" userId="S::2108821@student.uwtsd.ac.uk::3034b949-9384-4812-b6d7-8e5a3a953983" providerId="AD" clId="Web-{AB6FB7FE-199E-409D-8DD6-24178022288B}" dt="2022-04-06T09:27:02.722" v="23"/>
          <pc:sldLayoutMkLst>
            <pc:docMk/>
            <pc:sldMasterMk cId="810414765" sldId="2147483894"/>
            <pc:sldLayoutMk cId="3186314773" sldId="2147483898"/>
          </pc:sldLayoutMkLst>
        </pc:sldLayoutChg>
        <pc:sldLayoutChg chg="add del mod replId">
          <pc:chgData name="Cristian Dumitru (2108821)" userId="S::2108821@student.uwtsd.ac.uk::3034b949-9384-4812-b6d7-8e5a3a953983" providerId="AD" clId="Web-{AB6FB7FE-199E-409D-8DD6-24178022288B}" dt="2022-04-06T09:27:02.722" v="23"/>
          <pc:sldLayoutMkLst>
            <pc:docMk/>
            <pc:sldMasterMk cId="810414765" sldId="2147483894"/>
            <pc:sldLayoutMk cId="2560298715" sldId="2147483899"/>
          </pc:sldLayoutMkLst>
        </pc:sldLayoutChg>
        <pc:sldLayoutChg chg="add del mod replId">
          <pc:chgData name="Cristian Dumitru (2108821)" userId="S::2108821@student.uwtsd.ac.uk::3034b949-9384-4812-b6d7-8e5a3a953983" providerId="AD" clId="Web-{AB6FB7FE-199E-409D-8DD6-24178022288B}" dt="2022-04-06T09:27:02.722" v="23"/>
          <pc:sldLayoutMkLst>
            <pc:docMk/>
            <pc:sldMasterMk cId="810414765" sldId="2147483894"/>
            <pc:sldLayoutMk cId="1772475986" sldId="2147483900"/>
          </pc:sldLayoutMkLst>
        </pc:sldLayoutChg>
        <pc:sldLayoutChg chg="add del mod replId">
          <pc:chgData name="Cristian Dumitru (2108821)" userId="S::2108821@student.uwtsd.ac.uk::3034b949-9384-4812-b6d7-8e5a3a953983" providerId="AD" clId="Web-{AB6FB7FE-199E-409D-8DD6-24178022288B}" dt="2022-04-06T09:27:02.722" v="23"/>
          <pc:sldLayoutMkLst>
            <pc:docMk/>
            <pc:sldMasterMk cId="810414765" sldId="2147483894"/>
            <pc:sldLayoutMk cId="4204781583" sldId="2147483901"/>
          </pc:sldLayoutMkLst>
        </pc:sldLayoutChg>
        <pc:sldLayoutChg chg="add del mod replId">
          <pc:chgData name="Cristian Dumitru (2108821)" userId="S::2108821@student.uwtsd.ac.uk::3034b949-9384-4812-b6d7-8e5a3a953983" providerId="AD" clId="Web-{AB6FB7FE-199E-409D-8DD6-24178022288B}" dt="2022-04-06T09:27:02.722" v="23"/>
          <pc:sldLayoutMkLst>
            <pc:docMk/>
            <pc:sldMasterMk cId="810414765" sldId="2147483894"/>
            <pc:sldLayoutMk cId="3993492364" sldId="2147483902"/>
          </pc:sldLayoutMkLst>
        </pc:sldLayoutChg>
        <pc:sldLayoutChg chg="add del mod replId">
          <pc:chgData name="Cristian Dumitru (2108821)" userId="S::2108821@student.uwtsd.ac.uk::3034b949-9384-4812-b6d7-8e5a3a953983" providerId="AD" clId="Web-{AB6FB7FE-199E-409D-8DD6-24178022288B}" dt="2022-04-06T09:27:02.722" v="23"/>
          <pc:sldLayoutMkLst>
            <pc:docMk/>
            <pc:sldMasterMk cId="810414765" sldId="2147483894"/>
            <pc:sldLayoutMk cId="2295193278" sldId="2147483903"/>
          </pc:sldLayoutMkLst>
        </pc:sldLayoutChg>
        <pc:sldLayoutChg chg="add del mod replId">
          <pc:chgData name="Cristian Dumitru (2108821)" userId="S::2108821@student.uwtsd.ac.uk::3034b949-9384-4812-b6d7-8e5a3a953983" providerId="AD" clId="Web-{AB6FB7FE-199E-409D-8DD6-24178022288B}" dt="2022-04-06T09:27:02.722" v="23"/>
          <pc:sldLayoutMkLst>
            <pc:docMk/>
            <pc:sldMasterMk cId="810414765" sldId="2147483894"/>
            <pc:sldLayoutMk cId="3258730002" sldId="2147483904"/>
          </pc:sldLayoutMkLst>
        </pc:sldLayoutChg>
        <pc:sldLayoutChg chg="add del mod replId">
          <pc:chgData name="Cristian Dumitru (2108821)" userId="S::2108821@student.uwtsd.ac.uk::3034b949-9384-4812-b6d7-8e5a3a953983" providerId="AD" clId="Web-{AB6FB7FE-199E-409D-8DD6-24178022288B}" dt="2022-04-06T09:27:02.722" v="23"/>
          <pc:sldLayoutMkLst>
            <pc:docMk/>
            <pc:sldMasterMk cId="810414765" sldId="2147483894"/>
            <pc:sldLayoutMk cId="651540159" sldId="2147483905"/>
          </pc:sldLayoutMkLst>
        </pc:sldLayoutChg>
        <pc:sldLayoutChg chg="add del mod replId">
          <pc:chgData name="Cristian Dumitru (2108821)" userId="S::2108821@student.uwtsd.ac.uk::3034b949-9384-4812-b6d7-8e5a3a953983" providerId="AD" clId="Web-{AB6FB7FE-199E-409D-8DD6-24178022288B}" dt="2022-04-06T09:27:02.722" v="23"/>
          <pc:sldLayoutMkLst>
            <pc:docMk/>
            <pc:sldMasterMk cId="810414765" sldId="2147483894"/>
            <pc:sldLayoutMk cId="380206025" sldId="2147483906"/>
          </pc:sldLayoutMkLst>
        </pc:sldLayoutChg>
        <pc:sldLayoutChg chg="add del mod replId">
          <pc:chgData name="Cristian Dumitru (2108821)" userId="S::2108821@student.uwtsd.ac.uk::3034b949-9384-4812-b6d7-8e5a3a953983" providerId="AD" clId="Web-{AB6FB7FE-199E-409D-8DD6-24178022288B}" dt="2022-04-06T09:27:02.722" v="23"/>
          <pc:sldLayoutMkLst>
            <pc:docMk/>
            <pc:sldMasterMk cId="810414765" sldId="2147483894"/>
            <pc:sldLayoutMk cId="2785055032" sldId="2147483907"/>
          </pc:sldLayoutMkLst>
        </pc:sldLayoutChg>
        <pc:sldLayoutChg chg="add del mod replId">
          <pc:chgData name="Cristian Dumitru (2108821)" userId="S::2108821@student.uwtsd.ac.uk::3034b949-9384-4812-b6d7-8e5a3a953983" providerId="AD" clId="Web-{AB6FB7FE-199E-409D-8DD6-24178022288B}" dt="2022-04-06T09:27:02.722" v="23"/>
          <pc:sldLayoutMkLst>
            <pc:docMk/>
            <pc:sldMasterMk cId="810414765" sldId="2147483894"/>
            <pc:sldLayoutMk cId="1216271411" sldId="2147483908"/>
          </pc:sldLayoutMkLst>
        </pc:sldLayoutChg>
        <pc:sldLayoutChg chg="add del mod replId">
          <pc:chgData name="Cristian Dumitru (2108821)" userId="S::2108821@student.uwtsd.ac.uk::3034b949-9384-4812-b6d7-8e5a3a953983" providerId="AD" clId="Web-{AB6FB7FE-199E-409D-8DD6-24178022288B}" dt="2022-04-06T09:27:02.722" v="23"/>
          <pc:sldLayoutMkLst>
            <pc:docMk/>
            <pc:sldMasterMk cId="810414765" sldId="2147483894"/>
            <pc:sldLayoutMk cId="1480721258" sldId="2147483909"/>
          </pc:sldLayoutMkLst>
        </pc:sldLayoutChg>
        <pc:sldLayoutChg chg="add del mod replId">
          <pc:chgData name="Cristian Dumitru (2108821)" userId="S::2108821@student.uwtsd.ac.uk::3034b949-9384-4812-b6d7-8e5a3a953983" providerId="AD" clId="Web-{AB6FB7FE-199E-409D-8DD6-24178022288B}" dt="2022-04-06T09:27:02.722" v="23"/>
          <pc:sldLayoutMkLst>
            <pc:docMk/>
            <pc:sldMasterMk cId="810414765" sldId="2147483894"/>
            <pc:sldLayoutMk cId="1498018417" sldId="2147483910"/>
          </pc:sldLayoutMkLst>
        </pc:sldLayoutChg>
        <pc:sldLayoutChg chg="add del mod replId">
          <pc:chgData name="Cristian Dumitru (2108821)" userId="S::2108821@student.uwtsd.ac.uk::3034b949-9384-4812-b6d7-8e5a3a953983" providerId="AD" clId="Web-{AB6FB7FE-199E-409D-8DD6-24178022288B}" dt="2022-04-06T09:27:02.722" v="23"/>
          <pc:sldLayoutMkLst>
            <pc:docMk/>
            <pc:sldMasterMk cId="810414765" sldId="2147483894"/>
            <pc:sldLayoutMk cId="3774357539" sldId="2147483911"/>
          </pc:sldLayoutMkLst>
        </pc:sldLayoutChg>
      </pc:sldMasterChg>
      <pc:sldMasterChg chg="add del addSldLayout delSldLayout modSldLayout">
        <pc:chgData name="Cristian Dumitru (2108821)" userId="S::2108821@student.uwtsd.ac.uk::3034b949-9384-4812-b6d7-8e5a3a953983" providerId="AD" clId="Web-{AB6FB7FE-199E-409D-8DD6-24178022288B}" dt="2022-04-06T09:27:17.363" v="24"/>
        <pc:sldMasterMkLst>
          <pc:docMk/>
          <pc:sldMasterMk cId="2000408249" sldId="2147483912"/>
        </pc:sldMasterMkLst>
        <pc:sldLayoutChg chg="add del mod replId">
          <pc:chgData name="Cristian Dumitru (2108821)" userId="S::2108821@student.uwtsd.ac.uk::3034b949-9384-4812-b6d7-8e5a3a953983" providerId="AD" clId="Web-{AB6FB7FE-199E-409D-8DD6-24178022288B}" dt="2022-04-06T09:27:17.363" v="24"/>
          <pc:sldLayoutMkLst>
            <pc:docMk/>
            <pc:sldMasterMk cId="2000408249" sldId="2147483912"/>
            <pc:sldLayoutMk cId="2683246239" sldId="2147483913"/>
          </pc:sldLayoutMkLst>
        </pc:sldLayoutChg>
        <pc:sldLayoutChg chg="add del mod replId">
          <pc:chgData name="Cristian Dumitru (2108821)" userId="S::2108821@student.uwtsd.ac.uk::3034b949-9384-4812-b6d7-8e5a3a953983" providerId="AD" clId="Web-{AB6FB7FE-199E-409D-8DD6-24178022288B}" dt="2022-04-06T09:27:17.363" v="24"/>
          <pc:sldLayoutMkLst>
            <pc:docMk/>
            <pc:sldMasterMk cId="2000408249" sldId="2147483912"/>
            <pc:sldLayoutMk cId="1120094066" sldId="2147483914"/>
          </pc:sldLayoutMkLst>
        </pc:sldLayoutChg>
        <pc:sldLayoutChg chg="add del mod replId">
          <pc:chgData name="Cristian Dumitru (2108821)" userId="S::2108821@student.uwtsd.ac.uk::3034b949-9384-4812-b6d7-8e5a3a953983" providerId="AD" clId="Web-{AB6FB7FE-199E-409D-8DD6-24178022288B}" dt="2022-04-06T09:27:17.363" v="24"/>
          <pc:sldLayoutMkLst>
            <pc:docMk/>
            <pc:sldMasterMk cId="2000408249" sldId="2147483912"/>
            <pc:sldLayoutMk cId="4264810618" sldId="2147483915"/>
          </pc:sldLayoutMkLst>
        </pc:sldLayoutChg>
        <pc:sldLayoutChg chg="add del mod replId">
          <pc:chgData name="Cristian Dumitru (2108821)" userId="S::2108821@student.uwtsd.ac.uk::3034b949-9384-4812-b6d7-8e5a3a953983" providerId="AD" clId="Web-{AB6FB7FE-199E-409D-8DD6-24178022288B}" dt="2022-04-06T09:27:17.363" v="24"/>
          <pc:sldLayoutMkLst>
            <pc:docMk/>
            <pc:sldMasterMk cId="2000408249" sldId="2147483912"/>
            <pc:sldLayoutMk cId="853072932" sldId="2147483916"/>
          </pc:sldLayoutMkLst>
        </pc:sldLayoutChg>
        <pc:sldLayoutChg chg="add del mod replId">
          <pc:chgData name="Cristian Dumitru (2108821)" userId="S::2108821@student.uwtsd.ac.uk::3034b949-9384-4812-b6d7-8e5a3a953983" providerId="AD" clId="Web-{AB6FB7FE-199E-409D-8DD6-24178022288B}" dt="2022-04-06T09:27:17.363" v="24"/>
          <pc:sldLayoutMkLst>
            <pc:docMk/>
            <pc:sldMasterMk cId="2000408249" sldId="2147483912"/>
            <pc:sldLayoutMk cId="481985176" sldId="2147483917"/>
          </pc:sldLayoutMkLst>
        </pc:sldLayoutChg>
        <pc:sldLayoutChg chg="add del mod replId">
          <pc:chgData name="Cristian Dumitru (2108821)" userId="S::2108821@student.uwtsd.ac.uk::3034b949-9384-4812-b6d7-8e5a3a953983" providerId="AD" clId="Web-{AB6FB7FE-199E-409D-8DD6-24178022288B}" dt="2022-04-06T09:27:17.363" v="24"/>
          <pc:sldLayoutMkLst>
            <pc:docMk/>
            <pc:sldMasterMk cId="2000408249" sldId="2147483912"/>
            <pc:sldLayoutMk cId="2164026914" sldId="2147483918"/>
          </pc:sldLayoutMkLst>
        </pc:sldLayoutChg>
        <pc:sldLayoutChg chg="add del mod replId">
          <pc:chgData name="Cristian Dumitru (2108821)" userId="S::2108821@student.uwtsd.ac.uk::3034b949-9384-4812-b6d7-8e5a3a953983" providerId="AD" clId="Web-{AB6FB7FE-199E-409D-8DD6-24178022288B}" dt="2022-04-06T09:27:17.363" v="24"/>
          <pc:sldLayoutMkLst>
            <pc:docMk/>
            <pc:sldMasterMk cId="2000408249" sldId="2147483912"/>
            <pc:sldLayoutMk cId="2330377165" sldId="2147483919"/>
          </pc:sldLayoutMkLst>
        </pc:sldLayoutChg>
        <pc:sldLayoutChg chg="add del mod replId">
          <pc:chgData name="Cristian Dumitru (2108821)" userId="S::2108821@student.uwtsd.ac.uk::3034b949-9384-4812-b6d7-8e5a3a953983" providerId="AD" clId="Web-{AB6FB7FE-199E-409D-8DD6-24178022288B}" dt="2022-04-06T09:27:17.363" v="24"/>
          <pc:sldLayoutMkLst>
            <pc:docMk/>
            <pc:sldMasterMk cId="2000408249" sldId="2147483912"/>
            <pc:sldLayoutMk cId="269884056" sldId="2147483920"/>
          </pc:sldLayoutMkLst>
        </pc:sldLayoutChg>
        <pc:sldLayoutChg chg="add del mod replId">
          <pc:chgData name="Cristian Dumitru (2108821)" userId="S::2108821@student.uwtsd.ac.uk::3034b949-9384-4812-b6d7-8e5a3a953983" providerId="AD" clId="Web-{AB6FB7FE-199E-409D-8DD6-24178022288B}" dt="2022-04-06T09:27:17.363" v="24"/>
          <pc:sldLayoutMkLst>
            <pc:docMk/>
            <pc:sldMasterMk cId="2000408249" sldId="2147483912"/>
            <pc:sldLayoutMk cId="3466605019" sldId="2147483921"/>
          </pc:sldLayoutMkLst>
        </pc:sldLayoutChg>
        <pc:sldLayoutChg chg="add del mod replId">
          <pc:chgData name="Cristian Dumitru (2108821)" userId="S::2108821@student.uwtsd.ac.uk::3034b949-9384-4812-b6d7-8e5a3a953983" providerId="AD" clId="Web-{AB6FB7FE-199E-409D-8DD6-24178022288B}" dt="2022-04-06T09:27:17.363" v="24"/>
          <pc:sldLayoutMkLst>
            <pc:docMk/>
            <pc:sldMasterMk cId="2000408249" sldId="2147483912"/>
            <pc:sldLayoutMk cId="2442282744" sldId="2147483922"/>
          </pc:sldLayoutMkLst>
        </pc:sldLayoutChg>
        <pc:sldLayoutChg chg="add del mod replId">
          <pc:chgData name="Cristian Dumitru (2108821)" userId="S::2108821@student.uwtsd.ac.uk::3034b949-9384-4812-b6d7-8e5a3a953983" providerId="AD" clId="Web-{AB6FB7FE-199E-409D-8DD6-24178022288B}" dt="2022-04-06T09:27:17.363" v="24"/>
          <pc:sldLayoutMkLst>
            <pc:docMk/>
            <pc:sldMasterMk cId="2000408249" sldId="2147483912"/>
            <pc:sldLayoutMk cId="2635057812" sldId="2147483923"/>
          </pc:sldLayoutMkLst>
        </pc:sldLayoutChg>
        <pc:sldLayoutChg chg="add del mod replId">
          <pc:chgData name="Cristian Dumitru (2108821)" userId="S::2108821@student.uwtsd.ac.uk::3034b949-9384-4812-b6d7-8e5a3a953983" providerId="AD" clId="Web-{AB6FB7FE-199E-409D-8DD6-24178022288B}" dt="2022-04-06T09:27:17.363" v="24"/>
          <pc:sldLayoutMkLst>
            <pc:docMk/>
            <pc:sldMasterMk cId="2000408249" sldId="2147483912"/>
            <pc:sldLayoutMk cId="308191241" sldId="2147483924"/>
          </pc:sldLayoutMkLst>
        </pc:sldLayoutChg>
        <pc:sldLayoutChg chg="add del mod replId">
          <pc:chgData name="Cristian Dumitru (2108821)" userId="S::2108821@student.uwtsd.ac.uk::3034b949-9384-4812-b6d7-8e5a3a953983" providerId="AD" clId="Web-{AB6FB7FE-199E-409D-8DD6-24178022288B}" dt="2022-04-06T09:27:17.363" v="24"/>
          <pc:sldLayoutMkLst>
            <pc:docMk/>
            <pc:sldMasterMk cId="2000408249" sldId="2147483912"/>
            <pc:sldLayoutMk cId="912101923" sldId="2147483925"/>
          </pc:sldLayoutMkLst>
        </pc:sldLayoutChg>
        <pc:sldLayoutChg chg="add del mod replId">
          <pc:chgData name="Cristian Dumitru (2108821)" userId="S::2108821@student.uwtsd.ac.uk::3034b949-9384-4812-b6d7-8e5a3a953983" providerId="AD" clId="Web-{AB6FB7FE-199E-409D-8DD6-24178022288B}" dt="2022-04-06T09:27:17.363" v="24"/>
          <pc:sldLayoutMkLst>
            <pc:docMk/>
            <pc:sldMasterMk cId="2000408249" sldId="2147483912"/>
            <pc:sldLayoutMk cId="492612549" sldId="2147483926"/>
          </pc:sldLayoutMkLst>
        </pc:sldLayoutChg>
        <pc:sldLayoutChg chg="add del mod replId">
          <pc:chgData name="Cristian Dumitru (2108821)" userId="S::2108821@student.uwtsd.ac.uk::3034b949-9384-4812-b6d7-8e5a3a953983" providerId="AD" clId="Web-{AB6FB7FE-199E-409D-8DD6-24178022288B}" dt="2022-04-06T09:27:17.363" v="24"/>
          <pc:sldLayoutMkLst>
            <pc:docMk/>
            <pc:sldMasterMk cId="2000408249" sldId="2147483912"/>
            <pc:sldLayoutMk cId="3408659354" sldId="2147483927"/>
          </pc:sldLayoutMkLst>
        </pc:sldLayoutChg>
        <pc:sldLayoutChg chg="add del mod replId">
          <pc:chgData name="Cristian Dumitru (2108821)" userId="S::2108821@student.uwtsd.ac.uk::3034b949-9384-4812-b6d7-8e5a3a953983" providerId="AD" clId="Web-{AB6FB7FE-199E-409D-8DD6-24178022288B}" dt="2022-04-06T09:27:17.363" v="24"/>
          <pc:sldLayoutMkLst>
            <pc:docMk/>
            <pc:sldMasterMk cId="2000408249" sldId="2147483912"/>
            <pc:sldLayoutMk cId="3298243137" sldId="2147483928"/>
          </pc:sldLayoutMkLst>
        </pc:sldLayoutChg>
        <pc:sldLayoutChg chg="add del mod replId">
          <pc:chgData name="Cristian Dumitru (2108821)" userId="S::2108821@student.uwtsd.ac.uk::3034b949-9384-4812-b6d7-8e5a3a953983" providerId="AD" clId="Web-{AB6FB7FE-199E-409D-8DD6-24178022288B}" dt="2022-04-06T09:27:17.363" v="24"/>
          <pc:sldLayoutMkLst>
            <pc:docMk/>
            <pc:sldMasterMk cId="2000408249" sldId="2147483912"/>
            <pc:sldLayoutMk cId="901386254" sldId="2147483929"/>
          </pc:sldLayoutMkLst>
        </pc:sldLayoutChg>
      </pc:sldMasterChg>
      <pc:sldMasterChg chg="add del addSldLayout delSldLayout modSldLayout">
        <pc:chgData name="Cristian Dumitru (2108821)" userId="S::2108821@student.uwtsd.ac.uk::3034b949-9384-4812-b6d7-8e5a3a953983" providerId="AD" clId="Web-{AB6FB7FE-199E-409D-8DD6-24178022288B}" dt="2022-04-06T09:28:47.553" v="29"/>
        <pc:sldMasterMkLst>
          <pc:docMk/>
          <pc:sldMasterMk cId="2104210744" sldId="2147483930"/>
        </pc:sldMasterMkLst>
        <pc:sldLayoutChg chg="add del mod replId">
          <pc:chgData name="Cristian Dumitru (2108821)" userId="S::2108821@student.uwtsd.ac.uk::3034b949-9384-4812-b6d7-8e5a3a953983" providerId="AD" clId="Web-{AB6FB7FE-199E-409D-8DD6-24178022288B}" dt="2022-04-06T09:28:47.553" v="29"/>
          <pc:sldLayoutMkLst>
            <pc:docMk/>
            <pc:sldMasterMk cId="2104210744" sldId="2147483930"/>
            <pc:sldLayoutMk cId="3034319062" sldId="2147483931"/>
          </pc:sldLayoutMkLst>
        </pc:sldLayoutChg>
        <pc:sldLayoutChg chg="add del mod replId">
          <pc:chgData name="Cristian Dumitru (2108821)" userId="S::2108821@student.uwtsd.ac.uk::3034b949-9384-4812-b6d7-8e5a3a953983" providerId="AD" clId="Web-{AB6FB7FE-199E-409D-8DD6-24178022288B}" dt="2022-04-06T09:28:47.553" v="29"/>
          <pc:sldLayoutMkLst>
            <pc:docMk/>
            <pc:sldMasterMk cId="2104210744" sldId="2147483930"/>
            <pc:sldLayoutMk cId="1380861368" sldId="2147483932"/>
          </pc:sldLayoutMkLst>
        </pc:sldLayoutChg>
        <pc:sldLayoutChg chg="add del mod replId">
          <pc:chgData name="Cristian Dumitru (2108821)" userId="S::2108821@student.uwtsd.ac.uk::3034b949-9384-4812-b6d7-8e5a3a953983" providerId="AD" clId="Web-{AB6FB7FE-199E-409D-8DD6-24178022288B}" dt="2022-04-06T09:28:47.553" v="29"/>
          <pc:sldLayoutMkLst>
            <pc:docMk/>
            <pc:sldMasterMk cId="2104210744" sldId="2147483930"/>
            <pc:sldLayoutMk cId="1357023816" sldId="2147483933"/>
          </pc:sldLayoutMkLst>
        </pc:sldLayoutChg>
        <pc:sldLayoutChg chg="add del mod replId">
          <pc:chgData name="Cristian Dumitru (2108821)" userId="S::2108821@student.uwtsd.ac.uk::3034b949-9384-4812-b6d7-8e5a3a953983" providerId="AD" clId="Web-{AB6FB7FE-199E-409D-8DD6-24178022288B}" dt="2022-04-06T09:28:47.553" v="29"/>
          <pc:sldLayoutMkLst>
            <pc:docMk/>
            <pc:sldMasterMk cId="2104210744" sldId="2147483930"/>
            <pc:sldLayoutMk cId="2717247556" sldId="2147483934"/>
          </pc:sldLayoutMkLst>
        </pc:sldLayoutChg>
        <pc:sldLayoutChg chg="add del mod replId">
          <pc:chgData name="Cristian Dumitru (2108821)" userId="S::2108821@student.uwtsd.ac.uk::3034b949-9384-4812-b6d7-8e5a3a953983" providerId="AD" clId="Web-{AB6FB7FE-199E-409D-8DD6-24178022288B}" dt="2022-04-06T09:28:47.553" v="29"/>
          <pc:sldLayoutMkLst>
            <pc:docMk/>
            <pc:sldMasterMk cId="2104210744" sldId="2147483930"/>
            <pc:sldLayoutMk cId="3951197422" sldId="2147483935"/>
          </pc:sldLayoutMkLst>
        </pc:sldLayoutChg>
        <pc:sldLayoutChg chg="add del mod replId">
          <pc:chgData name="Cristian Dumitru (2108821)" userId="S::2108821@student.uwtsd.ac.uk::3034b949-9384-4812-b6d7-8e5a3a953983" providerId="AD" clId="Web-{AB6FB7FE-199E-409D-8DD6-24178022288B}" dt="2022-04-06T09:28:47.553" v="29"/>
          <pc:sldLayoutMkLst>
            <pc:docMk/>
            <pc:sldMasterMk cId="2104210744" sldId="2147483930"/>
            <pc:sldLayoutMk cId="1899224214" sldId="2147483936"/>
          </pc:sldLayoutMkLst>
        </pc:sldLayoutChg>
        <pc:sldLayoutChg chg="add del mod replId">
          <pc:chgData name="Cristian Dumitru (2108821)" userId="S::2108821@student.uwtsd.ac.uk::3034b949-9384-4812-b6d7-8e5a3a953983" providerId="AD" clId="Web-{AB6FB7FE-199E-409D-8DD6-24178022288B}" dt="2022-04-06T09:28:47.553" v="29"/>
          <pc:sldLayoutMkLst>
            <pc:docMk/>
            <pc:sldMasterMk cId="2104210744" sldId="2147483930"/>
            <pc:sldLayoutMk cId="1872160770" sldId="2147483937"/>
          </pc:sldLayoutMkLst>
        </pc:sldLayoutChg>
        <pc:sldLayoutChg chg="add del mod replId">
          <pc:chgData name="Cristian Dumitru (2108821)" userId="S::2108821@student.uwtsd.ac.uk::3034b949-9384-4812-b6d7-8e5a3a953983" providerId="AD" clId="Web-{AB6FB7FE-199E-409D-8DD6-24178022288B}" dt="2022-04-06T09:28:47.553" v="29"/>
          <pc:sldLayoutMkLst>
            <pc:docMk/>
            <pc:sldMasterMk cId="2104210744" sldId="2147483930"/>
            <pc:sldLayoutMk cId="856526749" sldId="2147483938"/>
          </pc:sldLayoutMkLst>
        </pc:sldLayoutChg>
        <pc:sldLayoutChg chg="add del mod replId">
          <pc:chgData name="Cristian Dumitru (2108821)" userId="S::2108821@student.uwtsd.ac.uk::3034b949-9384-4812-b6d7-8e5a3a953983" providerId="AD" clId="Web-{AB6FB7FE-199E-409D-8DD6-24178022288B}" dt="2022-04-06T09:28:47.553" v="29"/>
          <pc:sldLayoutMkLst>
            <pc:docMk/>
            <pc:sldMasterMk cId="2104210744" sldId="2147483930"/>
            <pc:sldLayoutMk cId="77497246" sldId="2147483939"/>
          </pc:sldLayoutMkLst>
        </pc:sldLayoutChg>
        <pc:sldLayoutChg chg="add del mod replId">
          <pc:chgData name="Cristian Dumitru (2108821)" userId="S::2108821@student.uwtsd.ac.uk::3034b949-9384-4812-b6d7-8e5a3a953983" providerId="AD" clId="Web-{AB6FB7FE-199E-409D-8DD6-24178022288B}" dt="2022-04-06T09:28:47.553" v="29"/>
          <pc:sldLayoutMkLst>
            <pc:docMk/>
            <pc:sldMasterMk cId="2104210744" sldId="2147483930"/>
            <pc:sldLayoutMk cId="3518244486" sldId="2147483940"/>
          </pc:sldLayoutMkLst>
        </pc:sldLayoutChg>
        <pc:sldLayoutChg chg="add del mod replId">
          <pc:chgData name="Cristian Dumitru (2108821)" userId="S::2108821@student.uwtsd.ac.uk::3034b949-9384-4812-b6d7-8e5a3a953983" providerId="AD" clId="Web-{AB6FB7FE-199E-409D-8DD6-24178022288B}" dt="2022-04-06T09:28:47.553" v="29"/>
          <pc:sldLayoutMkLst>
            <pc:docMk/>
            <pc:sldMasterMk cId="2104210744" sldId="2147483930"/>
            <pc:sldLayoutMk cId="2184618325" sldId="2147483941"/>
          </pc:sldLayoutMkLst>
        </pc:sldLayoutChg>
        <pc:sldLayoutChg chg="add del mod replId">
          <pc:chgData name="Cristian Dumitru (2108821)" userId="S::2108821@student.uwtsd.ac.uk::3034b949-9384-4812-b6d7-8e5a3a953983" providerId="AD" clId="Web-{AB6FB7FE-199E-409D-8DD6-24178022288B}" dt="2022-04-06T09:28:47.553" v="29"/>
          <pc:sldLayoutMkLst>
            <pc:docMk/>
            <pc:sldMasterMk cId="2104210744" sldId="2147483930"/>
            <pc:sldLayoutMk cId="4212902568" sldId="2147483942"/>
          </pc:sldLayoutMkLst>
        </pc:sldLayoutChg>
        <pc:sldLayoutChg chg="add del mod replId">
          <pc:chgData name="Cristian Dumitru (2108821)" userId="S::2108821@student.uwtsd.ac.uk::3034b949-9384-4812-b6d7-8e5a3a953983" providerId="AD" clId="Web-{AB6FB7FE-199E-409D-8DD6-24178022288B}" dt="2022-04-06T09:28:47.553" v="29"/>
          <pc:sldLayoutMkLst>
            <pc:docMk/>
            <pc:sldMasterMk cId="2104210744" sldId="2147483930"/>
            <pc:sldLayoutMk cId="3359001305" sldId="2147483943"/>
          </pc:sldLayoutMkLst>
        </pc:sldLayoutChg>
        <pc:sldLayoutChg chg="add del mod replId">
          <pc:chgData name="Cristian Dumitru (2108821)" userId="S::2108821@student.uwtsd.ac.uk::3034b949-9384-4812-b6d7-8e5a3a953983" providerId="AD" clId="Web-{AB6FB7FE-199E-409D-8DD6-24178022288B}" dt="2022-04-06T09:28:47.553" v="29"/>
          <pc:sldLayoutMkLst>
            <pc:docMk/>
            <pc:sldMasterMk cId="2104210744" sldId="2147483930"/>
            <pc:sldLayoutMk cId="2314770548" sldId="2147483944"/>
          </pc:sldLayoutMkLst>
        </pc:sldLayoutChg>
        <pc:sldLayoutChg chg="add del mod replId">
          <pc:chgData name="Cristian Dumitru (2108821)" userId="S::2108821@student.uwtsd.ac.uk::3034b949-9384-4812-b6d7-8e5a3a953983" providerId="AD" clId="Web-{AB6FB7FE-199E-409D-8DD6-24178022288B}" dt="2022-04-06T09:28:47.553" v="29"/>
          <pc:sldLayoutMkLst>
            <pc:docMk/>
            <pc:sldMasterMk cId="2104210744" sldId="2147483930"/>
            <pc:sldLayoutMk cId="3121805115" sldId="2147483945"/>
          </pc:sldLayoutMkLst>
        </pc:sldLayoutChg>
        <pc:sldLayoutChg chg="add del mod replId">
          <pc:chgData name="Cristian Dumitru (2108821)" userId="S::2108821@student.uwtsd.ac.uk::3034b949-9384-4812-b6d7-8e5a3a953983" providerId="AD" clId="Web-{AB6FB7FE-199E-409D-8DD6-24178022288B}" dt="2022-04-06T09:28:47.553" v="29"/>
          <pc:sldLayoutMkLst>
            <pc:docMk/>
            <pc:sldMasterMk cId="2104210744" sldId="2147483930"/>
            <pc:sldLayoutMk cId="790780819" sldId="2147483946"/>
          </pc:sldLayoutMkLst>
        </pc:sldLayoutChg>
        <pc:sldLayoutChg chg="add del mod replId">
          <pc:chgData name="Cristian Dumitru (2108821)" userId="S::2108821@student.uwtsd.ac.uk::3034b949-9384-4812-b6d7-8e5a3a953983" providerId="AD" clId="Web-{AB6FB7FE-199E-409D-8DD6-24178022288B}" dt="2022-04-06T09:28:47.553" v="29"/>
          <pc:sldLayoutMkLst>
            <pc:docMk/>
            <pc:sldMasterMk cId="2104210744" sldId="2147483930"/>
            <pc:sldLayoutMk cId="3089427833" sldId="2147483947"/>
          </pc:sldLayoutMkLst>
        </pc:sldLayoutChg>
      </pc:sldMasterChg>
      <pc:sldMasterChg chg="add del addSldLayout delSldLayout modSldLayout">
        <pc:chgData name="Cristian Dumitru (2108821)" userId="S::2108821@student.uwtsd.ac.uk::3034b949-9384-4812-b6d7-8e5a3a953983" providerId="AD" clId="Web-{AB6FB7FE-199E-409D-8DD6-24178022288B}" dt="2022-04-06T09:29:01.538" v="30"/>
        <pc:sldMasterMkLst>
          <pc:docMk/>
          <pc:sldMasterMk cId="3560299900" sldId="2147483948"/>
        </pc:sldMasterMkLst>
        <pc:sldLayoutChg chg="add del mod replId">
          <pc:chgData name="Cristian Dumitru (2108821)" userId="S::2108821@student.uwtsd.ac.uk::3034b949-9384-4812-b6d7-8e5a3a953983" providerId="AD" clId="Web-{AB6FB7FE-199E-409D-8DD6-24178022288B}" dt="2022-04-06T09:29:01.538" v="30"/>
          <pc:sldLayoutMkLst>
            <pc:docMk/>
            <pc:sldMasterMk cId="3560299900" sldId="2147483948"/>
            <pc:sldLayoutMk cId="799816665" sldId="2147483949"/>
          </pc:sldLayoutMkLst>
        </pc:sldLayoutChg>
        <pc:sldLayoutChg chg="add del mod replId">
          <pc:chgData name="Cristian Dumitru (2108821)" userId="S::2108821@student.uwtsd.ac.uk::3034b949-9384-4812-b6d7-8e5a3a953983" providerId="AD" clId="Web-{AB6FB7FE-199E-409D-8DD6-24178022288B}" dt="2022-04-06T09:29:01.538" v="30"/>
          <pc:sldLayoutMkLst>
            <pc:docMk/>
            <pc:sldMasterMk cId="3560299900" sldId="2147483948"/>
            <pc:sldLayoutMk cId="3824506268" sldId="2147483950"/>
          </pc:sldLayoutMkLst>
        </pc:sldLayoutChg>
        <pc:sldLayoutChg chg="add del mod replId">
          <pc:chgData name="Cristian Dumitru (2108821)" userId="S::2108821@student.uwtsd.ac.uk::3034b949-9384-4812-b6d7-8e5a3a953983" providerId="AD" clId="Web-{AB6FB7FE-199E-409D-8DD6-24178022288B}" dt="2022-04-06T09:29:01.538" v="30"/>
          <pc:sldLayoutMkLst>
            <pc:docMk/>
            <pc:sldMasterMk cId="3560299900" sldId="2147483948"/>
            <pc:sldLayoutMk cId="1850527760" sldId="2147483951"/>
          </pc:sldLayoutMkLst>
        </pc:sldLayoutChg>
        <pc:sldLayoutChg chg="add del mod replId">
          <pc:chgData name="Cristian Dumitru (2108821)" userId="S::2108821@student.uwtsd.ac.uk::3034b949-9384-4812-b6d7-8e5a3a953983" providerId="AD" clId="Web-{AB6FB7FE-199E-409D-8DD6-24178022288B}" dt="2022-04-06T09:29:01.538" v="30"/>
          <pc:sldLayoutMkLst>
            <pc:docMk/>
            <pc:sldMasterMk cId="3560299900" sldId="2147483948"/>
            <pc:sldLayoutMk cId="852810272" sldId="2147483952"/>
          </pc:sldLayoutMkLst>
        </pc:sldLayoutChg>
        <pc:sldLayoutChg chg="add del mod replId">
          <pc:chgData name="Cristian Dumitru (2108821)" userId="S::2108821@student.uwtsd.ac.uk::3034b949-9384-4812-b6d7-8e5a3a953983" providerId="AD" clId="Web-{AB6FB7FE-199E-409D-8DD6-24178022288B}" dt="2022-04-06T09:29:01.538" v="30"/>
          <pc:sldLayoutMkLst>
            <pc:docMk/>
            <pc:sldMasterMk cId="3560299900" sldId="2147483948"/>
            <pc:sldLayoutMk cId="463693858" sldId="2147483953"/>
          </pc:sldLayoutMkLst>
        </pc:sldLayoutChg>
        <pc:sldLayoutChg chg="add del mod replId">
          <pc:chgData name="Cristian Dumitru (2108821)" userId="S::2108821@student.uwtsd.ac.uk::3034b949-9384-4812-b6d7-8e5a3a953983" providerId="AD" clId="Web-{AB6FB7FE-199E-409D-8DD6-24178022288B}" dt="2022-04-06T09:29:01.538" v="30"/>
          <pc:sldLayoutMkLst>
            <pc:docMk/>
            <pc:sldMasterMk cId="3560299900" sldId="2147483948"/>
            <pc:sldLayoutMk cId="2642361251" sldId="2147483954"/>
          </pc:sldLayoutMkLst>
        </pc:sldLayoutChg>
        <pc:sldLayoutChg chg="add del mod replId">
          <pc:chgData name="Cristian Dumitru (2108821)" userId="S::2108821@student.uwtsd.ac.uk::3034b949-9384-4812-b6d7-8e5a3a953983" providerId="AD" clId="Web-{AB6FB7FE-199E-409D-8DD6-24178022288B}" dt="2022-04-06T09:29:01.538" v="30"/>
          <pc:sldLayoutMkLst>
            <pc:docMk/>
            <pc:sldMasterMk cId="3560299900" sldId="2147483948"/>
            <pc:sldLayoutMk cId="500969775" sldId="2147483955"/>
          </pc:sldLayoutMkLst>
        </pc:sldLayoutChg>
        <pc:sldLayoutChg chg="add del mod replId">
          <pc:chgData name="Cristian Dumitru (2108821)" userId="S::2108821@student.uwtsd.ac.uk::3034b949-9384-4812-b6d7-8e5a3a953983" providerId="AD" clId="Web-{AB6FB7FE-199E-409D-8DD6-24178022288B}" dt="2022-04-06T09:29:01.538" v="30"/>
          <pc:sldLayoutMkLst>
            <pc:docMk/>
            <pc:sldMasterMk cId="3560299900" sldId="2147483948"/>
            <pc:sldLayoutMk cId="1796354543" sldId="2147483956"/>
          </pc:sldLayoutMkLst>
        </pc:sldLayoutChg>
        <pc:sldLayoutChg chg="add del mod replId">
          <pc:chgData name="Cristian Dumitru (2108821)" userId="S::2108821@student.uwtsd.ac.uk::3034b949-9384-4812-b6d7-8e5a3a953983" providerId="AD" clId="Web-{AB6FB7FE-199E-409D-8DD6-24178022288B}" dt="2022-04-06T09:29:01.538" v="30"/>
          <pc:sldLayoutMkLst>
            <pc:docMk/>
            <pc:sldMasterMk cId="3560299900" sldId="2147483948"/>
            <pc:sldLayoutMk cId="338813750" sldId="2147483957"/>
          </pc:sldLayoutMkLst>
        </pc:sldLayoutChg>
        <pc:sldLayoutChg chg="add del mod replId">
          <pc:chgData name="Cristian Dumitru (2108821)" userId="S::2108821@student.uwtsd.ac.uk::3034b949-9384-4812-b6d7-8e5a3a953983" providerId="AD" clId="Web-{AB6FB7FE-199E-409D-8DD6-24178022288B}" dt="2022-04-06T09:29:01.538" v="30"/>
          <pc:sldLayoutMkLst>
            <pc:docMk/>
            <pc:sldMasterMk cId="3560299900" sldId="2147483948"/>
            <pc:sldLayoutMk cId="483427557" sldId="2147483958"/>
          </pc:sldLayoutMkLst>
        </pc:sldLayoutChg>
        <pc:sldLayoutChg chg="add del mod replId">
          <pc:chgData name="Cristian Dumitru (2108821)" userId="S::2108821@student.uwtsd.ac.uk::3034b949-9384-4812-b6d7-8e5a3a953983" providerId="AD" clId="Web-{AB6FB7FE-199E-409D-8DD6-24178022288B}" dt="2022-04-06T09:29:01.538" v="30"/>
          <pc:sldLayoutMkLst>
            <pc:docMk/>
            <pc:sldMasterMk cId="3560299900" sldId="2147483948"/>
            <pc:sldLayoutMk cId="1755989740" sldId="2147483959"/>
          </pc:sldLayoutMkLst>
        </pc:sldLayoutChg>
        <pc:sldLayoutChg chg="add del mod replId">
          <pc:chgData name="Cristian Dumitru (2108821)" userId="S::2108821@student.uwtsd.ac.uk::3034b949-9384-4812-b6d7-8e5a3a953983" providerId="AD" clId="Web-{AB6FB7FE-199E-409D-8DD6-24178022288B}" dt="2022-04-06T09:29:01.538" v="30"/>
          <pc:sldLayoutMkLst>
            <pc:docMk/>
            <pc:sldMasterMk cId="3560299900" sldId="2147483948"/>
            <pc:sldLayoutMk cId="933155871" sldId="2147483960"/>
          </pc:sldLayoutMkLst>
        </pc:sldLayoutChg>
        <pc:sldLayoutChg chg="add del mod replId">
          <pc:chgData name="Cristian Dumitru (2108821)" userId="S::2108821@student.uwtsd.ac.uk::3034b949-9384-4812-b6d7-8e5a3a953983" providerId="AD" clId="Web-{AB6FB7FE-199E-409D-8DD6-24178022288B}" dt="2022-04-06T09:29:01.538" v="30"/>
          <pc:sldLayoutMkLst>
            <pc:docMk/>
            <pc:sldMasterMk cId="3560299900" sldId="2147483948"/>
            <pc:sldLayoutMk cId="840635013" sldId="2147483961"/>
          </pc:sldLayoutMkLst>
        </pc:sldLayoutChg>
        <pc:sldLayoutChg chg="add del mod replId">
          <pc:chgData name="Cristian Dumitru (2108821)" userId="S::2108821@student.uwtsd.ac.uk::3034b949-9384-4812-b6d7-8e5a3a953983" providerId="AD" clId="Web-{AB6FB7FE-199E-409D-8DD6-24178022288B}" dt="2022-04-06T09:29:01.538" v="30"/>
          <pc:sldLayoutMkLst>
            <pc:docMk/>
            <pc:sldMasterMk cId="3560299900" sldId="2147483948"/>
            <pc:sldLayoutMk cId="3068149635" sldId="2147483962"/>
          </pc:sldLayoutMkLst>
        </pc:sldLayoutChg>
        <pc:sldLayoutChg chg="add del mod replId">
          <pc:chgData name="Cristian Dumitru (2108821)" userId="S::2108821@student.uwtsd.ac.uk::3034b949-9384-4812-b6d7-8e5a3a953983" providerId="AD" clId="Web-{AB6FB7FE-199E-409D-8DD6-24178022288B}" dt="2022-04-06T09:29:01.538" v="30"/>
          <pc:sldLayoutMkLst>
            <pc:docMk/>
            <pc:sldMasterMk cId="3560299900" sldId="2147483948"/>
            <pc:sldLayoutMk cId="1079297736" sldId="2147483963"/>
          </pc:sldLayoutMkLst>
        </pc:sldLayoutChg>
        <pc:sldLayoutChg chg="add del mod replId">
          <pc:chgData name="Cristian Dumitru (2108821)" userId="S::2108821@student.uwtsd.ac.uk::3034b949-9384-4812-b6d7-8e5a3a953983" providerId="AD" clId="Web-{AB6FB7FE-199E-409D-8DD6-24178022288B}" dt="2022-04-06T09:29:01.538" v="30"/>
          <pc:sldLayoutMkLst>
            <pc:docMk/>
            <pc:sldMasterMk cId="3560299900" sldId="2147483948"/>
            <pc:sldLayoutMk cId="541565586" sldId="2147483964"/>
          </pc:sldLayoutMkLst>
        </pc:sldLayoutChg>
        <pc:sldLayoutChg chg="add del mod replId">
          <pc:chgData name="Cristian Dumitru (2108821)" userId="S::2108821@student.uwtsd.ac.uk::3034b949-9384-4812-b6d7-8e5a3a953983" providerId="AD" clId="Web-{AB6FB7FE-199E-409D-8DD6-24178022288B}" dt="2022-04-06T09:29:01.538" v="30"/>
          <pc:sldLayoutMkLst>
            <pc:docMk/>
            <pc:sldMasterMk cId="3560299900" sldId="2147483948"/>
            <pc:sldLayoutMk cId="1693139647" sldId="2147483965"/>
          </pc:sldLayoutMkLst>
        </pc:sldLayoutChg>
      </pc:sldMasterChg>
      <pc:sldMasterChg chg="add del addSldLayout delSldLayout modSldLayout">
        <pc:chgData name="Cristian Dumitru (2108821)" userId="S::2108821@student.uwtsd.ac.uk::3034b949-9384-4812-b6d7-8e5a3a953983" providerId="AD" clId="Web-{AB6FB7FE-199E-409D-8DD6-24178022288B}" dt="2022-04-06T09:29:43.445" v="33"/>
        <pc:sldMasterMkLst>
          <pc:docMk/>
          <pc:sldMasterMk cId="4234642097" sldId="2147483966"/>
        </pc:sldMasterMkLst>
        <pc:sldLayoutChg chg="add del mod replId">
          <pc:chgData name="Cristian Dumitru (2108821)" userId="S::2108821@student.uwtsd.ac.uk::3034b949-9384-4812-b6d7-8e5a3a953983" providerId="AD" clId="Web-{AB6FB7FE-199E-409D-8DD6-24178022288B}" dt="2022-04-06T09:29:43.445" v="33"/>
          <pc:sldLayoutMkLst>
            <pc:docMk/>
            <pc:sldMasterMk cId="4234642097" sldId="2147483966"/>
            <pc:sldLayoutMk cId="3744987258" sldId="2147483967"/>
          </pc:sldLayoutMkLst>
        </pc:sldLayoutChg>
        <pc:sldLayoutChg chg="add del mod replId">
          <pc:chgData name="Cristian Dumitru (2108821)" userId="S::2108821@student.uwtsd.ac.uk::3034b949-9384-4812-b6d7-8e5a3a953983" providerId="AD" clId="Web-{AB6FB7FE-199E-409D-8DD6-24178022288B}" dt="2022-04-06T09:29:43.445" v="33"/>
          <pc:sldLayoutMkLst>
            <pc:docMk/>
            <pc:sldMasterMk cId="4234642097" sldId="2147483966"/>
            <pc:sldLayoutMk cId="2003747524" sldId="2147483968"/>
          </pc:sldLayoutMkLst>
        </pc:sldLayoutChg>
        <pc:sldLayoutChg chg="add del mod replId">
          <pc:chgData name="Cristian Dumitru (2108821)" userId="S::2108821@student.uwtsd.ac.uk::3034b949-9384-4812-b6d7-8e5a3a953983" providerId="AD" clId="Web-{AB6FB7FE-199E-409D-8DD6-24178022288B}" dt="2022-04-06T09:29:43.445" v="33"/>
          <pc:sldLayoutMkLst>
            <pc:docMk/>
            <pc:sldMasterMk cId="4234642097" sldId="2147483966"/>
            <pc:sldLayoutMk cId="282932068" sldId="2147483969"/>
          </pc:sldLayoutMkLst>
        </pc:sldLayoutChg>
        <pc:sldLayoutChg chg="add del mod replId">
          <pc:chgData name="Cristian Dumitru (2108821)" userId="S::2108821@student.uwtsd.ac.uk::3034b949-9384-4812-b6d7-8e5a3a953983" providerId="AD" clId="Web-{AB6FB7FE-199E-409D-8DD6-24178022288B}" dt="2022-04-06T09:29:43.445" v="33"/>
          <pc:sldLayoutMkLst>
            <pc:docMk/>
            <pc:sldMasterMk cId="4234642097" sldId="2147483966"/>
            <pc:sldLayoutMk cId="2220909297" sldId="2147483970"/>
          </pc:sldLayoutMkLst>
        </pc:sldLayoutChg>
        <pc:sldLayoutChg chg="add del mod replId">
          <pc:chgData name="Cristian Dumitru (2108821)" userId="S::2108821@student.uwtsd.ac.uk::3034b949-9384-4812-b6d7-8e5a3a953983" providerId="AD" clId="Web-{AB6FB7FE-199E-409D-8DD6-24178022288B}" dt="2022-04-06T09:29:43.445" v="33"/>
          <pc:sldLayoutMkLst>
            <pc:docMk/>
            <pc:sldMasterMk cId="4234642097" sldId="2147483966"/>
            <pc:sldLayoutMk cId="2305466741" sldId="2147483971"/>
          </pc:sldLayoutMkLst>
        </pc:sldLayoutChg>
        <pc:sldLayoutChg chg="add del mod replId">
          <pc:chgData name="Cristian Dumitru (2108821)" userId="S::2108821@student.uwtsd.ac.uk::3034b949-9384-4812-b6d7-8e5a3a953983" providerId="AD" clId="Web-{AB6FB7FE-199E-409D-8DD6-24178022288B}" dt="2022-04-06T09:29:43.445" v="33"/>
          <pc:sldLayoutMkLst>
            <pc:docMk/>
            <pc:sldMasterMk cId="4234642097" sldId="2147483966"/>
            <pc:sldLayoutMk cId="1088604839" sldId="2147483972"/>
          </pc:sldLayoutMkLst>
        </pc:sldLayoutChg>
        <pc:sldLayoutChg chg="add del mod replId">
          <pc:chgData name="Cristian Dumitru (2108821)" userId="S::2108821@student.uwtsd.ac.uk::3034b949-9384-4812-b6d7-8e5a3a953983" providerId="AD" clId="Web-{AB6FB7FE-199E-409D-8DD6-24178022288B}" dt="2022-04-06T09:29:43.445" v="33"/>
          <pc:sldLayoutMkLst>
            <pc:docMk/>
            <pc:sldMasterMk cId="4234642097" sldId="2147483966"/>
            <pc:sldLayoutMk cId="861334921" sldId="2147483973"/>
          </pc:sldLayoutMkLst>
        </pc:sldLayoutChg>
        <pc:sldLayoutChg chg="add del mod replId">
          <pc:chgData name="Cristian Dumitru (2108821)" userId="S::2108821@student.uwtsd.ac.uk::3034b949-9384-4812-b6d7-8e5a3a953983" providerId="AD" clId="Web-{AB6FB7FE-199E-409D-8DD6-24178022288B}" dt="2022-04-06T09:29:43.445" v="33"/>
          <pc:sldLayoutMkLst>
            <pc:docMk/>
            <pc:sldMasterMk cId="4234642097" sldId="2147483966"/>
            <pc:sldLayoutMk cId="3853760708" sldId="2147483974"/>
          </pc:sldLayoutMkLst>
        </pc:sldLayoutChg>
        <pc:sldLayoutChg chg="add del mod replId">
          <pc:chgData name="Cristian Dumitru (2108821)" userId="S::2108821@student.uwtsd.ac.uk::3034b949-9384-4812-b6d7-8e5a3a953983" providerId="AD" clId="Web-{AB6FB7FE-199E-409D-8DD6-24178022288B}" dt="2022-04-06T09:29:43.445" v="33"/>
          <pc:sldLayoutMkLst>
            <pc:docMk/>
            <pc:sldMasterMk cId="4234642097" sldId="2147483966"/>
            <pc:sldLayoutMk cId="1267866115" sldId="2147483975"/>
          </pc:sldLayoutMkLst>
        </pc:sldLayoutChg>
        <pc:sldLayoutChg chg="add del mod replId">
          <pc:chgData name="Cristian Dumitru (2108821)" userId="S::2108821@student.uwtsd.ac.uk::3034b949-9384-4812-b6d7-8e5a3a953983" providerId="AD" clId="Web-{AB6FB7FE-199E-409D-8DD6-24178022288B}" dt="2022-04-06T09:29:43.445" v="33"/>
          <pc:sldLayoutMkLst>
            <pc:docMk/>
            <pc:sldMasterMk cId="4234642097" sldId="2147483966"/>
            <pc:sldLayoutMk cId="2511655540" sldId="2147483976"/>
          </pc:sldLayoutMkLst>
        </pc:sldLayoutChg>
        <pc:sldLayoutChg chg="add del mod replId">
          <pc:chgData name="Cristian Dumitru (2108821)" userId="S::2108821@student.uwtsd.ac.uk::3034b949-9384-4812-b6d7-8e5a3a953983" providerId="AD" clId="Web-{AB6FB7FE-199E-409D-8DD6-24178022288B}" dt="2022-04-06T09:29:43.445" v="33"/>
          <pc:sldLayoutMkLst>
            <pc:docMk/>
            <pc:sldMasterMk cId="4234642097" sldId="2147483966"/>
            <pc:sldLayoutMk cId="2904250193" sldId="2147483977"/>
          </pc:sldLayoutMkLst>
        </pc:sldLayoutChg>
        <pc:sldLayoutChg chg="add del mod replId">
          <pc:chgData name="Cristian Dumitru (2108821)" userId="S::2108821@student.uwtsd.ac.uk::3034b949-9384-4812-b6d7-8e5a3a953983" providerId="AD" clId="Web-{AB6FB7FE-199E-409D-8DD6-24178022288B}" dt="2022-04-06T09:29:43.445" v="33"/>
          <pc:sldLayoutMkLst>
            <pc:docMk/>
            <pc:sldMasterMk cId="4234642097" sldId="2147483966"/>
            <pc:sldLayoutMk cId="1985432969" sldId="2147483978"/>
          </pc:sldLayoutMkLst>
        </pc:sldLayoutChg>
        <pc:sldLayoutChg chg="add del mod replId">
          <pc:chgData name="Cristian Dumitru (2108821)" userId="S::2108821@student.uwtsd.ac.uk::3034b949-9384-4812-b6d7-8e5a3a953983" providerId="AD" clId="Web-{AB6FB7FE-199E-409D-8DD6-24178022288B}" dt="2022-04-06T09:29:43.445" v="33"/>
          <pc:sldLayoutMkLst>
            <pc:docMk/>
            <pc:sldMasterMk cId="4234642097" sldId="2147483966"/>
            <pc:sldLayoutMk cId="495034921" sldId="2147483979"/>
          </pc:sldLayoutMkLst>
        </pc:sldLayoutChg>
        <pc:sldLayoutChg chg="add del mod replId">
          <pc:chgData name="Cristian Dumitru (2108821)" userId="S::2108821@student.uwtsd.ac.uk::3034b949-9384-4812-b6d7-8e5a3a953983" providerId="AD" clId="Web-{AB6FB7FE-199E-409D-8DD6-24178022288B}" dt="2022-04-06T09:29:43.445" v="33"/>
          <pc:sldLayoutMkLst>
            <pc:docMk/>
            <pc:sldMasterMk cId="4234642097" sldId="2147483966"/>
            <pc:sldLayoutMk cId="638545929" sldId="2147483980"/>
          </pc:sldLayoutMkLst>
        </pc:sldLayoutChg>
        <pc:sldLayoutChg chg="add del mod replId">
          <pc:chgData name="Cristian Dumitru (2108821)" userId="S::2108821@student.uwtsd.ac.uk::3034b949-9384-4812-b6d7-8e5a3a953983" providerId="AD" clId="Web-{AB6FB7FE-199E-409D-8DD6-24178022288B}" dt="2022-04-06T09:29:43.445" v="33"/>
          <pc:sldLayoutMkLst>
            <pc:docMk/>
            <pc:sldMasterMk cId="4234642097" sldId="2147483966"/>
            <pc:sldLayoutMk cId="3589222223" sldId="2147483981"/>
          </pc:sldLayoutMkLst>
        </pc:sldLayoutChg>
        <pc:sldLayoutChg chg="add del mod replId">
          <pc:chgData name="Cristian Dumitru (2108821)" userId="S::2108821@student.uwtsd.ac.uk::3034b949-9384-4812-b6d7-8e5a3a953983" providerId="AD" clId="Web-{AB6FB7FE-199E-409D-8DD6-24178022288B}" dt="2022-04-06T09:29:43.445" v="33"/>
          <pc:sldLayoutMkLst>
            <pc:docMk/>
            <pc:sldMasterMk cId="4234642097" sldId="2147483966"/>
            <pc:sldLayoutMk cId="2782155148" sldId="2147483982"/>
          </pc:sldLayoutMkLst>
        </pc:sldLayoutChg>
        <pc:sldLayoutChg chg="add del mod replId">
          <pc:chgData name="Cristian Dumitru (2108821)" userId="S::2108821@student.uwtsd.ac.uk::3034b949-9384-4812-b6d7-8e5a3a953983" providerId="AD" clId="Web-{AB6FB7FE-199E-409D-8DD6-24178022288B}" dt="2022-04-06T09:29:43.445" v="33"/>
          <pc:sldLayoutMkLst>
            <pc:docMk/>
            <pc:sldMasterMk cId="4234642097" sldId="2147483966"/>
            <pc:sldLayoutMk cId="675791770" sldId="2147483983"/>
          </pc:sldLayoutMkLst>
        </pc:sldLayoutChg>
      </pc:sldMasterChg>
      <pc:sldMasterChg chg="add del addSldLayout delSldLayout modSldLayout">
        <pc:chgData name="Cristian Dumitru (2108821)" userId="S::2108821@student.uwtsd.ac.uk::3034b949-9384-4812-b6d7-8e5a3a953983" providerId="AD" clId="Web-{AB6FB7FE-199E-409D-8DD6-24178022288B}" dt="2022-04-06T09:29:47.304" v="34"/>
        <pc:sldMasterMkLst>
          <pc:docMk/>
          <pc:sldMasterMk cId="3260027242" sldId="2147483984"/>
        </pc:sldMasterMkLst>
        <pc:sldLayoutChg chg="add del mod replId">
          <pc:chgData name="Cristian Dumitru (2108821)" userId="S::2108821@student.uwtsd.ac.uk::3034b949-9384-4812-b6d7-8e5a3a953983" providerId="AD" clId="Web-{AB6FB7FE-199E-409D-8DD6-24178022288B}" dt="2022-04-06T09:29:47.304" v="34"/>
          <pc:sldLayoutMkLst>
            <pc:docMk/>
            <pc:sldMasterMk cId="3260027242" sldId="2147483984"/>
            <pc:sldLayoutMk cId="3432688205" sldId="2147483985"/>
          </pc:sldLayoutMkLst>
        </pc:sldLayoutChg>
        <pc:sldLayoutChg chg="add del mod replId">
          <pc:chgData name="Cristian Dumitru (2108821)" userId="S::2108821@student.uwtsd.ac.uk::3034b949-9384-4812-b6d7-8e5a3a953983" providerId="AD" clId="Web-{AB6FB7FE-199E-409D-8DD6-24178022288B}" dt="2022-04-06T09:29:47.304" v="34"/>
          <pc:sldLayoutMkLst>
            <pc:docMk/>
            <pc:sldMasterMk cId="3260027242" sldId="2147483984"/>
            <pc:sldLayoutMk cId="4013206429" sldId="2147483986"/>
          </pc:sldLayoutMkLst>
        </pc:sldLayoutChg>
        <pc:sldLayoutChg chg="add del mod replId">
          <pc:chgData name="Cristian Dumitru (2108821)" userId="S::2108821@student.uwtsd.ac.uk::3034b949-9384-4812-b6d7-8e5a3a953983" providerId="AD" clId="Web-{AB6FB7FE-199E-409D-8DD6-24178022288B}" dt="2022-04-06T09:29:47.304" v="34"/>
          <pc:sldLayoutMkLst>
            <pc:docMk/>
            <pc:sldMasterMk cId="3260027242" sldId="2147483984"/>
            <pc:sldLayoutMk cId="1926889738" sldId="2147483987"/>
          </pc:sldLayoutMkLst>
        </pc:sldLayoutChg>
        <pc:sldLayoutChg chg="add del mod replId">
          <pc:chgData name="Cristian Dumitru (2108821)" userId="S::2108821@student.uwtsd.ac.uk::3034b949-9384-4812-b6d7-8e5a3a953983" providerId="AD" clId="Web-{AB6FB7FE-199E-409D-8DD6-24178022288B}" dt="2022-04-06T09:29:47.304" v="34"/>
          <pc:sldLayoutMkLst>
            <pc:docMk/>
            <pc:sldMasterMk cId="3260027242" sldId="2147483984"/>
            <pc:sldLayoutMk cId="2867162934" sldId="2147483988"/>
          </pc:sldLayoutMkLst>
        </pc:sldLayoutChg>
        <pc:sldLayoutChg chg="add del mod replId">
          <pc:chgData name="Cristian Dumitru (2108821)" userId="S::2108821@student.uwtsd.ac.uk::3034b949-9384-4812-b6d7-8e5a3a953983" providerId="AD" clId="Web-{AB6FB7FE-199E-409D-8DD6-24178022288B}" dt="2022-04-06T09:29:47.304" v="34"/>
          <pc:sldLayoutMkLst>
            <pc:docMk/>
            <pc:sldMasterMk cId="3260027242" sldId="2147483984"/>
            <pc:sldLayoutMk cId="3932470453" sldId="2147483989"/>
          </pc:sldLayoutMkLst>
        </pc:sldLayoutChg>
        <pc:sldLayoutChg chg="add del mod replId">
          <pc:chgData name="Cristian Dumitru (2108821)" userId="S::2108821@student.uwtsd.ac.uk::3034b949-9384-4812-b6d7-8e5a3a953983" providerId="AD" clId="Web-{AB6FB7FE-199E-409D-8DD6-24178022288B}" dt="2022-04-06T09:29:47.304" v="34"/>
          <pc:sldLayoutMkLst>
            <pc:docMk/>
            <pc:sldMasterMk cId="3260027242" sldId="2147483984"/>
            <pc:sldLayoutMk cId="833967938" sldId="2147483990"/>
          </pc:sldLayoutMkLst>
        </pc:sldLayoutChg>
        <pc:sldLayoutChg chg="add del mod replId">
          <pc:chgData name="Cristian Dumitru (2108821)" userId="S::2108821@student.uwtsd.ac.uk::3034b949-9384-4812-b6d7-8e5a3a953983" providerId="AD" clId="Web-{AB6FB7FE-199E-409D-8DD6-24178022288B}" dt="2022-04-06T09:29:47.304" v="34"/>
          <pc:sldLayoutMkLst>
            <pc:docMk/>
            <pc:sldMasterMk cId="3260027242" sldId="2147483984"/>
            <pc:sldLayoutMk cId="2678944253" sldId="2147483991"/>
          </pc:sldLayoutMkLst>
        </pc:sldLayoutChg>
        <pc:sldLayoutChg chg="add del mod replId">
          <pc:chgData name="Cristian Dumitru (2108821)" userId="S::2108821@student.uwtsd.ac.uk::3034b949-9384-4812-b6d7-8e5a3a953983" providerId="AD" clId="Web-{AB6FB7FE-199E-409D-8DD6-24178022288B}" dt="2022-04-06T09:29:47.304" v="34"/>
          <pc:sldLayoutMkLst>
            <pc:docMk/>
            <pc:sldMasterMk cId="3260027242" sldId="2147483984"/>
            <pc:sldLayoutMk cId="3533300904" sldId="2147483992"/>
          </pc:sldLayoutMkLst>
        </pc:sldLayoutChg>
        <pc:sldLayoutChg chg="add del mod replId">
          <pc:chgData name="Cristian Dumitru (2108821)" userId="S::2108821@student.uwtsd.ac.uk::3034b949-9384-4812-b6d7-8e5a3a953983" providerId="AD" clId="Web-{AB6FB7FE-199E-409D-8DD6-24178022288B}" dt="2022-04-06T09:29:47.304" v="34"/>
          <pc:sldLayoutMkLst>
            <pc:docMk/>
            <pc:sldMasterMk cId="3260027242" sldId="2147483984"/>
            <pc:sldLayoutMk cId="2368463596" sldId="2147483993"/>
          </pc:sldLayoutMkLst>
        </pc:sldLayoutChg>
        <pc:sldLayoutChg chg="add del mod replId">
          <pc:chgData name="Cristian Dumitru (2108821)" userId="S::2108821@student.uwtsd.ac.uk::3034b949-9384-4812-b6d7-8e5a3a953983" providerId="AD" clId="Web-{AB6FB7FE-199E-409D-8DD6-24178022288B}" dt="2022-04-06T09:29:47.304" v="34"/>
          <pc:sldLayoutMkLst>
            <pc:docMk/>
            <pc:sldMasterMk cId="3260027242" sldId="2147483984"/>
            <pc:sldLayoutMk cId="743486257" sldId="2147483994"/>
          </pc:sldLayoutMkLst>
        </pc:sldLayoutChg>
        <pc:sldLayoutChg chg="add del mod replId">
          <pc:chgData name="Cristian Dumitru (2108821)" userId="S::2108821@student.uwtsd.ac.uk::3034b949-9384-4812-b6d7-8e5a3a953983" providerId="AD" clId="Web-{AB6FB7FE-199E-409D-8DD6-24178022288B}" dt="2022-04-06T09:29:47.304" v="34"/>
          <pc:sldLayoutMkLst>
            <pc:docMk/>
            <pc:sldMasterMk cId="3260027242" sldId="2147483984"/>
            <pc:sldLayoutMk cId="49842823" sldId="2147483995"/>
          </pc:sldLayoutMkLst>
        </pc:sldLayoutChg>
        <pc:sldLayoutChg chg="add del mod replId">
          <pc:chgData name="Cristian Dumitru (2108821)" userId="S::2108821@student.uwtsd.ac.uk::3034b949-9384-4812-b6d7-8e5a3a953983" providerId="AD" clId="Web-{AB6FB7FE-199E-409D-8DD6-24178022288B}" dt="2022-04-06T09:29:47.304" v="34"/>
          <pc:sldLayoutMkLst>
            <pc:docMk/>
            <pc:sldMasterMk cId="3260027242" sldId="2147483984"/>
            <pc:sldLayoutMk cId="4026142403" sldId="2147483996"/>
          </pc:sldLayoutMkLst>
        </pc:sldLayoutChg>
        <pc:sldLayoutChg chg="add del mod replId">
          <pc:chgData name="Cristian Dumitru (2108821)" userId="S::2108821@student.uwtsd.ac.uk::3034b949-9384-4812-b6d7-8e5a3a953983" providerId="AD" clId="Web-{AB6FB7FE-199E-409D-8DD6-24178022288B}" dt="2022-04-06T09:29:47.304" v="34"/>
          <pc:sldLayoutMkLst>
            <pc:docMk/>
            <pc:sldMasterMk cId="3260027242" sldId="2147483984"/>
            <pc:sldLayoutMk cId="1801741396" sldId="2147483997"/>
          </pc:sldLayoutMkLst>
        </pc:sldLayoutChg>
        <pc:sldLayoutChg chg="add del mod replId">
          <pc:chgData name="Cristian Dumitru (2108821)" userId="S::2108821@student.uwtsd.ac.uk::3034b949-9384-4812-b6d7-8e5a3a953983" providerId="AD" clId="Web-{AB6FB7FE-199E-409D-8DD6-24178022288B}" dt="2022-04-06T09:29:47.304" v="34"/>
          <pc:sldLayoutMkLst>
            <pc:docMk/>
            <pc:sldMasterMk cId="3260027242" sldId="2147483984"/>
            <pc:sldLayoutMk cId="3978705805" sldId="2147483998"/>
          </pc:sldLayoutMkLst>
        </pc:sldLayoutChg>
        <pc:sldLayoutChg chg="add del mod replId">
          <pc:chgData name="Cristian Dumitru (2108821)" userId="S::2108821@student.uwtsd.ac.uk::3034b949-9384-4812-b6d7-8e5a3a953983" providerId="AD" clId="Web-{AB6FB7FE-199E-409D-8DD6-24178022288B}" dt="2022-04-06T09:29:47.304" v="34"/>
          <pc:sldLayoutMkLst>
            <pc:docMk/>
            <pc:sldMasterMk cId="3260027242" sldId="2147483984"/>
            <pc:sldLayoutMk cId="3889938508" sldId="2147483999"/>
          </pc:sldLayoutMkLst>
        </pc:sldLayoutChg>
        <pc:sldLayoutChg chg="add del mod replId">
          <pc:chgData name="Cristian Dumitru (2108821)" userId="S::2108821@student.uwtsd.ac.uk::3034b949-9384-4812-b6d7-8e5a3a953983" providerId="AD" clId="Web-{AB6FB7FE-199E-409D-8DD6-24178022288B}" dt="2022-04-06T09:29:47.304" v="34"/>
          <pc:sldLayoutMkLst>
            <pc:docMk/>
            <pc:sldMasterMk cId="3260027242" sldId="2147483984"/>
            <pc:sldLayoutMk cId="3001452780" sldId="2147484000"/>
          </pc:sldLayoutMkLst>
        </pc:sldLayoutChg>
        <pc:sldLayoutChg chg="add del mod replId">
          <pc:chgData name="Cristian Dumitru (2108821)" userId="S::2108821@student.uwtsd.ac.uk::3034b949-9384-4812-b6d7-8e5a3a953983" providerId="AD" clId="Web-{AB6FB7FE-199E-409D-8DD6-24178022288B}" dt="2022-04-06T09:29:47.304" v="34"/>
          <pc:sldLayoutMkLst>
            <pc:docMk/>
            <pc:sldMasterMk cId="3260027242" sldId="2147483984"/>
            <pc:sldLayoutMk cId="1316431569" sldId="2147484001"/>
          </pc:sldLayoutMkLst>
        </pc:sldLayoutChg>
      </pc:sldMasterChg>
      <pc:sldMasterChg chg="add del addSldLayout delSldLayout modSldLayout">
        <pc:chgData name="Cristian Dumitru (2108821)" userId="S::2108821@student.uwtsd.ac.uk::3034b949-9384-4812-b6d7-8e5a3a953983" providerId="AD" clId="Web-{AB6FB7FE-199E-409D-8DD6-24178022288B}" dt="2022-04-06T09:29:49.804" v="35"/>
        <pc:sldMasterMkLst>
          <pc:docMk/>
          <pc:sldMasterMk cId="4163085799" sldId="2147484002"/>
        </pc:sldMasterMkLst>
        <pc:sldLayoutChg chg="add del mod replId">
          <pc:chgData name="Cristian Dumitru (2108821)" userId="S::2108821@student.uwtsd.ac.uk::3034b949-9384-4812-b6d7-8e5a3a953983" providerId="AD" clId="Web-{AB6FB7FE-199E-409D-8DD6-24178022288B}" dt="2022-04-06T09:29:49.804" v="35"/>
          <pc:sldLayoutMkLst>
            <pc:docMk/>
            <pc:sldMasterMk cId="4163085799" sldId="2147484002"/>
            <pc:sldLayoutMk cId="2250795434" sldId="2147484003"/>
          </pc:sldLayoutMkLst>
        </pc:sldLayoutChg>
        <pc:sldLayoutChg chg="add del mod replId">
          <pc:chgData name="Cristian Dumitru (2108821)" userId="S::2108821@student.uwtsd.ac.uk::3034b949-9384-4812-b6d7-8e5a3a953983" providerId="AD" clId="Web-{AB6FB7FE-199E-409D-8DD6-24178022288B}" dt="2022-04-06T09:29:49.804" v="35"/>
          <pc:sldLayoutMkLst>
            <pc:docMk/>
            <pc:sldMasterMk cId="4163085799" sldId="2147484002"/>
            <pc:sldLayoutMk cId="1510614151" sldId="2147484004"/>
          </pc:sldLayoutMkLst>
        </pc:sldLayoutChg>
        <pc:sldLayoutChg chg="add del mod replId">
          <pc:chgData name="Cristian Dumitru (2108821)" userId="S::2108821@student.uwtsd.ac.uk::3034b949-9384-4812-b6d7-8e5a3a953983" providerId="AD" clId="Web-{AB6FB7FE-199E-409D-8DD6-24178022288B}" dt="2022-04-06T09:29:49.804" v="35"/>
          <pc:sldLayoutMkLst>
            <pc:docMk/>
            <pc:sldMasterMk cId="4163085799" sldId="2147484002"/>
            <pc:sldLayoutMk cId="189621740" sldId="2147484005"/>
          </pc:sldLayoutMkLst>
        </pc:sldLayoutChg>
        <pc:sldLayoutChg chg="add del mod replId">
          <pc:chgData name="Cristian Dumitru (2108821)" userId="S::2108821@student.uwtsd.ac.uk::3034b949-9384-4812-b6d7-8e5a3a953983" providerId="AD" clId="Web-{AB6FB7FE-199E-409D-8DD6-24178022288B}" dt="2022-04-06T09:29:49.804" v="35"/>
          <pc:sldLayoutMkLst>
            <pc:docMk/>
            <pc:sldMasterMk cId="4163085799" sldId="2147484002"/>
            <pc:sldLayoutMk cId="1865676312" sldId="2147484006"/>
          </pc:sldLayoutMkLst>
        </pc:sldLayoutChg>
        <pc:sldLayoutChg chg="add del mod replId">
          <pc:chgData name="Cristian Dumitru (2108821)" userId="S::2108821@student.uwtsd.ac.uk::3034b949-9384-4812-b6d7-8e5a3a953983" providerId="AD" clId="Web-{AB6FB7FE-199E-409D-8DD6-24178022288B}" dt="2022-04-06T09:29:49.804" v="35"/>
          <pc:sldLayoutMkLst>
            <pc:docMk/>
            <pc:sldMasterMk cId="4163085799" sldId="2147484002"/>
            <pc:sldLayoutMk cId="2694589863" sldId="2147484007"/>
          </pc:sldLayoutMkLst>
        </pc:sldLayoutChg>
        <pc:sldLayoutChg chg="add del mod replId">
          <pc:chgData name="Cristian Dumitru (2108821)" userId="S::2108821@student.uwtsd.ac.uk::3034b949-9384-4812-b6d7-8e5a3a953983" providerId="AD" clId="Web-{AB6FB7FE-199E-409D-8DD6-24178022288B}" dt="2022-04-06T09:29:49.804" v="35"/>
          <pc:sldLayoutMkLst>
            <pc:docMk/>
            <pc:sldMasterMk cId="4163085799" sldId="2147484002"/>
            <pc:sldLayoutMk cId="1115280852" sldId="2147484008"/>
          </pc:sldLayoutMkLst>
        </pc:sldLayoutChg>
        <pc:sldLayoutChg chg="add del mod replId">
          <pc:chgData name="Cristian Dumitru (2108821)" userId="S::2108821@student.uwtsd.ac.uk::3034b949-9384-4812-b6d7-8e5a3a953983" providerId="AD" clId="Web-{AB6FB7FE-199E-409D-8DD6-24178022288B}" dt="2022-04-06T09:29:49.804" v="35"/>
          <pc:sldLayoutMkLst>
            <pc:docMk/>
            <pc:sldMasterMk cId="4163085799" sldId="2147484002"/>
            <pc:sldLayoutMk cId="1367301800" sldId="2147484009"/>
          </pc:sldLayoutMkLst>
        </pc:sldLayoutChg>
        <pc:sldLayoutChg chg="add del mod replId">
          <pc:chgData name="Cristian Dumitru (2108821)" userId="S::2108821@student.uwtsd.ac.uk::3034b949-9384-4812-b6d7-8e5a3a953983" providerId="AD" clId="Web-{AB6FB7FE-199E-409D-8DD6-24178022288B}" dt="2022-04-06T09:29:49.804" v="35"/>
          <pc:sldLayoutMkLst>
            <pc:docMk/>
            <pc:sldMasterMk cId="4163085799" sldId="2147484002"/>
            <pc:sldLayoutMk cId="3731286126" sldId="2147484010"/>
          </pc:sldLayoutMkLst>
        </pc:sldLayoutChg>
        <pc:sldLayoutChg chg="add del mod replId">
          <pc:chgData name="Cristian Dumitru (2108821)" userId="S::2108821@student.uwtsd.ac.uk::3034b949-9384-4812-b6d7-8e5a3a953983" providerId="AD" clId="Web-{AB6FB7FE-199E-409D-8DD6-24178022288B}" dt="2022-04-06T09:29:49.804" v="35"/>
          <pc:sldLayoutMkLst>
            <pc:docMk/>
            <pc:sldMasterMk cId="4163085799" sldId="2147484002"/>
            <pc:sldLayoutMk cId="427951841" sldId="2147484011"/>
          </pc:sldLayoutMkLst>
        </pc:sldLayoutChg>
        <pc:sldLayoutChg chg="add del mod replId">
          <pc:chgData name="Cristian Dumitru (2108821)" userId="S::2108821@student.uwtsd.ac.uk::3034b949-9384-4812-b6d7-8e5a3a953983" providerId="AD" clId="Web-{AB6FB7FE-199E-409D-8DD6-24178022288B}" dt="2022-04-06T09:29:49.804" v="35"/>
          <pc:sldLayoutMkLst>
            <pc:docMk/>
            <pc:sldMasterMk cId="4163085799" sldId="2147484002"/>
            <pc:sldLayoutMk cId="2888838930" sldId="2147484012"/>
          </pc:sldLayoutMkLst>
        </pc:sldLayoutChg>
        <pc:sldLayoutChg chg="add del mod replId">
          <pc:chgData name="Cristian Dumitru (2108821)" userId="S::2108821@student.uwtsd.ac.uk::3034b949-9384-4812-b6d7-8e5a3a953983" providerId="AD" clId="Web-{AB6FB7FE-199E-409D-8DD6-24178022288B}" dt="2022-04-06T09:29:49.804" v="35"/>
          <pc:sldLayoutMkLst>
            <pc:docMk/>
            <pc:sldMasterMk cId="4163085799" sldId="2147484002"/>
            <pc:sldLayoutMk cId="2762540866" sldId="2147484013"/>
          </pc:sldLayoutMkLst>
        </pc:sldLayoutChg>
        <pc:sldLayoutChg chg="add del mod replId">
          <pc:chgData name="Cristian Dumitru (2108821)" userId="S::2108821@student.uwtsd.ac.uk::3034b949-9384-4812-b6d7-8e5a3a953983" providerId="AD" clId="Web-{AB6FB7FE-199E-409D-8DD6-24178022288B}" dt="2022-04-06T09:29:49.804" v="35"/>
          <pc:sldLayoutMkLst>
            <pc:docMk/>
            <pc:sldMasterMk cId="4163085799" sldId="2147484002"/>
            <pc:sldLayoutMk cId="2037685934" sldId="2147484014"/>
          </pc:sldLayoutMkLst>
        </pc:sldLayoutChg>
        <pc:sldLayoutChg chg="add del mod replId">
          <pc:chgData name="Cristian Dumitru (2108821)" userId="S::2108821@student.uwtsd.ac.uk::3034b949-9384-4812-b6d7-8e5a3a953983" providerId="AD" clId="Web-{AB6FB7FE-199E-409D-8DD6-24178022288B}" dt="2022-04-06T09:29:49.804" v="35"/>
          <pc:sldLayoutMkLst>
            <pc:docMk/>
            <pc:sldMasterMk cId="4163085799" sldId="2147484002"/>
            <pc:sldLayoutMk cId="3940340094" sldId="2147484015"/>
          </pc:sldLayoutMkLst>
        </pc:sldLayoutChg>
        <pc:sldLayoutChg chg="add del mod replId">
          <pc:chgData name="Cristian Dumitru (2108821)" userId="S::2108821@student.uwtsd.ac.uk::3034b949-9384-4812-b6d7-8e5a3a953983" providerId="AD" clId="Web-{AB6FB7FE-199E-409D-8DD6-24178022288B}" dt="2022-04-06T09:29:49.804" v="35"/>
          <pc:sldLayoutMkLst>
            <pc:docMk/>
            <pc:sldMasterMk cId="4163085799" sldId="2147484002"/>
            <pc:sldLayoutMk cId="4140478580" sldId="2147484016"/>
          </pc:sldLayoutMkLst>
        </pc:sldLayoutChg>
        <pc:sldLayoutChg chg="add del mod replId">
          <pc:chgData name="Cristian Dumitru (2108821)" userId="S::2108821@student.uwtsd.ac.uk::3034b949-9384-4812-b6d7-8e5a3a953983" providerId="AD" clId="Web-{AB6FB7FE-199E-409D-8DD6-24178022288B}" dt="2022-04-06T09:29:49.804" v="35"/>
          <pc:sldLayoutMkLst>
            <pc:docMk/>
            <pc:sldMasterMk cId="4163085799" sldId="2147484002"/>
            <pc:sldLayoutMk cId="1007624032" sldId="2147484017"/>
          </pc:sldLayoutMkLst>
        </pc:sldLayoutChg>
        <pc:sldLayoutChg chg="add del mod replId">
          <pc:chgData name="Cristian Dumitru (2108821)" userId="S::2108821@student.uwtsd.ac.uk::3034b949-9384-4812-b6d7-8e5a3a953983" providerId="AD" clId="Web-{AB6FB7FE-199E-409D-8DD6-24178022288B}" dt="2022-04-06T09:29:49.804" v="35"/>
          <pc:sldLayoutMkLst>
            <pc:docMk/>
            <pc:sldMasterMk cId="4163085799" sldId="2147484002"/>
            <pc:sldLayoutMk cId="1198497319" sldId="2147484018"/>
          </pc:sldLayoutMkLst>
        </pc:sldLayoutChg>
        <pc:sldLayoutChg chg="add del mod replId">
          <pc:chgData name="Cristian Dumitru (2108821)" userId="S::2108821@student.uwtsd.ac.uk::3034b949-9384-4812-b6d7-8e5a3a953983" providerId="AD" clId="Web-{AB6FB7FE-199E-409D-8DD6-24178022288B}" dt="2022-04-06T09:29:49.804" v="35"/>
          <pc:sldLayoutMkLst>
            <pc:docMk/>
            <pc:sldMasterMk cId="4163085799" sldId="2147484002"/>
            <pc:sldLayoutMk cId="352792091" sldId="2147484019"/>
          </pc:sldLayoutMkLst>
        </pc:sldLayoutChg>
      </pc:sldMasterChg>
      <pc:sldMasterChg chg="add del addSldLayout delSldLayout modSldLayout">
        <pc:chgData name="Cristian Dumitru (2108821)" userId="S::2108821@student.uwtsd.ac.uk::3034b949-9384-4812-b6d7-8e5a3a953983" providerId="AD" clId="Web-{AB6FB7FE-199E-409D-8DD6-24178022288B}" dt="2022-04-06T09:29:52.398" v="36"/>
        <pc:sldMasterMkLst>
          <pc:docMk/>
          <pc:sldMasterMk cId="3479786179" sldId="2147484020"/>
        </pc:sldMasterMkLst>
        <pc:sldLayoutChg chg="add del mod replId">
          <pc:chgData name="Cristian Dumitru (2108821)" userId="S::2108821@student.uwtsd.ac.uk::3034b949-9384-4812-b6d7-8e5a3a953983" providerId="AD" clId="Web-{AB6FB7FE-199E-409D-8DD6-24178022288B}" dt="2022-04-06T09:29:52.398" v="36"/>
          <pc:sldLayoutMkLst>
            <pc:docMk/>
            <pc:sldMasterMk cId="3479786179" sldId="2147484020"/>
            <pc:sldLayoutMk cId="1206780983" sldId="2147484021"/>
          </pc:sldLayoutMkLst>
        </pc:sldLayoutChg>
        <pc:sldLayoutChg chg="add del mod replId">
          <pc:chgData name="Cristian Dumitru (2108821)" userId="S::2108821@student.uwtsd.ac.uk::3034b949-9384-4812-b6d7-8e5a3a953983" providerId="AD" clId="Web-{AB6FB7FE-199E-409D-8DD6-24178022288B}" dt="2022-04-06T09:29:52.398" v="36"/>
          <pc:sldLayoutMkLst>
            <pc:docMk/>
            <pc:sldMasterMk cId="3479786179" sldId="2147484020"/>
            <pc:sldLayoutMk cId="3919437364" sldId="2147484022"/>
          </pc:sldLayoutMkLst>
        </pc:sldLayoutChg>
        <pc:sldLayoutChg chg="add del mod replId">
          <pc:chgData name="Cristian Dumitru (2108821)" userId="S::2108821@student.uwtsd.ac.uk::3034b949-9384-4812-b6d7-8e5a3a953983" providerId="AD" clId="Web-{AB6FB7FE-199E-409D-8DD6-24178022288B}" dt="2022-04-06T09:29:52.398" v="36"/>
          <pc:sldLayoutMkLst>
            <pc:docMk/>
            <pc:sldMasterMk cId="3479786179" sldId="2147484020"/>
            <pc:sldLayoutMk cId="4279771446" sldId="2147484023"/>
          </pc:sldLayoutMkLst>
        </pc:sldLayoutChg>
        <pc:sldLayoutChg chg="add del mod replId">
          <pc:chgData name="Cristian Dumitru (2108821)" userId="S::2108821@student.uwtsd.ac.uk::3034b949-9384-4812-b6d7-8e5a3a953983" providerId="AD" clId="Web-{AB6FB7FE-199E-409D-8DD6-24178022288B}" dt="2022-04-06T09:29:52.398" v="36"/>
          <pc:sldLayoutMkLst>
            <pc:docMk/>
            <pc:sldMasterMk cId="3479786179" sldId="2147484020"/>
            <pc:sldLayoutMk cId="3416237684" sldId="2147484024"/>
          </pc:sldLayoutMkLst>
        </pc:sldLayoutChg>
        <pc:sldLayoutChg chg="add del mod replId">
          <pc:chgData name="Cristian Dumitru (2108821)" userId="S::2108821@student.uwtsd.ac.uk::3034b949-9384-4812-b6d7-8e5a3a953983" providerId="AD" clId="Web-{AB6FB7FE-199E-409D-8DD6-24178022288B}" dt="2022-04-06T09:29:52.398" v="36"/>
          <pc:sldLayoutMkLst>
            <pc:docMk/>
            <pc:sldMasterMk cId="3479786179" sldId="2147484020"/>
            <pc:sldLayoutMk cId="2434381602" sldId="2147484025"/>
          </pc:sldLayoutMkLst>
        </pc:sldLayoutChg>
        <pc:sldLayoutChg chg="add del mod replId">
          <pc:chgData name="Cristian Dumitru (2108821)" userId="S::2108821@student.uwtsd.ac.uk::3034b949-9384-4812-b6d7-8e5a3a953983" providerId="AD" clId="Web-{AB6FB7FE-199E-409D-8DD6-24178022288B}" dt="2022-04-06T09:29:52.398" v="36"/>
          <pc:sldLayoutMkLst>
            <pc:docMk/>
            <pc:sldMasterMk cId="3479786179" sldId="2147484020"/>
            <pc:sldLayoutMk cId="3496078395" sldId="2147484026"/>
          </pc:sldLayoutMkLst>
        </pc:sldLayoutChg>
        <pc:sldLayoutChg chg="add del mod replId">
          <pc:chgData name="Cristian Dumitru (2108821)" userId="S::2108821@student.uwtsd.ac.uk::3034b949-9384-4812-b6d7-8e5a3a953983" providerId="AD" clId="Web-{AB6FB7FE-199E-409D-8DD6-24178022288B}" dt="2022-04-06T09:29:52.398" v="36"/>
          <pc:sldLayoutMkLst>
            <pc:docMk/>
            <pc:sldMasterMk cId="3479786179" sldId="2147484020"/>
            <pc:sldLayoutMk cId="2048634127" sldId="2147484027"/>
          </pc:sldLayoutMkLst>
        </pc:sldLayoutChg>
        <pc:sldLayoutChg chg="add del mod replId">
          <pc:chgData name="Cristian Dumitru (2108821)" userId="S::2108821@student.uwtsd.ac.uk::3034b949-9384-4812-b6d7-8e5a3a953983" providerId="AD" clId="Web-{AB6FB7FE-199E-409D-8DD6-24178022288B}" dt="2022-04-06T09:29:52.398" v="36"/>
          <pc:sldLayoutMkLst>
            <pc:docMk/>
            <pc:sldMasterMk cId="3479786179" sldId="2147484020"/>
            <pc:sldLayoutMk cId="66916878" sldId="2147484028"/>
          </pc:sldLayoutMkLst>
        </pc:sldLayoutChg>
        <pc:sldLayoutChg chg="add del mod replId">
          <pc:chgData name="Cristian Dumitru (2108821)" userId="S::2108821@student.uwtsd.ac.uk::3034b949-9384-4812-b6d7-8e5a3a953983" providerId="AD" clId="Web-{AB6FB7FE-199E-409D-8DD6-24178022288B}" dt="2022-04-06T09:29:52.398" v="36"/>
          <pc:sldLayoutMkLst>
            <pc:docMk/>
            <pc:sldMasterMk cId="3479786179" sldId="2147484020"/>
            <pc:sldLayoutMk cId="424889598" sldId="2147484029"/>
          </pc:sldLayoutMkLst>
        </pc:sldLayoutChg>
        <pc:sldLayoutChg chg="add del mod replId">
          <pc:chgData name="Cristian Dumitru (2108821)" userId="S::2108821@student.uwtsd.ac.uk::3034b949-9384-4812-b6d7-8e5a3a953983" providerId="AD" clId="Web-{AB6FB7FE-199E-409D-8DD6-24178022288B}" dt="2022-04-06T09:29:52.398" v="36"/>
          <pc:sldLayoutMkLst>
            <pc:docMk/>
            <pc:sldMasterMk cId="3479786179" sldId="2147484020"/>
            <pc:sldLayoutMk cId="1764276771" sldId="2147484030"/>
          </pc:sldLayoutMkLst>
        </pc:sldLayoutChg>
        <pc:sldLayoutChg chg="add del mod replId">
          <pc:chgData name="Cristian Dumitru (2108821)" userId="S::2108821@student.uwtsd.ac.uk::3034b949-9384-4812-b6d7-8e5a3a953983" providerId="AD" clId="Web-{AB6FB7FE-199E-409D-8DD6-24178022288B}" dt="2022-04-06T09:29:52.398" v="36"/>
          <pc:sldLayoutMkLst>
            <pc:docMk/>
            <pc:sldMasterMk cId="3479786179" sldId="2147484020"/>
            <pc:sldLayoutMk cId="2589835633" sldId="2147484031"/>
          </pc:sldLayoutMkLst>
        </pc:sldLayoutChg>
        <pc:sldLayoutChg chg="add del mod replId">
          <pc:chgData name="Cristian Dumitru (2108821)" userId="S::2108821@student.uwtsd.ac.uk::3034b949-9384-4812-b6d7-8e5a3a953983" providerId="AD" clId="Web-{AB6FB7FE-199E-409D-8DD6-24178022288B}" dt="2022-04-06T09:29:52.398" v="36"/>
          <pc:sldLayoutMkLst>
            <pc:docMk/>
            <pc:sldMasterMk cId="3479786179" sldId="2147484020"/>
            <pc:sldLayoutMk cId="2289891786" sldId="2147484032"/>
          </pc:sldLayoutMkLst>
        </pc:sldLayoutChg>
        <pc:sldLayoutChg chg="add del mod replId">
          <pc:chgData name="Cristian Dumitru (2108821)" userId="S::2108821@student.uwtsd.ac.uk::3034b949-9384-4812-b6d7-8e5a3a953983" providerId="AD" clId="Web-{AB6FB7FE-199E-409D-8DD6-24178022288B}" dt="2022-04-06T09:29:52.398" v="36"/>
          <pc:sldLayoutMkLst>
            <pc:docMk/>
            <pc:sldMasterMk cId="3479786179" sldId="2147484020"/>
            <pc:sldLayoutMk cId="3802376273" sldId="2147484033"/>
          </pc:sldLayoutMkLst>
        </pc:sldLayoutChg>
        <pc:sldLayoutChg chg="add del mod replId">
          <pc:chgData name="Cristian Dumitru (2108821)" userId="S::2108821@student.uwtsd.ac.uk::3034b949-9384-4812-b6d7-8e5a3a953983" providerId="AD" clId="Web-{AB6FB7FE-199E-409D-8DD6-24178022288B}" dt="2022-04-06T09:29:52.398" v="36"/>
          <pc:sldLayoutMkLst>
            <pc:docMk/>
            <pc:sldMasterMk cId="3479786179" sldId="2147484020"/>
            <pc:sldLayoutMk cId="286374832" sldId="2147484034"/>
          </pc:sldLayoutMkLst>
        </pc:sldLayoutChg>
        <pc:sldLayoutChg chg="add del mod replId">
          <pc:chgData name="Cristian Dumitru (2108821)" userId="S::2108821@student.uwtsd.ac.uk::3034b949-9384-4812-b6d7-8e5a3a953983" providerId="AD" clId="Web-{AB6FB7FE-199E-409D-8DD6-24178022288B}" dt="2022-04-06T09:29:52.398" v="36"/>
          <pc:sldLayoutMkLst>
            <pc:docMk/>
            <pc:sldMasterMk cId="3479786179" sldId="2147484020"/>
            <pc:sldLayoutMk cId="1995983494" sldId="2147484035"/>
          </pc:sldLayoutMkLst>
        </pc:sldLayoutChg>
        <pc:sldLayoutChg chg="add del mod replId">
          <pc:chgData name="Cristian Dumitru (2108821)" userId="S::2108821@student.uwtsd.ac.uk::3034b949-9384-4812-b6d7-8e5a3a953983" providerId="AD" clId="Web-{AB6FB7FE-199E-409D-8DD6-24178022288B}" dt="2022-04-06T09:29:52.398" v="36"/>
          <pc:sldLayoutMkLst>
            <pc:docMk/>
            <pc:sldMasterMk cId="3479786179" sldId="2147484020"/>
            <pc:sldLayoutMk cId="2384813803" sldId="2147484036"/>
          </pc:sldLayoutMkLst>
        </pc:sldLayoutChg>
        <pc:sldLayoutChg chg="add del mod replId">
          <pc:chgData name="Cristian Dumitru (2108821)" userId="S::2108821@student.uwtsd.ac.uk::3034b949-9384-4812-b6d7-8e5a3a953983" providerId="AD" clId="Web-{AB6FB7FE-199E-409D-8DD6-24178022288B}" dt="2022-04-06T09:29:52.398" v="36"/>
          <pc:sldLayoutMkLst>
            <pc:docMk/>
            <pc:sldMasterMk cId="3479786179" sldId="2147484020"/>
            <pc:sldLayoutMk cId="3424692056" sldId="2147484037"/>
          </pc:sldLayoutMkLst>
        </pc:sldLayoutChg>
      </pc:sldMasterChg>
      <pc:sldMasterChg chg="add del addSldLayout delSldLayout modSldLayout">
        <pc:chgData name="Cristian Dumitru (2108821)" userId="S::2108821@student.uwtsd.ac.uk::3034b949-9384-4812-b6d7-8e5a3a953983" providerId="AD" clId="Web-{AB6FB7FE-199E-409D-8DD6-24178022288B}" dt="2022-04-06T09:30:02.320" v="37"/>
        <pc:sldMasterMkLst>
          <pc:docMk/>
          <pc:sldMasterMk cId="1246605225" sldId="2147484038"/>
        </pc:sldMasterMkLst>
        <pc:sldLayoutChg chg="add del mod replId">
          <pc:chgData name="Cristian Dumitru (2108821)" userId="S::2108821@student.uwtsd.ac.uk::3034b949-9384-4812-b6d7-8e5a3a953983" providerId="AD" clId="Web-{AB6FB7FE-199E-409D-8DD6-24178022288B}" dt="2022-04-06T09:30:02.320" v="37"/>
          <pc:sldLayoutMkLst>
            <pc:docMk/>
            <pc:sldMasterMk cId="1246605225" sldId="2147484038"/>
            <pc:sldLayoutMk cId="665594885" sldId="2147484039"/>
          </pc:sldLayoutMkLst>
        </pc:sldLayoutChg>
        <pc:sldLayoutChg chg="add del mod replId">
          <pc:chgData name="Cristian Dumitru (2108821)" userId="S::2108821@student.uwtsd.ac.uk::3034b949-9384-4812-b6d7-8e5a3a953983" providerId="AD" clId="Web-{AB6FB7FE-199E-409D-8DD6-24178022288B}" dt="2022-04-06T09:30:02.320" v="37"/>
          <pc:sldLayoutMkLst>
            <pc:docMk/>
            <pc:sldMasterMk cId="1246605225" sldId="2147484038"/>
            <pc:sldLayoutMk cId="603247392" sldId="2147484040"/>
          </pc:sldLayoutMkLst>
        </pc:sldLayoutChg>
        <pc:sldLayoutChg chg="add del mod replId">
          <pc:chgData name="Cristian Dumitru (2108821)" userId="S::2108821@student.uwtsd.ac.uk::3034b949-9384-4812-b6d7-8e5a3a953983" providerId="AD" clId="Web-{AB6FB7FE-199E-409D-8DD6-24178022288B}" dt="2022-04-06T09:30:02.320" v="37"/>
          <pc:sldLayoutMkLst>
            <pc:docMk/>
            <pc:sldMasterMk cId="1246605225" sldId="2147484038"/>
            <pc:sldLayoutMk cId="3163552424" sldId="2147484041"/>
          </pc:sldLayoutMkLst>
        </pc:sldLayoutChg>
        <pc:sldLayoutChg chg="add del mod replId">
          <pc:chgData name="Cristian Dumitru (2108821)" userId="S::2108821@student.uwtsd.ac.uk::3034b949-9384-4812-b6d7-8e5a3a953983" providerId="AD" clId="Web-{AB6FB7FE-199E-409D-8DD6-24178022288B}" dt="2022-04-06T09:30:02.320" v="37"/>
          <pc:sldLayoutMkLst>
            <pc:docMk/>
            <pc:sldMasterMk cId="1246605225" sldId="2147484038"/>
            <pc:sldLayoutMk cId="791096442" sldId="2147484042"/>
          </pc:sldLayoutMkLst>
        </pc:sldLayoutChg>
        <pc:sldLayoutChg chg="add del mod replId">
          <pc:chgData name="Cristian Dumitru (2108821)" userId="S::2108821@student.uwtsd.ac.uk::3034b949-9384-4812-b6d7-8e5a3a953983" providerId="AD" clId="Web-{AB6FB7FE-199E-409D-8DD6-24178022288B}" dt="2022-04-06T09:30:02.320" v="37"/>
          <pc:sldLayoutMkLst>
            <pc:docMk/>
            <pc:sldMasterMk cId="1246605225" sldId="2147484038"/>
            <pc:sldLayoutMk cId="2188165019" sldId="2147484043"/>
          </pc:sldLayoutMkLst>
        </pc:sldLayoutChg>
        <pc:sldLayoutChg chg="add del mod replId">
          <pc:chgData name="Cristian Dumitru (2108821)" userId="S::2108821@student.uwtsd.ac.uk::3034b949-9384-4812-b6d7-8e5a3a953983" providerId="AD" clId="Web-{AB6FB7FE-199E-409D-8DD6-24178022288B}" dt="2022-04-06T09:30:02.320" v="37"/>
          <pc:sldLayoutMkLst>
            <pc:docMk/>
            <pc:sldMasterMk cId="1246605225" sldId="2147484038"/>
            <pc:sldLayoutMk cId="4194898824" sldId="2147484044"/>
          </pc:sldLayoutMkLst>
        </pc:sldLayoutChg>
        <pc:sldLayoutChg chg="add del mod replId">
          <pc:chgData name="Cristian Dumitru (2108821)" userId="S::2108821@student.uwtsd.ac.uk::3034b949-9384-4812-b6d7-8e5a3a953983" providerId="AD" clId="Web-{AB6FB7FE-199E-409D-8DD6-24178022288B}" dt="2022-04-06T09:30:02.320" v="37"/>
          <pc:sldLayoutMkLst>
            <pc:docMk/>
            <pc:sldMasterMk cId="1246605225" sldId="2147484038"/>
            <pc:sldLayoutMk cId="1125241192" sldId="2147484045"/>
          </pc:sldLayoutMkLst>
        </pc:sldLayoutChg>
        <pc:sldLayoutChg chg="add del mod replId">
          <pc:chgData name="Cristian Dumitru (2108821)" userId="S::2108821@student.uwtsd.ac.uk::3034b949-9384-4812-b6d7-8e5a3a953983" providerId="AD" clId="Web-{AB6FB7FE-199E-409D-8DD6-24178022288B}" dt="2022-04-06T09:30:02.320" v="37"/>
          <pc:sldLayoutMkLst>
            <pc:docMk/>
            <pc:sldMasterMk cId="1246605225" sldId="2147484038"/>
            <pc:sldLayoutMk cId="3124186384" sldId="2147484046"/>
          </pc:sldLayoutMkLst>
        </pc:sldLayoutChg>
        <pc:sldLayoutChg chg="add del mod replId">
          <pc:chgData name="Cristian Dumitru (2108821)" userId="S::2108821@student.uwtsd.ac.uk::3034b949-9384-4812-b6d7-8e5a3a953983" providerId="AD" clId="Web-{AB6FB7FE-199E-409D-8DD6-24178022288B}" dt="2022-04-06T09:30:02.320" v="37"/>
          <pc:sldLayoutMkLst>
            <pc:docMk/>
            <pc:sldMasterMk cId="1246605225" sldId="2147484038"/>
            <pc:sldLayoutMk cId="3051096711" sldId="2147484047"/>
          </pc:sldLayoutMkLst>
        </pc:sldLayoutChg>
        <pc:sldLayoutChg chg="add del mod replId">
          <pc:chgData name="Cristian Dumitru (2108821)" userId="S::2108821@student.uwtsd.ac.uk::3034b949-9384-4812-b6d7-8e5a3a953983" providerId="AD" clId="Web-{AB6FB7FE-199E-409D-8DD6-24178022288B}" dt="2022-04-06T09:30:02.320" v="37"/>
          <pc:sldLayoutMkLst>
            <pc:docMk/>
            <pc:sldMasterMk cId="1246605225" sldId="2147484038"/>
            <pc:sldLayoutMk cId="410571743" sldId="2147484048"/>
          </pc:sldLayoutMkLst>
        </pc:sldLayoutChg>
        <pc:sldLayoutChg chg="add del mod replId">
          <pc:chgData name="Cristian Dumitru (2108821)" userId="S::2108821@student.uwtsd.ac.uk::3034b949-9384-4812-b6d7-8e5a3a953983" providerId="AD" clId="Web-{AB6FB7FE-199E-409D-8DD6-24178022288B}" dt="2022-04-06T09:30:02.320" v="37"/>
          <pc:sldLayoutMkLst>
            <pc:docMk/>
            <pc:sldMasterMk cId="1246605225" sldId="2147484038"/>
            <pc:sldLayoutMk cId="2018067463" sldId="2147484049"/>
          </pc:sldLayoutMkLst>
        </pc:sldLayoutChg>
        <pc:sldLayoutChg chg="add del mod replId">
          <pc:chgData name="Cristian Dumitru (2108821)" userId="S::2108821@student.uwtsd.ac.uk::3034b949-9384-4812-b6d7-8e5a3a953983" providerId="AD" clId="Web-{AB6FB7FE-199E-409D-8DD6-24178022288B}" dt="2022-04-06T09:30:02.320" v="37"/>
          <pc:sldLayoutMkLst>
            <pc:docMk/>
            <pc:sldMasterMk cId="1246605225" sldId="2147484038"/>
            <pc:sldLayoutMk cId="853610587" sldId="2147484050"/>
          </pc:sldLayoutMkLst>
        </pc:sldLayoutChg>
        <pc:sldLayoutChg chg="add del mod replId">
          <pc:chgData name="Cristian Dumitru (2108821)" userId="S::2108821@student.uwtsd.ac.uk::3034b949-9384-4812-b6d7-8e5a3a953983" providerId="AD" clId="Web-{AB6FB7FE-199E-409D-8DD6-24178022288B}" dt="2022-04-06T09:30:02.320" v="37"/>
          <pc:sldLayoutMkLst>
            <pc:docMk/>
            <pc:sldMasterMk cId="1246605225" sldId="2147484038"/>
            <pc:sldLayoutMk cId="114003691" sldId="2147484051"/>
          </pc:sldLayoutMkLst>
        </pc:sldLayoutChg>
        <pc:sldLayoutChg chg="add del mod replId">
          <pc:chgData name="Cristian Dumitru (2108821)" userId="S::2108821@student.uwtsd.ac.uk::3034b949-9384-4812-b6d7-8e5a3a953983" providerId="AD" clId="Web-{AB6FB7FE-199E-409D-8DD6-24178022288B}" dt="2022-04-06T09:30:02.320" v="37"/>
          <pc:sldLayoutMkLst>
            <pc:docMk/>
            <pc:sldMasterMk cId="1246605225" sldId="2147484038"/>
            <pc:sldLayoutMk cId="2273224504" sldId="2147484052"/>
          </pc:sldLayoutMkLst>
        </pc:sldLayoutChg>
        <pc:sldLayoutChg chg="add del mod replId">
          <pc:chgData name="Cristian Dumitru (2108821)" userId="S::2108821@student.uwtsd.ac.uk::3034b949-9384-4812-b6d7-8e5a3a953983" providerId="AD" clId="Web-{AB6FB7FE-199E-409D-8DD6-24178022288B}" dt="2022-04-06T09:30:02.320" v="37"/>
          <pc:sldLayoutMkLst>
            <pc:docMk/>
            <pc:sldMasterMk cId="1246605225" sldId="2147484038"/>
            <pc:sldLayoutMk cId="1158346865" sldId="2147484053"/>
          </pc:sldLayoutMkLst>
        </pc:sldLayoutChg>
        <pc:sldLayoutChg chg="add del mod replId">
          <pc:chgData name="Cristian Dumitru (2108821)" userId="S::2108821@student.uwtsd.ac.uk::3034b949-9384-4812-b6d7-8e5a3a953983" providerId="AD" clId="Web-{AB6FB7FE-199E-409D-8DD6-24178022288B}" dt="2022-04-06T09:30:02.320" v="37"/>
          <pc:sldLayoutMkLst>
            <pc:docMk/>
            <pc:sldMasterMk cId="1246605225" sldId="2147484038"/>
            <pc:sldLayoutMk cId="2660076807" sldId="2147484054"/>
          </pc:sldLayoutMkLst>
        </pc:sldLayoutChg>
        <pc:sldLayoutChg chg="add del mod replId">
          <pc:chgData name="Cristian Dumitru (2108821)" userId="S::2108821@student.uwtsd.ac.uk::3034b949-9384-4812-b6d7-8e5a3a953983" providerId="AD" clId="Web-{AB6FB7FE-199E-409D-8DD6-24178022288B}" dt="2022-04-06T09:30:02.320" v="37"/>
          <pc:sldLayoutMkLst>
            <pc:docMk/>
            <pc:sldMasterMk cId="1246605225" sldId="2147484038"/>
            <pc:sldLayoutMk cId="2950917704" sldId="2147484055"/>
          </pc:sldLayoutMkLst>
        </pc:sldLayoutChg>
      </pc:sldMasterChg>
      <pc:sldMasterChg chg="add del addSldLayout delSldLayout modSldLayout">
        <pc:chgData name="Cristian Dumitru (2108821)" userId="S::2108821@student.uwtsd.ac.uk::3034b949-9384-4812-b6d7-8e5a3a953983" providerId="AD" clId="Web-{AB6FB7FE-199E-409D-8DD6-24178022288B}" dt="2022-04-06T09:30:23.008" v="38"/>
        <pc:sldMasterMkLst>
          <pc:docMk/>
          <pc:sldMasterMk cId="2811408455" sldId="2147484056"/>
        </pc:sldMasterMkLst>
        <pc:sldLayoutChg chg="add del mod replId">
          <pc:chgData name="Cristian Dumitru (2108821)" userId="S::2108821@student.uwtsd.ac.uk::3034b949-9384-4812-b6d7-8e5a3a953983" providerId="AD" clId="Web-{AB6FB7FE-199E-409D-8DD6-24178022288B}" dt="2022-04-06T09:30:23.008" v="38"/>
          <pc:sldLayoutMkLst>
            <pc:docMk/>
            <pc:sldMasterMk cId="2811408455" sldId="2147484056"/>
            <pc:sldLayoutMk cId="1109763760" sldId="2147484057"/>
          </pc:sldLayoutMkLst>
        </pc:sldLayoutChg>
        <pc:sldLayoutChg chg="add del mod replId">
          <pc:chgData name="Cristian Dumitru (2108821)" userId="S::2108821@student.uwtsd.ac.uk::3034b949-9384-4812-b6d7-8e5a3a953983" providerId="AD" clId="Web-{AB6FB7FE-199E-409D-8DD6-24178022288B}" dt="2022-04-06T09:30:23.008" v="38"/>
          <pc:sldLayoutMkLst>
            <pc:docMk/>
            <pc:sldMasterMk cId="2811408455" sldId="2147484056"/>
            <pc:sldLayoutMk cId="3893200199" sldId="2147484058"/>
          </pc:sldLayoutMkLst>
        </pc:sldLayoutChg>
        <pc:sldLayoutChg chg="add del mod replId">
          <pc:chgData name="Cristian Dumitru (2108821)" userId="S::2108821@student.uwtsd.ac.uk::3034b949-9384-4812-b6d7-8e5a3a953983" providerId="AD" clId="Web-{AB6FB7FE-199E-409D-8DD6-24178022288B}" dt="2022-04-06T09:30:23.008" v="38"/>
          <pc:sldLayoutMkLst>
            <pc:docMk/>
            <pc:sldMasterMk cId="2811408455" sldId="2147484056"/>
            <pc:sldLayoutMk cId="3908400475" sldId="2147484059"/>
          </pc:sldLayoutMkLst>
        </pc:sldLayoutChg>
        <pc:sldLayoutChg chg="add del mod replId">
          <pc:chgData name="Cristian Dumitru (2108821)" userId="S::2108821@student.uwtsd.ac.uk::3034b949-9384-4812-b6d7-8e5a3a953983" providerId="AD" clId="Web-{AB6FB7FE-199E-409D-8DD6-24178022288B}" dt="2022-04-06T09:30:23.008" v="38"/>
          <pc:sldLayoutMkLst>
            <pc:docMk/>
            <pc:sldMasterMk cId="2811408455" sldId="2147484056"/>
            <pc:sldLayoutMk cId="3325421277" sldId="2147484060"/>
          </pc:sldLayoutMkLst>
        </pc:sldLayoutChg>
        <pc:sldLayoutChg chg="add del mod replId">
          <pc:chgData name="Cristian Dumitru (2108821)" userId="S::2108821@student.uwtsd.ac.uk::3034b949-9384-4812-b6d7-8e5a3a953983" providerId="AD" clId="Web-{AB6FB7FE-199E-409D-8DD6-24178022288B}" dt="2022-04-06T09:30:23.008" v="38"/>
          <pc:sldLayoutMkLst>
            <pc:docMk/>
            <pc:sldMasterMk cId="2811408455" sldId="2147484056"/>
            <pc:sldLayoutMk cId="4215569571" sldId="2147484061"/>
          </pc:sldLayoutMkLst>
        </pc:sldLayoutChg>
        <pc:sldLayoutChg chg="add del mod replId">
          <pc:chgData name="Cristian Dumitru (2108821)" userId="S::2108821@student.uwtsd.ac.uk::3034b949-9384-4812-b6d7-8e5a3a953983" providerId="AD" clId="Web-{AB6FB7FE-199E-409D-8DD6-24178022288B}" dt="2022-04-06T09:30:23.008" v="38"/>
          <pc:sldLayoutMkLst>
            <pc:docMk/>
            <pc:sldMasterMk cId="2811408455" sldId="2147484056"/>
            <pc:sldLayoutMk cId="2626907895" sldId="2147484062"/>
          </pc:sldLayoutMkLst>
        </pc:sldLayoutChg>
        <pc:sldLayoutChg chg="add del mod replId">
          <pc:chgData name="Cristian Dumitru (2108821)" userId="S::2108821@student.uwtsd.ac.uk::3034b949-9384-4812-b6d7-8e5a3a953983" providerId="AD" clId="Web-{AB6FB7FE-199E-409D-8DD6-24178022288B}" dt="2022-04-06T09:30:23.008" v="38"/>
          <pc:sldLayoutMkLst>
            <pc:docMk/>
            <pc:sldMasterMk cId="2811408455" sldId="2147484056"/>
            <pc:sldLayoutMk cId="23170775" sldId="2147484063"/>
          </pc:sldLayoutMkLst>
        </pc:sldLayoutChg>
        <pc:sldLayoutChg chg="add del mod replId">
          <pc:chgData name="Cristian Dumitru (2108821)" userId="S::2108821@student.uwtsd.ac.uk::3034b949-9384-4812-b6d7-8e5a3a953983" providerId="AD" clId="Web-{AB6FB7FE-199E-409D-8DD6-24178022288B}" dt="2022-04-06T09:30:23.008" v="38"/>
          <pc:sldLayoutMkLst>
            <pc:docMk/>
            <pc:sldMasterMk cId="2811408455" sldId="2147484056"/>
            <pc:sldLayoutMk cId="3438391805" sldId="2147484064"/>
          </pc:sldLayoutMkLst>
        </pc:sldLayoutChg>
        <pc:sldLayoutChg chg="add del mod replId">
          <pc:chgData name="Cristian Dumitru (2108821)" userId="S::2108821@student.uwtsd.ac.uk::3034b949-9384-4812-b6d7-8e5a3a953983" providerId="AD" clId="Web-{AB6FB7FE-199E-409D-8DD6-24178022288B}" dt="2022-04-06T09:30:23.008" v="38"/>
          <pc:sldLayoutMkLst>
            <pc:docMk/>
            <pc:sldMasterMk cId="2811408455" sldId="2147484056"/>
            <pc:sldLayoutMk cId="1888118526" sldId="2147484065"/>
          </pc:sldLayoutMkLst>
        </pc:sldLayoutChg>
        <pc:sldLayoutChg chg="add del mod replId">
          <pc:chgData name="Cristian Dumitru (2108821)" userId="S::2108821@student.uwtsd.ac.uk::3034b949-9384-4812-b6d7-8e5a3a953983" providerId="AD" clId="Web-{AB6FB7FE-199E-409D-8DD6-24178022288B}" dt="2022-04-06T09:30:23.008" v="38"/>
          <pc:sldLayoutMkLst>
            <pc:docMk/>
            <pc:sldMasterMk cId="2811408455" sldId="2147484056"/>
            <pc:sldLayoutMk cId="1290232582" sldId="2147484066"/>
          </pc:sldLayoutMkLst>
        </pc:sldLayoutChg>
        <pc:sldLayoutChg chg="add del mod replId">
          <pc:chgData name="Cristian Dumitru (2108821)" userId="S::2108821@student.uwtsd.ac.uk::3034b949-9384-4812-b6d7-8e5a3a953983" providerId="AD" clId="Web-{AB6FB7FE-199E-409D-8DD6-24178022288B}" dt="2022-04-06T09:30:23.008" v="38"/>
          <pc:sldLayoutMkLst>
            <pc:docMk/>
            <pc:sldMasterMk cId="2811408455" sldId="2147484056"/>
            <pc:sldLayoutMk cId="2113997140" sldId="2147484067"/>
          </pc:sldLayoutMkLst>
        </pc:sldLayoutChg>
        <pc:sldLayoutChg chg="add del mod replId">
          <pc:chgData name="Cristian Dumitru (2108821)" userId="S::2108821@student.uwtsd.ac.uk::3034b949-9384-4812-b6d7-8e5a3a953983" providerId="AD" clId="Web-{AB6FB7FE-199E-409D-8DD6-24178022288B}" dt="2022-04-06T09:30:23.008" v="38"/>
          <pc:sldLayoutMkLst>
            <pc:docMk/>
            <pc:sldMasterMk cId="2811408455" sldId="2147484056"/>
            <pc:sldLayoutMk cId="1764697694" sldId="2147484068"/>
          </pc:sldLayoutMkLst>
        </pc:sldLayoutChg>
        <pc:sldLayoutChg chg="add del mod replId">
          <pc:chgData name="Cristian Dumitru (2108821)" userId="S::2108821@student.uwtsd.ac.uk::3034b949-9384-4812-b6d7-8e5a3a953983" providerId="AD" clId="Web-{AB6FB7FE-199E-409D-8DD6-24178022288B}" dt="2022-04-06T09:30:23.008" v="38"/>
          <pc:sldLayoutMkLst>
            <pc:docMk/>
            <pc:sldMasterMk cId="2811408455" sldId="2147484056"/>
            <pc:sldLayoutMk cId="1361183523" sldId="2147484069"/>
          </pc:sldLayoutMkLst>
        </pc:sldLayoutChg>
        <pc:sldLayoutChg chg="add del mod replId">
          <pc:chgData name="Cristian Dumitru (2108821)" userId="S::2108821@student.uwtsd.ac.uk::3034b949-9384-4812-b6d7-8e5a3a953983" providerId="AD" clId="Web-{AB6FB7FE-199E-409D-8DD6-24178022288B}" dt="2022-04-06T09:30:23.008" v="38"/>
          <pc:sldLayoutMkLst>
            <pc:docMk/>
            <pc:sldMasterMk cId="2811408455" sldId="2147484056"/>
            <pc:sldLayoutMk cId="3765697298" sldId="2147484070"/>
          </pc:sldLayoutMkLst>
        </pc:sldLayoutChg>
        <pc:sldLayoutChg chg="add del mod replId">
          <pc:chgData name="Cristian Dumitru (2108821)" userId="S::2108821@student.uwtsd.ac.uk::3034b949-9384-4812-b6d7-8e5a3a953983" providerId="AD" clId="Web-{AB6FB7FE-199E-409D-8DD6-24178022288B}" dt="2022-04-06T09:30:23.008" v="38"/>
          <pc:sldLayoutMkLst>
            <pc:docMk/>
            <pc:sldMasterMk cId="2811408455" sldId="2147484056"/>
            <pc:sldLayoutMk cId="176817275" sldId="2147484071"/>
          </pc:sldLayoutMkLst>
        </pc:sldLayoutChg>
        <pc:sldLayoutChg chg="add del mod replId">
          <pc:chgData name="Cristian Dumitru (2108821)" userId="S::2108821@student.uwtsd.ac.uk::3034b949-9384-4812-b6d7-8e5a3a953983" providerId="AD" clId="Web-{AB6FB7FE-199E-409D-8DD6-24178022288B}" dt="2022-04-06T09:30:23.008" v="38"/>
          <pc:sldLayoutMkLst>
            <pc:docMk/>
            <pc:sldMasterMk cId="2811408455" sldId="2147484056"/>
            <pc:sldLayoutMk cId="3516759426" sldId="2147484072"/>
          </pc:sldLayoutMkLst>
        </pc:sldLayoutChg>
      </pc:sldMasterChg>
      <pc:sldMasterChg chg="add del addSldLayout delSldLayout modSldLayout">
        <pc:chgData name="Cristian Dumitru (2108821)" userId="S::2108821@student.uwtsd.ac.uk::3034b949-9384-4812-b6d7-8e5a3a953983" providerId="AD" clId="Web-{AB6FB7FE-199E-409D-8DD6-24178022288B}" dt="2022-04-06T09:31:00.290" v="41"/>
        <pc:sldMasterMkLst>
          <pc:docMk/>
          <pc:sldMasterMk cId="1187924743" sldId="2147484073"/>
        </pc:sldMasterMkLst>
        <pc:sldLayoutChg chg="add del mod replId">
          <pc:chgData name="Cristian Dumitru (2108821)" userId="S::2108821@student.uwtsd.ac.uk::3034b949-9384-4812-b6d7-8e5a3a953983" providerId="AD" clId="Web-{AB6FB7FE-199E-409D-8DD6-24178022288B}" dt="2022-04-06T09:31:00.290" v="41"/>
          <pc:sldLayoutMkLst>
            <pc:docMk/>
            <pc:sldMasterMk cId="1187924743" sldId="2147484073"/>
            <pc:sldLayoutMk cId="1890842981" sldId="2147484074"/>
          </pc:sldLayoutMkLst>
        </pc:sldLayoutChg>
        <pc:sldLayoutChg chg="add del mod replId">
          <pc:chgData name="Cristian Dumitru (2108821)" userId="S::2108821@student.uwtsd.ac.uk::3034b949-9384-4812-b6d7-8e5a3a953983" providerId="AD" clId="Web-{AB6FB7FE-199E-409D-8DD6-24178022288B}" dt="2022-04-06T09:31:00.290" v="41"/>
          <pc:sldLayoutMkLst>
            <pc:docMk/>
            <pc:sldMasterMk cId="1187924743" sldId="2147484073"/>
            <pc:sldLayoutMk cId="266696306" sldId="2147484075"/>
          </pc:sldLayoutMkLst>
        </pc:sldLayoutChg>
        <pc:sldLayoutChg chg="add del mod replId">
          <pc:chgData name="Cristian Dumitru (2108821)" userId="S::2108821@student.uwtsd.ac.uk::3034b949-9384-4812-b6d7-8e5a3a953983" providerId="AD" clId="Web-{AB6FB7FE-199E-409D-8DD6-24178022288B}" dt="2022-04-06T09:31:00.290" v="41"/>
          <pc:sldLayoutMkLst>
            <pc:docMk/>
            <pc:sldMasterMk cId="1187924743" sldId="2147484073"/>
            <pc:sldLayoutMk cId="3284061466" sldId="2147484076"/>
          </pc:sldLayoutMkLst>
        </pc:sldLayoutChg>
        <pc:sldLayoutChg chg="add del mod replId">
          <pc:chgData name="Cristian Dumitru (2108821)" userId="S::2108821@student.uwtsd.ac.uk::3034b949-9384-4812-b6d7-8e5a3a953983" providerId="AD" clId="Web-{AB6FB7FE-199E-409D-8DD6-24178022288B}" dt="2022-04-06T09:31:00.290" v="41"/>
          <pc:sldLayoutMkLst>
            <pc:docMk/>
            <pc:sldMasterMk cId="1187924743" sldId="2147484073"/>
            <pc:sldLayoutMk cId="3798566186" sldId="2147484077"/>
          </pc:sldLayoutMkLst>
        </pc:sldLayoutChg>
        <pc:sldLayoutChg chg="add del mod replId">
          <pc:chgData name="Cristian Dumitru (2108821)" userId="S::2108821@student.uwtsd.ac.uk::3034b949-9384-4812-b6d7-8e5a3a953983" providerId="AD" clId="Web-{AB6FB7FE-199E-409D-8DD6-24178022288B}" dt="2022-04-06T09:31:00.290" v="41"/>
          <pc:sldLayoutMkLst>
            <pc:docMk/>
            <pc:sldMasterMk cId="1187924743" sldId="2147484073"/>
            <pc:sldLayoutMk cId="3879235495" sldId="2147484078"/>
          </pc:sldLayoutMkLst>
        </pc:sldLayoutChg>
        <pc:sldLayoutChg chg="add del mod replId">
          <pc:chgData name="Cristian Dumitru (2108821)" userId="S::2108821@student.uwtsd.ac.uk::3034b949-9384-4812-b6d7-8e5a3a953983" providerId="AD" clId="Web-{AB6FB7FE-199E-409D-8DD6-24178022288B}" dt="2022-04-06T09:31:00.290" v="41"/>
          <pc:sldLayoutMkLst>
            <pc:docMk/>
            <pc:sldMasterMk cId="1187924743" sldId="2147484073"/>
            <pc:sldLayoutMk cId="3302047181" sldId="2147484079"/>
          </pc:sldLayoutMkLst>
        </pc:sldLayoutChg>
        <pc:sldLayoutChg chg="add del mod replId">
          <pc:chgData name="Cristian Dumitru (2108821)" userId="S::2108821@student.uwtsd.ac.uk::3034b949-9384-4812-b6d7-8e5a3a953983" providerId="AD" clId="Web-{AB6FB7FE-199E-409D-8DD6-24178022288B}" dt="2022-04-06T09:31:00.290" v="41"/>
          <pc:sldLayoutMkLst>
            <pc:docMk/>
            <pc:sldMasterMk cId="1187924743" sldId="2147484073"/>
            <pc:sldLayoutMk cId="1743608724" sldId="2147484080"/>
          </pc:sldLayoutMkLst>
        </pc:sldLayoutChg>
        <pc:sldLayoutChg chg="add del mod replId">
          <pc:chgData name="Cristian Dumitru (2108821)" userId="S::2108821@student.uwtsd.ac.uk::3034b949-9384-4812-b6d7-8e5a3a953983" providerId="AD" clId="Web-{AB6FB7FE-199E-409D-8DD6-24178022288B}" dt="2022-04-06T09:31:00.290" v="41"/>
          <pc:sldLayoutMkLst>
            <pc:docMk/>
            <pc:sldMasterMk cId="1187924743" sldId="2147484073"/>
            <pc:sldLayoutMk cId="2789601594" sldId="2147484081"/>
          </pc:sldLayoutMkLst>
        </pc:sldLayoutChg>
        <pc:sldLayoutChg chg="add del mod replId">
          <pc:chgData name="Cristian Dumitru (2108821)" userId="S::2108821@student.uwtsd.ac.uk::3034b949-9384-4812-b6d7-8e5a3a953983" providerId="AD" clId="Web-{AB6FB7FE-199E-409D-8DD6-24178022288B}" dt="2022-04-06T09:31:00.290" v="41"/>
          <pc:sldLayoutMkLst>
            <pc:docMk/>
            <pc:sldMasterMk cId="1187924743" sldId="2147484073"/>
            <pc:sldLayoutMk cId="753224764" sldId="2147484082"/>
          </pc:sldLayoutMkLst>
        </pc:sldLayoutChg>
        <pc:sldLayoutChg chg="add del mod replId">
          <pc:chgData name="Cristian Dumitru (2108821)" userId="S::2108821@student.uwtsd.ac.uk::3034b949-9384-4812-b6d7-8e5a3a953983" providerId="AD" clId="Web-{AB6FB7FE-199E-409D-8DD6-24178022288B}" dt="2022-04-06T09:31:00.290" v="41"/>
          <pc:sldLayoutMkLst>
            <pc:docMk/>
            <pc:sldMasterMk cId="1187924743" sldId="2147484073"/>
            <pc:sldLayoutMk cId="2711040287" sldId="2147484083"/>
          </pc:sldLayoutMkLst>
        </pc:sldLayoutChg>
        <pc:sldLayoutChg chg="add del mod replId">
          <pc:chgData name="Cristian Dumitru (2108821)" userId="S::2108821@student.uwtsd.ac.uk::3034b949-9384-4812-b6d7-8e5a3a953983" providerId="AD" clId="Web-{AB6FB7FE-199E-409D-8DD6-24178022288B}" dt="2022-04-06T09:31:00.290" v="41"/>
          <pc:sldLayoutMkLst>
            <pc:docMk/>
            <pc:sldMasterMk cId="1187924743" sldId="2147484073"/>
            <pc:sldLayoutMk cId="3042574043" sldId="2147484084"/>
          </pc:sldLayoutMkLst>
        </pc:sldLayoutChg>
        <pc:sldLayoutChg chg="add del mod replId">
          <pc:chgData name="Cristian Dumitru (2108821)" userId="S::2108821@student.uwtsd.ac.uk::3034b949-9384-4812-b6d7-8e5a3a953983" providerId="AD" clId="Web-{AB6FB7FE-199E-409D-8DD6-24178022288B}" dt="2022-04-06T09:31:00.290" v="41"/>
          <pc:sldLayoutMkLst>
            <pc:docMk/>
            <pc:sldMasterMk cId="1187924743" sldId="2147484073"/>
            <pc:sldLayoutMk cId="1779149919" sldId="2147484085"/>
          </pc:sldLayoutMkLst>
        </pc:sldLayoutChg>
        <pc:sldLayoutChg chg="add del mod replId">
          <pc:chgData name="Cristian Dumitru (2108821)" userId="S::2108821@student.uwtsd.ac.uk::3034b949-9384-4812-b6d7-8e5a3a953983" providerId="AD" clId="Web-{AB6FB7FE-199E-409D-8DD6-24178022288B}" dt="2022-04-06T09:31:00.290" v="41"/>
          <pc:sldLayoutMkLst>
            <pc:docMk/>
            <pc:sldMasterMk cId="1187924743" sldId="2147484073"/>
            <pc:sldLayoutMk cId="3806111682" sldId="2147484086"/>
          </pc:sldLayoutMkLst>
        </pc:sldLayoutChg>
        <pc:sldLayoutChg chg="add del mod replId">
          <pc:chgData name="Cristian Dumitru (2108821)" userId="S::2108821@student.uwtsd.ac.uk::3034b949-9384-4812-b6d7-8e5a3a953983" providerId="AD" clId="Web-{AB6FB7FE-199E-409D-8DD6-24178022288B}" dt="2022-04-06T09:31:00.290" v="41"/>
          <pc:sldLayoutMkLst>
            <pc:docMk/>
            <pc:sldMasterMk cId="1187924743" sldId="2147484073"/>
            <pc:sldLayoutMk cId="3726198968" sldId="2147484087"/>
          </pc:sldLayoutMkLst>
        </pc:sldLayoutChg>
        <pc:sldLayoutChg chg="add del mod replId">
          <pc:chgData name="Cristian Dumitru (2108821)" userId="S::2108821@student.uwtsd.ac.uk::3034b949-9384-4812-b6d7-8e5a3a953983" providerId="AD" clId="Web-{AB6FB7FE-199E-409D-8DD6-24178022288B}" dt="2022-04-06T09:31:00.290" v="41"/>
          <pc:sldLayoutMkLst>
            <pc:docMk/>
            <pc:sldMasterMk cId="1187924743" sldId="2147484073"/>
            <pc:sldLayoutMk cId="2582756469" sldId="2147484088"/>
          </pc:sldLayoutMkLst>
        </pc:sldLayoutChg>
        <pc:sldLayoutChg chg="add del mod replId">
          <pc:chgData name="Cristian Dumitru (2108821)" userId="S::2108821@student.uwtsd.ac.uk::3034b949-9384-4812-b6d7-8e5a3a953983" providerId="AD" clId="Web-{AB6FB7FE-199E-409D-8DD6-24178022288B}" dt="2022-04-06T09:31:00.290" v="41"/>
          <pc:sldLayoutMkLst>
            <pc:docMk/>
            <pc:sldMasterMk cId="1187924743" sldId="2147484073"/>
            <pc:sldLayoutMk cId="2643265767" sldId="2147484089"/>
          </pc:sldLayoutMkLst>
        </pc:sldLayoutChg>
      </pc:sldMasterChg>
      <pc:sldMasterChg chg="add del addSldLayout delSldLayout modSldLayout">
        <pc:chgData name="Cristian Dumitru (2108821)" userId="S::2108821@student.uwtsd.ac.uk::3034b949-9384-4812-b6d7-8e5a3a953983" providerId="AD" clId="Web-{AB6FB7FE-199E-409D-8DD6-24178022288B}" dt="2022-04-06T09:31:05.853" v="42"/>
        <pc:sldMasterMkLst>
          <pc:docMk/>
          <pc:sldMasterMk cId="2147662342" sldId="2147484090"/>
        </pc:sldMasterMkLst>
        <pc:sldLayoutChg chg="add del mod replId">
          <pc:chgData name="Cristian Dumitru (2108821)" userId="S::2108821@student.uwtsd.ac.uk::3034b949-9384-4812-b6d7-8e5a3a953983" providerId="AD" clId="Web-{AB6FB7FE-199E-409D-8DD6-24178022288B}" dt="2022-04-06T09:31:05.853" v="42"/>
          <pc:sldLayoutMkLst>
            <pc:docMk/>
            <pc:sldMasterMk cId="2147662342" sldId="2147484090"/>
            <pc:sldLayoutMk cId="2551723860" sldId="2147484091"/>
          </pc:sldLayoutMkLst>
        </pc:sldLayoutChg>
        <pc:sldLayoutChg chg="add del mod replId">
          <pc:chgData name="Cristian Dumitru (2108821)" userId="S::2108821@student.uwtsd.ac.uk::3034b949-9384-4812-b6d7-8e5a3a953983" providerId="AD" clId="Web-{AB6FB7FE-199E-409D-8DD6-24178022288B}" dt="2022-04-06T09:31:05.853" v="42"/>
          <pc:sldLayoutMkLst>
            <pc:docMk/>
            <pc:sldMasterMk cId="2147662342" sldId="2147484090"/>
            <pc:sldLayoutMk cId="38060211" sldId="2147484092"/>
          </pc:sldLayoutMkLst>
        </pc:sldLayoutChg>
        <pc:sldLayoutChg chg="add del mod replId">
          <pc:chgData name="Cristian Dumitru (2108821)" userId="S::2108821@student.uwtsd.ac.uk::3034b949-9384-4812-b6d7-8e5a3a953983" providerId="AD" clId="Web-{AB6FB7FE-199E-409D-8DD6-24178022288B}" dt="2022-04-06T09:31:05.853" v="42"/>
          <pc:sldLayoutMkLst>
            <pc:docMk/>
            <pc:sldMasterMk cId="2147662342" sldId="2147484090"/>
            <pc:sldLayoutMk cId="2577598278" sldId="2147484093"/>
          </pc:sldLayoutMkLst>
        </pc:sldLayoutChg>
        <pc:sldLayoutChg chg="add del mod replId">
          <pc:chgData name="Cristian Dumitru (2108821)" userId="S::2108821@student.uwtsd.ac.uk::3034b949-9384-4812-b6d7-8e5a3a953983" providerId="AD" clId="Web-{AB6FB7FE-199E-409D-8DD6-24178022288B}" dt="2022-04-06T09:31:05.853" v="42"/>
          <pc:sldLayoutMkLst>
            <pc:docMk/>
            <pc:sldMasterMk cId="2147662342" sldId="2147484090"/>
            <pc:sldLayoutMk cId="4059565449" sldId="2147484094"/>
          </pc:sldLayoutMkLst>
        </pc:sldLayoutChg>
        <pc:sldLayoutChg chg="add del mod replId">
          <pc:chgData name="Cristian Dumitru (2108821)" userId="S::2108821@student.uwtsd.ac.uk::3034b949-9384-4812-b6d7-8e5a3a953983" providerId="AD" clId="Web-{AB6FB7FE-199E-409D-8DD6-24178022288B}" dt="2022-04-06T09:31:05.853" v="42"/>
          <pc:sldLayoutMkLst>
            <pc:docMk/>
            <pc:sldMasterMk cId="2147662342" sldId="2147484090"/>
            <pc:sldLayoutMk cId="1291473917" sldId="2147484095"/>
          </pc:sldLayoutMkLst>
        </pc:sldLayoutChg>
        <pc:sldLayoutChg chg="add del mod replId">
          <pc:chgData name="Cristian Dumitru (2108821)" userId="S::2108821@student.uwtsd.ac.uk::3034b949-9384-4812-b6d7-8e5a3a953983" providerId="AD" clId="Web-{AB6FB7FE-199E-409D-8DD6-24178022288B}" dt="2022-04-06T09:31:05.853" v="42"/>
          <pc:sldLayoutMkLst>
            <pc:docMk/>
            <pc:sldMasterMk cId="2147662342" sldId="2147484090"/>
            <pc:sldLayoutMk cId="3582613046" sldId="2147484096"/>
          </pc:sldLayoutMkLst>
        </pc:sldLayoutChg>
        <pc:sldLayoutChg chg="add del mod replId">
          <pc:chgData name="Cristian Dumitru (2108821)" userId="S::2108821@student.uwtsd.ac.uk::3034b949-9384-4812-b6d7-8e5a3a953983" providerId="AD" clId="Web-{AB6FB7FE-199E-409D-8DD6-24178022288B}" dt="2022-04-06T09:31:05.853" v="42"/>
          <pc:sldLayoutMkLst>
            <pc:docMk/>
            <pc:sldMasterMk cId="2147662342" sldId="2147484090"/>
            <pc:sldLayoutMk cId="2758306182" sldId="2147484097"/>
          </pc:sldLayoutMkLst>
        </pc:sldLayoutChg>
        <pc:sldLayoutChg chg="add del mod replId">
          <pc:chgData name="Cristian Dumitru (2108821)" userId="S::2108821@student.uwtsd.ac.uk::3034b949-9384-4812-b6d7-8e5a3a953983" providerId="AD" clId="Web-{AB6FB7FE-199E-409D-8DD6-24178022288B}" dt="2022-04-06T09:31:05.853" v="42"/>
          <pc:sldLayoutMkLst>
            <pc:docMk/>
            <pc:sldMasterMk cId="2147662342" sldId="2147484090"/>
            <pc:sldLayoutMk cId="2147724677" sldId="2147484098"/>
          </pc:sldLayoutMkLst>
        </pc:sldLayoutChg>
        <pc:sldLayoutChg chg="add del mod replId">
          <pc:chgData name="Cristian Dumitru (2108821)" userId="S::2108821@student.uwtsd.ac.uk::3034b949-9384-4812-b6d7-8e5a3a953983" providerId="AD" clId="Web-{AB6FB7FE-199E-409D-8DD6-24178022288B}" dt="2022-04-06T09:31:05.853" v="42"/>
          <pc:sldLayoutMkLst>
            <pc:docMk/>
            <pc:sldMasterMk cId="2147662342" sldId="2147484090"/>
            <pc:sldLayoutMk cId="225133461" sldId="2147484099"/>
          </pc:sldLayoutMkLst>
        </pc:sldLayoutChg>
        <pc:sldLayoutChg chg="add del mod replId">
          <pc:chgData name="Cristian Dumitru (2108821)" userId="S::2108821@student.uwtsd.ac.uk::3034b949-9384-4812-b6d7-8e5a3a953983" providerId="AD" clId="Web-{AB6FB7FE-199E-409D-8DD6-24178022288B}" dt="2022-04-06T09:31:05.853" v="42"/>
          <pc:sldLayoutMkLst>
            <pc:docMk/>
            <pc:sldMasterMk cId="2147662342" sldId="2147484090"/>
            <pc:sldLayoutMk cId="2845635184" sldId="2147484100"/>
          </pc:sldLayoutMkLst>
        </pc:sldLayoutChg>
        <pc:sldLayoutChg chg="add del mod replId">
          <pc:chgData name="Cristian Dumitru (2108821)" userId="S::2108821@student.uwtsd.ac.uk::3034b949-9384-4812-b6d7-8e5a3a953983" providerId="AD" clId="Web-{AB6FB7FE-199E-409D-8DD6-24178022288B}" dt="2022-04-06T09:31:05.853" v="42"/>
          <pc:sldLayoutMkLst>
            <pc:docMk/>
            <pc:sldMasterMk cId="2147662342" sldId="2147484090"/>
            <pc:sldLayoutMk cId="3356988016" sldId="2147484101"/>
          </pc:sldLayoutMkLst>
        </pc:sldLayoutChg>
      </pc:sldMasterChg>
      <pc:sldMasterChg chg="add del addSldLayout delSldLayout modSldLayout">
        <pc:chgData name="Cristian Dumitru (2108821)" userId="S::2108821@student.uwtsd.ac.uk::3034b949-9384-4812-b6d7-8e5a3a953983" providerId="AD" clId="Web-{AB6FB7FE-199E-409D-8DD6-24178022288B}" dt="2022-04-06T09:31:09.447" v="43"/>
        <pc:sldMasterMkLst>
          <pc:docMk/>
          <pc:sldMasterMk cId="1843320867" sldId="2147484102"/>
        </pc:sldMasterMkLst>
        <pc:sldLayoutChg chg="add del mod replId">
          <pc:chgData name="Cristian Dumitru (2108821)" userId="S::2108821@student.uwtsd.ac.uk::3034b949-9384-4812-b6d7-8e5a3a953983" providerId="AD" clId="Web-{AB6FB7FE-199E-409D-8DD6-24178022288B}" dt="2022-04-06T09:31:09.447" v="43"/>
          <pc:sldLayoutMkLst>
            <pc:docMk/>
            <pc:sldMasterMk cId="1843320867" sldId="2147484102"/>
            <pc:sldLayoutMk cId="3217304293" sldId="2147484103"/>
          </pc:sldLayoutMkLst>
        </pc:sldLayoutChg>
        <pc:sldLayoutChg chg="add del mod replId">
          <pc:chgData name="Cristian Dumitru (2108821)" userId="S::2108821@student.uwtsd.ac.uk::3034b949-9384-4812-b6d7-8e5a3a953983" providerId="AD" clId="Web-{AB6FB7FE-199E-409D-8DD6-24178022288B}" dt="2022-04-06T09:31:09.447" v="43"/>
          <pc:sldLayoutMkLst>
            <pc:docMk/>
            <pc:sldMasterMk cId="1843320867" sldId="2147484102"/>
            <pc:sldLayoutMk cId="3687551916" sldId="2147484104"/>
          </pc:sldLayoutMkLst>
        </pc:sldLayoutChg>
        <pc:sldLayoutChg chg="add del mod replId">
          <pc:chgData name="Cristian Dumitru (2108821)" userId="S::2108821@student.uwtsd.ac.uk::3034b949-9384-4812-b6d7-8e5a3a953983" providerId="AD" clId="Web-{AB6FB7FE-199E-409D-8DD6-24178022288B}" dt="2022-04-06T09:31:09.447" v="43"/>
          <pc:sldLayoutMkLst>
            <pc:docMk/>
            <pc:sldMasterMk cId="1843320867" sldId="2147484102"/>
            <pc:sldLayoutMk cId="1680593138" sldId="2147484105"/>
          </pc:sldLayoutMkLst>
        </pc:sldLayoutChg>
        <pc:sldLayoutChg chg="add del mod replId">
          <pc:chgData name="Cristian Dumitru (2108821)" userId="S::2108821@student.uwtsd.ac.uk::3034b949-9384-4812-b6d7-8e5a3a953983" providerId="AD" clId="Web-{AB6FB7FE-199E-409D-8DD6-24178022288B}" dt="2022-04-06T09:31:09.447" v="43"/>
          <pc:sldLayoutMkLst>
            <pc:docMk/>
            <pc:sldMasterMk cId="1843320867" sldId="2147484102"/>
            <pc:sldLayoutMk cId="4120381420" sldId="2147484106"/>
          </pc:sldLayoutMkLst>
        </pc:sldLayoutChg>
        <pc:sldLayoutChg chg="add del mod replId">
          <pc:chgData name="Cristian Dumitru (2108821)" userId="S::2108821@student.uwtsd.ac.uk::3034b949-9384-4812-b6d7-8e5a3a953983" providerId="AD" clId="Web-{AB6FB7FE-199E-409D-8DD6-24178022288B}" dt="2022-04-06T09:31:09.447" v="43"/>
          <pc:sldLayoutMkLst>
            <pc:docMk/>
            <pc:sldMasterMk cId="1843320867" sldId="2147484102"/>
            <pc:sldLayoutMk cId="1123435323" sldId="2147484107"/>
          </pc:sldLayoutMkLst>
        </pc:sldLayoutChg>
        <pc:sldLayoutChg chg="add del mod replId">
          <pc:chgData name="Cristian Dumitru (2108821)" userId="S::2108821@student.uwtsd.ac.uk::3034b949-9384-4812-b6d7-8e5a3a953983" providerId="AD" clId="Web-{AB6FB7FE-199E-409D-8DD6-24178022288B}" dt="2022-04-06T09:31:09.447" v="43"/>
          <pc:sldLayoutMkLst>
            <pc:docMk/>
            <pc:sldMasterMk cId="1843320867" sldId="2147484102"/>
            <pc:sldLayoutMk cId="3208067127" sldId="2147484108"/>
          </pc:sldLayoutMkLst>
        </pc:sldLayoutChg>
        <pc:sldLayoutChg chg="add del mod replId">
          <pc:chgData name="Cristian Dumitru (2108821)" userId="S::2108821@student.uwtsd.ac.uk::3034b949-9384-4812-b6d7-8e5a3a953983" providerId="AD" clId="Web-{AB6FB7FE-199E-409D-8DD6-24178022288B}" dt="2022-04-06T09:31:09.447" v="43"/>
          <pc:sldLayoutMkLst>
            <pc:docMk/>
            <pc:sldMasterMk cId="1843320867" sldId="2147484102"/>
            <pc:sldLayoutMk cId="2492221853" sldId="2147484109"/>
          </pc:sldLayoutMkLst>
        </pc:sldLayoutChg>
        <pc:sldLayoutChg chg="add del mod replId">
          <pc:chgData name="Cristian Dumitru (2108821)" userId="S::2108821@student.uwtsd.ac.uk::3034b949-9384-4812-b6d7-8e5a3a953983" providerId="AD" clId="Web-{AB6FB7FE-199E-409D-8DD6-24178022288B}" dt="2022-04-06T09:31:09.447" v="43"/>
          <pc:sldLayoutMkLst>
            <pc:docMk/>
            <pc:sldMasterMk cId="1843320867" sldId="2147484102"/>
            <pc:sldLayoutMk cId="2192298826" sldId="2147484110"/>
          </pc:sldLayoutMkLst>
        </pc:sldLayoutChg>
        <pc:sldLayoutChg chg="add del mod replId">
          <pc:chgData name="Cristian Dumitru (2108821)" userId="S::2108821@student.uwtsd.ac.uk::3034b949-9384-4812-b6d7-8e5a3a953983" providerId="AD" clId="Web-{AB6FB7FE-199E-409D-8DD6-24178022288B}" dt="2022-04-06T09:31:09.447" v="43"/>
          <pc:sldLayoutMkLst>
            <pc:docMk/>
            <pc:sldMasterMk cId="1843320867" sldId="2147484102"/>
            <pc:sldLayoutMk cId="3557870269" sldId="2147484111"/>
          </pc:sldLayoutMkLst>
        </pc:sldLayoutChg>
        <pc:sldLayoutChg chg="add del mod replId">
          <pc:chgData name="Cristian Dumitru (2108821)" userId="S::2108821@student.uwtsd.ac.uk::3034b949-9384-4812-b6d7-8e5a3a953983" providerId="AD" clId="Web-{AB6FB7FE-199E-409D-8DD6-24178022288B}" dt="2022-04-06T09:31:09.447" v="43"/>
          <pc:sldLayoutMkLst>
            <pc:docMk/>
            <pc:sldMasterMk cId="1843320867" sldId="2147484102"/>
            <pc:sldLayoutMk cId="3690400913" sldId="2147484112"/>
          </pc:sldLayoutMkLst>
        </pc:sldLayoutChg>
        <pc:sldLayoutChg chg="add del mod replId">
          <pc:chgData name="Cristian Dumitru (2108821)" userId="S::2108821@student.uwtsd.ac.uk::3034b949-9384-4812-b6d7-8e5a3a953983" providerId="AD" clId="Web-{AB6FB7FE-199E-409D-8DD6-24178022288B}" dt="2022-04-06T09:31:09.447" v="43"/>
          <pc:sldLayoutMkLst>
            <pc:docMk/>
            <pc:sldMasterMk cId="1843320867" sldId="2147484102"/>
            <pc:sldLayoutMk cId="1726807972" sldId="2147484113"/>
          </pc:sldLayoutMkLst>
        </pc:sldLayoutChg>
      </pc:sldMasterChg>
      <pc:sldMasterChg chg="add del addSldLayout delSldLayout modSldLayout">
        <pc:chgData name="Cristian Dumitru (2108821)" userId="S::2108821@student.uwtsd.ac.uk::3034b949-9384-4812-b6d7-8e5a3a953983" providerId="AD" clId="Web-{AB6FB7FE-199E-409D-8DD6-24178022288B}" dt="2022-04-06T09:31:14.166" v="44"/>
        <pc:sldMasterMkLst>
          <pc:docMk/>
          <pc:sldMasterMk cId="379532543" sldId="2147484114"/>
        </pc:sldMasterMkLst>
        <pc:sldLayoutChg chg="add del mod replId">
          <pc:chgData name="Cristian Dumitru (2108821)" userId="S::2108821@student.uwtsd.ac.uk::3034b949-9384-4812-b6d7-8e5a3a953983" providerId="AD" clId="Web-{AB6FB7FE-199E-409D-8DD6-24178022288B}" dt="2022-04-06T09:31:14.166" v="44"/>
          <pc:sldLayoutMkLst>
            <pc:docMk/>
            <pc:sldMasterMk cId="379532543" sldId="2147484114"/>
            <pc:sldLayoutMk cId="2715454" sldId="2147484115"/>
          </pc:sldLayoutMkLst>
        </pc:sldLayoutChg>
        <pc:sldLayoutChg chg="add del mod replId">
          <pc:chgData name="Cristian Dumitru (2108821)" userId="S::2108821@student.uwtsd.ac.uk::3034b949-9384-4812-b6d7-8e5a3a953983" providerId="AD" clId="Web-{AB6FB7FE-199E-409D-8DD6-24178022288B}" dt="2022-04-06T09:31:14.166" v="44"/>
          <pc:sldLayoutMkLst>
            <pc:docMk/>
            <pc:sldMasterMk cId="379532543" sldId="2147484114"/>
            <pc:sldLayoutMk cId="464298196" sldId="2147484116"/>
          </pc:sldLayoutMkLst>
        </pc:sldLayoutChg>
        <pc:sldLayoutChg chg="add del mod replId">
          <pc:chgData name="Cristian Dumitru (2108821)" userId="S::2108821@student.uwtsd.ac.uk::3034b949-9384-4812-b6d7-8e5a3a953983" providerId="AD" clId="Web-{AB6FB7FE-199E-409D-8DD6-24178022288B}" dt="2022-04-06T09:31:14.166" v="44"/>
          <pc:sldLayoutMkLst>
            <pc:docMk/>
            <pc:sldMasterMk cId="379532543" sldId="2147484114"/>
            <pc:sldLayoutMk cId="1647470329" sldId="2147484117"/>
          </pc:sldLayoutMkLst>
        </pc:sldLayoutChg>
        <pc:sldLayoutChg chg="add del mod replId">
          <pc:chgData name="Cristian Dumitru (2108821)" userId="S::2108821@student.uwtsd.ac.uk::3034b949-9384-4812-b6d7-8e5a3a953983" providerId="AD" clId="Web-{AB6FB7FE-199E-409D-8DD6-24178022288B}" dt="2022-04-06T09:31:14.166" v="44"/>
          <pc:sldLayoutMkLst>
            <pc:docMk/>
            <pc:sldMasterMk cId="379532543" sldId="2147484114"/>
            <pc:sldLayoutMk cId="3102897864" sldId="2147484118"/>
          </pc:sldLayoutMkLst>
        </pc:sldLayoutChg>
        <pc:sldLayoutChg chg="add del mod replId">
          <pc:chgData name="Cristian Dumitru (2108821)" userId="S::2108821@student.uwtsd.ac.uk::3034b949-9384-4812-b6d7-8e5a3a953983" providerId="AD" clId="Web-{AB6FB7FE-199E-409D-8DD6-24178022288B}" dt="2022-04-06T09:31:14.166" v="44"/>
          <pc:sldLayoutMkLst>
            <pc:docMk/>
            <pc:sldMasterMk cId="379532543" sldId="2147484114"/>
            <pc:sldLayoutMk cId="2914904623" sldId="2147484119"/>
          </pc:sldLayoutMkLst>
        </pc:sldLayoutChg>
        <pc:sldLayoutChg chg="add del mod replId">
          <pc:chgData name="Cristian Dumitru (2108821)" userId="S::2108821@student.uwtsd.ac.uk::3034b949-9384-4812-b6d7-8e5a3a953983" providerId="AD" clId="Web-{AB6FB7FE-199E-409D-8DD6-24178022288B}" dt="2022-04-06T09:31:14.166" v="44"/>
          <pc:sldLayoutMkLst>
            <pc:docMk/>
            <pc:sldMasterMk cId="379532543" sldId="2147484114"/>
            <pc:sldLayoutMk cId="3600374236" sldId="2147484120"/>
          </pc:sldLayoutMkLst>
        </pc:sldLayoutChg>
        <pc:sldLayoutChg chg="add del mod replId">
          <pc:chgData name="Cristian Dumitru (2108821)" userId="S::2108821@student.uwtsd.ac.uk::3034b949-9384-4812-b6d7-8e5a3a953983" providerId="AD" clId="Web-{AB6FB7FE-199E-409D-8DD6-24178022288B}" dt="2022-04-06T09:31:14.166" v="44"/>
          <pc:sldLayoutMkLst>
            <pc:docMk/>
            <pc:sldMasterMk cId="379532543" sldId="2147484114"/>
            <pc:sldLayoutMk cId="2153080745" sldId="2147484121"/>
          </pc:sldLayoutMkLst>
        </pc:sldLayoutChg>
        <pc:sldLayoutChg chg="add del mod replId">
          <pc:chgData name="Cristian Dumitru (2108821)" userId="S::2108821@student.uwtsd.ac.uk::3034b949-9384-4812-b6d7-8e5a3a953983" providerId="AD" clId="Web-{AB6FB7FE-199E-409D-8DD6-24178022288B}" dt="2022-04-06T09:31:14.166" v="44"/>
          <pc:sldLayoutMkLst>
            <pc:docMk/>
            <pc:sldMasterMk cId="379532543" sldId="2147484114"/>
            <pc:sldLayoutMk cId="2120268955" sldId="2147484122"/>
          </pc:sldLayoutMkLst>
        </pc:sldLayoutChg>
        <pc:sldLayoutChg chg="add del mod replId">
          <pc:chgData name="Cristian Dumitru (2108821)" userId="S::2108821@student.uwtsd.ac.uk::3034b949-9384-4812-b6d7-8e5a3a953983" providerId="AD" clId="Web-{AB6FB7FE-199E-409D-8DD6-24178022288B}" dt="2022-04-06T09:31:14.166" v="44"/>
          <pc:sldLayoutMkLst>
            <pc:docMk/>
            <pc:sldMasterMk cId="379532543" sldId="2147484114"/>
            <pc:sldLayoutMk cId="695266536" sldId="2147484123"/>
          </pc:sldLayoutMkLst>
        </pc:sldLayoutChg>
        <pc:sldLayoutChg chg="add del mod replId">
          <pc:chgData name="Cristian Dumitru (2108821)" userId="S::2108821@student.uwtsd.ac.uk::3034b949-9384-4812-b6d7-8e5a3a953983" providerId="AD" clId="Web-{AB6FB7FE-199E-409D-8DD6-24178022288B}" dt="2022-04-06T09:31:14.166" v="44"/>
          <pc:sldLayoutMkLst>
            <pc:docMk/>
            <pc:sldMasterMk cId="379532543" sldId="2147484114"/>
            <pc:sldLayoutMk cId="1528041461" sldId="2147484124"/>
          </pc:sldLayoutMkLst>
        </pc:sldLayoutChg>
        <pc:sldLayoutChg chg="add del mod replId">
          <pc:chgData name="Cristian Dumitru (2108821)" userId="S::2108821@student.uwtsd.ac.uk::3034b949-9384-4812-b6d7-8e5a3a953983" providerId="AD" clId="Web-{AB6FB7FE-199E-409D-8DD6-24178022288B}" dt="2022-04-06T09:31:14.166" v="44"/>
          <pc:sldLayoutMkLst>
            <pc:docMk/>
            <pc:sldMasterMk cId="379532543" sldId="2147484114"/>
            <pc:sldLayoutMk cId="2721539267" sldId="2147484125"/>
          </pc:sldLayoutMkLst>
        </pc:sldLayoutChg>
      </pc:sldMasterChg>
      <pc:sldMasterChg chg="add del addSldLayout delSldLayout modSldLayout">
        <pc:chgData name="Cristian Dumitru (2108821)" userId="S::2108821@student.uwtsd.ac.uk::3034b949-9384-4812-b6d7-8e5a3a953983" providerId="AD" clId="Web-{AB6FB7FE-199E-409D-8DD6-24178022288B}" dt="2022-04-06T09:31:16.338" v="45"/>
        <pc:sldMasterMkLst>
          <pc:docMk/>
          <pc:sldMasterMk cId="707026702" sldId="2147484126"/>
        </pc:sldMasterMkLst>
        <pc:sldLayoutChg chg="add del mod replId">
          <pc:chgData name="Cristian Dumitru (2108821)" userId="S::2108821@student.uwtsd.ac.uk::3034b949-9384-4812-b6d7-8e5a3a953983" providerId="AD" clId="Web-{AB6FB7FE-199E-409D-8DD6-24178022288B}" dt="2022-04-06T09:31:16.338" v="45"/>
          <pc:sldLayoutMkLst>
            <pc:docMk/>
            <pc:sldMasterMk cId="707026702" sldId="2147484126"/>
            <pc:sldLayoutMk cId="889592581" sldId="2147484127"/>
          </pc:sldLayoutMkLst>
        </pc:sldLayoutChg>
        <pc:sldLayoutChg chg="add del mod replId">
          <pc:chgData name="Cristian Dumitru (2108821)" userId="S::2108821@student.uwtsd.ac.uk::3034b949-9384-4812-b6d7-8e5a3a953983" providerId="AD" clId="Web-{AB6FB7FE-199E-409D-8DD6-24178022288B}" dt="2022-04-06T09:31:16.338" v="45"/>
          <pc:sldLayoutMkLst>
            <pc:docMk/>
            <pc:sldMasterMk cId="707026702" sldId="2147484126"/>
            <pc:sldLayoutMk cId="2216535300" sldId="2147484128"/>
          </pc:sldLayoutMkLst>
        </pc:sldLayoutChg>
        <pc:sldLayoutChg chg="add del mod replId">
          <pc:chgData name="Cristian Dumitru (2108821)" userId="S::2108821@student.uwtsd.ac.uk::3034b949-9384-4812-b6d7-8e5a3a953983" providerId="AD" clId="Web-{AB6FB7FE-199E-409D-8DD6-24178022288B}" dt="2022-04-06T09:31:16.338" v="45"/>
          <pc:sldLayoutMkLst>
            <pc:docMk/>
            <pc:sldMasterMk cId="707026702" sldId="2147484126"/>
            <pc:sldLayoutMk cId="3128504598" sldId="2147484129"/>
          </pc:sldLayoutMkLst>
        </pc:sldLayoutChg>
        <pc:sldLayoutChg chg="add del mod replId">
          <pc:chgData name="Cristian Dumitru (2108821)" userId="S::2108821@student.uwtsd.ac.uk::3034b949-9384-4812-b6d7-8e5a3a953983" providerId="AD" clId="Web-{AB6FB7FE-199E-409D-8DD6-24178022288B}" dt="2022-04-06T09:31:16.338" v="45"/>
          <pc:sldLayoutMkLst>
            <pc:docMk/>
            <pc:sldMasterMk cId="707026702" sldId="2147484126"/>
            <pc:sldLayoutMk cId="693803818" sldId="2147484130"/>
          </pc:sldLayoutMkLst>
        </pc:sldLayoutChg>
        <pc:sldLayoutChg chg="add del mod replId">
          <pc:chgData name="Cristian Dumitru (2108821)" userId="S::2108821@student.uwtsd.ac.uk::3034b949-9384-4812-b6d7-8e5a3a953983" providerId="AD" clId="Web-{AB6FB7FE-199E-409D-8DD6-24178022288B}" dt="2022-04-06T09:31:16.338" v="45"/>
          <pc:sldLayoutMkLst>
            <pc:docMk/>
            <pc:sldMasterMk cId="707026702" sldId="2147484126"/>
            <pc:sldLayoutMk cId="1614762439" sldId="2147484131"/>
          </pc:sldLayoutMkLst>
        </pc:sldLayoutChg>
        <pc:sldLayoutChg chg="add del mod replId">
          <pc:chgData name="Cristian Dumitru (2108821)" userId="S::2108821@student.uwtsd.ac.uk::3034b949-9384-4812-b6d7-8e5a3a953983" providerId="AD" clId="Web-{AB6FB7FE-199E-409D-8DD6-24178022288B}" dt="2022-04-06T09:31:16.338" v="45"/>
          <pc:sldLayoutMkLst>
            <pc:docMk/>
            <pc:sldMasterMk cId="707026702" sldId="2147484126"/>
            <pc:sldLayoutMk cId="3992611506" sldId="2147484132"/>
          </pc:sldLayoutMkLst>
        </pc:sldLayoutChg>
        <pc:sldLayoutChg chg="add del mod replId">
          <pc:chgData name="Cristian Dumitru (2108821)" userId="S::2108821@student.uwtsd.ac.uk::3034b949-9384-4812-b6d7-8e5a3a953983" providerId="AD" clId="Web-{AB6FB7FE-199E-409D-8DD6-24178022288B}" dt="2022-04-06T09:31:16.338" v="45"/>
          <pc:sldLayoutMkLst>
            <pc:docMk/>
            <pc:sldMasterMk cId="707026702" sldId="2147484126"/>
            <pc:sldLayoutMk cId="850309111" sldId="2147484133"/>
          </pc:sldLayoutMkLst>
        </pc:sldLayoutChg>
        <pc:sldLayoutChg chg="add del mod replId">
          <pc:chgData name="Cristian Dumitru (2108821)" userId="S::2108821@student.uwtsd.ac.uk::3034b949-9384-4812-b6d7-8e5a3a953983" providerId="AD" clId="Web-{AB6FB7FE-199E-409D-8DD6-24178022288B}" dt="2022-04-06T09:31:16.338" v="45"/>
          <pc:sldLayoutMkLst>
            <pc:docMk/>
            <pc:sldMasterMk cId="707026702" sldId="2147484126"/>
            <pc:sldLayoutMk cId="2078693277" sldId="2147484134"/>
          </pc:sldLayoutMkLst>
        </pc:sldLayoutChg>
        <pc:sldLayoutChg chg="add del mod replId">
          <pc:chgData name="Cristian Dumitru (2108821)" userId="S::2108821@student.uwtsd.ac.uk::3034b949-9384-4812-b6d7-8e5a3a953983" providerId="AD" clId="Web-{AB6FB7FE-199E-409D-8DD6-24178022288B}" dt="2022-04-06T09:31:16.338" v="45"/>
          <pc:sldLayoutMkLst>
            <pc:docMk/>
            <pc:sldMasterMk cId="707026702" sldId="2147484126"/>
            <pc:sldLayoutMk cId="4212102841" sldId="2147484135"/>
          </pc:sldLayoutMkLst>
        </pc:sldLayoutChg>
        <pc:sldLayoutChg chg="add del mod replId">
          <pc:chgData name="Cristian Dumitru (2108821)" userId="S::2108821@student.uwtsd.ac.uk::3034b949-9384-4812-b6d7-8e5a3a953983" providerId="AD" clId="Web-{AB6FB7FE-199E-409D-8DD6-24178022288B}" dt="2022-04-06T09:31:16.338" v="45"/>
          <pc:sldLayoutMkLst>
            <pc:docMk/>
            <pc:sldMasterMk cId="707026702" sldId="2147484126"/>
            <pc:sldLayoutMk cId="3728413622" sldId="2147484136"/>
          </pc:sldLayoutMkLst>
        </pc:sldLayoutChg>
        <pc:sldLayoutChg chg="add del mod replId">
          <pc:chgData name="Cristian Dumitru (2108821)" userId="S::2108821@student.uwtsd.ac.uk::3034b949-9384-4812-b6d7-8e5a3a953983" providerId="AD" clId="Web-{AB6FB7FE-199E-409D-8DD6-24178022288B}" dt="2022-04-06T09:31:16.338" v="45"/>
          <pc:sldLayoutMkLst>
            <pc:docMk/>
            <pc:sldMasterMk cId="707026702" sldId="2147484126"/>
            <pc:sldLayoutMk cId="2646384307" sldId="2147484137"/>
          </pc:sldLayoutMkLst>
        </pc:sldLayoutChg>
      </pc:sldMasterChg>
      <pc:sldMasterChg chg="add del addSldLayout delSldLayout modSldLayout">
        <pc:chgData name="Cristian Dumitru (2108821)" userId="S::2108821@student.uwtsd.ac.uk::3034b949-9384-4812-b6d7-8e5a3a953983" providerId="AD" clId="Web-{AB6FB7FE-199E-409D-8DD6-24178022288B}" dt="2022-04-06T09:31:25.369" v="46"/>
        <pc:sldMasterMkLst>
          <pc:docMk/>
          <pc:sldMasterMk cId="2178539689" sldId="2147484138"/>
        </pc:sldMasterMkLst>
        <pc:sldLayoutChg chg="add del mod replId">
          <pc:chgData name="Cristian Dumitru (2108821)" userId="S::2108821@student.uwtsd.ac.uk::3034b949-9384-4812-b6d7-8e5a3a953983" providerId="AD" clId="Web-{AB6FB7FE-199E-409D-8DD6-24178022288B}" dt="2022-04-06T09:31:25.369" v="46"/>
          <pc:sldLayoutMkLst>
            <pc:docMk/>
            <pc:sldMasterMk cId="2178539689" sldId="2147484138"/>
            <pc:sldLayoutMk cId="2691447734" sldId="2147484139"/>
          </pc:sldLayoutMkLst>
        </pc:sldLayoutChg>
        <pc:sldLayoutChg chg="add del mod replId">
          <pc:chgData name="Cristian Dumitru (2108821)" userId="S::2108821@student.uwtsd.ac.uk::3034b949-9384-4812-b6d7-8e5a3a953983" providerId="AD" clId="Web-{AB6FB7FE-199E-409D-8DD6-24178022288B}" dt="2022-04-06T09:31:25.369" v="46"/>
          <pc:sldLayoutMkLst>
            <pc:docMk/>
            <pc:sldMasterMk cId="2178539689" sldId="2147484138"/>
            <pc:sldLayoutMk cId="685882044" sldId="2147484140"/>
          </pc:sldLayoutMkLst>
        </pc:sldLayoutChg>
        <pc:sldLayoutChg chg="add del mod replId">
          <pc:chgData name="Cristian Dumitru (2108821)" userId="S::2108821@student.uwtsd.ac.uk::3034b949-9384-4812-b6d7-8e5a3a953983" providerId="AD" clId="Web-{AB6FB7FE-199E-409D-8DD6-24178022288B}" dt="2022-04-06T09:31:25.369" v="46"/>
          <pc:sldLayoutMkLst>
            <pc:docMk/>
            <pc:sldMasterMk cId="2178539689" sldId="2147484138"/>
            <pc:sldLayoutMk cId="1596890683" sldId="2147484141"/>
          </pc:sldLayoutMkLst>
        </pc:sldLayoutChg>
        <pc:sldLayoutChg chg="add del mod replId">
          <pc:chgData name="Cristian Dumitru (2108821)" userId="S::2108821@student.uwtsd.ac.uk::3034b949-9384-4812-b6d7-8e5a3a953983" providerId="AD" clId="Web-{AB6FB7FE-199E-409D-8DD6-24178022288B}" dt="2022-04-06T09:31:25.369" v="46"/>
          <pc:sldLayoutMkLst>
            <pc:docMk/>
            <pc:sldMasterMk cId="2178539689" sldId="2147484138"/>
            <pc:sldLayoutMk cId="1880432216" sldId="2147484142"/>
          </pc:sldLayoutMkLst>
        </pc:sldLayoutChg>
        <pc:sldLayoutChg chg="add del mod replId">
          <pc:chgData name="Cristian Dumitru (2108821)" userId="S::2108821@student.uwtsd.ac.uk::3034b949-9384-4812-b6d7-8e5a3a953983" providerId="AD" clId="Web-{AB6FB7FE-199E-409D-8DD6-24178022288B}" dt="2022-04-06T09:31:25.369" v="46"/>
          <pc:sldLayoutMkLst>
            <pc:docMk/>
            <pc:sldMasterMk cId="2178539689" sldId="2147484138"/>
            <pc:sldLayoutMk cId="2128301251" sldId="2147484143"/>
          </pc:sldLayoutMkLst>
        </pc:sldLayoutChg>
        <pc:sldLayoutChg chg="add del mod replId">
          <pc:chgData name="Cristian Dumitru (2108821)" userId="S::2108821@student.uwtsd.ac.uk::3034b949-9384-4812-b6d7-8e5a3a953983" providerId="AD" clId="Web-{AB6FB7FE-199E-409D-8DD6-24178022288B}" dt="2022-04-06T09:31:25.369" v="46"/>
          <pc:sldLayoutMkLst>
            <pc:docMk/>
            <pc:sldMasterMk cId="2178539689" sldId="2147484138"/>
            <pc:sldLayoutMk cId="4034662234" sldId="2147484144"/>
          </pc:sldLayoutMkLst>
        </pc:sldLayoutChg>
        <pc:sldLayoutChg chg="add del mod replId">
          <pc:chgData name="Cristian Dumitru (2108821)" userId="S::2108821@student.uwtsd.ac.uk::3034b949-9384-4812-b6d7-8e5a3a953983" providerId="AD" clId="Web-{AB6FB7FE-199E-409D-8DD6-24178022288B}" dt="2022-04-06T09:31:25.369" v="46"/>
          <pc:sldLayoutMkLst>
            <pc:docMk/>
            <pc:sldMasterMk cId="2178539689" sldId="2147484138"/>
            <pc:sldLayoutMk cId="2221780273" sldId="2147484145"/>
          </pc:sldLayoutMkLst>
        </pc:sldLayoutChg>
        <pc:sldLayoutChg chg="add del mod replId">
          <pc:chgData name="Cristian Dumitru (2108821)" userId="S::2108821@student.uwtsd.ac.uk::3034b949-9384-4812-b6d7-8e5a3a953983" providerId="AD" clId="Web-{AB6FB7FE-199E-409D-8DD6-24178022288B}" dt="2022-04-06T09:31:25.369" v="46"/>
          <pc:sldLayoutMkLst>
            <pc:docMk/>
            <pc:sldMasterMk cId="2178539689" sldId="2147484138"/>
            <pc:sldLayoutMk cId="2569850122" sldId="2147484146"/>
          </pc:sldLayoutMkLst>
        </pc:sldLayoutChg>
        <pc:sldLayoutChg chg="add del mod replId">
          <pc:chgData name="Cristian Dumitru (2108821)" userId="S::2108821@student.uwtsd.ac.uk::3034b949-9384-4812-b6d7-8e5a3a953983" providerId="AD" clId="Web-{AB6FB7FE-199E-409D-8DD6-24178022288B}" dt="2022-04-06T09:31:25.369" v="46"/>
          <pc:sldLayoutMkLst>
            <pc:docMk/>
            <pc:sldMasterMk cId="2178539689" sldId="2147484138"/>
            <pc:sldLayoutMk cId="3873693052" sldId="2147484147"/>
          </pc:sldLayoutMkLst>
        </pc:sldLayoutChg>
        <pc:sldLayoutChg chg="add del mod replId">
          <pc:chgData name="Cristian Dumitru (2108821)" userId="S::2108821@student.uwtsd.ac.uk::3034b949-9384-4812-b6d7-8e5a3a953983" providerId="AD" clId="Web-{AB6FB7FE-199E-409D-8DD6-24178022288B}" dt="2022-04-06T09:31:25.369" v="46"/>
          <pc:sldLayoutMkLst>
            <pc:docMk/>
            <pc:sldMasterMk cId="2178539689" sldId="2147484138"/>
            <pc:sldLayoutMk cId="2195642030" sldId="2147484148"/>
          </pc:sldLayoutMkLst>
        </pc:sldLayoutChg>
        <pc:sldLayoutChg chg="add del mod replId">
          <pc:chgData name="Cristian Dumitru (2108821)" userId="S::2108821@student.uwtsd.ac.uk::3034b949-9384-4812-b6d7-8e5a3a953983" providerId="AD" clId="Web-{AB6FB7FE-199E-409D-8DD6-24178022288B}" dt="2022-04-06T09:31:25.369" v="46"/>
          <pc:sldLayoutMkLst>
            <pc:docMk/>
            <pc:sldMasterMk cId="2178539689" sldId="2147484138"/>
            <pc:sldLayoutMk cId="30509628" sldId="2147484149"/>
          </pc:sldLayoutMkLst>
        </pc:sldLayoutChg>
      </pc:sldMasterChg>
      <pc:sldMasterChg chg="add del addSldLayout delSldLayout modSldLayout">
        <pc:chgData name="Cristian Dumitru (2108821)" userId="S::2108821@student.uwtsd.ac.uk::3034b949-9384-4812-b6d7-8e5a3a953983" providerId="AD" clId="Web-{AB6FB7FE-199E-409D-8DD6-24178022288B}" dt="2022-04-06T09:31:29.869" v="47"/>
        <pc:sldMasterMkLst>
          <pc:docMk/>
          <pc:sldMasterMk cId="2336714439" sldId="2147484150"/>
        </pc:sldMasterMkLst>
        <pc:sldLayoutChg chg="add del mod replId">
          <pc:chgData name="Cristian Dumitru (2108821)" userId="S::2108821@student.uwtsd.ac.uk::3034b949-9384-4812-b6d7-8e5a3a953983" providerId="AD" clId="Web-{AB6FB7FE-199E-409D-8DD6-24178022288B}" dt="2022-04-06T09:31:29.869" v="47"/>
          <pc:sldLayoutMkLst>
            <pc:docMk/>
            <pc:sldMasterMk cId="2336714439" sldId="2147484150"/>
            <pc:sldLayoutMk cId="1322450162" sldId="2147484151"/>
          </pc:sldLayoutMkLst>
        </pc:sldLayoutChg>
        <pc:sldLayoutChg chg="add del mod replId">
          <pc:chgData name="Cristian Dumitru (2108821)" userId="S::2108821@student.uwtsd.ac.uk::3034b949-9384-4812-b6d7-8e5a3a953983" providerId="AD" clId="Web-{AB6FB7FE-199E-409D-8DD6-24178022288B}" dt="2022-04-06T09:31:29.869" v="47"/>
          <pc:sldLayoutMkLst>
            <pc:docMk/>
            <pc:sldMasterMk cId="2336714439" sldId="2147484150"/>
            <pc:sldLayoutMk cId="2463124793" sldId="2147484152"/>
          </pc:sldLayoutMkLst>
        </pc:sldLayoutChg>
        <pc:sldLayoutChg chg="add del mod replId">
          <pc:chgData name="Cristian Dumitru (2108821)" userId="S::2108821@student.uwtsd.ac.uk::3034b949-9384-4812-b6d7-8e5a3a953983" providerId="AD" clId="Web-{AB6FB7FE-199E-409D-8DD6-24178022288B}" dt="2022-04-06T09:31:29.869" v="47"/>
          <pc:sldLayoutMkLst>
            <pc:docMk/>
            <pc:sldMasterMk cId="2336714439" sldId="2147484150"/>
            <pc:sldLayoutMk cId="2854328521" sldId="2147484153"/>
          </pc:sldLayoutMkLst>
        </pc:sldLayoutChg>
        <pc:sldLayoutChg chg="add del mod replId">
          <pc:chgData name="Cristian Dumitru (2108821)" userId="S::2108821@student.uwtsd.ac.uk::3034b949-9384-4812-b6d7-8e5a3a953983" providerId="AD" clId="Web-{AB6FB7FE-199E-409D-8DD6-24178022288B}" dt="2022-04-06T09:31:29.869" v="47"/>
          <pc:sldLayoutMkLst>
            <pc:docMk/>
            <pc:sldMasterMk cId="2336714439" sldId="2147484150"/>
            <pc:sldLayoutMk cId="1154286025" sldId="2147484154"/>
          </pc:sldLayoutMkLst>
        </pc:sldLayoutChg>
        <pc:sldLayoutChg chg="add del mod replId">
          <pc:chgData name="Cristian Dumitru (2108821)" userId="S::2108821@student.uwtsd.ac.uk::3034b949-9384-4812-b6d7-8e5a3a953983" providerId="AD" clId="Web-{AB6FB7FE-199E-409D-8DD6-24178022288B}" dt="2022-04-06T09:31:29.869" v="47"/>
          <pc:sldLayoutMkLst>
            <pc:docMk/>
            <pc:sldMasterMk cId="2336714439" sldId="2147484150"/>
            <pc:sldLayoutMk cId="2376048393" sldId="2147484155"/>
          </pc:sldLayoutMkLst>
        </pc:sldLayoutChg>
        <pc:sldLayoutChg chg="add del mod replId">
          <pc:chgData name="Cristian Dumitru (2108821)" userId="S::2108821@student.uwtsd.ac.uk::3034b949-9384-4812-b6d7-8e5a3a953983" providerId="AD" clId="Web-{AB6FB7FE-199E-409D-8DD6-24178022288B}" dt="2022-04-06T09:31:29.869" v="47"/>
          <pc:sldLayoutMkLst>
            <pc:docMk/>
            <pc:sldMasterMk cId="2336714439" sldId="2147484150"/>
            <pc:sldLayoutMk cId="2776318087" sldId="2147484156"/>
          </pc:sldLayoutMkLst>
        </pc:sldLayoutChg>
        <pc:sldLayoutChg chg="add del mod replId">
          <pc:chgData name="Cristian Dumitru (2108821)" userId="S::2108821@student.uwtsd.ac.uk::3034b949-9384-4812-b6d7-8e5a3a953983" providerId="AD" clId="Web-{AB6FB7FE-199E-409D-8DD6-24178022288B}" dt="2022-04-06T09:31:29.869" v="47"/>
          <pc:sldLayoutMkLst>
            <pc:docMk/>
            <pc:sldMasterMk cId="2336714439" sldId="2147484150"/>
            <pc:sldLayoutMk cId="680977054" sldId="2147484157"/>
          </pc:sldLayoutMkLst>
        </pc:sldLayoutChg>
        <pc:sldLayoutChg chg="add del mod replId">
          <pc:chgData name="Cristian Dumitru (2108821)" userId="S::2108821@student.uwtsd.ac.uk::3034b949-9384-4812-b6d7-8e5a3a953983" providerId="AD" clId="Web-{AB6FB7FE-199E-409D-8DD6-24178022288B}" dt="2022-04-06T09:31:29.869" v="47"/>
          <pc:sldLayoutMkLst>
            <pc:docMk/>
            <pc:sldMasterMk cId="2336714439" sldId="2147484150"/>
            <pc:sldLayoutMk cId="4060596653" sldId="2147484158"/>
          </pc:sldLayoutMkLst>
        </pc:sldLayoutChg>
        <pc:sldLayoutChg chg="add del mod replId">
          <pc:chgData name="Cristian Dumitru (2108821)" userId="S::2108821@student.uwtsd.ac.uk::3034b949-9384-4812-b6d7-8e5a3a953983" providerId="AD" clId="Web-{AB6FB7FE-199E-409D-8DD6-24178022288B}" dt="2022-04-06T09:31:29.869" v="47"/>
          <pc:sldLayoutMkLst>
            <pc:docMk/>
            <pc:sldMasterMk cId="2336714439" sldId="2147484150"/>
            <pc:sldLayoutMk cId="765392170" sldId="2147484159"/>
          </pc:sldLayoutMkLst>
        </pc:sldLayoutChg>
        <pc:sldLayoutChg chg="add del mod replId">
          <pc:chgData name="Cristian Dumitru (2108821)" userId="S::2108821@student.uwtsd.ac.uk::3034b949-9384-4812-b6d7-8e5a3a953983" providerId="AD" clId="Web-{AB6FB7FE-199E-409D-8DD6-24178022288B}" dt="2022-04-06T09:31:29.869" v="47"/>
          <pc:sldLayoutMkLst>
            <pc:docMk/>
            <pc:sldMasterMk cId="2336714439" sldId="2147484150"/>
            <pc:sldLayoutMk cId="2712783437" sldId="2147484160"/>
          </pc:sldLayoutMkLst>
        </pc:sldLayoutChg>
        <pc:sldLayoutChg chg="add del mod replId">
          <pc:chgData name="Cristian Dumitru (2108821)" userId="S::2108821@student.uwtsd.ac.uk::3034b949-9384-4812-b6d7-8e5a3a953983" providerId="AD" clId="Web-{AB6FB7FE-199E-409D-8DD6-24178022288B}" dt="2022-04-06T09:31:29.869" v="47"/>
          <pc:sldLayoutMkLst>
            <pc:docMk/>
            <pc:sldMasterMk cId="2336714439" sldId="2147484150"/>
            <pc:sldLayoutMk cId="3691960114" sldId="2147484161"/>
          </pc:sldLayoutMkLst>
        </pc:sldLayoutChg>
      </pc:sldMasterChg>
      <pc:sldMasterChg chg="add del addSldLayout delSldLayout modSldLayout">
        <pc:chgData name="Cristian Dumitru (2108821)" userId="S::2108821@student.uwtsd.ac.uk::3034b949-9384-4812-b6d7-8e5a3a953983" providerId="AD" clId="Web-{AB6FB7FE-199E-409D-8DD6-24178022288B}" dt="2022-04-06T09:31:36.604" v="48"/>
        <pc:sldMasterMkLst>
          <pc:docMk/>
          <pc:sldMasterMk cId="867442900" sldId="2147484162"/>
        </pc:sldMasterMkLst>
        <pc:sldLayoutChg chg="add del mod replId">
          <pc:chgData name="Cristian Dumitru (2108821)" userId="S::2108821@student.uwtsd.ac.uk::3034b949-9384-4812-b6d7-8e5a3a953983" providerId="AD" clId="Web-{AB6FB7FE-199E-409D-8DD6-24178022288B}" dt="2022-04-06T09:31:36.604" v="48"/>
          <pc:sldLayoutMkLst>
            <pc:docMk/>
            <pc:sldMasterMk cId="867442900" sldId="2147484162"/>
            <pc:sldLayoutMk cId="3374394901" sldId="2147484163"/>
          </pc:sldLayoutMkLst>
        </pc:sldLayoutChg>
        <pc:sldLayoutChg chg="add del mod replId">
          <pc:chgData name="Cristian Dumitru (2108821)" userId="S::2108821@student.uwtsd.ac.uk::3034b949-9384-4812-b6d7-8e5a3a953983" providerId="AD" clId="Web-{AB6FB7FE-199E-409D-8DD6-24178022288B}" dt="2022-04-06T09:31:36.604" v="48"/>
          <pc:sldLayoutMkLst>
            <pc:docMk/>
            <pc:sldMasterMk cId="867442900" sldId="2147484162"/>
            <pc:sldLayoutMk cId="2758019301" sldId="2147484164"/>
          </pc:sldLayoutMkLst>
        </pc:sldLayoutChg>
        <pc:sldLayoutChg chg="add del mod replId">
          <pc:chgData name="Cristian Dumitru (2108821)" userId="S::2108821@student.uwtsd.ac.uk::3034b949-9384-4812-b6d7-8e5a3a953983" providerId="AD" clId="Web-{AB6FB7FE-199E-409D-8DD6-24178022288B}" dt="2022-04-06T09:31:36.604" v="48"/>
          <pc:sldLayoutMkLst>
            <pc:docMk/>
            <pc:sldMasterMk cId="867442900" sldId="2147484162"/>
            <pc:sldLayoutMk cId="2739318893" sldId="2147484165"/>
          </pc:sldLayoutMkLst>
        </pc:sldLayoutChg>
        <pc:sldLayoutChg chg="add del mod replId">
          <pc:chgData name="Cristian Dumitru (2108821)" userId="S::2108821@student.uwtsd.ac.uk::3034b949-9384-4812-b6d7-8e5a3a953983" providerId="AD" clId="Web-{AB6FB7FE-199E-409D-8DD6-24178022288B}" dt="2022-04-06T09:31:36.604" v="48"/>
          <pc:sldLayoutMkLst>
            <pc:docMk/>
            <pc:sldMasterMk cId="867442900" sldId="2147484162"/>
            <pc:sldLayoutMk cId="638942948" sldId="2147484166"/>
          </pc:sldLayoutMkLst>
        </pc:sldLayoutChg>
        <pc:sldLayoutChg chg="add del mod replId">
          <pc:chgData name="Cristian Dumitru (2108821)" userId="S::2108821@student.uwtsd.ac.uk::3034b949-9384-4812-b6d7-8e5a3a953983" providerId="AD" clId="Web-{AB6FB7FE-199E-409D-8DD6-24178022288B}" dt="2022-04-06T09:31:36.604" v="48"/>
          <pc:sldLayoutMkLst>
            <pc:docMk/>
            <pc:sldMasterMk cId="867442900" sldId="2147484162"/>
            <pc:sldLayoutMk cId="1491738401" sldId="2147484167"/>
          </pc:sldLayoutMkLst>
        </pc:sldLayoutChg>
        <pc:sldLayoutChg chg="add del mod replId">
          <pc:chgData name="Cristian Dumitru (2108821)" userId="S::2108821@student.uwtsd.ac.uk::3034b949-9384-4812-b6d7-8e5a3a953983" providerId="AD" clId="Web-{AB6FB7FE-199E-409D-8DD6-24178022288B}" dt="2022-04-06T09:31:36.604" v="48"/>
          <pc:sldLayoutMkLst>
            <pc:docMk/>
            <pc:sldMasterMk cId="867442900" sldId="2147484162"/>
            <pc:sldLayoutMk cId="1549575360" sldId="2147484168"/>
          </pc:sldLayoutMkLst>
        </pc:sldLayoutChg>
        <pc:sldLayoutChg chg="add del mod replId">
          <pc:chgData name="Cristian Dumitru (2108821)" userId="S::2108821@student.uwtsd.ac.uk::3034b949-9384-4812-b6d7-8e5a3a953983" providerId="AD" clId="Web-{AB6FB7FE-199E-409D-8DD6-24178022288B}" dt="2022-04-06T09:31:36.604" v="48"/>
          <pc:sldLayoutMkLst>
            <pc:docMk/>
            <pc:sldMasterMk cId="867442900" sldId="2147484162"/>
            <pc:sldLayoutMk cId="3057465139" sldId="2147484169"/>
          </pc:sldLayoutMkLst>
        </pc:sldLayoutChg>
        <pc:sldLayoutChg chg="add del mod replId">
          <pc:chgData name="Cristian Dumitru (2108821)" userId="S::2108821@student.uwtsd.ac.uk::3034b949-9384-4812-b6d7-8e5a3a953983" providerId="AD" clId="Web-{AB6FB7FE-199E-409D-8DD6-24178022288B}" dt="2022-04-06T09:31:36.604" v="48"/>
          <pc:sldLayoutMkLst>
            <pc:docMk/>
            <pc:sldMasterMk cId="867442900" sldId="2147484162"/>
            <pc:sldLayoutMk cId="3789690741" sldId="2147484170"/>
          </pc:sldLayoutMkLst>
        </pc:sldLayoutChg>
        <pc:sldLayoutChg chg="add del mod replId">
          <pc:chgData name="Cristian Dumitru (2108821)" userId="S::2108821@student.uwtsd.ac.uk::3034b949-9384-4812-b6d7-8e5a3a953983" providerId="AD" clId="Web-{AB6FB7FE-199E-409D-8DD6-24178022288B}" dt="2022-04-06T09:31:36.604" v="48"/>
          <pc:sldLayoutMkLst>
            <pc:docMk/>
            <pc:sldMasterMk cId="867442900" sldId="2147484162"/>
            <pc:sldLayoutMk cId="1520743841" sldId="2147484171"/>
          </pc:sldLayoutMkLst>
        </pc:sldLayoutChg>
        <pc:sldLayoutChg chg="add del mod replId">
          <pc:chgData name="Cristian Dumitru (2108821)" userId="S::2108821@student.uwtsd.ac.uk::3034b949-9384-4812-b6d7-8e5a3a953983" providerId="AD" clId="Web-{AB6FB7FE-199E-409D-8DD6-24178022288B}" dt="2022-04-06T09:31:36.604" v="48"/>
          <pc:sldLayoutMkLst>
            <pc:docMk/>
            <pc:sldMasterMk cId="867442900" sldId="2147484162"/>
            <pc:sldLayoutMk cId="2625840648" sldId="2147484172"/>
          </pc:sldLayoutMkLst>
        </pc:sldLayoutChg>
        <pc:sldLayoutChg chg="add del mod replId">
          <pc:chgData name="Cristian Dumitru (2108821)" userId="S::2108821@student.uwtsd.ac.uk::3034b949-9384-4812-b6d7-8e5a3a953983" providerId="AD" clId="Web-{AB6FB7FE-199E-409D-8DD6-24178022288B}" dt="2022-04-06T09:31:36.604" v="48"/>
          <pc:sldLayoutMkLst>
            <pc:docMk/>
            <pc:sldMasterMk cId="867442900" sldId="2147484162"/>
            <pc:sldLayoutMk cId="875575508" sldId="2147484173"/>
          </pc:sldLayoutMkLst>
        </pc:sldLayoutChg>
      </pc:sldMasterChg>
      <pc:sldMasterChg chg="add del addSldLayout delSldLayout modSldLayout">
        <pc:chgData name="Cristian Dumitru (2108821)" userId="S::2108821@student.uwtsd.ac.uk::3034b949-9384-4812-b6d7-8e5a3a953983" providerId="AD" clId="Web-{AB6FB7FE-199E-409D-8DD6-24178022288B}" dt="2022-04-06T09:32:06.823" v="51"/>
        <pc:sldMasterMkLst>
          <pc:docMk/>
          <pc:sldMasterMk cId="4107433933" sldId="2147484174"/>
        </pc:sldMasterMkLst>
        <pc:sldLayoutChg chg="add del mod replId">
          <pc:chgData name="Cristian Dumitru (2108821)" userId="S::2108821@student.uwtsd.ac.uk::3034b949-9384-4812-b6d7-8e5a3a953983" providerId="AD" clId="Web-{AB6FB7FE-199E-409D-8DD6-24178022288B}" dt="2022-04-06T09:32:06.823" v="51"/>
          <pc:sldLayoutMkLst>
            <pc:docMk/>
            <pc:sldMasterMk cId="4107433933" sldId="2147484174"/>
            <pc:sldLayoutMk cId="3095064461" sldId="2147484175"/>
          </pc:sldLayoutMkLst>
        </pc:sldLayoutChg>
        <pc:sldLayoutChg chg="add del mod replId">
          <pc:chgData name="Cristian Dumitru (2108821)" userId="S::2108821@student.uwtsd.ac.uk::3034b949-9384-4812-b6d7-8e5a3a953983" providerId="AD" clId="Web-{AB6FB7FE-199E-409D-8DD6-24178022288B}" dt="2022-04-06T09:32:06.823" v="51"/>
          <pc:sldLayoutMkLst>
            <pc:docMk/>
            <pc:sldMasterMk cId="4107433933" sldId="2147484174"/>
            <pc:sldLayoutMk cId="3599394168" sldId="2147484176"/>
          </pc:sldLayoutMkLst>
        </pc:sldLayoutChg>
        <pc:sldLayoutChg chg="add del mod replId">
          <pc:chgData name="Cristian Dumitru (2108821)" userId="S::2108821@student.uwtsd.ac.uk::3034b949-9384-4812-b6d7-8e5a3a953983" providerId="AD" clId="Web-{AB6FB7FE-199E-409D-8DD6-24178022288B}" dt="2022-04-06T09:32:06.823" v="51"/>
          <pc:sldLayoutMkLst>
            <pc:docMk/>
            <pc:sldMasterMk cId="4107433933" sldId="2147484174"/>
            <pc:sldLayoutMk cId="2092299808" sldId="2147484177"/>
          </pc:sldLayoutMkLst>
        </pc:sldLayoutChg>
        <pc:sldLayoutChg chg="add del mod replId">
          <pc:chgData name="Cristian Dumitru (2108821)" userId="S::2108821@student.uwtsd.ac.uk::3034b949-9384-4812-b6d7-8e5a3a953983" providerId="AD" clId="Web-{AB6FB7FE-199E-409D-8DD6-24178022288B}" dt="2022-04-06T09:32:06.823" v="51"/>
          <pc:sldLayoutMkLst>
            <pc:docMk/>
            <pc:sldMasterMk cId="4107433933" sldId="2147484174"/>
            <pc:sldLayoutMk cId="4277968560" sldId="2147484178"/>
          </pc:sldLayoutMkLst>
        </pc:sldLayoutChg>
        <pc:sldLayoutChg chg="add del mod replId">
          <pc:chgData name="Cristian Dumitru (2108821)" userId="S::2108821@student.uwtsd.ac.uk::3034b949-9384-4812-b6d7-8e5a3a953983" providerId="AD" clId="Web-{AB6FB7FE-199E-409D-8DD6-24178022288B}" dt="2022-04-06T09:32:06.823" v="51"/>
          <pc:sldLayoutMkLst>
            <pc:docMk/>
            <pc:sldMasterMk cId="4107433933" sldId="2147484174"/>
            <pc:sldLayoutMk cId="4161437769" sldId="2147484179"/>
          </pc:sldLayoutMkLst>
        </pc:sldLayoutChg>
        <pc:sldLayoutChg chg="add del mod replId">
          <pc:chgData name="Cristian Dumitru (2108821)" userId="S::2108821@student.uwtsd.ac.uk::3034b949-9384-4812-b6d7-8e5a3a953983" providerId="AD" clId="Web-{AB6FB7FE-199E-409D-8DD6-24178022288B}" dt="2022-04-06T09:32:06.823" v="51"/>
          <pc:sldLayoutMkLst>
            <pc:docMk/>
            <pc:sldMasterMk cId="4107433933" sldId="2147484174"/>
            <pc:sldLayoutMk cId="1482001442" sldId="2147484180"/>
          </pc:sldLayoutMkLst>
        </pc:sldLayoutChg>
        <pc:sldLayoutChg chg="add del mod replId">
          <pc:chgData name="Cristian Dumitru (2108821)" userId="S::2108821@student.uwtsd.ac.uk::3034b949-9384-4812-b6d7-8e5a3a953983" providerId="AD" clId="Web-{AB6FB7FE-199E-409D-8DD6-24178022288B}" dt="2022-04-06T09:32:06.823" v="51"/>
          <pc:sldLayoutMkLst>
            <pc:docMk/>
            <pc:sldMasterMk cId="4107433933" sldId="2147484174"/>
            <pc:sldLayoutMk cId="4269400452" sldId="2147484181"/>
          </pc:sldLayoutMkLst>
        </pc:sldLayoutChg>
        <pc:sldLayoutChg chg="add del mod replId">
          <pc:chgData name="Cristian Dumitru (2108821)" userId="S::2108821@student.uwtsd.ac.uk::3034b949-9384-4812-b6d7-8e5a3a953983" providerId="AD" clId="Web-{AB6FB7FE-199E-409D-8DD6-24178022288B}" dt="2022-04-06T09:32:06.823" v="51"/>
          <pc:sldLayoutMkLst>
            <pc:docMk/>
            <pc:sldMasterMk cId="4107433933" sldId="2147484174"/>
            <pc:sldLayoutMk cId="1551411743" sldId="2147484182"/>
          </pc:sldLayoutMkLst>
        </pc:sldLayoutChg>
        <pc:sldLayoutChg chg="add del mod replId">
          <pc:chgData name="Cristian Dumitru (2108821)" userId="S::2108821@student.uwtsd.ac.uk::3034b949-9384-4812-b6d7-8e5a3a953983" providerId="AD" clId="Web-{AB6FB7FE-199E-409D-8DD6-24178022288B}" dt="2022-04-06T09:32:06.823" v="51"/>
          <pc:sldLayoutMkLst>
            <pc:docMk/>
            <pc:sldMasterMk cId="4107433933" sldId="2147484174"/>
            <pc:sldLayoutMk cId="319524680" sldId="2147484183"/>
          </pc:sldLayoutMkLst>
        </pc:sldLayoutChg>
        <pc:sldLayoutChg chg="add del mod replId">
          <pc:chgData name="Cristian Dumitru (2108821)" userId="S::2108821@student.uwtsd.ac.uk::3034b949-9384-4812-b6d7-8e5a3a953983" providerId="AD" clId="Web-{AB6FB7FE-199E-409D-8DD6-24178022288B}" dt="2022-04-06T09:32:06.823" v="51"/>
          <pc:sldLayoutMkLst>
            <pc:docMk/>
            <pc:sldMasterMk cId="4107433933" sldId="2147484174"/>
            <pc:sldLayoutMk cId="3887899801" sldId="2147484184"/>
          </pc:sldLayoutMkLst>
        </pc:sldLayoutChg>
        <pc:sldLayoutChg chg="add del mod replId">
          <pc:chgData name="Cristian Dumitru (2108821)" userId="S::2108821@student.uwtsd.ac.uk::3034b949-9384-4812-b6d7-8e5a3a953983" providerId="AD" clId="Web-{AB6FB7FE-199E-409D-8DD6-24178022288B}" dt="2022-04-06T09:32:06.823" v="51"/>
          <pc:sldLayoutMkLst>
            <pc:docMk/>
            <pc:sldMasterMk cId="4107433933" sldId="2147484174"/>
            <pc:sldLayoutMk cId="909416249" sldId="2147484185"/>
          </pc:sldLayoutMkLst>
        </pc:sldLayoutChg>
        <pc:sldLayoutChg chg="add del mod replId">
          <pc:chgData name="Cristian Dumitru (2108821)" userId="S::2108821@student.uwtsd.ac.uk::3034b949-9384-4812-b6d7-8e5a3a953983" providerId="AD" clId="Web-{AB6FB7FE-199E-409D-8DD6-24178022288B}" dt="2022-04-06T09:32:06.823" v="51"/>
          <pc:sldLayoutMkLst>
            <pc:docMk/>
            <pc:sldMasterMk cId="4107433933" sldId="2147484174"/>
            <pc:sldLayoutMk cId="4112705523" sldId="2147484186"/>
          </pc:sldLayoutMkLst>
        </pc:sldLayoutChg>
        <pc:sldLayoutChg chg="add del mod replId">
          <pc:chgData name="Cristian Dumitru (2108821)" userId="S::2108821@student.uwtsd.ac.uk::3034b949-9384-4812-b6d7-8e5a3a953983" providerId="AD" clId="Web-{AB6FB7FE-199E-409D-8DD6-24178022288B}" dt="2022-04-06T09:32:06.823" v="51"/>
          <pc:sldLayoutMkLst>
            <pc:docMk/>
            <pc:sldMasterMk cId="4107433933" sldId="2147484174"/>
            <pc:sldLayoutMk cId="4246210390" sldId="2147484187"/>
          </pc:sldLayoutMkLst>
        </pc:sldLayoutChg>
        <pc:sldLayoutChg chg="add del mod replId">
          <pc:chgData name="Cristian Dumitru (2108821)" userId="S::2108821@student.uwtsd.ac.uk::3034b949-9384-4812-b6d7-8e5a3a953983" providerId="AD" clId="Web-{AB6FB7FE-199E-409D-8DD6-24178022288B}" dt="2022-04-06T09:32:06.823" v="51"/>
          <pc:sldLayoutMkLst>
            <pc:docMk/>
            <pc:sldMasterMk cId="4107433933" sldId="2147484174"/>
            <pc:sldLayoutMk cId="3261325977" sldId="2147484188"/>
          </pc:sldLayoutMkLst>
        </pc:sldLayoutChg>
        <pc:sldLayoutChg chg="add del mod replId">
          <pc:chgData name="Cristian Dumitru (2108821)" userId="S::2108821@student.uwtsd.ac.uk::3034b949-9384-4812-b6d7-8e5a3a953983" providerId="AD" clId="Web-{AB6FB7FE-199E-409D-8DD6-24178022288B}" dt="2022-04-06T09:32:06.823" v="51"/>
          <pc:sldLayoutMkLst>
            <pc:docMk/>
            <pc:sldMasterMk cId="4107433933" sldId="2147484174"/>
            <pc:sldLayoutMk cId="1179851139" sldId="2147484189"/>
          </pc:sldLayoutMkLst>
        </pc:sldLayoutChg>
        <pc:sldLayoutChg chg="add del mod replId">
          <pc:chgData name="Cristian Dumitru (2108821)" userId="S::2108821@student.uwtsd.ac.uk::3034b949-9384-4812-b6d7-8e5a3a953983" providerId="AD" clId="Web-{AB6FB7FE-199E-409D-8DD6-24178022288B}" dt="2022-04-06T09:32:06.823" v="51"/>
          <pc:sldLayoutMkLst>
            <pc:docMk/>
            <pc:sldMasterMk cId="4107433933" sldId="2147484174"/>
            <pc:sldLayoutMk cId="2896321360" sldId="2147484190"/>
          </pc:sldLayoutMkLst>
        </pc:sldLayoutChg>
        <pc:sldLayoutChg chg="add del mod replId">
          <pc:chgData name="Cristian Dumitru (2108821)" userId="S::2108821@student.uwtsd.ac.uk::3034b949-9384-4812-b6d7-8e5a3a953983" providerId="AD" clId="Web-{AB6FB7FE-199E-409D-8DD6-24178022288B}" dt="2022-04-06T09:32:06.823" v="51"/>
          <pc:sldLayoutMkLst>
            <pc:docMk/>
            <pc:sldMasterMk cId="4107433933" sldId="2147484174"/>
            <pc:sldLayoutMk cId="311262920" sldId="2147484191"/>
          </pc:sldLayoutMkLst>
        </pc:sldLayoutChg>
      </pc:sldMasterChg>
      <pc:sldMasterChg chg="add del addSldLayout delSldLayout modSldLayout">
        <pc:chgData name="Cristian Dumitru (2108821)" userId="S::2108821@student.uwtsd.ac.uk::3034b949-9384-4812-b6d7-8e5a3a953983" providerId="AD" clId="Web-{AB6FB7FE-199E-409D-8DD6-24178022288B}" dt="2022-04-06T09:32:09.511" v="52"/>
        <pc:sldMasterMkLst>
          <pc:docMk/>
          <pc:sldMasterMk cId="1361921482" sldId="2147484192"/>
        </pc:sldMasterMkLst>
        <pc:sldLayoutChg chg="add del mod replId">
          <pc:chgData name="Cristian Dumitru (2108821)" userId="S::2108821@student.uwtsd.ac.uk::3034b949-9384-4812-b6d7-8e5a3a953983" providerId="AD" clId="Web-{AB6FB7FE-199E-409D-8DD6-24178022288B}" dt="2022-04-06T09:32:09.511" v="52"/>
          <pc:sldLayoutMkLst>
            <pc:docMk/>
            <pc:sldMasterMk cId="1361921482" sldId="2147484192"/>
            <pc:sldLayoutMk cId="2427716271" sldId="2147484193"/>
          </pc:sldLayoutMkLst>
        </pc:sldLayoutChg>
        <pc:sldLayoutChg chg="add del mod replId">
          <pc:chgData name="Cristian Dumitru (2108821)" userId="S::2108821@student.uwtsd.ac.uk::3034b949-9384-4812-b6d7-8e5a3a953983" providerId="AD" clId="Web-{AB6FB7FE-199E-409D-8DD6-24178022288B}" dt="2022-04-06T09:32:09.511" v="52"/>
          <pc:sldLayoutMkLst>
            <pc:docMk/>
            <pc:sldMasterMk cId="1361921482" sldId="2147484192"/>
            <pc:sldLayoutMk cId="3313847504" sldId="2147484194"/>
          </pc:sldLayoutMkLst>
        </pc:sldLayoutChg>
        <pc:sldLayoutChg chg="add del mod replId">
          <pc:chgData name="Cristian Dumitru (2108821)" userId="S::2108821@student.uwtsd.ac.uk::3034b949-9384-4812-b6d7-8e5a3a953983" providerId="AD" clId="Web-{AB6FB7FE-199E-409D-8DD6-24178022288B}" dt="2022-04-06T09:32:09.511" v="52"/>
          <pc:sldLayoutMkLst>
            <pc:docMk/>
            <pc:sldMasterMk cId="1361921482" sldId="2147484192"/>
            <pc:sldLayoutMk cId="1488745235" sldId="2147484195"/>
          </pc:sldLayoutMkLst>
        </pc:sldLayoutChg>
        <pc:sldLayoutChg chg="add del mod replId">
          <pc:chgData name="Cristian Dumitru (2108821)" userId="S::2108821@student.uwtsd.ac.uk::3034b949-9384-4812-b6d7-8e5a3a953983" providerId="AD" clId="Web-{AB6FB7FE-199E-409D-8DD6-24178022288B}" dt="2022-04-06T09:32:09.511" v="52"/>
          <pc:sldLayoutMkLst>
            <pc:docMk/>
            <pc:sldMasterMk cId="1361921482" sldId="2147484192"/>
            <pc:sldLayoutMk cId="3206928479" sldId="2147484196"/>
          </pc:sldLayoutMkLst>
        </pc:sldLayoutChg>
        <pc:sldLayoutChg chg="add del mod replId">
          <pc:chgData name="Cristian Dumitru (2108821)" userId="S::2108821@student.uwtsd.ac.uk::3034b949-9384-4812-b6d7-8e5a3a953983" providerId="AD" clId="Web-{AB6FB7FE-199E-409D-8DD6-24178022288B}" dt="2022-04-06T09:32:09.511" v="52"/>
          <pc:sldLayoutMkLst>
            <pc:docMk/>
            <pc:sldMasterMk cId="1361921482" sldId="2147484192"/>
            <pc:sldLayoutMk cId="2906811330" sldId="2147484197"/>
          </pc:sldLayoutMkLst>
        </pc:sldLayoutChg>
        <pc:sldLayoutChg chg="add del mod replId">
          <pc:chgData name="Cristian Dumitru (2108821)" userId="S::2108821@student.uwtsd.ac.uk::3034b949-9384-4812-b6d7-8e5a3a953983" providerId="AD" clId="Web-{AB6FB7FE-199E-409D-8DD6-24178022288B}" dt="2022-04-06T09:32:09.511" v="52"/>
          <pc:sldLayoutMkLst>
            <pc:docMk/>
            <pc:sldMasterMk cId="1361921482" sldId="2147484192"/>
            <pc:sldLayoutMk cId="2770329625" sldId="2147484198"/>
          </pc:sldLayoutMkLst>
        </pc:sldLayoutChg>
        <pc:sldLayoutChg chg="add del mod replId">
          <pc:chgData name="Cristian Dumitru (2108821)" userId="S::2108821@student.uwtsd.ac.uk::3034b949-9384-4812-b6d7-8e5a3a953983" providerId="AD" clId="Web-{AB6FB7FE-199E-409D-8DD6-24178022288B}" dt="2022-04-06T09:32:09.511" v="52"/>
          <pc:sldLayoutMkLst>
            <pc:docMk/>
            <pc:sldMasterMk cId="1361921482" sldId="2147484192"/>
            <pc:sldLayoutMk cId="1366028264" sldId="2147484199"/>
          </pc:sldLayoutMkLst>
        </pc:sldLayoutChg>
        <pc:sldLayoutChg chg="add del mod replId">
          <pc:chgData name="Cristian Dumitru (2108821)" userId="S::2108821@student.uwtsd.ac.uk::3034b949-9384-4812-b6d7-8e5a3a953983" providerId="AD" clId="Web-{AB6FB7FE-199E-409D-8DD6-24178022288B}" dt="2022-04-06T09:32:09.511" v="52"/>
          <pc:sldLayoutMkLst>
            <pc:docMk/>
            <pc:sldMasterMk cId="1361921482" sldId="2147484192"/>
            <pc:sldLayoutMk cId="3718554235" sldId="2147484200"/>
          </pc:sldLayoutMkLst>
        </pc:sldLayoutChg>
        <pc:sldLayoutChg chg="add del mod replId">
          <pc:chgData name="Cristian Dumitru (2108821)" userId="S::2108821@student.uwtsd.ac.uk::3034b949-9384-4812-b6d7-8e5a3a953983" providerId="AD" clId="Web-{AB6FB7FE-199E-409D-8DD6-24178022288B}" dt="2022-04-06T09:32:09.511" v="52"/>
          <pc:sldLayoutMkLst>
            <pc:docMk/>
            <pc:sldMasterMk cId="1361921482" sldId="2147484192"/>
            <pc:sldLayoutMk cId="2715571965" sldId="2147484201"/>
          </pc:sldLayoutMkLst>
        </pc:sldLayoutChg>
        <pc:sldLayoutChg chg="add del mod replId">
          <pc:chgData name="Cristian Dumitru (2108821)" userId="S::2108821@student.uwtsd.ac.uk::3034b949-9384-4812-b6d7-8e5a3a953983" providerId="AD" clId="Web-{AB6FB7FE-199E-409D-8DD6-24178022288B}" dt="2022-04-06T09:32:09.511" v="52"/>
          <pc:sldLayoutMkLst>
            <pc:docMk/>
            <pc:sldMasterMk cId="1361921482" sldId="2147484192"/>
            <pc:sldLayoutMk cId="326095480" sldId="2147484202"/>
          </pc:sldLayoutMkLst>
        </pc:sldLayoutChg>
        <pc:sldLayoutChg chg="add del mod replId">
          <pc:chgData name="Cristian Dumitru (2108821)" userId="S::2108821@student.uwtsd.ac.uk::3034b949-9384-4812-b6d7-8e5a3a953983" providerId="AD" clId="Web-{AB6FB7FE-199E-409D-8DD6-24178022288B}" dt="2022-04-06T09:32:09.511" v="52"/>
          <pc:sldLayoutMkLst>
            <pc:docMk/>
            <pc:sldMasterMk cId="1361921482" sldId="2147484192"/>
            <pc:sldLayoutMk cId="4089671085" sldId="2147484203"/>
          </pc:sldLayoutMkLst>
        </pc:sldLayoutChg>
        <pc:sldLayoutChg chg="add del mod replId">
          <pc:chgData name="Cristian Dumitru (2108821)" userId="S::2108821@student.uwtsd.ac.uk::3034b949-9384-4812-b6d7-8e5a3a953983" providerId="AD" clId="Web-{AB6FB7FE-199E-409D-8DD6-24178022288B}" dt="2022-04-06T09:32:09.511" v="52"/>
          <pc:sldLayoutMkLst>
            <pc:docMk/>
            <pc:sldMasterMk cId="1361921482" sldId="2147484192"/>
            <pc:sldLayoutMk cId="673254716" sldId="2147484204"/>
          </pc:sldLayoutMkLst>
        </pc:sldLayoutChg>
        <pc:sldLayoutChg chg="add del mod replId">
          <pc:chgData name="Cristian Dumitru (2108821)" userId="S::2108821@student.uwtsd.ac.uk::3034b949-9384-4812-b6d7-8e5a3a953983" providerId="AD" clId="Web-{AB6FB7FE-199E-409D-8DD6-24178022288B}" dt="2022-04-06T09:32:09.511" v="52"/>
          <pc:sldLayoutMkLst>
            <pc:docMk/>
            <pc:sldMasterMk cId="1361921482" sldId="2147484192"/>
            <pc:sldLayoutMk cId="3165852874" sldId="2147484205"/>
          </pc:sldLayoutMkLst>
        </pc:sldLayoutChg>
        <pc:sldLayoutChg chg="add del mod replId">
          <pc:chgData name="Cristian Dumitru (2108821)" userId="S::2108821@student.uwtsd.ac.uk::3034b949-9384-4812-b6d7-8e5a3a953983" providerId="AD" clId="Web-{AB6FB7FE-199E-409D-8DD6-24178022288B}" dt="2022-04-06T09:32:09.511" v="52"/>
          <pc:sldLayoutMkLst>
            <pc:docMk/>
            <pc:sldMasterMk cId="1361921482" sldId="2147484192"/>
            <pc:sldLayoutMk cId="1421422725" sldId="2147484206"/>
          </pc:sldLayoutMkLst>
        </pc:sldLayoutChg>
        <pc:sldLayoutChg chg="add del mod replId">
          <pc:chgData name="Cristian Dumitru (2108821)" userId="S::2108821@student.uwtsd.ac.uk::3034b949-9384-4812-b6d7-8e5a3a953983" providerId="AD" clId="Web-{AB6FB7FE-199E-409D-8DD6-24178022288B}" dt="2022-04-06T09:32:09.511" v="52"/>
          <pc:sldLayoutMkLst>
            <pc:docMk/>
            <pc:sldMasterMk cId="1361921482" sldId="2147484192"/>
            <pc:sldLayoutMk cId="2079064436" sldId="2147484207"/>
          </pc:sldLayoutMkLst>
        </pc:sldLayoutChg>
        <pc:sldLayoutChg chg="add del mod replId">
          <pc:chgData name="Cristian Dumitru (2108821)" userId="S::2108821@student.uwtsd.ac.uk::3034b949-9384-4812-b6d7-8e5a3a953983" providerId="AD" clId="Web-{AB6FB7FE-199E-409D-8DD6-24178022288B}" dt="2022-04-06T09:32:09.511" v="52"/>
          <pc:sldLayoutMkLst>
            <pc:docMk/>
            <pc:sldMasterMk cId="1361921482" sldId="2147484192"/>
            <pc:sldLayoutMk cId="3656269976" sldId="2147484208"/>
          </pc:sldLayoutMkLst>
        </pc:sldLayoutChg>
        <pc:sldLayoutChg chg="add del mod replId">
          <pc:chgData name="Cristian Dumitru (2108821)" userId="S::2108821@student.uwtsd.ac.uk::3034b949-9384-4812-b6d7-8e5a3a953983" providerId="AD" clId="Web-{AB6FB7FE-199E-409D-8DD6-24178022288B}" dt="2022-04-06T09:32:09.511" v="52"/>
          <pc:sldLayoutMkLst>
            <pc:docMk/>
            <pc:sldMasterMk cId="1361921482" sldId="2147484192"/>
            <pc:sldLayoutMk cId="269687233" sldId="2147484209"/>
          </pc:sldLayoutMkLst>
        </pc:sldLayoutChg>
      </pc:sldMasterChg>
      <pc:sldMasterChg chg="add addSldLayout modSldLayout">
        <pc:chgData name="Cristian Dumitru (2108821)" userId="S::2108821@student.uwtsd.ac.uk::3034b949-9384-4812-b6d7-8e5a3a953983" providerId="AD" clId="Web-{AB6FB7FE-199E-409D-8DD6-24178022288B}" dt="2022-04-06T09:32:09.511" v="52"/>
        <pc:sldMasterMkLst>
          <pc:docMk/>
          <pc:sldMasterMk cId="3084049607" sldId="2147484210"/>
        </pc:sldMasterMkLst>
        <pc:sldLayoutChg chg="add mod replId">
          <pc:chgData name="Cristian Dumitru (2108821)" userId="S::2108821@student.uwtsd.ac.uk::3034b949-9384-4812-b6d7-8e5a3a953983" providerId="AD" clId="Web-{AB6FB7FE-199E-409D-8DD6-24178022288B}" dt="2022-04-06T09:32:09.511" v="52"/>
          <pc:sldLayoutMkLst>
            <pc:docMk/>
            <pc:sldMasterMk cId="3084049607" sldId="2147484210"/>
            <pc:sldLayoutMk cId="3230023100" sldId="2147484211"/>
          </pc:sldLayoutMkLst>
        </pc:sldLayoutChg>
        <pc:sldLayoutChg chg="add mod replId">
          <pc:chgData name="Cristian Dumitru (2108821)" userId="S::2108821@student.uwtsd.ac.uk::3034b949-9384-4812-b6d7-8e5a3a953983" providerId="AD" clId="Web-{AB6FB7FE-199E-409D-8DD6-24178022288B}" dt="2022-04-06T09:32:09.511" v="52"/>
          <pc:sldLayoutMkLst>
            <pc:docMk/>
            <pc:sldMasterMk cId="3084049607" sldId="2147484210"/>
            <pc:sldLayoutMk cId="2643792556" sldId="2147484212"/>
          </pc:sldLayoutMkLst>
        </pc:sldLayoutChg>
        <pc:sldLayoutChg chg="add mod replId">
          <pc:chgData name="Cristian Dumitru (2108821)" userId="S::2108821@student.uwtsd.ac.uk::3034b949-9384-4812-b6d7-8e5a3a953983" providerId="AD" clId="Web-{AB6FB7FE-199E-409D-8DD6-24178022288B}" dt="2022-04-06T09:32:09.511" v="52"/>
          <pc:sldLayoutMkLst>
            <pc:docMk/>
            <pc:sldMasterMk cId="3084049607" sldId="2147484210"/>
            <pc:sldLayoutMk cId="1697090412" sldId="2147484213"/>
          </pc:sldLayoutMkLst>
        </pc:sldLayoutChg>
        <pc:sldLayoutChg chg="add mod replId">
          <pc:chgData name="Cristian Dumitru (2108821)" userId="S::2108821@student.uwtsd.ac.uk::3034b949-9384-4812-b6d7-8e5a3a953983" providerId="AD" clId="Web-{AB6FB7FE-199E-409D-8DD6-24178022288B}" dt="2022-04-06T09:32:09.511" v="52"/>
          <pc:sldLayoutMkLst>
            <pc:docMk/>
            <pc:sldMasterMk cId="3084049607" sldId="2147484210"/>
            <pc:sldLayoutMk cId="1791978146" sldId="2147484214"/>
          </pc:sldLayoutMkLst>
        </pc:sldLayoutChg>
        <pc:sldLayoutChg chg="add mod replId">
          <pc:chgData name="Cristian Dumitru (2108821)" userId="S::2108821@student.uwtsd.ac.uk::3034b949-9384-4812-b6d7-8e5a3a953983" providerId="AD" clId="Web-{AB6FB7FE-199E-409D-8DD6-24178022288B}" dt="2022-04-06T09:32:09.511" v="52"/>
          <pc:sldLayoutMkLst>
            <pc:docMk/>
            <pc:sldMasterMk cId="3084049607" sldId="2147484210"/>
            <pc:sldLayoutMk cId="3633510087" sldId="2147484215"/>
          </pc:sldLayoutMkLst>
        </pc:sldLayoutChg>
        <pc:sldLayoutChg chg="add mod replId">
          <pc:chgData name="Cristian Dumitru (2108821)" userId="S::2108821@student.uwtsd.ac.uk::3034b949-9384-4812-b6d7-8e5a3a953983" providerId="AD" clId="Web-{AB6FB7FE-199E-409D-8DD6-24178022288B}" dt="2022-04-06T09:32:09.511" v="52"/>
          <pc:sldLayoutMkLst>
            <pc:docMk/>
            <pc:sldMasterMk cId="3084049607" sldId="2147484210"/>
            <pc:sldLayoutMk cId="3210447460" sldId="2147484216"/>
          </pc:sldLayoutMkLst>
        </pc:sldLayoutChg>
        <pc:sldLayoutChg chg="add mod replId">
          <pc:chgData name="Cristian Dumitru (2108821)" userId="S::2108821@student.uwtsd.ac.uk::3034b949-9384-4812-b6d7-8e5a3a953983" providerId="AD" clId="Web-{AB6FB7FE-199E-409D-8DD6-24178022288B}" dt="2022-04-06T09:32:09.511" v="52"/>
          <pc:sldLayoutMkLst>
            <pc:docMk/>
            <pc:sldMasterMk cId="3084049607" sldId="2147484210"/>
            <pc:sldLayoutMk cId="3368578270" sldId="2147484217"/>
          </pc:sldLayoutMkLst>
        </pc:sldLayoutChg>
        <pc:sldLayoutChg chg="add mod replId">
          <pc:chgData name="Cristian Dumitru (2108821)" userId="S::2108821@student.uwtsd.ac.uk::3034b949-9384-4812-b6d7-8e5a3a953983" providerId="AD" clId="Web-{AB6FB7FE-199E-409D-8DD6-24178022288B}" dt="2022-04-06T09:32:09.511" v="52"/>
          <pc:sldLayoutMkLst>
            <pc:docMk/>
            <pc:sldMasterMk cId="3084049607" sldId="2147484210"/>
            <pc:sldLayoutMk cId="1491816188" sldId="2147484218"/>
          </pc:sldLayoutMkLst>
        </pc:sldLayoutChg>
        <pc:sldLayoutChg chg="add mod replId">
          <pc:chgData name="Cristian Dumitru (2108821)" userId="S::2108821@student.uwtsd.ac.uk::3034b949-9384-4812-b6d7-8e5a3a953983" providerId="AD" clId="Web-{AB6FB7FE-199E-409D-8DD6-24178022288B}" dt="2022-04-06T09:32:09.511" v="52"/>
          <pc:sldLayoutMkLst>
            <pc:docMk/>
            <pc:sldMasterMk cId="3084049607" sldId="2147484210"/>
            <pc:sldLayoutMk cId="2732333902" sldId="2147484219"/>
          </pc:sldLayoutMkLst>
        </pc:sldLayoutChg>
        <pc:sldLayoutChg chg="add mod replId">
          <pc:chgData name="Cristian Dumitru (2108821)" userId="S::2108821@student.uwtsd.ac.uk::3034b949-9384-4812-b6d7-8e5a3a953983" providerId="AD" clId="Web-{AB6FB7FE-199E-409D-8DD6-24178022288B}" dt="2022-04-06T09:32:09.511" v="52"/>
          <pc:sldLayoutMkLst>
            <pc:docMk/>
            <pc:sldMasterMk cId="3084049607" sldId="2147484210"/>
            <pc:sldLayoutMk cId="805026454" sldId="2147484220"/>
          </pc:sldLayoutMkLst>
        </pc:sldLayoutChg>
        <pc:sldLayoutChg chg="add mod replId">
          <pc:chgData name="Cristian Dumitru (2108821)" userId="S::2108821@student.uwtsd.ac.uk::3034b949-9384-4812-b6d7-8e5a3a953983" providerId="AD" clId="Web-{AB6FB7FE-199E-409D-8DD6-24178022288B}" dt="2022-04-06T09:32:09.511" v="52"/>
          <pc:sldLayoutMkLst>
            <pc:docMk/>
            <pc:sldMasterMk cId="3084049607" sldId="2147484210"/>
            <pc:sldLayoutMk cId="1794285976" sldId="2147484221"/>
          </pc:sldLayoutMkLst>
        </pc:sldLayoutChg>
        <pc:sldLayoutChg chg="add mod replId">
          <pc:chgData name="Cristian Dumitru (2108821)" userId="S::2108821@student.uwtsd.ac.uk::3034b949-9384-4812-b6d7-8e5a3a953983" providerId="AD" clId="Web-{AB6FB7FE-199E-409D-8DD6-24178022288B}" dt="2022-04-06T09:32:09.511" v="52"/>
          <pc:sldLayoutMkLst>
            <pc:docMk/>
            <pc:sldMasterMk cId="3084049607" sldId="2147484210"/>
            <pc:sldLayoutMk cId="1748304224" sldId="2147484222"/>
          </pc:sldLayoutMkLst>
        </pc:sldLayoutChg>
        <pc:sldLayoutChg chg="add mod replId">
          <pc:chgData name="Cristian Dumitru (2108821)" userId="S::2108821@student.uwtsd.ac.uk::3034b949-9384-4812-b6d7-8e5a3a953983" providerId="AD" clId="Web-{AB6FB7FE-199E-409D-8DD6-24178022288B}" dt="2022-04-06T09:32:09.511" v="52"/>
          <pc:sldLayoutMkLst>
            <pc:docMk/>
            <pc:sldMasterMk cId="3084049607" sldId="2147484210"/>
            <pc:sldLayoutMk cId="365485260" sldId="2147484223"/>
          </pc:sldLayoutMkLst>
        </pc:sldLayoutChg>
        <pc:sldLayoutChg chg="add mod replId">
          <pc:chgData name="Cristian Dumitru (2108821)" userId="S::2108821@student.uwtsd.ac.uk::3034b949-9384-4812-b6d7-8e5a3a953983" providerId="AD" clId="Web-{AB6FB7FE-199E-409D-8DD6-24178022288B}" dt="2022-04-06T09:32:09.511" v="52"/>
          <pc:sldLayoutMkLst>
            <pc:docMk/>
            <pc:sldMasterMk cId="3084049607" sldId="2147484210"/>
            <pc:sldLayoutMk cId="864967922" sldId="2147484224"/>
          </pc:sldLayoutMkLst>
        </pc:sldLayoutChg>
        <pc:sldLayoutChg chg="add mod replId">
          <pc:chgData name="Cristian Dumitru (2108821)" userId="S::2108821@student.uwtsd.ac.uk::3034b949-9384-4812-b6d7-8e5a3a953983" providerId="AD" clId="Web-{AB6FB7FE-199E-409D-8DD6-24178022288B}" dt="2022-04-06T09:32:09.511" v="52"/>
          <pc:sldLayoutMkLst>
            <pc:docMk/>
            <pc:sldMasterMk cId="3084049607" sldId="2147484210"/>
            <pc:sldLayoutMk cId="2302725279" sldId="2147484225"/>
          </pc:sldLayoutMkLst>
        </pc:sldLayoutChg>
        <pc:sldLayoutChg chg="add mod replId">
          <pc:chgData name="Cristian Dumitru (2108821)" userId="S::2108821@student.uwtsd.ac.uk::3034b949-9384-4812-b6d7-8e5a3a953983" providerId="AD" clId="Web-{AB6FB7FE-199E-409D-8DD6-24178022288B}" dt="2022-04-06T09:32:09.511" v="52"/>
          <pc:sldLayoutMkLst>
            <pc:docMk/>
            <pc:sldMasterMk cId="3084049607" sldId="2147484210"/>
            <pc:sldLayoutMk cId="244422870" sldId="2147484226"/>
          </pc:sldLayoutMkLst>
        </pc:sldLayoutChg>
        <pc:sldLayoutChg chg="add mod replId">
          <pc:chgData name="Cristian Dumitru (2108821)" userId="S::2108821@student.uwtsd.ac.uk::3034b949-9384-4812-b6d7-8e5a3a953983" providerId="AD" clId="Web-{AB6FB7FE-199E-409D-8DD6-24178022288B}" dt="2022-04-06T09:32:09.511" v="52"/>
          <pc:sldLayoutMkLst>
            <pc:docMk/>
            <pc:sldMasterMk cId="3084049607" sldId="2147484210"/>
            <pc:sldLayoutMk cId="1082984472" sldId="2147484227"/>
          </pc:sldLayoutMkLst>
        </pc:sldLayoutChg>
      </pc:sldMasterChg>
    </pc:docChg>
  </pc:docChgLst>
  <pc:docChgLst>
    <pc:chgData name="Cristian Dumitru (2108821)" userId="S::2108821@student.uwtsd.ac.uk::3034b949-9384-4812-b6d7-8e5a3a953983" providerId="AD" clId="Web-{6D5BA35C-4D9E-7601-7EAC-C0C8F3608D56}"/>
    <pc:docChg chg="addSld modSld sldOrd addMainMaster delMainMaster">
      <pc:chgData name="Cristian Dumitru (2108821)" userId="S::2108821@student.uwtsd.ac.uk::3034b949-9384-4812-b6d7-8e5a3a953983" providerId="AD" clId="Web-{6D5BA35C-4D9E-7601-7EAC-C0C8F3608D56}" dt="2022-04-06T15:38:24.722" v="419" actId="1076"/>
      <pc:docMkLst>
        <pc:docMk/>
      </pc:docMkLst>
      <pc:sldChg chg="modSp mod modClrScheme chgLayout">
        <pc:chgData name="Cristian Dumitru (2108821)" userId="S::2108821@student.uwtsd.ac.uk::3034b949-9384-4812-b6d7-8e5a3a953983" providerId="AD" clId="Web-{6D5BA35C-4D9E-7601-7EAC-C0C8F3608D56}" dt="2022-04-06T11:10:46.997" v="12"/>
        <pc:sldMkLst>
          <pc:docMk/>
          <pc:sldMk cId="934749765" sldId="258"/>
        </pc:sldMkLst>
        <pc:spChg chg="mod ord">
          <ac:chgData name="Cristian Dumitru (2108821)" userId="S::2108821@student.uwtsd.ac.uk::3034b949-9384-4812-b6d7-8e5a3a953983" providerId="AD" clId="Web-{6D5BA35C-4D9E-7601-7EAC-C0C8F3608D56}" dt="2022-04-06T11:10:46.997" v="12"/>
          <ac:spMkLst>
            <pc:docMk/>
            <pc:sldMk cId="934749765" sldId="258"/>
            <ac:spMk id="2" creationId="{F321F7B4-223E-4631-9C70-B82F2239D576}"/>
          </ac:spMkLst>
        </pc:spChg>
        <pc:spChg chg="mod ord">
          <ac:chgData name="Cristian Dumitru (2108821)" userId="S::2108821@student.uwtsd.ac.uk::3034b949-9384-4812-b6d7-8e5a3a953983" providerId="AD" clId="Web-{6D5BA35C-4D9E-7601-7EAC-C0C8F3608D56}" dt="2022-04-06T11:10:46.997" v="12"/>
          <ac:spMkLst>
            <pc:docMk/>
            <pc:sldMk cId="934749765" sldId="258"/>
            <ac:spMk id="4" creationId="{FFC2B5FB-0288-47DE-90DD-2244FE5246E5}"/>
          </ac:spMkLst>
        </pc:spChg>
        <pc:graphicFrameChg chg="mod ord">
          <ac:chgData name="Cristian Dumitru (2108821)" userId="S::2108821@student.uwtsd.ac.uk::3034b949-9384-4812-b6d7-8e5a3a953983" providerId="AD" clId="Web-{6D5BA35C-4D9E-7601-7EAC-C0C8F3608D56}" dt="2022-04-06T11:10:46.997" v="12"/>
          <ac:graphicFrameMkLst>
            <pc:docMk/>
            <pc:sldMk cId="934749765" sldId="258"/>
            <ac:graphicFrameMk id="6" creationId="{8B7E2BF5-3F21-4D69-AB83-5184C74AD240}"/>
          </ac:graphicFrameMkLst>
        </pc:graphicFrameChg>
      </pc:sldChg>
      <pc:sldChg chg="delSp modSp mod modClrScheme delDesignElem chgLayout">
        <pc:chgData name="Cristian Dumitru (2108821)" userId="S::2108821@student.uwtsd.ac.uk::3034b949-9384-4812-b6d7-8e5a3a953983" providerId="AD" clId="Web-{6D5BA35C-4D9E-7601-7EAC-C0C8F3608D56}" dt="2022-04-06T11:10:46.997" v="12"/>
        <pc:sldMkLst>
          <pc:docMk/>
          <pc:sldMk cId="334249690" sldId="259"/>
        </pc:sldMkLst>
        <pc:spChg chg="mod ord">
          <ac:chgData name="Cristian Dumitru (2108821)" userId="S::2108821@student.uwtsd.ac.uk::3034b949-9384-4812-b6d7-8e5a3a953983" providerId="AD" clId="Web-{6D5BA35C-4D9E-7601-7EAC-C0C8F3608D56}" dt="2022-04-06T11:10:46.997" v="12"/>
          <ac:spMkLst>
            <pc:docMk/>
            <pc:sldMk cId="334249690" sldId="259"/>
            <ac:spMk id="2" creationId="{002B8535-0025-D2C9-3DF6-65545F0E69BA}"/>
          </ac:spMkLst>
        </pc:spChg>
        <pc:spChg chg="del">
          <ac:chgData name="Cristian Dumitru (2108821)" userId="S::2108821@student.uwtsd.ac.uk::3034b949-9384-4812-b6d7-8e5a3a953983" providerId="AD" clId="Web-{6D5BA35C-4D9E-7601-7EAC-C0C8F3608D56}" dt="2022-04-06T11:10:16.339" v="7"/>
          <ac:spMkLst>
            <pc:docMk/>
            <pc:sldMk cId="334249690" sldId="259"/>
            <ac:spMk id="8" creationId="{923E8915-D2AA-4327-A45A-972C3CA9574B}"/>
          </ac:spMkLst>
        </pc:spChg>
        <pc:spChg chg="del">
          <ac:chgData name="Cristian Dumitru (2108821)" userId="S::2108821@student.uwtsd.ac.uk::3034b949-9384-4812-b6d7-8e5a3a953983" providerId="AD" clId="Web-{6D5BA35C-4D9E-7601-7EAC-C0C8F3608D56}" dt="2022-04-06T11:10:16.339" v="7"/>
          <ac:spMkLst>
            <pc:docMk/>
            <pc:sldMk cId="334249690" sldId="259"/>
            <ac:spMk id="10" creationId="{8302FC3C-9804-4950-B721-5FD704BA6065}"/>
          </ac:spMkLst>
        </pc:spChg>
        <pc:spChg chg="del">
          <ac:chgData name="Cristian Dumitru (2108821)" userId="S::2108821@student.uwtsd.ac.uk::3034b949-9384-4812-b6d7-8e5a3a953983" providerId="AD" clId="Web-{6D5BA35C-4D9E-7601-7EAC-C0C8F3608D56}" dt="2022-04-06T11:10:16.339" v="7"/>
          <ac:spMkLst>
            <pc:docMk/>
            <pc:sldMk cId="334249690" sldId="259"/>
            <ac:spMk id="16" creationId="{F3798573-F27B-47EB-8EA4-7EE34954C2D6}"/>
          </ac:spMkLst>
        </pc:spChg>
        <pc:picChg chg="mod ord">
          <ac:chgData name="Cristian Dumitru (2108821)" userId="S::2108821@student.uwtsd.ac.uk::3034b949-9384-4812-b6d7-8e5a3a953983" providerId="AD" clId="Web-{6D5BA35C-4D9E-7601-7EAC-C0C8F3608D56}" dt="2022-04-06T11:10:46.997" v="12"/>
          <ac:picMkLst>
            <pc:docMk/>
            <pc:sldMk cId="334249690" sldId="259"/>
            <ac:picMk id="4" creationId="{8EC6EE39-346C-E2F6-0DBA-388EDADE3891}"/>
          </ac:picMkLst>
        </pc:picChg>
        <pc:picChg chg="del">
          <ac:chgData name="Cristian Dumitru (2108821)" userId="S::2108821@student.uwtsd.ac.uk::3034b949-9384-4812-b6d7-8e5a3a953983" providerId="AD" clId="Web-{6D5BA35C-4D9E-7601-7EAC-C0C8F3608D56}" dt="2022-04-06T11:10:16.339" v="7"/>
          <ac:picMkLst>
            <pc:docMk/>
            <pc:sldMk cId="334249690" sldId="259"/>
            <ac:picMk id="14" creationId="{3BC6EBB2-9BDC-4075-BA6B-43A9FBF9C86C}"/>
          </ac:picMkLst>
        </pc:picChg>
        <pc:cxnChg chg="del">
          <ac:chgData name="Cristian Dumitru (2108821)" userId="S::2108821@student.uwtsd.ac.uk::3034b949-9384-4812-b6d7-8e5a3a953983" providerId="AD" clId="Web-{6D5BA35C-4D9E-7601-7EAC-C0C8F3608D56}" dt="2022-04-06T11:10:16.339" v="7"/>
          <ac:cxnSpMkLst>
            <pc:docMk/>
            <pc:sldMk cId="334249690" sldId="259"/>
            <ac:cxnSpMk id="12" creationId="{6B9695BD-ECF6-49CA-8877-8C493193C65D}"/>
          </ac:cxnSpMkLst>
        </pc:cxnChg>
      </pc:sldChg>
      <pc:sldChg chg="addSp delSp modSp new mod setBg modClrScheme delDesignElem chgLayout">
        <pc:chgData name="Cristian Dumitru (2108821)" userId="S::2108821@student.uwtsd.ac.uk::3034b949-9384-4812-b6d7-8e5a3a953983" providerId="AD" clId="Web-{6D5BA35C-4D9E-7601-7EAC-C0C8F3608D56}" dt="2022-04-06T11:12:44.735" v="20"/>
        <pc:sldMkLst>
          <pc:docMk/>
          <pc:sldMk cId="3633756683" sldId="260"/>
        </pc:sldMkLst>
        <pc:spChg chg="mod ord">
          <ac:chgData name="Cristian Dumitru (2108821)" userId="S::2108821@student.uwtsd.ac.uk::3034b949-9384-4812-b6d7-8e5a3a953983" providerId="AD" clId="Web-{6D5BA35C-4D9E-7601-7EAC-C0C8F3608D56}" dt="2022-04-06T11:12:44.735" v="20"/>
          <ac:spMkLst>
            <pc:docMk/>
            <pc:sldMk cId="3633756683" sldId="260"/>
            <ac:spMk id="2" creationId="{B18517BC-0646-4E50-A5FA-8E9B1D096037}"/>
          </ac:spMkLst>
        </pc:spChg>
        <pc:spChg chg="add del">
          <ac:chgData name="Cristian Dumitru (2108821)" userId="S::2108821@student.uwtsd.ac.uk::3034b949-9384-4812-b6d7-8e5a3a953983" providerId="AD" clId="Web-{6D5BA35C-4D9E-7601-7EAC-C0C8F3608D56}" dt="2022-04-06T11:12:39.063" v="19"/>
          <ac:spMkLst>
            <pc:docMk/>
            <pc:sldMk cId="3633756683" sldId="260"/>
            <ac:spMk id="3" creationId="{3227B843-F1FA-69C4-C097-B01A81254C1B}"/>
          </ac:spMkLst>
        </pc:spChg>
        <pc:spChg chg="add del">
          <ac:chgData name="Cristian Dumitru (2108821)" userId="S::2108821@student.uwtsd.ac.uk::3034b949-9384-4812-b6d7-8e5a3a953983" providerId="AD" clId="Web-{6D5BA35C-4D9E-7601-7EAC-C0C8F3608D56}" dt="2022-04-06T11:10:16.339" v="7"/>
          <ac:spMkLst>
            <pc:docMk/>
            <pc:sldMk cId="3633756683" sldId="260"/>
            <ac:spMk id="13" creationId="{8A610DC7-FE1B-47B9-8452-CFC389786C2D}"/>
          </ac:spMkLst>
        </pc:spChg>
        <pc:spChg chg="add del">
          <ac:chgData name="Cristian Dumitru (2108821)" userId="S::2108821@student.uwtsd.ac.uk::3034b949-9384-4812-b6d7-8e5a3a953983" providerId="AD" clId="Web-{6D5BA35C-4D9E-7601-7EAC-C0C8F3608D56}" dt="2022-04-06T11:10:16.339" v="7"/>
          <ac:spMkLst>
            <pc:docMk/>
            <pc:sldMk cId="3633756683" sldId="260"/>
            <ac:spMk id="19" creationId="{DC9A0934-0C2C-4565-9290-A345B19BD94C}"/>
          </ac:spMkLst>
        </pc:spChg>
        <pc:spChg chg="add del">
          <ac:chgData name="Cristian Dumitru (2108821)" userId="S::2108821@student.uwtsd.ac.uk::3034b949-9384-4812-b6d7-8e5a3a953983" providerId="AD" clId="Web-{6D5BA35C-4D9E-7601-7EAC-C0C8F3608D56}" dt="2022-04-06T11:10:16.339" v="7"/>
          <ac:spMkLst>
            <pc:docMk/>
            <pc:sldMk cId="3633756683" sldId="260"/>
            <ac:spMk id="21" creationId="{87BE56A7-2B14-4ABE-8DF3-40C07E64B19D}"/>
          </ac:spMkLst>
        </pc:spChg>
        <pc:spChg chg="add del">
          <ac:chgData name="Cristian Dumitru (2108821)" userId="S::2108821@student.uwtsd.ac.uk::3034b949-9384-4812-b6d7-8e5a3a953983" providerId="AD" clId="Web-{6D5BA35C-4D9E-7601-7EAC-C0C8F3608D56}" dt="2022-04-06T11:10:16.339" v="7"/>
          <ac:spMkLst>
            <pc:docMk/>
            <pc:sldMk cId="3633756683" sldId="260"/>
            <ac:spMk id="23" creationId="{140D5101-D8FB-4102-A338-49651E97150A}"/>
          </ac:spMkLst>
        </pc:spChg>
        <pc:spChg chg="add del">
          <ac:chgData name="Cristian Dumitru (2108821)" userId="S::2108821@student.uwtsd.ac.uk::3034b949-9384-4812-b6d7-8e5a3a953983" providerId="AD" clId="Web-{6D5BA35C-4D9E-7601-7EAC-C0C8F3608D56}" dt="2022-04-06T11:10:16.339" v="7"/>
          <ac:spMkLst>
            <pc:docMk/>
            <pc:sldMk cId="3633756683" sldId="260"/>
            <ac:spMk id="25" creationId="{73E26159-C029-4449-8912-A9B418CC328B}"/>
          </ac:spMkLst>
        </pc:spChg>
        <pc:picChg chg="add mod">
          <ac:chgData name="Cristian Dumitru (2108821)" userId="S::2108821@student.uwtsd.ac.uk::3034b949-9384-4812-b6d7-8e5a3a953983" providerId="AD" clId="Web-{6D5BA35C-4D9E-7601-7EAC-C0C8F3608D56}" dt="2022-04-06T11:11:19.857" v="16"/>
          <ac:picMkLst>
            <pc:docMk/>
            <pc:sldMk cId="3633756683" sldId="260"/>
            <ac:picMk id="6" creationId="{25B38C35-7BC0-2ACA-5E1C-18A935060C3A}"/>
          </ac:picMkLst>
        </pc:picChg>
        <pc:picChg chg="add del">
          <ac:chgData name="Cristian Dumitru (2108821)" userId="S::2108821@student.uwtsd.ac.uk::3034b949-9384-4812-b6d7-8e5a3a953983" providerId="AD" clId="Web-{6D5BA35C-4D9E-7601-7EAC-C0C8F3608D56}" dt="2022-04-06T11:10:16.339" v="7"/>
          <ac:picMkLst>
            <pc:docMk/>
            <pc:sldMk cId="3633756683" sldId="260"/>
            <ac:picMk id="9" creationId="{C9134821-5D8B-4373-BA74-CFE9AB35A55A}"/>
          </ac:picMkLst>
        </pc:picChg>
        <pc:picChg chg="add del">
          <ac:chgData name="Cristian Dumitru (2108821)" userId="S::2108821@student.uwtsd.ac.uk::3034b949-9384-4812-b6d7-8e5a3a953983" providerId="AD" clId="Web-{6D5BA35C-4D9E-7601-7EAC-C0C8F3608D56}" dt="2022-04-06T11:10:16.339" v="7"/>
          <ac:picMkLst>
            <pc:docMk/>
            <pc:sldMk cId="3633756683" sldId="260"/>
            <ac:picMk id="11" creationId="{5965195F-79F5-4911-907D-13CB3F534351}"/>
          </ac:picMkLst>
        </pc:picChg>
        <pc:picChg chg="add del">
          <ac:chgData name="Cristian Dumitru (2108821)" userId="S::2108821@student.uwtsd.ac.uk::3034b949-9384-4812-b6d7-8e5a3a953983" providerId="AD" clId="Web-{6D5BA35C-4D9E-7601-7EAC-C0C8F3608D56}" dt="2022-04-06T11:10:16.339" v="7"/>
          <ac:picMkLst>
            <pc:docMk/>
            <pc:sldMk cId="3633756683" sldId="260"/>
            <ac:picMk id="15" creationId="{2742ADC1-2286-40B7-A3C6-D6C3362FA04B}"/>
          </ac:picMkLst>
        </pc:picChg>
        <pc:picChg chg="add del">
          <ac:chgData name="Cristian Dumitru (2108821)" userId="S::2108821@student.uwtsd.ac.uk::3034b949-9384-4812-b6d7-8e5a3a953983" providerId="AD" clId="Web-{6D5BA35C-4D9E-7601-7EAC-C0C8F3608D56}" dt="2022-04-06T11:10:16.339" v="7"/>
          <ac:picMkLst>
            <pc:docMk/>
            <pc:sldMk cId="3633756683" sldId="260"/>
            <ac:picMk id="17" creationId="{C878FBDC-78F2-4D49-8DB3-1A48CA9F7FC0}"/>
          </ac:picMkLst>
        </pc:picChg>
      </pc:sldChg>
      <pc:sldChg chg="addSp modSp new">
        <pc:chgData name="Cristian Dumitru (2108821)" userId="S::2108821@student.uwtsd.ac.uk::3034b949-9384-4812-b6d7-8e5a3a953983" providerId="AD" clId="Web-{6D5BA35C-4D9E-7601-7EAC-C0C8F3608D56}" dt="2022-04-06T15:36:03.557" v="385" actId="20577"/>
        <pc:sldMkLst>
          <pc:docMk/>
          <pc:sldMk cId="1972376107" sldId="261"/>
        </pc:sldMkLst>
        <pc:spChg chg="add mod">
          <ac:chgData name="Cristian Dumitru (2108821)" userId="S::2108821@student.uwtsd.ac.uk::3034b949-9384-4812-b6d7-8e5a3a953983" providerId="AD" clId="Web-{6D5BA35C-4D9E-7601-7EAC-C0C8F3608D56}" dt="2022-04-06T15:36:03.557" v="385" actId="20577"/>
          <ac:spMkLst>
            <pc:docMk/>
            <pc:sldMk cId="1972376107" sldId="261"/>
            <ac:spMk id="2" creationId="{7B917380-4D6C-2AEA-2AC5-9CD0C43A957A}"/>
          </ac:spMkLst>
        </pc:spChg>
      </pc:sldChg>
      <pc:sldChg chg="addSp delSp modSp new">
        <pc:chgData name="Cristian Dumitru (2108821)" userId="S::2108821@student.uwtsd.ac.uk::3034b949-9384-4812-b6d7-8e5a3a953983" providerId="AD" clId="Web-{6D5BA35C-4D9E-7601-7EAC-C0C8F3608D56}" dt="2022-04-06T13:16:27.377" v="233" actId="20577"/>
        <pc:sldMkLst>
          <pc:docMk/>
          <pc:sldMk cId="2285406121" sldId="262"/>
        </pc:sldMkLst>
        <pc:spChg chg="add del">
          <ac:chgData name="Cristian Dumitru (2108821)" userId="S::2108821@student.uwtsd.ac.uk::3034b949-9384-4812-b6d7-8e5a3a953983" providerId="AD" clId="Web-{6D5BA35C-4D9E-7601-7EAC-C0C8F3608D56}" dt="2022-04-06T12:54:29.496" v="139"/>
          <ac:spMkLst>
            <pc:docMk/>
            <pc:sldMk cId="2285406121" sldId="262"/>
            <ac:spMk id="2" creationId="{7B69F846-F876-95A3-2387-A3AE6C60FB77}"/>
          </ac:spMkLst>
        </pc:spChg>
        <pc:spChg chg="add mod">
          <ac:chgData name="Cristian Dumitru (2108821)" userId="S::2108821@student.uwtsd.ac.uk::3034b949-9384-4812-b6d7-8e5a3a953983" providerId="AD" clId="Web-{6D5BA35C-4D9E-7601-7EAC-C0C8F3608D56}" dt="2022-04-06T13:16:27.377" v="233" actId="20577"/>
          <ac:spMkLst>
            <pc:docMk/>
            <pc:sldMk cId="2285406121" sldId="262"/>
            <ac:spMk id="3" creationId="{FD434BFD-C691-07F5-ACAD-4A22449B7682}"/>
          </ac:spMkLst>
        </pc:spChg>
        <pc:spChg chg="add mod">
          <ac:chgData name="Cristian Dumitru (2108821)" userId="S::2108821@student.uwtsd.ac.uk::3034b949-9384-4812-b6d7-8e5a3a953983" providerId="AD" clId="Web-{6D5BA35C-4D9E-7601-7EAC-C0C8F3608D56}" dt="2022-04-06T12:57:15.570" v="163" actId="20577"/>
          <ac:spMkLst>
            <pc:docMk/>
            <pc:sldMk cId="2285406121" sldId="262"/>
            <ac:spMk id="4" creationId="{AB0C10A2-D691-F951-8252-B27C6233C85F}"/>
          </ac:spMkLst>
        </pc:spChg>
      </pc:sldChg>
      <pc:sldChg chg="addSp delSp modSp new mod setBg">
        <pc:chgData name="Cristian Dumitru (2108821)" userId="S::2108821@student.uwtsd.ac.uk::3034b949-9384-4812-b6d7-8e5a3a953983" providerId="AD" clId="Web-{6D5BA35C-4D9E-7601-7EAC-C0C8F3608D56}" dt="2022-04-06T13:27:32.481" v="280" actId="1076"/>
        <pc:sldMkLst>
          <pc:docMk/>
          <pc:sldMk cId="3743279117" sldId="263"/>
        </pc:sldMkLst>
        <pc:spChg chg="mod">
          <ac:chgData name="Cristian Dumitru (2108821)" userId="S::2108821@student.uwtsd.ac.uk::3034b949-9384-4812-b6d7-8e5a3a953983" providerId="AD" clId="Web-{6D5BA35C-4D9E-7601-7EAC-C0C8F3608D56}" dt="2022-04-06T13:27:32.481" v="280" actId="1076"/>
          <ac:spMkLst>
            <pc:docMk/>
            <pc:sldMk cId="3743279117" sldId="263"/>
            <ac:spMk id="2" creationId="{996AA68F-0353-C918-E8D0-21FE335E2805}"/>
          </ac:spMkLst>
        </pc:spChg>
        <pc:spChg chg="del">
          <ac:chgData name="Cristian Dumitru (2108821)" userId="S::2108821@student.uwtsd.ac.uk::3034b949-9384-4812-b6d7-8e5a3a953983" providerId="AD" clId="Web-{6D5BA35C-4D9E-7601-7EAC-C0C8F3608D56}" dt="2022-04-06T13:24:43.330" v="241"/>
          <ac:spMkLst>
            <pc:docMk/>
            <pc:sldMk cId="3743279117" sldId="263"/>
            <ac:spMk id="3" creationId="{CC634216-027D-1390-F7BF-7A74DF1F034C}"/>
          </ac:spMkLst>
        </pc:spChg>
        <pc:spChg chg="add mod">
          <ac:chgData name="Cristian Dumitru (2108821)" userId="S::2108821@student.uwtsd.ac.uk::3034b949-9384-4812-b6d7-8e5a3a953983" providerId="AD" clId="Web-{6D5BA35C-4D9E-7601-7EAC-C0C8F3608D56}" dt="2022-04-06T13:27:10.652" v="279" actId="20577"/>
          <ac:spMkLst>
            <pc:docMk/>
            <pc:sldMk cId="3743279117" sldId="263"/>
            <ac:spMk id="4" creationId="{237F8AD0-C77A-65B9-5563-89505F6DDB20}"/>
          </ac:spMkLst>
        </pc:spChg>
        <pc:picChg chg="add mod">
          <ac:chgData name="Cristian Dumitru (2108821)" userId="S::2108821@student.uwtsd.ac.uk::3034b949-9384-4812-b6d7-8e5a3a953983" providerId="AD" clId="Web-{6D5BA35C-4D9E-7601-7EAC-C0C8F3608D56}" dt="2022-04-06T13:26:13.820" v="255"/>
          <ac:picMkLst>
            <pc:docMk/>
            <pc:sldMk cId="3743279117" sldId="263"/>
            <ac:picMk id="7" creationId="{90CCAEB3-3B00-8869-F805-5E275359FE48}"/>
          </ac:picMkLst>
        </pc:picChg>
      </pc:sldChg>
      <pc:sldChg chg="addSp modSp new ord">
        <pc:chgData name="Cristian Dumitru (2108821)" userId="S::2108821@student.uwtsd.ac.uk::3034b949-9384-4812-b6d7-8e5a3a953983" providerId="AD" clId="Web-{6D5BA35C-4D9E-7601-7EAC-C0C8F3608D56}" dt="2022-04-06T15:05:36.964" v="345"/>
        <pc:sldMkLst>
          <pc:docMk/>
          <pc:sldMk cId="1855298958" sldId="264"/>
        </pc:sldMkLst>
        <pc:spChg chg="add mod">
          <ac:chgData name="Cristian Dumitru (2108821)" userId="S::2108821@student.uwtsd.ac.uk::3034b949-9384-4812-b6d7-8e5a3a953983" providerId="AD" clId="Web-{6D5BA35C-4D9E-7601-7EAC-C0C8F3608D56}" dt="2022-04-06T15:00:54.691" v="324" actId="20577"/>
          <ac:spMkLst>
            <pc:docMk/>
            <pc:sldMk cId="1855298958" sldId="264"/>
            <ac:spMk id="2" creationId="{AA6195BD-5AB3-6176-82C8-2E5F3BA6C0F0}"/>
          </ac:spMkLst>
        </pc:spChg>
        <pc:spChg chg="add mod">
          <ac:chgData name="Cristian Dumitru (2108821)" userId="S::2108821@student.uwtsd.ac.uk::3034b949-9384-4812-b6d7-8e5a3a953983" providerId="AD" clId="Web-{6D5BA35C-4D9E-7601-7EAC-C0C8F3608D56}" dt="2022-04-06T15:01:11.113" v="328" actId="20577"/>
          <ac:spMkLst>
            <pc:docMk/>
            <pc:sldMk cId="1855298958" sldId="264"/>
            <ac:spMk id="3" creationId="{14F38B73-6CC4-5878-7882-9C04FDEB67B1}"/>
          </ac:spMkLst>
        </pc:spChg>
        <pc:picChg chg="add mod">
          <ac:chgData name="Cristian Dumitru (2108821)" userId="S::2108821@student.uwtsd.ac.uk::3034b949-9384-4812-b6d7-8e5a3a953983" providerId="AD" clId="Web-{6D5BA35C-4D9E-7601-7EAC-C0C8F3608D56}" dt="2022-04-06T15:05:36.964" v="345"/>
          <ac:picMkLst>
            <pc:docMk/>
            <pc:sldMk cId="1855298958" sldId="264"/>
            <ac:picMk id="4" creationId="{FC489559-7496-B20F-7B14-32454DA4BA6D}"/>
          </ac:picMkLst>
        </pc:picChg>
      </pc:sldChg>
      <pc:sldChg chg="addSp modSp new">
        <pc:chgData name="Cristian Dumitru (2108821)" userId="S::2108821@student.uwtsd.ac.uk::3034b949-9384-4812-b6d7-8e5a3a953983" providerId="AD" clId="Web-{6D5BA35C-4D9E-7601-7EAC-C0C8F3608D56}" dt="2022-04-06T15:09:15.502" v="381" actId="20577"/>
        <pc:sldMkLst>
          <pc:docMk/>
          <pc:sldMk cId="1065126957" sldId="265"/>
        </pc:sldMkLst>
        <pc:spChg chg="add mod">
          <ac:chgData name="Cristian Dumitru (2108821)" userId="S::2108821@student.uwtsd.ac.uk::3034b949-9384-4812-b6d7-8e5a3a953983" providerId="AD" clId="Web-{6D5BA35C-4D9E-7601-7EAC-C0C8F3608D56}" dt="2022-04-06T15:07:04.248" v="367" actId="1076"/>
          <ac:spMkLst>
            <pc:docMk/>
            <pc:sldMk cId="1065126957" sldId="265"/>
            <ac:spMk id="2" creationId="{DCAEF358-C23A-48FF-416C-E99496320851}"/>
          </ac:spMkLst>
        </pc:spChg>
        <pc:spChg chg="add mod">
          <ac:chgData name="Cristian Dumitru (2108821)" userId="S::2108821@student.uwtsd.ac.uk::3034b949-9384-4812-b6d7-8e5a3a953983" providerId="AD" clId="Web-{6D5BA35C-4D9E-7601-7EAC-C0C8F3608D56}" dt="2022-04-06T15:09:15.502" v="381" actId="20577"/>
          <ac:spMkLst>
            <pc:docMk/>
            <pc:sldMk cId="1065126957" sldId="265"/>
            <ac:spMk id="3" creationId="{9C437F1C-5B99-F279-D1A3-5074C79BC324}"/>
          </ac:spMkLst>
        </pc:spChg>
      </pc:sldChg>
      <pc:sldChg chg="addSp modSp new ord">
        <pc:chgData name="Cristian Dumitru (2108821)" userId="S::2108821@student.uwtsd.ac.uk::3034b949-9384-4812-b6d7-8e5a3a953983" providerId="AD" clId="Web-{6D5BA35C-4D9E-7601-7EAC-C0C8F3608D56}" dt="2022-04-06T15:38:24.722" v="419" actId="1076"/>
        <pc:sldMkLst>
          <pc:docMk/>
          <pc:sldMk cId="3692793649" sldId="266"/>
        </pc:sldMkLst>
        <pc:spChg chg="add mod">
          <ac:chgData name="Cristian Dumitru (2108821)" userId="S::2108821@student.uwtsd.ac.uk::3034b949-9384-4812-b6d7-8e5a3a953983" providerId="AD" clId="Web-{6D5BA35C-4D9E-7601-7EAC-C0C8F3608D56}" dt="2022-04-06T15:38:24.722" v="419" actId="1076"/>
          <ac:spMkLst>
            <pc:docMk/>
            <pc:sldMk cId="3692793649" sldId="266"/>
            <ac:spMk id="2" creationId="{B1C7FCD8-0F95-713A-5CDB-73E44BCA8732}"/>
          </ac:spMkLst>
        </pc:spChg>
      </pc:sldChg>
      <pc:sldMasterChg chg="del delSldLayout">
        <pc:chgData name="Cristian Dumitru (2108821)" userId="S::2108821@student.uwtsd.ac.uk::3034b949-9384-4812-b6d7-8e5a3a953983" providerId="AD" clId="Web-{6D5BA35C-4D9E-7601-7EAC-C0C8F3608D56}" dt="2022-04-06T11:10:16.339" v="7"/>
        <pc:sldMasterMkLst>
          <pc:docMk/>
          <pc:sldMasterMk cId="3084049607" sldId="2147484210"/>
        </pc:sldMasterMkLst>
        <pc:sldLayoutChg chg="del">
          <pc:chgData name="Cristian Dumitru (2108821)" userId="S::2108821@student.uwtsd.ac.uk::3034b949-9384-4812-b6d7-8e5a3a953983" providerId="AD" clId="Web-{6D5BA35C-4D9E-7601-7EAC-C0C8F3608D56}" dt="2022-04-06T11:10:16.339" v="7"/>
          <pc:sldLayoutMkLst>
            <pc:docMk/>
            <pc:sldMasterMk cId="3084049607" sldId="2147484210"/>
            <pc:sldLayoutMk cId="3230023100" sldId="2147484211"/>
          </pc:sldLayoutMkLst>
        </pc:sldLayoutChg>
        <pc:sldLayoutChg chg="del">
          <pc:chgData name="Cristian Dumitru (2108821)" userId="S::2108821@student.uwtsd.ac.uk::3034b949-9384-4812-b6d7-8e5a3a953983" providerId="AD" clId="Web-{6D5BA35C-4D9E-7601-7EAC-C0C8F3608D56}" dt="2022-04-06T11:10:16.339" v="7"/>
          <pc:sldLayoutMkLst>
            <pc:docMk/>
            <pc:sldMasterMk cId="3084049607" sldId="2147484210"/>
            <pc:sldLayoutMk cId="2643792556" sldId="2147484212"/>
          </pc:sldLayoutMkLst>
        </pc:sldLayoutChg>
        <pc:sldLayoutChg chg="del">
          <pc:chgData name="Cristian Dumitru (2108821)" userId="S::2108821@student.uwtsd.ac.uk::3034b949-9384-4812-b6d7-8e5a3a953983" providerId="AD" clId="Web-{6D5BA35C-4D9E-7601-7EAC-C0C8F3608D56}" dt="2022-04-06T11:10:16.339" v="7"/>
          <pc:sldLayoutMkLst>
            <pc:docMk/>
            <pc:sldMasterMk cId="3084049607" sldId="2147484210"/>
            <pc:sldLayoutMk cId="1697090412" sldId="2147484213"/>
          </pc:sldLayoutMkLst>
        </pc:sldLayoutChg>
        <pc:sldLayoutChg chg="del">
          <pc:chgData name="Cristian Dumitru (2108821)" userId="S::2108821@student.uwtsd.ac.uk::3034b949-9384-4812-b6d7-8e5a3a953983" providerId="AD" clId="Web-{6D5BA35C-4D9E-7601-7EAC-C0C8F3608D56}" dt="2022-04-06T11:10:16.339" v="7"/>
          <pc:sldLayoutMkLst>
            <pc:docMk/>
            <pc:sldMasterMk cId="3084049607" sldId="2147484210"/>
            <pc:sldLayoutMk cId="1791978146" sldId="2147484214"/>
          </pc:sldLayoutMkLst>
        </pc:sldLayoutChg>
        <pc:sldLayoutChg chg="del">
          <pc:chgData name="Cristian Dumitru (2108821)" userId="S::2108821@student.uwtsd.ac.uk::3034b949-9384-4812-b6d7-8e5a3a953983" providerId="AD" clId="Web-{6D5BA35C-4D9E-7601-7EAC-C0C8F3608D56}" dt="2022-04-06T11:10:16.339" v="7"/>
          <pc:sldLayoutMkLst>
            <pc:docMk/>
            <pc:sldMasterMk cId="3084049607" sldId="2147484210"/>
            <pc:sldLayoutMk cId="3633510087" sldId="2147484215"/>
          </pc:sldLayoutMkLst>
        </pc:sldLayoutChg>
        <pc:sldLayoutChg chg="del">
          <pc:chgData name="Cristian Dumitru (2108821)" userId="S::2108821@student.uwtsd.ac.uk::3034b949-9384-4812-b6d7-8e5a3a953983" providerId="AD" clId="Web-{6D5BA35C-4D9E-7601-7EAC-C0C8F3608D56}" dt="2022-04-06T11:10:16.339" v="7"/>
          <pc:sldLayoutMkLst>
            <pc:docMk/>
            <pc:sldMasterMk cId="3084049607" sldId="2147484210"/>
            <pc:sldLayoutMk cId="3210447460" sldId="2147484216"/>
          </pc:sldLayoutMkLst>
        </pc:sldLayoutChg>
        <pc:sldLayoutChg chg="del">
          <pc:chgData name="Cristian Dumitru (2108821)" userId="S::2108821@student.uwtsd.ac.uk::3034b949-9384-4812-b6d7-8e5a3a953983" providerId="AD" clId="Web-{6D5BA35C-4D9E-7601-7EAC-C0C8F3608D56}" dt="2022-04-06T11:10:16.339" v="7"/>
          <pc:sldLayoutMkLst>
            <pc:docMk/>
            <pc:sldMasterMk cId="3084049607" sldId="2147484210"/>
            <pc:sldLayoutMk cId="3368578270" sldId="2147484217"/>
          </pc:sldLayoutMkLst>
        </pc:sldLayoutChg>
        <pc:sldLayoutChg chg="del">
          <pc:chgData name="Cristian Dumitru (2108821)" userId="S::2108821@student.uwtsd.ac.uk::3034b949-9384-4812-b6d7-8e5a3a953983" providerId="AD" clId="Web-{6D5BA35C-4D9E-7601-7EAC-C0C8F3608D56}" dt="2022-04-06T11:10:16.339" v="7"/>
          <pc:sldLayoutMkLst>
            <pc:docMk/>
            <pc:sldMasterMk cId="3084049607" sldId="2147484210"/>
            <pc:sldLayoutMk cId="1491816188" sldId="2147484218"/>
          </pc:sldLayoutMkLst>
        </pc:sldLayoutChg>
        <pc:sldLayoutChg chg="del">
          <pc:chgData name="Cristian Dumitru (2108821)" userId="S::2108821@student.uwtsd.ac.uk::3034b949-9384-4812-b6d7-8e5a3a953983" providerId="AD" clId="Web-{6D5BA35C-4D9E-7601-7EAC-C0C8F3608D56}" dt="2022-04-06T11:10:16.339" v="7"/>
          <pc:sldLayoutMkLst>
            <pc:docMk/>
            <pc:sldMasterMk cId="3084049607" sldId="2147484210"/>
            <pc:sldLayoutMk cId="2732333902" sldId="2147484219"/>
          </pc:sldLayoutMkLst>
        </pc:sldLayoutChg>
        <pc:sldLayoutChg chg="del">
          <pc:chgData name="Cristian Dumitru (2108821)" userId="S::2108821@student.uwtsd.ac.uk::3034b949-9384-4812-b6d7-8e5a3a953983" providerId="AD" clId="Web-{6D5BA35C-4D9E-7601-7EAC-C0C8F3608D56}" dt="2022-04-06T11:10:16.339" v="7"/>
          <pc:sldLayoutMkLst>
            <pc:docMk/>
            <pc:sldMasterMk cId="3084049607" sldId="2147484210"/>
            <pc:sldLayoutMk cId="805026454" sldId="2147484220"/>
          </pc:sldLayoutMkLst>
        </pc:sldLayoutChg>
        <pc:sldLayoutChg chg="del">
          <pc:chgData name="Cristian Dumitru (2108821)" userId="S::2108821@student.uwtsd.ac.uk::3034b949-9384-4812-b6d7-8e5a3a953983" providerId="AD" clId="Web-{6D5BA35C-4D9E-7601-7EAC-C0C8F3608D56}" dt="2022-04-06T11:10:16.339" v="7"/>
          <pc:sldLayoutMkLst>
            <pc:docMk/>
            <pc:sldMasterMk cId="3084049607" sldId="2147484210"/>
            <pc:sldLayoutMk cId="1794285976" sldId="2147484221"/>
          </pc:sldLayoutMkLst>
        </pc:sldLayoutChg>
        <pc:sldLayoutChg chg="del">
          <pc:chgData name="Cristian Dumitru (2108821)" userId="S::2108821@student.uwtsd.ac.uk::3034b949-9384-4812-b6d7-8e5a3a953983" providerId="AD" clId="Web-{6D5BA35C-4D9E-7601-7EAC-C0C8F3608D56}" dt="2022-04-06T11:10:16.339" v="7"/>
          <pc:sldLayoutMkLst>
            <pc:docMk/>
            <pc:sldMasterMk cId="3084049607" sldId="2147484210"/>
            <pc:sldLayoutMk cId="1748304224" sldId="2147484222"/>
          </pc:sldLayoutMkLst>
        </pc:sldLayoutChg>
        <pc:sldLayoutChg chg="del">
          <pc:chgData name="Cristian Dumitru (2108821)" userId="S::2108821@student.uwtsd.ac.uk::3034b949-9384-4812-b6d7-8e5a3a953983" providerId="AD" clId="Web-{6D5BA35C-4D9E-7601-7EAC-C0C8F3608D56}" dt="2022-04-06T11:10:16.339" v="7"/>
          <pc:sldLayoutMkLst>
            <pc:docMk/>
            <pc:sldMasterMk cId="3084049607" sldId="2147484210"/>
            <pc:sldLayoutMk cId="365485260" sldId="2147484223"/>
          </pc:sldLayoutMkLst>
        </pc:sldLayoutChg>
        <pc:sldLayoutChg chg="del">
          <pc:chgData name="Cristian Dumitru (2108821)" userId="S::2108821@student.uwtsd.ac.uk::3034b949-9384-4812-b6d7-8e5a3a953983" providerId="AD" clId="Web-{6D5BA35C-4D9E-7601-7EAC-C0C8F3608D56}" dt="2022-04-06T11:10:16.339" v="7"/>
          <pc:sldLayoutMkLst>
            <pc:docMk/>
            <pc:sldMasterMk cId="3084049607" sldId="2147484210"/>
            <pc:sldLayoutMk cId="864967922" sldId="2147484224"/>
          </pc:sldLayoutMkLst>
        </pc:sldLayoutChg>
        <pc:sldLayoutChg chg="del">
          <pc:chgData name="Cristian Dumitru (2108821)" userId="S::2108821@student.uwtsd.ac.uk::3034b949-9384-4812-b6d7-8e5a3a953983" providerId="AD" clId="Web-{6D5BA35C-4D9E-7601-7EAC-C0C8F3608D56}" dt="2022-04-06T11:10:16.339" v="7"/>
          <pc:sldLayoutMkLst>
            <pc:docMk/>
            <pc:sldMasterMk cId="3084049607" sldId="2147484210"/>
            <pc:sldLayoutMk cId="2302725279" sldId="2147484225"/>
          </pc:sldLayoutMkLst>
        </pc:sldLayoutChg>
        <pc:sldLayoutChg chg="del">
          <pc:chgData name="Cristian Dumitru (2108821)" userId="S::2108821@student.uwtsd.ac.uk::3034b949-9384-4812-b6d7-8e5a3a953983" providerId="AD" clId="Web-{6D5BA35C-4D9E-7601-7EAC-C0C8F3608D56}" dt="2022-04-06T11:10:16.339" v="7"/>
          <pc:sldLayoutMkLst>
            <pc:docMk/>
            <pc:sldMasterMk cId="3084049607" sldId="2147484210"/>
            <pc:sldLayoutMk cId="244422870" sldId="2147484226"/>
          </pc:sldLayoutMkLst>
        </pc:sldLayoutChg>
        <pc:sldLayoutChg chg="del">
          <pc:chgData name="Cristian Dumitru (2108821)" userId="S::2108821@student.uwtsd.ac.uk::3034b949-9384-4812-b6d7-8e5a3a953983" providerId="AD" clId="Web-{6D5BA35C-4D9E-7601-7EAC-C0C8F3608D56}" dt="2022-04-06T11:10:16.339" v="7"/>
          <pc:sldLayoutMkLst>
            <pc:docMk/>
            <pc:sldMasterMk cId="3084049607" sldId="2147484210"/>
            <pc:sldLayoutMk cId="1082984472" sldId="2147484227"/>
          </pc:sldLayoutMkLst>
        </pc:sldLayoutChg>
      </pc:sldMasterChg>
      <pc:sldMasterChg chg="add del addSldLayout delSldLayout modSldLayout">
        <pc:chgData name="Cristian Dumitru (2108821)" userId="S::2108821@student.uwtsd.ac.uk::3034b949-9384-4812-b6d7-8e5a3a953983" providerId="AD" clId="Web-{6D5BA35C-4D9E-7601-7EAC-C0C8F3608D56}" dt="2022-04-06T11:10:29.887" v="8"/>
        <pc:sldMasterMkLst>
          <pc:docMk/>
          <pc:sldMasterMk cId="3110782001" sldId="2147484228"/>
        </pc:sldMasterMkLst>
        <pc:sldLayoutChg chg="add del mod replId">
          <pc:chgData name="Cristian Dumitru (2108821)" userId="S::2108821@student.uwtsd.ac.uk::3034b949-9384-4812-b6d7-8e5a3a953983" providerId="AD" clId="Web-{6D5BA35C-4D9E-7601-7EAC-C0C8F3608D56}" dt="2022-04-06T11:10:29.887" v="8"/>
          <pc:sldLayoutMkLst>
            <pc:docMk/>
            <pc:sldMasterMk cId="3110782001" sldId="2147484228"/>
            <pc:sldLayoutMk cId="3246762820" sldId="2147484229"/>
          </pc:sldLayoutMkLst>
        </pc:sldLayoutChg>
        <pc:sldLayoutChg chg="add del mod replId">
          <pc:chgData name="Cristian Dumitru (2108821)" userId="S::2108821@student.uwtsd.ac.uk::3034b949-9384-4812-b6d7-8e5a3a953983" providerId="AD" clId="Web-{6D5BA35C-4D9E-7601-7EAC-C0C8F3608D56}" dt="2022-04-06T11:10:29.887" v="8"/>
          <pc:sldLayoutMkLst>
            <pc:docMk/>
            <pc:sldMasterMk cId="3110782001" sldId="2147484228"/>
            <pc:sldLayoutMk cId="3777755907" sldId="2147484230"/>
          </pc:sldLayoutMkLst>
        </pc:sldLayoutChg>
        <pc:sldLayoutChg chg="add del mod replId">
          <pc:chgData name="Cristian Dumitru (2108821)" userId="S::2108821@student.uwtsd.ac.uk::3034b949-9384-4812-b6d7-8e5a3a953983" providerId="AD" clId="Web-{6D5BA35C-4D9E-7601-7EAC-C0C8F3608D56}" dt="2022-04-06T11:10:29.887" v="8"/>
          <pc:sldLayoutMkLst>
            <pc:docMk/>
            <pc:sldMasterMk cId="3110782001" sldId="2147484228"/>
            <pc:sldLayoutMk cId="2952029393" sldId="2147484231"/>
          </pc:sldLayoutMkLst>
        </pc:sldLayoutChg>
        <pc:sldLayoutChg chg="add del mod replId">
          <pc:chgData name="Cristian Dumitru (2108821)" userId="S::2108821@student.uwtsd.ac.uk::3034b949-9384-4812-b6d7-8e5a3a953983" providerId="AD" clId="Web-{6D5BA35C-4D9E-7601-7EAC-C0C8F3608D56}" dt="2022-04-06T11:10:29.887" v="8"/>
          <pc:sldLayoutMkLst>
            <pc:docMk/>
            <pc:sldMasterMk cId="3110782001" sldId="2147484228"/>
            <pc:sldLayoutMk cId="3080668495" sldId="2147484232"/>
          </pc:sldLayoutMkLst>
        </pc:sldLayoutChg>
        <pc:sldLayoutChg chg="add del mod replId">
          <pc:chgData name="Cristian Dumitru (2108821)" userId="S::2108821@student.uwtsd.ac.uk::3034b949-9384-4812-b6d7-8e5a3a953983" providerId="AD" clId="Web-{6D5BA35C-4D9E-7601-7EAC-C0C8F3608D56}" dt="2022-04-06T11:10:29.887" v="8"/>
          <pc:sldLayoutMkLst>
            <pc:docMk/>
            <pc:sldMasterMk cId="3110782001" sldId="2147484228"/>
            <pc:sldLayoutMk cId="533116062" sldId="2147484233"/>
          </pc:sldLayoutMkLst>
        </pc:sldLayoutChg>
        <pc:sldLayoutChg chg="add del mod replId">
          <pc:chgData name="Cristian Dumitru (2108821)" userId="S::2108821@student.uwtsd.ac.uk::3034b949-9384-4812-b6d7-8e5a3a953983" providerId="AD" clId="Web-{6D5BA35C-4D9E-7601-7EAC-C0C8F3608D56}" dt="2022-04-06T11:10:29.887" v="8"/>
          <pc:sldLayoutMkLst>
            <pc:docMk/>
            <pc:sldMasterMk cId="3110782001" sldId="2147484228"/>
            <pc:sldLayoutMk cId="1371119467" sldId="2147484234"/>
          </pc:sldLayoutMkLst>
        </pc:sldLayoutChg>
        <pc:sldLayoutChg chg="add del mod replId">
          <pc:chgData name="Cristian Dumitru (2108821)" userId="S::2108821@student.uwtsd.ac.uk::3034b949-9384-4812-b6d7-8e5a3a953983" providerId="AD" clId="Web-{6D5BA35C-4D9E-7601-7EAC-C0C8F3608D56}" dt="2022-04-06T11:10:29.887" v="8"/>
          <pc:sldLayoutMkLst>
            <pc:docMk/>
            <pc:sldMasterMk cId="3110782001" sldId="2147484228"/>
            <pc:sldLayoutMk cId="3309070425" sldId="2147484235"/>
          </pc:sldLayoutMkLst>
        </pc:sldLayoutChg>
        <pc:sldLayoutChg chg="add del mod replId">
          <pc:chgData name="Cristian Dumitru (2108821)" userId="S::2108821@student.uwtsd.ac.uk::3034b949-9384-4812-b6d7-8e5a3a953983" providerId="AD" clId="Web-{6D5BA35C-4D9E-7601-7EAC-C0C8F3608D56}" dt="2022-04-06T11:10:29.887" v="8"/>
          <pc:sldLayoutMkLst>
            <pc:docMk/>
            <pc:sldMasterMk cId="3110782001" sldId="2147484228"/>
            <pc:sldLayoutMk cId="3828900292" sldId="2147484236"/>
          </pc:sldLayoutMkLst>
        </pc:sldLayoutChg>
        <pc:sldLayoutChg chg="add del mod replId">
          <pc:chgData name="Cristian Dumitru (2108821)" userId="S::2108821@student.uwtsd.ac.uk::3034b949-9384-4812-b6d7-8e5a3a953983" providerId="AD" clId="Web-{6D5BA35C-4D9E-7601-7EAC-C0C8F3608D56}" dt="2022-04-06T11:10:29.887" v="8"/>
          <pc:sldLayoutMkLst>
            <pc:docMk/>
            <pc:sldMasterMk cId="3110782001" sldId="2147484228"/>
            <pc:sldLayoutMk cId="335618834" sldId="2147484237"/>
          </pc:sldLayoutMkLst>
        </pc:sldLayoutChg>
        <pc:sldLayoutChg chg="add del mod replId">
          <pc:chgData name="Cristian Dumitru (2108821)" userId="S::2108821@student.uwtsd.ac.uk::3034b949-9384-4812-b6d7-8e5a3a953983" providerId="AD" clId="Web-{6D5BA35C-4D9E-7601-7EAC-C0C8F3608D56}" dt="2022-04-06T11:10:29.887" v="8"/>
          <pc:sldLayoutMkLst>
            <pc:docMk/>
            <pc:sldMasterMk cId="3110782001" sldId="2147484228"/>
            <pc:sldLayoutMk cId="905695349" sldId="2147484238"/>
          </pc:sldLayoutMkLst>
        </pc:sldLayoutChg>
        <pc:sldLayoutChg chg="add del mod replId">
          <pc:chgData name="Cristian Dumitru (2108821)" userId="S::2108821@student.uwtsd.ac.uk::3034b949-9384-4812-b6d7-8e5a3a953983" providerId="AD" clId="Web-{6D5BA35C-4D9E-7601-7EAC-C0C8F3608D56}" dt="2022-04-06T11:10:29.887" v="8"/>
          <pc:sldLayoutMkLst>
            <pc:docMk/>
            <pc:sldMasterMk cId="3110782001" sldId="2147484228"/>
            <pc:sldLayoutMk cId="4219422112" sldId="2147484239"/>
          </pc:sldLayoutMkLst>
        </pc:sldLayoutChg>
        <pc:sldLayoutChg chg="add del mod replId">
          <pc:chgData name="Cristian Dumitru (2108821)" userId="S::2108821@student.uwtsd.ac.uk::3034b949-9384-4812-b6d7-8e5a3a953983" providerId="AD" clId="Web-{6D5BA35C-4D9E-7601-7EAC-C0C8F3608D56}" dt="2022-04-06T11:10:29.887" v="8"/>
          <pc:sldLayoutMkLst>
            <pc:docMk/>
            <pc:sldMasterMk cId="3110782001" sldId="2147484228"/>
            <pc:sldLayoutMk cId="3922445487" sldId="2147484240"/>
          </pc:sldLayoutMkLst>
        </pc:sldLayoutChg>
        <pc:sldLayoutChg chg="add del mod replId">
          <pc:chgData name="Cristian Dumitru (2108821)" userId="S::2108821@student.uwtsd.ac.uk::3034b949-9384-4812-b6d7-8e5a3a953983" providerId="AD" clId="Web-{6D5BA35C-4D9E-7601-7EAC-C0C8F3608D56}" dt="2022-04-06T11:10:29.887" v="8"/>
          <pc:sldLayoutMkLst>
            <pc:docMk/>
            <pc:sldMasterMk cId="3110782001" sldId="2147484228"/>
            <pc:sldLayoutMk cId="3831509411" sldId="2147484241"/>
          </pc:sldLayoutMkLst>
        </pc:sldLayoutChg>
        <pc:sldLayoutChg chg="add del mod replId">
          <pc:chgData name="Cristian Dumitru (2108821)" userId="S::2108821@student.uwtsd.ac.uk::3034b949-9384-4812-b6d7-8e5a3a953983" providerId="AD" clId="Web-{6D5BA35C-4D9E-7601-7EAC-C0C8F3608D56}" dt="2022-04-06T11:10:29.887" v="8"/>
          <pc:sldLayoutMkLst>
            <pc:docMk/>
            <pc:sldMasterMk cId="3110782001" sldId="2147484228"/>
            <pc:sldLayoutMk cId="989493409" sldId="2147484242"/>
          </pc:sldLayoutMkLst>
        </pc:sldLayoutChg>
        <pc:sldLayoutChg chg="add del mod replId">
          <pc:chgData name="Cristian Dumitru (2108821)" userId="S::2108821@student.uwtsd.ac.uk::3034b949-9384-4812-b6d7-8e5a3a953983" providerId="AD" clId="Web-{6D5BA35C-4D9E-7601-7EAC-C0C8F3608D56}" dt="2022-04-06T11:10:29.887" v="8"/>
          <pc:sldLayoutMkLst>
            <pc:docMk/>
            <pc:sldMasterMk cId="3110782001" sldId="2147484228"/>
            <pc:sldLayoutMk cId="321988896" sldId="2147484243"/>
          </pc:sldLayoutMkLst>
        </pc:sldLayoutChg>
        <pc:sldLayoutChg chg="add del mod replId">
          <pc:chgData name="Cristian Dumitru (2108821)" userId="S::2108821@student.uwtsd.ac.uk::3034b949-9384-4812-b6d7-8e5a3a953983" providerId="AD" clId="Web-{6D5BA35C-4D9E-7601-7EAC-C0C8F3608D56}" dt="2022-04-06T11:10:29.887" v="8"/>
          <pc:sldLayoutMkLst>
            <pc:docMk/>
            <pc:sldMasterMk cId="3110782001" sldId="2147484228"/>
            <pc:sldLayoutMk cId="170326575" sldId="2147484244"/>
          </pc:sldLayoutMkLst>
        </pc:sldLayoutChg>
        <pc:sldLayoutChg chg="add del mod replId">
          <pc:chgData name="Cristian Dumitru (2108821)" userId="S::2108821@student.uwtsd.ac.uk::3034b949-9384-4812-b6d7-8e5a3a953983" providerId="AD" clId="Web-{6D5BA35C-4D9E-7601-7EAC-C0C8F3608D56}" dt="2022-04-06T11:10:29.887" v="8"/>
          <pc:sldLayoutMkLst>
            <pc:docMk/>
            <pc:sldMasterMk cId="3110782001" sldId="2147484228"/>
            <pc:sldLayoutMk cId="3473332212" sldId="2147484245"/>
          </pc:sldLayoutMkLst>
        </pc:sldLayoutChg>
      </pc:sldMasterChg>
      <pc:sldMasterChg chg="add del addSldLayout delSldLayout modSldLayout">
        <pc:chgData name="Cristian Dumitru (2108821)" userId="S::2108821@student.uwtsd.ac.uk::3034b949-9384-4812-b6d7-8e5a3a953983" providerId="AD" clId="Web-{6D5BA35C-4D9E-7601-7EAC-C0C8F3608D56}" dt="2022-04-06T11:10:32.887" v="9"/>
        <pc:sldMasterMkLst>
          <pc:docMk/>
          <pc:sldMasterMk cId="2351363090" sldId="2147484246"/>
        </pc:sldMasterMkLst>
        <pc:sldLayoutChg chg="add del mod replId">
          <pc:chgData name="Cristian Dumitru (2108821)" userId="S::2108821@student.uwtsd.ac.uk::3034b949-9384-4812-b6d7-8e5a3a953983" providerId="AD" clId="Web-{6D5BA35C-4D9E-7601-7EAC-C0C8F3608D56}" dt="2022-04-06T11:10:32.887" v="9"/>
          <pc:sldLayoutMkLst>
            <pc:docMk/>
            <pc:sldMasterMk cId="2351363090" sldId="2147484246"/>
            <pc:sldLayoutMk cId="740043989" sldId="2147484247"/>
          </pc:sldLayoutMkLst>
        </pc:sldLayoutChg>
        <pc:sldLayoutChg chg="add del mod replId">
          <pc:chgData name="Cristian Dumitru (2108821)" userId="S::2108821@student.uwtsd.ac.uk::3034b949-9384-4812-b6d7-8e5a3a953983" providerId="AD" clId="Web-{6D5BA35C-4D9E-7601-7EAC-C0C8F3608D56}" dt="2022-04-06T11:10:32.887" v="9"/>
          <pc:sldLayoutMkLst>
            <pc:docMk/>
            <pc:sldMasterMk cId="2351363090" sldId="2147484246"/>
            <pc:sldLayoutMk cId="1207926451" sldId="2147484248"/>
          </pc:sldLayoutMkLst>
        </pc:sldLayoutChg>
        <pc:sldLayoutChg chg="add del mod replId">
          <pc:chgData name="Cristian Dumitru (2108821)" userId="S::2108821@student.uwtsd.ac.uk::3034b949-9384-4812-b6d7-8e5a3a953983" providerId="AD" clId="Web-{6D5BA35C-4D9E-7601-7EAC-C0C8F3608D56}" dt="2022-04-06T11:10:32.887" v="9"/>
          <pc:sldLayoutMkLst>
            <pc:docMk/>
            <pc:sldMasterMk cId="2351363090" sldId="2147484246"/>
            <pc:sldLayoutMk cId="177930495" sldId="2147484249"/>
          </pc:sldLayoutMkLst>
        </pc:sldLayoutChg>
        <pc:sldLayoutChg chg="add del mod replId">
          <pc:chgData name="Cristian Dumitru (2108821)" userId="S::2108821@student.uwtsd.ac.uk::3034b949-9384-4812-b6d7-8e5a3a953983" providerId="AD" clId="Web-{6D5BA35C-4D9E-7601-7EAC-C0C8F3608D56}" dt="2022-04-06T11:10:32.887" v="9"/>
          <pc:sldLayoutMkLst>
            <pc:docMk/>
            <pc:sldMasterMk cId="2351363090" sldId="2147484246"/>
            <pc:sldLayoutMk cId="2108410819" sldId="2147484250"/>
          </pc:sldLayoutMkLst>
        </pc:sldLayoutChg>
        <pc:sldLayoutChg chg="add del mod replId">
          <pc:chgData name="Cristian Dumitru (2108821)" userId="S::2108821@student.uwtsd.ac.uk::3034b949-9384-4812-b6d7-8e5a3a953983" providerId="AD" clId="Web-{6D5BA35C-4D9E-7601-7EAC-C0C8F3608D56}" dt="2022-04-06T11:10:32.887" v="9"/>
          <pc:sldLayoutMkLst>
            <pc:docMk/>
            <pc:sldMasterMk cId="2351363090" sldId="2147484246"/>
            <pc:sldLayoutMk cId="3193906307" sldId="2147484251"/>
          </pc:sldLayoutMkLst>
        </pc:sldLayoutChg>
        <pc:sldLayoutChg chg="add del mod replId">
          <pc:chgData name="Cristian Dumitru (2108821)" userId="S::2108821@student.uwtsd.ac.uk::3034b949-9384-4812-b6d7-8e5a3a953983" providerId="AD" clId="Web-{6D5BA35C-4D9E-7601-7EAC-C0C8F3608D56}" dt="2022-04-06T11:10:32.887" v="9"/>
          <pc:sldLayoutMkLst>
            <pc:docMk/>
            <pc:sldMasterMk cId="2351363090" sldId="2147484246"/>
            <pc:sldLayoutMk cId="182621193" sldId="2147484252"/>
          </pc:sldLayoutMkLst>
        </pc:sldLayoutChg>
        <pc:sldLayoutChg chg="add del mod replId">
          <pc:chgData name="Cristian Dumitru (2108821)" userId="S::2108821@student.uwtsd.ac.uk::3034b949-9384-4812-b6d7-8e5a3a953983" providerId="AD" clId="Web-{6D5BA35C-4D9E-7601-7EAC-C0C8F3608D56}" dt="2022-04-06T11:10:32.887" v="9"/>
          <pc:sldLayoutMkLst>
            <pc:docMk/>
            <pc:sldMasterMk cId="2351363090" sldId="2147484246"/>
            <pc:sldLayoutMk cId="3693651898" sldId="2147484253"/>
          </pc:sldLayoutMkLst>
        </pc:sldLayoutChg>
        <pc:sldLayoutChg chg="add del mod replId">
          <pc:chgData name="Cristian Dumitru (2108821)" userId="S::2108821@student.uwtsd.ac.uk::3034b949-9384-4812-b6d7-8e5a3a953983" providerId="AD" clId="Web-{6D5BA35C-4D9E-7601-7EAC-C0C8F3608D56}" dt="2022-04-06T11:10:32.887" v="9"/>
          <pc:sldLayoutMkLst>
            <pc:docMk/>
            <pc:sldMasterMk cId="2351363090" sldId="2147484246"/>
            <pc:sldLayoutMk cId="2582357745" sldId="2147484254"/>
          </pc:sldLayoutMkLst>
        </pc:sldLayoutChg>
        <pc:sldLayoutChg chg="add del mod replId">
          <pc:chgData name="Cristian Dumitru (2108821)" userId="S::2108821@student.uwtsd.ac.uk::3034b949-9384-4812-b6d7-8e5a3a953983" providerId="AD" clId="Web-{6D5BA35C-4D9E-7601-7EAC-C0C8F3608D56}" dt="2022-04-06T11:10:32.887" v="9"/>
          <pc:sldLayoutMkLst>
            <pc:docMk/>
            <pc:sldMasterMk cId="2351363090" sldId="2147484246"/>
            <pc:sldLayoutMk cId="1142029205" sldId="2147484255"/>
          </pc:sldLayoutMkLst>
        </pc:sldLayoutChg>
        <pc:sldLayoutChg chg="add del mod replId">
          <pc:chgData name="Cristian Dumitru (2108821)" userId="S::2108821@student.uwtsd.ac.uk::3034b949-9384-4812-b6d7-8e5a3a953983" providerId="AD" clId="Web-{6D5BA35C-4D9E-7601-7EAC-C0C8F3608D56}" dt="2022-04-06T11:10:32.887" v="9"/>
          <pc:sldLayoutMkLst>
            <pc:docMk/>
            <pc:sldMasterMk cId="2351363090" sldId="2147484246"/>
            <pc:sldLayoutMk cId="8098918" sldId="2147484256"/>
          </pc:sldLayoutMkLst>
        </pc:sldLayoutChg>
        <pc:sldLayoutChg chg="add del mod replId">
          <pc:chgData name="Cristian Dumitru (2108821)" userId="S::2108821@student.uwtsd.ac.uk::3034b949-9384-4812-b6d7-8e5a3a953983" providerId="AD" clId="Web-{6D5BA35C-4D9E-7601-7EAC-C0C8F3608D56}" dt="2022-04-06T11:10:32.887" v="9"/>
          <pc:sldLayoutMkLst>
            <pc:docMk/>
            <pc:sldMasterMk cId="2351363090" sldId="2147484246"/>
            <pc:sldLayoutMk cId="3510002579" sldId="2147484257"/>
          </pc:sldLayoutMkLst>
        </pc:sldLayoutChg>
        <pc:sldLayoutChg chg="add del mod replId">
          <pc:chgData name="Cristian Dumitru (2108821)" userId="S::2108821@student.uwtsd.ac.uk::3034b949-9384-4812-b6d7-8e5a3a953983" providerId="AD" clId="Web-{6D5BA35C-4D9E-7601-7EAC-C0C8F3608D56}" dt="2022-04-06T11:10:32.887" v="9"/>
          <pc:sldLayoutMkLst>
            <pc:docMk/>
            <pc:sldMasterMk cId="2351363090" sldId="2147484246"/>
            <pc:sldLayoutMk cId="495689362" sldId="2147484258"/>
          </pc:sldLayoutMkLst>
        </pc:sldLayoutChg>
        <pc:sldLayoutChg chg="add del mod replId">
          <pc:chgData name="Cristian Dumitru (2108821)" userId="S::2108821@student.uwtsd.ac.uk::3034b949-9384-4812-b6d7-8e5a3a953983" providerId="AD" clId="Web-{6D5BA35C-4D9E-7601-7EAC-C0C8F3608D56}" dt="2022-04-06T11:10:32.887" v="9"/>
          <pc:sldLayoutMkLst>
            <pc:docMk/>
            <pc:sldMasterMk cId="2351363090" sldId="2147484246"/>
            <pc:sldLayoutMk cId="345837434" sldId="2147484259"/>
          </pc:sldLayoutMkLst>
        </pc:sldLayoutChg>
        <pc:sldLayoutChg chg="add del mod replId">
          <pc:chgData name="Cristian Dumitru (2108821)" userId="S::2108821@student.uwtsd.ac.uk::3034b949-9384-4812-b6d7-8e5a3a953983" providerId="AD" clId="Web-{6D5BA35C-4D9E-7601-7EAC-C0C8F3608D56}" dt="2022-04-06T11:10:32.887" v="9"/>
          <pc:sldLayoutMkLst>
            <pc:docMk/>
            <pc:sldMasterMk cId="2351363090" sldId="2147484246"/>
            <pc:sldLayoutMk cId="3124790508" sldId="2147484260"/>
          </pc:sldLayoutMkLst>
        </pc:sldLayoutChg>
        <pc:sldLayoutChg chg="add del mod replId">
          <pc:chgData name="Cristian Dumitru (2108821)" userId="S::2108821@student.uwtsd.ac.uk::3034b949-9384-4812-b6d7-8e5a3a953983" providerId="AD" clId="Web-{6D5BA35C-4D9E-7601-7EAC-C0C8F3608D56}" dt="2022-04-06T11:10:32.887" v="9"/>
          <pc:sldLayoutMkLst>
            <pc:docMk/>
            <pc:sldMasterMk cId="2351363090" sldId="2147484246"/>
            <pc:sldLayoutMk cId="1153071005" sldId="2147484261"/>
          </pc:sldLayoutMkLst>
        </pc:sldLayoutChg>
        <pc:sldLayoutChg chg="add del mod replId">
          <pc:chgData name="Cristian Dumitru (2108821)" userId="S::2108821@student.uwtsd.ac.uk::3034b949-9384-4812-b6d7-8e5a3a953983" providerId="AD" clId="Web-{6D5BA35C-4D9E-7601-7EAC-C0C8F3608D56}" dt="2022-04-06T11:10:32.887" v="9"/>
          <pc:sldLayoutMkLst>
            <pc:docMk/>
            <pc:sldMasterMk cId="2351363090" sldId="2147484246"/>
            <pc:sldLayoutMk cId="1806282306" sldId="2147484262"/>
          </pc:sldLayoutMkLst>
        </pc:sldLayoutChg>
        <pc:sldLayoutChg chg="add del mod replId">
          <pc:chgData name="Cristian Dumitru (2108821)" userId="S::2108821@student.uwtsd.ac.uk::3034b949-9384-4812-b6d7-8e5a3a953983" providerId="AD" clId="Web-{6D5BA35C-4D9E-7601-7EAC-C0C8F3608D56}" dt="2022-04-06T11:10:32.887" v="9"/>
          <pc:sldLayoutMkLst>
            <pc:docMk/>
            <pc:sldMasterMk cId="2351363090" sldId="2147484246"/>
            <pc:sldLayoutMk cId="2220043614" sldId="2147484263"/>
          </pc:sldLayoutMkLst>
        </pc:sldLayoutChg>
      </pc:sldMasterChg>
      <pc:sldMasterChg chg="add del addSldLayout delSldLayout modSldLayout">
        <pc:chgData name="Cristian Dumitru (2108821)" userId="S::2108821@student.uwtsd.ac.uk::3034b949-9384-4812-b6d7-8e5a3a953983" providerId="AD" clId="Web-{6D5BA35C-4D9E-7601-7EAC-C0C8F3608D56}" dt="2022-04-06T11:10:35.934" v="10"/>
        <pc:sldMasterMkLst>
          <pc:docMk/>
          <pc:sldMasterMk cId="1787591019" sldId="2147484264"/>
        </pc:sldMasterMkLst>
        <pc:sldLayoutChg chg="add del mod replId">
          <pc:chgData name="Cristian Dumitru (2108821)" userId="S::2108821@student.uwtsd.ac.uk::3034b949-9384-4812-b6d7-8e5a3a953983" providerId="AD" clId="Web-{6D5BA35C-4D9E-7601-7EAC-C0C8F3608D56}" dt="2022-04-06T11:10:35.934" v="10"/>
          <pc:sldLayoutMkLst>
            <pc:docMk/>
            <pc:sldMasterMk cId="1787591019" sldId="2147484264"/>
            <pc:sldLayoutMk cId="160074283" sldId="2147484265"/>
          </pc:sldLayoutMkLst>
        </pc:sldLayoutChg>
        <pc:sldLayoutChg chg="add del mod replId">
          <pc:chgData name="Cristian Dumitru (2108821)" userId="S::2108821@student.uwtsd.ac.uk::3034b949-9384-4812-b6d7-8e5a3a953983" providerId="AD" clId="Web-{6D5BA35C-4D9E-7601-7EAC-C0C8F3608D56}" dt="2022-04-06T11:10:35.934" v="10"/>
          <pc:sldLayoutMkLst>
            <pc:docMk/>
            <pc:sldMasterMk cId="1787591019" sldId="2147484264"/>
            <pc:sldLayoutMk cId="2241375701" sldId="2147484266"/>
          </pc:sldLayoutMkLst>
        </pc:sldLayoutChg>
        <pc:sldLayoutChg chg="add del mod replId">
          <pc:chgData name="Cristian Dumitru (2108821)" userId="S::2108821@student.uwtsd.ac.uk::3034b949-9384-4812-b6d7-8e5a3a953983" providerId="AD" clId="Web-{6D5BA35C-4D9E-7601-7EAC-C0C8F3608D56}" dt="2022-04-06T11:10:35.934" v="10"/>
          <pc:sldLayoutMkLst>
            <pc:docMk/>
            <pc:sldMasterMk cId="1787591019" sldId="2147484264"/>
            <pc:sldLayoutMk cId="4221551270" sldId="2147484267"/>
          </pc:sldLayoutMkLst>
        </pc:sldLayoutChg>
        <pc:sldLayoutChg chg="add del mod replId">
          <pc:chgData name="Cristian Dumitru (2108821)" userId="S::2108821@student.uwtsd.ac.uk::3034b949-9384-4812-b6d7-8e5a3a953983" providerId="AD" clId="Web-{6D5BA35C-4D9E-7601-7EAC-C0C8F3608D56}" dt="2022-04-06T11:10:35.934" v="10"/>
          <pc:sldLayoutMkLst>
            <pc:docMk/>
            <pc:sldMasterMk cId="1787591019" sldId="2147484264"/>
            <pc:sldLayoutMk cId="792535278" sldId="2147484268"/>
          </pc:sldLayoutMkLst>
        </pc:sldLayoutChg>
        <pc:sldLayoutChg chg="add del mod replId">
          <pc:chgData name="Cristian Dumitru (2108821)" userId="S::2108821@student.uwtsd.ac.uk::3034b949-9384-4812-b6d7-8e5a3a953983" providerId="AD" clId="Web-{6D5BA35C-4D9E-7601-7EAC-C0C8F3608D56}" dt="2022-04-06T11:10:35.934" v="10"/>
          <pc:sldLayoutMkLst>
            <pc:docMk/>
            <pc:sldMasterMk cId="1787591019" sldId="2147484264"/>
            <pc:sldLayoutMk cId="3611355013" sldId="2147484269"/>
          </pc:sldLayoutMkLst>
        </pc:sldLayoutChg>
        <pc:sldLayoutChg chg="add del mod replId">
          <pc:chgData name="Cristian Dumitru (2108821)" userId="S::2108821@student.uwtsd.ac.uk::3034b949-9384-4812-b6d7-8e5a3a953983" providerId="AD" clId="Web-{6D5BA35C-4D9E-7601-7EAC-C0C8F3608D56}" dt="2022-04-06T11:10:35.934" v="10"/>
          <pc:sldLayoutMkLst>
            <pc:docMk/>
            <pc:sldMasterMk cId="1787591019" sldId="2147484264"/>
            <pc:sldLayoutMk cId="4100157965" sldId="2147484270"/>
          </pc:sldLayoutMkLst>
        </pc:sldLayoutChg>
        <pc:sldLayoutChg chg="add del mod replId">
          <pc:chgData name="Cristian Dumitru (2108821)" userId="S::2108821@student.uwtsd.ac.uk::3034b949-9384-4812-b6d7-8e5a3a953983" providerId="AD" clId="Web-{6D5BA35C-4D9E-7601-7EAC-C0C8F3608D56}" dt="2022-04-06T11:10:35.934" v="10"/>
          <pc:sldLayoutMkLst>
            <pc:docMk/>
            <pc:sldMasterMk cId="1787591019" sldId="2147484264"/>
            <pc:sldLayoutMk cId="2384400040" sldId="2147484271"/>
          </pc:sldLayoutMkLst>
        </pc:sldLayoutChg>
        <pc:sldLayoutChg chg="add del mod replId">
          <pc:chgData name="Cristian Dumitru (2108821)" userId="S::2108821@student.uwtsd.ac.uk::3034b949-9384-4812-b6d7-8e5a3a953983" providerId="AD" clId="Web-{6D5BA35C-4D9E-7601-7EAC-C0C8F3608D56}" dt="2022-04-06T11:10:35.934" v="10"/>
          <pc:sldLayoutMkLst>
            <pc:docMk/>
            <pc:sldMasterMk cId="1787591019" sldId="2147484264"/>
            <pc:sldLayoutMk cId="3384638179" sldId="2147484272"/>
          </pc:sldLayoutMkLst>
        </pc:sldLayoutChg>
        <pc:sldLayoutChg chg="add del mod replId">
          <pc:chgData name="Cristian Dumitru (2108821)" userId="S::2108821@student.uwtsd.ac.uk::3034b949-9384-4812-b6d7-8e5a3a953983" providerId="AD" clId="Web-{6D5BA35C-4D9E-7601-7EAC-C0C8F3608D56}" dt="2022-04-06T11:10:35.934" v="10"/>
          <pc:sldLayoutMkLst>
            <pc:docMk/>
            <pc:sldMasterMk cId="1787591019" sldId="2147484264"/>
            <pc:sldLayoutMk cId="3274413043" sldId="2147484273"/>
          </pc:sldLayoutMkLst>
        </pc:sldLayoutChg>
        <pc:sldLayoutChg chg="add del mod replId">
          <pc:chgData name="Cristian Dumitru (2108821)" userId="S::2108821@student.uwtsd.ac.uk::3034b949-9384-4812-b6d7-8e5a3a953983" providerId="AD" clId="Web-{6D5BA35C-4D9E-7601-7EAC-C0C8F3608D56}" dt="2022-04-06T11:10:35.934" v="10"/>
          <pc:sldLayoutMkLst>
            <pc:docMk/>
            <pc:sldMasterMk cId="1787591019" sldId="2147484264"/>
            <pc:sldLayoutMk cId="408619114" sldId="2147484274"/>
          </pc:sldLayoutMkLst>
        </pc:sldLayoutChg>
        <pc:sldLayoutChg chg="add del mod replId">
          <pc:chgData name="Cristian Dumitru (2108821)" userId="S::2108821@student.uwtsd.ac.uk::3034b949-9384-4812-b6d7-8e5a3a953983" providerId="AD" clId="Web-{6D5BA35C-4D9E-7601-7EAC-C0C8F3608D56}" dt="2022-04-06T11:10:35.934" v="10"/>
          <pc:sldLayoutMkLst>
            <pc:docMk/>
            <pc:sldMasterMk cId="1787591019" sldId="2147484264"/>
            <pc:sldLayoutMk cId="3658747382" sldId="2147484275"/>
          </pc:sldLayoutMkLst>
        </pc:sldLayoutChg>
        <pc:sldLayoutChg chg="add del mod replId">
          <pc:chgData name="Cristian Dumitru (2108821)" userId="S::2108821@student.uwtsd.ac.uk::3034b949-9384-4812-b6d7-8e5a3a953983" providerId="AD" clId="Web-{6D5BA35C-4D9E-7601-7EAC-C0C8F3608D56}" dt="2022-04-06T11:10:35.934" v="10"/>
          <pc:sldLayoutMkLst>
            <pc:docMk/>
            <pc:sldMasterMk cId="1787591019" sldId="2147484264"/>
            <pc:sldLayoutMk cId="3029849540" sldId="2147484276"/>
          </pc:sldLayoutMkLst>
        </pc:sldLayoutChg>
        <pc:sldLayoutChg chg="add del mod replId">
          <pc:chgData name="Cristian Dumitru (2108821)" userId="S::2108821@student.uwtsd.ac.uk::3034b949-9384-4812-b6d7-8e5a3a953983" providerId="AD" clId="Web-{6D5BA35C-4D9E-7601-7EAC-C0C8F3608D56}" dt="2022-04-06T11:10:35.934" v="10"/>
          <pc:sldLayoutMkLst>
            <pc:docMk/>
            <pc:sldMasterMk cId="1787591019" sldId="2147484264"/>
            <pc:sldLayoutMk cId="1172994045" sldId="2147484277"/>
          </pc:sldLayoutMkLst>
        </pc:sldLayoutChg>
        <pc:sldLayoutChg chg="add del mod replId">
          <pc:chgData name="Cristian Dumitru (2108821)" userId="S::2108821@student.uwtsd.ac.uk::3034b949-9384-4812-b6d7-8e5a3a953983" providerId="AD" clId="Web-{6D5BA35C-4D9E-7601-7EAC-C0C8F3608D56}" dt="2022-04-06T11:10:35.934" v="10"/>
          <pc:sldLayoutMkLst>
            <pc:docMk/>
            <pc:sldMasterMk cId="1787591019" sldId="2147484264"/>
            <pc:sldLayoutMk cId="2464725577" sldId="2147484278"/>
          </pc:sldLayoutMkLst>
        </pc:sldLayoutChg>
        <pc:sldLayoutChg chg="add del mod replId">
          <pc:chgData name="Cristian Dumitru (2108821)" userId="S::2108821@student.uwtsd.ac.uk::3034b949-9384-4812-b6d7-8e5a3a953983" providerId="AD" clId="Web-{6D5BA35C-4D9E-7601-7EAC-C0C8F3608D56}" dt="2022-04-06T11:10:35.934" v="10"/>
          <pc:sldLayoutMkLst>
            <pc:docMk/>
            <pc:sldMasterMk cId="1787591019" sldId="2147484264"/>
            <pc:sldLayoutMk cId="1275691848" sldId="2147484279"/>
          </pc:sldLayoutMkLst>
        </pc:sldLayoutChg>
        <pc:sldLayoutChg chg="add del mod replId">
          <pc:chgData name="Cristian Dumitru (2108821)" userId="S::2108821@student.uwtsd.ac.uk::3034b949-9384-4812-b6d7-8e5a3a953983" providerId="AD" clId="Web-{6D5BA35C-4D9E-7601-7EAC-C0C8F3608D56}" dt="2022-04-06T11:10:35.934" v="10"/>
          <pc:sldLayoutMkLst>
            <pc:docMk/>
            <pc:sldMasterMk cId="1787591019" sldId="2147484264"/>
            <pc:sldLayoutMk cId="2829087458" sldId="2147484280"/>
          </pc:sldLayoutMkLst>
        </pc:sldLayoutChg>
        <pc:sldLayoutChg chg="add del mod replId">
          <pc:chgData name="Cristian Dumitru (2108821)" userId="S::2108821@student.uwtsd.ac.uk::3034b949-9384-4812-b6d7-8e5a3a953983" providerId="AD" clId="Web-{6D5BA35C-4D9E-7601-7EAC-C0C8F3608D56}" dt="2022-04-06T11:10:35.934" v="10"/>
          <pc:sldLayoutMkLst>
            <pc:docMk/>
            <pc:sldMasterMk cId="1787591019" sldId="2147484264"/>
            <pc:sldLayoutMk cId="2727058553" sldId="2147484281"/>
          </pc:sldLayoutMkLst>
        </pc:sldLayoutChg>
      </pc:sldMasterChg>
      <pc:sldMasterChg chg="add del addSldLayout delSldLayout modSldLayout">
        <pc:chgData name="Cristian Dumitru (2108821)" userId="S::2108821@student.uwtsd.ac.uk::3034b949-9384-4812-b6d7-8e5a3a953983" providerId="AD" clId="Web-{6D5BA35C-4D9E-7601-7EAC-C0C8F3608D56}" dt="2022-04-06T11:10:46.997" v="12"/>
        <pc:sldMasterMkLst>
          <pc:docMk/>
          <pc:sldMasterMk cId="4231653198" sldId="2147484282"/>
        </pc:sldMasterMkLst>
        <pc:sldLayoutChg chg="add del mod replId">
          <pc:chgData name="Cristian Dumitru (2108821)" userId="S::2108821@student.uwtsd.ac.uk::3034b949-9384-4812-b6d7-8e5a3a953983" providerId="AD" clId="Web-{6D5BA35C-4D9E-7601-7EAC-C0C8F3608D56}" dt="2022-04-06T11:10:46.997" v="12"/>
          <pc:sldLayoutMkLst>
            <pc:docMk/>
            <pc:sldMasterMk cId="4231653198" sldId="2147484282"/>
            <pc:sldLayoutMk cId="197069495" sldId="2147484283"/>
          </pc:sldLayoutMkLst>
        </pc:sldLayoutChg>
        <pc:sldLayoutChg chg="add del mod replId">
          <pc:chgData name="Cristian Dumitru (2108821)" userId="S::2108821@student.uwtsd.ac.uk::3034b949-9384-4812-b6d7-8e5a3a953983" providerId="AD" clId="Web-{6D5BA35C-4D9E-7601-7EAC-C0C8F3608D56}" dt="2022-04-06T11:10:46.997" v="12"/>
          <pc:sldLayoutMkLst>
            <pc:docMk/>
            <pc:sldMasterMk cId="4231653198" sldId="2147484282"/>
            <pc:sldLayoutMk cId="3290209990" sldId="2147484284"/>
          </pc:sldLayoutMkLst>
        </pc:sldLayoutChg>
        <pc:sldLayoutChg chg="add del mod replId">
          <pc:chgData name="Cristian Dumitru (2108821)" userId="S::2108821@student.uwtsd.ac.uk::3034b949-9384-4812-b6d7-8e5a3a953983" providerId="AD" clId="Web-{6D5BA35C-4D9E-7601-7EAC-C0C8F3608D56}" dt="2022-04-06T11:10:46.997" v="12"/>
          <pc:sldLayoutMkLst>
            <pc:docMk/>
            <pc:sldMasterMk cId="4231653198" sldId="2147484282"/>
            <pc:sldLayoutMk cId="4023245599" sldId="2147484285"/>
          </pc:sldLayoutMkLst>
        </pc:sldLayoutChg>
        <pc:sldLayoutChg chg="add del mod replId">
          <pc:chgData name="Cristian Dumitru (2108821)" userId="S::2108821@student.uwtsd.ac.uk::3034b949-9384-4812-b6d7-8e5a3a953983" providerId="AD" clId="Web-{6D5BA35C-4D9E-7601-7EAC-C0C8F3608D56}" dt="2022-04-06T11:10:46.997" v="12"/>
          <pc:sldLayoutMkLst>
            <pc:docMk/>
            <pc:sldMasterMk cId="4231653198" sldId="2147484282"/>
            <pc:sldLayoutMk cId="3878829501" sldId="2147484286"/>
          </pc:sldLayoutMkLst>
        </pc:sldLayoutChg>
        <pc:sldLayoutChg chg="add del mod replId">
          <pc:chgData name="Cristian Dumitru (2108821)" userId="S::2108821@student.uwtsd.ac.uk::3034b949-9384-4812-b6d7-8e5a3a953983" providerId="AD" clId="Web-{6D5BA35C-4D9E-7601-7EAC-C0C8F3608D56}" dt="2022-04-06T11:10:46.997" v="12"/>
          <pc:sldLayoutMkLst>
            <pc:docMk/>
            <pc:sldMasterMk cId="4231653198" sldId="2147484282"/>
            <pc:sldLayoutMk cId="1071481779" sldId="2147484287"/>
          </pc:sldLayoutMkLst>
        </pc:sldLayoutChg>
        <pc:sldLayoutChg chg="add del mod replId">
          <pc:chgData name="Cristian Dumitru (2108821)" userId="S::2108821@student.uwtsd.ac.uk::3034b949-9384-4812-b6d7-8e5a3a953983" providerId="AD" clId="Web-{6D5BA35C-4D9E-7601-7EAC-C0C8F3608D56}" dt="2022-04-06T11:10:46.997" v="12"/>
          <pc:sldLayoutMkLst>
            <pc:docMk/>
            <pc:sldMasterMk cId="4231653198" sldId="2147484282"/>
            <pc:sldLayoutMk cId="66161519" sldId="2147484288"/>
          </pc:sldLayoutMkLst>
        </pc:sldLayoutChg>
        <pc:sldLayoutChg chg="add del mod replId">
          <pc:chgData name="Cristian Dumitru (2108821)" userId="S::2108821@student.uwtsd.ac.uk::3034b949-9384-4812-b6d7-8e5a3a953983" providerId="AD" clId="Web-{6D5BA35C-4D9E-7601-7EAC-C0C8F3608D56}" dt="2022-04-06T11:10:46.997" v="12"/>
          <pc:sldLayoutMkLst>
            <pc:docMk/>
            <pc:sldMasterMk cId="4231653198" sldId="2147484282"/>
            <pc:sldLayoutMk cId="3394891336" sldId="2147484289"/>
          </pc:sldLayoutMkLst>
        </pc:sldLayoutChg>
        <pc:sldLayoutChg chg="add del mod replId">
          <pc:chgData name="Cristian Dumitru (2108821)" userId="S::2108821@student.uwtsd.ac.uk::3034b949-9384-4812-b6d7-8e5a3a953983" providerId="AD" clId="Web-{6D5BA35C-4D9E-7601-7EAC-C0C8F3608D56}" dt="2022-04-06T11:10:46.997" v="12"/>
          <pc:sldLayoutMkLst>
            <pc:docMk/>
            <pc:sldMasterMk cId="4231653198" sldId="2147484282"/>
            <pc:sldLayoutMk cId="523175028" sldId="2147484290"/>
          </pc:sldLayoutMkLst>
        </pc:sldLayoutChg>
        <pc:sldLayoutChg chg="add del mod replId">
          <pc:chgData name="Cristian Dumitru (2108821)" userId="S::2108821@student.uwtsd.ac.uk::3034b949-9384-4812-b6d7-8e5a3a953983" providerId="AD" clId="Web-{6D5BA35C-4D9E-7601-7EAC-C0C8F3608D56}" dt="2022-04-06T11:10:46.997" v="12"/>
          <pc:sldLayoutMkLst>
            <pc:docMk/>
            <pc:sldMasterMk cId="4231653198" sldId="2147484282"/>
            <pc:sldLayoutMk cId="600010505" sldId="2147484291"/>
          </pc:sldLayoutMkLst>
        </pc:sldLayoutChg>
        <pc:sldLayoutChg chg="add del mod replId">
          <pc:chgData name="Cristian Dumitru (2108821)" userId="S::2108821@student.uwtsd.ac.uk::3034b949-9384-4812-b6d7-8e5a3a953983" providerId="AD" clId="Web-{6D5BA35C-4D9E-7601-7EAC-C0C8F3608D56}" dt="2022-04-06T11:10:46.997" v="12"/>
          <pc:sldLayoutMkLst>
            <pc:docMk/>
            <pc:sldMasterMk cId="4231653198" sldId="2147484282"/>
            <pc:sldLayoutMk cId="329228030" sldId="2147484292"/>
          </pc:sldLayoutMkLst>
        </pc:sldLayoutChg>
        <pc:sldLayoutChg chg="add del mod replId">
          <pc:chgData name="Cristian Dumitru (2108821)" userId="S::2108821@student.uwtsd.ac.uk::3034b949-9384-4812-b6d7-8e5a3a953983" providerId="AD" clId="Web-{6D5BA35C-4D9E-7601-7EAC-C0C8F3608D56}" dt="2022-04-06T11:10:46.997" v="12"/>
          <pc:sldLayoutMkLst>
            <pc:docMk/>
            <pc:sldMasterMk cId="4231653198" sldId="2147484282"/>
            <pc:sldLayoutMk cId="2530628200" sldId="2147484293"/>
          </pc:sldLayoutMkLst>
        </pc:sldLayoutChg>
        <pc:sldLayoutChg chg="add del mod replId">
          <pc:chgData name="Cristian Dumitru (2108821)" userId="S::2108821@student.uwtsd.ac.uk::3034b949-9384-4812-b6d7-8e5a3a953983" providerId="AD" clId="Web-{6D5BA35C-4D9E-7601-7EAC-C0C8F3608D56}" dt="2022-04-06T11:10:46.997" v="12"/>
          <pc:sldLayoutMkLst>
            <pc:docMk/>
            <pc:sldMasterMk cId="4231653198" sldId="2147484282"/>
            <pc:sldLayoutMk cId="4148776280" sldId="2147484294"/>
          </pc:sldLayoutMkLst>
        </pc:sldLayoutChg>
        <pc:sldLayoutChg chg="add del mod replId">
          <pc:chgData name="Cristian Dumitru (2108821)" userId="S::2108821@student.uwtsd.ac.uk::3034b949-9384-4812-b6d7-8e5a3a953983" providerId="AD" clId="Web-{6D5BA35C-4D9E-7601-7EAC-C0C8F3608D56}" dt="2022-04-06T11:10:46.997" v="12"/>
          <pc:sldLayoutMkLst>
            <pc:docMk/>
            <pc:sldMasterMk cId="4231653198" sldId="2147484282"/>
            <pc:sldLayoutMk cId="922563935" sldId="2147484295"/>
          </pc:sldLayoutMkLst>
        </pc:sldLayoutChg>
        <pc:sldLayoutChg chg="add del mod replId">
          <pc:chgData name="Cristian Dumitru (2108821)" userId="S::2108821@student.uwtsd.ac.uk::3034b949-9384-4812-b6d7-8e5a3a953983" providerId="AD" clId="Web-{6D5BA35C-4D9E-7601-7EAC-C0C8F3608D56}" dt="2022-04-06T11:10:46.997" v="12"/>
          <pc:sldLayoutMkLst>
            <pc:docMk/>
            <pc:sldMasterMk cId="4231653198" sldId="2147484282"/>
            <pc:sldLayoutMk cId="2697539416" sldId="2147484296"/>
          </pc:sldLayoutMkLst>
        </pc:sldLayoutChg>
        <pc:sldLayoutChg chg="add del mod replId">
          <pc:chgData name="Cristian Dumitru (2108821)" userId="S::2108821@student.uwtsd.ac.uk::3034b949-9384-4812-b6d7-8e5a3a953983" providerId="AD" clId="Web-{6D5BA35C-4D9E-7601-7EAC-C0C8F3608D56}" dt="2022-04-06T11:10:46.997" v="12"/>
          <pc:sldLayoutMkLst>
            <pc:docMk/>
            <pc:sldMasterMk cId="4231653198" sldId="2147484282"/>
            <pc:sldLayoutMk cId="517033468" sldId="2147484297"/>
          </pc:sldLayoutMkLst>
        </pc:sldLayoutChg>
        <pc:sldLayoutChg chg="add del mod replId">
          <pc:chgData name="Cristian Dumitru (2108821)" userId="S::2108821@student.uwtsd.ac.uk::3034b949-9384-4812-b6d7-8e5a3a953983" providerId="AD" clId="Web-{6D5BA35C-4D9E-7601-7EAC-C0C8F3608D56}" dt="2022-04-06T11:10:46.997" v="12"/>
          <pc:sldLayoutMkLst>
            <pc:docMk/>
            <pc:sldMasterMk cId="4231653198" sldId="2147484282"/>
            <pc:sldLayoutMk cId="419826836" sldId="2147484298"/>
          </pc:sldLayoutMkLst>
        </pc:sldLayoutChg>
        <pc:sldLayoutChg chg="add del mod replId">
          <pc:chgData name="Cristian Dumitru (2108821)" userId="S::2108821@student.uwtsd.ac.uk::3034b949-9384-4812-b6d7-8e5a3a953983" providerId="AD" clId="Web-{6D5BA35C-4D9E-7601-7EAC-C0C8F3608D56}" dt="2022-04-06T11:10:46.997" v="12"/>
          <pc:sldLayoutMkLst>
            <pc:docMk/>
            <pc:sldMasterMk cId="4231653198" sldId="2147484282"/>
            <pc:sldLayoutMk cId="1880689684" sldId="2147484299"/>
          </pc:sldLayoutMkLst>
        </pc:sldLayoutChg>
      </pc:sldMasterChg>
      <pc:sldMasterChg chg="add addSldLayout modSldLayout">
        <pc:chgData name="Cristian Dumitru (2108821)" userId="S::2108821@student.uwtsd.ac.uk::3034b949-9384-4812-b6d7-8e5a3a953983" providerId="AD" clId="Web-{6D5BA35C-4D9E-7601-7EAC-C0C8F3608D56}" dt="2022-04-06T11:10:46.997" v="12"/>
        <pc:sldMasterMkLst>
          <pc:docMk/>
          <pc:sldMasterMk cId="3451611206" sldId="2147484300"/>
        </pc:sldMasterMkLst>
        <pc:sldLayoutChg chg="add mod replId">
          <pc:chgData name="Cristian Dumitru (2108821)" userId="S::2108821@student.uwtsd.ac.uk::3034b949-9384-4812-b6d7-8e5a3a953983" providerId="AD" clId="Web-{6D5BA35C-4D9E-7601-7EAC-C0C8F3608D56}" dt="2022-04-06T11:10:46.997" v="12"/>
          <pc:sldLayoutMkLst>
            <pc:docMk/>
            <pc:sldMasterMk cId="3451611206" sldId="2147484300"/>
            <pc:sldLayoutMk cId="1101474887" sldId="2147484301"/>
          </pc:sldLayoutMkLst>
        </pc:sldLayoutChg>
        <pc:sldLayoutChg chg="add mod replId">
          <pc:chgData name="Cristian Dumitru (2108821)" userId="S::2108821@student.uwtsd.ac.uk::3034b949-9384-4812-b6d7-8e5a3a953983" providerId="AD" clId="Web-{6D5BA35C-4D9E-7601-7EAC-C0C8F3608D56}" dt="2022-04-06T11:10:46.997" v="12"/>
          <pc:sldLayoutMkLst>
            <pc:docMk/>
            <pc:sldMasterMk cId="3451611206" sldId="2147484300"/>
            <pc:sldLayoutMk cId="2279594569" sldId="2147484302"/>
          </pc:sldLayoutMkLst>
        </pc:sldLayoutChg>
        <pc:sldLayoutChg chg="add mod replId">
          <pc:chgData name="Cristian Dumitru (2108821)" userId="S::2108821@student.uwtsd.ac.uk::3034b949-9384-4812-b6d7-8e5a3a953983" providerId="AD" clId="Web-{6D5BA35C-4D9E-7601-7EAC-C0C8F3608D56}" dt="2022-04-06T11:10:46.997" v="12"/>
          <pc:sldLayoutMkLst>
            <pc:docMk/>
            <pc:sldMasterMk cId="3451611206" sldId="2147484300"/>
            <pc:sldLayoutMk cId="3019640374" sldId="2147484303"/>
          </pc:sldLayoutMkLst>
        </pc:sldLayoutChg>
        <pc:sldLayoutChg chg="add mod replId">
          <pc:chgData name="Cristian Dumitru (2108821)" userId="S::2108821@student.uwtsd.ac.uk::3034b949-9384-4812-b6d7-8e5a3a953983" providerId="AD" clId="Web-{6D5BA35C-4D9E-7601-7EAC-C0C8F3608D56}" dt="2022-04-06T11:10:46.997" v="12"/>
          <pc:sldLayoutMkLst>
            <pc:docMk/>
            <pc:sldMasterMk cId="3451611206" sldId="2147484300"/>
            <pc:sldLayoutMk cId="2920447148" sldId="2147484304"/>
          </pc:sldLayoutMkLst>
        </pc:sldLayoutChg>
        <pc:sldLayoutChg chg="add mod replId">
          <pc:chgData name="Cristian Dumitru (2108821)" userId="S::2108821@student.uwtsd.ac.uk::3034b949-9384-4812-b6d7-8e5a3a953983" providerId="AD" clId="Web-{6D5BA35C-4D9E-7601-7EAC-C0C8F3608D56}" dt="2022-04-06T11:10:46.997" v="12"/>
          <pc:sldLayoutMkLst>
            <pc:docMk/>
            <pc:sldMasterMk cId="3451611206" sldId="2147484300"/>
            <pc:sldLayoutMk cId="3521075824" sldId="2147484305"/>
          </pc:sldLayoutMkLst>
        </pc:sldLayoutChg>
        <pc:sldLayoutChg chg="add mod replId">
          <pc:chgData name="Cristian Dumitru (2108821)" userId="S::2108821@student.uwtsd.ac.uk::3034b949-9384-4812-b6d7-8e5a3a953983" providerId="AD" clId="Web-{6D5BA35C-4D9E-7601-7EAC-C0C8F3608D56}" dt="2022-04-06T11:10:46.997" v="12"/>
          <pc:sldLayoutMkLst>
            <pc:docMk/>
            <pc:sldMasterMk cId="3451611206" sldId="2147484300"/>
            <pc:sldLayoutMk cId="4077218847" sldId="2147484306"/>
          </pc:sldLayoutMkLst>
        </pc:sldLayoutChg>
        <pc:sldLayoutChg chg="add mod replId">
          <pc:chgData name="Cristian Dumitru (2108821)" userId="S::2108821@student.uwtsd.ac.uk::3034b949-9384-4812-b6d7-8e5a3a953983" providerId="AD" clId="Web-{6D5BA35C-4D9E-7601-7EAC-C0C8F3608D56}" dt="2022-04-06T11:10:46.997" v="12"/>
          <pc:sldLayoutMkLst>
            <pc:docMk/>
            <pc:sldMasterMk cId="3451611206" sldId="2147484300"/>
            <pc:sldLayoutMk cId="906488266" sldId="2147484307"/>
          </pc:sldLayoutMkLst>
        </pc:sldLayoutChg>
        <pc:sldLayoutChg chg="add mod replId">
          <pc:chgData name="Cristian Dumitru (2108821)" userId="S::2108821@student.uwtsd.ac.uk::3034b949-9384-4812-b6d7-8e5a3a953983" providerId="AD" clId="Web-{6D5BA35C-4D9E-7601-7EAC-C0C8F3608D56}" dt="2022-04-06T11:10:46.997" v="12"/>
          <pc:sldLayoutMkLst>
            <pc:docMk/>
            <pc:sldMasterMk cId="3451611206" sldId="2147484300"/>
            <pc:sldLayoutMk cId="4249163825" sldId="2147484308"/>
          </pc:sldLayoutMkLst>
        </pc:sldLayoutChg>
        <pc:sldLayoutChg chg="add mod replId">
          <pc:chgData name="Cristian Dumitru (2108821)" userId="S::2108821@student.uwtsd.ac.uk::3034b949-9384-4812-b6d7-8e5a3a953983" providerId="AD" clId="Web-{6D5BA35C-4D9E-7601-7EAC-C0C8F3608D56}" dt="2022-04-06T11:10:46.997" v="12"/>
          <pc:sldLayoutMkLst>
            <pc:docMk/>
            <pc:sldMasterMk cId="3451611206" sldId="2147484300"/>
            <pc:sldLayoutMk cId="3523695749" sldId="2147484309"/>
          </pc:sldLayoutMkLst>
        </pc:sldLayoutChg>
        <pc:sldLayoutChg chg="add mod replId">
          <pc:chgData name="Cristian Dumitru (2108821)" userId="S::2108821@student.uwtsd.ac.uk::3034b949-9384-4812-b6d7-8e5a3a953983" providerId="AD" clId="Web-{6D5BA35C-4D9E-7601-7EAC-C0C8F3608D56}" dt="2022-04-06T11:10:46.997" v="12"/>
          <pc:sldLayoutMkLst>
            <pc:docMk/>
            <pc:sldMasterMk cId="3451611206" sldId="2147484300"/>
            <pc:sldLayoutMk cId="3790682910" sldId="2147484310"/>
          </pc:sldLayoutMkLst>
        </pc:sldLayoutChg>
        <pc:sldLayoutChg chg="add mod replId">
          <pc:chgData name="Cristian Dumitru (2108821)" userId="S::2108821@student.uwtsd.ac.uk::3034b949-9384-4812-b6d7-8e5a3a953983" providerId="AD" clId="Web-{6D5BA35C-4D9E-7601-7EAC-C0C8F3608D56}" dt="2022-04-06T11:10:46.997" v="12"/>
          <pc:sldLayoutMkLst>
            <pc:docMk/>
            <pc:sldMasterMk cId="3451611206" sldId="2147484300"/>
            <pc:sldLayoutMk cId="3750463666" sldId="2147484311"/>
          </pc:sldLayoutMkLst>
        </pc:sldLayoutChg>
        <pc:sldLayoutChg chg="add mod replId">
          <pc:chgData name="Cristian Dumitru (2108821)" userId="S::2108821@student.uwtsd.ac.uk::3034b949-9384-4812-b6d7-8e5a3a953983" providerId="AD" clId="Web-{6D5BA35C-4D9E-7601-7EAC-C0C8F3608D56}" dt="2022-04-06T11:10:46.997" v="12"/>
          <pc:sldLayoutMkLst>
            <pc:docMk/>
            <pc:sldMasterMk cId="3451611206" sldId="2147484300"/>
            <pc:sldLayoutMk cId="2255095609" sldId="2147484312"/>
          </pc:sldLayoutMkLst>
        </pc:sldLayoutChg>
        <pc:sldLayoutChg chg="add mod replId">
          <pc:chgData name="Cristian Dumitru (2108821)" userId="S::2108821@student.uwtsd.ac.uk::3034b949-9384-4812-b6d7-8e5a3a953983" providerId="AD" clId="Web-{6D5BA35C-4D9E-7601-7EAC-C0C8F3608D56}" dt="2022-04-06T11:10:46.997" v="12"/>
          <pc:sldLayoutMkLst>
            <pc:docMk/>
            <pc:sldMasterMk cId="3451611206" sldId="2147484300"/>
            <pc:sldLayoutMk cId="3704092239" sldId="2147484313"/>
          </pc:sldLayoutMkLst>
        </pc:sldLayoutChg>
        <pc:sldLayoutChg chg="add mod replId">
          <pc:chgData name="Cristian Dumitru (2108821)" userId="S::2108821@student.uwtsd.ac.uk::3034b949-9384-4812-b6d7-8e5a3a953983" providerId="AD" clId="Web-{6D5BA35C-4D9E-7601-7EAC-C0C8F3608D56}" dt="2022-04-06T11:10:46.997" v="12"/>
          <pc:sldLayoutMkLst>
            <pc:docMk/>
            <pc:sldMasterMk cId="3451611206" sldId="2147484300"/>
            <pc:sldLayoutMk cId="1398655030" sldId="2147484314"/>
          </pc:sldLayoutMkLst>
        </pc:sldLayoutChg>
        <pc:sldLayoutChg chg="add mod replId">
          <pc:chgData name="Cristian Dumitru (2108821)" userId="S::2108821@student.uwtsd.ac.uk::3034b949-9384-4812-b6d7-8e5a3a953983" providerId="AD" clId="Web-{6D5BA35C-4D9E-7601-7EAC-C0C8F3608D56}" dt="2022-04-06T11:10:46.997" v="12"/>
          <pc:sldLayoutMkLst>
            <pc:docMk/>
            <pc:sldMasterMk cId="3451611206" sldId="2147484300"/>
            <pc:sldLayoutMk cId="109009387" sldId="2147484315"/>
          </pc:sldLayoutMkLst>
        </pc:sldLayoutChg>
        <pc:sldLayoutChg chg="add mod replId">
          <pc:chgData name="Cristian Dumitru (2108821)" userId="S::2108821@student.uwtsd.ac.uk::3034b949-9384-4812-b6d7-8e5a3a953983" providerId="AD" clId="Web-{6D5BA35C-4D9E-7601-7EAC-C0C8F3608D56}" dt="2022-04-06T11:10:46.997" v="12"/>
          <pc:sldLayoutMkLst>
            <pc:docMk/>
            <pc:sldMasterMk cId="3451611206" sldId="2147484300"/>
            <pc:sldLayoutMk cId="325346996" sldId="2147484316"/>
          </pc:sldLayoutMkLst>
        </pc:sldLayoutChg>
        <pc:sldLayoutChg chg="add mod replId">
          <pc:chgData name="Cristian Dumitru (2108821)" userId="S::2108821@student.uwtsd.ac.uk::3034b949-9384-4812-b6d7-8e5a3a953983" providerId="AD" clId="Web-{6D5BA35C-4D9E-7601-7EAC-C0C8F3608D56}" dt="2022-04-06T11:10:46.997" v="12"/>
          <pc:sldLayoutMkLst>
            <pc:docMk/>
            <pc:sldMasterMk cId="3451611206" sldId="2147484300"/>
            <pc:sldLayoutMk cId="2095309668" sldId="2147484317"/>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1E03DE-E89E-495D-9398-42907E00641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D0EA4DB-E342-4391-BF5A-034CAE67E80B}">
      <dgm:prSet/>
      <dgm:spPr/>
      <dgm:t>
        <a:bodyPr/>
        <a:lstStyle/>
        <a:p>
          <a:pPr>
            <a:lnSpc>
              <a:spcPct val="100000"/>
            </a:lnSpc>
          </a:pPr>
          <a:r>
            <a:rPr lang="en-GB" b="1"/>
            <a:t>Module code</a:t>
          </a:r>
          <a:endParaRPr lang="en-US"/>
        </a:p>
      </dgm:t>
    </dgm:pt>
    <dgm:pt modelId="{4C3BD779-9527-4AC0-BD58-39FB153A1895}" type="parTrans" cxnId="{BE92E77C-6441-44A2-BA50-D9FD50DEDB05}">
      <dgm:prSet/>
      <dgm:spPr/>
      <dgm:t>
        <a:bodyPr/>
        <a:lstStyle/>
        <a:p>
          <a:endParaRPr lang="en-US"/>
        </a:p>
      </dgm:t>
    </dgm:pt>
    <dgm:pt modelId="{10717CE4-96E9-4543-B7BF-75F6D87C3CED}" type="sibTrans" cxnId="{BE92E77C-6441-44A2-BA50-D9FD50DEDB05}">
      <dgm:prSet/>
      <dgm:spPr/>
      <dgm:t>
        <a:bodyPr/>
        <a:lstStyle/>
        <a:p>
          <a:endParaRPr lang="en-US"/>
        </a:p>
      </dgm:t>
    </dgm:pt>
    <dgm:pt modelId="{41A3F3B5-8C79-43DA-B95A-4C3AFDB63B3E}">
      <dgm:prSet/>
      <dgm:spPr/>
      <dgm:t>
        <a:bodyPr/>
        <a:lstStyle/>
        <a:p>
          <a:pPr>
            <a:lnSpc>
              <a:spcPct val="100000"/>
            </a:lnSpc>
          </a:pPr>
          <a:r>
            <a:rPr lang="en-GB" b="1"/>
            <a:t>Name</a:t>
          </a:r>
          <a:endParaRPr lang="en-US"/>
        </a:p>
      </dgm:t>
    </dgm:pt>
    <dgm:pt modelId="{C57C382E-1EBC-4B24-B953-085F3D96734D}" type="parTrans" cxnId="{D23CA5B5-6625-4F40-9661-42831F1EC70A}">
      <dgm:prSet/>
      <dgm:spPr/>
      <dgm:t>
        <a:bodyPr/>
        <a:lstStyle/>
        <a:p>
          <a:endParaRPr lang="en-US"/>
        </a:p>
      </dgm:t>
    </dgm:pt>
    <dgm:pt modelId="{B3E85096-D141-4F70-A102-6937E66398C0}" type="sibTrans" cxnId="{D23CA5B5-6625-4F40-9661-42831F1EC70A}">
      <dgm:prSet/>
      <dgm:spPr/>
      <dgm:t>
        <a:bodyPr/>
        <a:lstStyle/>
        <a:p>
          <a:endParaRPr lang="en-US"/>
        </a:p>
      </dgm:t>
    </dgm:pt>
    <dgm:pt modelId="{567E202D-5B80-4F44-A732-76996D85EFA9}">
      <dgm:prSet/>
      <dgm:spPr/>
      <dgm:t>
        <a:bodyPr/>
        <a:lstStyle/>
        <a:p>
          <a:pPr>
            <a:lnSpc>
              <a:spcPct val="100000"/>
            </a:lnSpc>
          </a:pPr>
          <a:r>
            <a:rPr lang="en-GB" b="1"/>
            <a:t>Student Id</a:t>
          </a:r>
          <a:endParaRPr lang="en-US"/>
        </a:p>
      </dgm:t>
    </dgm:pt>
    <dgm:pt modelId="{CF724B02-96A7-482E-A7E5-76A5D135329D}" type="parTrans" cxnId="{359584A1-AD34-41AA-85AF-539153A70AF2}">
      <dgm:prSet/>
      <dgm:spPr/>
      <dgm:t>
        <a:bodyPr/>
        <a:lstStyle/>
        <a:p>
          <a:endParaRPr lang="en-US"/>
        </a:p>
      </dgm:t>
    </dgm:pt>
    <dgm:pt modelId="{8E14923D-37E0-4E08-BFCD-EB8DF12B6B29}" type="sibTrans" cxnId="{359584A1-AD34-41AA-85AF-539153A70AF2}">
      <dgm:prSet/>
      <dgm:spPr/>
      <dgm:t>
        <a:bodyPr/>
        <a:lstStyle/>
        <a:p>
          <a:endParaRPr lang="en-US"/>
        </a:p>
      </dgm:t>
    </dgm:pt>
    <dgm:pt modelId="{FF1E0D1F-B041-4BCA-8B63-71DE2EB13950}" type="pres">
      <dgm:prSet presAssocID="{391E03DE-E89E-495D-9398-42907E00641B}" presName="root" presStyleCnt="0">
        <dgm:presLayoutVars>
          <dgm:dir/>
          <dgm:resizeHandles val="exact"/>
        </dgm:presLayoutVars>
      </dgm:prSet>
      <dgm:spPr/>
    </dgm:pt>
    <dgm:pt modelId="{49916B75-766C-4140-9EA9-61A1599640A0}" type="pres">
      <dgm:prSet presAssocID="{AD0EA4DB-E342-4391-BF5A-034CAE67E80B}" presName="compNode" presStyleCnt="0"/>
      <dgm:spPr/>
    </dgm:pt>
    <dgm:pt modelId="{07B199A7-F0C0-4551-AB4F-AA22D0EC623B}" type="pres">
      <dgm:prSet presAssocID="{AD0EA4DB-E342-4391-BF5A-034CAE67E80B}" presName="bgRect" presStyleLbl="bgShp" presStyleIdx="0" presStyleCnt="3"/>
      <dgm:spPr/>
    </dgm:pt>
    <dgm:pt modelId="{6E06445E-B4B2-4023-9D3F-242F78AD5002}" type="pres">
      <dgm:prSet presAssocID="{AD0EA4DB-E342-4391-BF5A-034CAE67E80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rcode"/>
        </a:ext>
      </dgm:extLst>
    </dgm:pt>
    <dgm:pt modelId="{97D03046-0E42-48B8-8C01-5570A546A073}" type="pres">
      <dgm:prSet presAssocID="{AD0EA4DB-E342-4391-BF5A-034CAE67E80B}" presName="spaceRect" presStyleCnt="0"/>
      <dgm:spPr/>
    </dgm:pt>
    <dgm:pt modelId="{DF662D30-D9B6-4CAC-BA53-DBD8B4136928}" type="pres">
      <dgm:prSet presAssocID="{AD0EA4DB-E342-4391-BF5A-034CAE67E80B}" presName="parTx" presStyleLbl="revTx" presStyleIdx="0" presStyleCnt="3">
        <dgm:presLayoutVars>
          <dgm:chMax val="0"/>
          <dgm:chPref val="0"/>
        </dgm:presLayoutVars>
      </dgm:prSet>
      <dgm:spPr/>
    </dgm:pt>
    <dgm:pt modelId="{B3FDA8B6-1D19-418F-A1B4-D6B236EB03E6}" type="pres">
      <dgm:prSet presAssocID="{10717CE4-96E9-4543-B7BF-75F6D87C3CED}" presName="sibTrans" presStyleCnt="0"/>
      <dgm:spPr/>
    </dgm:pt>
    <dgm:pt modelId="{E2D35BB9-710C-4E48-8EF4-0EE7D1BB05CF}" type="pres">
      <dgm:prSet presAssocID="{41A3F3B5-8C79-43DA-B95A-4C3AFDB63B3E}" presName="compNode" presStyleCnt="0"/>
      <dgm:spPr/>
    </dgm:pt>
    <dgm:pt modelId="{A18BC227-4F86-42E0-86B8-A8C4D6AEFBAB}" type="pres">
      <dgm:prSet presAssocID="{41A3F3B5-8C79-43DA-B95A-4C3AFDB63B3E}" presName="bgRect" presStyleLbl="bgShp" presStyleIdx="1" presStyleCnt="3"/>
      <dgm:spPr/>
    </dgm:pt>
    <dgm:pt modelId="{4D842119-67C9-4979-8D24-C0DBAA002029}" type="pres">
      <dgm:prSet presAssocID="{41A3F3B5-8C79-43DA-B95A-4C3AFDB63B3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lp"/>
        </a:ext>
      </dgm:extLst>
    </dgm:pt>
    <dgm:pt modelId="{B91745EB-64FF-496C-A15B-CBB2F45429A1}" type="pres">
      <dgm:prSet presAssocID="{41A3F3B5-8C79-43DA-B95A-4C3AFDB63B3E}" presName="spaceRect" presStyleCnt="0"/>
      <dgm:spPr/>
    </dgm:pt>
    <dgm:pt modelId="{FFCF0870-8B9C-4E26-B339-D5B0D7672839}" type="pres">
      <dgm:prSet presAssocID="{41A3F3B5-8C79-43DA-B95A-4C3AFDB63B3E}" presName="parTx" presStyleLbl="revTx" presStyleIdx="1" presStyleCnt="3">
        <dgm:presLayoutVars>
          <dgm:chMax val="0"/>
          <dgm:chPref val="0"/>
        </dgm:presLayoutVars>
      </dgm:prSet>
      <dgm:spPr/>
    </dgm:pt>
    <dgm:pt modelId="{3FECA506-5EEF-4068-859A-768B1C10C416}" type="pres">
      <dgm:prSet presAssocID="{B3E85096-D141-4F70-A102-6937E66398C0}" presName="sibTrans" presStyleCnt="0"/>
      <dgm:spPr/>
    </dgm:pt>
    <dgm:pt modelId="{5217D07E-9B32-449E-8566-E369FC0A41FC}" type="pres">
      <dgm:prSet presAssocID="{567E202D-5B80-4F44-A732-76996D85EFA9}" presName="compNode" presStyleCnt="0"/>
      <dgm:spPr/>
    </dgm:pt>
    <dgm:pt modelId="{62C0590D-EBCA-4E83-8112-DC725615B4B7}" type="pres">
      <dgm:prSet presAssocID="{567E202D-5B80-4F44-A732-76996D85EFA9}" presName="bgRect" presStyleLbl="bgShp" presStyleIdx="2" presStyleCnt="3"/>
      <dgm:spPr/>
    </dgm:pt>
    <dgm:pt modelId="{B38E2CD5-87B7-4F53-8703-1C55691E4B3F}" type="pres">
      <dgm:prSet presAssocID="{567E202D-5B80-4F44-A732-76996D85EFA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mployee Badge"/>
        </a:ext>
      </dgm:extLst>
    </dgm:pt>
    <dgm:pt modelId="{38FBB3B7-19B1-4DB8-BA4E-B357C9EF8F03}" type="pres">
      <dgm:prSet presAssocID="{567E202D-5B80-4F44-A732-76996D85EFA9}" presName="spaceRect" presStyleCnt="0"/>
      <dgm:spPr/>
    </dgm:pt>
    <dgm:pt modelId="{65A7BA47-3EA5-49CA-B87C-AD63FD6FECDA}" type="pres">
      <dgm:prSet presAssocID="{567E202D-5B80-4F44-A732-76996D85EFA9}" presName="parTx" presStyleLbl="revTx" presStyleIdx="2" presStyleCnt="3">
        <dgm:presLayoutVars>
          <dgm:chMax val="0"/>
          <dgm:chPref val="0"/>
        </dgm:presLayoutVars>
      </dgm:prSet>
      <dgm:spPr/>
    </dgm:pt>
  </dgm:ptLst>
  <dgm:cxnLst>
    <dgm:cxn modelId="{2BAD650E-F2F7-49EA-A744-29EE2FDAAEDA}" type="presOf" srcId="{41A3F3B5-8C79-43DA-B95A-4C3AFDB63B3E}" destId="{FFCF0870-8B9C-4E26-B339-D5B0D7672839}" srcOrd="0" destOrd="0" presId="urn:microsoft.com/office/officeart/2018/2/layout/IconVerticalSolidList"/>
    <dgm:cxn modelId="{9A847543-CB76-4AA1-86DB-9E9407C513D5}" type="presOf" srcId="{391E03DE-E89E-495D-9398-42907E00641B}" destId="{FF1E0D1F-B041-4BCA-8B63-71DE2EB13950}" srcOrd="0" destOrd="0" presId="urn:microsoft.com/office/officeart/2018/2/layout/IconVerticalSolidList"/>
    <dgm:cxn modelId="{BE92E77C-6441-44A2-BA50-D9FD50DEDB05}" srcId="{391E03DE-E89E-495D-9398-42907E00641B}" destId="{AD0EA4DB-E342-4391-BF5A-034CAE67E80B}" srcOrd="0" destOrd="0" parTransId="{4C3BD779-9527-4AC0-BD58-39FB153A1895}" sibTransId="{10717CE4-96E9-4543-B7BF-75F6D87C3CED}"/>
    <dgm:cxn modelId="{BE1BA183-7D2E-42C1-8273-0F10D1A1F53D}" type="presOf" srcId="{567E202D-5B80-4F44-A732-76996D85EFA9}" destId="{65A7BA47-3EA5-49CA-B87C-AD63FD6FECDA}" srcOrd="0" destOrd="0" presId="urn:microsoft.com/office/officeart/2018/2/layout/IconVerticalSolidList"/>
    <dgm:cxn modelId="{01568093-C112-4C55-800C-4B66ACBB5DA2}" type="presOf" srcId="{AD0EA4DB-E342-4391-BF5A-034CAE67E80B}" destId="{DF662D30-D9B6-4CAC-BA53-DBD8B4136928}" srcOrd="0" destOrd="0" presId="urn:microsoft.com/office/officeart/2018/2/layout/IconVerticalSolidList"/>
    <dgm:cxn modelId="{359584A1-AD34-41AA-85AF-539153A70AF2}" srcId="{391E03DE-E89E-495D-9398-42907E00641B}" destId="{567E202D-5B80-4F44-A732-76996D85EFA9}" srcOrd="2" destOrd="0" parTransId="{CF724B02-96A7-482E-A7E5-76A5D135329D}" sibTransId="{8E14923D-37E0-4E08-BFCD-EB8DF12B6B29}"/>
    <dgm:cxn modelId="{D23CA5B5-6625-4F40-9661-42831F1EC70A}" srcId="{391E03DE-E89E-495D-9398-42907E00641B}" destId="{41A3F3B5-8C79-43DA-B95A-4C3AFDB63B3E}" srcOrd="1" destOrd="0" parTransId="{C57C382E-1EBC-4B24-B953-085F3D96734D}" sibTransId="{B3E85096-D141-4F70-A102-6937E66398C0}"/>
    <dgm:cxn modelId="{01BAACB6-00F2-4651-A69D-26A9179E728E}" type="presParOf" srcId="{FF1E0D1F-B041-4BCA-8B63-71DE2EB13950}" destId="{49916B75-766C-4140-9EA9-61A1599640A0}" srcOrd="0" destOrd="0" presId="urn:microsoft.com/office/officeart/2018/2/layout/IconVerticalSolidList"/>
    <dgm:cxn modelId="{AD50E704-C218-40D8-BED7-9A47F4A3E076}" type="presParOf" srcId="{49916B75-766C-4140-9EA9-61A1599640A0}" destId="{07B199A7-F0C0-4551-AB4F-AA22D0EC623B}" srcOrd="0" destOrd="0" presId="urn:microsoft.com/office/officeart/2018/2/layout/IconVerticalSolidList"/>
    <dgm:cxn modelId="{BF19A703-CA72-4FA7-898F-B43BD45ED5CB}" type="presParOf" srcId="{49916B75-766C-4140-9EA9-61A1599640A0}" destId="{6E06445E-B4B2-4023-9D3F-242F78AD5002}" srcOrd="1" destOrd="0" presId="urn:microsoft.com/office/officeart/2018/2/layout/IconVerticalSolidList"/>
    <dgm:cxn modelId="{EF3DAF7A-D794-4BD8-9B4B-5E686E3F3C2B}" type="presParOf" srcId="{49916B75-766C-4140-9EA9-61A1599640A0}" destId="{97D03046-0E42-48B8-8C01-5570A546A073}" srcOrd="2" destOrd="0" presId="urn:microsoft.com/office/officeart/2018/2/layout/IconVerticalSolidList"/>
    <dgm:cxn modelId="{CDA06FEC-4B40-46C5-BEAF-5E4E6170F068}" type="presParOf" srcId="{49916B75-766C-4140-9EA9-61A1599640A0}" destId="{DF662D30-D9B6-4CAC-BA53-DBD8B4136928}" srcOrd="3" destOrd="0" presId="urn:microsoft.com/office/officeart/2018/2/layout/IconVerticalSolidList"/>
    <dgm:cxn modelId="{F77E3BC4-7D39-428E-8F44-D0A8F68905F1}" type="presParOf" srcId="{FF1E0D1F-B041-4BCA-8B63-71DE2EB13950}" destId="{B3FDA8B6-1D19-418F-A1B4-D6B236EB03E6}" srcOrd="1" destOrd="0" presId="urn:microsoft.com/office/officeart/2018/2/layout/IconVerticalSolidList"/>
    <dgm:cxn modelId="{EF976AAE-A098-4F57-9B84-BC97BBBFA5BF}" type="presParOf" srcId="{FF1E0D1F-B041-4BCA-8B63-71DE2EB13950}" destId="{E2D35BB9-710C-4E48-8EF4-0EE7D1BB05CF}" srcOrd="2" destOrd="0" presId="urn:microsoft.com/office/officeart/2018/2/layout/IconVerticalSolidList"/>
    <dgm:cxn modelId="{D1E42759-8D5F-46B5-910A-2D99EF60EBE7}" type="presParOf" srcId="{E2D35BB9-710C-4E48-8EF4-0EE7D1BB05CF}" destId="{A18BC227-4F86-42E0-86B8-A8C4D6AEFBAB}" srcOrd="0" destOrd="0" presId="urn:microsoft.com/office/officeart/2018/2/layout/IconVerticalSolidList"/>
    <dgm:cxn modelId="{21B3C31F-ED58-46CD-BC87-F32B16A31DBB}" type="presParOf" srcId="{E2D35BB9-710C-4E48-8EF4-0EE7D1BB05CF}" destId="{4D842119-67C9-4979-8D24-C0DBAA002029}" srcOrd="1" destOrd="0" presId="urn:microsoft.com/office/officeart/2018/2/layout/IconVerticalSolidList"/>
    <dgm:cxn modelId="{0EE69562-264F-4549-BC26-6CC3A2F70198}" type="presParOf" srcId="{E2D35BB9-710C-4E48-8EF4-0EE7D1BB05CF}" destId="{B91745EB-64FF-496C-A15B-CBB2F45429A1}" srcOrd="2" destOrd="0" presId="urn:microsoft.com/office/officeart/2018/2/layout/IconVerticalSolidList"/>
    <dgm:cxn modelId="{7F6FF12C-9AF5-41A8-9A3A-F5170A1CC35E}" type="presParOf" srcId="{E2D35BB9-710C-4E48-8EF4-0EE7D1BB05CF}" destId="{FFCF0870-8B9C-4E26-B339-D5B0D7672839}" srcOrd="3" destOrd="0" presId="urn:microsoft.com/office/officeart/2018/2/layout/IconVerticalSolidList"/>
    <dgm:cxn modelId="{23144F48-552B-4BD2-8FF6-DEA988F365B5}" type="presParOf" srcId="{FF1E0D1F-B041-4BCA-8B63-71DE2EB13950}" destId="{3FECA506-5EEF-4068-859A-768B1C10C416}" srcOrd="3" destOrd="0" presId="urn:microsoft.com/office/officeart/2018/2/layout/IconVerticalSolidList"/>
    <dgm:cxn modelId="{8CFC8741-B76D-4F45-AB54-0298D1E4442C}" type="presParOf" srcId="{FF1E0D1F-B041-4BCA-8B63-71DE2EB13950}" destId="{5217D07E-9B32-449E-8566-E369FC0A41FC}" srcOrd="4" destOrd="0" presId="urn:microsoft.com/office/officeart/2018/2/layout/IconVerticalSolidList"/>
    <dgm:cxn modelId="{41AEB047-43E1-4391-80D0-EA500BBAE9E9}" type="presParOf" srcId="{5217D07E-9B32-449E-8566-E369FC0A41FC}" destId="{62C0590D-EBCA-4E83-8112-DC725615B4B7}" srcOrd="0" destOrd="0" presId="urn:microsoft.com/office/officeart/2018/2/layout/IconVerticalSolidList"/>
    <dgm:cxn modelId="{9D812F6B-674C-4C09-90CA-11C3BFB6F9D8}" type="presParOf" srcId="{5217D07E-9B32-449E-8566-E369FC0A41FC}" destId="{B38E2CD5-87B7-4F53-8703-1C55691E4B3F}" srcOrd="1" destOrd="0" presId="urn:microsoft.com/office/officeart/2018/2/layout/IconVerticalSolidList"/>
    <dgm:cxn modelId="{136478F6-D782-4709-920A-B54176065F4F}" type="presParOf" srcId="{5217D07E-9B32-449E-8566-E369FC0A41FC}" destId="{38FBB3B7-19B1-4DB8-BA4E-B357C9EF8F03}" srcOrd="2" destOrd="0" presId="urn:microsoft.com/office/officeart/2018/2/layout/IconVerticalSolidList"/>
    <dgm:cxn modelId="{FBCD6899-EAF6-42DB-BE4B-3C07DDD52FAF}" type="presParOf" srcId="{5217D07E-9B32-449E-8566-E369FC0A41FC}" destId="{65A7BA47-3EA5-49CA-B87C-AD63FD6FECD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B199A7-F0C0-4551-AB4F-AA22D0EC623B}">
      <dsp:nvSpPr>
        <dsp:cNvPr id="0" name=""/>
        <dsp:cNvSpPr/>
      </dsp:nvSpPr>
      <dsp:spPr>
        <a:xfrm>
          <a:off x="0" y="381"/>
          <a:ext cx="4876800" cy="8924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06445E-B4B2-4023-9D3F-242F78AD5002}">
      <dsp:nvSpPr>
        <dsp:cNvPr id="0" name=""/>
        <dsp:cNvSpPr/>
      </dsp:nvSpPr>
      <dsp:spPr>
        <a:xfrm>
          <a:off x="269954" y="201173"/>
          <a:ext cx="490825" cy="4908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662D30-D9B6-4CAC-BA53-DBD8B4136928}">
      <dsp:nvSpPr>
        <dsp:cNvPr id="0" name=""/>
        <dsp:cNvSpPr/>
      </dsp:nvSpPr>
      <dsp:spPr>
        <a:xfrm>
          <a:off x="1030734" y="381"/>
          <a:ext cx="3846065" cy="892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447" tIns="94447" rIns="94447" bIns="94447" numCol="1" spcCol="1270" anchor="ctr" anchorCtr="0">
          <a:noAutofit/>
        </a:bodyPr>
        <a:lstStyle/>
        <a:p>
          <a:pPr marL="0" lvl="0" indent="0" algn="l" defTabSz="1111250">
            <a:lnSpc>
              <a:spcPct val="100000"/>
            </a:lnSpc>
            <a:spcBef>
              <a:spcPct val="0"/>
            </a:spcBef>
            <a:spcAft>
              <a:spcPct val="35000"/>
            </a:spcAft>
            <a:buNone/>
          </a:pPr>
          <a:r>
            <a:rPr lang="en-GB" sz="2500" b="1" kern="1200"/>
            <a:t>Module code</a:t>
          </a:r>
          <a:endParaRPr lang="en-US" sz="2500" kern="1200"/>
        </a:p>
      </dsp:txBody>
      <dsp:txXfrm>
        <a:off x="1030734" y="381"/>
        <a:ext cx="3846065" cy="892410"/>
      </dsp:txXfrm>
    </dsp:sp>
    <dsp:sp modelId="{A18BC227-4F86-42E0-86B8-A8C4D6AEFBAB}">
      <dsp:nvSpPr>
        <dsp:cNvPr id="0" name=""/>
        <dsp:cNvSpPr/>
      </dsp:nvSpPr>
      <dsp:spPr>
        <a:xfrm>
          <a:off x="0" y="1115894"/>
          <a:ext cx="4876800" cy="8924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842119-67C9-4979-8D24-C0DBAA002029}">
      <dsp:nvSpPr>
        <dsp:cNvPr id="0" name=""/>
        <dsp:cNvSpPr/>
      </dsp:nvSpPr>
      <dsp:spPr>
        <a:xfrm>
          <a:off x="269954" y="1316687"/>
          <a:ext cx="490825" cy="4908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CF0870-8B9C-4E26-B339-D5B0D7672839}">
      <dsp:nvSpPr>
        <dsp:cNvPr id="0" name=""/>
        <dsp:cNvSpPr/>
      </dsp:nvSpPr>
      <dsp:spPr>
        <a:xfrm>
          <a:off x="1030734" y="1115894"/>
          <a:ext cx="3846065" cy="892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447" tIns="94447" rIns="94447" bIns="94447" numCol="1" spcCol="1270" anchor="ctr" anchorCtr="0">
          <a:noAutofit/>
        </a:bodyPr>
        <a:lstStyle/>
        <a:p>
          <a:pPr marL="0" lvl="0" indent="0" algn="l" defTabSz="1111250">
            <a:lnSpc>
              <a:spcPct val="100000"/>
            </a:lnSpc>
            <a:spcBef>
              <a:spcPct val="0"/>
            </a:spcBef>
            <a:spcAft>
              <a:spcPct val="35000"/>
            </a:spcAft>
            <a:buNone/>
          </a:pPr>
          <a:r>
            <a:rPr lang="en-GB" sz="2500" b="1" kern="1200"/>
            <a:t>Name</a:t>
          </a:r>
          <a:endParaRPr lang="en-US" sz="2500" kern="1200"/>
        </a:p>
      </dsp:txBody>
      <dsp:txXfrm>
        <a:off x="1030734" y="1115894"/>
        <a:ext cx="3846065" cy="892410"/>
      </dsp:txXfrm>
    </dsp:sp>
    <dsp:sp modelId="{62C0590D-EBCA-4E83-8112-DC725615B4B7}">
      <dsp:nvSpPr>
        <dsp:cNvPr id="0" name=""/>
        <dsp:cNvSpPr/>
      </dsp:nvSpPr>
      <dsp:spPr>
        <a:xfrm>
          <a:off x="0" y="2231407"/>
          <a:ext cx="4876800" cy="8924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8E2CD5-87B7-4F53-8703-1C55691E4B3F}">
      <dsp:nvSpPr>
        <dsp:cNvPr id="0" name=""/>
        <dsp:cNvSpPr/>
      </dsp:nvSpPr>
      <dsp:spPr>
        <a:xfrm>
          <a:off x="269954" y="2432200"/>
          <a:ext cx="490825" cy="4908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A7BA47-3EA5-49CA-B87C-AD63FD6FECDA}">
      <dsp:nvSpPr>
        <dsp:cNvPr id="0" name=""/>
        <dsp:cNvSpPr/>
      </dsp:nvSpPr>
      <dsp:spPr>
        <a:xfrm>
          <a:off x="1030734" y="2231407"/>
          <a:ext cx="3846065" cy="892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447" tIns="94447" rIns="94447" bIns="94447" numCol="1" spcCol="1270" anchor="ctr" anchorCtr="0">
          <a:noAutofit/>
        </a:bodyPr>
        <a:lstStyle/>
        <a:p>
          <a:pPr marL="0" lvl="0" indent="0" algn="l" defTabSz="1111250">
            <a:lnSpc>
              <a:spcPct val="100000"/>
            </a:lnSpc>
            <a:spcBef>
              <a:spcPct val="0"/>
            </a:spcBef>
            <a:spcAft>
              <a:spcPct val="35000"/>
            </a:spcAft>
            <a:buNone/>
          </a:pPr>
          <a:r>
            <a:rPr lang="en-GB" sz="2500" b="1" kern="1200"/>
            <a:t>Student Id</a:t>
          </a:r>
          <a:endParaRPr lang="en-US" sz="2500" kern="1200"/>
        </a:p>
      </dsp:txBody>
      <dsp:txXfrm>
        <a:off x="1030734" y="2231407"/>
        <a:ext cx="3846065" cy="89241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dirty="0"/>
              <a:t>Click to edit Master title style</a:t>
            </a:r>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4/6/2022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014748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795945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dirty="0"/>
              <a:t>Click to edit Master title style</a:t>
            </a:r>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19640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4/6/2022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204471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4/6/2022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210758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4/6/2022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772188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06488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491638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4/6/2022</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236957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906829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504636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55095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040922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dirty="0"/>
              <a:t>Click to edit Master title style</a:t>
            </a:r>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986550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90093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5346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953096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4/6/2022</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51611206"/>
      </p:ext>
    </p:extLst>
  </p:cSld>
  <p:clrMap bg1="dk1" tx1="lt1" bg2="dk2" tx2="lt2" accent1="accent1" accent2="accent2" accent3="accent3" accent4="accent4" accent5="accent5" accent6="accent6" hlink="hlink" folHlink="folHlink"/>
  <p:sldLayoutIdLst>
    <p:sldLayoutId id="2147484301" r:id="rId1"/>
    <p:sldLayoutId id="2147484302" r:id="rId2"/>
    <p:sldLayoutId id="2147484303" r:id="rId3"/>
    <p:sldLayoutId id="2147484304" r:id="rId4"/>
    <p:sldLayoutId id="2147484305" r:id="rId5"/>
    <p:sldLayoutId id="2147484306" r:id="rId6"/>
    <p:sldLayoutId id="2147484307" r:id="rId7"/>
    <p:sldLayoutId id="2147484308" r:id="rId8"/>
    <p:sldLayoutId id="2147484309" r:id="rId9"/>
    <p:sldLayoutId id="2147484310" r:id="rId10"/>
    <p:sldLayoutId id="2147484311" r:id="rId11"/>
    <p:sldLayoutId id="2147484312" r:id="rId12"/>
    <p:sldLayoutId id="2147484313" r:id="rId13"/>
    <p:sldLayoutId id="2147484314" r:id="rId14"/>
    <p:sldLayoutId id="2147484315" r:id="rId15"/>
    <p:sldLayoutId id="2147484316" r:id="rId16"/>
    <p:sldLayoutId id="2147484317"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image" Target="../media/image14.sv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edtechmagazine.com/k12/article/2017/10/how-increase-confidence-about-digital-learning-schools" TargetMode="External"/><Relationship Id="rId2" Type="http://schemas.openxmlformats.org/officeDocument/2006/relationships/hyperlink" Target="https://www.commonsense.org/education/articles/how-technology-can-encourage-student-collaboration"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1F7B4-223E-4631-9C70-B82F2239D576}"/>
              </a:ext>
            </a:extLst>
          </p:cNvPr>
          <p:cNvSpPr>
            <a:spLocks noGrp="1"/>
          </p:cNvSpPr>
          <p:nvPr>
            <p:ph type="title"/>
          </p:nvPr>
        </p:nvSpPr>
        <p:spPr>
          <a:xfrm>
            <a:off x="165366" y="609600"/>
            <a:ext cx="10394510" cy="1320800"/>
          </a:xfrm>
        </p:spPr>
        <p:txBody>
          <a:bodyPr/>
          <a:lstStyle/>
          <a:p>
            <a:r>
              <a:rPr lang="en-GB" b="1" dirty="0">
                <a:ea typeface="+mj-lt"/>
                <a:cs typeface="+mj-lt"/>
              </a:rPr>
              <a:t>     </a:t>
            </a:r>
            <a:r>
              <a:rPr lang="en-GB" b="1" dirty="0">
                <a:latin typeface="Arial"/>
                <a:ea typeface="+mj-lt"/>
                <a:cs typeface="+mj-lt"/>
              </a:rPr>
              <a:t> </a:t>
            </a:r>
            <a:r>
              <a:rPr lang="en-GB" b="1" dirty="0">
                <a:solidFill>
                  <a:schemeClr val="tx1"/>
                </a:solidFill>
                <a:latin typeface="Arial"/>
                <a:ea typeface="+mj-lt"/>
                <a:cs typeface="+mj-lt"/>
              </a:rPr>
              <a:t>Digital Skills and Research Methods</a:t>
            </a:r>
            <a:endParaRPr lang="en-US" sz="3200" b="1" dirty="0">
              <a:solidFill>
                <a:schemeClr val="tx1"/>
              </a:solidFill>
              <a:latin typeface="Arial"/>
              <a:cs typeface="Arial"/>
            </a:endParaRPr>
          </a:p>
        </p:txBody>
      </p:sp>
      <p:graphicFrame>
        <p:nvGraphicFramePr>
          <p:cNvPr id="6" name="Content Placeholder 2">
            <a:extLst>
              <a:ext uri="{FF2B5EF4-FFF2-40B4-BE49-F238E27FC236}">
                <a16:creationId xmlns:a16="http://schemas.microsoft.com/office/drawing/2014/main" id="{8B7E2BF5-3F21-4D69-AB83-5184C74AD240}"/>
              </a:ext>
            </a:extLst>
          </p:cNvPr>
          <p:cNvGraphicFramePr>
            <a:graphicFrameLocks noGrp="1"/>
          </p:cNvGraphicFramePr>
          <p:nvPr>
            <p:ph sz="half" idx="1"/>
          </p:nvPr>
        </p:nvGraphicFramePr>
        <p:xfrm>
          <a:off x="1141413" y="2667000"/>
          <a:ext cx="4876800" cy="312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FFC2B5FB-0288-47DE-90DD-2244FE5246E5}"/>
              </a:ext>
            </a:extLst>
          </p:cNvPr>
          <p:cNvSpPr>
            <a:spLocks noGrp="1"/>
          </p:cNvSpPr>
          <p:nvPr>
            <p:ph sz="half" idx="2"/>
          </p:nvPr>
        </p:nvSpPr>
        <p:spPr/>
        <p:txBody>
          <a:bodyPr vert="horz" lIns="91440" tIns="45720" rIns="91440" bIns="45720" rtlCol="0" anchor="t">
            <a:normAutofit/>
          </a:bodyPr>
          <a:lstStyle/>
          <a:p>
            <a:pPr marL="0" indent="0">
              <a:buNone/>
            </a:pPr>
            <a:endParaRPr lang="en-GB" sz="2400" b="1" dirty="0">
              <a:latin typeface="Arial"/>
              <a:ea typeface="+mn-lt"/>
              <a:cs typeface="+mn-lt"/>
            </a:endParaRPr>
          </a:p>
          <a:p>
            <a:r>
              <a:rPr lang="en-GB" sz="2400" b="1" dirty="0">
                <a:latin typeface="Arial"/>
                <a:ea typeface="+mn-lt"/>
                <a:cs typeface="+mn-lt"/>
              </a:rPr>
              <a:t>BMSW 4003</a:t>
            </a:r>
            <a:endParaRPr lang="en-GB" dirty="0"/>
          </a:p>
          <a:p>
            <a:endParaRPr lang="en-GB" sz="2400" b="1" dirty="0">
              <a:latin typeface="Arial"/>
              <a:cs typeface="Calibri"/>
            </a:endParaRPr>
          </a:p>
          <a:p>
            <a:r>
              <a:rPr lang="en-GB" sz="2400" b="1" dirty="0">
                <a:latin typeface="Arial"/>
                <a:cs typeface="Calibri"/>
              </a:rPr>
              <a:t>Cristian Dumitru</a:t>
            </a:r>
            <a:endParaRPr lang="en-GB" sz="2400" b="1" dirty="0">
              <a:effectLst>
                <a:glow rad="38100">
                  <a:prstClr val="black">
                    <a:lumMod val="50000"/>
                    <a:lumOff val="50000"/>
                    <a:alpha val="20000"/>
                  </a:prstClr>
                </a:glow>
                <a:outerShdw blurRad="44450" dist="12700" dir="13860000" algn="tl" rotWithShape="0">
                  <a:srgbClr val="000000">
                    <a:alpha val="20000"/>
                  </a:srgbClr>
                </a:outerShdw>
              </a:effectLst>
              <a:latin typeface="Arial"/>
              <a:cs typeface="Calibri"/>
            </a:endParaRPr>
          </a:p>
          <a:p>
            <a:endParaRPr lang="en-GB" sz="2400" b="1" dirty="0">
              <a:latin typeface="Arial"/>
              <a:cs typeface="Calibri"/>
            </a:endParaRPr>
          </a:p>
          <a:p>
            <a:r>
              <a:rPr lang="en-GB" sz="2400" b="1" dirty="0">
                <a:latin typeface="Arial"/>
                <a:cs typeface="Calibri"/>
              </a:rPr>
              <a:t>2108821</a:t>
            </a:r>
          </a:p>
        </p:txBody>
      </p:sp>
    </p:spTree>
    <p:extLst>
      <p:ext uri="{BB962C8B-B14F-4D97-AF65-F5344CB8AC3E}">
        <p14:creationId xmlns:p14="http://schemas.microsoft.com/office/powerpoint/2010/main" val="9347497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B8535-0025-D2C9-3DF6-65545F0E69BA}"/>
              </a:ext>
            </a:extLst>
          </p:cNvPr>
          <p:cNvSpPr>
            <a:spLocks noGrp="1"/>
          </p:cNvSpPr>
          <p:nvPr>
            <p:ph type="title"/>
          </p:nvPr>
        </p:nvSpPr>
        <p:spPr>
          <a:xfrm>
            <a:off x="806195" y="804672"/>
            <a:ext cx="3521359" cy="5248656"/>
          </a:xfrm>
        </p:spPr>
        <p:txBody>
          <a:bodyPr anchor="ctr">
            <a:normAutofit/>
          </a:bodyPr>
          <a:lstStyle/>
          <a:p>
            <a:pPr algn="ctr"/>
            <a:r>
              <a:rPr lang="en-GB" b="1" dirty="0">
                <a:latin typeface="Arial"/>
                <a:ea typeface="+mj-lt"/>
                <a:cs typeface="+mj-lt"/>
              </a:rPr>
              <a:t>How do we use technology to collaborate at UWTSD</a:t>
            </a:r>
            <a:endParaRPr lang="en-US" b="1" dirty="0">
              <a:latin typeface="Arial"/>
              <a:cs typeface="Arial"/>
            </a:endParaRPr>
          </a:p>
        </p:txBody>
      </p:sp>
      <p:pic>
        <p:nvPicPr>
          <p:cNvPr id="4" name="Graphic 4" descr="Vlog with solid fill">
            <a:extLst>
              <a:ext uri="{FF2B5EF4-FFF2-40B4-BE49-F238E27FC236}">
                <a16:creationId xmlns:a16="http://schemas.microsoft.com/office/drawing/2014/main" id="{8EC6EE39-346C-E2F6-0DBA-388EDADE3891}"/>
              </a:ext>
            </a:extLst>
          </p:cNvPr>
          <p:cNvPicPr>
            <a:picLocks noGrp="1" noChangeAspect="1"/>
          </p:cNvPicPr>
          <p:nvPr>
            <p:ph idx="1"/>
          </p:nvPr>
        </p:nvPicPr>
        <p:blipFill>
          <a:blip r:embed="rId3">
            <a:extLst>
              <a:ext uri="{96DAC541-7B7A-43D3-8B79-37D633B846F1}">
                <asvg:svgBlip xmlns:asvg="http://schemas.microsoft.com/office/drawing/2016/SVG/main" r:embed="rId4"/>
              </a:ext>
            </a:extLst>
          </a:blip>
          <a:stretch>
            <a:fillRect/>
          </a:stretch>
        </p:blipFill>
        <p:spPr>
          <a:xfrm>
            <a:off x="5224218" y="1123583"/>
            <a:ext cx="5476992" cy="4714990"/>
          </a:xfrm>
        </p:spPr>
      </p:pic>
    </p:spTree>
    <p:extLst>
      <p:ext uri="{BB962C8B-B14F-4D97-AF65-F5344CB8AC3E}">
        <p14:creationId xmlns:p14="http://schemas.microsoft.com/office/powerpoint/2010/main" val="3342496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AA68F-0353-C918-E8D0-21FE335E2805}"/>
              </a:ext>
            </a:extLst>
          </p:cNvPr>
          <p:cNvSpPr>
            <a:spLocks noGrp="1"/>
          </p:cNvSpPr>
          <p:nvPr>
            <p:ph type="title"/>
          </p:nvPr>
        </p:nvSpPr>
        <p:spPr>
          <a:xfrm>
            <a:off x="-4763" y="1943101"/>
            <a:ext cx="7126822" cy="3236119"/>
          </a:xfrm>
        </p:spPr>
        <p:txBody>
          <a:bodyPr vert="horz" lIns="91440" tIns="45720" rIns="91440" bIns="45720" rtlCol="0" anchor="b">
            <a:normAutofit/>
          </a:bodyPr>
          <a:lstStyle/>
          <a:p>
            <a:pPr algn="ctr">
              <a:lnSpc>
                <a:spcPct val="90000"/>
              </a:lnSpc>
            </a:pPr>
            <a:r>
              <a:rPr lang="en-US" sz="2800" dirty="0">
                <a:effectLst>
                  <a:glow rad="38100">
                    <a:schemeClr val="bg1">
                      <a:lumMod val="65000"/>
                      <a:lumOff val="35000"/>
                      <a:alpha val="50000"/>
                    </a:schemeClr>
                  </a:glow>
                  <a:outerShdw blurRad="28575" dist="31750" dir="13200000" algn="tl" rotWithShape="0">
                    <a:srgbClr val="000000">
                      <a:alpha val="25000"/>
                    </a:srgbClr>
                  </a:outerShdw>
                </a:effectLst>
                <a:latin typeface="Arial"/>
                <a:cs typeface="Arial"/>
              </a:rPr>
              <a:t>Collaboration between students and UWTSD is done through several secure communication and learning channels such as: email, UWTSD platform, teams, etc.</a:t>
            </a:r>
          </a:p>
        </p:txBody>
      </p:sp>
      <p:pic>
        <p:nvPicPr>
          <p:cNvPr id="7" name="Graphic 6" descr="Connections">
            <a:extLst>
              <a:ext uri="{FF2B5EF4-FFF2-40B4-BE49-F238E27FC236}">
                <a16:creationId xmlns:a16="http://schemas.microsoft.com/office/drawing/2014/main" id="{90CCAEB3-3B00-8869-F805-5E275359FE4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99131" y="1764334"/>
            <a:ext cx="4309856" cy="3416888"/>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4" name="TextBox 3">
            <a:extLst>
              <a:ext uri="{FF2B5EF4-FFF2-40B4-BE49-F238E27FC236}">
                <a16:creationId xmlns:a16="http://schemas.microsoft.com/office/drawing/2014/main" id="{237F8AD0-C77A-65B9-5563-89505F6DDB20}"/>
              </a:ext>
            </a:extLst>
          </p:cNvPr>
          <p:cNvSpPr txBox="1"/>
          <p:nvPr/>
        </p:nvSpPr>
        <p:spPr>
          <a:xfrm>
            <a:off x="4581525" y="271462"/>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dirty="0">
                <a:latin typeface="Arial"/>
                <a:cs typeface="Arial"/>
              </a:rPr>
              <a:t>Introduction</a:t>
            </a:r>
            <a:endParaRPr lang="en-GB" sz="3200" dirty="0">
              <a:latin typeface="Arial"/>
              <a:cs typeface="Arial"/>
            </a:endParaRPr>
          </a:p>
        </p:txBody>
      </p:sp>
    </p:spTree>
    <p:extLst>
      <p:ext uri="{BB962C8B-B14F-4D97-AF65-F5344CB8AC3E}">
        <p14:creationId xmlns:p14="http://schemas.microsoft.com/office/powerpoint/2010/main" val="37432791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517BC-0646-4E50-A5FA-8E9B1D096037}"/>
              </a:ext>
            </a:extLst>
          </p:cNvPr>
          <p:cNvSpPr>
            <a:spLocks noGrp="1"/>
          </p:cNvSpPr>
          <p:nvPr>
            <p:ph type="title"/>
          </p:nvPr>
        </p:nvSpPr>
        <p:spPr>
          <a:xfrm>
            <a:off x="6735098" y="609600"/>
            <a:ext cx="4798142" cy="3642851"/>
          </a:xfrm>
        </p:spPr>
        <p:txBody>
          <a:bodyPr vert="horz" lIns="91440" tIns="45720" rIns="91440" bIns="45720" rtlCol="0" anchor="b">
            <a:normAutofit/>
          </a:bodyPr>
          <a:lstStyle/>
          <a:p>
            <a:pPr algn="ctr">
              <a:lnSpc>
                <a:spcPct val="90000"/>
              </a:lnSpc>
            </a:pPr>
            <a:r>
              <a:rPr lang="en-US" sz="4100">
                <a:effectLst>
                  <a:glow rad="38100">
                    <a:schemeClr val="bg1">
                      <a:lumMod val="65000"/>
                      <a:lumOff val="35000"/>
                      <a:alpha val="50000"/>
                    </a:schemeClr>
                  </a:glow>
                  <a:outerShdw blurRad="28575" dist="31750" dir="13200000" algn="tl" rotWithShape="0">
                    <a:srgbClr val="000000">
                      <a:alpha val="25000"/>
                    </a:srgbClr>
                  </a:outerShdw>
                </a:effectLst>
              </a:rPr>
              <a:t>Are staff and students confident in using technology to collaborate</a:t>
            </a:r>
          </a:p>
        </p:txBody>
      </p:sp>
      <p:pic>
        <p:nvPicPr>
          <p:cNvPr id="6" name="Graphic 5" descr="Classroom">
            <a:extLst>
              <a:ext uri="{FF2B5EF4-FFF2-40B4-BE49-F238E27FC236}">
                <a16:creationId xmlns:a16="http://schemas.microsoft.com/office/drawing/2014/main" id="{25B38C35-7BC0-2ACA-5E1C-18A935060C3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3999" y="701410"/>
            <a:ext cx="5462001" cy="5462001"/>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6337566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B917380-4D6C-2AEA-2AC5-9CD0C43A957A}"/>
              </a:ext>
            </a:extLst>
          </p:cNvPr>
          <p:cNvSpPr txBox="1"/>
          <p:nvPr/>
        </p:nvSpPr>
        <p:spPr>
          <a:xfrm>
            <a:off x="255882" y="48919"/>
            <a:ext cx="11793124" cy="79098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dirty="0">
              <a:latin typeface="Arial"/>
              <a:ea typeface="+mn-lt"/>
              <a:cs typeface="+mn-lt"/>
            </a:endParaRPr>
          </a:p>
          <a:p>
            <a:endParaRPr lang="en-GB" sz="2000" dirty="0">
              <a:latin typeface="Arial"/>
              <a:ea typeface="+mn-lt"/>
              <a:cs typeface="+mn-lt"/>
            </a:endParaRPr>
          </a:p>
          <a:p>
            <a:endParaRPr lang="en-GB" sz="2000" dirty="0">
              <a:latin typeface="Arial"/>
              <a:ea typeface="+mn-lt"/>
              <a:cs typeface="+mn-lt"/>
            </a:endParaRPr>
          </a:p>
          <a:p>
            <a:pPr marL="342900" indent="-342900">
              <a:buFont typeface="Arial"/>
              <a:buChar char="•"/>
            </a:pPr>
            <a:r>
              <a:rPr lang="en-GB" sz="2400" dirty="0">
                <a:latin typeface="Arial"/>
                <a:ea typeface="+mn-lt"/>
                <a:cs typeface="+mn-lt"/>
              </a:rPr>
              <a:t>School administrations need to give teachers the assistance they require to understand new digital learning technologies (</a:t>
            </a:r>
            <a:r>
              <a:rPr lang="en-GB" sz="2400" dirty="0">
                <a:solidFill>
                  <a:srgbClr val="00B0F0"/>
                </a:solidFill>
                <a:latin typeface="Arial"/>
                <a:ea typeface="+mn-lt"/>
                <a:cs typeface="+mn-lt"/>
              </a:rPr>
              <a:t>Ray, 2017</a:t>
            </a:r>
            <a:r>
              <a:rPr lang="en-GB" sz="2400" dirty="0">
                <a:latin typeface="Arial"/>
                <a:ea typeface="+mn-lt"/>
                <a:cs typeface="+mn-lt"/>
              </a:rPr>
              <a:t>).</a:t>
            </a:r>
            <a:endParaRPr lang="en-US" sz="2400">
              <a:latin typeface="Arial"/>
              <a:cs typeface="Arial"/>
            </a:endParaRPr>
          </a:p>
          <a:p>
            <a:r>
              <a:rPr lang="en-GB" sz="2400" dirty="0">
                <a:latin typeface="Arial"/>
                <a:ea typeface="+mn-lt"/>
                <a:cs typeface="+mn-lt"/>
              </a:rPr>
              <a:t>Trainings, training programs, weekend courses, and prepared digital video guides are ways in which schools can support their teachers without high costs. More importantly, however, teachers should feel supported by everyone, whether principals, teachers or technology coordinators.</a:t>
            </a:r>
            <a:endParaRPr lang="en-GB" sz="2400" dirty="0">
              <a:latin typeface="Arial"/>
              <a:ea typeface="+mn-lt"/>
              <a:cs typeface="Arial"/>
            </a:endParaRPr>
          </a:p>
          <a:p>
            <a:r>
              <a:rPr lang="en-GB" sz="2400" dirty="0">
                <a:latin typeface="Arial"/>
                <a:ea typeface="+mn-lt"/>
                <a:cs typeface="+mn-lt"/>
              </a:rPr>
              <a:t> Also, teachers might get it wrong if they feel they can get it wrong, so they will become more willing to test different issues and turn failures into actions that help improve digital learning.</a:t>
            </a:r>
            <a:endParaRPr lang="en-GB" sz="2400" dirty="0">
              <a:latin typeface="Arial"/>
              <a:cs typeface="Arial"/>
            </a:endParaRPr>
          </a:p>
          <a:p>
            <a:endParaRPr lang="en-GB" sz="2400" dirty="0">
              <a:latin typeface="Arial"/>
              <a:ea typeface="+mn-lt"/>
              <a:cs typeface="Arial"/>
            </a:endParaRPr>
          </a:p>
          <a:p>
            <a:pPr marL="342900" indent="-342900">
              <a:buFont typeface="Arial"/>
              <a:buChar char="•"/>
            </a:pPr>
            <a:r>
              <a:rPr lang="en-GB" sz="2400" dirty="0">
                <a:latin typeface="Arial"/>
                <a:ea typeface="+mn-lt"/>
                <a:cs typeface="Arial"/>
              </a:rPr>
              <a:t>Creating educational technology success for all educators and students.</a:t>
            </a:r>
            <a:endParaRPr lang="en-GB" sz="2400" dirty="0">
              <a:latin typeface="Arial"/>
              <a:ea typeface="+mn-lt"/>
              <a:cs typeface="+mn-lt"/>
            </a:endParaRPr>
          </a:p>
          <a:p>
            <a:r>
              <a:rPr lang="en-GB" sz="2400" dirty="0">
                <a:latin typeface="Arial"/>
                <a:ea typeface="+mn-lt"/>
                <a:cs typeface="Arial"/>
              </a:rPr>
              <a:t>Teachers' low confidence when teaching with technology is a huge obstacle to implementing technology in the classroom. Then all teachers should have a few confidence steps when using new "technology" (</a:t>
            </a:r>
            <a:r>
              <a:rPr lang="en-GB" sz="2400" dirty="0">
                <a:solidFill>
                  <a:srgbClr val="00B0F0"/>
                </a:solidFill>
                <a:latin typeface="Arial"/>
                <a:ea typeface="+mn-lt"/>
                <a:cs typeface="Arial"/>
              </a:rPr>
              <a:t>Walls, 2014</a:t>
            </a:r>
            <a:r>
              <a:rPr lang="en-GB" sz="2400" dirty="0">
                <a:latin typeface="Arial"/>
                <a:ea typeface="+mn-lt"/>
                <a:cs typeface="Arial"/>
              </a:rPr>
              <a:t>).</a:t>
            </a:r>
            <a:endParaRPr lang="en-GB" sz="2400" dirty="0">
              <a:latin typeface="Arial"/>
              <a:cs typeface="Arial"/>
            </a:endParaRPr>
          </a:p>
          <a:p>
            <a:endParaRPr lang="en-GB" sz="2000" dirty="0">
              <a:latin typeface="Arial"/>
              <a:ea typeface="+mn-lt"/>
              <a:cs typeface="Arial"/>
            </a:endParaRPr>
          </a:p>
          <a:p>
            <a:pPr marL="342900" indent="-342900">
              <a:buFont typeface="Arial"/>
              <a:buChar char="•"/>
            </a:pPr>
            <a:endParaRPr lang="en-GB" sz="2000" dirty="0">
              <a:latin typeface="Arial"/>
              <a:cs typeface="Arial"/>
            </a:endParaRPr>
          </a:p>
          <a:p>
            <a:endParaRPr lang="en-GB" sz="2400" dirty="0">
              <a:latin typeface="Arial"/>
            </a:endParaRPr>
          </a:p>
          <a:p>
            <a:endParaRPr lang="en-GB" sz="2400" dirty="0">
              <a:solidFill>
                <a:srgbClr val="00B0F0"/>
              </a:solidFill>
              <a:latin typeface="Arial"/>
              <a:cs typeface="Arial"/>
            </a:endParaRPr>
          </a:p>
          <a:p>
            <a:endParaRPr lang="en-GB" sz="2400" dirty="0">
              <a:latin typeface="Arial"/>
              <a:cs typeface="Arial"/>
            </a:endParaRPr>
          </a:p>
        </p:txBody>
      </p:sp>
    </p:spTree>
    <p:extLst>
      <p:ext uri="{BB962C8B-B14F-4D97-AF65-F5344CB8AC3E}">
        <p14:creationId xmlns:p14="http://schemas.microsoft.com/office/powerpoint/2010/main" val="19723761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D434BFD-C691-07F5-ACAD-4A22449B7682}"/>
              </a:ext>
            </a:extLst>
          </p:cNvPr>
          <p:cNvSpPr txBox="1"/>
          <p:nvPr/>
        </p:nvSpPr>
        <p:spPr>
          <a:xfrm>
            <a:off x="3646" y="530461"/>
            <a:ext cx="11783718"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ea typeface="+mn-lt"/>
                <a:cs typeface="+mn-lt"/>
              </a:rPr>
              <a:t>These are the basic steps of a teacher:</a:t>
            </a:r>
            <a:endParaRPr lang="en-US" dirty="0">
              <a:latin typeface="Arial"/>
              <a:ea typeface="+mn-lt"/>
              <a:cs typeface="+mn-lt"/>
            </a:endParaRPr>
          </a:p>
          <a:p>
            <a:endParaRPr lang="en-GB" sz="2400" dirty="0">
              <a:latin typeface="Arial"/>
              <a:cs typeface="Arial"/>
            </a:endParaRPr>
          </a:p>
          <a:p>
            <a:pPr marL="285750" indent="-285750">
              <a:buFont typeface="Arial"/>
              <a:buChar char="•"/>
            </a:pPr>
            <a:r>
              <a:rPr lang="en-GB" sz="2400" b="1" dirty="0">
                <a:solidFill>
                  <a:srgbClr val="92D050"/>
                </a:solidFill>
                <a:latin typeface="Arial"/>
                <a:ea typeface="+mn-lt"/>
                <a:cs typeface="+mn-lt"/>
              </a:rPr>
              <a:t>"Survival"</a:t>
            </a:r>
            <a:r>
              <a:rPr lang="en-GB" sz="2400" dirty="0">
                <a:latin typeface="Arial"/>
                <a:ea typeface="+mn-lt"/>
                <a:cs typeface="+mn-lt"/>
              </a:rPr>
              <a:t> - The teacher is terrified of technology and feels obligated to use it.</a:t>
            </a:r>
            <a:endParaRPr lang="en-GB" sz="2400" dirty="0">
              <a:latin typeface="Arial"/>
              <a:cs typeface="Arial"/>
            </a:endParaRPr>
          </a:p>
          <a:p>
            <a:endParaRPr lang="en-GB" sz="2400" dirty="0">
              <a:latin typeface="Arial"/>
              <a:cs typeface="Arial"/>
            </a:endParaRPr>
          </a:p>
          <a:p>
            <a:pPr marL="285750" indent="-285750">
              <a:buFont typeface="Arial"/>
              <a:buChar char="•"/>
            </a:pPr>
            <a:r>
              <a:rPr lang="en-GB" sz="2400" b="1" dirty="0">
                <a:solidFill>
                  <a:srgbClr val="92D050"/>
                </a:solidFill>
                <a:latin typeface="Arial"/>
                <a:ea typeface="+mn-lt"/>
                <a:cs typeface="+mn-lt"/>
              </a:rPr>
              <a:t>Skills</a:t>
            </a:r>
            <a:r>
              <a:rPr lang="en-GB" sz="2400" dirty="0">
                <a:latin typeface="Arial"/>
                <a:ea typeface="+mn-lt"/>
                <a:cs typeface="+mn-lt"/>
              </a:rPr>
              <a:t> - Teachers are trained and feel competent and confident in using a device.</a:t>
            </a:r>
            <a:endParaRPr lang="en-GB" sz="2400" dirty="0">
              <a:latin typeface="Arial"/>
              <a:cs typeface="Arial"/>
            </a:endParaRPr>
          </a:p>
          <a:p>
            <a:pPr marL="285750" indent="-285750">
              <a:buFont typeface="Arial"/>
              <a:buChar char="•"/>
            </a:pPr>
            <a:endParaRPr lang="en-GB" sz="2400" dirty="0">
              <a:latin typeface="Arial"/>
              <a:cs typeface="Arial"/>
            </a:endParaRPr>
          </a:p>
          <a:p>
            <a:pPr marL="285750" indent="-285750">
              <a:buFont typeface="Arial"/>
              <a:buChar char="•"/>
            </a:pPr>
            <a:r>
              <a:rPr lang="en-GB" sz="2400" b="1" dirty="0">
                <a:solidFill>
                  <a:srgbClr val="92D050"/>
                </a:solidFill>
                <a:latin typeface="Arial"/>
                <a:ea typeface="+mn-lt"/>
                <a:cs typeface="+mn-lt"/>
              </a:rPr>
              <a:t>"Impact"</a:t>
            </a:r>
            <a:r>
              <a:rPr lang="en-GB" sz="2400" dirty="0">
                <a:latin typeface="Arial"/>
                <a:ea typeface="+mn-lt"/>
                <a:cs typeface="+mn-lt"/>
              </a:rPr>
              <a:t> - Teachers can use technology to boost their students' quality of learning.</a:t>
            </a:r>
            <a:endParaRPr lang="en-GB" sz="2400" dirty="0">
              <a:latin typeface="Arial"/>
              <a:cs typeface="Arial"/>
            </a:endParaRPr>
          </a:p>
          <a:p>
            <a:pPr marL="285750" indent="-285750">
              <a:buFont typeface="Arial"/>
              <a:buChar char="•"/>
            </a:pPr>
            <a:endParaRPr lang="en-GB" sz="2400" dirty="0">
              <a:latin typeface="Arial"/>
              <a:cs typeface="Arial"/>
            </a:endParaRPr>
          </a:p>
          <a:p>
            <a:pPr marL="285750" indent="-285750">
              <a:buFont typeface="Arial"/>
              <a:buChar char="•"/>
            </a:pPr>
            <a:r>
              <a:rPr lang="en-GB" sz="2400" b="1" dirty="0">
                <a:solidFill>
                  <a:srgbClr val="92D050"/>
                </a:solidFill>
                <a:latin typeface="Arial"/>
                <a:ea typeface="+mn-lt"/>
                <a:cs typeface="+mn-lt"/>
              </a:rPr>
              <a:t>"Innovation"</a:t>
            </a:r>
            <a:r>
              <a:rPr lang="en-GB" sz="2400" dirty="0">
                <a:latin typeface="Arial"/>
                <a:ea typeface="+mn-lt"/>
                <a:cs typeface="+mn-lt"/>
              </a:rPr>
              <a:t> - Teachers are embracing technology and using it in increasingly innovative ways to improve student learning.</a:t>
            </a:r>
            <a:endParaRPr lang="en-GB" sz="2400" dirty="0">
              <a:latin typeface="Arial"/>
              <a:cs typeface="Arial"/>
            </a:endParaRPr>
          </a:p>
          <a:p>
            <a:endParaRPr lang="en-GB" sz="2400" dirty="0">
              <a:latin typeface="Arial"/>
              <a:cs typeface="Arial"/>
            </a:endParaRPr>
          </a:p>
          <a:p>
            <a:pPr marL="342900" indent="-342900">
              <a:buFont typeface="Arial"/>
              <a:buChar char="•"/>
            </a:pPr>
            <a:r>
              <a:rPr lang="en-GB" sz="2400" dirty="0">
                <a:latin typeface="Arial"/>
                <a:cs typeface="Arial"/>
              </a:rPr>
              <a:t>Because we are in the 21st century (the age of technology), today's teachers are thinking about a better future for their students.</a:t>
            </a:r>
            <a:endParaRPr lang="en-GB" sz="2400" dirty="0">
              <a:latin typeface="Arial"/>
              <a:ea typeface="+mn-lt"/>
              <a:cs typeface="+mn-lt"/>
            </a:endParaRPr>
          </a:p>
          <a:p>
            <a:r>
              <a:rPr lang="en-GB" sz="2400" dirty="0">
                <a:latin typeface="Arial"/>
                <a:cs typeface="Arial"/>
              </a:rPr>
              <a:t>Technology helps both us and teachers build shared communication and teamwork skills (</a:t>
            </a:r>
            <a:r>
              <a:rPr lang="en-GB" sz="2400" dirty="0">
                <a:solidFill>
                  <a:srgbClr val="00B0F0"/>
                </a:solidFill>
                <a:latin typeface="Arial"/>
                <a:cs typeface="Arial"/>
              </a:rPr>
              <a:t>Jackson, 2013</a:t>
            </a:r>
            <a:r>
              <a:rPr lang="en-GB" sz="2400" b="1" dirty="0">
                <a:latin typeface="Arial"/>
                <a:cs typeface="Arial"/>
              </a:rPr>
              <a:t>).</a:t>
            </a:r>
          </a:p>
          <a:p>
            <a:endParaRPr lang="en-GB" b="1" dirty="0">
              <a:latin typeface="Arial"/>
              <a:cs typeface="Arial"/>
            </a:endParaRPr>
          </a:p>
        </p:txBody>
      </p:sp>
      <p:sp>
        <p:nvSpPr>
          <p:cNvPr id="4" name="TextBox 3">
            <a:extLst>
              <a:ext uri="{FF2B5EF4-FFF2-40B4-BE49-F238E27FC236}">
                <a16:creationId xmlns:a16="http://schemas.microsoft.com/office/drawing/2014/main" id="{AB0C10A2-D691-F951-8252-B27C6233C85F}"/>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spTree>
    <p:extLst>
      <p:ext uri="{BB962C8B-B14F-4D97-AF65-F5344CB8AC3E}">
        <p14:creationId xmlns:p14="http://schemas.microsoft.com/office/powerpoint/2010/main" val="22854061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A6195BD-5AB3-6176-82C8-2E5F3BA6C0F0}"/>
              </a:ext>
            </a:extLst>
          </p:cNvPr>
          <p:cNvSpPr txBox="1"/>
          <p:nvPr/>
        </p:nvSpPr>
        <p:spPr>
          <a:xfrm>
            <a:off x="284104" y="491067"/>
            <a:ext cx="9234310"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ea typeface="+mn-lt"/>
                <a:cs typeface="+mn-lt"/>
              </a:rPr>
              <a:t>My proposed method is for all students to be present (in person) at our university classes and for teachers to teach us more practice than talk in order to better understand the functions of technology and teamwork.</a:t>
            </a:r>
            <a:endParaRPr lang="en-US" dirty="0">
              <a:latin typeface="Arial"/>
            </a:endParaRPr>
          </a:p>
          <a:p>
            <a:endParaRPr lang="en-GB" sz="2400" dirty="0">
              <a:latin typeface="Arial"/>
              <a:ea typeface="+mn-lt"/>
              <a:cs typeface="+mn-lt"/>
            </a:endParaRPr>
          </a:p>
          <a:p>
            <a:endParaRPr lang="en-GB" sz="2400" dirty="0">
              <a:latin typeface="Arial"/>
              <a:ea typeface="+mn-lt"/>
              <a:cs typeface="+mn-lt"/>
            </a:endParaRPr>
          </a:p>
          <a:p>
            <a:r>
              <a:rPr lang="en-GB" sz="2400" dirty="0">
                <a:latin typeface="Arial"/>
                <a:ea typeface="+mn-lt"/>
                <a:cs typeface="+mn-lt"/>
              </a:rPr>
              <a:t>Question for my son Erik</a:t>
            </a:r>
            <a:endParaRPr lang="en-GB" dirty="0"/>
          </a:p>
          <a:p>
            <a:endParaRPr lang="en-GB" sz="2400" dirty="0">
              <a:latin typeface="Arial"/>
              <a:ea typeface="+mn-lt"/>
              <a:cs typeface="+mn-lt"/>
            </a:endParaRPr>
          </a:p>
          <a:p>
            <a:endParaRPr lang="en-GB" sz="2400" dirty="0">
              <a:latin typeface="Arial"/>
              <a:ea typeface="+mn-lt"/>
              <a:cs typeface="+mn-lt"/>
            </a:endParaRPr>
          </a:p>
          <a:p>
            <a:pPr marL="285750" indent="-285750">
              <a:buFont typeface="Arial"/>
              <a:buChar char="•"/>
            </a:pPr>
            <a:r>
              <a:rPr lang="en-GB" sz="2400" dirty="0">
                <a:latin typeface="Arial"/>
                <a:ea typeface="+mn-lt"/>
                <a:cs typeface="+mn-lt"/>
              </a:rPr>
              <a:t>Why don't you like school and how can we fix it?</a:t>
            </a:r>
          </a:p>
          <a:p>
            <a:pPr marL="285750" indent="-285750">
              <a:buFont typeface="Arial"/>
              <a:buChar char="•"/>
            </a:pPr>
            <a:endParaRPr lang="en-GB" sz="2400" dirty="0">
              <a:latin typeface="Arial"/>
            </a:endParaRPr>
          </a:p>
          <a:p>
            <a:pPr marL="285750" indent="-285750">
              <a:buFont typeface="Arial"/>
              <a:buChar char="•"/>
            </a:pPr>
            <a:endParaRPr lang="en-GB" sz="2400" dirty="0">
              <a:latin typeface="Arial"/>
              <a:ea typeface="+mn-lt"/>
              <a:cs typeface="Arial"/>
            </a:endParaRPr>
          </a:p>
          <a:p>
            <a:pPr marL="285750" indent="-285750">
              <a:buFont typeface="Arial"/>
              <a:buChar char="•"/>
            </a:pPr>
            <a:r>
              <a:rPr lang="en-GB" sz="2400" dirty="0">
                <a:ea typeface="+mn-lt"/>
                <a:cs typeface="+mn-lt"/>
              </a:rPr>
              <a:t>I think I'll find out the real reason for this problem</a:t>
            </a:r>
            <a:endParaRPr lang="en-GB" sz="2400" dirty="0">
              <a:latin typeface="Arial"/>
              <a:cs typeface="Arial"/>
            </a:endParaRPr>
          </a:p>
        </p:txBody>
      </p:sp>
      <p:sp>
        <p:nvSpPr>
          <p:cNvPr id="3" name="TextBox 2">
            <a:extLst>
              <a:ext uri="{FF2B5EF4-FFF2-40B4-BE49-F238E27FC236}">
                <a16:creationId xmlns:a16="http://schemas.microsoft.com/office/drawing/2014/main" id="{14F38B73-6CC4-5878-7882-9C04FDEB67B1}"/>
              </a:ext>
            </a:extLst>
          </p:cNvPr>
          <p:cNvSpPr txBox="1"/>
          <p:nvPr/>
        </p:nvSpPr>
        <p:spPr>
          <a:xfrm>
            <a:off x="8423275" y="348438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pic>
        <p:nvPicPr>
          <p:cNvPr id="4" name="Graphic 4" descr="Boy wearing backpack">
            <a:extLst>
              <a:ext uri="{FF2B5EF4-FFF2-40B4-BE49-F238E27FC236}">
                <a16:creationId xmlns:a16="http://schemas.microsoft.com/office/drawing/2014/main" id="{FC489559-7496-B20F-7B14-32454DA4BA6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280936" y="580027"/>
            <a:ext cx="2463682" cy="5998985"/>
          </a:xfrm>
          <a:prstGeom prst="rect">
            <a:avLst/>
          </a:prstGeom>
        </p:spPr>
      </p:pic>
    </p:spTree>
    <p:extLst>
      <p:ext uri="{BB962C8B-B14F-4D97-AF65-F5344CB8AC3E}">
        <p14:creationId xmlns:p14="http://schemas.microsoft.com/office/powerpoint/2010/main" val="18552989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AEF358-C23A-48FF-416C-E99496320851}"/>
              </a:ext>
            </a:extLst>
          </p:cNvPr>
          <p:cNvSpPr txBox="1"/>
          <p:nvPr/>
        </p:nvSpPr>
        <p:spPr>
          <a:xfrm>
            <a:off x="5006622" y="180622"/>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dirty="0">
                <a:latin typeface="Arial"/>
                <a:cs typeface="Arial"/>
              </a:rPr>
              <a:t>References</a:t>
            </a:r>
          </a:p>
        </p:txBody>
      </p:sp>
      <p:sp>
        <p:nvSpPr>
          <p:cNvPr id="3" name="TextBox 2">
            <a:extLst>
              <a:ext uri="{FF2B5EF4-FFF2-40B4-BE49-F238E27FC236}">
                <a16:creationId xmlns:a16="http://schemas.microsoft.com/office/drawing/2014/main" id="{9C437F1C-5B99-F279-D1A3-5074C79BC324}"/>
              </a:ext>
            </a:extLst>
          </p:cNvPr>
          <p:cNvSpPr txBox="1"/>
          <p:nvPr/>
        </p:nvSpPr>
        <p:spPr>
          <a:xfrm>
            <a:off x="596312" y="1715794"/>
            <a:ext cx="1155794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Jackson, S., 2013. </a:t>
            </a:r>
            <a:r>
              <a:rPr lang="en-GB" i="1" dirty="0">
                <a:ea typeface="+mn-lt"/>
                <a:cs typeface="+mn-lt"/>
              </a:rPr>
              <a:t>Find out how technology promotes teamwork and collaboration in the classroom.. </a:t>
            </a:r>
            <a:r>
              <a:rPr lang="en-GB" dirty="0">
                <a:ea typeface="+mn-lt"/>
                <a:cs typeface="+mn-lt"/>
              </a:rPr>
              <a:t>[Online] </a:t>
            </a:r>
            <a:br>
              <a:rPr lang="en-GB" dirty="0">
                <a:ea typeface="+mn-lt"/>
                <a:cs typeface="+mn-lt"/>
              </a:rPr>
            </a:br>
            <a:r>
              <a:rPr lang="en-GB" dirty="0">
                <a:ea typeface="+mn-lt"/>
                <a:cs typeface="+mn-lt"/>
              </a:rPr>
              <a:t>Available at: </a:t>
            </a:r>
            <a:r>
              <a:rPr lang="en-GB" u="sng" dirty="0">
                <a:solidFill>
                  <a:srgbClr val="92D050"/>
                </a:solidFill>
                <a:ea typeface="+mn-lt"/>
                <a:cs typeface="+mn-lt"/>
                <a:hlinkClick r:id="rId2">
                  <a:extLst>
                    <a:ext uri="{A12FA001-AC4F-418D-AE19-62706E023703}">
                      <ahyp:hlinkClr xmlns:ahyp="http://schemas.microsoft.com/office/drawing/2018/hyperlinkcolor" val="tx"/>
                    </a:ext>
                  </a:extLst>
                </a:hlinkClick>
              </a:rPr>
              <a:t>https://www.commonsense.org/education/articles/how-technology-can-encourage-student-collaboration</a:t>
            </a:r>
            <a:r>
              <a:rPr lang="en-GB" dirty="0">
                <a:ea typeface="+mn-lt"/>
                <a:cs typeface="+mn-lt"/>
              </a:rPr>
              <a:t> </a:t>
            </a:r>
            <a:endParaRPr lang="en-US"/>
          </a:p>
          <a:p>
            <a:r>
              <a:rPr lang="en-GB" dirty="0">
                <a:ea typeface="+mn-lt"/>
                <a:cs typeface="+mn-lt"/>
              </a:rPr>
              <a:t>  </a:t>
            </a:r>
            <a:endParaRPr lang="en-GB"/>
          </a:p>
          <a:p>
            <a:r>
              <a:rPr lang="en-GB" dirty="0">
                <a:ea typeface="+mn-lt"/>
                <a:cs typeface="+mn-lt"/>
              </a:rPr>
              <a:t>Ray, L. W., 2017. </a:t>
            </a:r>
            <a:r>
              <a:rPr lang="en-GB" i="1" dirty="0">
                <a:ea typeface="+mn-lt"/>
                <a:cs typeface="+mn-lt"/>
              </a:rPr>
              <a:t>How to Increase Confidence About Digital Learning in Schools. </a:t>
            </a:r>
            <a:r>
              <a:rPr lang="en-GB" dirty="0">
                <a:ea typeface="+mn-lt"/>
                <a:cs typeface="+mn-lt"/>
              </a:rPr>
              <a:t>[Online] </a:t>
            </a:r>
            <a:br>
              <a:rPr lang="en-GB" dirty="0">
                <a:ea typeface="+mn-lt"/>
                <a:cs typeface="+mn-lt"/>
              </a:rPr>
            </a:br>
            <a:r>
              <a:rPr lang="en-GB" dirty="0">
                <a:ea typeface="+mn-lt"/>
                <a:cs typeface="+mn-lt"/>
              </a:rPr>
              <a:t>Available at:</a:t>
            </a:r>
            <a:r>
              <a:rPr lang="en-GB" dirty="0">
                <a:solidFill>
                  <a:srgbClr val="92D050"/>
                </a:solidFill>
                <a:ea typeface="+mn-lt"/>
                <a:cs typeface="+mn-lt"/>
              </a:rPr>
              <a:t> </a:t>
            </a:r>
            <a:r>
              <a:rPr lang="en-GB" u="sng" dirty="0">
                <a:solidFill>
                  <a:srgbClr val="92D050"/>
                </a:solidFill>
                <a:ea typeface="+mn-lt"/>
                <a:cs typeface="+mn-lt"/>
                <a:hlinkClick r:id="rId3">
                  <a:extLst>
                    <a:ext uri="{A12FA001-AC4F-418D-AE19-62706E023703}">
                      <ahyp:hlinkClr xmlns:ahyp="http://schemas.microsoft.com/office/drawing/2018/hyperlinkcolor" val="tx"/>
                    </a:ext>
                  </a:extLst>
                </a:hlinkClick>
              </a:rPr>
              <a:t>https://edtechmagazine.com/k12/article/2017/10/how-increase-confidence-about-digital-learning-schools</a:t>
            </a:r>
            <a:r>
              <a:rPr lang="en-GB" dirty="0">
                <a:solidFill>
                  <a:srgbClr val="92D050"/>
                </a:solidFill>
                <a:ea typeface="+mn-lt"/>
                <a:cs typeface="+mn-lt"/>
              </a:rPr>
              <a:t> </a:t>
            </a:r>
            <a:endParaRPr lang="en-GB">
              <a:solidFill>
                <a:srgbClr val="92D050"/>
              </a:solidFill>
            </a:endParaRPr>
          </a:p>
          <a:p>
            <a:r>
              <a:rPr lang="en-GB" dirty="0">
                <a:ea typeface="+mn-lt"/>
                <a:cs typeface="+mn-lt"/>
              </a:rPr>
              <a:t>  </a:t>
            </a:r>
            <a:endParaRPr lang="en-GB"/>
          </a:p>
          <a:p>
            <a:r>
              <a:rPr lang="en-GB" dirty="0">
                <a:ea typeface="+mn-lt"/>
                <a:cs typeface="+mn-lt"/>
              </a:rPr>
              <a:t>Walls, A., 2014. </a:t>
            </a:r>
            <a:r>
              <a:rPr lang="en-GB" i="1" dirty="0">
                <a:ea typeface="+mn-lt"/>
                <a:cs typeface="+mn-lt"/>
              </a:rPr>
              <a:t>Getting Staff Confident Teaching with Technology. </a:t>
            </a:r>
            <a:r>
              <a:rPr lang="en-GB" dirty="0">
                <a:ea typeface="+mn-lt"/>
                <a:cs typeface="+mn-lt"/>
              </a:rPr>
              <a:t>[Online] </a:t>
            </a:r>
            <a:br>
              <a:rPr lang="en-GB" dirty="0">
                <a:ea typeface="+mn-lt"/>
                <a:cs typeface="+mn-lt"/>
              </a:rPr>
            </a:br>
            <a:r>
              <a:rPr lang="en-GB" dirty="0">
                <a:ea typeface="+mn-lt"/>
                <a:cs typeface="+mn-lt"/>
              </a:rPr>
              <a:t>Available at:</a:t>
            </a:r>
            <a:r>
              <a:rPr lang="en-GB" dirty="0">
                <a:solidFill>
                  <a:srgbClr val="92D050"/>
                </a:solidFill>
                <a:ea typeface="+mn-lt"/>
                <a:cs typeface="+mn-lt"/>
              </a:rPr>
              <a:t> </a:t>
            </a:r>
            <a:r>
              <a:rPr lang="en-GB" u="sng" dirty="0">
                <a:solidFill>
                  <a:srgbClr val="92D050"/>
                </a:solidFill>
                <a:ea typeface="+mn-lt"/>
                <a:cs typeface="+mn-lt"/>
              </a:rPr>
              <a:t>https://edtechschool.com/getting-staff-confident-teaching-with-technology/</a:t>
            </a:r>
            <a:r>
              <a:rPr lang="en-GB" dirty="0">
                <a:solidFill>
                  <a:srgbClr val="92D050"/>
                </a:solidFill>
                <a:ea typeface="+mn-lt"/>
                <a:cs typeface="+mn-lt"/>
              </a:rPr>
              <a:t> </a:t>
            </a:r>
            <a:endParaRPr lang="en-GB">
              <a:solidFill>
                <a:srgbClr val="92D050"/>
              </a:solidFill>
            </a:endParaRPr>
          </a:p>
        </p:txBody>
      </p:sp>
    </p:spTree>
    <p:extLst>
      <p:ext uri="{BB962C8B-B14F-4D97-AF65-F5344CB8AC3E}">
        <p14:creationId xmlns:p14="http://schemas.microsoft.com/office/powerpoint/2010/main" val="10651269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1C7FCD8-0F95-713A-5CDB-73E44BCA8732}"/>
              </a:ext>
            </a:extLst>
          </p:cNvPr>
          <p:cNvSpPr txBox="1"/>
          <p:nvPr/>
        </p:nvSpPr>
        <p:spPr>
          <a:xfrm>
            <a:off x="641587" y="1836326"/>
            <a:ext cx="10899420"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650" dirty="0">
                <a:latin typeface="Arial"/>
                <a:ea typeface="+mn-lt"/>
                <a:cs typeface="+mn-lt"/>
              </a:rPr>
              <a:t>Thank you for your support </a:t>
            </a:r>
            <a:endParaRPr lang="en-US" sz="9650">
              <a:latin typeface="Arial"/>
              <a:cs typeface="Arial"/>
            </a:endParaRPr>
          </a:p>
        </p:txBody>
      </p:sp>
    </p:spTree>
    <p:extLst>
      <p:ext uri="{BB962C8B-B14F-4D97-AF65-F5344CB8AC3E}">
        <p14:creationId xmlns:p14="http://schemas.microsoft.com/office/powerpoint/2010/main" val="36927936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Mesh</vt:lpstr>
      <vt:lpstr>      Digital Skills and Research Methods</vt:lpstr>
      <vt:lpstr>How do we use technology to collaborate at UWTSD</vt:lpstr>
      <vt:lpstr>Collaboration between students and UWTSD is done through several secure communication and learning channels such as: email, UWTSD platform, teams, etc.</vt:lpstr>
      <vt:lpstr>Are staff and students confident in using technology to collaborate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286</cp:revision>
  <dcterms:created xsi:type="dcterms:W3CDTF">2022-04-06T09:08:38Z</dcterms:created>
  <dcterms:modified xsi:type="dcterms:W3CDTF">2022-04-06T15:38:25Z</dcterms:modified>
</cp:coreProperties>
</file>