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62" r:id="rId3"/>
    <p:sldId id="263" r:id="rId4"/>
    <p:sldId id="264" r:id="rId5"/>
    <p:sldId id="265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66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2/10/2022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2/10/2022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2/10/2022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2/10/2022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2/10/2022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2/10/2022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2/10/2022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2/10/2022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2/10/2022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2/10/2022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2/10/2022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2/10/2022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8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E355D-6C40-447D-83DB-FCF82E75445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Sharing on Teams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6AA9D5-4440-4008-8631-14C53B4FC5F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588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2785CA31-6DCC-41EB-8CB8-F250DBCADDC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68077169"/>
              </p:ext>
            </p:extLst>
          </p:nvPr>
        </p:nvGraphicFramePr>
        <p:xfrm>
          <a:off x="154004" y="190053"/>
          <a:ext cx="11059428" cy="64478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" name="Bitmap Image" r:id="rId3" imgW="6807240" imgH="3968640" progId="Paint.Picture">
                  <p:embed/>
                </p:oleObj>
              </mc:Choice>
              <mc:Fallback>
                <p:oleObj name="Bitmap Image" r:id="rId3" imgW="6807240" imgH="3968640" progId="Paint.Pictur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4004" y="190053"/>
                        <a:ext cx="11059428" cy="644789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40262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A77898F7-B1E8-4870-B503-1693406900F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21380923"/>
              </p:ext>
            </p:extLst>
          </p:nvPr>
        </p:nvGraphicFramePr>
        <p:xfrm>
          <a:off x="176463" y="186104"/>
          <a:ext cx="11236574" cy="632057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4" name="Bitmap Image" r:id="rId3" imgW="7315200" imgH="4114800" progId="Paint.Picture">
                  <p:embed/>
                </p:oleObj>
              </mc:Choice>
              <mc:Fallback>
                <p:oleObj name="Bitmap Image" r:id="rId3" imgW="7315200" imgH="4114800" progId="Paint.Picture">
                  <p:embed/>
                  <p:pic>
                    <p:nvPicPr>
                      <p:cNvPr id="8" name="Object 7">
                        <a:extLst>
                          <a:ext uri="{FF2B5EF4-FFF2-40B4-BE49-F238E27FC236}">
                            <a16:creationId xmlns:a16="http://schemas.microsoft.com/office/drawing/2014/main" id="{F3BDCE8D-1FAC-4FB6-937E-3416434F4C3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76463" y="186104"/>
                        <a:ext cx="11236574" cy="632057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769317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21523B4F-9AD1-412E-A161-BE3A0922174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99034481"/>
              </p:ext>
            </p:extLst>
          </p:nvPr>
        </p:nvGraphicFramePr>
        <p:xfrm>
          <a:off x="167338" y="218456"/>
          <a:ext cx="11100901" cy="624009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8" name="Bitmap Image" r:id="rId3" imgW="7410600" imgH="4165560" progId="Paint.Picture">
                  <p:embed/>
                </p:oleObj>
              </mc:Choice>
              <mc:Fallback>
                <p:oleObj name="Bitmap Image" r:id="rId3" imgW="7410600" imgH="4165560" progId="Paint.Pictur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7338" y="218456"/>
                        <a:ext cx="11100901" cy="624009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276461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D84CDD1B-986A-48D7-B60E-7AD78DB86CD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50154897"/>
              </p:ext>
            </p:extLst>
          </p:nvPr>
        </p:nvGraphicFramePr>
        <p:xfrm>
          <a:off x="314992" y="260233"/>
          <a:ext cx="11029005" cy="620794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2" name="Bitmap Image" r:id="rId3" imgW="7423200" imgH="4178160" progId="Paint.Picture">
                  <p:embed/>
                </p:oleObj>
              </mc:Choice>
              <mc:Fallback>
                <p:oleObj name="Bitmap Image" r:id="rId3" imgW="7423200" imgH="4178160" progId="Paint.Picture">
                  <p:embed/>
                  <p:pic>
                    <p:nvPicPr>
                      <p:cNvPr id="13" name="Object 12">
                        <a:extLst>
                          <a:ext uri="{FF2B5EF4-FFF2-40B4-BE49-F238E27FC236}">
                            <a16:creationId xmlns:a16="http://schemas.microsoft.com/office/drawing/2014/main" id="{966B8DA6-6EA1-4BDE-9661-8A985FE9C84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14992" y="260233"/>
                        <a:ext cx="11029005" cy="620794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182662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14</TotalTime>
  <Words>3</Words>
  <Application>Microsoft Office PowerPoint</Application>
  <PresentationFormat>Widescreen</PresentationFormat>
  <Paragraphs>1</Paragraphs>
  <Slides>5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Rockwell</vt:lpstr>
      <vt:lpstr>Rockwell Condensed</vt:lpstr>
      <vt:lpstr>Wingdings</vt:lpstr>
      <vt:lpstr>Wood Type</vt:lpstr>
      <vt:lpstr>Paintbrush Picture</vt:lpstr>
      <vt:lpstr>Sharing on Teams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Sharing on Teams</dc:title>
  <dc:creator>katie gardner</dc:creator>
  <cp:lastModifiedBy>katie gardner</cp:lastModifiedBy>
  <cp:revision>1</cp:revision>
  <dcterms:created xsi:type="dcterms:W3CDTF">2022-02-10T14:08:18Z</dcterms:created>
  <dcterms:modified xsi:type="dcterms:W3CDTF">2022-02-10T14:22:42Z</dcterms:modified>
</cp:coreProperties>
</file>