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5" r:id="rId4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124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24C4C19-A1B5-D547-99A3-A7D1AD8AE967}" type="datetimeFigureOut">
              <a:rPr lang="en-US" smtClean="0"/>
              <a:t>12/6/2016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CLSK6002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Presenting your ideas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Oral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oral presentation is part of the portfolio that is part of the assessment for the Dissertation</a:t>
            </a:r>
          </a:p>
          <a:p>
            <a:r>
              <a:rPr lang="en-GB" dirty="0" smtClean="0"/>
              <a:t>If you miss the oral presentation, then you will fail the module.</a:t>
            </a:r>
          </a:p>
          <a:p>
            <a:r>
              <a:rPr lang="en-GB" dirty="0" smtClean="0"/>
              <a:t>This is very important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</a:t>
            </a:r>
            <a:r>
              <a:rPr lang="en-GB" dirty="0" smtClean="0"/>
              <a:t>? 11 January 2017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Draft Schedule:</a:t>
            </a:r>
          </a:p>
          <a:p>
            <a:pPr lvl="1"/>
            <a:r>
              <a:rPr lang="en-GB" sz="2800" dirty="0"/>
              <a:t>EB Arts 5 10-1</a:t>
            </a:r>
          </a:p>
          <a:p>
            <a:pPr lvl="1"/>
            <a:r>
              <a:rPr lang="en-GB" sz="2800" dirty="0"/>
              <a:t>MC Arts 5 2-5</a:t>
            </a:r>
          </a:p>
          <a:p>
            <a:pPr lvl="1"/>
            <a:r>
              <a:rPr lang="en-GB" sz="2800" dirty="0"/>
              <a:t>KE Arts 6 10-11</a:t>
            </a:r>
          </a:p>
          <a:p>
            <a:pPr lvl="1"/>
            <a:r>
              <a:rPr lang="en-GB" sz="2800" dirty="0"/>
              <a:t>FM Arts 6 2-4</a:t>
            </a:r>
          </a:p>
          <a:p>
            <a:pPr lvl="1"/>
            <a:r>
              <a:rPr lang="en-GB" sz="2800" dirty="0"/>
              <a:t>RH Arts 7 10-12</a:t>
            </a:r>
          </a:p>
          <a:p>
            <a:pPr lvl="1"/>
            <a:r>
              <a:rPr lang="en-GB" sz="2800" dirty="0"/>
              <a:t>RP Arts 7 2-4</a:t>
            </a:r>
          </a:p>
          <a:p>
            <a:pPr lvl="1"/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going to be there?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will be an audience of your peers, but in the interests of practically this will be done in small </a:t>
            </a:r>
            <a:r>
              <a:rPr lang="en-GB" dirty="0" smtClean="0"/>
              <a:t>groups, which are the same as your supervisory groups.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long is the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presentation is 15 minutes long</a:t>
            </a:r>
          </a:p>
          <a:p>
            <a:r>
              <a:rPr lang="en-GB" dirty="0" smtClean="0"/>
              <a:t>You must keep to the time. </a:t>
            </a:r>
          </a:p>
          <a:p>
            <a:r>
              <a:rPr lang="en-GB" dirty="0" smtClean="0"/>
              <a:t>One of the marking criteria is keeping to the time.</a:t>
            </a:r>
          </a:p>
          <a:p>
            <a:r>
              <a:rPr lang="en-GB" dirty="0" smtClean="0"/>
              <a:t>This means that it should be neither too long nor too short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will you be presenting 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be presenting on your research and your argument</a:t>
            </a:r>
          </a:p>
          <a:p>
            <a:r>
              <a:rPr lang="en-GB" dirty="0" smtClean="0"/>
              <a:t>This is another progress point in the Dissertation.</a:t>
            </a:r>
          </a:p>
          <a:p>
            <a:r>
              <a:rPr lang="en-GB" dirty="0" smtClean="0"/>
              <a:t>This is not a presentation on the research plan but on the work you are doing and your overall argument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title and the point of your research</a:t>
            </a:r>
          </a:p>
          <a:p>
            <a:r>
              <a:rPr lang="en-GB" dirty="0" smtClean="0"/>
              <a:t>A quick summary of your overall argument</a:t>
            </a:r>
          </a:p>
          <a:p>
            <a:r>
              <a:rPr lang="en-GB" dirty="0" smtClean="0"/>
              <a:t>A summary of the main issues/problems/obstacles that affect the research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Main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two options here depending on what point your research is:</a:t>
            </a:r>
          </a:p>
          <a:p>
            <a:pPr lvl="1"/>
            <a:r>
              <a:rPr lang="en-GB" dirty="0" smtClean="0"/>
              <a:t>Option 1: The whole of your argument in summary (but with enough detail) – Only if you have your whole argument planned out with evidence</a:t>
            </a:r>
          </a:p>
          <a:p>
            <a:pPr lvl="1"/>
            <a:r>
              <a:rPr lang="en-GB" dirty="0" smtClean="0"/>
              <a:t>Option 2: The specific part of the argument that you have completed by that point in time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will need to give the main points of your argument </a:t>
            </a:r>
          </a:p>
          <a:p>
            <a:r>
              <a:rPr lang="en-GB" dirty="0" smtClean="0"/>
              <a:t>You will need to supply for each main point:</a:t>
            </a:r>
          </a:p>
          <a:p>
            <a:pPr lvl="2"/>
            <a:r>
              <a:rPr lang="en-GB" dirty="0" smtClean="0"/>
              <a:t>The point itself</a:t>
            </a:r>
          </a:p>
          <a:p>
            <a:pPr lvl="2"/>
            <a:r>
              <a:rPr lang="en-GB" dirty="0" smtClean="0"/>
              <a:t>The evidence that support it</a:t>
            </a:r>
          </a:p>
          <a:p>
            <a:pPr lvl="2"/>
            <a:r>
              <a:rPr lang="en-GB" dirty="0" smtClean="0"/>
              <a:t>Any scholarly issues/debates</a:t>
            </a:r>
          </a:p>
          <a:p>
            <a:pPr lvl="2"/>
            <a:r>
              <a:rPr lang="en-GB" dirty="0" smtClean="0"/>
              <a:t>How you have dealt with scholarship (specifically)</a:t>
            </a:r>
          </a:p>
          <a:p>
            <a:pPr lvl="2"/>
            <a:r>
              <a:rPr lang="en-GB" dirty="0" smtClean="0"/>
              <a:t>How it contributes to the overall argument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1: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significant risks going with this option:</a:t>
            </a:r>
          </a:p>
          <a:p>
            <a:pPr lvl="1"/>
            <a:r>
              <a:rPr lang="en-GB" dirty="0" smtClean="0"/>
              <a:t>You end up giving a summary that does not present the depth of your work</a:t>
            </a:r>
          </a:p>
          <a:p>
            <a:pPr lvl="1"/>
            <a:r>
              <a:rPr lang="en-GB" dirty="0" smtClean="0"/>
              <a:t>You do not present your evidence enough</a:t>
            </a:r>
          </a:p>
          <a:p>
            <a:pPr lvl="1"/>
            <a:r>
              <a:rPr lang="en-GB" dirty="0" smtClean="0"/>
              <a:t>You do not show how you have critically engaged with scholarship</a:t>
            </a:r>
          </a:p>
          <a:p>
            <a:pPr lvl="1"/>
            <a:r>
              <a:rPr lang="en-GB" dirty="0" smtClean="0"/>
              <a:t>You do not show how you have advanced in your research since your research plan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need to explain what you will concentrate on in the presentation and how it contributes to the overall argument of your dissertation</a:t>
            </a:r>
          </a:p>
          <a:p>
            <a:r>
              <a:rPr lang="en-GB" dirty="0" smtClean="0"/>
              <a:t>Do not be afraid to say that this is the point that you have reached in your research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will need to give a detailed presentation of the issues that you have decided to cover</a:t>
            </a:r>
          </a:p>
          <a:p>
            <a:r>
              <a:rPr lang="en-GB" dirty="0" smtClean="0"/>
              <a:t>This means that they need to be complete or near completion</a:t>
            </a:r>
          </a:p>
          <a:p>
            <a:r>
              <a:rPr lang="en-GB" dirty="0" smtClean="0"/>
              <a:t>You will need to provide all of the evidence and the scholarly issues and show exactly how you have dealt with both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2: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not make clear how the specific argument you are presenting fits in with the overall argument</a:t>
            </a:r>
          </a:p>
          <a:p>
            <a:r>
              <a:rPr lang="en-GB" dirty="0" smtClean="0"/>
              <a:t>You will not have managed a more advanced point in your research than in your research plan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 again you show how your overall argument works, especially if you have chosen Option 2 for the main</a:t>
            </a:r>
          </a:p>
          <a:p>
            <a:r>
              <a:rPr lang="en-GB" dirty="0" smtClean="0"/>
              <a:t>You should also show what are your research plans for the future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PowerPoint or handout?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you present is up to you BUT it needs to be the correct medium for the research that you are doing</a:t>
            </a:r>
          </a:p>
          <a:p>
            <a:r>
              <a:rPr lang="en-GB" dirty="0" smtClean="0"/>
              <a:t>If you are working mainly with text (close readings and the like), you may be better off with a handout, since text on a PowerPoint might not be the best option</a:t>
            </a:r>
          </a:p>
          <a:p>
            <a:r>
              <a:rPr lang="en-GB" dirty="0" smtClean="0"/>
              <a:t>If you have iconographic evidence, maps, diagrams or a complicated argument, then a PowerPoint presentation might be the better option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handout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handout is not the easy option</a:t>
            </a:r>
          </a:p>
          <a:p>
            <a:r>
              <a:rPr lang="en-GB" dirty="0" smtClean="0"/>
              <a:t>If your handout is sloppy then it detracts from your presentation rather than help your audience follow it (and your argument)</a:t>
            </a:r>
          </a:p>
          <a:p>
            <a:r>
              <a:rPr lang="en-GB" dirty="0" smtClean="0"/>
              <a:t>Make sure that you have created a clear handout that follows your presentation closely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Handout: Tips and Tricks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 not overburden any page</a:t>
            </a:r>
          </a:p>
          <a:p>
            <a:r>
              <a:rPr lang="en-GB" dirty="0" smtClean="0"/>
              <a:t>Do not use too small a font</a:t>
            </a:r>
          </a:p>
          <a:p>
            <a:r>
              <a:rPr lang="en-GB" dirty="0" smtClean="0"/>
              <a:t>Divide your handout in clear sections</a:t>
            </a:r>
          </a:p>
          <a:p>
            <a:r>
              <a:rPr lang="en-GB" dirty="0" smtClean="0"/>
              <a:t>Give enough clear prompts in your presentation to your handout (and vice-versa)</a:t>
            </a:r>
          </a:p>
          <a:p>
            <a:r>
              <a:rPr lang="en-GB" dirty="0" smtClean="0"/>
              <a:t>Use underlining and bold to bring attention to the important parts of a text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Handout: The big no!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 no circumstances should your handout be a print-out of a PowerPoint presentation or of the text that you are following!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PowerPoint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are using a PowerPoint then you have to be careful that you are presenting it right</a:t>
            </a:r>
          </a:p>
          <a:p>
            <a:r>
              <a:rPr lang="en-GB" dirty="0" smtClean="0"/>
              <a:t>Check the colour of the background</a:t>
            </a:r>
          </a:p>
          <a:p>
            <a:r>
              <a:rPr lang="en-GB" dirty="0" smtClean="0"/>
              <a:t>And the font and colour of the text</a:t>
            </a:r>
          </a:p>
          <a:p>
            <a:r>
              <a:rPr lang="en-GB" dirty="0" smtClean="0"/>
              <a:t>And the way that photographs are presented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Powerpoint</a:t>
            </a:r>
            <a:r>
              <a:rPr lang="en-GB" dirty="0" smtClean="0"/>
              <a:t>: Danger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 a too flashy </a:t>
            </a:r>
            <a:r>
              <a:rPr lang="en-GB" dirty="0" err="1" smtClean="0"/>
              <a:t>powerpoint</a:t>
            </a:r>
            <a:endParaRPr lang="en-GB" dirty="0" smtClean="0"/>
          </a:p>
          <a:p>
            <a:r>
              <a:rPr lang="en-GB" dirty="0" smtClean="0"/>
              <a:t>It tends to distract from what you are saying</a:t>
            </a:r>
          </a:p>
          <a:p>
            <a:r>
              <a:rPr lang="en-GB" dirty="0" smtClean="0"/>
              <a:t>Make sure that your </a:t>
            </a:r>
            <a:r>
              <a:rPr lang="en-GB" dirty="0" err="1" smtClean="0"/>
              <a:t>powerpoint</a:t>
            </a:r>
            <a:r>
              <a:rPr lang="en-GB" dirty="0" smtClean="0"/>
              <a:t> and what you are saying complement each other closely</a:t>
            </a:r>
          </a:p>
          <a:p>
            <a:r>
              <a:rPr lang="en-GB" dirty="0" smtClean="0"/>
              <a:t>A single picture is not an acceptable </a:t>
            </a:r>
            <a:r>
              <a:rPr lang="en-GB" dirty="0" err="1" smtClean="0"/>
              <a:t>powerpoint</a:t>
            </a:r>
            <a:r>
              <a:rPr lang="en-GB" dirty="0" smtClean="0"/>
              <a:t> slide!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Hmmm… but I both close read and have images/maps/etc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Then you should combine </a:t>
            </a:r>
            <a:r>
              <a:rPr lang="en-GB" dirty="0" err="1" smtClean="0"/>
              <a:t>powerpoint</a:t>
            </a:r>
            <a:r>
              <a:rPr lang="en-GB" dirty="0" smtClean="0"/>
              <a:t> with handout</a:t>
            </a:r>
          </a:p>
          <a:p>
            <a:r>
              <a:rPr lang="en-GB" dirty="0" smtClean="0"/>
              <a:t>It’s a more difficult job as the handout and the </a:t>
            </a:r>
            <a:r>
              <a:rPr lang="en-GB" dirty="0" err="1" smtClean="0"/>
              <a:t>powerpoint</a:t>
            </a:r>
            <a:r>
              <a:rPr lang="en-GB" dirty="0" smtClean="0"/>
              <a:t> need to complement each other but not fight for attention</a:t>
            </a:r>
          </a:p>
          <a:p>
            <a:r>
              <a:rPr lang="en-GB" dirty="0" smtClean="0"/>
              <a:t>Best if you essentially create a handout and a </a:t>
            </a:r>
            <a:r>
              <a:rPr lang="en-GB" dirty="0" err="1" smtClean="0"/>
              <a:t>powerpoint</a:t>
            </a:r>
            <a:r>
              <a:rPr lang="en-GB" dirty="0" smtClean="0"/>
              <a:t> giving the same information and let your audience follow what they find easiest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 and timing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need to have mock presented your presentation several times</a:t>
            </a:r>
          </a:p>
          <a:p>
            <a:pPr lvl="1"/>
            <a:r>
              <a:rPr lang="en-GB" dirty="0" smtClean="0"/>
              <a:t>To time it. One iteration does not provide you with correct timing of the content</a:t>
            </a:r>
          </a:p>
          <a:p>
            <a:pPr lvl="1"/>
            <a:r>
              <a:rPr lang="en-GB" dirty="0" smtClean="0"/>
              <a:t>To know it as well as possible. you should not learn it by heart but you should not be surprised by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902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to time your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 smtClean="0"/>
              <a:t>Present it!</a:t>
            </a:r>
          </a:p>
          <a:p>
            <a:r>
              <a:rPr lang="en-GB" sz="3200" dirty="0" smtClean="0"/>
              <a:t>Do not simply read out loud.</a:t>
            </a:r>
          </a:p>
          <a:p>
            <a:r>
              <a:rPr lang="en-GB" sz="3200" dirty="0" smtClean="0"/>
              <a:t>Try to create a similar environment (i.e. use a loud voice and try to have an audience)</a:t>
            </a:r>
          </a:p>
          <a:p>
            <a:r>
              <a:rPr lang="en-GB" sz="3200" dirty="0" smtClean="0"/>
              <a:t>If you are using a PowerPoint, have it open and move the slides along as you would normally.</a:t>
            </a:r>
          </a:p>
          <a:p>
            <a:r>
              <a:rPr lang="en-GB" sz="3200" dirty="0" smtClean="0"/>
              <a:t>Time it several times, so that you have an accurate timing of it.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77889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to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In your notes/script, you should have progress points regarding time.</a:t>
            </a:r>
          </a:p>
          <a:p>
            <a:r>
              <a:rPr lang="en-GB" sz="3600" dirty="0" smtClean="0"/>
              <a:t>So you will know if you are on time, going fast or slow and hence can adjust your pace.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64510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Script or notes?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This depends on what you are most comfortable with.</a:t>
            </a:r>
          </a:p>
          <a:p>
            <a:r>
              <a:rPr lang="en-GB" sz="3600" dirty="0" smtClean="0"/>
              <a:t>If you think you will be ok with notes, then use notes.</a:t>
            </a:r>
          </a:p>
          <a:p>
            <a:r>
              <a:rPr lang="en-GB" sz="3600" dirty="0" smtClean="0"/>
              <a:t>If you think that you are better off with a script, then use a script.</a:t>
            </a:r>
          </a:p>
          <a:p>
            <a:r>
              <a:rPr lang="en-GB" sz="3600" dirty="0" smtClean="0"/>
              <a:t>BE careful. If you are using notes, make certain that you time yourself very carefully.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3631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you have a script…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Use a large font.</a:t>
            </a:r>
          </a:p>
          <a:p>
            <a:r>
              <a:rPr lang="en-GB" sz="3600" dirty="0" smtClean="0"/>
              <a:t>Page numbers are essential.</a:t>
            </a:r>
          </a:p>
          <a:p>
            <a:r>
              <a:rPr lang="en-GB" sz="3600" dirty="0" smtClean="0"/>
              <a:t>Use more paragraphs than usually, so that you don’t lose your place.</a:t>
            </a:r>
          </a:p>
          <a:p>
            <a:r>
              <a:rPr lang="en-GB" sz="3600" dirty="0" smtClean="0"/>
              <a:t>Put in directions for yourself and your listeners in relation to </a:t>
            </a:r>
            <a:r>
              <a:rPr lang="en-GB" sz="3600" dirty="0" err="1" smtClean="0"/>
              <a:t>ppt</a:t>
            </a:r>
            <a:r>
              <a:rPr lang="en-GB" sz="3600" dirty="0" smtClean="0"/>
              <a:t> or handout.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26954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you have notes…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Large font again</a:t>
            </a:r>
          </a:p>
          <a:p>
            <a:r>
              <a:rPr lang="en-GB" sz="3600" dirty="0" smtClean="0"/>
              <a:t>Page numbers too</a:t>
            </a:r>
          </a:p>
          <a:p>
            <a:r>
              <a:rPr lang="en-GB" sz="3600" dirty="0" smtClean="0"/>
              <a:t>Put in directions for yourself and your listeners regarding </a:t>
            </a:r>
            <a:r>
              <a:rPr lang="en-GB" sz="3600" dirty="0" err="1" smtClean="0"/>
              <a:t>ppt</a:t>
            </a:r>
            <a:r>
              <a:rPr lang="en-GB" sz="3600" dirty="0" smtClean="0"/>
              <a:t>/handout</a:t>
            </a:r>
          </a:p>
          <a:p>
            <a:r>
              <a:rPr lang="en-GB" sz="3600" dirty="0" smtClean="0"/>
              <a:t>Your notes must be specific. You need to have everything you need in front of you.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83998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PowerPoint users!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Put in your script or notes, the precise point where you need to change the slide or click on the mouse for an effect.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349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19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Slow or Fast?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Neither … nor.</a:t>
            </a:r>
          </a:p>
          <a:p>
            <a:r>
              <a:rPr lang="en-GB" sz="3600" dirty="0" smtClean="0"/>
              <a:t>Use the pace that is most comfortable to you and is most understandable to your listeners.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0914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Tips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Have water with you.</a:t>
            </a:r>
          </a:p>
          <a:p>
            <a:r>
              <a:rPr lang="en-GB" sz="3200" dirty="0" smtClean="0"/>
              <a:t>Make sure that you have timed your presentation with adequate water delays.</a:t>
            </a:r>
          </a:p>
          <a:p>
            <a:r>
              <a:rPr lang="en-GB" sz="3200" dirty="0" smtClean="0"/>
              <a:t>Train to speak loudly (but you do not need to shout as if you are on the football pitch)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81963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Monotone!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Do not present in a monotone.</a:t>
            </a:r>
          </a:p>
          <a:p>
            <a:r>
              <a:rPr lang="en-GB" sz="3200" dirty="0" smtClean="0"/>
              <a:t>Your audience will fall asleep.</a:t>
            </a:r>
          </a:p>
          <a:p>
            <a:r>
              <a:rPr lang="en-GB" sz="3200" dirty="0" smtClean="0"/>
              <a:t>Modulate your voice according to what you are saying.</a:t>
            </a:r>
          </a:p>
          <a:p>
            <a:r>
              <a:rPr lang="en-GB" sz="3200" dirty="0" smtClean="0"/>
              <a:t>Practice modulating your voice, so that it is done automatically.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9156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yes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897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Eye contact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You need to be able to look at your audience.</a:t>
            </a:r>
          </a:p>
          <a:p>
            <a:r>
              <a:rPr lang="en-GB" sz="3200" dirty="0" smtClean="0"/>
              <a:t>Practice on moving from script/notes to audience and back (without losing your place!)</a:t>
            </a:r>
          </a:p>
          <a:p>
            <a:r>
              <a:rPr lang="en-GB" sz="3200" dirty="0" smtClean="0"/>
              <a:t>Eye-contact is a big part of good presenting!</a:t>
            </a:r>
          </a:p>
          <a:p>
            <a:r>
              <a:rPr lang="en-GB" sz="3200" dirty="0" smtClean="0"/>
              <a:t>Eye-contact keeps your audience connected to you!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8093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on the PowerPoint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Do not look at your PowerPoint the whole time.</a:t>
            </a:r>
          </a:p>
          <a:p>
            <a:r>
              <a:rPr lang="en-GB" sz="3600" dirty="0" smtClean="0"/>
              <a:t>The PowerPoint is there for your audience, not for you!</a:t>
            </a:r>
          </a:p>
          <a:p>
            <a:r>
              <a:rPr lang="en-GB" sz="3600" dirty="0" smtClean="0"/>
              <a:t>The only reason for you to check the PowerPoint is to check if the slide has changed.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8468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</a:t>
            </a:r>
            <a:r>
              <a:rPr lang="en-GB" dirty="0" smtClean="0"/>
              <a:t>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226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Gestures?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400" dirty="0" smtClean="0"/>
              <a:t>You can use gestures but only to an extent</a:t>
            </a:r>
          </a:p>
          <a:p>
            <a:r>
              <a:rPr lang="en-GB" sz="4400" dirty="0" smtClean="0"/>
              <a:t>Gestures are there to focus your audience to what you are saying.</a:t>
            </a:r>
          </a:p>
          <a:p>
            <a:r>
              <a:rPr lang="en-GB" sz="4400" dirty="0" smtClean="0"/>
              <a:t>Do not allow them to be distracting or jerky!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94605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Gestures?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400" dirty="0" smtClean="0"/>
              <a:t>You can use gestures but only to an extent</a:t>
            </a:r>
          </a:p>
          <a:p>
            <a:r>
              <a:rPr lang="en-GB" sz="4400" dirty="0" smtClean="0"/>
              <a:t>Gestures are there to focus your audience to what you are saying.</a:t>
            </a:r>
          </a:p>
          <a:p>
            <a:r>
              <a:rPr lang="en-GB" sz="4400" dirty="0" smtClean="0"/>
              <a:t>Do not allow them to be distracting or jerky!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75452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Pockets?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No!</a:t>
            </a:r>
          </a:p>
          <a:p>
            <a:r>
              <a:rPr lang="en-GB" sz="4000" dirty="0" smtClean="0"/>
              <a:t>It shows the completely wrong image and makes you look nervous.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699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</a:t>
            </a:r>
            <a:r>
              <a:rPr lang="en-GB" dirty="0" smtClean="0"/>
              <a:t>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95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 or sit?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054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Better to stand than to sit but you can sit if you prefer.</a:t>
            </a:r>
          </a:p>
          <a:p>
            <a:r>
              <a:rPr lang="en-GB" sz="3600" dirty="0" smtClean="0"/>
              <a:t>If you are sitting, make sure that you are presenting yourself to the audience clearly. I.e. do not hunch over your papers trying to hide.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41688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If you stand, then do not move around or move in place.</a:t>
            </a:r>
          </a:p>
          <a:p>
            <a:r>
              <a:rPr lang="en-GB" sz="3600" dirty="0" smtClean="0"/>
              <a:t>It is distracting.</a:t>
            </a:r>
          </a:p>
          <a:p>
            <a:r>
              <a:rPr lang="en-GB" sz="3600" dirty="0" smtClean="0"/>
              <a:t>Stand on your own two feet and present clearly.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42902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Tips and tricks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5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you cannot look at others…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 smtClean="0"/>
              <a:t>If looking at others while you are presenting makes you nervous then:</a:t>
            </a:r>
          </a:p>
          <a:p>
            <a:pPr lvl="1"/>
            <a:r>
              <a:rPr lang="en-GB" sz="3200" dirty="0" smtClean="0"/>
              <a:t>Look at a point immediately over their heads (not too high or it will be noticed).</a:t>
            </a:r>
          </a:p>
          <a:p>
            <a:pPr lvl="1"/>
            <a:r>
              <a:rPr lang="en-GB" sz="3200" dirty="0" smtClean="0"/>
              <a:t>It is the eyes that usually make you nervous, so looking at people’s heads makes them feel you are looking at them but you are not really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2276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you get confused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Stop.</a:t>
            </a:r>
          </a:p>
          <a:p>
            <a:r>
              <a:rPr lang="en-GB" sz="3600" dirty="0" smtClean="0"/>
              <a:t>Apologise if </a:t>
            </a:r>
            <a:r>
              <a:rPr lang="en-GB" sz="3600" dirty="0" smtClean="0"/>
              <a:t>you </a:t>
            </a:r>
            <a:r>
              <a:rPr lang="en-GB" sz="3600" dirty="0" smtClean="0"/>
              <a:t>are really confused. </a:t>
            </a:r>
          </a:p>
          <a:p>
            <a:r>
              <a:rPr lang="en-GB" sz="3600" dirty="0" smtClean="0"/>
              <a:t>Start again from the beginning of the sentence or paragraph.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60666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Marking Criteria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30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Ask any question regarding presenting.</a:t>
            </a:r>
          </a:p>
          <a:p>
            <a:r>
              <a:rPr lang="en-GB" dirty="0" smtClean="0"/>
              <a:t>No question is stupid</a:t>
            </a:r>
          </a:p>
          <a:p>
            <a:r>
              <a:rPr lang="en-GB" dirty="0" smtClean="0"/>
              <a:t>If you need advice about PowerPoint or handout, presentation techniques, etc. ask!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32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504</TotalTime>
  <Words>1746</Words>
  <Application>Microsoft Office PowerPoint</Application>
  <PresentationFormat>On-screen Show (4:3)</PresentationFormat>
  <Paragraphs>177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Franklin Gothic Book</vt:lpstr>
      <vt:lpstr>Wingdings 2</vt:lpstr>
      <vt:lpstr>Technic</vt:lpstr>
      <vt:lpstr>CLSK6002</vt:lpstr>
      <vt:lpstr>The Oral Presentation</vt:lpstr>
      <vt:lpstr>When? 11 January 2017</vt:lpstr>
      <vt:lpstr>Who is going to be there?</vt:lpstr>
      <vt:lpstr>How long is the presentation?</vt:lpstr>
      <vt:lpstr>What will you be presenting on?</vt:lpstr>
      <vt:lpstr>Presentation: Introduction</vt:lpstr>
      <vt:lpstr>Presentation: Main </vt:lpstr>
      <vt:lpstr>Main: Option 1</vt:lpstr>
      <vt:lpstr>Main: Option 1: Risks</vt:lpstr>
      <vt:lpstr>Main: Option 2</vt:lpstr>
      <vt:lpstr>Main: Option 2</vt:lpstr>
      <vt:lpstr>Main: Option 2: Risks</vt:lpstr>
      <vt:lpstr>Presentation: Conclusion</vt:lpstr>
      <vt:lpstr>PowerPoint or handout?</vt:lpstr>
      <vt:lpstr>The handout</vt:lpstr>
      <vt:lpstr>Handout: Tips and Tricks</vt:lpstr>
      <vt:lpstr>Handout: The big no!</vt:lpstr>
      <vt:lpstr>PowerPoint </vt:lpstr>
      <vt:lpstr>Powerpoint: Danger</vt:lpstr>
      <vt:lpstr>Hmmm… but I both close read and have images/maps/etc</vt:lpstr>
      <vt:lpstr>Preparation and timing</vt:lpstr>
      <vt:lpstr>How to time your presentation</vt:lpstr>
      <vt:lpstr>Keeping to time</vt:lpstr>
      <vt:lpstr>Script or notes?</vt:lpstr>
      <vt:lpstr>If you have a script…</vt:lpstr>
      <vt:lpstr>If you have notes…</vt:lpstr>
      <vt:lpstr>For PowerPoint users!</vt:lpstr>
      <vt:lpstr>Voice</vt:lpstr>
      <vt:lpstr>Slow or Fast?</vt:lpstr>
      <vt:lpstr>Tips </vt:lpstr>
      <vt:lpstr>Monotone!</vt:lpstr>
      <vt:lpstr>Eyes</vt:lpstr>
      <vt:lpstr>Eye contact</vt:lpstr>
      <vt:lpstr>Not on the PowerPoint </vt:lpstr>
      <vt:lpstr>Hands</vt:lpstr>
      <vt:lpstr>Gestures?</vt:lpstr>
      <vt:lpstr>Gestures?</vt:lpstr>
      <vt:lpstr>Pockets?</vt:lpstr>
      <vt:lpstr>Feet</vt:lpstr>
      <vt:lpstr>Stand or sit?</vt:lpstr>
      <vt:lpstr>Moving…</vt:lpstr>
      <vt:lpstr>Tips and tricks</vt:lpstr>
      <vt:lpstr>If you cannot look at others…</vt:lpstr>
      <vt:lpstr>If you get confused</vt:lpstr>
      <vt:lpstr>Marking Criteria</vt:lpstr>
      <vt:lpstr>Questions?</vt:lpstr>
    </vt:vector>
  </TitlesOfParts>
  <Company>UWL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HUSK6002 for Classics</dc:title>
  <dc:creator>Magdalena Ohrman</dc:creator>
  <cp:lastModifiedBy>Errietta Bissa</cp:lastModifiedBy>
  <cp:revision>26</cp:revision>
  <dcterms:created xsi:type="dcterms:W3CDTF">2011-12-01T07:46:31Z</dcterms:created>
  <dcterms:modified xsi:type="dcterms:W3CDTF">2016-12-06T08:11:01Z</dcterms:modified>
</cp:coreProperties>
</file>