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64"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7" autoAdjust="0"/>
    <p:restoredTop sz="83918" autoAdjust="0"/>
  </p:normalViewPr>
  <p:slideViewPr>
    <p:cSldViewPr snapToGrid="0">
      <p:cViewPr varScale="1">
        <p:scale>
          <a:sx n="98" d="100"/>
          <a:sy n="98" d="100"/>
        </p:scale>
        <p:origin x="124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5C9EDA-6F87-44BC-85D2-45118063DE1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IN"/>
        </a:p>
      </dgm:t>
    </dgm:pt>
    <dgm:pt modelId="{FDC9CB51-62E6-4F0A-8CDB-7E5DEA023150}">
      <dgm:prSet phldrT="[Text]" custT="1"/>
      <dgm:spPr/>
      <dgm:t>
        <a:bodyPr/>
        <a:lstStyle/>
        <a:p>
          <a:r>
            <a:rPr lang="en-GB" sz="1200" b="1" dirty="0"/>
            <a:t>Application of the Theory </a:t>
          </a:r>
          <a:endParaRPr lang="en-IN" sz="1200" dirty="0"/>
        </a:p>
      </dgm:t>
    </dgm:pt>
    <dgm:pt modelId="{A6DBEA9A-40F8-49DC-95A2-E30877F14D74}" type="parTrans" cxnId="{6F2A7CA8-56A2-4F9F-8C77-CAE10F83D0C7}">
      <dgm:prSet/>
      <dgm:spPr/>
      <dgm:t>
        <a:bodyPr/>
        <a:lstStyle/>
        <a:p>
          <a:endParaRPr lang="en-IN"/>
        </a:p>
      </dgm:t>
    </dgm:pt>
    <dgm:pt modelId="{F058CCB5-A673-45F0-959E-8D17D43FEF4A}" type="sibTrans" cxnId="{6F2A7CA8-56A2-4F9F-8C77-CAE10F83D0C7}">
      <dgm:prSet/>
      <dgm:spPr/>
      <dgm:t>
        <a:bodyPr/>
        <a:lstStyle/>
        <a:p>
          <a:endParaRPr lang="en-IN"/>
        </a:p>
      </dgm:t>
    </dgm:pt>
    <dgm:pt modelId="{EE00D981-9BE8-488A-89A0-8F8A9B0C0F17}">
      <dgm:prSet phldrT="[Text]" custT="1"/>
      <dgm:spPr/>
      <dgm:t>
        <a:bodyPr/>
        <a:lstStyle/>
        <a:p>
          <a:r>
            <a:rPr lang="en-IN" sz="1200" b="1" dirty="0"/>
            <a:t>Emotional Impact</a:t>
          </a:r>
          <a:endParaRPr lang="en-IN" sz="1200" dirty="0"/>
        </a:p>
      </dgm:t>
    </dgm:pt>
    <dgm:pt modelId="{C0A3FE37-83B6-4948-8FA8-3910AF39B519}" type="parTrans" cxnId="{38AE730A-06FE-4D63-9BB2-82E7BB041C89}">
      <dgm:prSet/>
      <dgm:spPr/>
      <dgm:t>
        <a:bodyPr/>
        <a:lstStyle/>
        <a:p>
          <a:endParaRPr lang="en-IN" sz="2000"/>
        </a:p>
      </dgm:t>
    </dgm:pt>
    <dgm:pt modelId="{6CD8D027-F7EC-48B7-98C4-09D6DBF44190}" type="sibTrans" cxnId="{38AE730A-06FE-4D63-9BB2-82E7BB041C89}">
      <dgm:prSet/>
      <dgm:spPr/>
      <dgm:t>
        <a:bodyPr/>
        <a:lstStyle/>
        <a:p>
          <a:endParaRPr lang="en-IN"/>
        </a:p>
      </dgm:t>
    </dgm:pt>
    <dgm:pt modelId="{556DC9FC-2BCB-4702-8D09-A936BF5D69EF}">
      <dgm:prSet phldrT="[Text]" custT="1"/>
      <dgm:spPr/>
      <dgm:t>
        <a:bodyPr/>
        <a:lstStyle/>
        <a:p>
          <a:r>
            <a:rPr lang="en-IN" sz="1200" b="1" dirty="0"/>
            <a:t>Social Impact</a:t>
          </a:r>
          <a:endParaRPr lang="en-IN" sz="1200" dirty="0"/>
        </a:p>
      </dgm:t>
    </dgm:pt>
    <dgm:pt modelId="{38B397DC-ACA2-4CB6-A572-AD1B37074EDF}" type="parTrans" cxnId="{4B900611-A001-49C7-BC2F-A8AD6FC92E1E}">
      <dgm:prSet/>
      <dgm:spPr/>
      <dgm:t>
        <a:bodyPr/>
        <a:lstStyle/>
        <a:p>
          <a:endParaRPr lang="en-IN" sz="2000"/>
        </a:p>
      </dgm:t>
    </dgm:pt>
    <dgm:pt modelId="{A72251AE-EC82-46BA-BCC4-2D6D6DCFC0EF}" type="sibTrans" cxnId="{4B900611-A001-49C7-BC2F-A8AD6FC92E1E}">
      <dgm:prSet/>
      <dgm:spPr/>
      <dgm:t>
        <a:bodyPr/>
        <a:lstStyle/>
        <a:p>
          <a:endParaRPr lang="en-IN"/>
        </a:p>
      </dgm:t>
    </dgm:pt>
    <dgm:pt modelId="{ED8AE83D-E568-4CF8-9D7A-D5F589EBBA02}">
      <dgm:prSet phldrT="[Text]" custT="1"/>
      <dgm:spPr/>
      <dgm:t>
        <a:bodyPr/>
        <a:lstStyle/>
        <a:p>
          <a:r>
            <a:rPr lang="en-IN" sz="1200" b="1" dirty="0"/>
            <a:t>Identity Development</a:t>
          </a:r>
          <a:endParaRPr lang="en-IN" sz="1200" dirty="0"/>
        </a:p>
      </dgm:t>
    </dgm:pt>
    <dgm:pt modelId="{A0F8747F-8168-4E56-B92E-E97C47AE1A1B}" type="parTrans" cxnId="{58B36609-AA52-456C-9BD7-469384DD0DFB}">
      <dgm:prSet/>
      <dgm:spPr/>
      <dgm:t>
        <a:bodyPr/>
        <a:lstStyle/>
        <a:p>
          <a:endParaRPr lang="en-IN" sz="2000"/>
        </a:p>
      </dgm:t>
    </dgm:pt>
    <dgm:pt modelId="{93AA061A-C31E-4F8A-BA5C-1F839EA555F0}" type="sibTrans" cxnId="{58B36609-AA52-456C-9BD7-469384DD0DFB}">
      <dgm:prSet/>
      <dgm:spPr/>
      <dgm:t>
        <a:bodyPr/>
        <a:lstStyle/>
        <a:p>
          <a:endParaRPr lang="en-IN"/>
        </a:p>
      </dgm:t>
    </dgm:pt>
    <dgm:pt modelId="{9EFCC236-2306-49E0-A3BF-55A2352A56D0}">
      <dgm:prSet phldrT="[Text]" custT="1"/>
      <dgm:spPr/>
      <dgm:t>
        <a:bodyPr/>
        <a:lstStyle/>
        <a:p>
          <a:r>
            <a:rPr lang="en-IN" sz="1200" b="1" dirty="0"/>
            <a:t>Psychological Risks</a:t>
          </a:r>
          <a:endParaRPr lang="en-IN" sz="1200" dirty="0"/>
        </a:p>
      </dgm:t>
    </dgm:pt>
    <dgm:pt modelId="{B0C44BCF-6DE1-4C04-AA99-A43A32E2DF58}" type="parTrans" cxnId="{CB47CB67-4A86-4F21-B0BB-0680D84B29DA}">
      <dgm:prSet/>
      <dgm:spPr/>
      <dgm:t>
        <a:bodyPr/>
        <a:lstStyle/>
        <a:p>
          <a:endParaRPr lang="en-IN" sz="2000"/>
        </a:p>
      </dgm:t>
    </dgm:pt>
    <dgm:pt modelId="{06478A10-8D17-4044-A5D0-8D8177C314BA}" type="sibTrans" cxnId="{CB47CB67-4A86-4F21-B0BB-0680D84B29DA}">
      <dgm:prSet/>
      <dgm:spPr/>
      <dgm:t>
        <a:bodyPr/>
        <a:lstStyle/>
        <a:p>
          <a:endParaRPr lang="en-IN"/>
        </a:p>
      </dgm:t>
    </dgm:pt>
    <dgm:pt modelId="{91F95992-1704-4422-A643-06E459184F1E}" type="pres">
      <dgm:prSet presAssocID="{DD5C9EDA-6F87-44BC-85D2-45118063DE1D}" presName="hierChild1" presStyleCnt="0">
        <dgm:presLayoutVars>
          <dgm:orgChart val="1"/>
          <dgm:chPref val="1"/>
          <dgm:dir/>
          <dgm:animOne val="branch"/>
          <dgm:animLvl val="lvl"/>
          <dgm:resizeHandles/>
        </dgm:presLayoutVars>
      </dgm:prSet>
      <dgm:spPr/>
    </dgm:pt>
    <dgm:pt modelId="{B874EA62-E480-48BA-AC16-E57FC39916F2}" type="pres">
      <dgm:prSet presAssocID="{FDC9CB51-62E6-4F0A-8CDB-7E5DEA023150}" presName="hierRoot1" presStyleCnt="0">
        <dgm:presLayoutVars>
          <dgm:hierBranch val="init"/>
        </dgm:presLayoutVars>
      </dgm:prSet>
      <dgm:spPr/>
    </dgm:pt>
    <dgm:pt modelId="{8787871A-BD14-4DD4-B6F3-8BB8B63E87E2}" type="pres">
      <dgm:prSet presAssocID="{FDC9CB51-62E6-4F0A-8CDB-7E5DEA023150}" presName="rootComposite1" presStyleCnt="0"/>
      <dgm:spPr/>
    </dgm:pt>
    <dgm:pt modelId="{039DC6D0-4D7F-4C4C-A832-8AB06C16DF87}" type="pres">
      <dgm:prSet presAssocID="{FDC9CB51-62E6-4F0A-8CDB-7E5DEA023150}" presName="rootText1" presStyleLbl="node0" presStyleIdx="0" presStyleCnt="1" custScaleX="154119" custScaleY="171462">
        <dgm:presLayoutVars>
          <dgm:chPref val="3"/>
        </dgm:presLayoutVars>
      </dgm:prSet>
      <dgm:spPr/>
    </dgm:pt>
    <dgm:pt modelId="{57EE836E-30B5-4A43-9F00-DB6B0DDC9226}" type="pres">
      <dgm:prSet presAssocID="{FDC9CB51-62E6-4F0A-8CDB-7E5DEA023150}" presName="rootConnector1" presStyleLbl="node1" presStyleIdx="0" presStyleCnt="0"/>
      <dgm:spPr/>
    </dgm:pt>
    <dgm:pt modelId="{D92F04D7-D688-4F26-900E-65D69FAA739D}" type="pres">
      <dgm:prSet presAssocID="{FDC9CB51-62E6-4F0A-8CDB-7E5DEA023150}" presName="hierChild2" presStyleCnt="0"/>
      <dgm:spPr/>
    </dgm:pt>
    <dgm:pt modelId="{D53012F8-8F70-4ABF-8A5C-59053EA3D566}" type="pres">
      <dgm:prSet presAssocID="{C0A3FE37-83B6-4948-8FA8-3910AF39B519}" presName="Name37" presStyleLbl="parChTrans1D2" presStyleIdx="0" presStyleCnt="4"/>
      <dgm:spPr/>
    </dgm:pt>
    <dgm:pt modelId="{C4984432-2828-42DD-ABCA-A0ABC2574311}" type="pres">
      <dgm:prSet presAssocID="{EE00D981-9BE8-488A-89A0-8F8A9B0C0F17}" presName="hierRoot2" presStyleCnt="0">
        <dgm:presLayoutVars>
          <dgm:hierBranch val="init"/>
        </dgm:presLayoutVars>
      </dgm:prSet>
      <dgm:spPr/>
    </dgm:pt>
    <dgm:pt modelId="{5BA5E79D-67CA-49B0-BF3D-98F1CCAEC00F}" type="pres">
      <dgm:prSet presAssocID="{EE00D981-9BE8-488A-89A0-8F8A9B0C0F17}" presName="rootComposite" presStyleCnt="0"/>
      <dgm:spPr/>
    </dgm:pt>
    <dgm:pt modelId="{7DD93739-32C2-48F5-81D9-D82FC5BBC0EE}" type="pres">
      <dgm:prSet presAssocID="{EE00D981-9BE8-488A-89A0-8F8A9B0C0F17}" presName="rootText" presStyleLbl="node2" presStyleIdx="0" presStyleCnt="4" custScaleY="191887">
        <dgm:presLayoutVars>
          <dgm:chPref val="3"/>
        </dgm:presLayoutVars>
      </dgm:prSet>
      <dgm:spPr/>
    </dgm:pt>
    <dgm:pt modelId="{1136B9D8-EA92-4A2F-B877-206E353FFB3F}" type="pres">
      <dgm:prSet presAssocID="{EE00D981-9BE8-488A-89A0-8F8A9B0C0F17}" presName="rootConnector" presStyleLbl="node2" presStyleIdx="0" presStyleCnt="4"/>
      <dgm:spPr/>
    </dgm:pt>
    <dgm:pt modelId="{91DEFA07-EB89-463C-94C4-19B7DF7357F3}" type="pres">
      <dgm:prSet presAssocID="{EE00D981-9BE8-488A-89A0-8F8A9B0C0F17}" presName="hierChild4" presStyleCnt="0"/>
      <dgm:spPr/>
    </dgm:pt>
    <dgm:pt modelId="{48CD9708-E665-4D97-8346-5FBEFCA8EE2F}" type="pres">
      <dgm:prSet presAssocID="{EE00D981-9BE8-488A-89A0-8F8A9B0C0F17}" presName="hierChild5" presStyleCnt="0"/>
      <dgm:spPr/>
    </dgm:pt>
    <dgm:pt modelId="{37C50305-2CD4-455D-A345-D7A217A98D3F}" type="pres">
      <dgm:prSet presAssocID="{38B397DC-ACA2-4CB6-A572-AD1B37074EDF}" presName="Name37" presStyleLbl="parChTrans1D2" presStyleIdx="1" presStyleCnt="4"/>
      <dgm:spPr/>
    </dgm:pt>
    <dgm:pt modelId="{8469EB14-4EA6-4B0C-A58B-6BC853E1C828}" type="pres">
      <dgm:prSet presAssocID="{556DC9FC-2BCB-4702-8D09-A936BF5D69EF}" presName="hierRoot2" presStyleCnt="0">
        <dgm:presLayoutVars>
          <dgm:hierBranch val="init"/>
        </dgm:presLayoutVars>
      </dgm:prSet>
      <dgm:spPr/>
    </dgm:pt>
    <dgm:pt modelId="{4F4F54F4-7AD7-443B-B888-B8EC6156F690}" type="pres">
      <dgm:prSet presAssocID="{556DC9FC-2BCB-4702-8D09-A936BF5D69EF}" presName="rootComposite" presStyleCnt="0"/>
      <dgm:spPr/>
    </dgm:pt>
    <dgm:pt modelId="{2A18F816-B47B-4CCC-9B9F-D3E1C3940001}" type="pres">
      <dgm:prSet presAssocID="{556DC9FC-2BCB-4702-8D09-A936BF5D69EF}" presName="rootText" presStyleLbl="node2" presStyleIdx="1" presStyleCnt="4" custScaleY="191887">
        <dgm:presLayoutVars>
          <dgm:chPref val="3"/>
        </dgm:presLayoutVars>
      </dgm:prSet>
      <dgm:spPr/>
    </dgm:pt>
    <dgm:pt modelId="{67782DF7-3424-45D2-8B8E-33DCD0413ACA}" type="pres">
      <dgm:prSet presAssocID="{556DC9FC-2BCB-4702-8D09-A936BF5D69EF}" presName="rootConnector" presStyleLbl="node2" presStyleIdx="1" presStyleCnt="4"/>
      <dgm:spPr/>
    </dgm:pt>
    <dgm:pt modelId="{A255D7F8-9B89-4593-8484-61F3C6CF9B2C}" type="pres">
      <dgm:prSet presAssocID="{556DC9FC-2BCB-4702-8D09-A936BF5D69EF}" presName="hierChild4" presStyleCnt="0"/>
      <dgm:spPr/>
    </dgm:pt>
    <dgm:pt modelId="{633057A6-41FF-4DEB-A0A6-47FD2D70CEAE}" type="pres">
      <dgm:prSet presAssocID="{556DC9FC-2BCB-4702-8D09-A936BF5D69EF}" presName="hierChild5" presStyleCnt="0"/>
      <dgm:spPr/>
    </dgm:pt>
    <dgm:pt modelId="{E5EDE64A-BEBE-4C00-93BA-8A5D1D785C2D}" type="pres">
      <dgm:prSet presAssocID="{A0F8747F-8168-4E56-B92E-E97C47AE1A1B}" presName="Name37" presStyleLbl="parChTrans1D2" presStyleIdx="2" presStyleCnt="4"/>
      <dgm:spPr/>
    </dgm:pt>
    <dgm:pt modelId="{C2D57776-3659-4C5B-93E4-EEC29CC60119}" type="pres">
      <dgm:prSet presAssocID="{ED8AE83D-E568-4CF8-9D7A-D5F589EBBA02}" presName="hierRoot2" presStyleCnt="0">
        <dgm:presLayoutVars>
          <dgm:hierBranch val="init"/>
        </dgm:presLayoutVars>
      </dgm:prSet>
      <dgm:spPr/>
    </dgm:pt>
    <dgm:pt modelId="{CA7D0564-6556-4FA8-AC39-C5D4210B29B4}" type="pres">
      <dgm:prSet presAssocID="{ED8AE83D-E568-4CF8-9D7A-D5F589EBBA02}" presName="rootComposite" presStyleCnt="0"/>
      <dgm:spPr/>
    </dgm:pt>
    <dgm:pt modelId="{4016DFD3-470C-40A9-A8FA-269A46604C9F}" type="pres">
      <dgm:prSet presAssocID="{ED8AE83D-E568-4CF8-9D7A-D5F589EBBA02}" presName="rootText" presStyleLbl="node2" presStyleIdx="2" presStyleCnt="4" custScaleX="104963" custScaleY="191887">
        <dgm:presLayoutVars>
          <dgm:chPref val="3"/>
        </dgm:presLayoutVars>
      </dgm:prSet>
      <dgm:spPr/>
    </dgm:pt>
    <dgm:pt modelId="{24244268-872B-4B03-A0AF-3ECF45A68B64}" type="pres">
      <dgm:prSet presAssocID="{ED8AE83D-E568-4CF8-9D7A-D5F589EBBA02}" presName="rootConnector" presStyleLbl="node2" presStyleIdx="2" presStyleCnt="4"/>
      <dgm:spPr/>
    </dgm:pt>
    <dgm:pt modelId="{D8DB5CF0-6BBB-40A7-A821-289CEDCA7CDA}" type="pres">
      <dgm:prSet presAssocID="{ED8AE83D-E568-4CF8-9D7A-D5F589EBBA02}" presName="hierChild4" presStyleCnt="0"/>
      <dgm:spPr/>
    </dgm:pt>
    <dgm:pt modelId="{166F1619-111E-4759-8650-ACB9D1B359F9}" type="pres">
      <dgm:prSet presAssocID="{ED8AE83D-E568-4CF8-9D7A-D5F589EBBA02}" presName="hierChild5" presStyleCnt="0"/>
      <dgm:spPr/>
    </dgm:pt>
    <dgm:pt modelId="{88DC661D-F74C-4517-A10F-AD139B856161}" type="pres">
      <dgm:prSet presAssocID="{B0C44BCF-6DE1-4C04-AA99-A43A32E2DF58}" presName="Name37" presStyleLbl="parChTrans1D2" presStyleIdx="3" presStyleCnt="4"/>
      <dgm:spPr/>
    </dgm:pt>
    <dgm:pt modelId="{85192D62-01F7-4840-A8D5-D80265B5154F}" type="pres">
      <dgm:prSet presAssocID="{9EFCC236-2306-49E0-A3BF-55A2352A56D0}" presName="hierRoot2" presStyleCnt="0">
        <dgm:presLayoutVars>
          <dgm:hierBranch val="init"/>
        </dgm:presLayoutVars>
      </dgm:prSet>
      <dgm:spPr/>
    </dgm:pt>
    <dgm:pt modelId="{58E11C6B-B1CF-407E-8D77-C3D90767BB95}" type="pres">
      <dgm:prSet presAssocID="{9EFCC236-2306-49E0-A3BF-55A2352A56D0}" presName="rootComposite" presStyleCnt="0"/>
      <dgm:spPr/>
    </dgm:pt>
    <dgm:pt modelId="{C3EA3AC6-D217-4CA4-9A0A-40A0B2F47E17}" type="pres">
      <dgm:prSet presAssocID="{9EFCC236-2306-49E0-A3BF-55A2352A56D0}" presName="rootText" presStyleLbl="node2" presStyleIdx="3" presStyleCnt="4" custScaleY="191887">
        <dgm:presLayoutVars>
          <dgm:chPref val="3"/>
        </dgm:presLayoutVars>
      </dgm:prSet>
      <dgm:spPr/>
    </dgm:pt>
    <dgm:pt modelId="{AB51DA3F-1ADE-43DC-90D6-BDFAC3A9DB53}" type="pres">
      <dgm:prSet presAssocID="{9EFCC236-2306-49E0-A3BF-55A2352A56D0}" presName="rootConnector" presStyleLbl="node2" presStyleIdx="3" presStyleCnt="4"/>
      <dgm:spPr/>
    </dgm:pt>
    <dgm:pt modelId="{935F15ED-6F4D-451E-AFDD-203860E56F32}" type="pres">
      <dgm:prSet presAssocID="{9EFCC236-2306-49E0-A3BF-55A2352A56D0}" presName="hierChild4" presStyleCnt="0"/>
      <dgm:spPr/>
    </dgm:pt>
    <dgm:pt modelId="{6FA10E14-154E-4E61-A6D6-3B158B260D55}" type="pres">
      <dgm:prSet presAssocID="{9EFCC236-2306-49E0-A3BF-55A2352A56D0}" presName="hierChild5" presStyleCnt="0"/>
      <dgm:spPr/>
    </dgm:pt>
    <dgm:pt modelId="{698A2AE7-883F-414C-BE13-C4075662B48A}" type="pres">
      <dgm:prSet presAssocID="{FDC9CB51-62E6-4F0A-8CDB-7E5DEA023150}" presName="hierChild3" presStyleCnt="0"/>
      <dgm:spPr/>
    </dgm:pt>
  </dgm:ptLst>
  <dgm:cxnLst>
    <dgm:cxn modelId="{F4AB4C05-15ED-4C9F-B06D-EFB700AA63CE}" type="presOf" srcId="{ED8AE83D-E568-4CF8-9D7A-D5F589EBBA02}" destId="{4016DFD3-470C-40A9-A8FA-269A46604C9F}" srcOrd="0" destOrd="0" presId="urn:microsoft.com/office/officeart/2005/8/layout/orgChart1"/>
    <dgm:cxn modelId="{58B36609-AA52-456C-9BD7-469384DD0DFB}" srcId="{FDC9CB51-62E6-4F0A-8CDB-7E5DEA023150}" destId="{ED8AE83D-E568-4CF8-9D7A-D5F589EBBA02}" srcOrd="2" destOrd="0" parTransId="{A0F8747F-8168-4E56-B92E-E97C47AE1A1B}" sibTransId="{93AA061A-C31E-4F8A-BA5C-1F839EA555F0}"/>
    <dgm:cxn modelId="{38AE730A-06FE-4D63-9BB2-82E7BB041C89}" srcId="{FDC9CB51-62E6-4F0A-8CDB-7E5DEA023150}" destId="{EE00D981-9BE8-488A-89A0-8F8A9B0C0F17}" srcOrd="0" destOrd="0" parTransId="{C0A3FE37-83B6-4948-8FA8-3910AF39B519}" sibTransId="{6CD8D027-F7EC-48B7-98C4-09D6DBF44190}"/>
    <dgm:cxn modelId="{4B900611-A001-49C7-BC2F-A8AD6FC92E1E}" srcId="{FDC9CB51-62E6-4F0A-8CDB-7E5DEA023150}" destId="{556DC9FC-2BCB-4702-8D09-A936BF5D69EF}" srcOrd="1" destOrd="0" parTransId="{38B397DC-ACA2-4CB6-A572-AD1B37074EDF}" sibTransId="{A72251AE-EC82-46BA-BCC4-2D6D6DCFC0EF}"/>
    <dgm:cxn modelId="{E7C0F211-1805-4382-BD18-8F63EFA2EEE6}" type="presOf" srcId="{9EFCC236-2306-49E0-A3BF-55A2352A56D0}" destId="{C3EA3AC6-D217-4CA4-9A0A-40A0B2F47E17}" srcOrd="0" destOrd="0" presId="urn:microsoft.com/office/officeart/2005/8/layout/orgChart1"/>
    <dgm:cxn modelId="{050E1212-8B01-44D4-B117-D295C3FE63E5}" type="presOf" srcId="{FDC9CB51-62E6-4F0A-8CDB-7E5DEA023150}" destId="{57EE836E-30B5-4A43-9F00-DB6B0DDC9226}" srcOrd="1" destOrd="0" presId="urn:microsoft.com/office/officeart/2005/8/layout/orgChart1"/>
    <dgm:cxn modelId="{9EE7CC14-CC15-4969-B4EC-26D73791364E}" type="presOf" srcId="{EE00D981-9BE8-488A-89A0-8F8A9B0C0F17}" destId="{1136B9D8-EA92-4A2F-B877-206E353FFB3F}" srcOrd="1" destOrd="0" presId="urn:microsoft.com/office/officeart/2005/8/layout/orgChart1"/>
    <dgm:cxn modelId="{E388C71E-CB2B-4A19-84E3-1A3D9A62E541}" type="presOf" srcId="{9EFCC236-2306-49E0-A3BF-55A2352A56D0}" destId="{AB51DA3F-1ADE-43DC-90D6-BDFAC3A9DB53}" srcOrd="1" destOrd="0" presId="urn:microsoft.com/office/officeart/2005/8/layout/orgChart1"/>
    <dgm:cxn modelId="{68093D24-2435-4EEA-BFA2-F319FBA1CDEB}" type="presOf" srcId="{C0A3FE37-83B6-4948-8FA8-3910AF39B519}" destId="{D53012F8-8F70-4ABF-8A5C-59053EA3D566}" srcOrd="0" destOrd="0" presId="urn:microsoft.com/office/officeart/2005/8/layout/orgChart1"/>
    <dgm:cxn modelId="{5FF86532-32F0-4953-9DCF-5F964997F6D1}" type="presOf" srcId="{EE00D981-9BE8-488A-89A0-8F8A9B0C0F17}" destId="{7DD93739-32C2-48F5-81D9-D82FC5BBC0EE}" srcOrd="0" destOrd="0" presId="urn:microsoft.com/office/officeart/2005/8/layout/orgChart1"/>
    <dgm:cxn modelId="{E54A093A-5913-491D-9F1C-DC9F6839AE4B}" type="presOf" srcId="{DD5C9EDA-6F87-44BC-85D2-45118063DE1D}" destId="{91F95992-1704-4422-A643-06E459184F1E}" srcOrd="0" destOrd="0" presId="urn:microsoft.com/office/officeart/2005/8/layout/orgChart1"/>
    <dgm:cxn modelId="{008FF742-3848-4618-BE3E-E5D6324DF559}" type="presOf" srcId="{B0C44BCF-6DE1-4C04-AA99-A43A32E2DF58}" destId="{88DC661D-F74C-4517-A10F-AD139B856161}" srcOrd="0" destOrd="0" presId="urn:microsoft.com/office/officeart/2005/8/layout/orgChart1"/>
    <dgm:cxn modelId="{B68FF657-775E-4F15-8816-2680842FA02A}" type="presOf" srcId="{556DC9FC-2BCB-4702-8D09-A936BF5D69EF}" destId="{67782DF7-3424-45D2-8B8E-33DCD0413ACA}" srcOrd="1" destOrd="0" presId="urn:microsoft.com/office/officeart/2005/8/layout/orgChart1"/>
    <dgm:cxn modelId="{CB47CB67-4A86-4F21-B0BB-0680D84B29DA}" srcId="{FDC9CB51-62E6-4F0A-8CDB-7E5DEA023150}" destId="{9EFCC236-2306-49E0-A3BF-55A2352A56D0}" srcOrd="3" destOrd="0" parTransId="{B0C44BCF-6DE1-4C04-AA99-A43A32E2DF58}" sibTransId="{06478A10-8D17-4044-A5D0-8D8177C314BA}"/>
    <dgm:cxn modelId="{61AFE37F-7B90-4B32-A45D-46AB62719DCA}" type="presOf" srcId="{A0F8747F-8168-4E56-B92E-E97C47AE1A1B}" destId="{E5EDE64A-BEBE-4C00-93BA-8A5D1D785C2D}" srcOrd="0" destOrd="0" presId="urn:microsoft.com/office/officeart/2005/8/layout/orgChart1"/>
    <dgm:cxn modelId="{631D2F85-0BB7-4CB1-AD23-5899486731D5}" type="presOf" srcId="{FDC9CB51-62E6-4F0A-8CDB-7E5DEA023150}" destId="{039DC6D0-4D7F-4C4C-A832-8AB06C16DF87}" srcOrd="0" destOrd="0" presId="urn:microsoft.com/office/officeart/2005/8/layout/orgChart1"/>
    <dgm:cxn modelId="{6F2A7CA8-56A2-4F9F-8C77-CAE10F83D0C7}" srcId="{DD5C9EDA-6F87-44BC-85D2-45118063DE1D}" destId="{FDC9CB51-62E6-4F0A-8CDB-7E5DEA023150}" srcOrd="0" destOrd="0" parTransId="{A6DBEA9A-40F8-49DC-95A2-E30877F14D74}" sibTransId="{F058CCB5-A673-45F0-959E-8D17D43FEF4A}"/>
    <dgm:cxn modelId="{C182E1C2-09C4-4E9D-BB50-7ACF70E6D173}" type="presOf" srcId="{38B397DC-ACA2-4CB6-A572-AD1B37074EDF}" destId="{37C50305-2CD4-455D-A345-D7A217A98D3F}" srcOrd="0" destOrd="0" presId="urn:microsoft.com/office/officeart/2005/8/layout/orgChart1"/>
    <dgm:cxn modelId="{38BDEDD1-8D4E-458B-BD3D-268BD6543B55}" type="presOf" srcId="{ED8AE83D-E568-4CF8-9D7A-D5F589EBBA02}" destId="{24244268-872B-4B03-A0AF-3ECF45A68B64}" srcOrd="1" destOrd="0" presId="urn:microsoft.com/office/officeart/2005/8/layout/orgChart1"/>
    <dgm:cxn modelId="{85A580FB-FD40-49D5-BE57-3A0835A91A54}" type="presOf" srcId="{556DC9FC-2BCB-4702-8D09-A936BF5D69EF}" destId="{2A18F816-B47B-4CCC-9B9F-D3E1C3940001}" srcOrd="0" destOrd="0" presId="urn:microsoft.com/office/officeart/2005/8/layout/orgChart1"/>
    <dgm:cxn modelId="{48369E27-2BC0-48C0-8909-0DE0A294F9A2}" type="presParOf" srcId="{91F95992-1704-4422-A643-06E459184F1E}" destId="{B874EA62-E480-48BA-AC16-E57FC39916F2}" srcOrd="0" destOrd="0" presId="urn:microsoft.com/office/officeart/2005/8/layout/orgChart1"/>
    <dgm:cxn modelId="{C70581D5-00C7-47A9-A25F-15F334A477C3}" type="presParOf" srcId="{B874EA62-E480-48BA-AC16-E57FC39916F2}" destId="{8787871A-BD14-4DD4-B6F3-8BB8B63E87E2}" srcOrd="0" destOrd="0" presId="urn:microsoft.com/office/officeart/2005/8/layout/orgChart1"/>
    <dgm:cxn modelId="{64A44C85-98FE-4434-938A-5733D31D2592}" type="presParOf" srcId="{8787871A-BD14-4DD4-B6F3-8BB8B63E87E2}" destId="{039DC6D0-4D7F-4C4C-A832-8AB06C16DF87}" srcOrd="0" destOrd="0" presId="urn:microsoft.com/office/officeart/2005/8/layout/orgChart1"/>
    <dgm:cxn modelId="{4C563E08-57FC-427F-8765-6981D605AB80}" type="presParOf" srcId="{8787871A-BD14-4DD4-B6F3-8BB8B63E87E2}" destId="{57EE836E-30B5-4A43-9F00-DB6B0DDC9226}" srcOrd="1" destOrd="0" presId="urn:microsoft.com/office/officeart/2005/8/layout/orgChart1"/>
    <dgm:cxn modelId="{81E2108D-F5AF-400D-9D41-8E1FC8BD5F39}" type="presParOf" srcId="{B874EA62-E480-48BA-AC16-E57FC39916F2}" destId="{D92F04D7-D688-4F26-900E-65D69FAA739D}" srcOrd="1" destOrd="0" presId="urn:microsoft.com/office/officeart/2005/8/layout/orgChart1"/>
    <dgm:cxn modelId="{A6CB95D7-D590-4CF9-8670-CDEBD0BEEAC7}" type="presParOf" srcId="{D92F04D7-D688-4F26-900E-65D69FAA739D}" destId="{D53012F8-8F70-4ABF-8A5C-59053EA3D566}" srcOrd="0" destOrd="0" presId="urn:microsoft.com/office/officeart/2005/8/layout/orgChart1"/>
    <dgm:cxn modelId="{47A3510A-E412-4BBA-8CB6-664F0E05F5B1}" type="presParOf" srcId="{D92F04D7-D688-4F26-900E-65D69FAA739D}" destId="{C4984432-2828-42DD-ABCA-A0ABC2574311}" srcOrd="1" destOrd="0" presId="urn:microsoft.com/office/officeart/2005/8/layout/orgChart1"/>
    <dgm:cxn modelId="{92422F22-3A29-4A6C-9C1B-2412C354720E}" type="presParOf" srcId="{C4984432-2828-42DD-ABCA-A0ABC2574311}" destId="{5BA5E79D-67CA-49B0-BF3D-98F1CCAEC00F}" srcOrd="0" destOrd="0" presId="urn:microsoft.com/office/officeart/2005/8/layout/orgChart1"/>
    <dgm:cxn modelId="{0F100E44-F1C6-424F-9BA8-3B80281E4D65}" type="presParOf" srcId="{5BA5E79D-67CA-49B0-BF3D-98F1CCAEC00F}" destId="{7DD93739-32C2-48F5-81D9-D82FC5BBC0EE}" srcOrd="0" destOrd="0" presId="urn:microsoft.com/office/officeart/2005/8/layout/orgChart1"/>
    <dgm:cxn modelId="{8C78DB42-FB68-40C7-8B50-8D980CC2641C}" type="presParOf" srcId="{5BA5E79D-67CA-49B0-BF3D-98F1CCAEC00F}" destId="{1136B9D8-EA92-4A2F-B877-206E353FFB3F}" srcOrd="1" destOrd="0" presId="urn:microsoft.com/office/officeart/2005/8/layout/orgChart1"/>
    <dgm:cxn modelId="{D42E2024-8ED0-491C-AA9B-83060CDC32FA}" type="presParOf" srcId="{C4984432-2828-42DD-ABCA-A0ABC2574311}" destId="{91DEFA07-EB89-463C-94C4-19B7DF7357F3}" srcOrd="1" destOrd="0" presId="urn:microsoft.com/office/officeart/2005/8/layout/orgChart1"/>
    <dgm:cxn modelId="{3C27A93F-29C5-4DD2-BC44-1751C2065D5E}" type="presParOf" srcId="{C4984432-2828-42DD-ABCA-A0ABC2574311}" destId="{48CD9708-E665-4D97-8346-5FBEFCA8EE2F}" srcOrd="2" destOrd="0" presId="urn:microsoft.com/office/officeart/2005/8/layout/orgChart1"/>
    <dgm:cxn modelId="{709A87A7-7F01-446F-BB30-788235E2C100}" type="presParOf" srcId="{D92F04D7-D688-4F26-900E-65D69FAA739D}" destId="{37C50305-2CD4-455D-A345-D7A217A98D3F}" srcOrd="2" destOrd="0" presId="urn:microsoft.com/office/officeart/2005/8/layout/orgChart1"/>
    <dgm:cxn modelId="{61BE21A9-EC2F-4314-B93B-D7066B7F1805}" type="presParOf" srcId="{D92F04D7-D688-4F26-900E-65D69FAA739D}" destId="{8469EB14-4EA6-4B0C-A58B-6BC853E1C828}" srcOrd="3" destOrd="0" presId="urn:microsoft.com/office/officeart/2005/8/layout/orgChart1"/>
    <dgm:cxn modelId="{07AD05A6-C6DA-43C7-9205-83591FB4435E}" type="presParOf" srcId="{8469EB14-4EA6-4B0C-A58B-6BC853E1C828}" destId="{4F4F54F4-7AD7-443B-B888-B8EC6156F690}" srcOrd="0" destOrd="0" presId="urn:microsoft.com/office/officeart/2005/8/layout/orgChart1"/>
    <dgm:cxn modelId="{0BEE56E4-12EE-4BA7-AF84-B316D0A68D78}" type="presParOf" srcId="{4F4F54F4-7AD7-443B-B888-B8EC6156F690}" destId="{2A18F816-B47B-4CCC-9B9F-D3E1C3940001}" srcOrd="0" destOrd="0" presId="urn:microsoft.com/office/officeart/2005/8/layout/orgChart1"/>
    <dgm:cxn modelId="{58D22103-6E76-428F-BEA1-0ACE89691E57}" type="presParOf" srcId="{4F4F54F4-7AD7-443B-B888-B8EC6156F690}" destId="{67782DF7-3424-45D2-8B8E-33DCD0413ACA}" srcOrd="1" destOrd="0" presId="urn:microsoft.com/office/officeart/2005/8/layout/orgChart1"/>
    <dgm:cxn modelId="{4B7F902A-62F0-443F-8541-4EA512A4F112}" type="presParOf" srcId="{8469EB14-4EA6-4B0C-A58B-6BC853E1C828}" destId="{A255D7F8-9B89-4593-8484-61F3C6CF9B2C}" srcOrd="1" destOrd="0" presId="urn:microsoft.com/office/officeart/2005/8/layout/orgChart1"/>
    <dgm:cxn modelId="{0231967D-8150-40FB-B177-93B3E178A8B7}" type="presParOf" srcId="{8469EB14-4EA6-4B0C-A58B-6BC853E1C828}" destId="{633057A6-41FF-4DEB-A0A6-47FD2D70CEAE}" srcOrd="2" destOrd="0" presId="urn:microsoft.com/office/officeart/2005/8/layout/orgChart1"/>
    <dgm:cxn modelId="{F7A62E32-F5A9-4E67-9651-9F546388A6A5}" type="presParOf" srcId="{D92F04D7-D688-4F26-900E-65D69FAA739D}" destId="{E5EDE64A-BEBE-4C00-93BA-8A5D1D785C2D}" srcOrd="4" destOrd="0" presId="urn:microsoft.com/office/officeart/2005/8/layout/orgChart1"/>
    <dgm:cxn modelId="{F8714ED3-DBB8-4C28-937B-C9D920281FEB}" type="presParOf" srcId="{D92F04D7-D688-4F26-900E-65D69FAA739D}" destId="{C2D57776-3659-4C5B-93E4-EEC29CC60119}" srcOrd="5" destOrd="0" presId="urn:microsoft.com/office/officeart/2005/8/layout/orgChart1"/>
    <dgm:cxn modelId="{D73E4EE7-67C3-49FE-B1C0-FDFFD84E9E10}" type="presParOf" srcId="{C2D57776-3659-4C5B-93E4-EEC29CC60119}" destId="{CA7D0564-6556-4FA8-AC39-C5D4210B29B4}" srcOrd="0" destOrd="0" presId="urn:microsoft.com/office/officeart/2005/8/layout/orgChart1"/>
    <dgm:cxn modelId="{DE2E8DB7-2DAF-452D-80CE-FAA2AE04152E}" type="presParOf" srcId="{CA7D0564-6556-4FA8-AC39-C5D4210B29B4}" destId="{4016DFD3-470C-40A9-A8FA-269A46604C9F}" srcOrd="0" destOrd="0" presId="urn:microsoft.com/office/officeart/2005/8/layout/orgChart1"/>
    <dgm:cxn modelId="{BB7BC31F-796A-434A-9820-B615647A606F}" type="presParOf" srcId="{CA7D0564-6556-4FA8-AC39-C5D4210B29B4}" destId="{24244268-872B-4B03-A0AF-3ECF45A68B64}" srcOrd="1" destOrd="0" presId="urn:microsoft.com/office/officeart/2005/8/layout/orgChart1"/>
    <dgm:cxn modelId="{715D8549-16BC-4A88-B864-112175C723C4}" type="presParOf" srcId="{C2D57776-3659-4C5B-93E4-EEC29CC60119}" destId="{D8DB5CF0-6BBB-40A7-A821-289CEDCA7CDA}" srcOrd="1" destOrd="0" presId="urn:microsoft.com/office/officeart/2005/8/layout/orgChart1"/>
    <dgm:cxn modelId="{1218435D-DD72-4880-BF70-17675C7C6179}" type="presParOf" srcId="{C2D57776-3659-4C5B-93E4-EEC29CC60119}" destId="{166F1619-111E-4759-8650-ACB9D1B359F9}" srcOrd="2" destOrd="0" presId="urn:microsoft.com/office/officeart/2005/8/layout/orgChart1"/>
    <dgm:cxn modelId="{64FF210F-F921-46E1-A6EE-A77DEC40F2E0}" type="presParOf" srcId="{D92F04D7-D688-4F26-900E-65D69FAA739D}" destId="{88DC661D-F74C-4517-A10F-AD139B856161}" srcOrd="6" destOrd="0" presId="urn:microsoft.com/office/officeart/2005/8/layout/orgChart1"/>
    <dgm:cxn modelId="{32A6A29A-66CC-479A-820E-8DE908195359}" type="presParOf" srcId="{D92F04D7-D688-4F26-900E-65D69FAA739D}" destId="{85192D62-01F7-4840-A8D5-D80265B5154F}" srcOrd="7" destOrd="0" presId="urn:microsoft.com/office/officeart/2005/8/layout/orgChart1"/>
    <dgm:cxn modelId="{365AF412-DC12-4BD6-96FA-A397AD3AF645}" type="presParOf" srcId="{85192D62-01F7-4840-A8D5-D80265B5154F}" destId="{58E11C6B-B1CF-407E-8D77-C3D90767BB95}" srcOrd="0" destOrd="0" presId="urn:microsoft.com/office/officeart/2005/8/layout/orgChart1"/>
    <dgm:cxn modelId="{C7689A56-4C48-4876-8643-9FF558EE465A}" type="presParOf" srcId="{58E11C6B-B1CF-407E-8D77-C3D90767BB95}" destId="{C3EA3AC6-D217-4CA4-9A0A-40A0B2F47E17}" srcOrd="0" destOrd="0" presId="urn:microsoft.com/office/officeart/2005/8/layout/orgChart1"/>
    <dgm:cxn modelId="{37256FB5-A0E0-4C35-81A0-B7031AE40685}" type="presParOf" srcId="{58E11C6B-B1CF-407E-8D77-C3D90767BB95}" destId="{AB51DA3F-1ADE-43DC-90D6-BDFAC3A9DB53}" srcOrd="1" destOrd="0" presId="urn:microsoft.com/office/officeart/2005/8/layout/orgChart1"/>
    <dgm:cxn modelId="{6EC41193-D515-481C-AF4B-DAAF0EBFBC8C}" type="presParOf" srcId="{85192D62-01F7-4840-A8D5-D80265B5154F}" destId="{935F15ED-6F4D-451E-AFDD-203860E56F32}" srcOrd="1" destOrd="0" presId="urn:microsoft.com/office/officeart/2005/8/layout/orgChart1"/>
    <dgm:cxn modelId="{6B7C3B4F-EADC-4B07-8EE5-2F806DAA4630}" type="presParOf" srcId="{85192D62-01F7-4840-A8D5-D80265B5154F}" destId="{6FA10E14-154E-4E61-A6D6-3B158B260D55}" srcOrd="2" destOrd="0" presId="urn:microsoft.com/office/officeart/2005/8/layout/orgChart1"/>
    <dgm:cxn modelId="{89035803-095E-48B8-9E88-1C163336F2C0}" type="presParOf" srcId="{B874EA62-E480-48BA-AC16-E57FC39916F2}" destId="{698A2AE7-883F-414C-BE13-C4075662B48A}"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E88948-CE05-4A45-8969-4AE562DF6B53}"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IN"/>
        </a:p>
      </dgm:t>
    </dgm:pt>
    <dgm:pt modelId="{467B5459-38FA-4A94-9328-7F6082724417}">
      <dgm:prSet phldrT="[Text]"/>
      <dgm:spPr/>
      <dgm:t>
        <a:bodyPr/>
        <a:lstStyle/>
        <a:p>
          <a:pPr>
            <a:buNone/>
          </a:pPr>
          <a:r>
            <a:rPr lang="en-IN" b="1" dirty="0"/>
            <a:t>Nature</a:t>
          </a:r>
          <a:endParaRPr lang="en-IN" dirty="0"/>
        </a:p>
      </dgm:t>
    </dgm:pt>
    <dgm:pt modelId="{BAD7090F-F967-45CB-9092-118363EA80F3}" type="parTrans" cxnId="{68AB2441-7230-4B06-BE77-E797CC3A2519}">
      <dgm:prSet/>
      <dgm:spPr/>
      <dgm:t>
        <a:bodyPr/>
        <a:lstStyle/>
        <a:p>
          <a:endParaRPr lang="en-IN"/>
        </a:p>
      </dgm:t>
    </dgm:pt>
    <dgm:pt modelId="{E0BC02F9-4911-42CB-8598-817730A4EA9C}" type="sibTrans" cxnId="{68AB2441-7230-4B06-BE77-E797CC3A2519}">
      <dgm:prSet/>
      <dgm:spPr/>
      <dgm:t>
        <a:bodyPr/>
        <a:lstStyle/>
        <a:p>
          <a:endParaRPr lang="en-IN"/>
        </a:p>
      </dgm:t>
    </dgm:pt>
    <dgm:pt modelId="{B84EF3E8-FF74-4D32-B8E6-72EE4E7304BF}">
      <dgm:prSet phldrT="[Text]"/>
      <dgm:spPr/>
      <dgm:t>
        <a:bodyPr/>
        <a:lstStyle/>
        <a:p>
          <a:r>
            <a:rPr lang="en-IN" dirty="0"/>
            <a:t>Development of the Brain </a:t>
          </a:r>
        </a:p>
      </dgm:t>
    </dgm:pt>
    <dgm:pt modelId="{B99C2BDC-DE1C-4806-A7D5-2B321731FC00}" type="parTrans" cxnId="{EB902CA1-4540-47A1-B76E-411E9286B6CB}">
      <dgm:prSet/>
      <dgm:spPr/>
      <dgm:t>
        <a:bodyPr/>
        <a:lstStyle/>
        <a:p>
          <a:endParaRPr lang="en-IN"/>
        </a:p>
      </dgm:t>
    </dgm:pt>
    <dgm:pt modelId="{A2251C9D-02A9-44D8-8830-0CD8B265A22F}" type="sibTrans" cxnId="{EB902CA1-4540-47A1-B76E-411E9286B6CB}">
      <dgm:prSet/>
      <dgm:spPr/>
      <dgm:t>
        <a:bodyPr/>
        <a:lstStyle/>
        <a:p>
          <a:endParaRPr lang="en-IN"/>
        </a:p>
      </dgm:t>
    </dgm:pt>
    <dgm:pt modelId="{263362AB-FC5A-4E59-827B-848FF9FC8BF9}">
      <dgm:prSet/>
      <dgm:spPr/>
      <dgm:t>
        <a:bodyPr/>
        <a:lstStyle/>
        <a:p>
          <a:r>
            <a:rPr lang="en-IN"/>
            <a:t>Changes in the Hormones</a:t>
          </a:r>
          <a:endParaRPr lang="en-IN" dirty="0"/>
        </a:p>
      </dgm:t>
    </dgm:pt>
    <dgm:pt modelId="{F9E5AFC6-CDE3-495A-A283-5844C4900557}" type="parTrans" cxnId="{AE03AC2C-35D3-4CAB-AA93-FE710585F08E}">
      <dgm:prSet/>
      <dgm:spPr/>
      <dgm:t>
        <a:bodyPr/>
        <a:lstStyle/>
        <a:p>
          <a:endParaRPr lang="en-IN"/>
        </a:p>
      </dgm:t>
    </dgm:pt>
    <dgm:pt modelId="{30250CCD-CEAD-448D-85A3-89B690DCA773}" type="sibTrans" cxnId="{AE03AC2C-35D3-4CAB-AA93-FE710585F08E}">
      <dgm:prSet/>
      <dgm:spPr/>
      <dgm:t>
        <a:bodyPr/>
        <a:lstStyle/>
        <a:p>
          <a:endParaRPr lang="en-IN"/>
        </a:p>
      </dgm:t>
    </dgm:pt>
    <dgm:pt modelId="{510B6162-B0DE-4004-B3A5-9760C081E1DA}">
      <dgm:prSet/>
      <dgm:spPr/>
      <dgm:t>
        <a:bodyPr/>
        <a:lstStyle/>
        <a:p>
          <a:r>
            <a:rPr lang="en-IN" dirty="0"/>
            <a:t>Sensitivity of Emotions</a:t>
          </a:r>
        </a:p>
      </dgm:t>
    </dgm:pt>
    <dgm:pt modelId="{FA588EC8-64B8-4B5F-B3FC-094F2DF2A081}" type="parTrans" cxnId="{5ADAFC02-6E82-4AFD-9E3A-0B3704E70295}">
      <dgm:prSet/>
      <dgm:spPr/>
      <dgm:t>
        <a:bodyPr/>
        <a:lstStyle/>
        <a:p>
          <a:endParaRPr lang="en-IN"/>
        </a:p>
      </dgm:t>
    </dgm:pt>
    <dgm:pt modelId="{BE5CF8A1-8688-4A1A-8487-8B58B6194604}" type="sibTrans" cxnId="{5ADAFC02-6E82-4AFD-9E3A-0B3704E70295}">
      <dgm:prSet/>
      <dgm:spPr/>
      <dgm:t>
        <a:bodyPr/>
        <a:lstStyle/>
        <a:p>
          <a:endParaRPr lang="en-IN"/>
        </a:p>
      </dgm:t>
    </dgm:pt>
    <dgm:pt modelId="{C70B57D4-5B81-4226-8691-1CDB12D3079B}" type="pres">
      <dgm:prSet presAssocID="{B4E88948-CE05-4A45-8969-4AE562DF6B53}" presName="hierChild1" presStyleCnt="0">
        <dgm:presLayoutVars>
          <dgm:orgChart val="1"/>
          <dgm:chPref val="1"/>
          <dgm:dir/>
          <dgm:animOne val="branch"/>
          <dgm:animLvl val="lvl"/>
          <dgm:resizeHandles/>
        </dgm:presLayoutVars>
      </dgm:prSet>
      <dgm:spPr/>
    </dgm:pt>
    <dgm:pt modelId="{E7EA173E-CD76-481F-AA2C-79CAC7248B82}" type="pres">
      <dgm:prSet presAssocID="{467B5459-38FA-4A94-9328-7F6082724417}" presName="hierRoot1" presStyleCnt="0">
        <dgm:presLayoutVars>
          <dgm:hierBranch val="init"/>
        </dgm:presLayoutVars>
      </dgm:prSet>
      <dgm:spPr/>
    </dgm:pt>
    <dgm:pt modelId="{63D6A327-7B12-41E0-9DD8-5C9A4469DDAA}" type="pres">
      <dgm:prSet presAssocID="{467B5459-38FA-4A94-9328-7F6082724417}" presName="rootComposite1" presStyleCnt="0"/>
      <dgm:spPr/>
    </dgm:pt>
    <dgm:pt modelId="{C54A8526-0B92-4F2F-9807-873DD86A6BB8}" type="pres">
      <dgm:prSet presAssocID="{467B5459-38FA-4A94-9328-7F6082724417}" presName="rootText1" presStyleLbl="node0" presStyleIdx="0" presStyleCnt="1">
        <dgm:presLayoutVars>
          <dgm:chPref val="3"/>
        </dgm:presLayoutVars>
      </dgm:prSet>
      <dgm:spPr/>
    </dgm:pt>
    <dgm:pt modelId="{4826BA57-1B86-4194-A12D-B312473BFCB7}" type="pres">
      <dgm:prSet presAssocID="{467B5459-38FA-4A94-9328-7F6082724417}" presName="rootConnector1" presStyleLbl="node1" presStyleIdx="0" presStyleCnt="0"/>
      <dgm:spPr/>
    </dgm:pt>
    <dgm:pt modelId="{D53BAB43-28B3-475A-974B-7D4AE2A764B1}" type="pres">
      <dgm:prSet presAssocID="{467B5459-38FA-4A94-9328-7F6082724417}" presName="hierChild2" presStyleCnt="0"/>
      <dgm:spPr/>
    </dgm:pt>
    <dgm:pt modelId="{D1142217-C0A7-4124-B2C5-F2289C1A5115}" type="pres">
      <dgm:prSet presAssocID="{B99C2BDC-DE1C-4806-A7D5-2B321731FC00}" presName="Name37" presStyleLbl="parChTrans1D2" presStyleIdx="0" presStyleCnt="3" custSzY="238944"/>
      <dgm:spPr/>
    </dgm:pt>
    <dgm:pt modelId="{EE6BA725-E7E4-430A-93FF-663AC9EC1864}" type="pres">
      <dgm:prSet presAssocID="{B84EF3E8-FF74-4D32-B8E6-72EE4E7304BF}" presName="hierRoot2" presStyleCnt="0">
        <dgm:presLayoutVars>
          <dgm:hierBranch val="init"/>
        </dgm:presLayoutVars>
      </dgm:prSet>
      <dgm:spPr/>
    </dgm:pt>
    <dgm:pt modelId="{F27E8184-9863-4B40-A0FE-277B5704BECF}" type="pres">
      <dgm:prSet presAssocID="{B84EF3E8-FF74-4D32-B8E6-72EE4E7304BF}" presName="rootComposite" presStyleCnt="0"/>
      <dgm:spPr/>
    </dgm:pt>
    <dgm:pt modelId="{F1A1313E-7179-4293-9A33-DA7FB7BCD7B2}" type="pres">
      <dgm:prSet presAssocID="{B84EF3E8-FF74-4D32-B8E6-72EE4E7304BF}" presName="rootText" presStyleLbl="node2" presStyleIdx="0" presStyleCnt="3" custScaleY="125107">
        <dgm:presLayoutVars>
          <dgm:chPref val="3"/>
        </dgm:presLayoutVars>
      </dgm:prSet>
      <dgm:spPr/>
    </dgm:pt>
    <dgm:pt modelId="{CB82C261-60D5-48E4-AD6E-7CD1E018590D}" type="pres">
      <dgm:prSet presAssocID="{B84EF3E8-FF74-4D32-B8E6-72EE4E7304BF}" presName="rootConnector" presStyleLbl="node2" presStyleIdx="0" presStyleCnt="3"/>
      <dgm:spPr/>
    </dgm:pt>
    <dgm:pt modelId="{FA128463-81F9-4C72-A895-019C9C9214C7}" type="pres">
      <dgm:prSet presAssocID="{B84EF3E8-FF74-4D32-B8E6-72EE4E7304BF}" presName="hierChild4" presStyleCnt="0"/>
      <dgm:spPr/>
    </dgm:pt>
    <dgm:pt modelId="{14BC4F7A-145B-467C-9F48-4165D1C028D4}" type="pres">
      <dgm:prSet presAssocID="{B84EF3E8-FF74-4D32-B8E6-72EE4E7304BF}" presName="hierChild5" presStyleCnt="0"/>
      <dgm:spPr/>
    </dgm:pt>
    <dgm:pt modelId="{4D758B0F-B8F8-45C8-A6F7-699881063D8C}" type="pres">
      <dgm:prSet presAssocID="{F9E5AFC6-CDE3-495A-A283-5844C4900557}" presName="Name37" presStyleLbl="parChTrans1D2" presStyleIdx="1" presStyleCnt="3" custSzY="238944"/>
      <dgm:spPr/>
    </dgm:pt>
    <dgm:pt modelId="{05AD320E-293A-4DC3-9B5B-B4511003BEE4}" type="pres">
      <dgm:prSet presAssocID="{263362AB-FC5A-4E59-827B-848FF9FC8BF9}" presName="hierRoot2" presStyleCnt="0">
        <dgm:presLayoutVars>
          <dgm:hierBranch val="init"/>
        </dgm:presLayoutVars>
      </dgm:prSet>
      <dgm:spPr/>
    </dgm:pt>
    <dgm:pt modelId="{3F97A843-6BAA-4FBF-A1F1-F0C7D609A018}" type="pres">
      <dgm:prSet presAssocID="{263362AB-FC5A-4E59-827B-848FF9FC8BF9}" presName="rootComposite" presStyleCnt="0"/>
      <dgm:spPr/>
    </dgm:pt>
    <dgm:pt modelId="{54FA3DFB-550F-43E8-AF9F-C2D910BB34E1}" type="pres">
      <dgm:prSet presAssocID="{263362AB-FC5A-4E59-827B-848FF9FC8BF9}" presName="rootText" presStyleLbl="node2" presStyleIdx="1" presStyleCnt="3" custScaleY="125107">
        <dgm:presLayoutVars>
          <dgm:chPref val="3"/>
        </dgm:presLayoutVars>
      </dgm:prSet>
      <dgm:spPr/>
    </dgm:pt>
    <dgm:pt modelId="{75EA1EE3-A0DC-4A52-8B84-E87A4CBAD436}" type="pres">
      <dgm:prSet presAssocID="{263362AB-FC5A-4E59-827B-848FF9FC8BF9}" presName="rootConnector" presStyleLbl="node2" presStyleIdx="1" presStyleCnt="3"/>
      <dgm:spPr/>
    </dgm:pt>
    <dgm:pt modelId="{89DFB518-B783-4A1C-974F-C61CCD943470}" type="pres">
      <dgm:prSet presAssocID="{263362AB-FC5A-4E59-827B-848FF9FC8BF9}" presName="hierChild4" presStyleCnt="0"/>
      <dgm:spPr/>
    </dgm:pt>
    <dgm:pt modelId="{08CC454A-865A-42BC-A743-90A73BEEBC13}" type="pres">
      <dgm:prSet presAssocID="{263362AB-FC5A-4E59-827B-848FF9FC8BF9}" presName="hierChild5" presStyleCnt="0"/>
      <dgm:spPr/>
    </dgm:pt>
    <dgm:pt modelId="{13FE20BE-D4B3-45AD-B996-4DF69AB6E319}" type="pres">
      <dgm:prSet presAssocID="{FA588EC8-64B8-4B5F-B3FC-094F2DF2A081}" presName="Name37" presStyleLbl="parChTrans1D2" presStyleIdx="2" presStyleCnt="3" custSzY="238944"/>
      <dgm:spPr/>
    </dgm:pt>
    <dgm:pt modelId="{28B0135D-BB16-43B4-960F-E6816BB1E84B}" type="pres">
      <dgm:prSet presAssocID="{510B6162-B0DE-4004-B3A5-9760C081E1DA}" presName="hierRoot2" presStyleCnt="0">
        <dgm:presLayoutVars>
          <dgm:hierBranch val="init"/>
        </dgm:presLayoutVars>
      </dgm:prSet>
      <dgm:spPr/>
    </dgm:pt>
    <dgm:pt modelId="{088014AF-31B2-4630-93A1-5B27B9A3A016}" type="pres">
      <dgm:prSet presAssocID="{510B6162-B0DE-4004-B3A5-9760C081E1DA}" presName="rootComposite" presStyleCnt="0"/>
      <dgm:spPr/>
    </dgm:pt>
    <dgm:pt modelId="{FBC8A99A-B479-4808-A135-269228F369B9}" type="pres">
      <dgm:prSet presAssocID="{510B6162-B0DE-4004-B3A5-9760C081E1DA}" presName="rootText" presStyleLbl="node2" presStyleIdx="2" presStyleCnt="3" custScaleY="125107">
        <dgm:presLayoutVars>
          <dgm:chPref val="3"/>
        </dgm:presLayoutVars>
      </dgm:prSet>
      <dgm:spPr/>
    </dgm:pt>
    <dgm:pt modelId="{C45DB18A-7A1C-4F18-A51A-6538BAF8C557}" type="pres">
      <dgm:prSet presAssocID="{510B6162-B0DE-4004-B3A5-9760C081E1DA}" presName="rootConnector" presStyleLbl="node2" presStyleIdx="2" presStyleCnt="3"/>
      <dgm:spPr/>
    </dgm:pt>
    <dgm:pt modelId="{C425486D-C323-4DE6-BAD5-C527118AB709}" type="pres">
      <dgm:prSet presAssocID="{510B6162-B0DE-4004-B3A5-9760C081E1DA}" presName="hierChild4" presStyleCnt="0"/>
      <dgm:spPr/>
    </dgm:pt>
    <dgm:pt modelId="{41690C00-BFDB-4B26-AF76-8B59970325CD}" type="pres">
      <dgm:prSet presAssocID="{510B6162-B0DE-4004-B3A5-9760C081E1DA}" presName="hierChild5" presStyleCnt="0"/>
      <dgm:spPr/>
    </dgm:pt>
    <dgm:pt modelId="{D02B17BC-D4EA-407D-A005-F6DBC55284A1}" type="pres">
      <dgm:prSet presAssocID="{467B5459-38FA-4A94-9328-7F6082724417}" presName="hierChild3" presStyleCnt="0"/>
      <dgm:spPr/>
    </dgm:pt>
  </dgm:ptLst>
  <dgm:cxnLst>
    <dgm:cxn modelId="{5ADAFC02-6E82-4AFD-9E3A-0B3704E70295}" srcId="{467B5459-38FA-4A94-9328-7F6082724417}" destId="{510B6162-B0DE-4004-B3A5-9760C081E1DA}" srcOrd="2" destOrd="0" parTransId="{FA588EC8-64B8-4B5F-B3FC-094F2DF2A081}" sibTransId="{BE5CF8A1-8688-4A1A-8487-8B58B6194604}"/>
    <dgm:cxn modelId="{AF8D8207-E2C8-418A-AFE1-71A912A9EADB}" type="presOf" srcId="{B99C2BDC-DE1C-4806-A7D5-2B321731FC00}" destId="{D1142217-C0A7-4124-B2C5-F2289C1A5115}" srcOrd="0" destOrd="0" presId="urn:microsoft.com/office/officeart/2005/8/layout/orgChart1"/>
    <dgm:cxn modelId="{AF3B650D-0A17-4186-BA1F-F2FFA34F4886}" type="presOf" srcId="{FA588EC8-64B8-4B5F-B3FC-094F2DF2A081}" destId="{13FE20BE-D4B3-45AD-B996-4DF69AB6E319}" srcOrd="0" destOrd="0" presId="urn:microsoft.com/office/officeart/2005/8/layout/orgChart1"/>
    <dgm:cxn modelId="{AE03AC2C-35D3-4CAB-AA93-FE710585F08E}" srcId="{467B5459-38FA-4A94-9328-7F6082724417}" destId="{263362AB-FC5A-4E59-827B-848FF9FC8BF9}" srcOrd="1" destOrd="0" parTransId="{F9E5AFC6-CDE3-495A-A283-5844C4900557}" sibTransId="{30250CCD-CEAD-448D-85A3-89B690DCA773}"/>
    <dgm:cxn modelId="{DB7E1B3C-A0E5-4061-B964-8E922E175392}" type="presOf" srcId="{263362AB-FC5A-4E59-827B-848FF9FC8BF9}" destId="{75EA1EE3-A0DC-4A52-8B84-E87A4CBAD436}" srcOrd="1" destOrd="0" presId="urn:microsoft.com/office/officeart/2005/8/layout/orgChart1"/>
    <dgm:cxn modelId="{68AB2441-7230-4B06-BE77-E797CC3A2519}" srcId="{B4E88948-CE05-4A45-8969-4AE562DF6B53}" destId="{467B5459-38FA-4A94-9328-7F6082724417}" srcOrd="0" destOrd="0" parTransId="{BAD7090F-F967-45CB-9092-118363EA80F3}" sibTransId="{E0BC02F9-4911-42CB-8598-817730A4EA9C}"/>
    <dgm:cxn modelId="{01F8EF60-C2DE-4E82-8577-DD7BA56F696A}" type="presOf" srcId="{B84EF3E8-FF74-4D32-B8E6-72EE4E7304BF}" destId="{F1A1313E-7179-4293-9A33-DA7FB7BCD7B2}" srcOrd="0" destOrd="0" presId="urn:microsoft.com/office/officeart/2005/8/layout/orgChart1"/>
    <dgm:cxn modelId="{64B12563-F3F4-4BE5-8894-73B81631463F}" type="presOf" srcId="{510B6162-B0DE-4004-B3A5-9760C081E1DA}" destId="{FBC8A99A-B479-4808-A135-269228F369B9}" srcOrd="0" destOrd="0" presId="urn:microsoft.com/office/officeart/2005/8/layout/orgChart1"/>
    <dgm:cxn modelId="{7CFCB582-5C99-40D3-A0FC-3326E7437761}" type="presOf" srcId="{B4E88948-CE05-4A45-8969-4AE562DF6B53}" destId="{C70B57D4-5B81-4226-8691-1CDB12D3079B}" srcOrd="0" destOrd="0" presId="urn:microsoft.com/office/officeart/2005/8/layout/orgChart1"/>
    <dgm:cxn modelId="{EB902CA1-4540-47A1-B76E-411E9286B6CB}" srcId="{467B5459-38FA-4A94-9328-7F6082724417}" destId="{B84EF3E8-FF74-4D32-B8E6-72EE4E7304BF}" srcOrd="0" destOrd="0" parTransId="{B99C2BDC-DE1C-4806-A7D5-2B321731FC00}" sibTransId="{A2251C9D-02A9-44D8-8830-0CD8B265A22F}"/>
    <dgm:cxn modelId="{D6AE3EA5-91E6-4209-BA3C-7B55ECC41DD6}" type="presOf" srcId="{510B6162-B0DE-4004-B3A5-9760C081E1DA}" destId="{C45DB18A-7A1C-4F18-A51A-6538BAF8C557}" srcOrd="1" destOrd="0" presId="urn:microsoft.com/office/officeart/2005/8/layout/orgChart1"/>
    <dgm:cxn modelId="{279A12AA-BE6F-4290-86B8-EFAC101C9091}" type="presOf" srcId="{467B5459-38FA-4A94-9328-7F6082724417}" destId="{C54A8526-0B92-4F2F-9807-873DD86A6BB8}" srcOrd="0" destOrd="0" presId="urn:microsoft.com/office/officeart/2005/8/layout/orgChart1"/>
    <dgm:cxn modelId="{758FE0AC-F14E-4876-84D5-E8CA99F26F1F}" type="presOf" srcId="{F9E5AFC6-CDE3-495A-A283-5844C4900557}" destId="{4D758B0F-B8F8-45C8-A6F7-699881063D8C}" srcOrd="0" destOrd="0" presId="urn:microsoft.com/office/officeart/2005/8/layout/orgChart1"/>
    <dgm:cxn modelId="{562514D8-F982-4687-A418-5A25F80BF2DD}" type="presOf" srcId="{263362AB-FC5A-4E59-827B-848FF9FC8BF9}" destId="{54FA3DFB-550F-43E8-AF9F-C2D910BB34E1}" srcOrd="0" destOrd="0" presId="urn:microsoft.com/office/officeart/2005/8/layout/orgChart1"/>
    <dgm:cxn modelId="{2EA918D9-856F-4E2D-9C5C-4B7E43E07899}" type="presOf" srcId="{B84EF3E8-FF74-4D32-B8E6-72EE4E7304BF}" destId="{CB82C261-60D5-48E4-AD6E-7CD1E018590D}" srcOrd="1" destOrd="0" presId="urn:microsoft.com/office/officeart/2005/8/layout/orgChart1"/>
    <dgm:cxn modelId="{18DBDBE2-5CC7-4E0F-B90A-1FEC552401AF}" type="presOf" srcId="{467B5459-38FA-4A94-9328-7F6082724417}" destId="{4826BA57-1B86-4194-A12D-B312473BFCB7}" srcOrd="1" destOrd="0" presId="urn:microsoft.com/office/officeart/2005/8/layout/orgChart1"/>
    <dgm:cxn modelId="{1499E47A-67BC-41AF-8222-2A5D4F8CCBC5}" type="presParOf" srcId="{C70B57D4-5B81-4226-8691-1CDB12D3079B}" destId="{E7EA173E-CD76-481F-AA2C-79CAC7248B82}" srcOrd="0" destOrd="0" presId="urn:microsoft.com/office/officeart/2005/8/layout/orgChart1"/>
    <dgm:cxn modelId="{1610C9ED-4A65-4EEC-BCCB-2D50A467296E}" type="presParOf" srcId="{E7EA173E-CD76-481F-AA2C-79CAC7248B82}" destId="{63D6A327-7B12-41E0-9DD8-5C9A4469DDAA}" srcOrd="0" destOrd="0" presId="urn:microsoft.com/office/officeart/2005/8/layout/orgChart1"/>
    <dgm:cxn modelId="{BAEE274E-AB0C-49B3-855A-20442FDD3430}" type="presParOf" srcId="{63D6A327-7B12-41E0-9DD8-5C9A4469DDAA}" destId="{C54A8526-0B92-4F2F-9807-873DD86A6BB8}" srcOrd="0" destOrd="0" presId="urn:microsoft.com/office/officeart/2005/8/layout/orgChart1"/>
    <dgm:cxn modelId="{76E1ED5E-4CA5-453F-AA67-911140D04BE7}" type="presParOf" srcId="{63D6A327-7B12-41E0-9DD8-5C9A4469DDAA}" destId="{4826BA57-1B86-4194-A12D-B312473BFCB7}" srcOrd="1" destOrd="0" presId="urn:microsoft.com/office/officeart/2005/8/layout/orgChart1"/>
    <dgm:cxn modelId="{97F3BE16-0AFC-4E75-A3FA-A3796DFD0D5B}" type="presParOf" srcId="{E7EA173E-CD76-481F-AA2C-79CAC7248B82}" destId="{D53BAB43-28B3-475A-974B-7D4AE2A764B1}" srcOrd="1" destOrd="0" presId="urn:microsoft.com/office/officeart/2005/8/layout/orgChart1"/>
    <dgm:cxn modelId="{17BF3271-DC1C-4754-A6D8-E32C089D5969}" type="presParOf" srcId="{D53BAB43-28B3-475A-974B-7D4AE2A764B1}" destId="{D1142217-C0A7-4124-B2C5-F2289C1A5115}" srcOrd="0" destOrd="0" presId="urn:microsoft.com/office/officeart/2005/8/layout/orgChart1"/>
    <dgm:cxn modelId="{03013A15-BA32-4354-97A1-940609F8174C}" type="presParOf" srcId="{D53BAB43-28B3-475A-974B-7D4AE2A764B1}" destId="{EE6BA725-E7E4-430A-93FF-663AC9EC1864}" srcOrd="1" destOrd="0" presId="urn:microsoft.com/office/officeart/2005/8/layout/orgChart1"/>
    <dgm:cxn modelId="{45A9D713-3A77-41AC-BC21-63D25DCCC45B}" type="presParOf" srcId="{EE6BA725-E7E4-430A-93FF-663AC9EC1864}" destId="{F27E8184-9863-4B40-A0FE-277B5704BECF}" srcOrd="0" destOrd="0" presId="urn:microsoft.com/office/officeart/2005/8/layout/orgChart1"/>
    <dgm:cxn modelId="{2A02D945-EE69-4788-BCDE-0729F1D64A6F}" type="presParOf" srcId="{F27E8184-9863-4B40-A0FE-277B5704BECF}" destId="{F1A1313E-7179-4293-9A33-DA7FB7BCD7B2}" srcOrd="0" destOrd="0" presId="urn:microsoft.com/office/officeart/2005/8/layout/orgChart1"/>
    <dgm:cxn modelId="{AF104F71-7C86-4BD2-9A85-2C89498A3A65}" type="presParOf" srcId="{F27E8184-9863-4B40-A0FE-277B5704BECF}" destId="{CB82C261-60D5-48E4-AD6E-7CD1E018590D}" srcOrd="1" destOrd="0" presId="urn:microsoft.com/office/officeart/2005/8/layout/orgChart1"/>
    <dgm:cxn modelId="{8444F00D-FB9F-4EA5-BBDF-B26785505FEC}" type="presParOf" srcId="{EE6BA725-E7E4-430A-93FF-663AC9EC1864}" destId="{FA128463-81F9-4C72-A895-019C9C9214C7}" srcOrd="1" destOrd="0" presId="urn:microsoft.com/office/officeart/2005/8/layout/orgChart1"/>
    <dgm:cxn modelId="{08F96111-601A-4CBF-93DA-1690311EF5B7}" type="presParOf" srcId="{EE6BA725-E7E4-430A-93FF-663AC9EC1864}" destId="{14BC4F7A-145B-467C-9F48-4165D1C028D4}" srcOrd="2" destOrd="0" presId="urn:microsoft.com/office/officeart/2005/8/layout/orgChart1"/>
    <dgm:cxn modelId="{AF535A4A-4725-4387-96E5-677CA1651749}" type="presParOf" srcId="{D53BAB43-28B3-475A-974B-7D4AE2A764B1}" destId="{4D758B0F-B8F8-45C8-A6F7-699881063D8C}" srcOrd="2" destOrd="0" presId="urn:microsoft.com/office/officeart/2005/8/layout/orgChart1"/>
    <dgm:cxn modelId="{6400CF70-2FE3-479A-A7DC-D7733B490611}" type="presParOf" srcId="{D53BAB43-28B3-475A-974B-7D4AE2A764B1}" destId="{05AD320E-293A-4DC3-9B5B-B4511003BEE4}" srcOrd="3" destOrd="0" presId="urn:microsoft.com/office/officeart/2005/8/layout/orgChart1"/>
    <dgm:cxn modelId="{CDBCF818-8A19-4E91-B4FD-BA9AB501DD1F}" type="presParOf" srcId="{05AD320E-293A-4DC3-9B5B-B4511003BEE4}" destId="{3F97A843-6BAA-4FBF-A1F1-F0C7D609A018}" srcOrd="0" destOrd="0" presId="urn:microsoft.com/office/officeart/2005/8/layout/orgChart1"/>
    <dgm:cxn modelId="{13B17898-9211-4125-B1AE-348D24B85810}" type="presParOf" srcId="{3F97A843-6BAA-4FBF-A1F1-F0C7D609A018}" destId="{54FA3DFB-550F-43E8-AF9F-C2D910BB34E1}" srcOrd="0" destOrd="0" presId="urn:microsoft.com/office/officeart/2005/8/layout/orgChart1"/>
    <dgm:cxn modelId="{D0F582B8-A28D-4B48-8C0E-BB46F7146A9F}" type="presParOf" srcId="{3F97A843-6BAA-4FBF-A1F1-F0C7D609A018}" destId="{75EA1EE3-A0DC-4A52-8B84-E87A4CBAD436}" srcOrd="1" destOrd="0" presId="urn:microsoft.com/office/officeart/2005/8/layout/orgChart1"/>
    <dgm:cxn modelId="{60BF0F93-7BC4-43A4-BA5E-C786504A7DF2}" type="presParOf" srcId="{05AD320E-293A-4DC3-9B5B-B4511003BEE4}" destId="{89DFB518-B783-4A1C-974F-C61CCD943470}" srcOrd="1" destOrd="0" presId="urn:microsoft.com/office/officeart/2005/8/layout/orgChart1"/>
    <dgm:cxn modelId="{27E3B656-6DF9-49D3-A371-431F93849263}" type="presParOf" srcId="{05AD320E-293A-4DC3-9B5B-B4511003BEE4}" destId="{08CC454A-865A-42BC-A743-90A73BEEBC13}" srcOrd="2" destOrd="0" presId="urn:microsoft.com/office/officeart/2005/8/layout/orgChart1"/>
    <dgm:cxn modelId="{5EA35DB8-8961-45FC-A338-36742FD59B91}" type="presParOf" srcId="{D53BAB43-28B3-475A-974B-7D4AE2A764B1}" destId="{13FE20BE-D4B3-45AD-B996-4DF69AB6E319}" srcOrd="4" destOrd="0" presId="urn:microsoft.com/office/officeart/2005/8/layout/orgChart1"/>
    <dgm:cxn modelId="{6EF0C611-2ED4-4C69-BD2F-A41C9C174732}" type="presParOf" srcId="{D53BAB43-28B3-475A-974B-7D4AE2A764B1}" destId="{28B0135D-BB16-43B4-960F-E6816BB1E84B}" srcOrd="5" destOrd="0" presId="urn:microsoft.com/office/officeart/2005/8/layout/orgChart1"/>
    <dgm:cxn modelId="{021F6CEE-B429-4632-A795-C91DD4F72C45}" type="presParOf" srcId="{28B0135D-BB16-43B4-960F-E6816BB1E84B}" destId="{088014AF-31B2-4630-93A1-5B27B9A3A016}" srcOrd="0" destOrd="0" presId="urn:microsoft.com/office/officeart/2005/8/layout/orgChart1"/>
    <dgm:cxn modelId="{1A1627BE-9C65-4001-9137-E8858427D51A}" type="presParOf" srcId="{088014AF-31B2-4630-93A1-5B27B9A3A016}" destId="{FBC8A99A-B479-4808-A135-269228F369B9}" srcOrd="0" destOrd="0" presId="urn:microsoft.com/office/officeart/2005/8/layout/orgChart1"/>
    <dgm:cxn modelId="{B2BD4533-8395-4A95-914D-844BE9F6B9F5}" type="presParOf" srcId="{088014AF-31B2-4630-93A1-5B27B9A3A016}" destId="{C45DB18A-7A1C-4F18-A51A-6538BAF8C557}" srcOrd="1" destOrd="0" presId="urn:microsoft.com/office/officeart/2005/8/layout/orgChart1"/>
    <dgm:cxn modelId="{CA3E8A8D-8E8C-485C-9A41-11519E914583}" type="presParOf" srcId="{28B0135D-BB16-43B4-960F-E6816BB1E84B}" destId="{C425486D-C323-4DE6-BAD5-C527118AB709}" srcOrd="1" destOrd="0" presId="urn:microsoft.com/office/officeart/2005/8/layout/orgChart1"/>
    <dgm:cxn modelId="{F12C5BBC-534F-4D7E-BCEC-697A421874FF}" type="presParOf" srcId="{28B0135D-BB16-43B4-960F-E6816BB1E84B}" destId="{41690C00-BFDB-4B26-AF76-8B59970325CD}" srcOrd="2" destOrd="0" presId="urn:microsoft.com/office/officeart/2005/8/layout/orgChart1"/>
    <dgm:cxn modelId="{D7B1116A-41B6-42C5-86F5-FFDB976D484E}" type="presParOf" srcId="{E7EA173E-CD76-481F-AA2C-79CAC7248B82}" destId="{D02B17BC-D4EA-407D-A005-F6DBC55284A1}"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8035756-6058-4779-82C2-A6A4D12CF4F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IN"/>
        </a:p>
      </dgm:t>
    </dgm:pt>
    <dgm:pt modelId="{9E2EFF60-881B-4F06-BAC0-25156B7FE4E8}">
      <dgm:prSet phldrT="[Text]"/>
      <dgm:spPr/>
      <dgm:t>
        <a:bodyPr/>
        <a:lstStyle/>
        <a:p>
          <a:pPr>
            <a:buNone/>
          </a:pPr>
          <a:r>
            <a:rPr lang="en-IN" b="1" dirty="0"/>
            <a:t>Nurture</a:t>
          </a:r>
          <a:endParaRPr lang="en-IN" dirty="0"/>
        </a:p>
      </dgm:t>
    </dgm:pt>
    <dgm:pt modelId="{AFB090DD-0C1A-4827-B38A-0D45EEC62D7A}" type="parTrans" cxnId="{624B521C-82E9-402A-B41D-7D7F514DAC40}">
      <dgm:prSet/>
      <dgm:spPr/>
      <dgm:t>
        <a:bodyPr/>
        <a:lstStyle/>
        <a:p>
          <a:endParaRPr lang="en-IN"/>
        </a:p>
      </dgm:t>
    </dgm:pt>
    <dgm:pt modelId="{724F7F6D-7974-49DF-A04C-D120046DCAB5}" type="sibTrans" cxnId="{624B521C-82E9-402A-B41D-7D7F514DAC40}">
      <dgm:prSet/>
      <dgm:spPr/>
      <dgm:t>
        <a:bodyPr/>
        <a:lstStyle/>
        <a:p>
          <a:endParaRPr lang="en-IN"/>
        </a:p>
      </dgm:t>
    </dgm:pt>
    <dgm:pt modelId="{44F800E6-2C97-4E90-AB0E-572251DFDBEC}">
      <dgm:prSet phldrT="[Text]"/>
      <dgm:spPr/>
      <dgm:t>
        <a:bodyPr/>
        <a:lstStyle/>
        <a:p>
          <a:r>
            <a:rPr lang="en-IN" dirty="0"/>
            <a:t>Circumstances of the Family </a:t>
          </a:r>
        </a:p>
      </dgm:t>
    </dgm:pt>
    <dgm:pt modelId="{E8D9BA20-3C05-46DA-B0D0-AE347C9B434C}" type="parTrans" cxnId="{821E094E-A209-44EC-9CE2-96A449CA438F}">
      <dgm:prSet/>
      <dgm:spPr/>
      <dgm:t>
        <a:bodyPr/>
        <a:lstStyle/>
        <a:p>
          <a:endParaRPr lang="en-IN"/>
        </a:p>
      </dgm:t>
    </dgm:pt>
    <dgm:pt modelId="{D701D08D-CA59-4D29-981B-C48F34AD9BBA}" type="sibTrans" cxnId="{821E094E-A209-44EC-9CE2-96A449CA438F}">
      <dgm:prSet/>
      <dgm:spPr/>
      <dgm:t>
        <a:bodyPr/>
        <a:lstStyle/>
        <a:p>
          <a:endParaRPr lang="en-IN"/>
        </a:p>
      </dgm:t>
    </dgm:pt>
    <dgm:pt modelId="{0655165D-69CB-42CB-9A25-00FD26E5693B}">
      <dgm:prSet/>
      <dgm:spPr/>
      <dgm:t>
        <a:bodyPr/>
        <a:lstStyle/>
        <a:p>
          <a:r>
            <a:rPr lang="en-IN" dirty="0"/>
            <a:t>Caregiving role</a:t>
          </a:r>
        </a:p>
      </dgm:t>
    </dgm:pt>
    <dgm:pt modelId="{D8732485-0533-4D91-B165-28DC0E06FF22}" type="parTrans" cxnId="{C32DB8BA-9DCA-4DE1-95F8-F9ED902C3025}">
      <dgm:prSet/>
      <dgm:spPr/>
      <dgm:t>
        <a:bodyPr/>
        <a:lstStyle/>
        <a:p>
          <a:endParaRPr lang="en-IN"/>
        </a:p>
      </dgm:t>
    </dgm:pt>
    <dgm:pt modelId="{EB59AEB7-CD0A-4D44-968A-EC4C6EB65F05}" type="sibTrans" cxnId="{C32DB8BA-9DCA-4DE1-95F8-F9ED902C3025}">
      <dgm:prSet/>
      <dgm:spPr/>
      <dgm:t>
        <a:bodyPr/>
        <a:lstStyle/>
        <a:p>
          <a:endParaRPr lang="en-IN"/>
        </a:p>
      </dgm:t>
    </dgm:pt>
    <dgm:pt modelId="{E53818F5-FBB5-4A69-BF27-4D50D8E46997}">
      <dgm:prSet/>
      <dgm:spPr/>
      <dgm:t>
        <a:bodyPr/>
        <a:lstStyle/>
        <a:p>
          <a:r>
            <a:rPr lang="en-IN" dirty="0"/>
            <a:t>Limited support systems</a:t>
          </a:r>
        </a:p>
      </dgm:t>
    </dgm:pt>
    <dgm:pt modelId="{FD15B80B-774C-4384-9B7F-5C3C3DA942A6}" type="parTrans" cxnId="{2FB9F417-96FC-4DF1-B235-E1767B4E8CA9}">
      <dgm:prSet/>
      <dgm:spPr/>
      <dgm:t>
        <a:bodyPr/>
        <a:lstStyle/>
        <a:p>
          <a:endParaRPr lang="en-IN"/>
        </a:p>
      </dgm:t>
    </dgm:pt>
    <dgm:pt modelId="{BD2ACC2C-9D93-418A-A2F3-D347CC1A7BE6}" type="sibTrans" cxnId="{2FB9F417-96FC-4DF1-B235-E1767B4E8CA9}">
      <dgm:prSet/>
      <dgm:spPr/>
      <dgm:t>
        <a:bodyPr/>
        <a:lstStyle/>
        <a:p>
          <a:endParaRPr lang="en-IN"/>
        </a:p>
      </dgm:t>
    </dgm:pt>
    <dgm:pt modelId="{B8C7B6EC-59AC-49B8-A780-08449F5E8EF1}">
      <dgm:prSet/>
      <dgm:spPr/>
      <dgm:t>
        <a:bodyPr/>
        <a:lstStyle/>
        <a:p>
          <a:r>
            <a:rPr lang="en-IN" dirty="0"/>
            <a:t>Social environment</a:t>
          </a:r>
        </a:p>
      </dgm:t>
    </dgm:pt>
    <dgm:pt modelId="{169A49AF-4F31-4286-98EC-E8DACA0411A0}" type="parTrans" cxnId="{73665093-22FC-414C-BE46-7BD6396A49C2}">
      <dgm:prSet/>
      <dgm:spPr/>
      <dgm:t>
        <a:bodyPr/>
        <a:lstStyle/>
        <a:p>
          <a:endParaRPr lang="en-IN"/>
        </a:p>
      </dgm:t>
    </dgm:pt>
    <dgm:pt modelId="{188BD11B-3F9F-4CA2-BDAA-51DCD61E1155}" type="sibTrans" cxnId="{73665093-22FC-414C-BE46-7BD6396A49C2}">
      <dgm:prSet/>
      <dgm:spPr/>
      <dgm:t>
        <a:bodyPr/>
        <a:lstStyle/>
        <a:p>
          <a:endParaRPr lang="en-IN"/>
        </a:p>
      </dgm:t>
    </dgm:pt>
    <dgm:pt modelId="{83308C65-DF58-44FE-AC7D-F1100AD82CA1}" type="pres">
      <dgm:prSet presAssocID="{88035756-6058-4779-82C2-A6A4D12CF4FB}" presName="hierChild1" presStyleCnt="0">
        <dgm:presLayoutVars>
          <dgm:orgChart val="1"/>
          <dgm:chPref val="1"/>
          <dgm:dir/>
          <dgm:animOne val="branch"/>
          <dgm:animLvl val="lvl"/>
          <dgm:resizeHandles/>
        </dgm:presLayoutVars>
      </dgm:prSet>
      <dgm:spPr/>
    </dgm:pt>
    <dgm:pt modelId="{5136A3B3-2B8C-4426-A79D-308FB7A66DB5}" type="pres">
      <dgm:prSet presAssocID="{9E2EFF60-881B-4F06-BAC0-25156B7FE4E8}" presName="hierRoot1" presStyleCnt="0">
        <dgm:presLayoutVars>
          <dgm:hierBranch val="init"/>
        </dgm:presLayoutVars>
      </dgm:prSet>
      <dgm:spPr/>
    </dgm:pt>
    <dgm:pt modelId="{D4EBBF22-3F5C-4BA8-A47F-C00692BA36DB}" type="pres">
      <dgm:prSet presAssocID="{9E2EFF60-881B-4F06-BAC0-25156B7FE4E8}" presName="rootComposite1" presStyleCnt="0"/>
      <dgm:spPr/>
    </dgm:pt>
    <dgm:pt modelId="{B0C7E28E-EADE-49BD-B988-80925000E31B}" type="pres">
      <dgm:prSet presAssocID="{9E2EFF60-881B-4F06-BAC0-25156B7FE4E8}" presName="rootText1" presStyleLbl="node0" presStyleIdx="0" presStyleCnt="1" custScaleX="133396" custScaleY="106554">
        <dgm:presLayoutVars>
          <dgm:chPref val="3"/>
        </dgm:presLayoutVars>
      </dgm:prSet>
      <dgm:spPr/>
    </dgm:pt>
    <dgm:pt modelId="{6C53AB65-B795-4173-908C-BC3609F98CBD}" type="pres">
      <dgm:prSet presAssocID="{9E2EFF60-881B-4F06-BAC0-25156B7FE4E8}" presName="rootConnector1" presStyleLbl="node1" presStyleIdx="0" presStyleCnt="0"/>
      <dgm:spPr/>
    </dgm:pt>
    <dgm:pt modelId="{78E77812-F71B-4059-B36A-64A4FC44D7AB}" type="pres">
      <dgm:prSet presAssocID="{9E2EFF60-881B-4F06-BAC0-25156B7FE4E8}" presName="hierChild2" presStyleCnt="0"/>
      <dgm:spPr/>
    </dgm:pt>
    <dgm:pt modelId="{257D69E2-C29A-44B3-B7CD-4AA1E48E62FD}" type="pres">
      <dgm:prSet presAssocID="{E8D9BA20-3C05-46DA-B0D0-AE347C9B434C}" presName="Name37" presStyleLbl="parChTrans1D2" presStyleIdx="0" presStyleCnt="4"/>
      <dgm:spPr/>
    </dgm:pt>
    <dgm:pt modelId="{438B57BA-DBA5-484D-83EF-85613FE2772F}" type="pres">
      <dgm:prSet presAssocID="{44F800E6-2C97-4E90-AB0E-572251DFDBEC}" presName="hierRoot2" presStyleCnt="0">
        <dgm:presLayoutVars>
          <dgm:hierBranch val="init"/>
        </dgm:presLayoutVars>
      </dgm:prSet>
      <dgm:spPr/>
    </dgm:pt>
    <dgm:pt modelId="{E5A01C62-5CC0-4222-9EB6-2099974138A5}" type="pres">
      <dgm:prSet presAssocID="{44F800E6-2C97-4E90-AB0E-572251DFDBEC}" presName="rootComposite" presStyleCnt="0"/>
      <dgm:spPr/>
    </dgm:pt>
    <dgm:pt modelId="{EFF19FE9-8261-4AF5-AA00-A7D447613EC0}" type="pres">
      <dgm:prSet presAssocID="{44F800E6-2C97-4E90-AB0E-572251DFDBEC}" presName="rootText" presStyleLbl="node2" presStyleIdx="0" presStyleCnt="4" custScaleY="142798">
        <dgm:presLayoutVars>
          <dgm:chPref val="3"/>
        </dgm:presLayoutVars>
      </dgm:prSet>
      <dgm:spPr/>
    </dgm:pt>
    <dgm:pt modelId="{089DBF4D-7011-44D8-9553-F38D0C7D5DEE}" type="pres">
      <dgm:prSet presAssocID="{44F800E6-2C97-4E90-AB0E-572251DFDBEC}" presName="rootConnector" presStyleLbl="node2" presStyleIdx="0" presStyleCnt="4"/>
      <dgm:spPr/>
    </dgm:pt>
    <dgm:pt modelId="{D8DD31F5-B518-4D11-8E5E-7FE791B4D673}" type="pres">
      <dgm:prSet presAssocID="{44F800E6-2C97-4E90-AB0E-572251DFDBEC}" presName="hierChild4" presStyleCnt="0"/>
      <dgm:spPr/>
    </dgm:pt>
    <dgm:pt modelId="{438E08C2-467D-40B2-99E4-8E8669AE6C00}" type="pres">
      <dgm:prSet presAssocID="{44F800E6-2C97-4E90-AB0E-572251DFDBEC}" presName="hierChild5" presStyleCnt="0"/>
      <dgm:spPr/>
    </dgm:pt>
    <dgm:pt modelId="{D520AF30-FD6A-4BD6-A429-55DD1811C06B}" type="pres">
      <dgm:prSet presAssocID="{D8732485-0533-4D91-B165-28DC0E06FF22}" presName="Name37" presStyleLbl="parChTrans1D2" presStyleIdx="1" presStyleCnt="4"/>
      <dgm:spPr/>
    </dgm:pt>
    <dgm:pt modelId="{9BEE8188-D5C9-40C6-9DB6-3AF85009DA41}" type="pres">
      <dgm:prSet presAssocID="{0655165D-69CB-42CB-9A25-00FD26E5693B}" presName="hierRoot2" presStyleCnt="0">
        <dgm:presLayoutVars>
          <dgm:hierBranch val="init"/>
        </dgm:presLayoutVars>
      </dgm:prSet>
      <dgm:spPr/>
    </dgm:pt>
    <dgm:pt modelId="{EA3DFA44-8850-42FB-ACB5-D2FC5F0C4E45}" type="pres">
      <dgm:prSet presAssocID="{0655165D-69CB-42CB-9A25-00FD26E5693B}" presName="rootComposite" presStyleCnt="0"/>
      <dgm:spPr/>
    </dgm:pt>
    <dgm:pt modelId="{BD8FCB80-0F88-4ECF-8835-7C33B437C9F2}" type="pres">
      <dgm:prSet presAssocID="{0655165D-69CB-42CB-9A25-00FD26E5693B}" presName="rootText" presStyleLbl="node2" presStyleIdx="1" presStyleCnt="4" custScaleY="142798">
        <dgm:presLayoutVars>
          <dgm:chPref val="3"/>
        </dgm:presLayoutVars>
      </dgm:prSet>
      <dgm:spPr/>
    </dgm:pt>
    <dgm:pt modelId="{A720CAAE-E12C-4387-A0EB-2723D81A0776}" type="pres">
      <dgm:prSet presAssocID="{0655165D-69CB-42CB-9A25-00FD26E5693B}" presName="rootConnector" presStyleLbl="node2" presStyleIdx="1" presStyleCnt="4"/>
      <dgm:spPr/>
    </dgm:pt>
    <dgm:pt modelId="{0A39763D-0858-4436-97F0-017B10B29B95}" type="pres">
      <dgm:prSet presAssocID="{0655165D-69CB-42CB-9A25-00FD26E5693B}" presName="hierChild4" presStyleCnt="0"/>
      <dgm:spPr/>
    </dgm:pt>
    <dgm:pt modelId="{1255F470-F3B3-4AA6-A8D2-D6F76650E293}" type="pres">
      <dgm:prSet presAssocID="{0655165D-69CB-42CB-9A25-00FD26E5693B}" presName="hierChild5" presStyleCnt="0"/>
      <dgm:spPr/>
    </dgm:pt>
    <dgm:pt modelId="{594C9D2B-0033-427C-A626-63B48AD69945}" type="pres">
      <dgm:prSet presAssocID="{FD15B80B-774C-4384-9B7F-5C3C3DA942A6}" presName="Name37" presStyleLbl="parChTrans1D2" presStyleIdx="2" presStyleCnt="4"/>
      <dgm:spPr/>
    </dgm:pt>
    <dgm:pt modelId="{14824439-498A-432F-BC15-F3BCA030C6B5}" type="pres">
      <dgm:prSet presAssocID="{E53818F5-FBB5-4A69-BF27-4D50D8E46997}" presName="hierRoot2" presStyleCnt="0">
        <dgm:presLayoutVars>
          <dgm:hierBranch val="init"/>
        </dgm:presLayoutVars>
      </dgm:prSet>
      <dgm:spPr/>
    </dgm:pt>
    <dgm:pt modelId="{482BF6F0-67BB-4FAF-83F9-8F86802B56EE}" type="pres">
      <dgm:prSet presAssocID="{E53818F5-FBB5-4A69-BF27-4D50D8E46997}" presName="rootComposite" presStyleCnt="0"/>
      <dgm:spPr/>
    </dgm:pt>
    <dgm:pt modelId="{6FF3AF36-EDD3-487D-8E97-27507ED468FE}" type="pres">
      <dgm:prSet presAssocID="{E53818F5-FBB5-4A69-BF27-4D50D8E46997}" presName="rootText" presStyleLbl="node2" presStyleIdx="2" presStyleCnt="4" custScaleY="142798">
        <dgm:presLayoutVars>
          <dgm:chPref val="3"/>
        </dgm:presLayoutVars>
      </dgm:prSet>
      <dgm:spPr/>
    </dgm:pt>
    <dgm:pt modelId="{F88C1989-AC19-4870-AFE4-1FFC7DA230AE}" type="pres">
      <dgm:prSet presAssocID="{E53818F5-FBB5-4A69-BF27-4D50D8E46997}" presName="rootConnector" presStyleLbl="node2" presStyleIdx="2" presStyleCnt="4"/>
      <dgm:spPr/>
    </dgm:pt>
    <dgm:pt modelId="{21B51DE2-6CC6-45D9-BC58-B84D975E086E}" type="pres">
      <dgm:prSet presAssocID="{E53818F5-FBB5-4A69-BF27-4D50D8E46997}" presName="hierChild4" presStyleCnt="0"/>
      <dgm:spPr/>
    </dgm:pt>
    <dgm:pt modelId="{3542EB4A-DFAD-4A15-B7B6-EFD756EFB75C}" type="pres">
      <dgm:prSet presAssocID="{E53818F5-FBB5-4A69-BF27-4D50D8E46997}" presName="hierChild5" presStyleCnt="0"/>
      <dgm:spPr/>
    </dgm:pt>
    <dgm:pt modelId="{A52B58C2-7C29-4387-BFD4-49FD25A0BE72}" type="pres">
      <dgm:prSet presAssocID="{169A49AF-4F31-4286-98EC-E8DACA0411A0}" presName="Name37" presStyleLbl="parChTrans1D2" presStyleIdx="3" presStyleCnt="4"/>
      <dgm:spPr/>
    </dgm:pt>
    <dgm:pt modelId="{C1E7B977-0F97-4448-8378-5D2FF40B8F39}" type="pres">
      <dgm:prSet presAssocID="{B8C7B6EC-59AC-49B8-A780-08449F5E8EF1}" presName="hierRoot2" presStyleCnt="0">
        <dgm:presLayoutVars>
          <dgm:hierBranch val="init"/>
        </dgm:presLayoutVars>
      </dgm:prSet>
      <dgm:spPr/>
    </dgm:pt>
    <dgm:pt modelId="{408B70D4-4AC4-444E-BDD0-10D13AA2ECEF}" type="pres">
      <dgm:prSet presAssocID="{B8C7B6EC-59AC-49B8-A780-08449F5E8EF1}" presName="rootComposite" presStyleCnt="0"/>
      <dgm:spPr/>
    </dgm:pt>
    <dgm:pt modelId="{0F20BD10-296F-4D42-8242-844313C20FD2}" type="pres">
      <dgm:prSet presAssocID="{B8C7B6EC-59AC-49B8-A780-08449F5E8EF1}" presName="rootText" presStyleLbl="node2" presStyleIdx="3" presStyleCnt="4" custScaleY="142798">
        <dgm:presLayoutVars>
          <dgm:chPref val="3"/>
        </dgm:presLayoutVars>
      </dgm:prSet>
      <dgm:spPr/>
    </dgm:pt>
    <dgm:pt modelId="{93089511-58FB-461F-ABC8-FA1B1EC1E0EF}" type="pres">
      <dgm:prSet presAssocID="{B8C7B6EC-59AC-49B8-A780-08449F5E8EF1}" presName="rootConnector" presStyleLbl="node2" presStyleIdx="3" presStyleCnt="4"/>
      <dgm:spPr/>
    </dgm:pt>
    <dgm:pt modelId="{A0B4CA8E-285D-4A98-9470-ED87CAD110AF}" type="pres">
      <dgm:prSet presAssocID="{B8C7B6EC-59AC-49B8-A780-08449F5E8EF1}" presName="hierChild4" presStyleCnt="0"/>
      <dgm:spPr/>
    </dgm:pt>
    <dgm:pt modelId="{13EC1AAD-636B-4BD6-9B17-91DAE85A3206}" type="pres">
      <dgm:prSet presAssocID="{B8C7B6EC-59AC-49B8-A780-08449F5E8EF1}" presName="hierChild5" presStyleCnt="0"/>
      <dgm:spPr/>
    </dgm:pt>
    <dgm:pt modelId="{BFCCA52D-4AA9-42DB-B802-12B3828E8B0B}" type="pres">
      <dgm:prSet presAssocID="{9E2EFF60-881B-4F06-BAC0-25156B7FE4E8}" presName="hierChild3" presStyleCnt="0"/>
      <dgm:spPr/>
    </dgm:pt>
  </dgm:ptLst>
  <dgm:cxnLst>
    <dgm:cxn modelId="{8668CE07-E35F-49D6-8700-CD3B9D888B6A}" type="presOf" srcId="{E8D9BA20-3C05-46DA-B0D0-AE347C9B434C}" destId="{257D69E2-C29A-44B3-B7CD-4AA1E48E62FD}" srcOrd="0" destOrd="0" presId="urn:microsoft.com/office/officeart/2005/8/layout/orgChart1"/>
    <dgm:cxn modelId="{2FB9F417-96FC-4DF1-B235-E1767B4E8CA9}" srcId="{9E2EFF60-881B-4F06-BAC0-25156B7FE4E8}" destId="{E53818F5-FBB5-4A69-BF27-4D50D8E46997}" srcOrd="2" destOrd="0" parTransId="{FD15B80B-774C-4384-9B7F-5C3C3DA942A6}" sibTransId="{BD2ACC2C-9D93-418A-A2F3-D347CC1A7BE6}"/>
    <dgm:cxn modelId="{7094A719-E940-4B0F-9ABD-4E477B4F255A}" type="presOf" srcId="{0655165D-69CB-42CB-9A25-00FD26E5693B}" destId="{A720CAAE-E12C-4387-A0EB-2723D81A0776}" srcOrd="1" destOrd="0" presId="urn:microsoft.com/office/officeart/2005/8/layout/orgChart1"/>
    <dgm:cxn modelId="{624B521C-82E9-402A-B41D-7D7F514DAC40}" srcId="{88035756-6058-4779-82C2-A6A4D12CF4FB}" destId="{9E2EFF60-881B-4F06-BAC0-25156B7FE4E8}" srcOrd="0" destOrd="0" parTransId="{AFB090DD-0C1A-4827-B38A-0D45EEC62D7A}" sibTransId="{724F7F6D-7974-49DF-A04C-D120046DCAB5}"/>
    <dgm:cxn modelId="{CEC40025-7185-4519-9FA8-0EAE1CEAE6D0}" type="presOf" srcId="{88035756-6058-4779-82C2-A6A4D12CF4FB}" destId="{83308C65-DF58-44FE-AC7D-F1100AD82CA1}" srcOrd="0" destOrd="0" presId="urn:microsoft.com/office/officeart/2005/8/layout/orgChart1"/>
    <dgm:cxn modelId="{07DEF839-3DC5-45D2-B15A-FCC03398DE01}" type="presOf" srcId="{44F800E6-2C97-4E90-AB0E-572251DFDBEC}" destId="{EFF19FE9-8261-4AF5-AA00-A7D447613EC0}" srcOrd="0" destOrd="0" presId="urn:microsoft.com/office/officeart/2005/8/layout/orgChart1"/>
    <dgm:cxn modelId="{F76E893A-6E28-4EED-A7BC-42D6B74D6B53}" type="presOf" srcId="{B8C7B6EC-59AC-49B8-A780-08449F5E8EF1}" destId="{93089511-58FB-461F-ABC8-FA1B1EC1E0EF}" srcOrd="1" destOrd="0" presId="urn:microsoft.com/office/officeart/2005/8/layout/orgChart1"/>
    <dgm:cxn modelId="{821E094E-A209-44EC-9CE2-96A449CA438F}" srcId="{9E2EFF60-881B-4F06-BAC0-25156B7FE4E8}" destId="{44F800E6-2C97-4E90-AB0E-572251DFDBEC}" srcOrd="0" destOrd="0" parTransId="{E8D9BA20-3C05-46DA-B0D0-AE347C9B434C}" sibTransId="{D701D08D-CA59-4D29-981B-C48F34AD9BBA}"/>
    <dgm:cxn modelId="{6DBD1766-A283-4D67-B419-B664917102DF}" type="presOf" srcId="{169A49AF-4F31-4286-98EC-E8DACA0411A0}" destId="{A52B58C2-7C29-4387-BFD4-49FD25A0BE72}" srcOrd="0" destOrd="0" presId="urn:microsoft.com/office/officeart/2005/8/layout/orgChart1"/>
    <dgm:cxn modelId="{37510B75-CCBC-43F1-82DA-20B13646B97F}" type="presOf" srcId="{FD15B80B-774C-4384-9B7F-5C3C3DA942A6}" destId="{594C9D2B-0033-427C-A626-63B48AD69945}" srcOrd="0" destOrd="0" presId="urn:microsoft.com/office/officeart/2005/8/layout/orgChart1"/>
    <dgm:cxn modelId="{FD73258C-B3A4-42F1-BB10-37D0C34D1302}" type="presOf" srcId="{9E2EFF60-881B-4F06-BAC0-25156B7FE4E8}" destId="{6C53AB65-B795-4173-908C-BC3609F98CBD}" srcOrd="1" destOrd="0" presId="urn:microsoft.com/office/officeart/2005/8/layout/orgChart1"/>
    <dgm:cxn modelId="{EDA5C78C-BC94-4FED-807F-AF393BFE53F0}" type="presOf" srcId="{9E2EFF60-881B-4F06-BAC0-25156B7FE4E8}" destId="{B0C7E28E-EADE-49BD-B988-80925000E31B}" srcOrd="0" destOrd="0" presId="urn:microsoft.com/office/officeart/2005/8/layout/orgChart1"/>
    <dgm:cxn modelId="{CD0EDB8C-9757-4427-9A00-B391C1964156}" type="presOf" srcId="{44F800E6-2C97-4E90-AB0E-572251DFDBEC}" destId="{089DBF4D-7011-44D8-9553-F38D0C7D5DEE}" srcOrd="1" destOrd="0" presId="urn:microsoft.com/office/officeart/2005/8/layout/orgChart1"/>
    <dgm:cxn modelId="{73665093-22FC-414C-BE46-7BD6396A49C2}" srcId="{9E2EFF60-881B-4F06-BAC0-25156B7FE4E8}" destId="{B8C7B6EC-59AC-49B8-A780-08449F5E8EF1}" srcOrd="3" destOrd="0" parTransId="{169A49AF-4F31-4286-98EC-E8DACA0411A0}" sibTransId="{188BD11B-3F9F-4CA2-BDAA-51DCD61E1155}"/>
    <dgm:cxn modelId="{C32DB8BA-9DCA-4DE1-95F8-F9ED902C3025}" srcId="{9E2EFF60-881B-4F06-BAC0-25156B7FE4E8}" destId="{0655165D-69CB-42CB-9A25-00FD26E5693B}" srcOrd="1" destOrd="0" parTransId="{D8732485-0533-4D91-B165-28DC0E06FF22}" sibTransId="{EB59AEB7-CD0A-4D44-968A-EC4C6EB65F05}"/>
    <dgm:cxn modelId="{6DD4F8C7-1A37-47C0-9DCB-0DCA1C1E893C}" type="presOf" srcId="{0655165D-69CB-42CB-9A25-00FD26E5693B}" destId="{BD8FCB80-0F88-4ECF-8835-7C33B437C9F2}" srcOrd="0" destOrd="0" presId="urn:microsoft.com/office/officeart/2005/8/layout/orgChart1"/>
    <dgm:cxn modelId="{5BCAB7E9-2157-42CB-B1C7-231B0A53404A}" type="presOf" srcId="{E53818F5-FBB5-4A69-BF27-4D50D8E46997}" destId="{F88C1989-AC19-4870-AFE4-1FFC7DA230AE}" srcOrd="1" destOrd="0" presId="urn:microsoft.com/office/officeart/2005/8/layout/orgChart1"/>
    <dgm:cxn modelId="{327B33F6-1CE9-413C-9A52-F3934B352403}" type="presOf" srcId="{B8C7B6EC-59AC-49B8-A780-08449F5E8EF1}" destId="{0F20BD10-296F-4D42-8242-844313C20FD2}" srcOrd="0" destOrd="0" presId="urn:microsoft.com/office/officeart/2005/8/layout/orgChart1"/>
    <dgm:cxn modelId="{D585C1F7-32F0-41AE-9A05-07DA89F59942}" type="presOf" srcId="{E53818F5-FBB5-4A69-BF27-4D50D8E46997}" destId="{6FF3AF36-EDD3-487D-8E97-27507ED468FE}" srcOrd="0" destOrd="0" presId="urn:microsoft.com/office/officeart/2005/8/layout/orgChart1"/>
    <dgm:cxn modelId="{4B62CAFD-9D35-466F-8F1F-84D8AFF9D051}" type="presOf" srcId="{D8732485-0533-4D91-B165-28DC0E06FF22}" destId="{D520AF30-FD6A-4BD6-A429-55DD1811C06B}" srcOrd="0" destOrd="0" presId="urn:microsoft.com/office/officeart/2005/8/layout/orgChart1"/>
    <dgm:cxn modelId="{42B9FAC0-F642-4F4B-8954-C902C2268F0B}" type="presParOf" srcId="{83308C65-DF58-44FE-AC7D-F1100AD82CA1}" destId="{5136A3B3-2B8C-4426-A79D-308FB7A66DB5}" srcOrd="0" destOrd="0" presId="urn:microsoft.com/office/officeart/2005/8/layout/orgChart1"/>
    <dgm:cxn modelId="{CCEF3C51-39AC-466A-BA93-7AE895374901}" type="presParOf" srcId="{5136A3B3-2B8C-4426-A79D-308FB7A66DB5}" destId="{D4EBBF22-3F5C-4BA8-A47F-C00692BA36DB}" srcOrd="0" destOrd="0" presId="urn:microsoft.com/office/officeart/2005/8/layout/orgChart1"/>
    <dgm:cxn modelId="{4B9AC471-60C2-48F2-955E-8DEC15AB4596}" type="presParOf" srcId="{D4EBBF22-3F5C-4BA8-A47F-C00692BA36DB}" destId="{B0C7E28E-EADE-49BD-B988-80925000E31B}" srcOrd="0" destOrd="0" presId="urn:microsoft.com/office/officeart/2005/8/layout/orgChart1"/>
    <dgm:cxn modelId="{50A8AEC2-EBE7-424E-B7BA-6547C12154BA}" type="presParOf" srcId="{D4EBBF22-3F5C-4BA8-A47F-C00692BA36DB}" destId="{6C53AB65-B795-4173-908C-BC3609F98CBD}" srcOrd="1" destOrd="0" presId="urn:microsoft.com/office/officeart/2005/8/layout/orgChart1"/>
    <dgm:cxn modelId="{75AD7E5B-AD32-4A70-8360-15FD263BBDFC}" type="presParOf" srcId="{5136A3B3-2B8C-4426-A79D-308FB7A66DB5}" destId="{78E77812-F71B-4059-B36A-64A4FC44D7AB}" srcOrd="1" destOrd="0" presId="urn:microsoft.com/office/officeart/2005/8/layout/orgChart1"/>
    <dgm:cxn modelId="{45100E87-7A37-4F7C-8974-BC098E688119}" type="presParOf" srcId="{78E77812-F71B-4059-B36A-64A4FC44D7AB}" destId="{257D69E2-C29A-44B3-B7CD-4AA1E48E62FD}" srcOrd="0" destOrd="0" presId="urn:microsoft.com/office/officeart/2005/8/layout/orgChart1"/>
    <dgm:cxn modelId="{26644E6C-D074-4859-B8A3-DE04EC892766}" type="presParOf" srcId="{78E77812-F71B-4059-B36A-64A4FC44D7AB}" destId="{438B57BA-DBA5-484D-83EF-85613FE2772F}" srcOrd="1" destOrd="0" presId="urn:microsoft.com/office/officeart/2005/8/layout/orgChart1"/>
    <dgm:cxn modelId="{DE51CD12-5CAE-45DF-9245-0FD844AA7D9F}" type="presParOf" srcId="{438B57BA-DBA5-484D-83EF-85613FE2772F}" destId="{E5A01C62-5CC0-4222-9EB6-2099974138A5}" srcOrd="0" destOrd="0" presId="urn:microsoft.com/office/officeart/2005/8/layout/orgChart1"/>
    <dgm:cxn modelId="{4895BCB2-2801-45CF-99D1-61EBE6C6B9FB}" type="presParOf" srcId="{E5A01C62-5CC0-4222-9EB6-2099974138A5}" destId="{EFF19FE9-8261-4AF5-AA00-A7D447613EC0}" srcOrd="0" destOrd="0" presId="urn:microsoft.com/office/officeart/2005/8/layout/orgChart1"/>
    <dgm:cxn modelId="{5D0B503E-14FA-47EF-935B-BB1B2B4A6102}" type="presParOf" srcId="{E5A01C62-5CC0-4222-9EB6-2099974138A5}" destId="{089DBF4D-7011-44D8-9553-F38D0C7D5DEE}" srcOrd="1" destOrd="0" presId="urn:microsoft.com/office/officeart/2005/8/layout/orgChart1"/>
    <dgm:cxn modelId="{D73DE731-5D2B-49D5-94AB-F22D647A7776}" type="presParOf" srcId="{438B57BA-DBA5-484D-83EF-85613FE2772F}" destId="{D8DD31F5-B518-4D11-8E5E-7FE791B4D673}" srcOrd="1" destOrd="0" presId="urn:microsoft.com/office/officeart/2005/8/layout/orgChart1"/>
    <dgm:cxn modelId="{22C2BEC5-D2A2-41B6-9609-22391A576055}" type="presParOf" srcId="{438B57BA-DBA5-484D-83EF-85613FE2772F}" destId="{438E08C2-467D-40B2-99E4-8E8669AE6C00}" srcOrd="2" destOrd="0" presId="urn:microsoft.com/office/officeart/2005/8/layout/orgChart1"/>
    <dgm:cxn modelId="{6B246294-A904-46DD-855E-E226EC393438}" type="presParOf" srcId="{78E77812-F71B-4059-B36A-64A4FC44D7AB}" destId="{D520AF30-FD6A-4BD6-A429-55DD1811C06B}" srcOrd="2" destOrd="0" presId="urn:microsoft.com/office/officeart/2005/8/layout/orgChart1"/>
    <dgm:cxn modelId="{74829C83-DED9-4692-BE09-CEB4611C7F38}" type="presParOf" srcId="{78E77812-F71B-4059-B36A-64A4FC44D7AB}" destId="{9BEE8188-D5C9-40C6-9DB6-3AF85009DA41}" srcOrd="3" destOrd="0" presId="urn:microsoft.com/office/officeart/2005/8/layout/orgChart1"/>
    <dgm:cxn modelId="{0F26260A-6877-44DC-808A-4A2C7E1470EA}" type="presParOf" srcId="{9BEE8188-D5C9-40C6-9DB6-3AF85009DA41}" destId="{EA3DFA44-8850-42FB-ACB5-D2FC5F0C4E45}" srcOrd="0" destOrd="0" presId="urn:microsoft.com/office/officeart/2005/8/layout/orgChart1"/>
    <dgm:cxn modelId="{612D6868-C0FB-4093-BC20-C3D709037BDB}" type="presParOf" srcId="{EA3DFA44-8850-42FB-ACB5-D2FC5F0C4E45}" destId="{BD8FCB80-0F88-4ECF-8835-7C33B437C9F2}" srcOrd="0" destOrd="0" presId="urn:microsoft.com/office/officeart/2005/8/layout/orgChart1"/>
    <dgm:cxn modelId="{DDFEBEFB-A599-4683-ACEF-DC61767A0DCF}" type="presParOf" srcId="{EA3DFA44-8850-42FB-ACB5-D2FC5F0C4E45}" destId="{A720CAAE-E12C-4387-A0EB-2723D81A0776}" srcOrd="1" destOrd="0" presId="urn:microsoft.com/office/officeart/2005/8/layout/orgChart1"/>
    <dgm:cxn modelId="{61580BB9-4E7D-4838-8657-4608BC4E8D29}" type="presParOf" srcId="{9BEE8188-D5C9-40C6-9DB6-3AF85009DA41}" destId="{0A39763D-0858-4436-97F0-017B10B29B95}" srcOrd="1" destOrd="0" presId="urn:microsoft.com/office/officeart/2005/8/layout/orgChart1"/>
    <dgm:cxn modelId="{7E14AFA1-1681-4AE4-A751-64CA42473BD1}" type="presParOf" srcId="{9BEE8188-D5C9-40C6-9DB6-3AF85009DA41}" destId="{1255F470-F3B3-4AA6-A8D2-D6F76650E293}" srcOrd="2" destOrd="0" presId="urn:microsoft.com/office/officeart/2005/8/layout/orgChart1"/>
    <dgm:cxn modelId="{95E10330-F065-40E4-98C4-752CF83C1ABD}" type="presParOf" srcId="{78E77812-F71B-4059-B36A-64A4FC44D7AB}" destId="{594C9D2B-0033-427C-A626-63B48AD69945}" srcOrd="4" destOrd="0" presId="urn:microsoft.com/office/officeart/2005/8/layout/orgChart1"/>
    <dgm:cxn modelId="{B1365614-C2B6-4845-9F30-657C3F906919}" type="presParOf" srcId="{78E77812-F71B-4059-B36A-64A4FC44D7AB}" destId="{14824439-498A-432F-BC15-F3BCA030C6B5}" srcOrd="5" destOrd="0" presId="urn:microsoft.com/office/officeart/2005/8/layout/orgChart1"/>
    <dgm:cxn modelId="{7615DAC5-23F7-44C0-A4BB-96D7C809E608}" type="presParOf" srcId="{14824439-498A-432F-BC15-F3BCA030C6B5}" destId="{482BF6F0-67BB-4FAF-83F9-8F86802B56EE}" srcOrd="0" destOrd="0" presId="urn:microsoft.com/office/officeart/2005/8/layout/orgChart1"/>
    <dgm:cxn modelId="{38DC0026-BBC9-4CF9-9410-590C9C98DF25}" type="presParOf" srcId="{482BF6F0-67BB-4FAF-83F9-8F86802B56EE}" destId="{6FF3AF36-EDD3-487D-8E97-27507ED468FE}" srcOrd="0" destOrd="0" presId="urn:microsoft.com/office/officeart/2005/8/layout/orgChart1"/>
    <dgm:cxn modelId="{03693395-3648-4B74-89C5-AABCB9AEFBCC}" type="presParOf" srcId="{482BF6F0-67BB-4FAF-83F9-8F86802B56EE}" destId="{F88C1989-AC19-4870-AFE4-1FFC7DA230AE}" srcOrd="1" destOrd="0" presId="urn:microsoft.com/office/officeart/2005/8/layout/orgChart1"/>
    <dgm:cxn modelId="{0904D3A3-DFD5-4B53-BCB2-AD86CA45867C}" type="presParOf" srcId="{14824439-498A-432F-BC15-F3BCA030C6B5}" destId="{21B51DE2-6CC6-45D9-BC58-B84D975E086E}" srcOrd="1" destOrd="0" presId="urn:microsoft.com/office/officeart/2005/8/layout/orgChart1"/>
    <dgm:cxn modelId="{1D019C73-8C30-44A5-A69D-829E69B6D3C2}" type="presParOf" srcId="{14824439-498A-432F-BC15-F3BCA030C6B5}" destId="{3542EB4A-DFAD-4A15-B7B6-EFD756EFB75C}" srcOrd="2" destOrd="0" presId="urn:microsoft.com/office/officeart/2005/8/layout/orgChart1"/>
    <dgm:cxn modelId="{AD53BA29-C2DF-4C94-AC5B-0BA3FDA61272}" type="presParOf" srcId="{78E77812-F71B-4059-B36A-64A4FC44D7AB}" destId="{A52B58C2-7C29-4387-BFD4-49FD25A0BE72}" srcOrd="6" destOrd="0" presId="urn:microsoft.com/office/officeart/2005/8/layout/orgChart1"/>
    <dgm:cxn modelId="{2F4E8624-371D-4D05-AEF9-BCEF68EF6B6D}" type="presParOf" srcId="{78E77812-F71B-4059-B36A-64A4FC44D7AB}" destId="{C1E7B977-0F97-4448-8378-5D2FF40B8F39}" srcOrd="7" destOrd="0" presId="urn:microsoft.com/office/officeart/2005/8/layout/orgChart1"/>
    <dgm:cxn modelId="{2FAAE770-B00F-4B8B-9516-682883A1D1EB}" type="presParOf" srcId="{C1E7B977-0F97-4448-8378-5D2FF40B8F39}" destId="{408B70D4-4AC4-444E-BDD0-10D13AA2ECEF}" srcOrd="0" destOrd="0" presId="urn:microsoft.com/office/officeart/2005/8/layout/orgChart1"/>
    <dgm:cxn modelId="{A93381AE-CA35-435F-AC39-48F4235B7F45}" type="presParOf" srcId="{408B70D4-4AC4-444E-BDD0-10D13AA2ECEF}" destId="{0F20BD10-296F-4D42-8242-844313C20FD2}" srcOrd="0" destOrd="0" presId="urn:microsoft.com/office/officeart/2005/8/layout/orgChart1"/>
    <dgm:cxn modelId="{EB1A952F-B614-4318-9070-25BE7C57DD75}" type="presParOf" srcId="{408B70D4-4AC4-444E-BDD0-10D13AA2ECEF}" destId="{93089511-58FB-461F-ABC8-FA1B1EC1E0EF}" srcOrd="1" destOrd="0" presId="urn:microsoft.com/office/officeart/2005/8/layout/orgChart1"/>
    <dgm:cxn modelId="{73A49449-AF8B-407C-B0F0-BD3122226FFD}" type="presParOf" srcId="{C1E7B977-0F97-4448-8378-5D2FF40B8F39}" destId="{A0B4CA8E-285D-4A98-9470-ED87CAD110AF}" srcOrd="1" destOrd="0" presId="urn:microsoft.com/office/officeart/2005/8/layout/orgChart1"/>
    <dgm:cxn modelId="{65F023C6-6849-4C8F-BE98-701162C6EEF0}" type="presParOf" srcId="{C1E7B977-0F97-4448-8378-5D2FF40B8F39}" destId="{13EC1AAD-636B-4BD6-9B17-91DAE85A3206}" srcOrd="2" destOrd="0" presId="urn:microsoft.com/office/officeart/2005/8/layout/orgChart1"/>
    <dgm:cxn modelId="{56D9F4BC-58F0-4A58-9C31-6466DD3030F7}" type="presParOf" srcId="{5136A3B3-2B8C-4426-A79D-308FB7A66DB5}" destId="{BFCCA52D-4AA9-42DB-B802-12B3828E8B0B}" srcOrd="2" destOrd="0" presId="urn:microsoft.com/office/officeart/2005/8/layout/orgChar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DC661D-F74C-4517-A10F-AD139B856161}">
      <dsp:nvSpPr>
        <dsp:cNvPr id="0" name=""/>
        <dsp:cNvSpPr/>
      </dsp:nvSpPr>
      <dsp:spPr>
        <a:xfrm>
          <a:off x="2261050" y="1688391"/>
          <a:ext cx="1777306" cy="202865"/>
        </a:xfrm>
        <a:custGeom>
          <a:avLst/>
          <a:gdLst/>
          <a:ahLst/>
          <a:cxnLst/>
          <a:rect l="0" t="0" r="0" b="0"/>
          <a:pathLst>
            <a:path>
              <a:moveTo>
                <a:pt x="0" y="0"/>
              </a:moveTo>
              <a:lnTo>
                <a:pt x="0" y="101432"/>
              </a:lnTo>
              <a:lnTo>
                <a:pt x="1777306" y="101432"/>
              </a:lnTo>
              <a:lnTo>
                <a:pt x="1777306" y="202865"/>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5EDE64A-BEBE-4C00-93BA-8A5D1D785C2D}">
      <dsp:nvSpPr>
        <dsp:cNvPr id="0" name=""/>
        <dsp:cNvSpPr/>
      </dsp:nvSpPr>
      <dsp:spPr>
        <a:xfrm>
          <a:off x="2261050" y="1688391"/>
          <a:ext cx="584444" cy="202865"/>
        </a:xfrm>
        <a:custGeom>
          <a:avLst/>
          <a:gdLst/>
          <a:ahLst/>
          <a:cxnLst/>
          <a:rect l="0" t="0" r="0" b="0"/>
          <a:pathLst>
            <a:path>
              <a:moveTo>
                <a:pt x="0" y="0"/>
              </a:moveTo>
              <a:lnTo>
                <a:pt x="0" y="101432"/>
              </a:lnTo>
              <a:lnTo>
                <a:pt x="584444" y="101432"/>
              </a:lnTo>
              <a:lnTo>
                <a:pt x="584444" y="202865"/>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7C50305-2CD4-455D-A345-D7A217A98D3F}">
      <dsp:nvSpPr>
        <dsp:cNvPr id="0" name=""/>
        <dsp:cNvSpPr/>
      </dsp:nvSpPr>
      <dsp:spPr>
        <a:xfrm>
          <a:off x="1652633" y="1688391"/>
          <a:ext cx="608416" cy="202865"/>
        </a:xfrm>
        <a:custGeom>
          <a:avLst/>
          <a:gdLst/>
          <a:ahLst/>
          <a:cxnLst/>
          <a:rect l="0" t="0" r="0" b="0"/>
          <a:pathLst>
            <a:path>
              <a:moveTo>
                <a:pt x="608416" y="0"/>
              </a:moveTo>
              <a:lnTo>
                <a:pt x="608416" y="101432"/>
              </a:lnTo>
              <a:lnTo>
                <a:pt x="0" y="101432"/>
              </a:lnTo>
              <a:lnTo>
                <a:pt x="0" y="202865"/>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53012F8-8F70-4ABF-8A5C-59053EA3D566}">
      <dsp:nvSpPr>
        <dsp:cNvPr id="0" name=""/>
        <dsp:cNvSpPr/>
      </dsp:nvSpPr>
      <dsp:spPr>
        <a:xfrm>
          <a:off x="483743" y="1688391"/>
          <a:ext cx="1777306" cy="202865"/>
        </a:xfrm>
        <a:custGeom>
          <a:avLst/>
          <a:gdLst/>
          <a:ahLst/>
          <a:cxnLst/>
          <a:rect l="0" t="0" r="0" b="0"/>
          <a:pathLst>
            <a:path>
              <a:moveTo>
                <a:pt x="1777306" y="0"/>
              </a:moveTo>
              <a:lnTo>
                <a:pt x="1777306" y="101432"/>
              </a:lnTo>
              <a:lnTo>
                <a:pt x="0" y="101432"/>
              </a:lnTo>
              <a:lnTo>
                <a:pt x="0" y="202865"/>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39DC6D0-4D7F-4C4C-A832-8AB06C16DF87}">
      <dsp:nvSpPr>
        <dsp:cNvPr id="0" name=""/>
        <dsp:cNvSpPr/>
      </dsp:nvSpPr>
      <dsp:spPr>
        <a:xfrm>
          <a:off x="1516636" y="860208"/>
          <a:ext cx="1488827" cy="82818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Application of the Theory </a:t>
          </a:r>
          <a:endParaRPr lang="en-IN" sz="1200" kern="1200" dirty="0"/>
        </a:p>
      </dsp:txBody>
      <dsp:txXfrm>
        <a:off x="1516636" y="860208"/>
        <a:ext cx="1488827" cy="828182"/>
      </dsp:txXfrm>
    </dsp:sp>
    <dsp:sp modelId="{7DD93739-32C2-48F5-81D9-D82FC5BBC0EE}">
      <dsp:nvSpPr>
        <dsp:cNvPr id="0" name=""/>
        <dsp:cNvSpPr/>
      </dsp:nvSpPr>
      <dsp:spPr>
        <a:xfrm>
          <a:off x="730" y="1891256"/>
          <a:ext cx="966024" cy="926837"/>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IN" sz="1200" b="1" kern="1200" dirty="0"/>
            <a:t>Emotional Impact</a:t>
          </a:r>
          <a:endParaRPr lang="en-IN" sz="1200" kern="1200" dirty="0"/>
        </a:p>
      </dsp:txBody>
      <dsp:txXfrm>
        <a:off x="730" y="1891256"/>
        <a:ext cx="966024" cy="926837"/>
      </dsp:txXfrm>
    </dsp:sp>
    <dsp:sp modelId="{2A18F816-B47B-4CCC-9B9F-D3E1C3940001}">
      <dsp:nvSpPr>
        <dsp:cNvPr id="0" name=""/>
        <dsp:cNvSpPr/>
      </dsp:nvSpPr>
      <dsp:spPr>
        <a:xfrm>
          <a:off x="1169620" y="1891256"/>
          <a:ext cx="966024" cy="926837"/>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IN" sz="1200" b="1" kern="1200" dirty="0"/>
            <a:t>Social Impact</a:t>
          </a:r>
          <a:endParaRPr lang="en-IN" sz="1200" kern="1200" dirty="0"/>
        </a:p>
      </dsp:txBody>
      <dsp:txXfrm>
        <a:off x="1169620" y="1891256"/>
        <a:ext cx="966024" cy="926837"/>
      </dsp:txXfrm>
    </dsp:sp>
    <dsp:sp modelId="{4016DFD3-470C-40A9-A8FA-269A46604C9F}">
      <dsp:nvSpPr>
        <dsp:cNvPr id="0" name=""/>
        <dsp:cNvSpPr/>
      </dsp:nvSpPr>
      <dsp:spPr>
        <a:xfrm>
          <a:off x="2338510" y="1891256"/>
          <a:ext cx="1013968" cy="926837"/>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IN" sz="1200" b="1" kern="1200" dirty="0"/>
            <a:t>Identity Development</a:t>
          </a:r>
          <a:endParaRPr lang="en-IN" sz="1200" kern="1200" dirty="0"/>
        </a:p>
      </dsp:txBody>
      <dsp:txXfrm>
        <a:off x="2338510" y="1891256"/>
        <a:ext cx="1013968" cy="926837"/>
      </dsp:txXfrm>
    </dsp:sp>
    <dsp:sp modelId="{C3EA3AC6-D217-4CA4-9A0A-40A0B2F47E17}">
      <dsp:nvSpPr>
        <dsp:cNvPr id="0" name=""/>
        <dsp:cNvSpPr/>
      </dsp:nvSpPr>
      <dsp:spPr>
        <a:xfrm>
          <a:off x="3555344" y="1891256"/>
          <a:ext cx="966024" cy="926837"/>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IN" sz="1200" b="1" kern="1200" dirty="0"/>
            <a:t>Psychological Risks</a:t>
          </a:r>
          <a:endParaRPr lang="en-IN" sz="1200" kern="1200" dirty="0"/>
        </a:p>
      </dsp:txBody>
      <dsp:txXfrm>
        <a:off x="3555344" y="1891256"/>
        <a:ext cx="966024" cy="9268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FE20BE-D4B3-45AD-B996-4DF69AB6E319}">
      <dsp:nvSpPr>
        <dsp:cNvPr id="0" name=""/>
        <dsp:cNvSpPr/>
      </dsp:nvSpPr>
      <dsp:spPr>
        <a:xfrm>
          <a:off x="2452527" y="2012421"/>
          <a:ext cx="1735181" cy="301147"/>
        </a:xfrm>
        <a:custGeom>
          <a:avLst/>
          <a:gdLst/>
          <a:ahLst/>
          <a:cxnLst/>
          <a:rect l="0" t="0" r="0" b="0"/>
          <a:pathLst>
            <a:path>
              <a:moveTo>
                <a:pt x="0" y="0"/>
              </a:moveTo>
              <a:lnTo>
                <a:pt x="0" y="150573"/>
              </a:lnTo>
              <a:lnTo>
                <a:pt x="1735181" y="150573"/>
              </a:lnTo>
              <a:lnTo>
                <a:pt x="1735181" y="301147"/>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758B0F-B8F8-45C8-A6F7-699881063D8C}">
      <dsp:nvSpPr>
        <dsp:cNvPr id="0" name=""/>
        <dsp:cNvSpPr/>
      </dsp:nvSpPr>
      <dsp:spPr>
        <a:xfrm>
          <a:off x="2406807" y="2012421"/>
          <a:ext cx="91440" cy="301147"/>
        </a:xfrm>
        <a:custGeom>
          <a:avLst/>
          <a:gdLst/>
          <a:ahLst/>
          <a:cxnLst/>
          <a:rect l="0" t="0" r="0" b="0"/>
          <a:pathLst>
            <a:path>
              <a:moveTo>
                <a:pt x="45720" y="0"/>
              </a:moveTo>
              <a:lnTo>
                <a:pt x="45720" y="301147"/>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142217-C0A7-4124-B2C5-F2289C1A5115}">
      <dsp:nvSpPr>
        <dsp:cNvPr id="0" name=""/>
        <dsp:cNvSpPr/>
      </dsp:nvSpPr>
      <dsp:spPr>
        <a:xfrm>
          <a:off x="717346" y="2012421"/>
          <a:ext cx="1735181" cy="301147"/>
        </a:xfrm>
        <a:custGeom>
          <a:avLst/>
          <a:gdLst/>
          <a:ahLst/>
          <a:cxnLst/>
          <a:rect l="0" t="0" r="0" b="0"/>
          <a:pathLst>
            <a:path>
              <a:moveTo>
                <a:pt x="1735181" y="0"/>
              </a:moveTo>
              <a:lnTo>
                <a:pt x="1735181" y="150573"/>
              </a:lnTo>
              <a:lnTo>
                <a:pt x="0" y="150573"/>
              </a:lnTo>
              <a:lnTo>
                <a:pt x="0" y="301147"/>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54A8526-0B92-4F2F-9807-873DD86A6BB8}">
      <dsp:nvSpPr>
        <dsp:cNvPr id="0" name=""/>
        <dsp:cNvSpPr/>
      </dsp:nvSpPr>
      <dsp:spPr>
        <a:xfrm>
          <a:off x="1735510" y="1295404"/>
          <a:ext cx="1434034" cy="717017"/>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IN" sz="2000" b="1" kern="1200" dirty="0"/>
            <a:t>Nature</a:t>
          </a:r>
          <a:endParaRPr lang="en-IN" sz="2000" kern="1200" dirty="0"/>
        </a:p>
      </dsp:txBody>
      <dsp:txXfrm>
        <a:off x="1735510" y="1295404"/>
        <a:ext cx="1434034" cy="717017"/>
      </dsp:txXfrm>
    </dsp:sp>
    <dsp:sp modelId="{F1A1313E-7179-4293-9A33-DA7FB7BCD7B2}">
      <dsp:nvSpPr>
        <dsp:cNvPr id="0" name=""/>
        <dsp:cNvSpPr/>
      </dsp:nvSpPr>
      <dsp:spPr>
        <a:xfrm>
          <a:off x="329" y="2313568"/>
          <a:ext cx="1434034" cy="897038"/>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IN" sz="2000" kern="1200" dirty="0"/>
            <a:t>Development of the Brain </a:t>
          </a:r>
        </a:p>
      </dsp:txBody>
      <dsp:txXfrm>
        <a:off x="329" y="2313568"/>
        <a:ext cx="1434034" cy="897038"/>
      </dsp:txXfrm>
    </dsp:sp>
    <dsp:sp modelId="{54FA3DFB-550F-43E8-AF9F-C2D910BB34E1}">
      <dsp:nvSpPr>
        <dsp:cNvPr id="0" name=""/>
        <dsp:cNvSpPr/>
      </dsp:nvSpPr>
      <dsp:spPr>
        <a:xfrm>
          <a:off x="1735510" y="2313568"/>
          <a:ext cx="1434034" cy="897038"/>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IN" sz="2000" kern="1200"/>
            <a:t>Changes in the Hormones</a:t>
          </a:r>
          <a:endParaRPr lang="en-IN" sz="2000" kern="1200" dirty="0"/>
        </a:p>
      </dsp:txBody>
      <dsp:txXfrm>
        <a:off x="1735510" y="2313568"/>
        <a:ext cx="1434034" cy="897038"/>
      </dsp:txXfrm>
    </dsp:sp>
    <dsp:sp modelId="{FBC8A99A-B479-4808-A135-269228F369B9}">
      <dsp:nvSpPr>
        <dsp:cNvPr id="0" name=""/>
        <dsp:cNvSpPr/>
      </dsp:nvSpPr>
      <dsp:spPr>
        <a:xfrm>
          <a:off x="3470691" y="2313568"/>
          <a:ext cx="1434034" cy="897038"/>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IN" sz="2000" kern="1200" dirty="0"/>
            <a:t>Sensitivity of Emotions</a:t>
          </a:r>
        </a:p>
      </dsp:txBody>
      <dsp:txXfrm>
        <a:off x="3470691" y="2313568"/>
        <a:ext cx="1434034" cy="8970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B58C2-7C29-4387-BFD4-49FD25A0BE72}">
      <dsp:nvSpPr>
        <dsp:cNvPr id="0" name=""/>
        <dsp:cNvSpPr/>
      </dsp:nvSpPr>
      <dsp:spPr>
        <a:xfrm>
          <a:off x="2970674" y="2291234"/>
          <a:ext cx="2326650" cy="269199"/>
        </a:xfrm>
        <a:custGeom>
          <a:avLst/>
          <a:gdLst/>
          <a:ahLst/>
          <a:cxnLst/>
          <a:rect l="0" t="0" r="0" b="0"/>
          <a:pathLst>
            <a:path>
              <a:moveTo>
                <a:pt x="0" y="0"/>
              </a:moveTo>
              <a:lnTo>
                <a:pt x="0" y="134599"/>
              </a:lnTo>
              <a:lnTo>
                <a:pt x="2326650" y="134599"/>
              </a:lnTo>
              <a:lnTo>
                <a:pt x="2326650" y="269199"/>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4C9D2B-0033-427C-A626-63B48AD69945}">
      <dsp:nvSpPr>
        <dsp:cNvPr id="0" name=""/>
        <dsp:cNvSpPr/>
      </dsp:nvSpPr>
      <dsp:spPr>
        <a:xfrm>
          <a:off x="2970674" y="2291234"/>
          <a:ext cx="775550" cy="269199"/>
        </a:xfrm>
        <a:custGeom>
          <a:avLst/>
          <a:gdLst/>
          <a:ahLst/>
          <a:cxnLst/>
          <a:rect l="0" t="0" r="0" b="0"/>
          <a:pathLst>
            <a:path>
              <a:moveTo>
                <a:pt x="0" y="0"/>
              </a:moveTo>
              <a:lnTo>
                <a:pt x="0" y="134599"/>
              </a:lnTo>
              <a:lnTo>
                <a:pt x="775550" y="134599"/>
              </a:lnTo>
              <a:lnTo>
                <a:pt x="775550" y="269199"/>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520AF30-FD6A-4BD6-A429-55DD1811C06B}">
      <dsp:nvSpPr>
        <dsp:cNvPr id="0" name=""/>
        <dsp:cNvSpPr/>
      </dsp:nvSpPr>
      <dsp:spPr>
        <a:xfrm>
          <a:off x="2195124" y="2291234"/>
          <a:ext cx="775550" cy="269199"/>
        </a:xfrm>
        <a:custGeom>
          <a:avLst/>
          <a:gdLst/>
          <a:ahLst/>
          <a:cxnLst/>
          <a:rect l="0" t="0" r="0" b="0"/>
          <a:pathLst>
            <a:path>
              <a:moveTo>
                <a:pt x="775550" y="0"/>
              </a:moveTo>
              <a:lnTo>
                <a:pt x="775550" y="134599"/>
              </a:lnTo>
              <a:lnTo>
                <a:pt x="0" y="134599"/>
              </a:lnTo>
              <a:lnTo>
                <a:pt x="0" y="269199"/>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57D69E2-C29A-44B3-B7CD-4AA1E48E62FD}">
      <dsp:nvSpPr>
        <dsp:cNvPr id="0" name=""/>
        <dsp:cNvSpPr/>
      </dsp:nvSpPr>
      <dsp:spPr>
        <a:xfrm>
          <a:off x="644023" y="2291234"/>
          <a:ext cx="2326650" cy="269199"/>
        </a:xfrm>
        <a:custGeom>
          <a:avLst/>
          <a:gdLst/>
          <a:ahLst/>
          <a:cxnLst/>
          <a:rect l="0" t="0" r="0" b="0"/>
          <a:pathLst>
            <a:path>
              <a:moveTo>
                <a:pt x="2326650" y="0"/>
              </a:moveTo>
              <a:lnTo>
                <a:pt x="2326650" y="134599"/>
              </a:lnTo>
              <a:lnTo>
                <a:pt x="0" y="134599"/>
              </a:lnTo>
              <a:lnTo>
                <a:pt x="0" y="269199"/>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0C7E28E-EADE-49BD-B988-80925000E31B}">
      <dsp:nvSpPr>
        <dsp:cNvPr id="0" name=""/>
        <dsp:cNvSpPr/>
      </dsp:nvSpPr>
      <dsp:spPr>
        <a:xfrm>
          <a:off x="2115672" y="1608276"/>
          <a:ext cx="1710004" cy="682958"/>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N" sz="1600" b="1" kern="1200" dirty="0"/>
            <a:t>Nurture</a:t>
          </a:r>
          <a:endParaRPr lang="en-IN" sz="1600" kern="1200" dirty="0"/>
        </a:p>
      </dsp:txBody>
      <dsp:txXfrm>
        <a:off x="2115672" y="1608276"/>
        <a:ext cx="1710004" cy="682958"/>
      </dsp:txXfrm>
    </dsp:sp>
    <dsp:sp modelId="{EFF19FE9-8261-4AF5-AA00-A7D447613EC0}">
      <dsp:nvSpPr>
        <dsp:cNvPr id="0" name=""/>
        <dsp:cNvSpPr/>
      </dsp:nvSpPr>
      <dsp:spPr>
        <a:xfrm>
          <a:off x="3073" y="2560434"/>
          <a:ext cx="1281901" cy="91526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N" sz="1600" kern="1200" dirty="0"/>
            <a:t>Circumstances of the Family </a:t>
          </a:r>
        </a:p>
      </dsp:txBody>
      <dsp:txXfrm>
        <a:off x="3073" y="2560434"/>
        <a:ext cx="1281901" cy="915264"/>
      </dsp:txXfrm>
    </dsp:sp>
    <dsp:sp modelId="{BD8FCB80-0F88-4ECF-8835-7C33B437C9F2}">
      <dsp:nvSpPr>
        <dsp:cNvPr id="0" name=""/>
        <dsp:cNvSpPr/>
      </dsp:nvSpPr>
      <dsp:spPr>
        <a:xfrm>
          <a:off x="1554173" y="2560434"/>
          <a:ext cx="1281901" cy="91526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N" sz="1600" kern="1200" dirty="0"/>
            <a:t>Caregiving role</a:t>
          </a:r>
        </a:p>
      </dsp:txBody>
      <dsp:txXfrm>
        <a:off x="1554173" y="2560434"/>
        <a:ext cx="1281901" cy="915264"/>
      </dsp:txXfrm>
    </dsp:sp>
    <dsp:sp modelId="{6FF3AF36-EDD3-487D-8E97-27507ED468FE}">
      <dsp:nvSpPr>
        <dsp:cNvPr id="0" name=""/>
        <dsp:cNvSpPr/>
      </dsp:nvSpPr>
      <dsp:spPr>
        <a:xfrm>
          <a:off x="3105274" y="2560434"/>
          <a:ext cx="1281901" cy="91526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N" sz="1600" kern="1200" dirty="0"/>
            <a:t>Limited support systems</a:t>
          </a:r>
        </a:p>
      </dsp:txBody>
      <dsp:txXfrm>
        <a:off x="3105274" y="2560434"/>
        <a:ext cx="1281901" cy="915264"/>
      </dsp:txXfrm>
    </dsp:sp>
    <dsp:sp modelId="{0F20BD10-296F-4D42-8242-844313C20FD2}">
      <dsp:nvSpPr>
        <dsp:cNvPr id="0" name=""/>
        <dsp:cNvSpPr/>
      </dsp:nvSpPr>
      <dsp:spPr>
        <a:xfrm>
          <a:off x="4656374" y="2560434"/>
          <a:ext cx="1281901" cy="91526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N" sz="1600" kern="1200" dirty="0"/>
            <a:t>Social environment</a:t>
          </a:r>
        </a:p>
      </dsp:txBody>
      <dsp:txXfrm>
        <a:off x="4656374" y="2560434"/>
        <a:ext cx="1281901" cy="915264"/>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93A95D-A86F-4522-9CEF-44080CC0704A}" type="datetimeFigureOut">
              <a:rPr lang="en-IN" smtClean="0"/>
              <a:t>15/03/26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B6AC91-D6AB-4A18-AD0E-7B00F08C7D9F}" type="slidenum">
              <a:rPr lang="en-IN" smtClean="0"/>
              <a:t>‹#›</a:t>
            </a:fld>
            <a:endParaRPr lang="en-IN"/>
          </a:p>
        </p:txBody>
      </p:sp>
    </p:spTree>
    <p:extLst>
      <p:ext uri="{BB962C8B-B14F-4D97-AF65-F5344CB8AC3E}">
        <p14:creationId xmlns:p14="http://schemas.microsoft.com/office/powerpoint/2010/main" val="2607691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Jenny is a 16-year-old girl who has been caring for her mother for the last 5 years, as his father has passed away and her mother has memory and mobility problems. Jenny is the one work on the administrative tasks and household activities in the house. The caregiving activities might influence the emotional, psychological and social development.</a:t>
            </a:r>
            <a:r>
              <a:rPr lang="en-IN"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This presentation aims to evaluate the development of Jenny with Attachment theory, potential impacts on wellbeing, and supporting strategies. To address Jenny’s issues, attachment theory as a psychological theory will be used for this case. </a:t>
            </a:r>
            <a:endParaRPr lang="en-IN" dirty="0"/>
          </a:p>
        </p:txBody>
      </p:sp>
      <p:sp>
        <p:nvSpPr>
          <p:cNvPr id="4" name="Slide Number Placeholder 3"/>
          <p:cNvSpPr>
            <a:spLocks noGrp="1"/>
          </p:cNvSpPr>
          <p:nvPr>
            <p:ph type="sldNum" sz="quarter" idx="5"/>
          </p:nvPr>
        </p:nvSpPr>
        <p:spPr/>
        <p:txBody>
          <a:bodyPr/>
          <a:lstStyle/>
          <a:p>
            <a:fld id="{75B6AC91-D6AB-4A18-AD0E-7B00F08C7D9F}" type="slidenum">
              <a:rPr lang="en-IN" smtClean="0"/>
              <a:t>2</a:t>
            </a:fld>
            <a:endParaRPr lang="en-IN"/>
          </a:p>
        </p:txBody>
      </p:sp>
    </p:spTree>
    <p:extLst>
      <p:ext uri="{BB962C8B-B14F-4D97-AF65-F5344CB8AC3E}">
        <p14:creationId xmlns:p14="http://schemas.microsoft.com/office/powerpoint/2010/main" val="30721926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Attachment Theory, which was given by John Bowlby, describes how early connections among the caregivers and children impact the psychological and emotional development throughout life. As per Bowlby, children form great emotional connections with primary caregivers, generally the parents, as these connections offer security, safety, and emotional assistance. These attachments assist the children in establishing emotional and confidence stability with their grow.</a:t>
            </a:r>
          </a:p>
          <a:p>
            <a:pPr algn="just"/>
            <a:r>
              <a:rPr lang="en-IN" sz="1200" kern="1200" dirty="0">
                <a:solidFill>
                  <a:schemeClr val="tx1"/>
                </a:solidFill>
                <a:effectLst/>
                <a:latin typeface="+mn-lt"/>
                <a:ea typeface="+mn-ea"/>
                <a:cs typeface="+mn-cs"/>
              </a:rPr>
              <a:t>Bowlby recommended that the connection is the biological driven important for survival</a:t>
            </a:r>
            <a:r>
              <a:rPr lang="en-GB" sz="1200"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when children feel supported and connected, they are effectively encouraged to establish secure attachment patterns. Secure attachment permits individuals to establish positive connections, handle stress effectively, and establish healthy emotional regulation in children. However, difficulties in these relationships, such as loss of stable caregiving, may lead the children towards developmental challenges and emotional insecurity. These experiences influence the </a:t>
            </a:r>
            <a:r>
              <a:rPr lang="en-GB" sz="1200" kern="1200" dirty="0">
                <a:solidFill>
                  <a:schemeClr val="tx1"/>
                </a:solidFill>
                <a:effectLst/>
                <a:latin typeface="+mn-lt"/>
                <a:ea typeface="+mn-ea"/>
                <a:cs typeface="+mn-cs"/>
              </a:rPr>
              <a:t>behaviour for the long term, the way </a:t>
            </a:r>
            <a:r>
              <a:rPr lang="en-IN" sz="1200" kern="1200" dirty="0">
                <a:solidFill>
                  <a:schemeClr val="tx1"/>
                </a:solidFill>
                <a:effectLst/>
                <a:latin typeface="+mn-lt"/>
                <a:ea typeface="+mn-ea"/>
                <a:cs typeface="+mn-cs"/>
              </a:rPr>
              <a:t>young individuals consider the relationships, manage the stress, and establish their sense of identity.</a:t>
            </a:r>
          </a:p>
          <a:p>
            <a:pPr algn="just"/>
            <a:r>
              <a:rPr lang="en-IN" sz="1200" kern="1200" dirty="0">
                <a:solidFill>
                  <a:schemeClr val="tx1"/>
                </a:solidFill>
                <a:effectLst/>
                <a:latin typeface="+mn-lt"/>
                <a:ea typeface="+mn-ea"/>
                <a:cs typeface="+mn-cs"/>
              </a:rPr>
              <a:t>In the case of Jenny, the death of her father and the changes in the family responsibilities and work duties may have had a critical impact on her well-being and emotional development.</a:t>
            </a:r>
          </a:p>
          <a:p>
            <a:pPr algn="just"/>
            <a:endParaRPr lang="en-IN" dirty="0"/>
          </a:p>
        </p:txBody>
      </p:sp>
      <p:sp>
        <p:nvSpPr>
          <p:cNvPr id="4" name="Slide Number Placeholder 3"/>
          <p:cNvSpPr>
            <a:spLocks noGrp="1"/>
          </p:cNvSpPr>
          <p:nvPr>
            <p:ph type="sldNum" sz="quarter" idx="5"/>
          </p:nvPr>
        </p:nvSpPr>
        <p:spPr/>
        <p:txBody>
          <a:bodyPr/>
          <a:lstStyle/>
          <a:p>
            <a:fld id="{75B6AC91-D6AB-4A18-AD0E-7B00F08C7D9F}" type="slidenum">
              <a:rPr lang="en-IN" smtClean="0"/>
              <a:t>3</a:t>
            </a:fld>
            <a:endParaRPr lang="en-IN"/>
          </a:p>
        </p:txBody>
      </p:sp>
    </p:spTree>
    <p:extLst>
      <p:ext uri="{BB962C8B-B14F-4D97-AF65-F5344CB8AC3E}">
        <p14:creationId xmlns:p14="http://schemas.microsoft.com/office/powerpoint/2010/main" val="27193882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Applying attachment theory to Jenny’s situation helps explain several possible impacts on her development. Jenny faces the loss of her father at a very young age. As per the attachment theory, the loss of a parent or the primary caregiver can disrupt the emotional distress and sense of security of the child. It can develop uncertainty and feelings of grief that could continue to influence Jenny emotionally. Jenny is taking responsibility for the household and caring for her mother. This develops a </a:t>
            </a:r>
            <a:r>
              <a:rPr lang="en-IN" sz="1200" b="1" kern="1200" dirty="0">
                <a:solidFill>
                  <a:schemeClr val="tx1"/>
                </a:solidFill>
                <a:effectLst/>
                <a:latin typeface="+mn-lt"/>
                <a:ea typeface="+mn-ea"/>
                <a:cs typeface="+mn-cs"/>
              </a:rPr>
              <a:t>role reversal situation</a:t>
            </a:r>
            <a:r>
              <a:rPr lang="en-IN" sz="1200" kern="1200" dirty="0">
                <a:solidFill>
                  <a:schemeClr val="tx1"/>
                </a:solidFill>
                <a:effectLst/>
                <a:latin typeface="+mn-lt"/>
                <a:ea typeface="+mn-ea"/>
                <a:cs typeface="+mn-cs"/>
              </a:rPr>
              <a:t>, in which a child offers care to a parent. The theory of Attachment recommends that children generally depend on their caregivers, while the role reversal leads the children towards emotional pressure and increased responsibility.</a:t>
            </a:r>
          </a:p>
          <a:p>
            <a:pPr algn="just"/>
            <a:r>
              <a:rPr lang="en-IN" sz="1200" kern="1200" dirty="0">
                <a:solidFill>
                  <a:schemeClr val="tx1"/>
                </a:solidFill>
                <a:effectLst/>
                <a:latin typeface="+mn-lt"/>
                <a:ea typeface="+mn-ea"/>
                <a:cs typeface="+mn-cs"/>
              </a:rPr>
              <a:t>Jenny might face challenges with </a:t>
            </a:r>
            <a:r>
              <a:rPr lang="en-IN" sz="1200" b="1" kern="1200" dirty="0">
                <a:solidFill>
                  <a:schemeClr val="tx1"/>
                </a:solidFill>
                <a:effectLst/>
                <a:latin typeface="+mn-lt"/>
                <a:ea typeface="+mn-ea"/>
                <a:cs typeface="+mn-cs"/>
              </a:rPr>
              <a:t>social development</a:t>
            </a:r>
            <a:r>
              <a:rPr lang="en-IN" sz="1200" kern="1200" dirty="0">
                <a:solidFill>
                  <a:schemeClr val="tx1"/>
                </a:solidFill>
                <a:effectLst/>
                <a:latin typeface="+mn-lt"/>
                <a:ea typeface="+mn-ea"/>
                <a:cs typeface="+mn-cs"/>
              </a:rPr>
              <a:t>. Adolescents generally spend time making friends at this age and participate in social activities, that supports them in help social skills. However, caregiving duties of the Jenny may lack her energy and time for these experiences, potentially taking to social isolation. In</a:t>
            </a:r>
            <a:r>
              <a:rPr lang="en-IN"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this case, Jenny might face a lack of</a:t>
            </a:r>
            <a:r>
              <a:rPr lang="en-IN" sz="1200" b="1" kern="1200" dirty="0">
                <a:solidFill>
                  <a:schemeClr val="tx1"/>
                </a:solidFill>
                <a:effectLst/>
                <a:latin typeface="+mn-lt"/>
                <a:ea typeface="+mn-ea"/>
                <a:cs typeface="+mn-cs"/>
              </a:rPr>
              <a:t> identity in development</a:t>
            </a:r>
            <a:r>
              <a:rPr lang="en-IN" sz="1200" kern="1200" dirty="0">
                <a:solidFill>
                  <a:schemeClr val="tx1"/>
                </a:solidFill>
                <a:effectLst/>
                <a:latin typeface="+mn-lt"/>
                <a:ea typeface="+mn-ea"/>
                <a:cs typeface="+mn-cs"/>
              </a:rPr>
              <a:t>. Adolescence is a stage when individuals start to identify their independence and interests. Jenny might face it difficulty in focusing on her own personal goals during handling caregiving responsibilities.</a:t>
            </a:r>
          </a:p>
          <a:p>
            <a:pPr algn="just"/>
            <a:r>
              <a:rPr lang="en-IN" sz="1200" kern="1200" dirty="0">
                <a:solidFill>
                  <a:schemeClr val="tx1"/>
                </a:solidFill>
                <a:effectLst/>
                <a:latin typeface="+mn-lt"/>
                <a:ea typeface="+mn-ea"/>
                <a:cs typeface="+mn-cs"/>
              </a:rPr>
              <a:t>These aspects lead towards psychological risks like as anxiety, stress and low mood. Attachment theory helps to understand that increased responsibilities and disruptions in caregiver relationships can influence well-being and emotional security.</a:t>
            </a:r>
          </a:p>
          <a:p>
            <a:pPr algn="just"/>
            <a:endParaRPr lang="en-IN" dirty="0"/>
          </a:p>
        </p:txBody>
      </p:sp>
      <p:sp>
        <p:nvSpPr>
          <p:cNvPr id="4" name="Slide Number Placeholder 3"/>
          <p:cNvSpPr>
            <a:spLocks noGrp="1"/>
          </p:cNvSpPr>
          <p:nvPr>
            <p:ph type="sldNum" sz="quarter" idx="5"/>
          </p:nvPr>
        </p:nvSpPr>
        <p:spPr/>
        <p:txBody>
          <a:bodyPr/>
          <a:lstStyle/>
          <a:p>
            <a:fld id="{75B6AC91-D6AB-4A18-AD0E-7B00F08C7D9F}" type="slidenum">
              <a:rPr lang="en-IN" smtClean="0"/>
              <a:t>4</a:t>
            </a:fld>
            <a:endParaRPr lang="en-IN"/>
          </a:p>
        </p:txBody>
      </p:sp>
    </p:spTree>
    <p:extLst>
      <p:ext uri="{BB962C8B-B14F-4D97-AF65-F5344CB8AC3E}">
        <p14:creationId xmlns:p14="http://schemas.microsoft.com/office/powerpoint/2010/main" val="1883450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Human development is impacted by both nature and nurture. Nature is known as the genetic and biological aspect, while nurture is life experiences and environmental impacts. On the adolescence stage, biological development has great impact on the role of psychological and emotional changes. Changes in the brain development and Hormones can boost the stress level and emotional sensitivity.  Teenagers may face the stronger emotional actions as their brains regular to made, mainly in areas associated to emotional regulation and decision-making.</a:t>
            </a:r>
          </a:p>
          <a:p>
            <a:pPr algn="just"/>
            <a:r>
              <a:rPr lang="en-IN" sz="1200" kern="1200" dirty="0">
                <a:solidFill>
                  <a:schemeClr val="tx1"/>
                </a:solidFill>
                <a:effectLst/>
                <a:latin typeface="+mn-lt"/>
                <a:ea typeface="+mn-ea"/>
                <a:cs typeface="+mn-cs"/>
              </a:rPr>
              <a:t>However, environmental aspects also play an important role in the development of children. Jenny’s family situation has critically impacted her experiences. The early loss of her father and mobility and memory issues to her mother have developed a situation in which Jenny has taken on responsibilities of the adult before than expected.</a:t>
            </a:r>
          </a:p>
          <a:p>
            <a:pPr algn="just"/>
            <a:r>
              <a:rPr lang="en-IN" sz="1200" kern="1200" dirty="0">
                <a:solidFill>
                  <a:schemeClr val="tx1"/>
                </a:solidFill>
                <a:effectLst/>
                <a:latin typeface="+mn-lt"/>
                <a:ea typeface="+mn-ea"/>
                <a:cs typeface="+mn-cs"/>
              </a:rPr>
              <a:t>Her role as a caregiver may less opportunities for social connection, focus on education, and leisure actions. Moreover, if there are lack of external assistance systems, the pressure on Jenny may increase. The connection among the nurture and nature consider that both biological development and life experiences of Jenny together develop her wellbeing and psychology</a:t>
            </a:r>
          </a:p>
          <a:p>
            <a:pPr algn="just"/>
            <a:endParaRPr lang="en-IN" dirty="0"/>
          </a:p>
        </p:txBody>
      </p:sp>
      <p:sp>
        <p:nvSpPr>
          <p:cNvPr id="4" name="Slide Number Placeholder 3"/>
          <p:cNvSpPr>
            <a:spLocks noGrp="1"/>
          </p:cNvSpPr>
          <p:nvPr>
            <p:ph type="sldNum" sz="quarter" idx="5"/>
          </p:nvPr>
        </p:nvSpPr>
        <p:spPr/>
        <p:txBody>
          <a:bodyPr/>
          <a:lstStyle/>
          <a:p>
            <a:fld id="{75B6AC91-D6AB-4A18-AD0E-7B00F08C7D9F}" type="slidenum">
              <a:rPr lang="en-IN" smtClean="0"/>
              <a:t>5</a:t>
            </a:fld>
            <a:endParaRPr lang="en-IN"/>
          </a:p>
        </p:txBody>
      </p:sp>
    </p:spTree>
    <p:extLst>
      <p:ext uri="{BB962C8B-B14F-4D97-AF65-F5344CB8AC3E}">
        <p14:creationId xmlns:p14="http://schemas.microsoft.com/office/powerpoint/2010/main" val="40303965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support wellbeing of Jenny, a comprehensive support plan needs to implement for addressing the both her emotional requirements and her practical conditions. </a:t>
            </a:r>
            <a:r>
              <a:rPr lang="en-IN" sz="1200" b="1" kern="1200" dirty="0">
                <a:solidFill>
                  <a:schemeClr val="tx1"/>
                </a:solidFill>
                <a:effectLst/>
                <a:latin typeface="+mn-lt"/>
                <a:ea typeface="+mn-ea"/>
                <a:cs typeface="+mn-cs"/>
              </a:rPr>
              <a:t>Emotional support</a:t>
            </a:r>
            <a:r>
              <a:rPr lang="en-IN" sz="1200" kern="1200" dirty="0">
                <a:solidFill>
                  <a:schemeClr val="tx1"/>
                </a:solidFill>
                <a:effectLst/>
                <a:latin typeface="+mn-lt"/>
                <a:ea typeface="+mn-ea"/>
                <a:cs typeface="+mn-cs"/>
              </a:rPr>
              <a:t> significantly required for Jenny. Therapy and Counselling will assist process of Jenny in her grief associated to her death of her father and communicate the emotional pressures linked with caregiving. A trained counsellor will her with emotional guidance and coping strategies.</a:t>
            </a:r>
          </a:p>
          <a:p>
            <a:pPr algn="just"/>
            <a:endParaRPr lang="en-IN" dirty="0"/>
          </a:p>
        </p:txBody>
      </p:sp>
      <p:sp>
        <p:nvSpPr>
          <p:cNvPr id="4" name="Slide Number Placeholder 3"/>
          <p:cNvSpPr>
            <a:spLocks noGrp="1"/>
          </p:cNvSpPr>
          <p:nvPr>
            <p:ph type="sldNum" sz="quarter" idx="5"/>
          </p:nvPr>
        </p:nvSpPr>
        <p:spPr/>
        <p:txBody>
          <a:bodyPr/>
          <a:lstStyle/>
          <a:p>
            <a:fld id="{75B6AC91-D6AB-4A18-AD0E-7B00F08C7D9F}" type="slidenum">
              <a:rPr lang="en-IN" smtClean="0"/>
              <a:t>6</a:t>
            </a:fld>
            <a:endParaRPr lang="en-IN"/>
          </a:p>
        </p:txBody>
      </p:sp>
    </p:spTree>
    <p:extLst>
      <p:ext uri="{BB962C8B-B14F-4D97-AF65-F5344CB8AC3E}">
        <p14:creationId xmlns:p14="http://schemas.microsoft.com/office/powerpoint/2010/main" val="40401125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situation of Jenny focus on the issues faced by several young carers. Considering the responsibility for caring for a primary care providers in the adolescence stage may influence the psychological, emotional, social, and development. The </a:t>
            </a:r>
            <a:r>
              <a:rPr lang="en-IN" sz="1200" b="1" kern="1200" dirty="0">
                <a:solidFill>
                  <a:schemeClr val="tx1"/>
                </a:solidFill>
                <a:effectLst/>
                <a:latin typeface="+mn-lt"/>
                <a:ea typeface="+mn-ea"/>
                <a:cs typeface="+mn-cs"/>
              </a:rPr>
              <a:t>Attachment Theory</a:t>
            </a:r>
            <a:r>
              <a:rPr lang="en-IN" sz="1200" kern="1200" dirty="0">
                <a:solidFill>
                  <a:schemeClr val="tx1"/>
                </a:solidFill>
                <a:effectLst/>
                <a:latin typeface="+mn-lt"/>
                <a:ea typeface="+mn-ea"/>
                <a:cs typeface="+mn-cs"/>
              </a:rPr>
              <a:t> helps to examine the way loss of her father and the changes in the caregiving responsibilities may impacts the sense of wellbeing and emotional security of Jenny. Even after these challenges, effective support can support plan with Practical, Social, Educational, Community and emotional support to the Jenny can safe her from the vulnerabilities. </a:t>
            </a:r>
          </a:p>
          <a:p>
            <a:pPr algn="just"/>
            <a:endParaRPr lang="en-IN" dirty="0"/>
          </a:p>
        </p:txBody>
      </p:sp>
      <p:sp>
        <p:nvSpPr>
          <p:cNvPr id="4" name="Slide Number Placeholder 3"/>
          <p:cNvSpPr>
            <a:spLocks noGrp="1"/>
          </p:cNvSpPr>
          <p:nvPr>
            <p:ph type="sldNum" sz="quarter" idx="5"/>
          </p:nvPr>
        </p:nvSpPr>
        <p:spPr/>
        <p:txBody>
          <a:bodyPr/>
          <a:lstStyle/>
          <a:p>
            <a:fld id="{75B6AC91-D6AB-4A18-AD0E-7B00F08C7D9F}" type="slidenum">
              <a:rPr lang="en-IN" smtClean="0"/>
              <a:t>7</a:t>
            </a:fld>
            <a:endParaRPr lang="en-IN"/>
          </a:p>
        </p:txBody>
      </p:sp>
    </p:spTree>
    <p:extLst>
      <p:ext uri="{BB962C8B-B14F-4D97-AF65-F5344CB8AC3E}">
        <p14:creationId xmlns:p14="http://schemas.microsoft.com/office/powerpoint/2010/main" val="42872303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5B6AC91-D6AB-4A18-AD0E-7B00F08C7D9F}" type="slidenum">
              <a:rPr lang="en-IN" smtClean="0"/>
              <a:t>8</a:t>
            </a:fld>
            <a:endParaRPr lang="en-IN"/>
          </a:p>
        </p:txBody>
      </p:sp>
    </p:spTree>
    <p:extLst>
      <p:ext uri="{BB962C8B-B14F-4D97-AF65-F5344CB8AC3E}">
        <p14:creationId xmlns:p14="http://schemas.microsoft.com/office/powerpoint/2010/main" val="3981807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3/15/26</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3/15/26</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3/15/26</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3/15/26</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3/15/26</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onlinelibrary.wiley.com/doi/pdf/10.1111/jftr.12538" TargetMode="External"/><Relationship Id="rId7" Type="http://schemas.openxmlformats.org/officeDocument/2006/relationships/hyperlink" Target="https://scholarspace.manoa.hawaii.edu/bitstreams/69a4e162-d909-4bf4-a833-bd5b370dbeca/download"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sciencedirect.com/science/article/pii/S0306453025002288" TargetMode="External"/><Relationship Id="rId5" Type="http://schemas.openxmlformats.org/officeDocument/2006/relationships/hyperlink" Target="https://www.tandfonline.com/doi/pdf/10.1080/14616734.2024.2342665" TargetMode="External"/><Relationship Id="rId4" Type="http://schemas.openxmlformats.org/officeDocument/2006/relationships/hyperlink" Target="https://journals.sagepub.com/doi/pdf/10.1177/097313422311790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53454-33ED-BCF2-1B98-DA6B09E74E43}"/>
              </a:ext>
            </a:extLst>
          </p:cNvPr>
          <p:cNvSpPr>
            <a:spLocks noGrp="1"/>
          </p:cNvSpPr>
          <p:nvPr>
            <p:ph type="title"/>
          </p:nvPr>
        </p:nvSpPr>
        <p:spPr/>
        <p:txBody>
          <a:bodyPr/>
          <a:lstStyle/>
          <a:p>
            <a:r>
              <a:rPr lang="en-US" dirty="0"/>
              <a:t>Psychology In health and social care</a:t>
            </a:r>
          </a:p>
        </p:txBody>
      </p:sp>
      <p:sp>
        <p:nvSpPr>
          <p:cNvPr id="3" name="Content Placeholder 2">
            <a:extLst>
              <a:ext uri="{FF2B5EF4-FFF2-40B4-BE49-F238E27FC236}">
                <a16:creationId xmlns:a16="http://schemas.microsoft.com/office/drawing/2014/main" id="{9C143A59-9DB5-7193-BBBD-E1D619FD9AD6}"/>
              </a:ext>
            </a:extLst>
          </p:cNvPr>
          <p:cNvSpPr>
            <a:spLocks noGrp="1"/>
          </p:cNvSpPr>
          <p:nvPr>
            <p:ph idx="1"/>
          </p:nvPr>
        </p:nvSpPr>
        <p:spPr/>
        <p:txBody>
          <a:bodyPr/>
          <a:lstStyle/>
          <a:p>
            <a:r>
              <a:rPr lang="en-US" dirty="0"/>
              <a:t>NAME: Osazee Iyamu</a:t>
            </a:r>
          </a:p>
          <a:p>
            <a:r>
              <a:rPr lang="en-US" dirty="0"/>
              <a:t>STUDENT ID: 2438257</a:t>
            </a:r>
          </a:p>
          <a:p>
            <a:r>
              <a:rPr lang="en-US" dirty="0"/>
              <a:t>MODULE NAME: psychology in health and social care</a:t>
            </a:r>
          </a:p>
          <a:p>
            <a:r>
              <a:rPr lang="en-US" dirty="0"/>
              <a:t>MODULE CODE:LCHS4010</a:t>
            </a:r>
          </a:p>
          <a:p>
            <a:r>
              <a:rPr lang="en-US" dirty="0"/>
              <a:t>LECTURER NAME: Lou Wells</a:t>
            </a:r>
          </a:p>
        </p:txBody>
      </p:sp>
    </p:spTree>
    <p:extLst>
      <p:ext uri="{BB962C8B-B14F-4D97-AF65-F5344CB8AC3E}">
        <p14:creationId xmlns:p14="http://schemas.microsoft.com/office/powerpoint/2010/main" val="2952692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7B41E-CE14-06A5-E680-198843B60DC1}"/>
              </a:ext>
            </a:extLst>
          </p:cNvPr>
          <p:cNvSpPr>
            <a:spLocks noGrp="1"/>
          </p:cNvSpPr>
          <p:nvPr>
            <p:ph type="title"/>
          </p:nvPr>
        </p:nvSpPr>
        <p:spPr>
          <a:xfrm>
            <a:off x="581191" y="656436"/>
            <a:ext cx="11029616" cy="1013800"/>
          </a:xfrm>
        </p:spPr>
        <p:txBody>
          <a:bodyPr/>
          <a:lstStyle/>
          <a:p>
            <a:r>
              <a:rPr lang="en-GB" b="1" dirty="0"/>
              <a:t>Introduction</a:t>
            </a:r>
            <a:endParaRPr lang="en-IN" b="1" dirty="0"/>
          </a:p>
        </p:txBody>
      </p:sp>
      <p:sp>
        <p:nvSpPr>
          <p:cNvPr id="3" name="Content Placeholder 2">
            <a:extLst>
              <a:ext uri="{FF2B5EF4-FFF2-40B4-BE49-F238E27FC236}">
                <a16:creationId xmlns:a16="http://schemas.microsoft.com/office/drawing/2014/main" id="{CAF3DF3D-0C86-7A53-2A04-B44D03BD0D09}"/>
              </a:ext>
            </a:extLst>
          </p:cNvPr>
          <p:cNvSpPr>
            <a:spLocks noGrp="1"/>
          </p:cNvSpPr>
          <p:nvPr>
            <p:ph idx="1"/>
          </p:nvPr>
        </p:nvSpPr>
        <p:spPr>
          <a:xfrm>
            <a:off x="581192" y="2180496"/>
            <a:ext cx="7168347" cy="4021068"/>
          </a:xfrm>
        </p:spPr>
        <p:txBody>
          <a:bodyPr>
            <a:normAutofit fontScale="92500"/>
          </a:bodyPr>
          <a:lstStyle/>
          <a:p>
            <a:pPr lvl="0"/>
            <a:r>
              <a:rPr lang="en-IN" b="1" dirty="0"/>
              <a:t>Name</a:t>
            </a:r>
            <a:r>
              <a:rPr lang="en-IN" dirty="0"/>
              <a:t>: Jenny </a:t>
            </a:r>
          </a:p>
          <a:p>
            <a:pPr lvl="0"/>
            <a:r>
              <a:rPr lang="en-IN" b="1" dirty="0"/>
              <a:t>Age</a:t>
            </a:r>
            <a:r>
              <a:rPr lang="en-IN" dirty="0"/>
              <a:t>: 16 years old</a:t>
            </a:r>
          </a:p>
          <a:p>
            <a:pPr lvl="0"/>
            <a:r>
              <a:rPr lang="en-IN" b="1" dirty="0"/>
              <a:t>Mother</a:t>
            </a:r>
            <a:r>
              <a:rPr lang="en-IN" dirty="0"/>
              <a:t>: Caring for her mother for the last 5 years</a:t>
            </a:r>
          </a:p>
          <a:p>
            <a:pPr lvl="0"/>
            <a:r>
              <a:rPr lang="en-IN" b="1" dirty="0"/>
              <a:t>Father</a:t>
            </a:r>
            <a:r>
              <a:rPr lang="en-IN" dirty="0"/>
              <a:t>: passed away</a:t>
            </a:r>
          </a:p>
          <a:p>
            <a:pPr lvl="0"/>
            <a:r>
              <a:rPr lang="en-IN" dirty="0"/>
              <a:t>Mother has memory and mobility problems</a:t>
            </a:r>
          </a:p>
          <a:p>
            <a:pPr lvl="0"/>
            <a:r>
              <a:rPr lang="en-IN" dirty="0"/>
              <a:t>Jenny works on the administrative tasks and household activities. </a:t>
            </a:r>
          </a:p>
          <a:p>
            <a:pPr lvl="0"/>
            <a:r>
              <a:rPr lang="en-IN" dirty="0"/>
              <a:t>The caregiving activities might influence the emotional, psychological and social development.</a:t>
            </a:r>
            <a:r>
              <a:rPr lang="en-IN" b="1" dirty="0"/>
              <a:t> </a:t>
            </a:r>
            <a:endParaRPr lang="en-IN" dirty="0"/>
          </a:p>
          <a:p>
            <a:pPr lvl="0"/>
            <a:r>
              <a:rPr lang="en-IN" dirty="0"/>
              <a:t>Purpose of presentation: Evaluate development of Jenny with Attachment theory, potential impacts on well-being, and supporting strategies.</a:t>
            </a:r>
          </a:p>
          <a:p>
            <a:pPr lvl="0"/>
            <a:r>
              <a:rPr lang="en-IN" dirty="0"/>
              <a:t>Attachment theory will be used in this case.</a:t>
            </a:r>
          </a:p>
        </p:txBody>
      </p:sp>
      <p:pic>
        <p:nvPicPr>
          <p:cNvPr id="6" name="Picture 5">
            <a:extLst>
              <a:ext uri="{FF2B5EF4-FFF2-40B4-BE49-F238E27FC236}">
                <a16:creationId xmlns:a16="http://schemas.microsoft.com/office/drawing/2014/main" id="{9D7DD6DC-FF1B-4739-ED3D-97D181372901}"/>
              </a:ext>
            </a:extLst>
          </p:cNvPr>
          <p:cNvPicPr>
            <a:picLocks noChangeAspect="1"/>
          </p:cNvPicPr>
          <p:nvPr/>
        </p:nvPicPr>
        <p:blipFill>
          <a:blip r:embed="rId3"/>
          <a:stretch>
            <a:fillRect/>
          </a:stretch>
        </p:blipFill>
        <p:spPr>
          <a:xfrm>
            <a:off x="7866674" y="2180495"/>
            <a:ext cx="3744133" cy="4021067"/>
          </a:xfrm>
          <a:prstGeom prst="rect">
            <a:avLst/>
          </a:prstGeom>
        </p:spPr>
      </p:pic>
    </p:spTree>
    <p:extLst>
      <p:ext uri="{BB962C8B-B14F-4D97-AF65-F5344CB8AC3E}">
        <p14:creationId xmlns:p14="http://schemas.microsoft.com/office/powerpoint/2010/main" val="314744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21433-D39C-4E00-E962-A19627931CED}"/>
              </a:ext>
            </a:extLst>
          </p:cNvPr>
          <p:cNvSpPr>
            <a:spLocks noGrp="1"/>
          </p:cNvSpPr>
          <p:nvPr>
            <p:ph type="title"/>
          </p:nvPr>
        </p:nvSpPr>
        <p:spPr/>
        <p:txBody>
          <a:bodyPr/>
          <a:lstStyle/>
          <a:p>
            <a:r>
              <a:rPr lang="en-IN" b="1" dirty="0"/>
              <a:t>Lifespan Theory: Attachment Theory</a:t>
            </a:r>
            <a:endParaRPr lang="en-IN" dirty="0"/>
          </a:p>
        </p:txBody>
      </p:sp>
      <p:sp>
        <p:nvSpPr>
          <p:cNvPr id="3" name="Content Placeholder 2">
            <a:extLst>
              <a:ext uri="{FF2B5EF4-FFF2-40B4-BE49-F238E27FC236}">
                <a16:creationId xmlns:a16="http://schemas.microsoft.com/office/drawing/2014/main" id="{65BF6977-63C8-E836-EFB0-20AB1F6E89E5}"/>
              </a:ext>
            </a:extLst>
          </p:cNvPr>
          <p:cNvSpPr>
            <a:spLocks noGrp="1"/>
          </p:cNvSpPr>
          <p:nvPr>
            <p:ph idx="1"/>
          </p:nvPr>
        </p:nvSpPr>
        <p:spPr>
          <a:xfrm>
            <a:off x="581193" y="2180496"/>
            <a:ext cx="6665427" cy="3975348"/>
          </a:xfrm>
        </p:spPr>
        <p:txBody>
          <a:bodyPr>
            <a:normAutofit fontScale="92500"/>
          </a:bodyPr>
          <a:lstStyle/>
          <a:p>
            <a:pPr lvl="0" algn="just"/>
            <a:r>
              <a:rPr lang="en-IN" sz="2400" b="1" dirty="0"/>
              <a:t>Theory: </a:t>
            </a:r>
            <a:r>
              <a:rPr lang="en-IN" sz="2400" dirty="0"/>
              <a:t>Attachment Theory (describe child-parent relations) (Xie and </a:t>
            </a:r>
            <a:r>
              <a:rPr lang="en-IN" sz="2400" dirty="0" err="1"/>
              <a:t>Pentina</a:t>
            </a:r>
            <a:r>
              <a:rPr lang="en-IN" sz="2400" dirty="0"/>
              <a:t>, 2022). </a:t>
            </a:r>
          </a:p>
          <a:p>
            <a:pPr lvl="0" algn="just"/>
            <a:r>
              <a:rPr lang="en-IN" sz="2400" dirty="0"/>
              <a:t>Attachment theory Developed by John Bowlby which state that human have important requirement for the close relation with the primary care providers (</a:t>
            </a:r>
            <a:r>
              <a:rPr lang="en-GB" sz="2400" dirty="0"/>
              <a:t>van der Horst et al., 2025</a:t>
            </a:r>
            <a:r>
              <a:rPr lang="en-IN" sz="2400" dirty="0"/>
              <a:t>). </a:t>
            </a:r>
          </a:p>
          <a:p>
            <a:pPr lvl="0" algn="just"/>
            <a:r>
              <a:rPr lang="en-IN" sz="2400" dirty="0"/>
              <a:t>The theory majorly focuses on emotional connection between caregivers and children(Bell, 2024). </a:t>
            </a:r>
          </a:p>
          <a:p>
            <a:pPr lvl="0" algn="just"/>
            <a:r>
              <a:rPr lang="en-IN" sz="2400" dirty="0"/>
              <a:t>Early relationships in the adolescence impacts the future development (</a:t>
            </a:r>
            <a:r>
              <a:rPr lang="en-GB" sz="2400" dirty="0"/>
              <a:t>Chavda and Nisarga, 2023</a:t>
            </a:r>
            <a:r>
              <a:rPr lang="en-IN" sz="2400" dirty="0"/>
              <a:t>). </a:t>
            </a:r>
          </a:p>
        </p:txBody>
      </p:sp>
      <p:pic>
        <p:nvPicPr>
          <p:cNvPr id="2050" name="Picture 2" descr="Attachment Styles In Relationships">
            <a:extLst>
              <a:ext uri="{FF2B5EF4-FFF2-40B4-BE49-F238E27FC236}">
                <a16:creationId xmlns:a16="http://schemas.microsoft.com/office/drawing/2014/main" id="{B12E8B3B-276F-5747-A4B1-CC6333BE57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6067" y="2521104"/>
            <a:ext cx="3634740" cy="3634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0332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0DE41B-3447-EE56-BC48-5E5C8655B6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358233-99EB-F9BF-0B43-445E0791FCFC}"/>
              </a:ext>
            </a:extLst>
          </p:cNvPr>
          <p:cNvSpPr>
            <a:spLocks noGrp="1"/>
          </p:cNvSpPr>
          <p:nvPr>
            <p:ph type="title"/>
          </p:nvPr>
        </p:nvSpPr>
        <p:spPr/>
        <p:txBody>
          <a:bodyPr/>
          <a:lstStyle/>
          <a:p>
            <a:r>
              <a:rPr lang="en-GB" b="1" dirty="0"/>
              <a:t>Application of the Theory for Situation of Jenny </a:t>
            </a:r>
            <a:endParaRPr lang="en-IN" b="1" dirty="0"/>
          </a:p>
        </p:txBody>
      </p:sp>
      <p:sp>
        <p:nvSpPr>
          <p:cNvPr id="3" name="Content Placeholder 2">
            <a:extLst>
              <a:ext uri="{FF2B5EF4-FFF2-40B4-BE49-F238E27FC236}">
                <a16:creationId xmlns:a16="http://schemas.microsoft.com/office/drawing/2014/main" id="{FAE4DD2E-435B-64A3-1529-D2E2673BD994}"/>
              </a:ext>
            </a:extLst>
          </p:cNvPr>
          <p:cNvSpPr>
            <a:spLocks noGrp="1"/>
          </p:cNvSpPr>
          <p:nvPr>
            <p:ph idx="1"/>
          </p:nvPr>
        </p:nvSpPr>
        <p:spPr>
          <a:xfrm>
            <a:off x="581193" y="2180496"/>
            <a:ext cx="6136130" cy="3678303"/>
          </a:xfrm>
        </p:spPr>
        <p:txBody>
          <a:bodyPr>
            <a:normAutofit fontScale="85000" lnSpcReduction="20000"/>
          </a:bodyPr>
          <a:lstStyle/>
          <a:p>
            <a:pPr lvl="0" algn="just"/>
            <a:r>
              <a:rPr lang="en-IN" sz="2400" dirty="0"/>
              <a:t>The Attachment theory is best fit for this case as it Understand the Compulsive Caregiving, Intergenerational Trauma, and Proposed Community Support Plan (</a:t>
            </a:r>
            <a:r>
              <a:rPr lang="en-GB" sz="2400" dirty="0"/>
              <a:t>Formella and Ugwuanyi, 2024</a:t>
            </a:r>
            <a:r>
              <a:rPr lang="en-IN" sz="2400" dirty="0"/>
              <a:t>). </a:t>
            </a:r>
          </a:p>
          <a:p>
            <a:pPr lvl="0" algn="just"/>
            <a:r>
              <a:rPr lang="en-IN" sz="2400" b="1" dirty="0"/>
              <a:t>Emotional Impact</a:t>
            </a:r>
            <a:r>
              <a:rPr lang="en-IN" sz="2400" dirty="0"/>
              <a:t>: Grief from the death of her father, Emotional responsibility</a:t>
            </a:r>
          </a:p>
          <a:p>
            <a:pPr lvl="0" algn="just"/>
            <a:r>
              <a:rPr lang="en-IN" sz="2400" b="1" dirty="0"/>
              <a:t>Social Impact</a:t>
            </a:r>
            <a:r>
              <a:rPr lang="en-IN" sz="2400" dirty="0"/>
              <a:t>: lack of time for friendships, Isolation Risk. </a:t>
            </a:r>
          </a:p>
          <a:p>
            <a:pPr lvl="0" algn="just"/>
            <a:r>
              <a:rPr lang="en-IN" sz="2400" b="1" dirty="0"/>
              <a:t>Identity Development</a:t>
            </a:r>
            <a:r>
              <a:rPr lang="en-IN" sz="2400" dirty="0"/>
              <a:t>: Handling adolescence and caregiver role. </a:t>
            </a:r>
          </a:p>
          <a:p>
            <a:pPr lvl="0" algn="just"/>
            <a:r>
              <a:rPr lang="en-IN" sz="2400" b="1" dirty="0"/>
              <a:t>Psychological Risks</a:t>
            </a:r>
            <a:r>
              <a:rPr lang="en-IN" sz="2400" dirty="0"/>
              <a:t>: Anxiety, Stress and low mood (</a:t>
            </a:r>
            <a:r>
              <a:rPr lang="en-GB" sz="2400" dirty="0"/>
              <a:t>Venn et al., 2025</a:t>
            </a:r>
            <a:r>
              <a:rPr lang="en-IN" sz="2400" dirty="0"/>
              <a:t>). </a:t>
            </a:r>
          </a:p>
        </p:txBody>
      </p:sp>
      <p:graphicFrame>
        <p:nvGraphicFramePr>
          <p:cNvPr id="5" name="Diagram 4">
            <a:extLst>
              <a:ext uri="{FF2B5EF4-FFF2-40B4-BE49-F238E27FC236}">
                <a16:creationId xmlns:a16="http://schemas.microsoft.com/office/drawing/2014/main" id="{E6E461ED-CFCE-1D44-3D10-BBE8E174F360}"/>
              </a:ext>
            </a:extLst>
          </p:cNvPr>
          <p:cNvGraphicFramePr/>
          <p:nvPr>
            <p:extLst>
              <p:ext uri="{D42A27DB-BD31-4B8C-83A1-F6EECF244321}">
                <p14:modId xmlns:p14="http://schemas.microsoft.com/office/powerpoint/2010/main" val="1212742697"/>
              </p:ext>
            </p:extLst>
          </p:nvPr>
        </p:nvGraphicFramePr>
        <p:xfrm>
          <a:off x="7088707" y="2477541"/>
          <a:ext cx="4522100" cy="3678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2354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F35B5D-D7A0-6C9B-209D-367D3CBD22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BA2ED3-B77C-468A-B3F0-3E95310ACD1E}"/>
              </a:ext>
            </a:extLst>
          </p:cNvPr>
          <p:cNvSpPr>
            <a:spLocks noGrp="1"/>
          </p:cNvSpPr>
          <p:nvPr>
            <p:ph type="title"/>
          </p:nvPr>
        </p:nvSpPr>
        <p:spPr/>
        <p:txBody>
          <a:bodyPr/>
          <a:lstStyle/>
          <a:p>
            <a:r>
              <a:rPr lang="en-IN" b="1" dirty="0"/>
              <a:t>Nature and Nurture Influences</a:t>
            </a:r>
            <a:endParaRPr lang="en-IN" dirty="0"/>
          </a:p>
        </p:txBody>
      </p:sp>
      <p:graphicFrame>
        <p:nvGraphicFramePr>
          <p:cNvPr id="5" name="Diagram 4">
            <a:extLst>
              <a:ext uri="{FF2B5EF4-FFF2-40B4-BE49-F238E27FC236}">
                <a16:creationId xmlns:a16="http://schemas.microsoft.com/office/drawing/2014/main" id="{459D6488-BC55-C30D-C9EA-EB2BC8ACB5D9}"/>
              </a:ext>
            </a:extLst>
          </p:cNvPr>
          <p:cNvGraphicFramePr/>
          <p:nvPr>
            <p:extLst>
              <p:ext uri="{D42A27DB-BD31-4B8C-83A1-F6EECF244321}">
                <p14:modId xmlns:p14="http://schemas.microsoft.com/office/powerpoint/2010/main" val="1547299064"/>
              </p:ext>
            </p:extLst>
          </p:nvPr>
        </p:nvGraphicFramePr>
        <p:xfrm>
          <a:off x="764404" y="1715956"/>
          <a:ext cx="4905055" cy="45060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951B0FD3-BF08-35BC-DE12-3E02726189F0}"/>
              </a:ext>
            </a:extLst>
          </p:cNvPr>
          <p:cNvGraphicFramePr/>
          <p:nvPr>
            <p:extLst>
              <p:ext uri="{D42A27DB-BD31-4B8C-83A1-F6EECF244321}">
                <p14:modId xmlns:p14="http://schemas.microsoft.com/office/powerpoint/2010/main" val="2275614040"/>
              </p:ext>
            </p:extLst>
          </p:nvPr>
        </p:nvGraphicFramePr>
        <p:xfrm>
          <a:off x="5852671" y="1426974"/>
          <a:ext cx="5941349" cy="508397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718428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096AC-50B5-DE5B-C42E-61B5F04FA9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13AA96-DAA9-92C2-FEE8-8762D33456AF}"/>
              </a:ext>
            </a:extLst>
          </p:cNvPr>
          <p:cNvSpPr>
            <a:spLocks noGrp="1"/>
          </p:cNvSpPr>
          <p:nvPr>
            <p:ph type="title"/>
          </p:nvPr>
        </p:nvSpPr>
        <p:spPr/>
        <p:txBody>
          <a:bodyPr/>
          <a:lstStyle/>
          <a:p>
            <a:r>
              <a:rPr lang="en-IN" b="1" dirty="0"/>
              <a:t>Support Plan / Interventions</a:t>
            </a:r>
            <a:endParaRPr lang="en-IN" dirty="0"/>
          </a:p>
        </p:txBody>
      </p:sp>
      <p:sp>
        <p:nvSpPr>
          <p:cNvPr id="3" name="Content Placeholder 2">
            <a:extLst>
              <a:ext uri="{FF2B5EF4-FFF2-40B4-BE49-F238E27FC236}">
                <a16:creationId xmlns:a16="http://schemas.microsoft.com/office/drawing/2014/main" id="{9770774A-9F43-3C7E-7396-3782F6AE8FBC}"/>
              </a:ext>
            </a:extLst>
          </p:cNvPr>
          <p:cNvSpPr>
            <a:spLocks noGrp="1"/>
          </p:cNvSpPr>
          <p:nvPr>
            <p:ph idx="1"/>
          </p:nvPr>
        </p:nvSpPr>
        <p:spPr>
          <a:xfrm>
            <a:off x="581193" y="2180496"/>
            <a:ext cx="6771330" cy="3678303"/>
          </a:xfrm>
        </p:spPr>
        <p:txBody>
          <a:bodyPr>
            <a:normAutofit fontScale="92500" lnSpcReduction="10000"/>
          </a:bodyPr>
          <a:lstStyle/>
          <a:p>
            <a:pPr lvl="0"/>
            <a:r>
              <a:rPr lang="en-IN" sz="2800" dirty="0"/>
              <a:t>Emotional Support by Counselling or therapy</a:t>
            </a:r>
          </a:p>
          <a:p>
            <a:pPr lvl="0"/>
            <a:r>
              <a:rPr lang="en-IN" sz="2800" dirty="0"/>
              <a:t>Community assistance by young carer support groups</a:t>
            </a:r>
          </a:p>
          <a:p>
            <a:pPr lvl="0"/>
            <a:r>
              <a:rPr lang="en-IN" sz="2800" dirty="0"/>
              <a:t>Educational assistance by Flexibility and School awareness </a:t>
            </a:r>
          </a:p>
          <a:p>
            <a:pPr lvl="0"/>
            <a:r>
              <a:rPr lang="en-IN" sz="2800" dirty="0"/>
              <a:t>Practical Support with the Home care services</a:t>
            </a:r>
          </a:p>
          <a:p>
            <a:pPr lvl="0"/>
            <a:r>
              <a:rPr lang="en-IN" sz="2800" dirty="0"/>
              <a:t>Social Development peer activities and Hobbies</a:t>
            </a:r>
          </a:p>
        </p:txBody>
      </p:sp>
      <p:pic>
        <p:nvPicPr>
          <p:cNvPr id="3074" name="Picture 2" descr="Support Plan | Groundhogg™">
            <a:extLst>
              <a:ext uri="{FF2B5EF4-FFF2-40B4-BE49-F238E27FC236}">
                <a16:creationId xmlns:a16="http://schemas.microsoft.com/office/drawing/2014/main" id="{1D703A42-D7AD-123F-414A-9A46FCD6B0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12" t="14713" r="23003" b="11494"/>
          <a:stretch>
            <a:fillRect/>
          </a:stretch>
        </p:blipFill>
        <p:spPr bwMode="auto">
          <a:xfrm>
            <a:off x="7924800" y="2815772"/>
            <a:ext cx="2786743" cy="21085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535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CA727-DA68-F9C8-F9BF-1976C3EDCC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B11B71-7FFE-BD6B-9A10-C1B4E26C7D8F}"/>
              </a:ext>
            </a:extLst>
          </p:cNvPr>
          <p:cNvSpPr>
            <a:spLocks noGrp="1"/>
          </p:cNvSpPr>
          <p:nvPr>
            <p:ph type="title"/>
          </p:nvPr>
        </p:nvSpPr>
        <p:spPr/>
        <p:txBody>
          <a:bodyPr/>
          <a:lstStyle/>
          <a:p>
            <a:r>
              <a:rPr lang="en-IN" b="1" dirty="0"/>
              <a:t>Conclusion</a:t>
            </a:r>
            <a:endParaRPr lang="en-IN" dirty="0"/>
          </a:p>
        </p:txBody>
      </p:sp>
      <p:sp>
        <p:nvSpPr>
          <p:cNvPr id="3" name="Content Placeholder 2">
            <a:extLst>
              <a:ext uri="{FF2B5EF4-FFF2-40B4-BE49-F238E27FC236}">
                <a16:creationId xmlns:a16="http://schemas.microsoft.com/office/drawing/2014/main" id="{CBF7E45B-4286-F53B-C2AE-4FC1AA7C720C}"/>
              </a:ext>
            </a:extLst>
          </p:cNvPr>
          <p:cNvSpPr>
            <a:spLocks noGrp="1"/>
          </p:cNvSpPr>
          <p:nvPr>
            <p:ph idx="1"/>
          </p:nvPr>
        </p:nvSpPr>
        <p:spPr>
          <a:xfrm>
            <a:off x="581192" y="2180496"/>
            <a:ext cx="7895151" cy="3678303"/>
          </a:xfrm>
        </p:spPr>
        <p:txBody>
          <a:bodyPr>
            <a:normAutofit fontScale="85000" lnSpcReduction="20000"/>
          </a:bodyPr>
          <a:lstStyle/>
          <a:p>
            <a:pPr lvl="0" algn="just"/>
            <a:r>
              <a:rPr lang="en-IN" sz="3200" dirty="0"/>
              <a:t>Jenny is a young care provider with several responsibilities. </a:t>
            </a:r>
          </a:p>
          <a:p>
            <a:pPr lvl="0" algn="just"/>
            <a:r>
              <a:rPr lang="en-IN" sz="3200" dirty="0"/>
              <a:t>Jenny may be influenced by the emotional and social development.</a:t>
            </a:r>
            <a:r>
              <a:rPr lang="en-IN" sz="3200" b="1" dirty="0"/>
              <a:t> </a:t>
            </a:r>
            <a:endParaRPr lang="en-IN" sz="3200" dirty="0"/>
          </a:p>
          <a:p>
            <a:pPr lvl="0" algn="just"/>
            <a:r>
              <a:rPr lang="en-IN" sz="3200" dirty="0"/>
              <a:t>Attachment theory shows the potential impacts. </a:t>
            </a:r>
          </a:p>
          <a:p>
            <a:pPr lvl="0" algn="just"/>
            <a:r>
              <a:rPr lang="en-IN" sz="3200" dirty="0"/>
              <a:t>Supporting program can enhance the wellbeing. </a:t>
            </a:r>
          </a:p>
          <a:p>
            <a:pPr lvl="0" algn="just"/>
            <a:r>
              <a:rPr lang="en-IN" sz="3200" dirty="0"/>
              <a:t>Significances of supporting young carers</a:t>
            </a:r>
            <a:r>
              <a:rPr lang="en-IN" sz="3200" b="1" dirty="0"/>
              <a:t> </a:t>
            </a:r>
            <a:r>
              <a:rPr lang="en-IN" sz="3200" dirty="0"/>
              <a:t>can address their needs. </a:t>
            </a:r>
          </a:p>
        </p:txBody>
      </p:sp>
      <p:pic>
        <p:nvPicPr>
          <p:cNvPr id="4098" name="Picture 2" descr="56,798 Conclusion Royalty-Free Images ...">
            <a:extLst>
              <a:ext uri="{FF2B5EF4-FFF2-40B4-BE49-F238E27FC236}">
                <a16:creationId xmlns:a16="http://schemas.microsoft.com/office/drawing/2014/main" id="{74A39965-8D4E-A0BF-40AE-142159465A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848"/>
          <a:stretch>
            <a:fillRect/>
          </a:stretch>
        </p:blipFill>
        <p:spPr bwMode="auto">
          <a:xfrm>
            <a:off x="8653522" y="2918732"/>
            <a:ext cx="2971800" cy="1885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4184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E4079-57BB-140A-C174-C2BAA57C8307}"/>
              </a:ext>
            </a:extLst>
          </p:cNvPr>
          <p:cNvSpPr>
            <a:spLocks noGrp="1"/>
          </p:cNvSpPr>
          <p:nvPr>
            <p:ph type="title"/>
          </p:nvPr>
        </p:nvSpPr>
        <p:spPr/>
        <p:txBody>
          <a:bodyPr/>
          <a:lstStyle/>
          <a:p>
            <a:r>
              <a:rPr lang="en-US" b="1" dirty="0"/>
              <a:t>references</a:t>
            </a:r>
            <a:endParaRPr lang="en-IN" b="1" dirty="0"/>
          </a:p>
        </p:txBody>
      </p:sp>
      <p:sp>
        <p:nvSpPr>
          <p:cNvPr id="3" name="Content Placeholder 2">
            <a:extLst>
              <a:ext uri="{FF2B5EF4-FFF2-40B4-BE49-F238E27FC236}">
                <a16:creationId xmlns:a16="http://schemas.microsoft.com/office/drawing/2014/main" id="{0AB51F09-B9B2-335E-1D28-EA7BD78B2ABE}"/>
              </a:ext>
            </a:extLst>
          </p:cNvPr>
          <p:cNvSpPr>
            <a:spLocks noGrp="1"/>
          </p:cNvSpPr>
          <p:nvPr>
            <p:ph idx="1"/>
          </p:nvPr>
        </p:nvSpPr>
        <p:spPr>
          <a:xfrm>
            <a:off x="581192" y="2080260"/>
            <a:ext cx="11029615" cy="4366260"/>
          </a:xfrm>
        </p:spPr>
        <p:txBody>
          <a:bodyPr>
            <a:normAutofit fontScale="85000" lnSpcReduction="10000"/>
          </a:bodyPr>
          <a:lstStyle/>
          <a:p>
            <a:pPr marL="0" indent="0" algn="just">
              <a:buNone/>
            </a:pPr>
            <a:r>
              <a:rPr lang="en-GB" dirty="0"/>
              <a:t>Bell, D.C., (2024). Connection abstract theory: An exercise in abstract theorizing after Bowlby. </a:t>
            </a:r>
            <a:r>
              <a:rPr lang="en-GB" i="1" dirty="0"/>
              <a:t>Journal of Family Theory &amp; Review</a:t>
            </a:r>
            <a:r>
              <a:rPr lang="en-GB" dirty="0"/>
              <a:t>, </a:t>
            </a:r>
            <a:r>
              <a:rPr lang="en-GB" i="1" dirty="0"/>
              <a:t>16</a:t>
            </a:r>
            <a:r>
              <a:rPr lang="en-GB" dirty="0"/>
              <a:t>(2), pp.191-215. </a:t>
            </a:r>
            <a:r>
              <a:rPr lang="en-GB" u="sng" dirty="0">
                <a:hlinkClick r:id="rId3"/>
              </a:rPr>
              <a:t>https://onlinelibrary.wiley.com/doi/pdf/10.1111/jftr.12538</a:t>
            </a:r>
            <a:endParaRPr lang="en-IN" dirty="0"/>
          </a:p>
          <a:p>
            <a:pPr marL="0" indent="0" algn="just">
              <a:buNone/>
            </a:pPr>
            <a:r>
              <a:rPr lang="en-GB" dirty="0"/>
              <a:t>Chavda, K. and Nisarga, V., (2023). Single parenting: Impact on child’s development. </a:t>
            </a:r>
            <a:r>
              <a:rPr lang="en-GB" i="1" dirty="0"/>
              <a:t>Journal of Indian Association for Child and Adolescent Mental Health</a:t>
            </a:r>
            <a:r>
              <a:rPr lang="en-GB" dirty="0"/>
              <a:t>, </a:t>
            </a:r>
            <a:r>
              <a:rPr lang="en-GB" i="1" dirty="0"/>
              <a:t>19</a:t>
            </a:r>
            <a:r>
              <a:rPr lang="en-GB" dirty="0"/>
              <a:t>(1), pp.14-20. </a:t>
            </a:r>
            <a:r>
              <a:rPr lang="en-GB" u="sng" dirty="0">
                <a:hlinkClick r:id="rId4"/>
              </a:rPr>
              <a:t>https://journals.sagepub.com/doi/pdf/10.1177/09731342231179017</a:t>
            </a:r>
            <a:r>
              <a:rPr lang="en-GB" dirty="0"/>
              <a:t> </a:t>
            </a:r>
            <a:endParaRPr lang="en-IN" dirty="0"/>
          </a:p>
          <a:p>
            <a:pPr marL="0" indent="0" algn="just">
              <a:buNone/>
            </a:pPr>
            <a:r>
              <a:rPr lang="en-GB" dirty="0"/>
              <a:t>Formella, Z. and Ugwuanyi, B.C. (2024), The Role of Attachment Theory in Understanding and Treating Personality Disorders: A Clinical Psychology Perspective. https://www.researchgate.net/profile/Ugwuanyi-Benedict-2/publication/383910395_The_Role_of_Attachment_Theory_in_Understanding_and_Treating_Personality_Disorders_A_Clinical_Psychology_Perspective/links/66e0589bf84dd1716ce2f93d/The-Role-of-Attachment-Theory-in-Understanding-and-Treating-Personality-Disorders-A-Clinical-Psychology-Perspective.pdf</a:t>
            </a:r>
            <a:endParaRPr lang="en-IN" dirty="0"/>
          </a:p>
          <a:p>
            <a:pPr marL="0" indent="0" algn="just">
              <a:buNone/>
            </a:pPr>
            <a:r>
              <a:rPr lang="en-GB" dirty="0"/>
              <a:t>van der Horst, F.C., van Rosmalen, L. and van der Veer, R., (2025). The American contribution to attachment theory: John Bowlby’s WHO trip to the USA in 1950 and the development of his ideas on separation and attachment. </a:t>
            </a:r>
            <a:r>
              <a:rPr lang="en-GB" i="1" dirty="0"/>
              <a:t>Attachment &amp; Human Development</a:t>
            </a:r>
            <a:r>
              <a:rPr lang="en-GB" dirty="0"/>
              <a:t>, </a:t>
            </a:r>
            <a:r>
              <a:rPr lang="en-GB" i="1" dirty="0"/>
              <a:t>27</a:t>
            </a:r>
            <a:r>
              <a:rPr lang="en-GB" dirty="0"/>
              <a:t>(5), pp.662-683. </a:t>
            </a:r>
            <a:r>
              <a:rPr lang="en-GB" u="sng" dirty="0">
                <a:hlinkClick r:id="rId5"/>
              </a:rPr>
              <a:t>https://www.tandfonline.com/doi/pdf/10.1080/14616734.2024.2342665</a:t>
            </a:r>
            <a:r>
              <a:rPr lang="en-GB" dirty="0"/>
              <a:t> </a:t>
            </a:r>
            <a:endParaRPr lang="en-IN" dirty="0"/>
          </a:p>
          <a:p>
            <a:pPr marL="0" indent="0" algn="just">
              <a:buNone/>
            </a:pPr>
            <a:r>
              <a:rPr lang="en-GB" dirty="0"/>
              <a:t>Venn, R., Sigrist, C., Rudzki, S., D'Cunha, N.M., Buchhorn, R., Koenig, J., Northey, J.M., Naumovski, N. and McKune, A.J., (2025). Mental health consequences of early life stress in children–The autonomic nervous system as a potential target for early detection and intervention?. </a:t>
            </a:r>
            <a:r>
              <a:rPr lang="en-GB" i="1" dirty="0" err="1"/>
              <a:t>Psychoneuroendocrinology</a:t>
            </a:r>
            <a:r>
              <a:rPr lang="en-GB" dirty="0"/>
              <a:t>, </a:t>
            </a:r>
            <a:r>
              <a:rPr lang="en-GB" i="1" dirty="0"/>
              <a:t>179</a:t>
            </a:r>
            <a:r>
              <a:rPr lang="en-GB" dirty="0"/>
              <a:t>, p.107505. </a:t>
            </a:r>
            <a:r>
              <a:rPr lang="en-GB" u="sng" dirty="0">
                <a:hlinkClick r:id="rId6"/>
              </a:rPr>
              <a:t>https://www.sciencedirect.com/science/article/pii/S0306453025002288</a:t>
            </a:r>
            <a:endParaRPr lang="en-IN" dirty="0"/>
          </a:p>
          <a:p>
            <a:pPr marL="0" indent="0" algn="just">
              <a:buNone/>
            </a:pPr>
            <a:r>
              <a:rPr lang="en-GB" dirty="0"/>
              <a:t>Xie, T. and </a:t>
            </a:r>
            <a:r>
              <a:rPr lang="en-GB" dirty="0" err="1"/>
              <a:t>Pentina</a:t>
            </a:r>
            <a:r>
              <a:rPr lang="en-GB" dirty="0"/>
              <a:t>, I., (2022). Attachment theory as a framework to understand relationships with social chatbots: a case study of </a:t>
            </a:r>
            <a:r>
              <a:rPr lang="en-GB" dirty="0" err="1"/>
              <a:t>Replika</a:t>
            </a:r>
            <a:r>
              <a:rPr lang="en-GB" dirty="0"/>
              <a:t>. </a:t>
            </a:r>
            <a:r>
              <a:rPr lang="en-GB" u="sng" dirty="0">
                <a:hlinkClick r:id="rId7"/>
              </a:rPr>
              <a:t>https://scholarspace.manoa.hawaii.edu/bitstreams/69a4e162-d909-4bf4-a833-bd5b370dbeca/download</a:t>
            </a:r>
            <a:r>
              <a:rPr lang="en-GB" dirty="0"/>
              <a:t> </a:t>
            </a:r>
            <a:endParaRPr lang="en-IN" dirty="0"/>
          </a:p>
        </p:txBody>
      </p:sp>
    </p:spTree>
    <p:extLst>
      <p:ext uri="{BB962C8B-B14F-4D97-AF65-F5344CB8AC3E}">
        <p14:creationId xmlns:p14="http://schemas.microsoft.com/office/powerpoint/2010/main" val="4231309689"/>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49</TotalTime>
  <Words>1770</Words>
  <Application>Microsoft Macintosh PowerPoint</Application>
  <PresentationFormat>Widescreen</PresentationFormat>
  <Paragraphs>80</Paragraphs>
  <Slides>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Calibri</vt:lpstr>
      <vt:lpstr>Gill Sans MT</vt:lpstr>
      <vt:lpstr>Wingdings 2</vt:lpstr>
      <vt:lpstr>Dividend</vt:lpstr>
      <vt:lpstr>Psychology In health and social care</vt:lpstr>
      <vt:lpstr>Introduction</vt:lpstr>
      <vt:lpstr>Lifespan Theory: Attachment Theory</vt:lpstr>
      <vt:lpstr>Application of the Theory for Situation of Jenny </vt:lpstr>
      <vt:lpstr>Nature and Nurture Influences</vt:lpstr>
      <vt:lpstr>Support Plan / Interventions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c:creator>
  <cp:lastModifiedBy>Osazee Iyamu (2438257)</cp:lastModifiedBy>
  <cp:revision>56</cp:revision>
  <dcterms:created xsi:type="dcterms:W3CDTF">2026-03-11T10:18:21Z</dcterms:created>
  <dcterms:modified xsi:type="dcterms:W3CDTF">2026-03-15T18:48:22Z</dcterms:modified>
</cp:coreProperties>
</file>