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 ContentType="image/tiff"/>
  <Default Extension="tiff" ContentType="image/tif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8.jpg" ContentType="image/jpg"/>
  <Override PartName="/ppt/notesSlides/notesSlide7.xml" ContentType="application/vnd.openxmlformats-officedocument.presentationml.notesSlide+xml"/>
  <Override PartName="/ppt/media/image10.jpg" ContentType="image/jpg"/>
  <Override PartName="/ppt/notesSlides/notesSlide8.xml" ContentType="application/vnd.openxmlformats-officedocument.presentationml.notesSlide+xml"/>
  <Override PartName="/ppt/media/image12.jpg" ContentType="image/jpg"/>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339" r:id="rId4"/>
    <p:sldId id="346" r:id="rId5"/>
    <p:sldId id="347" r:id="rId6"/>
    <p:sldId id="348" r:id="rId7"/>
    <p:sldId id="349" r:id="rId8"/>
    <p:sldId id="350" r:id="rId9"/>
    <p:sldId id="351" r:id="rId10"/>
    <p:sldId id="352" r:id="rId11"/>
    <p:sldId id="345" r:id="rId12"/>
    <p:sldId id="340" r:id="rId13"/>
    <p:sldId id="341" r:id="rId14"/>
    <p:sldId id="342" r:id="rId15"/>
    <p:sldId id="343" r:id="rId16"/>
    <p:sldId id="344" r:id="rId17"/>
    <p:sldId id="273" r:id="rId18"/>
    <p:sldId id="333"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618BBF-2440-4746-8DAD-4E5F224BAE9E}" v="20" dt="2025-02-03T21:25:27.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2" d="100"/>
          <a:sy n="102" d="100"/>
        </p:scale>
        <p:origin x="96" y="1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4EEC3735-7A13-448C-A11D-2E91BE756ACB}"/>
    <pc:docChg chg="undo custSel addSld delSld modSld">
      <pc:chgData name="Alisdair Cunningham" userId="67e8d9ba-4582-42f1-b26c-e866daa7f65b" providerId="ADAL" clId="{4EEC3735-7A13-448C-A11D-2E91BE756ACB}" dt="2024-02-27T22:00:46.021" v="2693" actId="403"/>
      <pc:docMkLst>
        <pc:docMk/>
      </pc:docMkLst>
      <pc:sldChg chg="modSp mod">
        <pc:chgData name="Alisdair Cunningham" userId="67e8d9ba-4582-42f1-b26c-e866daa7f65b" providerId="ADAL" clId="{4EEC3735-7A13-448C-A11D-2E91BE756ACB}" dt="2024-02-27T17:04:50.087" v="5"/>
        <pc:sldMkLst>
          <pc:docMk/>
          <pc:sldMk cId="3701768522" sldId="256"/>
        </pc:sldMkLst>
      </pc:sldChg>
      <pc:sldChg chg="modSp mod">
        <pc:chgData name="Alisdair Cunningham" userId="67e8d9ba-4582-42f1-b26c-e866daa7f65b" providerId="ADAL" clId="{4EEC3735-7A13-448C-A11D-2E91BE756ACB}" dt="2024-02-27T22:00:46.021" v="2693" actId="403"/>
        <pc:sldMkLst>
          <pc:docMk/>
          <pc:sldMk cId="3520049810" sldId="257"/>
        </pc:sldMkLst>
      </pc:sldChg>
      <pc:sldChg chg="modSp">
        <pc:chgData name="Alisdair Cunningham" userId="67e8d9ba-4582-42f1-b26c-e866daa7f65b" providerId="ADAL" clId="{4EEC3735-7A13-448C-A11D-2E91BE756ACB}" dt="2024-02-27T17:04:50.087" v="5"/>
        <pc:sldMkLst>
          <pc:docMk/>
          <pc:sldMk cId="2545193714" sldId="263"/>
        </pc:sldMkLst>
      </pc:sldChg>
      <pc:sldChg chg="del">
        <pc:chgData name="Alisdair Cunningham" userId="67e8d9ba-4582-42f1-b26c-e866daa7f65b" providerId="ADAL" clId="{4EEC3735-7A13-448C-A11D-2E91BE756ACB}" dt="2024-02-27T17:03:33.579" v="0" actId="47"/>
        <pc:sldMkLst>
          <pc:docMk/>
          <pc:sldMk cId="3206688729" sldId="265"/>
        </pc:sldMkLst>
      </pc:sldChg>
      <pc:sldChg chg="add">
        <pc:chgData name="Alisdair Cunningham" userId="67e8d9ba-4582-42f1-b26c-e866daa7f65b" providerId="ADAL" clId="{4EEC3735-7A13-448C-A11D-2E91BE756ACB}" dt="2024-02-27T21:59:28.457" v="2684"/>
        <pc:sldMkLst>
          <pc:docMk/>
          <pc:sldMk cId="704124812" sldId="273"/>
        </pc:sldMkLst>
      </pc:sldChg>
      <pc:sldChg chg="del">
        <pc:chgData name="Alisdair Cunningham" userId="67e8d9ba-4582-42f1-b26c-e866daa7f65b" providerId="ADAL" clId="{4EEC3735-7A13-448C-A11D-2E91BE756ACB}" dt="2024-02-27T17:03:33.579" v="0" actId="47"/>
        <pc:sldMkLst>
          <pc:docMk/>
          <pc:sldMk cId="4173390759" sldId="330"/>
        </pc:sldMkLst>
      </pc:sldChg>
      <pc:sldChg chg="del">
        <pc:chgData name="Alisdair Cunningham" userId="67e8d9ba-4582-42f1-b26c-e866daa7f65b" providerId="ADAL" clId="{4EEC3735-7A13-448C-A11D-2E91BE756ACB}" dt="2024-02-27T17:03:33.579" v="0" actId="47"/>
        <pc:sldMkLst>
          <pc:docMk/>
          <pc:sldMk cId="3255212516" sldId="331"/>
        </pc:sldMkLst>
      </pc:sldChg>
      <pc:sldChg chg="modSp mod">
        <pc:chgData name="Alisdair Cunningham" userId="67e8d9ba-4582-42f1-b26c-e866daa7f65b" providerId="ADAL" clId="{4EEC3735-7A13-448C-A11D-2E91BE756ACB}" dt="2024-02-27T21:55:33.428" v="2639" actId="14100"/>
        <pc:sldMkLst>
          <pc:docMk/>
          <pc:sldMk cId="106327532" sldId="333"/>
        </pc:sldMkLst>
      </pc:sldChg>
      <pc:sldChg chg="del">
        <pc:chgData name="Alisdair Cunningham" userId="67e8d9ba-4582-42f1-b26c-e866daa7f65b" providerId="ADAL" clId="{4EEC3735-7A13-448C-A11D-2E91BE756ACB}" dt="2024-02-27T17:03:33.579" v="0" actId="47"/>
        <pc:sldMkLst>
          <pc:docMk/>
          <pc:sldMk cId="4271942996" sldId="334"/>
        </pc:sldMkLst>
      </pc:sldChg>
      <pc:sldChg chg="del">
        <pc:chgData name="Alisdair Cunningham" userId="67e8d9ba-4582-42f1-b26c-e866daa7f65b" providerId="ADAL" clId="{4EEC3735-7A13-448C-A11D-2E91BE756ACB}" dt="2024-02-27T17:03:33.579" v="0" actId="47"/>
        <pc:sldMkLst>
          <pc:docMk/>
          <pc:sldMk cId="3542350485" sldId="335"/>
        </pc:sldMkLst>
      </pc:sldChg>
      <pc:sldChg chg="del">
        <pc:chgData name="Alisdair Cunningham" userId="67e8d9ba-4582-42f1-b26c-e866daa7f65b" providerId="ADAL" clId="{4EEC3735-7A13-448C-A11D-2E91BE756ACB}" dt="2024-02-27T17:03:33.579" v="0" actId="47"/>
        <pc:sldMkLst>
          <pc:docMk/>
          <pc:sldMk cId="713063466" sldId="337"/>
        </pc:sldMkLst>
      </pc:sldChg>
      <pc:sldChg chg="del">
        <pc:chgData name="Alisdair Cunningham" userId="67e8d9ba-4582-42f1-b26c-e866daa7f65b" providerId="ADAL" clId="{4EEC3735-7A13-448C-A11D-2E91BE756ACB}" dt="2024-02-27T17:03:33.579" v="0" actId="47"/>
        <pc:sldMkLst>
          <pc:docMk/>
          <pc:sldMk cId="3544218194" sldId="338"/>
        </pc:sldMkLst>
      </pc:sldChg>
      <pc:sldChg chg="modSp">
        <pc:chgData name="Alisdair Cunningham" userId="67e8d9ba-4582-42f1-b26c-e866daa7f65b" providerId="ADAL" clId="{4EEC3735-7A13-448C-A11D-2E91BE756ACB}" dt="2024-02-27T17:04:50.087" v="5"/>
        <pc:sldMkLst>
          <pc:docMk/>
          <pc:sldMk cId="3687111414" sldId="339"/>
        </pc:sldMkLst>
      </pc:sldChg>
      <pc:sldChg chg="modSp">
        <pc:chgData name="Alisdair Cunningham" userId="67e8d9ba-4582-42f1-b26c-e866daa7f65b" providerId="ADAL" clId="{4EEC3735-7A13-448C-A11D-2E91BE756ACB}" dt="2024-02-27T17:04:50.087" v="5"/>
        <pc:sldMkLst>
          <pc:docMk/>
          <pc:sldMk cId="949816235" sldId="340"/>
        </pc:sldMkLst>
      </pc:sldChg>
      <pc:sldChg chg="addSp delSp modSp add mod">
        <pc:chgData name="Alisdair Cunningham" userId="67e8d9ba-4582-42f1-b26c-e866daa7f65b" providerId="ADAL" clId="{4EEC3735-7A13-448C-A11D-2E91BE756ACB}" dt="2024-02-27T21:56:59.088" v="2655" actId="20577"/>
        <pc:sldMkLst>
          <pc:docMk/>
          <pc:sldMk cId="676864643" sldId="341"/>
        </pc:sldMkLst>
      </pc:sldChg>
      <pc:sldChg chg="addSp delSp modSp add mod">
        <pc:chgData name="Alisdair Cunningham" userId="67e8d9ba-4582-42f1-b26c-e866daa7f65b" providerId="ADAL" clId="{4EEC3735-7A13-448C-A11D-2E91BE756ACB}" dt="2024-02-27T20:53:21.933" v="1533" actId="120"/>
        <pc:sldMkLst>
          <pc:docMk/>
          <pc:sldMk cId="3468264202" sldId="342"/>
        </pc:sldMkLst>
      </pc:sldChg>
      <pc:sldChg chg="addSp delSp modSp add mod">
        <pc:chgData name="Alisdair Cunningham" userId="67e8d9ba-4582-42f1-b26c-e866daa7f65b" providerId="ADAL" clId="{4EEC3735-7A13-448C-A11D-2E91BE756ACB}" dt="2024-02-27T21:31:34.779" v="2446" actId="14100"/>
        <pc:sldMkLst>
          <pc:docMk/>
          <pc:sldMk cId="3784166257" sldId="343"/>
        </pc:sldMkLst>
      </pc:sldChg>
      <pc:sldChg chg="addSp delSp modSp add mod">
        <pc:chgData name="Alisdair Cunningham" userId="67e8d9ba-4582-42f1-b26c-e866daa7f65b" providerId="ADAL" clId="{4EEC3735-7A13-448C-A11D-2E91BE756ACB}" dt="2024-02-27T21:52:44.925" v="2473" actId="20577"/>
        <pc:sldMkLst>
          <pc:docMk/>
          <pc:sldMk cId="3053527302" sldId="344"/>
        </pc:sldMkLst>
      </pc:sldChg>
    </pc:docChg>
  </pc:docChgLst>
  <pc:docChgLst>
    <pc:chgData name="Alisdair Cunningham" userId="67e8d9ba-4582-42f1-b26c-e866daa7f65b" providerId="ADAL" clId="{FC618BBF-2440-4746-8DAD-4E5F224BAE9E}"/>
    <pc:docChg chg="undo custSel addSld modSld">
      <pc:chgData name="Alisdair Cunningham" userId="67e8d9ba-4582-42f1-b26c-e866daa7f65b" providerId="ADAL" clId="{FC618BBF-2440-4746-8DAD-4E5F224BAE9E}" dt="2025-02-03T21:25:53.165" v="602" actId="20577"/>
      <pc:docMkLst>
        <pc:docMk/>
      </pc:docMkLst>
      <pc:sldChg chg="modSp mod">
        <pc:chgData name="Alisdair Cunningham" userId="67e8d9ba-4582-42f1-b26c-e866daa7f65b" providerId="ADAL" clId="{FC618BBF-2440-4746-8DAD-4E5F224BAE9E}" dt="2025-01-29T23:04:11.167" v="7"/>
        <pc:sldMkLst>
          <pc:docMk/>
          <pc:sldMk cId="3701768522" sldId="256"/>
        </pc:sldMkLst>
        <pc:spChg chg="mod">
          <ac:chgData name="Alisdair Cunningham" userId="67e8d9ba-4582-42f1-b26c-e866daa7f65b" providerId="ADAL" clId="{FC618BBF-2440-4746-8DAD-4E5F224BAE9E}" dt="2025-01-29T23:03:25.890" v="0"/>
          <ac:spMkLst>
            <pc:docMk/>
            <pc:sldMk cId="3701768522" sldId="256"/>
            <ac:spMk id="29" creationId="{57CC4A95-AF50-3264-EFBB-B7B2A4AC5E30}"/>
          </ac:spMkLst>
        </pc:spChg>
        <pc:spChg chg="mod">
          <ac:chgData name="Alisdair Cunningham" userId="67e8d9ba-4582-42f1-b26c-e866daa7f65b" providerId="ADAL" clId="{FC618BBF-2440-4746-8DAD-4E5F224BAE9E}" dt="2025-01-29T23:04:11.167" v="7"/>
          <ac:spMkLst>
            <pc:docMk/>
            <pc:sldMk cId="3701768522" sldId="256"/>
            <ac:spMk id="38" creationId="{065D01E9-11A0-DBC0-6713-29D01B31E987}"/>
          </ac:spMkLst>
        </pc:spChg>
        <pc:spChg chg="mod">
          <ac:chgData name="Alisdair Cunningham" userId="67e8d9ba-4582-42f1-b26c-e866daa7f65b" providerId="ADAL" clId="{FC618BBF-2440-4746-8DAD-4E5F224BAE9E}" dt="2025-01-29T23:04:11.167" v="7"/>
          <ac:spMkLst>
            <pc:docMk/>
            <pc:sldMk cId="3701768522" sldId="256"/>
            <ac:spMk id="39" creationId="{28BEEBE5-1649-2D3F-4E37-5E30C4D917BA}"/>
          </ac:spMkLst>
        </pc:spChg>
      </pc:sldChg>
      <pc:sldChg chg="modSp">
        <pc:chgData name="Alisdair Cunningham" userId="67e8d9ba-4582-42f1-b26c-e866daa7f65b" providerId="ADAL" clId="{FC618BBF-2440-4746-8DAD-4E5F224BAE9E}" dt="2025-01-29T23:04:11.167" v="7"/>
        <pc:sldMkLst>
          <pc:docMk/>
          <pc:sldMk cId="3520049810" sldId="257"/>
        </pc:sldMkLst>
        <pc:spChg chg="mod">
          <ac:chgData name="Alisdair Cunningham" userId="67e8d9ba-4582-42f1-b26c-e866daa7f65b" providerId="ADAL" clId="{FC618BBF-2440-4746-8DAD-4E5F224BAE9E}" dt="2025-01-29T23:03:55.018" v="6"/>
          <ac:spMkLst>
            <pc:docMk/>
            <pc:sldMk cId="3520049810" sldId="257"/>
            <ac:spMk id="8" creationId="{C39BE701-A67E-5BFD-B044-ECF13A621788}"/>
          </ac:spMkLst>
        </pc:spChg>
        <pc:spChg chg="mod">
          <ac:chgData name="Alisdair Cunningham" userId="67e8d9ba-4582-42f1-b26c-e866daa7f65b" providerId="ADAL" clId="{FC618BBF-2440-4746-8DAD-4E5F224BAE9E}" dt="2025-01-29T23:04:11.167" v="7"/>
          <ac:spMkLst>
            <pc:docMk/>
            <pc:sldMk cId="3520049810" sldId="257"/>
            <ac:spMk id="14" creationId="{3D5216FF-A848-7B03-7F19-B0E69A3C8466}"/>
          </ac:spMkLst>
        </pc:spChg>
        <pc:spChg chg="mod">
          <ac:chgData name="Alisdair Cunningham" userId="67e8d9ba-4582-42f1-b26c-e866daa7f65b" providerId="ADAL" clId="{FC618BBF-2440-4746-8DAD-4E5F224BAE9E}" dt="2025-01-29T23:03:25.890" v="0"/>
          <ac:spMkLst>
            <pc:docMk/>
            <pc:sldMk cId="3520049810" sldId="257"/>
            <ac:spMk id="15" creationId="{222EFF28-C559-3C98-A5C2-1E28C24E8A7A}"/>
          </ac:spMkLst>
        </pc:spChg>
      </pc:sldChg>
      <pc:sldChg chg="modSp">
        <pc:chgData name="Alisdair Cunningham" userId="67e8d9ba-4582-42f1-b26c-e866daa7f65b" providerId="ADAL" clId="{FC618BBF-2440-4746-8DAD-4E5F224BAE9E}" dt="2025-01-29T23:04:11.167" v="7"/>
        <pc:sldMkLst>
          <pc:docMk/>
          <pc:sldMk cId="2545193714" sldId="263"/>
        </pc:sldMkLst>
        <pc:spChg chg="mod">
          <ac:chgData name="Alisdair Cunningham" userId="67e8d9ba-4582-42f1-b26c-e866daa7f65b" providerId="ADAL" clId="{FC618BBF-2440-4746-8DAD-4E5F224BAE9E}" dt="2025-01-29T23:04:11.167" v="7"/>
          <ac:spMkLst>
            <pc:docMk/>
            <pc:sldMk cId="2545193714" sldId="263"/>
            <ac:spMk id="2" creationId="{F51C16DF-F564-481C-CCA4-180408A5301A}"/>
          </ac:spMkLst>
        </pc:spChg>
        <pc:spChg chg="mod">
          <ac:chgData name="Alisdair Cunningham" userId="67e8d9ba-4582-42f1-b26c-e866daa7f65b" providerId="ADAL" clId="{FC618BBF-2440-4746-8DAD-4E5F224BAE9E}" dt="2025-01-29T23:03:25.890" v="0"/>
          <ac:spMkLst>
            <pc:docMk/>
            <pc:sldMk cId="2545193714" sldId="263"/>
            <ac:spMk id="3" creationId="{06459D70-2204-8801-4716-B9C4DA29B5AA}"/>
          </ac:spMkLst>
        </pc:spChg>
        <pc:spChg chg="mod">
          <ac:chgData name="Alisdair Cunningham" userId="67e8d9ba-4582-42f1-b26c-e866daa7f65b" providerId="ADAL" clId="{FC618BBF-2440-4746-8DAD-4E5F224BAE9E}" dt="2025-01-29T23:03:55.018" v="6"/>
          <ac:spMkLst>
            <pc:docMk/>
            <pc:sldMk cId="2545193714" sldId="263"/>
            <ac:spMk id="8" creationId="{C39BE701-A67E-5BFD-B044-ECF13A621788}"/>
          </ac:spMkLst>
        </pc:spChg>
      </pc:sldChg>
      <pc:sldChg chg="addSp delSp modSp mod">
        <pc:chgData name="Alisdair Cunningham" userId="67e8d9ba-4582-42f1-b26c-e866daa7f65b" providerId="ADAL" clId="{FC618BBF-2440-4746-8DAD-4E5F224BAE9E}" dt="2025-01-29T23:10:30.625" v="20" actId="20577"/>
        <pc:sldMkLst>
          <pc:docMk/>
          <pc:sldMk cId="704124812" sldId="273"/>
        </pc:sldMkLst>
        <pc:spChg chg="mod">
          <ac:chgData name="Alisdair Cunningham" userId="67e8d9ba-4582-42f1-b26c-e866daa7f65b" providerId="ADAL" clId="{FC618BBF-2440-4746-8DAD-4E5F224BAE9E}" dt="2025-01-29T23:10:30.625" v="20" actId="20577"/>
          <ac:spMkLst>
            <pc:docMk/>
            <pc:sldMk cId="704124812" sldId="273"/>
            <ac:spMk id="2" creationId="{26266620-7CAA-8759-73EA-DAF7383F10D9}"/>
          </ac:spMkLst>
        </pc:spChg>
        <pc:spChg chg="add mod">
          <ac:chgData name="Alisdair Cunningham" userId="67e8d9ba-4582-42f1-b26c-e866daa7f65b" providerId="ADAL" clId="{FC618BBF-2440-4746-8DAD-4E5F224BAE9E}" dt="2025-01-29T23:09:38.914" v="10"/>
          <ac:spMkLst>
            <pc:docMk/>
            <pc:sldMk cId="704124812" sldId="273"/>
            <ac:spMk id="6" creationId="{F8C8B504-2659-4391-796E-AD074FD3A384}"/>
          </ac:spMkLst>
        </pc:spChg>
        <pc:spChg chg="add mod">
          <ac:chgData name="Alisdair Cunningham" userId="67e8d9ba-4582-42f1-b26c-e866daa7f65b" providerId="ADAL" clId="{FC618BBF-2440-4746-8DAD-4E5F224BAE9E}" dt="2025-01-29T23:09:38.914" v="10"/>
          <ac:spMkLst>
            <pc:docMk/>
            <pc:sldMk cId="704124812" sldId="273"/>
            <ac:spMk id="7" creationId="{AFE4EB43-5DBB-1A99-3357-33FF26F71BB2}"/>
          </ac:spMkLst>
        </pc:spChg>
        <pc:spChg chg="mod">
          <ac:chgData name="Alisdair Cunningham" userId="67e8d9ba-4582-42f1-b26c-e866daa7f65b" providerId="ADAL" clId="{FC618BBF-2440-4746-8DAD-4E5F224BAE9E}" dt="2025-01-29T23:03:55.018" v="6"/>
          <ac:spMkLst>
            <pc:docMk/>
            <pc:sldMk cId="704124812" sldId="273"/>
            <ac:spMk id="8" creationId="{C39BE701-A67E-5BFD-B044-ECF13A621788}"/>
          </ac:spMkLst>
        </pc:spChg>
      </pc:sldChg>
      <pc:sldChg chg="modSp">
        <pc:chgData name="Alisdair Cunningham" userId="67e8d9ba-4582-42f1-b26c-e866daa7f65b" providerId="ADAL" clId="{FC618BBF-2440-4746-8DAD-4E5F224BAE9E}" dt="2025-01-29T23:04:11.167" v="7"/>
        <pc:sldMkLst>
          <pc:docMk/>
          <pc:sldMk cId="106327532" sldId="333"/>
        </pc:sldMkLst>
        <pc:spChg chg="mod">
          <ac:chgData name="Alisdair Cunningham" userId="67e8d9ba-4582-42f1-b26c-e866daa7f65b" providerId="ADAL" clId="{FC618BBF-2440-4746-8DAD-4E5F224BAE9E}" dt="2025-01-29T23:04:11.167" v="7"/>
          <ac:spMkLst>
            <pc:docMk/>
            <pc:sldMk cId="106327532" sldId="333"/>
            <ac:spMk id="3" creationId="{FC166DDA-B509-215E-99A6-F662175F2F0F}"/>
          </ac:spMkLst>
        </pc:spChg>
        <pc:spChg chg="mod">
          <ac:chgData name="Alisdair Cunningham" userId="67e8d9ba-4582-42f1-b26c-e866daa7f65b" providerId="ADAL" clId="{FC618BBF-2440-4746-8DAD-4E5F224BAE9E}" dt="2025-01-29T23:03:25.890" v="0"/>
          <ac:spMkLst>
            <pc:docMk/>
            <pc:sldMk cId="106327532" sldId="333"/>
            <ac:spMk id="4" creationId="{C9E2C515-D378-D475-B6A8-E77742B030C2}"/>
          </ac:spMkLst>
        </pc:spChg>
        <pc:spChg chg="mod">
          <ac:chgData name="Alisdair Cunningham" userId="67e8d9ba-4582-42f1-b26c-e866daa7f65b" providerId="ADAL" clId="{FC618BBF-2440-4746-8DAD-4E5F224BAE9E}" dt="2025-01-29T23:03:55.018" v="6"/>
          <ac:spMkLst>
            <pc:docMk/>
            <pc:sldMk cId="106327532" sldId="333"/>
            <ac:spMk id="8" creationId="{C39BE701-A67E-5BFD-B044-ECF13A621788}"/>
          </ac:spMkLst>
        </pc:spChg>
      </pc:sldChg>
      <pc:sldChg chg="addSp delSp modSp mod delAnim modAnim">
        <pc:chgData name="Alisdair Cunningham" userId="67e8d9ba-4582-42f1-b26c-e866daa7f65b" providerId="ADAL" clId="{FC618BBF-2440-4746-8DAD-4E5F224BAE9E}" dt="2025-01-29T23:20:35.351" v="168" actId="1035"/>
        <pc:sldMkLst>
          <pc:docMk/>
          <pc:sldMk cId="3687111414" sldId="339"/>
        </pc:sldMkLst>
        <pc:spChg chg="mod">
          <ac:chgData name="Alisdair Cunningham" userId="67e8d9ba-4582-42f1-b26c-e866daa7f65b" providerId="ADAL" clId="{FC618BBF-2440-4746-8DAD-4E5F224BAE9E}" dt="2025-01-29T23:04:11.167" v="7"/>
          <ac:spMkLst>
            <pc:docMk/>
            <pc:sldMk cId="3687111414" sldId="339"/>
            <ac:spMk id="3" creationId="{FC166DDA-B509-215E-99A6-F662175F2F0F}"/>
          </ac:spMkLst>
        </pc:spChg>
        <pc:spChg chg="mod">
          <ac:chgData name="Alisdair Cunningham" userId="67e8d9ba-4582-42f1-b26c-e866daa7f65b" providerId="ADAL" clId="{FC618BBF-2440-4746-8DAD-4E5F224BAE9E}" dt="2025-01-29T23:03:25.890" v="0"/>
          <ac:spMkLst>
            <pc:docMk/>
            <pc:sldMk cId="3687111414" sldId="339"/>
            <ac:spMk id="4" creationId="{C9E2C515-D378-D475-B6A8-E77742B030C2}"/>
          </ac:spMkLst>
        </pc:spChg>
        <pc:spChg chg="add mod">
          <ac:chgData name="Alisdair Cunningham" userId="67e8d9ba-4582-42f1-b26c-e866daa7f65b" providerId="ADAL" clId="{FC618BBF-2440-4746-8DAD-4E5F224BAE9E}" dt="2025-01-29T23:19:39.443" v="158" actId="1076"/>
          <ac:spMkLst>
            <pc:docMk/>
            <pc:sldMk cId="3687111414" sldId="339"/>
            <ac:spMk id="6" creationId="{47EE57E6-6EDD-79D7-2D87-52532AFEC28E}"/>
          </ac:spMkLst>
        </pc:spChg>
        <pc:spChg chg="mod">
          <ac:chgData name="Alisdair Cunningham" userId="67e8d9ba-4582-42f1-b26c-e866daa7f65b" providerId="ADAL" clId="{FC618BBF-2440-4746-8DAD-4E5F224BAE9E}" dt="2025-01-29T23:18:48.191" v="42" actId="20577"/>
          <ac:spMkLst>
            <pc:docMk/>
            <pc:sldMk cId="3687111414" sldId="339"/>
            <ac:spMk id="8" creationId="{C39BE701-A67E-5BFD-B044-ECF13A621788}"/>
          </ac:spMkLst>
        </pc:spChg>
        <pc:spChg chg="add mod">
          <ac:chgData name="Alisdair Cunningham" userId="67e8d9ba-4582-42f1-b26c-e866daa7f65b" providerId="ADAL" clId="{FC618BBF-2440-4746-8DAD-4E5F224BAE9E}" dt="2025-01-29T23:19:39.443" v="158" actId="1076"/>
          <ac:spMkLst>
            <pc:docMk/>
            <pc:sldMk cId="3687111414" sldId="339"/>
            <ac:spMk id="11" creationId="{705BF29E-C59E-7F70-2530-CB6490547414}"/>
          </ac:spMkLst>
        </pc:spChg>
        <pc:spChg chg="mod">
          <ac:chgData name="Alisdair Cunningham" userId="67e8d9ba-4582-42f1-b26c-e866daa7f65b" providerId="ADAL" clId="{FC618BBF-2440-4746-8DAD-4E5F224BAE9E}" dt="2025-01-29T23:19:31.773" v="157" actId="14100"/>
          <ac:spMkLst>
            <pc:docMk/>
            <pc:sldMk cId="3687111414" sldId="339"/>
            <ac:spMk id="12" creationId="{38C4A143-C346-A5D7-3DFF-2CAF7FBCDBED}"/>
          </ac:spMkLst>
        </pc:spChg>
        <pc:spChg chg="add mod">
          <ac:chgData name="Alisdair Cunningham" userId="67e8d9ba-4582-42f1-b26c-e866daa7f65b" providerId="ADAL" clId="{FC618BBF-2440-4746-8DAD-4E5F224BAE9E}" dt="2025-01-29T23:19:39.443" v="158" actId="1076"/>
          <ac:spMkLst>
            <pc:docMk/>
            <pc:sldMk cId="3687111414" sldId="339"/>
            <ac:spMk id="14" creationId="{E3DE79F2-5925-6352-1031-8149D3683158}"/>
          </ac:spMkLst>
        </pc:spChg>
        <pc:spChg chg="add mod">
          <ac:chgData name="Alisdair Cunningham" userId="67e8d9ba-4582-42f1-b26c-e866daa7f65b" providerId="ADAL" clId="{FC618BBF-2440-4746-8DAD-4E5F224BAE9E}" dt="2025-01-29T23:19:39.443" v="158" actId="1076"/>
          <ac:spMkLst>
            <pc:docMk/>
            <pc:sldMk cId="3687111414" sldId="339"/>
            <ac:spMk id="15" creationId="{0618444A-AD02-3EF8-894E-5A74E1696176}"/>
          </ac:spMkLst>
        </pc:spChg>
        <pc:spChg chg="add mod">
          <ac:chgData name="Alisdair Cunningham" userId="67e8d9ba-4582-42f1-b26c-e866daa7f65b" providerId="ADAL" clId="{FC618BBF-2440-4746-8DAD-4E5F224BAE9E}" dt="2025-01-29T23:19:45.623" v="160" actId="14100"/>
          <ac:spMkLst>
            <pc:docMk/>
            <pc:sldMk cId="3687111414" sldId="339"/>
            <ac:spMk id="17" creationId="{A9D07BCC-991C-6580-68A9-5F3DBD8E9AA6}"/>
          </ac:spMkLst>
        </pc:spChg>
        <pc:spChg chg="add mod">
          <ac:chgData name="Alisdair Cunningham" userId="67e8d9ba-4582-42f1-b26c-e866daa7f65b" providerId="ADAL" clId="{FC618BBF-2440-4746-8DAD-4E5F224BAE9E}" dt="2025-01-29T23:20:35.351" v="168" actId="1035"/>
          <ac:spMkLst>
            <pc:docMk/>
            <pc:sldMk cId="3687111414" sldId="339"/>
            <ac:spMk id="19" creationId="{9CA5ACFA-DC05-2742-1829-91E657432144}"/>
          </ac:spMkLst>
        </pc:spChg>
        <pc:picChg chg="add mod">
          <ac:chgData name="Alisdair Cunningham" userId="67e8d9ba-4582-42f1-b26c-e866daa7f65b" providerId="ADAL" clId="{FC618BBF-2440-4746-8DAD-4E5F224BAE9E}" dt="2025-01-29T23:19:39.443" v="158" actId="1076"/>
          <ac:picMkLst>
            <pc:docMk/>
            <pc:sldMk cId="3687111414" sldId="339"/>
            <ac:picMk id="7" creationId="{A4B2D2D5-8C9D-0078-595B-12DF6A659FB2}"/>
          </ac:picMkLst>
        </pc:picChg>
        <pc:picChg chg="add mod">
          <ac:chgData name="Alisdair Cunningham" userId="67e8d9ba-4582-42f1-b26c-e866daa7f65b" providerId="ADAL" clId="{FC618BBF-2440-4746-8DAD-4E5F224BAE9E}" dt="2025-01-29T23:19:39.443" v="158" actId="1076"/>
          <ac:picMkLst>
            <pc:docMk/>
            <pc:sldMk cId="3687111414" sldId="339"/>
            <ac:picMk id="9" creationId="{50090FCE-E1CC-65EA-B23D-410209C4362F}"/>
          </ac:picMkLst>
        </pc:picChg>
        <pc:picChg chg="add mod">
          <ac:chgData name="Alisdair Cunningham" userId="67e8d9ba-4582-42f1-b26c-e866daa7f65b" providerId="ADAL" clId="{FC618BBF-2440-4746-8DAD-4E5F224BAE9E}" dt="2025-01-29T23:19:39.443" v="158" actId="1076"/>
          <ac:picMkLst>
            <pc:docMk/>
            <pc:sldMk cId="3687111414" sldId="339"/>
            <ac:picMk id="10" creationId="{14C9C92D-19AE-FB5D-EBD2-79A2AFED0D36}"/>
          </ac:picMkLst>
        </pc:picChg>
        <pc:picChg chg="add mod">
          <ac:chgData name="Alisdair Cunningham" userId="67e8d9ba-4582-42f1-b26c-e866daa7f65b" providerId="ADAL" clId="{FC618BBF-2440-4746-8DAD-4E5F224BAE9E}" dt="2025-01-29T23:19:27.878" v="156"/>
          <ac:picMkLst>
            <pc:docMk/>
            <pc:sldMk cId="3687111414" sldId="339"/>
            <ac:picMk id="18" creationId="{0BF4AF83-5C16-AEA8-5D94-413FE70378AC}"/>
          </ac:picMkLst>
        </pc:picChg>
      </pc:sldChg>
      <pc:sldChg chg="modSp mod">
        <pc:chgData name="Alisdair Cunningham" userId="67e8d9ba-4582-42f1-b26c-e866daa7f65b" providerId="ADAL" clId="{FC618BBF-2440-4746-8DAD-4E5F224BAE9E}" dt="2025-02-03T20:32:17.429" v="415" actId="732"/>
        <pc:sldMkLst>
          <pc:docMk/>
          <pc:sldMk cId="949816235" sldId="340"/>
        </pc:sldMkLst>
        <pc:spChg chg="mod">
          <ac:chgData name="Alisdair Cunningham" userId="67e8d9ba-4582-42f1-b26c-e866daa7f65b" providerId="ADAL" clId="{FC618BBF-2440-4746-8DAD-4E5F224BAE9E}" dt="2025-01-29T23:04:11.167" v="7"/>
          <ac:spMkLst>
            <pc:docMk/>
            <pc:sldMk cId="949816235" sldId="340"/>
            <ac:spMk id="3" creationId="{FC166DDA-B509-215E-99A6-F662175F2F0F}"/>
          </ac:spMkLst>
        </pc:spChg>
        <pc:spChg chg="mod">
          <ac:chgData name="Alisdair Cunningham" userId="67e8d9ba-4582-42f1-b26c-e866daa7f65b" providerId="ADAL" clId="{FC618BBF-2440-4746-8DAD-4E5F224BAE9E}" dt="2025-01-29T23:03:25.890" v="0"/>
          <ac:spMkLst>
            <pc:docMk/>
            <pc:sldMk cId="949816235" sldId="340"/>
            <ac:spMk id="4" creationId="{C9E2C515-D378-D475-B6A8-E77742B030C2}"/>
          </ac:spMkLst>
        </pc:spChg>
        <pc:spChg chg="mod">
          <ac:chgData name="Alisdair Cunningham" userId="67e8d9ba-4582-42f1-b26c-e866daa7f65b" providerId="ADAL" clId="{FC618BBF-2440-4746-8DAD-4E5F224BAE9E}" dt="2025-01-29T23:03:55.018" v="6"/>
          <ac:spMkLst>
            <pc:docMk/>
            <pc:sldMk cId="949816235" sldId="340"/>
            <ac:spMk id="8" creationId="{C39BE701-A67E-5BFD-B044-ECF13A621788}"/>
          </ac:spMkLst>
        </pc:spChg>
        <pc:picChg chg="mod modCrop">
          <ac:chgData name="Alisdair Cunningham" userId="67e8d9ba-4582-42f1-b26c-e866daa7f65b" providerId="ADAL" clId="{FC618BBF-2440-4746-8DAD-4E5F224BAE9E}" dt="2025-02-03T20:32:17.429" v="415" actId="732"/>
          <ac:picMkLst>
            <pc:docMk/>
            <pc:sldMk cId="949816235" sldId="340"/>
            <ac:picMk id="10" creationId="{1610BE67-59AB-3C26-0F9F-12228FBADDE3}"/>
          </ac:picMkLst>
        </pc:picChg>
      </pc:sldChg>
      <pc:sldChg chg="modSp mod">
        <pc:chgData name="Alisdair Cunningham" userId="67e8d9ba-4582-42f1-b26c-e866daa7f65b" providerId="ADAL" clId="{FC618BBF-2440-4746-8DAD-4E5F224BAE9E}" dt="2025-02-03T21:24:41.994" v="595" actId="14826"/>
        <pc:sldMkLst>
          <pc:docMk/>
          <pc:sldMk cId="676864643" sldId="341"/>
        </pc:sldMkLst>
        <pc:spChg chg="mod">
          <ac:chgData name="Alisdair Cunningham" userId="67e8d9ba-4582-42f1-b26c-e866daa7f65b" providerId="ADAL" clId="{FC618BBF-2440-4746-8DAD-4E5F224BAE9E}" dt="2025-01-29T23:04:11.167" v="7"/>
          <ac:spMkLst>
            <pc:docMk/>
            <pc:sldMk cId="676864643" sldId="341"/>
            <ac:spMk id="3" creationId="{FC166DDA-B509-215E-99A6-F662175F2F0F}"/>
          </ac:spMkLst>
        </pc:spChg>
        <pc:spChg chg="mod">
          <ac:chgData name="Alisdair Cunningham" userId="67e8d9ba-4582-42f1-b26c-e866daa7f65b" providerId="ADAL" clId="{FC618BBF-2440-4746-8DAD-4E5F224BAE9E}" dt="2025-01-29T23:03:25.890" v="0"/>
          <ac:spMkLst>
            <pc:docMk/>
            <pc:sldMk cId="676864643" sldId="341"/>
            <ac:spMk id="4" creationId="{C9E2C515-D378-D475-B6A8-E77742B030C2}"/>
          </ac:spMkLst>
        </pc:spChg>
        <pc:spChg chg="mod">
          <ac:chgData name="Alisdair Cunningham" userId="67e8d9ba-4582-42f1-b26c-e866daa7f65b" providerId="ADAL" clId="{FC618BBF-2440-4746-8DAD-4E5F224BAE9E}" dt="2025-01-29T23:03:55.018" v="6"/>
          <ac:spMkLst>
            <pc:docMk/>
            <pc:sldMk cId="676864643" sldId="341"/>
            <ac:spMk id="8" creationId="{C39BE701-A67E-5BFD-B044-ECF13A621788}"/>
          </ac:spMkLst>
        </pc:spChg>
        <pc:spChg chg="mod">
          <ac:chgData name="Alisdair Cunningham" userId="67e8d9ba-4582-42f1-b26c-e866daa7f65b" providerId="ADAL" clId="{FC618BBF-2440-4746-8DAD-4E5F224BAE9E}" dt="2025-02-03T21:11:02.210" v="593" actId="6549"/>
          <ac:spMkLst>
            <pc:docMk/>
            <pc:sldMk cId="676864643" sldId="341"/>
            <ac:spMk id="12" creationId="{38C4A143-C346-A5D7-3DFF-2CAF7FBCDBED}"/>
          </ac:spMkLst>
        </pc:spChg>
        <pc:picChg chg="mod">
          <ac:chgData name="Alisdair Cunningham" userId="67e8d9ba-4582-42f1-b26c-e866daa7f65b" providerId="ADAL" clId="{FC618BBF-2440-4746-8DAD-4E5F224BAE9E}" dt="2025-02-03T21:23:44.266" v="594" actId="14826"/>
          <ac:picMkLst>
            <pc:docMk/>
            <pc:sldMk cId="676864643" sldId="341"/>
            <ac:picMk id="6" creationId="{4E9FB026-4F63-45C8-0809-94C238DC9252}"/>
          </ac:picMkLst>
        </pc:picChg>
        <pc:picChg chg="mod">
          <ac:chgData name="Alisdair Cunningham" userId="67e8d9ba-4582-42f1-b26c-e866daa7f65b" providerId="ADAL" clId="{FC618BBF-2440-4746-8DAD-4E5F224BAE9E}" dt="2025-02-03T21:24:41.994" v="595" actId="14826"/>
          <ac:picMkLst>
            <pc:docMk/>
            <pc:sldMk cId="676864643" sldId="341"/>
            <ac:picMk id="13" creationId="{1771D06A-9DBD-34B1-1304-68706AED4460}"/>
          </ac:picMkLst>
        </pc:picChg>
      </pc:sldChg>
      <pc:sldChg chg="addSp delSp modSp mod">
        <pc:chgData name="Alisdair Cunningham" userId="67e8d9ba-4582-42f1-b26c-e866daa7f65b" providerId="ADAL" clId="{FC618BBF-2440-4746-8DAD-4E5F224BAE9E}" dt="2025-02-03T21:25:53.165" v="602" actId="20577"/>
        <pc:sldMkLst>
          <pc:docMk/>
          <pc:sldMk cId="3468264202" sldId="342"/>
        </pc:sldMkLst>
        <pc:spChg chg="mod">
          <ac:chgData name="Alisdair Cunningham" userId="67e8d9ba-4582-42f1-b26c-e866daa7f65b" providerId="ADAL" clId="{FC618BBF-2440-4746-8DAD-4E5F224BAE9E}" dt="2025-01-29T23:04:11.167" v="7"/>
          <ac:spMkLst>
            <pc:docMk/>
            <pc:sldMk cId="3468264202" sldId="342"/>
            <ac:spMk id="3" creationId="{FC166DDA-B509-215E-99A6-F662175F2F0F}"/>
          </ac:spMkLst>
        </pc:spChg>
        <pc:spChg chg="mod">
          <ac:chgData name="Alisdair Cunningham" userId="67e8d9ba-4582-42f1-b26c-e866daa7f65b" providerId="ADAL" clId="{FC618BBF-2440-4746-8DAD-4E5F224BAE9E}" dt="2025-01-29T23:03:25.890" v="0"/>
          <ac:spMkLst>
            <pc:docMk/>
            <pc:sldMk cId="3468264202" sldId="342"/>
            <ac:spMk id="4" creationId="{C9E2C515-D378-D475-B6A8-E77742B030C2}"/>
          </ac:spMkLst>
        </pc:spChg>
        <pc:spChg chg="mod">
          <ac:chgData name="Alisdair Cunningham" userId="67e8d9ba-4582-42f1-b26c-e866daa7f65b" providerId="ADAL" clId="{FC618BBF-2440-4746-8DAD-4E5F224BAE9E}" dt="2025-01-29T23:03:55.018" v="6"/>
          <ac:spMkLst>
            <pc:docMk/>
            <pc:sldMk cId="3468264202" sldId="342"/>
            <ac:spMk id="8" creationId="{C39BE701-A67E-5BFD-B044-ECF13A621788}"/>
          </ac:spMkLst>
        </pc:spChg>
        <pc:spChg chg="mod">
          <ac:chgData name="Alisdair Cunningham" userId="67e8d9ba-4582-42f1-b26c-e866daa7f65b" providerId="ADAL" clId="{FC618BBF-2440-4746-8DAD-4E5F224BAE9E}" dt="2025-02-03T21:25:53.165" v="602" actId="20577"/>
          <ac:spMkLst>
            <pc:docMk/>
            <pc:sldMk cId="3468264202" sldId="342"/>
            <ac:spMk id="12" creationId="{38C4A143-C346-A5D7-3DFF-2CAF7FBCDBED}"/>
          </ac:spMkLst>
        </pc:spChg>
        <pc:picChg chg="add del mod">
          <ac:chgData name="Alisdair Cunningham" userId="67e8d9ba-4582-42f1-b26c-e866daa7f65b" providerId="ADAL" clId="{FC618BBF-2440-4746-8DAD-4E5F224BAE9E}" dt="2025-02-03T21:25:27.350" v="599"/>
          <ac:picMkLst>
            <pc:docMk/>
            <pc:sldMk cId="3468264202" sldId="342"/>
            <ac:picMk id="20" creationId="{63604C74-6617-E389-FCC6-1CC703B76B46}"/>
          </ac:picMkLst>
        </pc:picChg>
      </pc:sldChg>
      <pc:sldChg chg="modSp">
        <pc:chgData name="Alisdair Cunningham" userId="67e8d9ba-4582-42f1-b26c-e866daa7f65b" providerId="ADAL" clId="{FC618BBF-2440-4746-8DAD-4E5F224BAE9E}" dt="2025-01-29T23:04:11.167" v="7"/>
        <pc:sldMkLst>
          <pc:docMk/>
          <pc:sldMk cId="3784166257" sldId="343"/>
        </pc:sldMkLst>
        <pc:spChg chg="mod">
          <ac:chgData name="Alisdair Cunningham" userId="67e8d9ba-4582-42f1-b26c-e866daa7f65b" providerId="ADAL" clId="{FC618BBF-2440-4746-8DAD-4E5F224BAE9E}" dt="2025-01-29T23:04:11.167" v="7"/>
          <ac:spMkLst>
            <pc:docMk/>
            <pc:sldMk cId="3784166257" sldId="343"/>
            <ac:spMk id="3" creationId="{FC166DDA-B509-215E-99A6-F662175F2F0F}"/>
          </ac:spMkLst>
        </pc:spChg>
        <pc:spChg chg="mod">
          <ac:chgData name="Alisdair Cunningham" userId="67e8d9ba-4582-42f1-b26c-e866daa7f65b" providerId="ADAL" clId="{FC618BBF-2440-4746-8DAD-4E5F224BAE9E}" dt="2025-01-29T23:03:25.890" v="0"/>
          <ac:spMkLst>
            <pc:docMk/>
            <pc:sldMk cId="3784166257" sldId="343"/>
            <ac:spMk id="4" creationId="{C9E2C515-D378-D475-B6A8-E77742B030C2}"/>
          </ac:spMkLst>
        </pc:spChg>
        <pc:spChg chg="mod">
          <ac:chgData name="Alisdair Cunningham" userId="67e8d9ba-4582-42f1-b26c-e866daa7f65b" providerId="ADAL" clId="{FC618BBF-2440-4746-8DAD-4E5F224BAE9E}" dt="2025-01-29T23:03:55.018" v="6"/>
          <ac:spMkLst>
            <pc:docMk/>
            <pc:sldMk cId="3784166257" sldId="343"/>
            <ac:spMk id="8" creationId="{C39BE701-A67E-5BFD-B044-ECF13A621788}"/>
          </ac:spMkLst>
        </pc:spChg>
      </pc:sldChg>
      <pc:sldChg chg="modSp">
        <pc:chgData name="Alisdair Cunningham" userId="67e8d9ba-4582-42f1-b26c-e866daa7f65b" providerId="ADAL" clId="{FC618BBF-2440-4746-8DAD-4E5F224BAE9E}" dt="2025-01-29T23:04:11.167" v="7"/>
        <pc:sldMkLst>
          <pc:docMk/>
          <pc:sldMk cId="3053527302" sldId="344"/>
        </pc:sldMkLst>
        <pc:spChg chg="mod">
          <ac:chgData name="Alisdair Cunningham" userId="67e8d9ba-4582-42f1-b26c-e866daa7f65b" providerId="ADAL" clId="{FC618BBF-2440-4746-8DAD-4E5F224BAE9E}" dt="2025-01-29T23:04:11.167" v="7"/>
          <ac:spMkLst>
            <pc:docMk/>
            <pc:sldMk cId="3053527302" sldId="344"/>
            <ac:spMk id="3" creationId="{FC166DDA-B509-215E-99A6-F662175F2F0F}"/>
          </ac:spMkLst>
        </pc:spChg>
        <pc:spChg chg="mod">
          <ac:chgData name="Alisdair Cunningham" userId="67e8d9ba-4582-42f1-b26c-e866daa7f65b" providerId="ADAL" clId="{FC618BBF-2440-4746-8DAD-4E5F224BAE9E}" dt="2025-01-29T23:03:25.890" v="0"/>
          <ac:spMkLst>
            <pc:docMk/>
            <pc:sldMk cId="3053527302" sldId="344"/>
            <ac:spMk id="4" creationId="{C9E2C515-D378-D475-B6A8-E77742B030C2}"/>
          </ac:spMkLst>
        </pc:spChg>
        <pc:spChg chg="mod">
          <ac:chgData name="Alisdair Cunningham" userId="67e8d9ba-4582-42f1-b26c-e866daa7f65b" providerId="ADAL" clId="{FC618BBF-2440-4746-8DAD-4E5F224BAE9E}" dt="2025-01-29T23:03:55.018" v="6"/>
          <ac:spMkLst>
            <pc:docMk/>
            <pc:sldMk cId="3053527302" sldId="344"/>
            <ac:spMk id="8" creationId="{C39BE701-A67E-5BFD-B044-ECF13A621788}"/>
          </ac:spMkLst>
        </pc:spChg>
      </pc:sldChg>
      <pc:sldChg chg="add">
        <pc:chgData name="Alisdair Cunningham" userId="67e8d9ba-4582-42f1-b26c-e866daa7f65b" providerId="ADAL" clId="{FC618BBF-2440-4746-8DAD-4E5F224BAE9E}" dt="2025-01-29T23:17:30.403" v="21"/>
        <pc:sldMkLst>
          <pc:docMk/>
          <pc:sldMk cId="1376537723" sldId="345"/>
        </pc:sldMkLst>
      </pc:sldChg>
      <pc:sldChg chg="addSp delSp modSp add mod">
        <pc:chgData name="Alisdair Cunningham" userId="67e8d9ba-4582-42f1-b26c-e866daa7f65b" providerId="ADAL" clId="{FC618BBF-2440-4746-8DAD-4E5F224BAE9E}" dt="2025-01-29T23:22:59.758" v="377" actId="1076"/>
        <pc:sldMkLst>
          <pc:docMk/>
          <pc:sldMk cId="1775333355" sldId="346"/>
        </pc:sldMkLst>
        <pc:spChg chg="add mod">
          <ac:chgData name="Alisdair Cunningham" userId="67e8d9ba-4582-42f1-b26c-e866daa7f65b" providerId="ADAL" clId="{FC618BBF-2440-4746-8DAD-4E5F224BAE9E}" dt="2025-01-29T23:22:59.758" v="377" actId="1076"/>
          <ac:spMkLst>
            <pc:docMk/>
            <pc:sldMk cId="1775333355" sldId="346"/>
            <ac:spMk id="2" creationId="{13398C0F-F51B-7584-F1E0-C3519CB52915}"/>
          </ac:spMkLst>
        </pc:spChg>
        <pc:spChg chg="mod">
          <ac:chgData name="Alisdair Cunningham" userId="67e8d9ba-4582-42f1-b26c-e866daa7f65b" providerId="ADAL" clId="{FC618BBF-2440-4746-8DAD-4E5F224BAE9E}" dt="2025-01-29T23:20:47.131" v="185" actId="20577"/>
          <ac:spMkLst>
            <pc:docMk/>
            <pc:sldMk cId="1775333355" sldId="346"/>
            <ac:spMk id="8" creationId="{16B19574-D170-32B3-4629-E997E679B33C}"/>
          </ac:spMkLst>
        </pc:spChg>
        <pc:spChg chg="mod">
          <ac:chgData name="Alisdair Cunningham" userId="67e8d9ba-4582-42f1-b26c-e866daa7f65b" providerId="ADAL" clId="{FC618BBF-2440-4746-8DAD-4E5F224BAE9E}" dt="2025-01-29T23:22:06.844" v="360" actId="14100"/>
          <ac:spMkLst>
            <pc:docMk/>
            <pc:sldMk cId="1775333355" sldId="346"/>
            <ac:spMk id="12" creationId="{F88A4CAE-B832-745B-346C-0C81DED38E10}"/>
          </ac:spMkLst>
        </pc:spChg>
        <pc:spChg chg="add mod">
          <ac:chgData name="Alisdair Cunningham" userId="67e8d9ba-4582-42f1-b26c-e866daa7f65b" providerId="ADAL" clId="{FC618BBF-2440-4746-8DAD-4E5F224BAE9E}" dt="2025-01-29T23:22:44.663" v="365" actId="1076"/>
          <ac:spMkLst>
            <pc:docMk/>
            <pc:sldMk cId="1775333355" sldId="346"/>
            <ac:spMk id="16" creationId="{1DBD3266-90FD-CDB8-7730-8C82B19B7938}"/>
          </ac:spMkLst>
        </pc:spChg>
        <pc:spChg chg="add mod">
          <ac:chgData name="Alisdair Cunningham" userId="67e8d9ba-4582-42f1-b26c-e866daa7f65b" providerId="ADAL" clId="{FC618BBF-2440-4746-8DAD-4E5F224BAE9E}" dt="2025-01-29T23:22:36.476" v="364" actId="1076"/>
          <ac:spMkLst>
            <pc:docMk/>
            <pc:sldMk cId="1775333355" sldId="346"/>
            <ac:spMk id="19" creationId="{DDC1620D-B21C-46B7-D8D3-2F7814FB9933}"/>
          </ac:spMkLst>
        </pc:spChg>
        <pc:spChg chg="add mod">
          <ac:chgData name="Alisdair Cunningham" userId="67e8d9ba-4582-42f1-b26c-e866daa7f65b" providerId="ADAL" clId="{FC618BBF-2440-4746-8DAD-4E5F224BAE9E}" dt="2025-01-29T23:22:33.335" v="363" actId="1076"/>
          <ac:spMkLst>
            <pc:docMk/>
            <pc:sldMk cId="1775333355" sldId="346"/>
            <ac:spMk id="20" creationId="{14D65957-24E8-0179-7270-144F979C8414}"/>
          </ac:spMkLst>
        </pc:spChg>
        <pc:picChg chg="add mod">
          <ac:chgData name="Alisdair Cunningham" userId="67e8d9ba-4582-42f1-b26c-e866daa7f65b" providerId="ADAL" clId="{FC618BBF-2440-4746-8DAD-4E5F224BAE9E}" dt="2025-01-29T23:22:44.663" v="365" actId="1076"/>
          <ac:picMkLst>
            <pc:docMk/>
            <pc:sldMk cId="1775333355" sldId="346"/>
            <ac:picMk id="13" creationId="{49BF9420-E6CB-F668-A465-89FC032DE92E}"/>
          </ac:picMkLst>
        </pc:picChg>
      </pc:sldChg>
      <pc:sldChg chg="addSp delSp modSp add mod">
        <pc:chgData name="Alisdair Cunningham" userId="67e8d9ba-4582-42f1-b26c-e866daa7f65b" providerId="ADAL" clId="{FC618BBF-2440-4746-8DAD-4E5F224BAE9E}" dt="2025-01-29T23:24:00.650" v="389" actId="20577"/>
        <pc:sldMkLst>
          <pc:docMk/>
          <pc:sldMk cId="217420577" sldId="347"/>
        </pc:sldMkLst>
        <pc:spChg chg="mod">
          <ac:chgData name="Alisdair Cunningham" userId="67e8d9ba-4582-42f1-b26c-e866daa7f65b" providerId="ADAL" clId="{FC618BBF-2440-4746-8DAD-4E5F224BAE9E}" dt="2025-01-29T23:24:00.650" v="389" actId="20577"/>
          <ac:spMkLst>
            <pc:docMk/>
            <pc:sldMk cId="217420577" sldId="347"/>
            <ac:spMk id="2" creationId="{7B14411C-F476-1664-FD2E-B293157EAF86}"/>
          </ac:spMkLst>
        </pc:spChg>
        <pc:picChg chg="add mod">
          <ac:chgData name="Alisdair Cunningham" userId="67e8d9ba-4582-42f1-b26c-e866daa7f65b" providerId="ADAL" clId="{FC618BBF-2440-4746-8DAD-4E5F224BAE9E}" dt="2025-01-29T23:23:40.700" v="382" actId="1076"/>
          <ac:picMkLst>
            <pc:docMk/>
            <pc:sldMk cId="217420577" sldId="347"/>
            <ac:picMk id="6" creationId="{7C3320AE-BE13-C8E9-2872-216CC7AFC58A}"/>
          </ac:picMkLst>
        </pc:picChg>
      </pc:sldChg>
      <pc:sldChg chg="addSp delSp modSp add mod">
        <pc:chgData name="Alisdair Cunningham" userId="67e8d9ba-4582-42f1-b26c-e866daa7f65b" providerId="ADAL" clId="{FC618BBF-2440-4746-8DAD-4E5F224BAE9E}" dt="2025-01-29T23:25:26.923" v="393"/>
        <pc:sldMkLst>
          <pc:docMk/>
          <pc:sldMk cId="478633190" sldId="348"/>
        </pc:sldMkLst>
        <pc:spChg chg="add mod">
          <ac:chgData name="Alisdair Cunningham" userId="67e8d9ba-4582-42f1-b26c-e866daa7f65b" providerId="ADAL" clId="{FC618BBF-2440-4746-8DAD-4E5F224BAE9E}" dt="2025-01-29T23:25:26.923" v="393"/>
          <ac:spMkLst>
            <pc:docMk/>
            <pc:sldMk cId="478633190" sldId="348"/>
            <ac:spMk id="7" creationId="{7DEF822C-B438-9D87-0B7F-2C455392ED2B}"/>
          </ac:spMkLst>
        </pc:spChg>
        <pc:spChg chg="add mod">
          <ac:chgData name="Alisdair Cunningham" userId="67e8d9ba-4582-42f1-b26c-e866daa7f65b" providerId="ADAL" clId="{FC618BBF-2440-4746-8DAD-4E5F224BAE9E}" dt="2025-01-29T23:25:26.923" v="393"/>
          <ac:spMkLst>
            <pc:docMk/>
            <pc:sldMk cId="478633190" sldId="348"/>
            <ac:spMk id="9" creationId="{BC42BB4C-9CEC-F83E-7192-1018EAD35F2C}"/>
          </ac:spMkLst>
        </pc:spChg>
        <pc:spChg chg="add mod">
          <ac:chgData name="Alisdair Cunningham" userId="67e8d9ba-4582-42f1-b26c-e866daa7f65b" providerId="ADAL" clId="{FC618BBF-2440-4746-8DAD-4E5F224BAE9E}" dt="2025-01-29T23:25:26.923" v="393"/>
          <ac:spMkLst>
            <pc:docMk/>
            <pc:sldMk cId="478633190" sldId="348"/>
            <ac:spMk id="10" creationId="{FFB3AED7-9685-DE7F-D525-B86D6E93FDD2}"/>
          </ac:spMkLst>
        </pc:spChg>
        <pc:spChg chg="add mod">
          <ac:chgData name="Alisdair Cunningham" userId="67e8d9ba-4582-42f1-b26c-e866daa7f65b" providerId="ADAL" clId="{FC618BBF-2440-4746-8DAD-4E5F224BAE9E}" dt="2025-01-29T23:25:26.923" v="393"/>
          <ac:spMkLst>
            <pc:docMk/>
            <pc:sldMk cId="478633190" sldId="348"/>
            <ac:spMk id="13" creationId="{7D302ACD-7311-C58C-CEA3-A390D64AF41F}"/>
          </ac:spMkLst>
        </pc:spChg>
        <pc:spChg chg="add mod">
          <ac:chgData name="Alisdair Cunningham" userId="67e8d9ba-4582-42f1-b26c-e866daa7f65b" providerId="ADAL" clId="{FC618BBF-2440-4746-8DAD-4E5F224BAE9E}" dt="2025-01-29T23:25:26.923" v="393"/>
          <ac:spMkLst>
            <pc:docMk/>
            <pc:sldMk cId="478633190" sldId="348"/>
            <ac:spMk id="14" creationId="{291DE6AF-7C45-0E26-EA23-199A1F70958D}"/>
          </ac:spMkLst>
        </pc:spChg>
        <pc:spChg chg="add mod">
          <ac:chgData name="Alisdair Cunningham" userId="67e8d9ba-4582-42f1-b26c-e866daa7f65b" providerId="ADAL" clId="{FC618BBF-2440-4746-8DAD-4E5F224BAE9E}" dt="2025-01-29T23:25:26.923" v="393"/>
          <ac:spMkLst>
            <pc:docMk/>
            <pc:sldMk cId="478633190" sldId="348"/>
            <ac:spMk id="15" creationId="{59FA7F8A-F706-F71A-EAB5-1F81151552A0}"/>
          </ac:spMkLst>
        </pc:spChg>
        <pc:picChg chg="add mod">
          <ac:chgData name="Alisdair Cunningham" userId="67e8d9ba-4582-42f1-b26c-e866daa7f65b" providerId="ADAL" clId="{FC618BBF-2440-4746-8DAD-4E5F224BAE9E}" dt="2025-01-29T23:25:26.923" v="393"/>
          <ac:picMkLst>
            <pc:docMk/>
            <pc:sldMk cId="478633190" sldId="348"/>
            <ac:picMk id="11" creationId="{910605A2-C2CF-1A51-AEAF-FA0DBF34F27A}"/>
          </ac:picMkLst>
        </pc:picChg>
      </pc:sldChg>
      <pc:sldChg chg="addSp delSp modSp add">
        <pc:chgData name="Alisdair Cunningham" userId="67e8d9ba-4582-42f1-b26c-e866daa7f65b" providerId="ADAL" clId="{FC618BBF-2440-4746-8DAD-4E5F224BAE9E}" dt="2025-01-29T23:25:52.673" v="396"/>
        <pc:sldMkLst>
          <pc:docMk/>
          <pc:sldMk cId="2786096277" sldId="349"/>
        </pc:sldMkLst>
        <pc:spChg chg="add mod">
          <ac:chgData name="Alisdair Cunningham" userId="67e8d9ba-4582-42f1-b26c-e866daa7f65b" providerId="ADAL" clId="{FC618BBF-2440-4746-8DAD-4E5F224BAE9E}" dt="2025-01-29T23:25:52.673" v="396"/>
          <ac:spMkLst>
            <pc:docMk/>
            <pc:sldMk cId="2786096277" sldId="349"/>
            <ac:spMk id="2" creationId="{EF451C76-8586-16A0-FE90-11415F85F2E6}"/>
          </ac:spMkLst>
        </pc:spChg>
        <pc:spChg chg="add mod">
          <ac:chgData name="Alisdair Cunningham" userId="67e8d9ba-4582-42f1-b26c-e866daa7f65b" providerId="ADAL" clId="{FC618BBF-2440-4746-8DAD-4E5F224BAE9E}" dt="2025-01-29T23:25:52.673" v="396"/>
          <ac:spMkLst>
            <pc:docMk/>
            <pc:sldMk cId="2786096277" sldId="349"/>
            <ac:spMk id="6" creationId="{6C6872CD-006B-ADCD-1719-E29A34DC1893}"/>
          </ac:spMkLst>
        </pc:spChg>
        <pc:spChg chg="add mod">
          <ac:chgData name="Alisdair Cunningham" userId="67e8d9ba-4582-42f1-b26c-e866daa7f65b" providerId="ADAL" clId="{FC618BBF-2440-4746-8DAD-4E5F224BAE9E}" dt="2025-01-29T23:25:52.673" v="396"/>
          <ac:spMkLst>
            <pc:docMk/>
            <pc:sldMk cId="2786096277" sldId="349"/>
            <ac:spMk id="12" creationId="{4356D698-5B18-9CD6-E024-CE8B35FCDFA8}"/>
          </ac:spMkLst>
        </pc:spChg>
        <pc:spChg chg="add mod">
          <ac:chgData name="Alisdair Cunningham" userId="67e8d9ba-4582-42f1-b26c-e866daa7f65b" providerId="ADAL" clId="{FC618BBF-2440-4746-8DAD-4E5F224BAE9E}" dt="2025-01-29T23:25:52.673" v="396"/>
          <ac:spMkLst>
            <pc:docMk/>
            <pc:sldMk cId="2786096277" sldId="349"/>
            <ac:spMk id="16" creationId="{2FA5CEC7-6945-E38D-267A-C38C7A170036}"/>
          </ac:spMkLst>
        </pc:spChg>
        <pc:spChg chg="add mod">
          <ac:chgData name="Alisdair Cunningham" userId="67e8d9ba-4582-42f1-b26c-e866daa7f65b" providerId="ADAL" clId="{FC618BBF-2440-4746-8DAD-4E5F224BAE9E}" dt="2025-01-29T23:25:52.673" v="396"/>
          <ac:spMkLst>
            <pc:docMk/>
            <pc:sldMk cId="2786096277" sldId="349"/>
            <ac:spMk id="18" creationId="{2691A160-DCD9-5B87-681C-92FF5C91361C}"/>
          </ac:spMkLst>
        </pc:spChg>
        <pc:picChg chg="add mod">
          <ac:chgData name="Alisdair Cunningham" userId="67e8d9ba-4582-42f1-b26c-e866daa7f65b" providerId="ADAL" clId="{FC618BBF-2440-4746-8DAD-4E5F224BAE9E}" dt="2025-01-29T23:25:52.673" v="396"/>
          <ac:picMkLst>
            <pc:docMk/>
            <pc:sldMk cId="2786096277" sldId="349"/>
            <ac:picMk id="17" creationId="{AE7252E7-C951-82E9-9EF9-8CADDFF4EF5A}"/>
          </ac:picMkLst>
        </pc:picChg>
      </pc:sldChg>
      <pc:sldChg chg="addSp delSp modSp add mod">
        <pc:chgData name="Alisdair Cunningham" userId="67e8d9ba-4582-42f1-b26c-e866daa7f65b" providerId="ADAL" clId="{FC618BBF-2440-4746-8DAD-4E5F224BAE9E}" dt="2025-01-29T23:26:10.632" v="399"/>
        <pc:sldMkLst>
          <pc:docMk/>
          <pc:sldMk cId="4087300084" sldId="350"/>
        </pc:sldMkLst>
        <pc:spChg chg="add mod">
          <ac:chgData name="Alisdair Cunningham" userId="67e8d9ba-4582-42f1-b26c-e866daa7f65b" providerId="ADAL" clId="{FC618BBF-2440-4746-8DAD-4E5F224BAE9E}" dt="2025-01-29T23:26:10.632" v="399"/>
          <ac:spMkLst>
            <pc:docMk/>
            <pc:sldMk cId="4087300084" sldId="350"/>
            <ac:spMk id="7" creationId="{C5CD8929-5F5C-1201-8F09-135F290034E1}"/>
          </ac:spMkLst>
        </pc:spChg>
        <pc:spChg chg="add mod">
          <ac:chgData name="Alisdair Cunningham" userId="67e8d9ba-4582-42f1-b26c-e866daa7f65b" providerId="ADAL" clId="{FC618BBF-2440-4746-8DAD-4E5F224BAE9E}" dt="2025-01-29T23:26:10.632" v="399"/>
          <ac:spMkLst>
            <pc:docMk/>
            <pc:sldMk cId="4087300084" sldId="350"/>
            <ac:spMk id="10" creationId="{FFF20428-C5B4-4FF2-DC28-FFC645B8F109}"/>
          </ac:spMkLst>
        </pc:spChg>
        <pc:spChg chg="add mod">
          <ac:chgData name="Alisdair Cunningham" userId="67e8d9ba-4582-42f1-b26c-e866daa7f65b" providerId="ADAL" clId="{FC618BBF-2440-4746-8DAD-4E5F224BAE9E}" dt="2025-01-29T23:26:10.632" v="399"/>
          <ac:spMkLst>
            <pc:docMk/>
            <pc:sldMk cId="4087300084" sldId="350"/>
            <ac:spMk id="11" creationId="{A6C05B62-35E6-DAF2-3461-45969F0437F1}"/>
          </ac:spMkLst>
        </pc:spChg>
        <pc:spChg chg="add mod">
          <ac:chgData name="Alisdair Cunningham" userId="67e8d9ba-4582-42f1-b26c-e866daa7f65b" providerId="ADAL" clId="{FC618BBF-2440-4746-8DAD-4E5F224BAE9E}" dt="2025-01-29T23:26:10.632" v="399"/>
          <ac:spMkLst>
            <pc:docMk/>
            <pc:sldMk cId="4087300084" sldId="350"/>
            <ac:spMk id="13" creationId="{DB7E51D7-F949-A7EF-EA93-0B912D41B74C}"/>
          </ac:spMkLst>
        </pc:spChg>
        <pc:picChg chg="add mod">
          <ac:chgData name="Alisdair Cunningham" userId="67e8d9ba-4582-42f1-b26c-e866daa7f65b" providerId="ADAL" clId="{FC618BBF-2440-4746-8DAD-4E5F224BAE9E}" dt="2025-01-29T23:26:10.632" v="399"/>
          <ac:picMkLst>
            <pc:docMk/>
            <pc:sldMk cId="4087300084" sldId="350"/>
            <ac:picMk id="9" creationId="{A8386ECD-553C-D219-87C3-94B2224C2046}"/>
          </ac:picMkLst>
        </pc:picChg>
      </pc:sldChg>
      <pc:sldChg chg="addSp delSp modSp add mod">
        <pc:chgData name="Alisdair Cunningham" userId="67e8d9ba-4582-42f1-b26c-e866daa7f65b" providerId="ADAL" clId="{FC618BBF-2440-4746-8DAD-4E5F224BAE9E}" dt="2025-01-29T23:26:39.142" v="402"/>
        <pc:sldMkLst>
          <pc:docMk/>
          <pc:sldMk cId="3206598391" sldId="351"/>
        </pc:sldMkLst>
        <pc:spChg chg="add mod">
          <ac:chgData name="Alisdair Cunningham" userId="67e8d9ba-4582-42f1-b26c-e866daa7f65b" providerId="ADAL" clId="{FC618BBF-2440-4746-8DAD-4E5F224BAE9E}" dt="2025-01-29T23:26:39.142" v="402"/>
          <ac:spMkLst>
            <pc:docMk/>
            <pc:sldMk cId="3206598391" sldId="351"/>
            <ac:spMk id="2" creationId="{FB11890A-FA52-1232-CE21-7B967D79BD00}"/>
          </ac:spMkLst>
        </pc:spChg>
        <pc:spChg chg="add mod">
          <ac:chgData name="Alisdair Cunningham" userId="67e8d9ba-4582-42f1-b26c-e866daa7f65b" providerId="ADAL" clId="{FC618BBF-2440-4746-8DAD-4E5F224BAE9E}" dt="2025-01-29T23:26:39.142" v="402"/>
          <ac:spMkLst>
            <pc:docMk/>
            <pc:sldMk cId="3206598391" sldId="351"/>
            <ac:spMk id="12" creationId="{5B731CAB-59E5-984E-82C9-49D36773ABD3}"/>
          </ac:spMkLst>
        </pc:spChg>
        <pc:spChg chg="add mod">
          <ac:chgData name="Alisdair Cunningham" userId="67e8d9ba-4582-42f1-b26c-e866daa7f65b" providerId="ADAL" clId="{FC618BBF-2440-4746-8DAD-4E5F224BAE9E}" dt="2025-01-29T23:26:39.142" v="402"/>
          <ac:spMkLst>
            <pc:docMk/>
            <pc:sldMk cId="3206598391" sldId="351"/>
            <ac:spMk id="14" creationId="{8036B45D-F038-7D3A-1C71-909269EF7C12}"/>
          </ac:spMkLst>
        </pc:spChg>
        <pc:spChg chg="add mod">
          <ac:chgData name="Alisdair Cunningham" userId="67e8d9ba-4582-42f1-b26c-e866daa7f65b" providerId="ADAL" clId="{FC618BBF-2440-4746-8DAD-4E5F224BAE9E}" dt="2025-01-29T23:26:39.142" v="402"/>
          <ac:spMkLst>
            <pc:docMk/>
            <pc:sldMk cId="3206598391" sldId="351"/>
            <ac:spMk id="15" creationId="{36B1CA37-C387-99D2-CA0E-CE0035CBF13B}"/>
          </ac:spMkLst>
        </pc:spChg>
        <pc:picChg chg="add mod">
          <ac:chgData name="Alisdair Cunningham" userId="67e8d9ba-4582-42f1-b26c-e866daa7f65b" providerId="ADAL" clId="{FC618BBF-2440-4746-8DAD-4E5F224BAE9E}" dt="2025-01-29T23:26:39.142" v="402"/>
          <ac:picMkLst>
            <pc:docMk/>
            <pc:sldMk cId="3206598391" sldId="351"/>
            <ac:picMk id="6" creationId="{B51FFAB5-CE1B-00B2-B921-1DF7F509F855}"/>
          </ac:picMkLst>
        </pc:picChg>
      </pc:sldChg>
      <pc:sldChg chg="addSp delSp modSp add mod">
        <pc:chgData name="Alisdair Cunningham" userId="67e8d9ba-4582-42f1-b26c-e866daa7f65b" providerId="ADAL" clId="{FC618BBF-2440-4746-8DAD-4E5F224BAE9E}" dt="2025-01-29T23:27:50.544" v="412" actId="27636"/>
        <pc:sldMkLst>
          <pc:docMk/>
          <pc:sldMk cId="4069241874" sldId="352"/>
        </pc:sldMkLst>
        <pc:spChg chg="add mod">
          <ac:chgData name="Alisdair Cunningham" userId="67e8d9ba-4582-42f1-b26c-e866daa7f65b" providerId="ADAL" clId="{FC618BBF-2440-4746-8DAD-4E5F224BAE9E}" dt="2025-01-29T23:27:50.544" v="412" actId="27636"/>
          <ac:spMkLst>
            <pc:docMk/>
            <pc:sldMk cId="4069241874" sldId="352"/>
            <ac:spMk id="16" creationId="{6D948458-0EF5-696E-F330-3D44C7FF323A}"/>
          </ac:spMkLst>
        </pc:spChg>
        <pc:spChg chg="add mod">
          <ac:chgData name="Alisdair Cunningham" userId="67e8d9ba-4582-42f1-b26c-e866daa7f65b" providerId="ADAL" clId="{FC618BBF-2440-4746-8DAD-4E5F224BAE9E}" dt="2025-01-29T23:27:38.699" v="407"/>
          <ac:spMkLst>
            <pc:docMk/>
            <pc:sldMk cId="4069241874" sldId="352"/>
            <ac:spMk id="17" creationId="{1C8DA5A6-76D4-62AF-E4E6-94210B1BEA03}"/>
          </ac:spMkLst>
        </pc:spChg>
        <pc:spChg chg="add mod">
          <ac:chgData name="Alisdair Cunningham" userId="67e8d9ba-4582-42f1-b26c-e866daa7f65b" providerId="ADAL" clId="{FC618BBF-2440-4746-8DAD-4E5F224BAE9E}" dt="2025-01-29T23:27:38.699" v="407"/>
          <ac:spMkLst>
            <pc:docMk/>
            <pc:sldMk cId="4069241874" sldId="352"/>
            <ac:spMk id="19" creationId="{76AA9A30-B5EB-2418-ED8F-3AA718A518EE}"/>
          </ac:spMkLst>
        </pc:spChg>
        <pc:picChg chg="add mod">
          <ac:chgData name="Alisdair Cunningham" userId="67e8d9ba-4582-42f1-b26c-e866daa7f65b" providerId="ADAL" clId="{FC618BBF-2440-4746-8DAD-4E5F224BAE9E}" dt="2025-01-29T23:27:38.699" v="407"/>
          <ac:picMkLst>
            <pc:docMk/>
            <pc:sldMk cId="4069241874" sldId="352"/>
            <ac:picMk id="18" creationId="{C84F5C7C-1B66-EF3C-620C-3F182C77E2F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29/01/2025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357255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F07011-40B6-4223-2EF5-A276A412C1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EC5EC-5644-860F-3F46-1683BBA109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9FF110-9115-7B05-378C-4C2FC5B755E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D087B3D-2635-D8E1-5A2A-2EF9DA22FB47}"/>
              </a:ext>
            </a:extLst>
          </p:cNvPr>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054562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87DA6-B417-4F73-2CA4-1FF452A67D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16E8DC-E1C9-1425-16A3-8943C0B6D4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5CA6C6-26F2-F6C4-519F-961F2502035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65D3956-1687-0B13-0CE6-A6CEC3A3DD18}"/>
              </a:ext>
            </a:extLst>
          </p:cNvPr>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286216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4C2276-1A70-AE4B-DCB3-1B3CD20031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58C5FF-42DC-EACA-C1BD-A45D36A61E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A87A71-AD8C-6197-97A0-A9A395D0E47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ADACF7F-9B14-B376-B3F6-BE5CC8C0D5C3}"/>
              </a:ext>
            </a:extLst>
          </p:cNvPr>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703105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52D055-FABC-E7DC-32C3-1E0690B5C8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4C58C8-7494-40A1-0AD5-68B08CFB8B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B377E8-7D6E-F3DB-E63B-29D1409CD89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5A35C13-6D5E-EED8-A802-3ADC72A755A7}"/>
              </a:ext>
            </a:extLst>
          </p:cNvPr>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3456130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DA0C2-7866-92A9-41DF-1215DA6697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749ACE-ED1A-C169-5919-2B3A6F187F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3C45A8-C8D0-757A-BC36-38BFF4CFA3B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F7E0468-3C66-BD10-8800-D8F327FFD8E3}"/>
              </a:ext>
            </a:extLst>
          </p:cNvPr>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889761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8AC5E-D7D0-7918-4ACB-06BBC5DCD4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D8A223-D6A5-ACF8-6FF9-83D5358431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D1EA0F-38EC-8117-B445-F990BB19F00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DB08DE8-03F9-9A99-2267-AD60E208CDA5}"/>
              </a:ext>
            </a:extLst>
          </p:cNvPr>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644427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9EB21-9A31-196F-984D-D11161C4FE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7E33AC-2FA8-09CD-CB4E-506D40DB1D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F24385-D074-44CE-C67C-AF262B3577A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207C4AD-356E-B5BD-36BB-5EA94C6B38D9}"/>
              </a:ext>
            </a:extLst>
          </p:cNvPr>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2926062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4854929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855429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13942960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29981751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7076381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42390585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6029749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29/01/2025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29/01/2025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29/01/2025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29/01/2025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29/01/2025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29/01/2025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29/01/2025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29/01/2025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29/01/2025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29/01/2025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29/01/2025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01/29/2025</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29/01/2025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4.tif"/></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ocw.mit.edu/help/faq-fair-use/" TargetMode="External"/><Relationship Id="rId5" Type="http://schemas.openxmlformats.org/officeDocument/2006/relationships/hyperlink" Target="http://makingmaps.owu.edu/" TargetMode="External"/><Relationship Id="rId4" Type="http://schemas.openxmlformats.org/officeDocument/2006/relationships/hyperlink" Target="https://colorbrewer2.or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hyperlink" Target="https://morphocode.com/the-use-of-color-in-map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hyperlink" Target="https://www.npr.org/2016/04/18/474256366/why-americas-schools-have-a-money-problem"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3_pm0HxmmHc?feature=oembed" TargetMode="Externa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hyperlink" Target="https://docs.qgis.org/3.28/en/docs/user_manual/print_composer/index.html"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s://docs.qgis.org/3.28/en/docs/user_manual/print_composer/index.html"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999107" y="640080"/>
            <a:ext cx="5153237"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12</a:t>
            </a:r>
          </a:p>
          <a:p>
            <a:pPr algn="ctr">
              <a:lnSpc>
                <a:spcPct val="90000"/>
              </a:lnSpc>
              <a:spcBef>
                <a:spcPct val="0"/>
              </a:spcBef>
              <a:spcAft>
                <a:spcPts val="600"/>
              </a:spcAft>
            </a:pPr>
            <a:r>
              <a:rPr lang="en-GB" sz="5000" dirty="0">
                <a:latin typeface="+mj-lt"/>
                <a:ea typeface="+mj-ea"/>
                <a:cs typeface="+mj-cs"/>
              </a:rPr>
              <a:t>Map Creation</a:t>
            </a:r>
            <a:endParaRPr lang="en-US" sz="5000" dirty="0">
              <a:latin typeface="+mj-lt"/>
              <a:ea typeface="+mj-ea"/>
              <a:cs typeface="+mj-cs"/>
            </a:endParaRPr>
          </a:p>
        </p:txBody>
      </p:sp>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13</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05/02/2025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pic>
        <p:nvPicPr>
          <p:cNvPr id="2" name="Picture 1">
            <a:extLst>
              <a:ext uri="{FF2B5EF4-FFF2-40B4-BE49-F238E27FC236}">
                <a16:creationId xmlns:a16="http://schemas.microsoft.com/office/drawing/2014/main" id="{45A098BF-9DDC-CC49-61BB-7D4059EA7F92}"/>
              </a:ext>
            </a:extLst>
          </p:cNvPr>
          <p:cNvPicPr>
            <a:picLocks noChangeAspect="1"/>
          </p:cNvPicPr>
          <p:nvPr/>
        </p:nvPicPr>
        <p:blipFill rotWithShape="1">
          <a:blip r:embed="rId3">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552604" y="611497"/>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689792" cy="369332"/>
          </a:xfrm>
          <a:prstGeom prst="rect">
            <a:avLst/>
          </a:prstGeom>
          <a:noFill/>
        </p:spPr>
        <p:txBody>
          <a:bodyPr wrap="square" rtlCol="0">
            <a:spAutoFit/>
          </a:bodyPr>
          <a:lstStyle/>
          <a:p>
            <a:r>
              <a:rPr lang="fr-FR" dirty="0"/>
              <a:t>A. Cunningham			</a:t>
            </a:r>
            <a:r>
              <a:rPr lang="en-GB" dirty="0"/>
              <a:t>Lecture 12: Map Creation</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4209785319"/>
              </p:ext>
            </p:extLst>
          </p:nvPr>
        </p:nvGraphicFramePr>
        <p:xfrm>
          <a:off x="3812341" y="1254352"/>
          <a:ext cx="6992679" cy="356616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2000"/>
                        <a:t>Slide(s)</a:t>
                      </a:r>
                      <a:endParaRPr lang="en-GB" sz="2000" dirty="0"/>
                    </a:p>
                  </a:txBody>
                  <a:tcPr/>
                </a:tc>
                <a:tc>
                  <a:txBody>
                    <a:bodyPr/>
                    <a:lstStyle/>
                    <a:p>
                      <a:r>
                        <a:rPr lang="en-GB" sz="2000"/>
                        <a:t>Topic</a:t>
                      </a:r>
                      <a:endParaRPr lang="en-GB" sz="2000" dirty="0"/>
                    </a:p>
                  </a:txBody>
                  <a:tcPr/>
                </a:tc>
                <a:extLst>
                  <a:ext uri="{0D108BD9-81ED-4DB2-BD59-A6C34878D82A}">
                    <a16:rowId xmlns:a16="http://schemas.microsoft.com/office/drawing/2014/main" val="2577364065"/>
                  </a:ext>
                </a:extLst>
              </a:tr>
              <a:tr h="252000">
                <a:tc>
                  <a:txBody>
                    <a:bodyPr/>
                    <a:lstStyle/>
                    <a:p>
                      <a:pPr algn="ctr"/>
                      <a:r>
                        <a:rPr lang="en-GB" sz="2000"/>
                        <a:t>3</a:t>
                      </a:r>
                      <a:endParaRPr lang="en-GB" sz="2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Map creation</a:t>
                      </a:r>
                    </a:p>
                  </a:txBody>
                  <a:tcPr/>
                </a:tc>
                <a:extLst>
                  <a:ext uri="{0D108BD9-81ED-4DB2-BD59-A6C34878D82A}">
                    <a16:rowId xmlns:a16="http://schemas.microsoft.com/office/drawing/2014/main" val="586689555"/>
                  </a:ext>
                </a:extLst>
              </a:tr>
              <a:tr h="252000">
                <a:tc>
                  <a:txBody>
                    <a:bodyPr/>
                    <a:lstStyle/>
                    <a:p>
                      <a:pPr algn="ctr"/>
                      <a:r>
                        <a:rPr lang="en-GB" sz="2000" dirty="0"/>
                        <a:t>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Map creation: QGIS Layout</a:t>
                      </a:r>
                    </a:p>
                  </a:txBody>
                  <a:tcPr/>
                </a:tc>
                <a:extLst>
                  <a:ext uri="{0D108BD9-81ED-4DB2-BD59-A6C34878D82A}">
                    <a16:rowId xmlns:a16="http://schemas.microsoft.com/office/drawing/2014/main" val="3837722624"/>
                  </a:ext>
                </a:extLst>
              </a:tr>
              <a:tr h="252000">
                <a:tc>
                  <a:txBody>
                    <a:bodyPr/>
                    <a:lstStyle/>
                    <a:p>
                      <a:pPr algn="ctr"/>
                      <a:r>
                        <a:rPr lang="en-GB" sz="2000" dirty="0"/>
                        <a:t>5</a:t>
                      </a:r>
                    </a:p>
                  </a:txBody>
                  <a:tcPr/>
                </a:tc>
                <a:tc>
                  <a:txBody>
                    <a:bodyPr/>
                    <a:lstStyle/>
                    <a:p>
                      <a:r>
                        <a:rPr lang="en-GB" sz="2000" b="0" dirty="0"/>
                        <a:t>Map creation: Symbology</a:t>
                      </a:r>
                    </a:p>
                  </a:txBody>
                  <a:tcPr/>
                </a:tc>
                <a:extLst>
                  <a:ext uri="{0D108BD9-81ED-4DB2-BD59-A6C34878D82A}">
                    <a16:rowId xmlns:a16="http://schemas.microsoft.com/office/drawing/2014/main" val="3852937406"/>
                  </a:ext>
                </a:extLst>
              </a:tr>
              <a:tr h="252000">
                <a:tc>
                  <a:txBody>
                    <a:bodyPr/>
                    <a:lstStyle/>
                    <a:p>
                      <a:pPr algn="ctr"/>
                      <a:r>
                        <a:rPr lang="en-GB" sz="20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Example layout</a:t>
                      </a:r>
                    </a:p>
                  </a:txBody>
                  <a:tcPr/>
                </a:tc>
                <a:extLst>
                  <a:ext uri="{0D108BD9-81ED-4DB2-BD59-A6C34878D82A}">
                    <a16:rowId xmlns:a16="http://schemas.microsoft.com/office/drawing/2014/main" val="1523503452"/>
                  </a:ext>
                </a:extLst>
              </a:tr>
              <a:tr h="252000">
                <a:tc>
                  <a:txBody>
                    <a:bodyPr/>
                    <a:lstStyle/>
                    <a:p>
                      <a:pPr algn="ctr"/>
                      <a:r>
                        <a:rPr lang="en-GB" sz="2000" dirty="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QGIS layout interface</a:t>
                      </a:r>
                    </a:p>
                  </a:txBody>
                  <a:tcPr/>
                </a:tc>
                <a:extLst>
                  <a:ext uri="{0D108BD9-81ED-4DB2-BD59-A6C34878D82A}">
                    <a16:rowId xmlns:a16="http://schemas.microsoft.com/office/drawing/2014/main" val="4124221353"/>
                  </a:ext>
                </a:extLst>
              </a:tr>
              <a:tr h="252000">
                <a:tc>
                  <a:txBody>
                    <a:bodyPr/>
                    <a:lstStyle/>
                    <a:p>
                      <a:pPr algn="ctr"/>
                      <a:r>
                        <a:rPr lang="en-GB" sz="20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Example output map</a:t>
                      </a:r>
                    </a:p>
                  </a:txBody>
                  <a:tcPr/>
                </a:tc>
                <a:extLst>
                  <a:ext uri="{0D108BD9-81ED-4DB2-BD59-A6C34878D82A}">
                    <a16:rowId xmlns:a16="http://schemas.microsoft.com/office/drawing/2014/main" val="3512172326"/>
                  </a:ext>
                </a:extLst>
              </a:tr>
              <a:tr h="252000">
                <a:tc>
                  <a:txBody>
                    <a:bodyPr/>
                    <a:lstStyle/>
                    <a:p>
                      <a:pPr algn="ctr"/>
                      <a:r>
                        <a:rPr lang="en-GB" sz="20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2000" b="0" dirty="0"/>
                        <a:t>Module </a:t>
                      </a:r>
                      <a:r>
                        <a:rPr lang="en-GB" sz="2000" b="0" dirty="0"/>
                        <a:t>Assessment</a:t>
                      </a:r>
                    </a:p>
                  </a:txBody>
                  <a:tcPr/>
                </a:tc>
                <a:extLst>
                  <a:ext uri="{0D108BD9-81ED-4DB2-BD59-A6C34878D82A}">
                    <a16:rowId xmlns:a16="http://schemas.microsoft.com/office/drawing/2014/main" val="949576726"/>
                  </a:ext>
                </a:extLst>
              </a:tr>
              <a:tr h="252000">
                <a:tc>
                  <a:txBody>
                    <a:bodyPr/>
                    <a:lstStyle/>
                    <a:p>
                      <a:pPr algn="ctr"/>
                      <a:r>
                        <a:rPr lang="en-GB" sz="20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Next Session</a:t>
                      </a:r>
                    </a:p>
                  </a:txBody>
                  <a:tcPr/>
                </a:tc>
                <a:extLst>
                  <a:ext uri="{0D108BD9-81ED-4DB2-BD59-A6C34878D82A}">
                    <a16:rowId xmlns:a16="http://schemas.microsoft.com/office/drawing/2014/main" val="4195685479"/>
                  </a:ext>
                </a:extLst>
              </a:tr>
            </a:tbl>
          </a:graphicData>
        </a:graphic>
      </p:graphicFrame>
      <p:pic>
        <p:nvPicPr>
          <p:cNvPr id="4" name="Picture 3">
            <a:extLst>
              <a:ext uri="{FF2B5EF4-FFF2-40B4-BE49-F238E27FC236}">
                <a16:creationId xmlns:a16="http://schemas.microsoft.com/office/drawing/2014/main" id="{A2FD17DE-E211-DBD6-6503-EFC60C612FC0}"/>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err="1"/>
              <a:t>Map</a:t>
            </a:r>
            <a:r>
              <a:rPr lang="fr-FR" b="1" dirty="0"/>
              <a:t> Design Process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532745"/>
            <a:ext cx="8865198" cy="1938992"/>
          </a:xfrm>
          <a:prstGeom prst="rect">
            <a:avLst/>
          </a:prstGeom>
          <a:noFill/>
        </p:spPr>
        <p:txBody>
          <a:bodyPr wrap="square" rtlCol="0">
            <a:spAutoFit/>
          </a:bodyPr>
          <a:lstStyle/>
          <a:p>
            <a:r>
              <a:rPr lang="en-GB" sz="2400" dirty="0"/>
              <a:t>Typically, all mapping projects go through the same design process, regardless of their purpose:</a:t>
            </a:r>
            <a:endParaRPr lang="en-GB" sz="2400" b="1" i="1" dirty="0"/>
          </a:p>
          <a:p>
            <a:endParaRPr lang="en-GB" sz="2400" b="1" i="1" dirty="0"/>
          </a:p>
          <a:p>
            <a:endParaRPr lang="en-GB" sz="2400" dirty="0"/>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sp>
        <p:nvSpPr>
          <p:cNvPr id="6" name="Rectangle 5">
            <a:extLst>
              <a:ext uri="{FF2B5EF4-FFF2-40B4-BE49-F238E27FC236}">
                <a16:creationId xmlns:a16="http://schemas.microsoft.com/office/drawing/2014/main" id="{47EE57E6-6EDD-79D7-2D87-52532AFEC28E}"/>
              </a:ext>
            </a:extLst>
          </p:cNvPr>
          <p:cNvSpPr/>
          <p:nvPr/>
        </p:nvSpPr>
        <p:spPr>
          <a:xfrm>
            <a:off x="7331446" y="2923683"/>
            <a:ext cx="881267" cy="300082"/>
          </a:xfrm>
          <a:prstGeom prst="rect">
            <a:avLst/>
          </a:prstGeom>
        </p:spPr>
        <p:txBody>
          <a:bodyPr wrap="none">
            <a:spAutoFit/>
          </a:bodyPr>
          <a:lstStyle/>
          <a:p>
            <a:pPr>
              <a:defRPr/>
            </a:pPr>
            <a:r>
              <a:rPr lang="en-US" sz="1350" dirty="0">
                <a:solidFill>
                  <a:prstClr val="white"/>
                </a:solidFill>
              </a:rPr>
              <a:t>Figure 5.3</a:t>
            </a:r>
          </a:p>
        </p:txBody>
      </p:sp>
      <p:pic>
        <p:nvPicPr>
          <p:cNvPr id="7" name="Picture 6" descr="visual-hierarchy.tif">
            <a:extLst>
              <a:ext uri="{FF2B5EF4-FFF2-40B4-BE49-F238E27FC236}">
                <a16:creationId xmlns:a16="http://schemas.microsoft.com/office/drawing/2014/main" id="{A4B2D2D5-8C9D-0078-595B-12DF6A659FB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49646"/>
          <a:stretch/>
        </p:blipFill>
        <p:spPr>
          <a:xfrm>
            <a:off x="3572416" y="1717499"/>
            <a:ext cx="3001363" cy="2086954"/>
          </a:xfrm>
          <a:prstGeom prst="rect">
            <a:avLst/>
          </a:prstGeom>
        </p:spPr>
      </p:pic>
      <p:pic>
        <p:nvPicPr>
          <p:cNvPr id="9" name="Picture 8" descr="visual-hierarchy.tif">
            <a:extLst>
              <a:ext uri="{FF2B5EF4-FFF2-40B4-BE49-F238E27FC236}">
                <a16:creationId xmlns:a16="http://schemas.microsoft.com/office/drawing/2014/main" id="{50090FCE-E1CC-65EA-B23D-410209C4362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13" t="50321" r="-313" b="-675"/>
          <a:stretch/>
        </p:blipFill>
        <p:spPr>
          <a:xfrm>
            <a:off x="6283957" y="2481549"/>
            <a:ext cx="3001363" cy="2086954"/>
          </a:xfrm>
          <a:prstGeom prst="rect">
            <a:avLst/>
          </a:prstGeom>
        </p:spPr>
      </p:pic>
      <p:pic>
        <p:nvPicPr>
          <p:cNvPr id="10" name="Picture 9" descr="fifty-largest-cities.tif">
            <a:extLst>
              <a:ext uri="{FF2B5EF4-FFF2-40B4-BE49-F238E27FC236}">
                <a16:creationId xmlns:a16="http://schemas.microsoft.com/office/drawing/2014/main" id="{14C9C92D-19AE-FB5D-EBD2-79A2AFED0D3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962864" y="3304510"/>
            <a:ext cx="3001363" cy="2043907"/>
          </a:xfrm>
          <a:prstGeom prst="rect">
            <a:avLst/>
          </a:prstGeom>
        </p:spPr>
      </p:pic>
      <p:sp>
        <p:nvSpPr>
          <p:cNvPr id="11" name="TextBox 10">
            <a:extLst>
              <a:ext uri="{FF2B5EF4-FFF2-40B4-BE49-F238E27FC236}">
                <a16:creationId xmlns:a16="http://schemas.microsoft.com/office/drawing/2014/main" id="{705BF29E-C59E-7F70-2530-CB6490547414}"/>
              </a:ext>
            </a:extLst>
          </p:cNvPr>
          <p:cNvSpPr txBox="1"/>
          <p:nvPr/>
        </p:nvSpPr>
        <p:spPr>
          <a:xfrm>
            <a:off x="3577320" y="3804454"/>
            <a:ext cx="2705100" cy="646331"/>
          </a:xfrm>
          <a:prstGeom prst="rect">
            <a:avLst/>
          </a:prstGeom>
          <a:noFill/>
        </p:spPr>
        <p:txBody>
          <a:bodyPr wrap="square" rtlCol="0">
            <a:spAutoFit/>
          </a:bodyPr>
          <a:lstStyle/>
          <a:p>
            <a:r>
              <a:rPr lang="en-US" dirty="0"/>
              <a:t>Start with assembling the data from multiple sources</a:t>
            </a:r>
          </a:p>
        </p:txBody>
      </p:sp>
      <p:sp>
        <p:nvSpPr>
          <p:cNvPr id="14" name="TextBox 13">
            <a:extLst>
              <a:ext uri="{FF2B5EF4-FFF2-40B4-BE49-F238E27FC236}">
                <a16:creationId xmlns:a16="http://schemas.microsoft.com/office/drawing/2014/main" id="{E3DE79F2-5925-6352-1031-8149D3683158}"/>
              </a:ext>
            </a:extLst>
          </p:cNvPr>
          <p:cNvSpPr txBox="1"/>
          <p:nvPr/>
        </p:nvSpPr>
        <p:spPr>
          <a:xfrm>
            <a:off x="6260363" y="4546670"/>
            <a:ext cx="2700965" cy="646331"/>
          </a:xfrm>
          <a:prstGeom prst="rect">
            <a:avLst/>
          </a:prstGeom>
          <a:noFill/>
        </p:spPr>
        <p:txBody>
          <a:bodyPr wrap="square" rtlCol="0">
            <a:spAutoFit/>
          </a:bodyPr>
          <a:lstStyle/>
          <a:p>
            <a:r>
              <a:rPr lang="en-US" dirty="0"/>
              <a:t>Next choose the data, analyses, &amp; symbolization</a:t>
            </a:r>
          </a:p>
        </p:txBody>
      </p:sp>
      <p:sp>
        <p:nvSpPr>
          <p:cNvPr id="15" name="TextBox 14">
            <a:extLst>
              <a:ext uri="{FF2B5EF4-FFF2-40B4-BE49-F238E27FC236}">
                <a16:creationId xmlns:a16="http://schemas.microsoft.com/office/drawing/2014/main" id="{0618444A-AD02-3EF8-894E-5A74E1696176}"/>
              </a:ext>
            </a:extLst>
          </p:cNvPr>
          <p:cNvSpPr txBox="1"/>
          <p:nvPr/>
        </p:nvSpPr>
        <p:spPr>
          <a:xfrm>
            <a:off x="8961327" y="5348417"/>
            <a:ext cx="3064042" cy="646331"/>
          </a:xfrm>
          <a:prstGeom prst="rect">
            <a:avLst/>
          </a:prstGeom>
          <a:noFill/>
        </p:spPr>
        <p:txBody>
          <a:bodyPr wrap="square" rtlCol="0">
            <a:spAutoFit/>
          </a:bodyPr>
          <a:lstStyle/>
          <a:p>
            <a:r>
              <a:rPr lang="en-US" dirty="0"/>
              <a:t>Lastly insert the title, legend, north arrow, scale bar, &amp; labels</a:t>
            </a:r>
          </a:p>
        </p:txBody>
      </p:sp>
      <p:sp>
        <p:nvSpPr>
          <p:cNvPr id="17" name="TextBox 16">
            <a:extLst>
              <a:ext uri="{FF2B5EF4-FFF2-40B4-BE49-F238E27FC236}">
                <a16:creationId xmlns:a16="http://schemas.microsoft.com/office/drawing/2014/main" id="{A9D07BCC-991C-6580-68A9-5F3DBD8E9AA6}"/>
              </a:ext>
            </a:extLst>
          </p:cNvPr>
          <p:cNvSpPr txBox="1"/>
          <p:nvPr/>
        </p:nvSpPr>
        <p:spPr>
          <a:xfrm>
            <a:off x="3572416" y="5267672"/>
            <a:ext cx="3273058" cy="400110"/>
          </a:xfrm>
          <a:prstGeom prst="rect">
            <a:avLst/>
          </a:prstGeom>
          <a:noFill/>
        </p:spPr>
        <p:txBody>
          <a:bodyPr wrap="square">
            <a:spAutoFit/>
          </a:bodyPr>
          <a:lstStyle/>
          <a:p>
            <a:r>
              <a:rPr lang="en-US" sz="2000" b="1" i="1" dirty="0"/>
              <a:t>Map Design </a:t>
            </a:r>
            <a:r>
              <a:rPr lang="en-US" sz="2000" b="1" i="1" spc="-4" dirty="0"/>
              <a:t>Process</a:t>
            </a:r>
            <a:endParaRPr lang="en-GB" sz="2000" b="1" i="1" dirty="0"/>
          </a:p>
        </p:txBody>
      </p:sp>
      <p:pic>
        <p:nvPicPr>
          <p:cNvPr id="18" name="Picture 17">
            <a:extLst>
              <a:ext uri="{FF2B5EF4-FFF2-40B4-BE49-F238E27FC236}">
                <a16:creationId xmlns:a16="http://schemas.microsoft.com/office/drawing/2014/main" id="{0BF4AF83-5C16-AEA8-5D94-413FE70378AC}"/>
              </a:ext>
            </a:extLst>
          </p:cNvPr>
          <p:cNvPicPr>
            <a:picLocks noChangeAspect="1"/>
          </p:cNvPicPr>
          <p:nvPr/>
        </p:nvPicPr>
        <p:blipFill rotWithShape="1">
          <a:blip r:embed="rId5">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9" name="Oval 18">
            <a:extLst>
              <a:ext uri="{FF2B5EF4-FFF2-40B4-BE49-F238E27FC236}">
                <a16:creationId xmlns:a16="http://schemas.microsoft.com/office/drawing/2014/main" id="{9CA5ACFA-DC05-2742-1829-91E657432144}"/>
              </a:ext>
            </a:extLst>
          </p:cNvPr>
          <p:cNvSpPr/>
          <p:nvPr/>
        </p:nvSpPr>
        <p:spPr>
          <a:xfrm>
            <a:off x="7331446" y="4803731"/>
            <a:ext cx="1511929" cy="445151"/>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711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5D2DB-8509-8CB9-F4B9-0ABFED3F53A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9D5C232-B5EF-AE9D-6B47-8C7E3A5E4696}"/>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13</a:t>
            </a:r>
          </a:p>
        </p:txBody>
      </p:sp>
      <p:sp>
        <p:nvSpPr>
          <p:cNvPr id="8" name="TextBox 7">
            <a:extLst>
              <a:ext uri="{FF2B5EF4-FFF2-40B4-BE49-F238E27FC236}">
                <a16:creationId xmlns:a16="http://schemas.microsoft.com/office/drawing/2014/main" id="{16B19574-D170-32B3-4629-E997E679B33C}"/>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Symbolisation</a:t>
            </a:r>
            <a:endParaRPr lang="en-GB" b="1" dirty="0"/>
          </a:p>
        </p:txBody>
      </p:sp>
      <p:sp>
        <p:nvSpPr>
          <p:cNvPr id="12" name="TextBox 11">
            <a:extLst>
              <a:ext uri="{FF2B5EF4-FFF2-40B4-BE49-F238E27FC236}">
                <a16:creationId xmlns:a16="http://schemas.microsoft.com/office/drawing/2014/main" id="{F88A4CAE-B832-745B-346C-0C81DED38E10}"/>
              </a:ext>
            </a:extLst>
          </p:cNvPr>
          <p:cNvSpPr txBox="1"/>
          <p:nvPr/>
        </p:nvSpPr>
        <p:spPr>
          <a:xfrm>
            <a:off x="388307" y="532745"/>
            <a:ext cx="11698263" cy="1938992"/>
          </a:xfrm>
          <a:prstGeom prst="rect">
            <a:avLst/>
          </a:prstGeom>
          <a:noFill/>
        </p:spPr>
        <p:txBody>
          <a:bodyPr wrap="square" rtlCol="0">
            <a:spAutoFit/>
          </a:bodyPr>
          <a:lstStyle/>
          <a:p>
            <a:r>
              <a:rPr lang="en-GB" sz="2400" dirty="0"/>
              <a:t>All vector and raster datasets can be visualised in various ways to help convey additional information, beyond just the spatial extent or location of the feature:</a:t>
            </a:r>
            <a:endParaRPr lang="en-GB" sz="2400" b="1" i="1" dirty="0"/>
          </a:p>
          <a:p>
            <a:endParaRPr lang="en-GB" sz="2400" b="1" i="1" dirty="0"/>
          </a:p>
          <a:p>
            <a:endParaRPr lang="en-GB" sz="2400" dirty="0"/>
          </a:p>
          <a:p>
            <a:endParaRPr lang="en-GB" sz="2400" dirty="0"/>
          </a:p>
        </p:txBody>
      </p:sp>
      <p:sp>
        <p:nvSpPr>
          <p:cNvPr id="3" name="TextBox 2">
            <a:extLst>
              <a:ext uri="{FF2B5EF4-FFF2-40B4-BE49-F238E27FC236}">
                <a16:creationId xmlns:a16="http://schemas.microsoft.com/office/drawing/2014/main" id="{89544799-76D9-3AC4-11CE-96FABC5FB402}"/>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EA17962E-61A8-D165-1E0E-2A6DE76398A1}"/>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sp>
        <p:nvSpPr>
          <p:cNvPr id="2" name="object 2">
            <a:extLst>
              <a:ext uri="{FF2B5EF4-FFF2-40B4-BE49-F238E27FC236}">
                <a16:creationId xmlns:a16="http://schemas.microsoft.com/office/drawing/2014/main" id="{13398C0F-F51B-7584-F1E0-C3519CB52915}"/>
              </a:ext>
            </a:extLst>
          </p:cNvPr>
          <p:cNvSpPr txBox="1">
            <a:spLocks/>
          </p:cNvSpPr>
          <p:nvPr/>
        </p:nvSpPr>
        <p:spPr>
          <a:xfrm>
            <a:off x="2152650" y="1366607"/>
            <a:ext cx="7886700" cy="276999"/>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z="2000" b="1" i="1" spc="-4" dirty="0"/>
              <a:t>Vector Symbolization</a:t>
            </a:r>
          </a:p>
        </p:txBody>
      </p:sp>
      <p:pic>
        <p:nvPicPr>
          <p:cNvPr id="13" name="Picture 12">
            <a:extLst>
              <a:ext uri="{FF2B5EF4-FFF2-40B4-BE49-F238E27FC236}">
                <a16:creationId xmlns:a16="http://schemas.microsoft.com/office/drawing/2014/main" id="{49BF9420-E6CB-F668-A465-89FC032DE92E}"/>
              </a:ext>
            </a:extLst>
          </p:cNvPr>
          <p:cNvPicPr>
            <a:picLocks noChangeAspect="1"/>
          </p:cNvPicPr>
          <p:nvPr/>
        </p:nvPicPr>
        <p:blipFill rotWithShape="1">
          <a:blip r:embed="rId3"/>
          <a:srcRect t="2043"/>
          <a:stretch/>
        </p:blipFill>
        <p:spPr>
          <a:xfrm>
            <a:off x="1818593" y="1643606"/>
            <a:ext cx="8554813" cy="3986339"/>
          </a:xfrm>
          <a:prstGeom prst="rect">
            <a:avLst/>
          </a:prstGeom>
        </p:spPr>
      </p:pic>
      <p:sp>
        <p:nvSpPr>
          <p:cNvPr id="16" name="object 5">
            <a:extLst>
              <a:ext uri="{FF2B5EF4-FFF2-40B4-BE49-F238E27FC236}">
                <a16:creationId xmlns:a16="http://schemas.microsoft.com/office/drawing/2014/main" id="{1DBD3266-90FD-CDB8-7730-8C82B19B7938}"/>
              </a:ext>
            </a:extLst>
          </p:cNvPr>
          <p:cNvSpPr txBox="1"/>
          <p:nvPr/>
        </p:nvSpPr>
        <p:spPr>
          <a:xfrm>
            <a:off x="3185685" y="5551452"/>
            <a:ext cx="5505450" cy="138499"/>
          </a:xfrm>
          <a:prstGeom prst="rect">
            <a:avLst/>
          </a:prstGeom>
        </p:spPr>
        <p:txBody>
          <a:bodyPr vert="horz" wrap="square" lIns="0" tIns="0" rIns="0" bIns="0" rtlCol="0">
            <a:spAutoFit/>
          </a:bodyPr>
          <a:lstStyle/>
          <a:p>
            <a:pPr marL="9525"/>
            <a:r>
              <a:rPr sz="900" b="1" spc="-4" dirty="0">
                <a:solidFill>
                  <a:srgbClr val="595958"/>
                </a:solidFill>
                <a:latin typeface="Calibri"/>
                <a:cs typeface="Calibri"/>
              </a:rPr>
              <a:t>From: </a:t>
            </a:r>
            <a:r>
              <a:rPr sz="900" b="1" i="1" dirty="0">
                <a:solidFill>
                  <a:srgbClr val="953735"/>
                </a:solidFill>
                <a:latin typeface="Calibri"/>
                <a:cs typeface="Calibri"/>
              </a:rPr>
              <a:t>Making </a:t>
            </a:r>
            <a:r>
              <a:rPr sz="900" b="1" i="1" spc="-4" dirty="0">
                <a:solidFill>
                  <a:srgbClr val="953735"/>
                </a:solidFill>
                <a:latin typeface="Calibri"/>
                <a:cs typeface="Calibri"/>
              </a:rPr>
              <a:t>Maps: </a:t>
            </a:r>
            <a:r>
              <a:rPr sz="900" b="1" i="1" dirty="0">
                <a:solidFill>
                  <a:srgbClr val="953735"/>
                </a:solidFill>
                <a:latin typeface="Calibri"/>
                <a:cs typeface="Calibri"/>
              </a:rPr>
              <a:t>A </a:t>
            </a:r>
            <a:r>
              <a:rPr sz="900" b="1" i="1" spc="-4" dirty="0">
                <a:solidFill>
                  <a:srgbClr val="953735"/>
                </a:solidFill>
                <a:latin typeface="Calibri"/>
                <a:cs typeface="Calibri"/>
              </a:rPr>
              <a:t>Visual </a:t>
            </a:r>
            <a:r>
              <a:rPr sz="900" b="1" i="1" dirty="0">
                <a:solidFill>
                  <a:srgbClr val="953735"/>
                </a:solidFill>
                <a:latin typeface="Calibri"/>
                <a:cs typeface="Calibri"/>
              </a:rPr>
              <a:t>Guide </a:t>
            </a:r>
            <a:r>
              <a:rPr sz="900" b="1" i="1" spc="-4" dirty="0">
                <a:solidFill>
                  <a:srgbClr val="953735"/>
                </a:solidFill>
                <a:latin typeface="Calibri"/>
                <a:cs typeface="Calibri"/>
              </a:rPr>
              <a:t>to Map Design for </a:t>
            </a:r>
            <a:r>
              <a:rPr sz="900" b="1" i="1" dirty="0">
                <a:solidFill>
                  <a:srgbClr val="953735"/>
                </a:solidFill>
                <a:latin typeface="Calibri"/>
                <a:cs typeface="Calibri"/>
              </a:rPr>
              <a:t>GIS </a:t>
            </a:r>
            <a:r>
              <a:rPr sz="900" b="1" i="1" spc="-4" dirty="0">
                <a:solidFill>
                  <a:srgbClr val="595958"/>
                </a:solidFill>
                <a:latin typeface="Calibri"/>
                <a:cs typeface="Calibri"/>
              </a:rPr>
              <a:t>by John </a:t>
            </a:r>
            <a:r>
              <a:rPr sz="900" b="1" i="1" dirty="0">
                <a:solidFill>
                  <a:srgbClr val="595958"/>
                </a:solidFill>
                <a:latin typeface="Calibri"/>
                <a:cs typeface="Calibri"/>
              </a:rPr>
              <a:t>Krygier and </a:t>
            </a:r>
            <a:r>
              <a:rPr sz="900" b="1" i="1" spc="-4" dirty="0">
                <a:solidFill>
                  <a:srgbClr val="595958"/>
                </a:solidFill>
                <a:latin typeface="Calibri"/>
                <a:cs typeface="Calibri"/>
              </a:rPr>
              <a:t>Denis </a:t>
            </a:r>
            <a:r>
              <a:rPr sz="900" b="1" i="1" spc="-11" dirty="0">
                <a:solidFill>
                  <a:srgbClr val="595958"/>
                </a:solidFill>
                <a:latin typeface="Calibri"/>
                <a:cs typeface="Calibri"/>
              </a:rPr>
              <a:t>Wood </a:t>
            </a:r>
            <a:r>
              <a:rPr sz="900" b="1" i="1" dirty="0">
                <a:latin typeface="Calibri"/>
                <a:cs typeface="Calibri"/>
              </a:rPr>
              <a:t>- </a:t>
            </a:r>
            <a:r>
              <a:rPr sz="900" b="1" i="1" spc="8" dirty="0">
                <a:latin typeface="Calibri"/>
                <a:cs typeface="Calibri"/>
              </a:rPr>
              <a:t> </a:t>
            </a:r>
            <a:r>
              <a:rPr sz="900" b="1" i="1" spc="-4" dirty="0">
                <a:solidFill>
                  <a:srgbClr val="604A7B"/>
                </a:solidFill>
                <a:latin typeface="Calibri"/>
                <a:cs typeface="Calibri"/>
              </a:rPr>
              <a:t>makingmaps.owu.edu</a:t>
            </a:r>
            <a:endParaRPr sz="900" dirty="0">
              <a:latin typeface="Calibri"/>
              <a:cs typeface="Calibri"/>
            </a:endParaRPr>
          </a:p>
        </p:txBody>
      </p:sp>
      <p:sp>
        <p:nvSpPr>
          <p:cNvPr id="19" name="TextBox 18">
            <a:extLst>
              <a:ext uri="{FF2B5EF4-FFF2-40B4-BE49-F238E27FC236}">
                <a16:creationId xmlns:a16="http://schemas.microsoft.com/office/drawing/2014/main" id="{DDC1620D-B21C-46B7-D8D3-2F7814FB9933}"/>
              </a:ext>
            </a:extLst>
          </p:cNvPr>
          <p:cNvSpPr txBox="1"/>
          <p:nvPr/>
        </p:nvSpPr>
        <p:spPr>
          <a:xfrm>
            <a:off x="8991601" y="5663967"/>
            <a:ext cx="2743200" cy="715089"/>
          </a:xfrm>
          <a:prstGeom prst="roundRect">
            <a:avLst/>
          </a:prstGeom>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dirty="0">
                <a:hlinkClick r:id="rId4"/>
              </a:rPr>
              <a:t>Colorbrewer</a:t>
            </a:r>
            <a:r>
              <a:rPr lang="en-US" dirty="0"/>
              <a:t> provides accessible color options.</a:t>
            </a:r>
          </a:p>
        </p:txBody>
      </p:sp>
      <p:sp>
        <p:nvSpPr>
          <p:cNvPr id="20" name="TextBox 19">
            <a:extLst>
              <a:ext uri="{FF2B5EF4-FFF2-40B4-BE49-F238E27FC236}">
                <a16:creationId xmlns:a16="http://schemas.microsoft.com/office/drawing/2014/main" id="{14D65957-24E8-0179-7270-144F979C8414}"/>
              </a:ext>
            </a:extLst>
          </p:cNvPr>
          <p:cNvSpPr txBox="1"/>
          <p:nvPr/>
        </p:nvSpPr>
        <p:spPr>
          <a:xfrm>
            <a:off x="688123" y="5790680"/>
            <a:ext cx="8553450" cy="461665"/>
          </a:xfrm>
          <a:prstGeom prst="rect">
            <a:avLst/>
          </a:prstGeom>
          <a:noFill/>
        </p:spPr>
        <p:txBody>
          <a:bodyPr wrap="square" rtlCol="0">
            <a:spAutoFit/>
          </a:bodyPr>
          <a:lstStyle/>
          <a:p>
            <a:r>
              <a:rPr lang="en-US" sz="1200" dirty="0"/>
              <a:t>Images © </a:t>
            </a:r>
            <a:r>
              <a:rPr lang="en-US" sz="1200" dirty="0">
                <a:hlinkClick r:id="rId5"/>
              </a:rPr>
              <a:t>John </a:t>
            </a:r>
            <a:r>
              <a:rPr lang="en-US" sz="1200" dirty="0" err="1">
                <a:hlinkClick r:id="rId5"/>
              </a:rPr>
              <a:t>Krygier</a:t>
            </a:r>
            <a:r>
              <a:rPr lang="en-US" sz="1200" dirty="0">
                <a:hlinkClick r:id="rId5"/>
              </a:rPr>
              <a:t> and Denis Wood</a:t>
            </a:r>
            <a:r>
              <a:rPr lang="en-US" sz="1200" dirty="0"/>
              <a:t>. All rights reserved. This content is excluded from our Creative Commons license. For more information, see </a:t>
            </a:r>
            <a:r>
              <a:rPr lang="en-US" sz="1200" dirty="0">
                <a:hlinkClick r:id="rId6"/>
              </a:rPr>
              <a:t>https://</a:t>
            </a:r>
            <a:r>
              <a:rPr lang="en-US" sz="1200" dirty="0" err="1">
                <a:hlinkClick r:id="rId6"/>
              </a:rPr>
              <a:t>ocw.mit.edu</a:t>
            </a:r>
            <a:r>
              <a:rPr lang="en-US" sz="1200" dirty="0">
                <a:hlinkClick r:id="rId6"/>
              </a:rPr>
              <a:t>/help/</a:t>
            </a:r>
            <a:r>
              <a:rPr lang="en-US" sz="1200" dirty="0" err="1">
                <a:hlinkClick r:id="rId6"/>
              </a:rPr>
              <a:t>faq</a:t>
            </a:r>
            <a:r>
              <a:rPr lang="en-US" sz="1200" dirty="0">
                <a:hlinkClick r:id="rId6"/>
              </a:rPr>
              <a:t>-fair-use/</a:t>
            </a:r>
            <a:endParaRPr lang="en-US" sz="1200" dirty="0"/>
          </a:p>
        </p:txBody>
      </p:sp>
    </p:spTree>
    <p:extLst>
      <p:ext uri="{BB962C8B-B14F-4D97-AF65-F5344CB8AC3E}">
        <p14:creationId xmlns:p14="http://schemas.microsoft.com/office/powerpoint/2010/main" val="1775333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CF585E-F7CB-867B-6117-73F3ABD1BFC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AB4442F-3F6C-0B7A-F48B-402E417F06BB}"/>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13</a:t>
            </a:r>
          </a:p>
        </p:txBody>
      </p:sp>
      <p:sp>
        <p:nvSpPr>
          <p:cNvPr id="8" name="TextBox 7">
            <a:extLst>
              <a:ext uri="{FF2B5EF4-FFF2-40B4-BE49-F238E27FC236}">
                <a16:creationId xmlns:a16="http://schemas.microsoft.com/office/drawing/2014/main" id="{42E6999C-94F2-87A4-202D-2151A70D8529}"/>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Symbolisation</a:t>
            </a:r>
            <a:endParaRPr lang="en-GB" b="1" dirty="0"/>
          </a:p>
        </p:txBody>
      </p:sp>
      <p:sp>
        <p:nvSpPr>
          <p:cNvPr id="12" name="TextBox 11">
            <a:extLst>
              <a:ext uri="{FF2B5EF4-FFF2-40B4-BE49-F238E27FC236}">
                <a16:creationId xmlns:a16="http://schemas.microsoft.com/office/drawing/2014/main" id="{1CA3F76A-BB29-49D0-F5ED-6DB77D7AB8AA}"/>
              </a:ext>
            </a:extLst>
          </p:cNvPr>
          <p:cNvSpPr txBox="1"/>
          <p:nvPr/>
        </p:nvSpPr>
        <p:spPr>
          <a:xfrm>
            <a:off x="388307" y="532745"/>
            <a:ext cx="11698263" cy="1938992"/>
          </a:xfrm>
          <a:prstGeom prst="rect">
            <a:avLst/>
          </a:prstGeom>
          <a:noFill/>
        </p:spPr>
        <p:txBody>
          <a:bodyPr wrap="square" rtlCol="0">
            <a:spAutoFit/>
          </a:bodyPr>
          <a:lstStyle/>
          <a:p>
            <a:r>
              <a:rPr lang="en-GB" sz="2400" dirty="0"/>
              <a:t>All vector and raster datasets can be visualised in various ways to help convey additional information, beyond just the spatial extent or location of the feature:</a:t>
            </a:r>
            <a:endParaRPr lang="en-GB" sz="2400" b="1" i="1" dirty="0"/>
          </a:p>
          <a:p>
            <a:endParaRPr lang="en-GB" sz="2400" b="1" i="1" dirty="0"/>
          </a:p>
          <a:p>
            <a:endParaRPr lang="en-GB" sz="2400" dirty="0"/>
          </a:p>
          <a:p>
            <a:endParaRPr lang="en-GB" sz="2400" dirty="0"/>
          </a:p>
        </p:txBody>
      </p:sp>
      <p:sp>
        <p:nvSpPr>
          <p:cNvPr id="3" name="TextBox 2">
            <a:extLst>
              <a:ext uri="{FF2B5EF4-FFF2-40B4-BE49-F238E27FC236}">
                <a16:creationId xmlns:a16="http://schemas.microsoft.com/office/drawing/2014/main" id="{8A60AA5B-1AB4-B93C-A57D-E34E719A5668}"/>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EB57E6DD-D76A-7702-86DD-8B5BC3E33494}"/>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sp>
        <p:nvSpPr>
          <p:cNvPr id="2" name="object 2">
            <a:extLst>
              <a:ext uri="{FF2B5EF4-FFF2-40B4-BE49-F238E27FC236}">
                <a16:creationId xmlns:a16="http://schemas.microsoft.com/office/drawing/2014/main" id="{7B14411C-F476-1664-FD2E-B293157EAF86}"/>
              </a:ext>
            </a:extLst>
          </p:cNvPr>
          <p:cNvSpPr txBox="1">
            <a:spLocks/>
          </p:cNvSpPr>
          <p:nvPr/>
        </p:nvSpPr>
        <p:spPr>
          <a:xfrm>
            <a:off x="2152648" y="1615514"/>
            <a:ext cx="7886700" cy="276999"/>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z="2000" b="1" i="1" spc="-4" dirty="0"/>
              <a:t>Raster Symbolization</a:t>
            </a:r>
          </a:p>
        </p:txBody>
      </p:sp>
      <p:pic>
        <p:nvPicPr>
          <p:cNvPr id="6" name="Content Placeholder 4">
            <a:extLst>
              <a:ext uri="{FF2B5EF4-FFF2-40B4-BE49-F238E27FC236}">
                <a16:creationId xmlns:a16="http://schemas.microsoft.com/office/drawing/2014/main" id="{7C3320AE-BE13-C8E9-2872-216CC7AFC58A}"/>
              </a:ext>
            </a:extLst>
          </p:cNvPr>
          <p:cNvPicPr>
            <a:picLocks noChangeAspect="1"/>
          </p:cNvPicPr>
          <p:nvPr/>
        </p:nvPicPr>
        <p:blipFill rotWithShape="1">
          <a:blip r:embed="rId3">
            <a:extLst>
              <a:ext uri="{28A0092B-C50C-407E-A947-70E740481C1C}">
                <a14:useLocalDpi xmlns:a14="http://schemas.microsoft.com/office/drawing/2010/main" val="0"/>
              </a:ext>
            </a:extLst>
          </a:blip>
          <a:srcRect r="1357" b="2498"/>
          <a:stretch/>
        </p:blipFill>
        <p:spPr>
          <a:xfrm>
            <a:off x="2686562" y="1964499"/>
            <a:ext cx="6818872" cy="3276601"/>
          </a:xfrm>
          <a:prstGeom prst="rect">
            <a:avLst/>
          </a:prstGeom>
        </p:spPr>
      </p:pic>
    </p:spTree>
    <p:extLst>
      <p:ext uri="{BB962C8B-B14F-4D97-AF65-F5344CB8AC3E}">
        <p14:creationId xmlns:p14="http://schemas.microsoft.com/office/powerpoint/2010/main" val="217420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20660-E937-ADEA-B7D9-1E35ED67DF3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2BD277C-7418-4292-DC71-A894D277280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13</a:t>
            </a:r>
          </a:p>
        </p:txBody>
      </p:sp>
      <p:sp>
        <p:nvSpPr>
          <p:cNvPr id="8" name="TextBox 7">
            <a:extLst>
              <a:ext uri="{FF2B5EF4-FFF2-40B4-BE49-F238E27FC236}">
                <a16:creationId xmlns:a16="http://schemas.microsoft.com/office/drawing/2014/main" id="{344936D5-1A8A-880D-910E-173EAE0CD68F}"/>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Symbolisation</a:t>
            </a:r>
            <a:endParaRPr lang="en-GB" b="1" dirty="0"/>
          </a:p>
        </p:txBody>
      </p:sp>
      <p:sp>
        <p:nvSpPr>
          <p:cNvPr id="3" name="TextBox 2">
            <a:extLst>
              <a:ext uri="{FF2B5EF4-FFF2-40B4-BE49-F238E27FC236}">
                <a16:creationId xmlns:a16="http://schemas.microsoft.com/office/drawing/2014/main" id="{CFD52B34-CE26-0371-15CD-CB9EE4C06A9A}"/>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584114C0-B159-F14D-0B1E-75A782FCD18C}"/>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sp>
        <p:nvSpPr>
          <p:cNvPr id="7" name="Content Placeholder 3">
            <a:extLst>
              <a:ext uri="{FF2B5EF4-FFF2-40B4-BE49-F238E27FC236}">
                <a16:creationId xmlns:a16="http://schemas.microsoft.com/office/drawing/2014/main" id="{7DEF822C-B438-9D87-0B7F-2C455392ED2B}"/>
              </a:ext>
            </a:extLst>
          </p:cNvPr>
          <p:cNvSpPr txBox="1">
            <a:spLocks/>
          </p:cNvSpPr>
          <p:nvPr/>
        </p:nvSpPr>
        <p:spPr>
          <a:xfrm>
            <a:off x="6023942" y="2057400"/>
            <a:ext cx="4015409"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100" dirty="0"/>
          </a:p>
        </p:txBody>
      </p:sp>
      <p:sp>
        <p:nvSpPr>
          <p:cNvPr id="9" name="object 2">
            <a:extLst>
              <a:ext uri="{FF2B5EF4-FFF2-40B4-BE49-F238E27FC236}">
                <a16:creationId xmlns:a16="http://schemas.microsoft.com/office/drawing/2014/main" id="{BC42BB4C-9CEC-F83E-7192-1018EAD35F2C}"/>
              </a:ext>
            </a:extLst>
          </p:cNvPr>
          <p:cNvSpPr txBox="1">
            <a:spLocks/>
          </p:cNvSpPr>
          <p:nvPr/>
        </p:nvSpPr>
        <p:spPr>
          <a:xfrm>
            <a:off x="2179544" y="782939"/>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latin typeface="+mn-lt"/>
              </a:rPr>
              <a:t>Choosing Color Tips </a:t>
            </a:r>
            <a:endParaRPr lang="en-US" spc="-4" dirty="0">
              <a:latin typeface="+mn-lt"/>
            </a:endParaRPr>
          </a:p>
        </p:txBody>
      </p:sp>
      <p:sp>
        <p:nvSpPr>
          <p:cNvPr id="10" name="Content Placeholder 3">
            <a:extLst>
              <a:ext uri="{FF2B5EF4-FFF2-40B4-BE49-F238E27FC236}">
                <a16:creationId xmlns:a16="http://schemas.microsoft.com/office/drawing/2014/main" id="{FFB3AED7-9685-DE7F-D525-B86D6E93FDD2}"/>
              </a:ext>
            </a:extLst>
          </p:cNvPr>
          <p:cNvSpPr txBox="1">
            <a:spLocks/>
          </p:cNvSpPr>
          <p:nvPr/>
        </p:nvSpPr>
        <p:spPr>
          <a:xfrm>
            <a:off x="2152649" y="2057400"/>
            <a:ext cx="8286750" cy="3263504"/>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9525" marR="3810">
              <a:lnSpc>
                <a:spcPct val="80000"/>
              </a:lnSpc>
              <a:tabLst>
                <a:tab pos="266224" algn="l"/>
                <a:tab pos="266700" algn="l"/>
              </a:tabLst>
            </a:pPr>
            <a:r>
              <a:rPr lang="en-US" sz="2500" spc="-8">
                <a:solidFill>
                  <a:prstClr val="black"/>
                </a:solidFill>
                <a:cs typeface="Corbel"/>
              </a:rPr>
              <a:t>Match the type of data to the type of color scheme</a:t>
            </a:r>
            <a:r>
              <a:rPr lang="en-US" sz="2500" spc="-4">
                <a:solidFill>
                  <a:prstClr val="black"/>
                </a:solidFill>
                <a:cs typeface="Corbel"/>
              </a:rPr>
              <a:t>:</a:t>
            </a:r>
          </a:p>
          <a:p>
            <a:pPr marL="9525" marR="3810">
              <a:lnSpc>
                <a:spcPct val="80000"/>
              </a:lnSpc>
              <a:tabLst>
                <a:tab pos="266224" algn="l"/>
                <a:tab pos="266700" algn="l"/>
              </a:tabLst>
            </a:pPr>
            <a:r>
              <a:rPr lang="en-US" sz="2500" spc="-4">
                <a:solidFill>
                  <a:prstClr val="black"/>
                </a:solidFill>
                <a:cs typeface="Corbel"/>
              </a:rPr>
              <a:t> </a:t>
            </a:r>
          </a:p>
          <a:p>
            <a:pPr marL="209550" marR="3810" indent="-257175">
              <a:lnSpc>
                <a:spcPct val="80000"/>
              </a:lnSpc>
              <a:buFont typeface="Arial"/>
              <a:buChar char="•"/>
              <a:tabLst>
                <a:tab pos="266224" algn="l"/>
                <a:tab pos="266700" algn="l"/>
              </a:tabLst>
            </a:pPr>
            <a:r>
              <a:rPr lang="en-US" sz="2500" b="1">
                <a:cs typeface="Corbel"/>
              </a:rPr>
              <a:t>Qualitative</a:t>
            </a:r>
            <a:r>
              <a:rPr lang="en-US" sz="2500">
                <a:cs typeface="Corbel"/>
              </a:rPr>
              <a:t> (categories)</a:t>
            </a:r>
          </a:p>
          <a:p>
            <a:pPr marL="209550" marR="3810" indent="-257175">
              <a:lnSpc>
                <a:spcPct val="80000"/>
              </a:lnSpc>
              <a:buFont typeface="Arial"/>
              <a:buChar char="•"/>
              <a:tabLst>
                <a:tab pos="266224" algn="l"/>
                <a:tab pos="266700" algn="l"/>
              </a:tabLst>
            </a:pPr>
            <a:endParaRPr lang="en-US" sz="2500">
              <a:cs typeface="Corbel"/>
            </a:endParaRPr>
          </a:p>
          <a:p>
            <a:pPr marL="209550" marR="3810" indent="-257175">
              <a:lnSpc>
                <a:spcPct val="80000"/>
              </a:lnSpc>
              <a:buFont typeface="Arial"/>
              <a:buChar char="•"/>
              <a:tabLst>
                <a:tab pos="266224" algn="l"/>
                <a:tab pos="266700" algn="l"/>
              </a:tabLst>
            </a:pPr>
            <a:endParaRPr lang="en-US" sz="2500" b="1">
              <a:cs typeface="Corbel"/>
            </a:endParaRPr>
          </a:p>
          <a:p>
            <a:pPr marL="209550" marR="3810" indent="-257175">
              <a:lnSpc>
                <a:spcPct val="80000"/>
              </a:lnSpc>
              <a:buFont typeface="Arial"/>
              <a:buChar char="•"/>
              <a:tabLst>
                <a:tab pos="266224" algn="l"/>
                <a:tab pos="266700" algn="l"/>
              </a:tabLst>
            </a:pPr>
            <a:r>
              <a:rPr lang="en-US" sz="2500" b="1">
                <a:cs typeface="Corbel"/>
              </a:rPr>
              <a:t>Quantitative </a:t>
            </a:r>
            <a:r>
              <a:rPr lang="en-US" sz="2500">
                <a:cs typeface="Corbel"/>
              </a:rPr>
              <a:t>(numbers)</a:t>
            </a:r>
          </a:p>
          <a:p>
            <a:pPr marR="3810">
              <a:lnSpc>
                <a:spcPct val="80000"/>
              </a:lnSpc>
              <a:tabLst>
                <a:tab pos="266224" algn="l"/>
                <a:tab pos="266700" algn="l"/>
              </a:tabLst>
            </a:pPr>
            <a:endParaRPr lang="en-US" sz="2500" b="1">
              <a:cs typeface="Corbel"/>
            </a:endParaRPr>
          </a:p>
          <a:p>
            <a:endParaRPr lang="en-US" sz="2100"/>
          </a:p>
          <a:p>
            <a:pPr marL="266700" marR="3810" indent="-257175">
              <a:lnSpc>
                <a:spcPct val="80000"/>
              </a:lnSpc>
              <a:buFont typeface="Arial"/>
              <a:buChar char="•"/>
              <a:tabLst>
                <a:tab pos="266224" algn="l"/>
                <a:tab pos="266700" algn="l"/>
              </a:tabLst>
            </a:pPr>
            <a:endParaRPr lang="en-US" sz="2100" dirty="0">
              <a:cs typeface="Corbel"/>
            </a:endParaRPr>
          </a:p>
        </p:txBody>
      </p:sp>
      <p:pic>
        <p:nvPicPr>
          <p:cNvPr id="11" name="Picture 2" descr="Image result for qualitative, sequential, diverging color schemes">
            <a:extLst>
              <a:ext uri="{FF2B5EF4-FFF2-40B4-BE49-F238E27FC236}">
                <a16:creationId xmlns:a16="http://schemas.microsoft.com/office/drawing/2014/main" id="{910605A2-C2CF-1A51-AEAF-FA0DBF34F27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tretch/>
        </p:blipFill>
        <p:spPr bwMode="auto">
          <a:xfrm>
            <a:off x="6172200" y="2544467"/>
            <a:ext cx="5181600" cy="2913653"/>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7D302ACD-7311-C58C-CEA3-A390D64AF41F}"/>
              </a:ext>
            </a:extLst>
          </p:cNvPr>
          <p:cNvSpPr/>
          <p:nvPr/>
        </p:nvSpPr>
        <p:spPr>
          <a:xfrm>
            <a:off x="2152650" y="2497931"/>
            <a:ext cx="8286751" cy="1066800"/>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1DE6AF-7C45-0E26-EA23-199A1F70958D}"/>
              </a:ext>
            </a:extLst>
          </p:cNvPr>
          <p:cNvSpPr/>
          <p:nvPr/>
        </p:nvSpPr>
        <p:spPr>
          <a:xfrm>
            <a:off x="2152649" y="3571749"/>
            <a:ext cx="8286751" cy="2296080"/>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59FA7F8A-F706-F71A-EAB5-1F81151552A0}"/>
              </a:ext>
            </a:extLst>
          </p:cNvPr>
          <p:cNvSpPr txBox="1"/>
          <p:nvPr/>
        </p:nvSpPr>
        <p:spPr>
          <a:xfrm>
            <a:off x="2152648" y="5981701"/>
            <a:ext cx="8515352" cy="646331"/>
          </a:xfrm>
          <a:prstGeom prst="rect">
            <a:avLst/>
          </a:prstGeom>
          <a:noFill/>
        </p:spPr>
        <p:txBody>
          <a:bodyPr wrap="square" rtlCol="0">
            <a:spAutoFit/>
          </a:bodyPr>
          <a:lstStyle/>
          <a:p>
            <a:r>
              <a:rPr lang="en-US" sz="1200" dirty="0"/>
              <a:t>Images © </a:t>
            </a:r>
            <a:r>
              <a:rPr lang="en-US" sz="1200" dirty="0" err="1">
                <a:hlinkClick r:id="rId4"/>
              </a:rPr>
              <a:t>Morphocode</a:t>
            </a:r>
            <a:r>
              <a:rPr lang="en-US" sz="1200" dirty="0"/>
              <a:t>. All rights reserved. This content is excluded from our Creative Commons license. For more information, see </a:t>
            </a:r>
            <a:r>
              <a:rPr lang="en-US" sz="1200" dirty="0">
                <a:hlinkClick r:id="rId5"/>
              </a:rPr>
              <a:t>https://</a:t>
            </a:r>
            <a:r>
              <a:rPr lang="en-US" sz="1200" dirty="0" err="1">
                <a:hlinkClick r:id="rId5"/>
              </a:rPr>
              <a:t>ocw.mit.edu</a:t>
            </a:r>
            <a:r>
              <a:rPr lang="en-US" sz="1200" dirty="0">
                <a:hlinkClick r:id="rId5"/>
              </a:rPr>
              <a:t>/help/</a:t>
            </a:r>
            <a:r>
              <a:rPr lang="en-US" sz="1200" dirty="0" err="1">
                <a:hlinkClick r:id="rId5"/>
              </a:rPr>
              <a:t>faq</a:t>
            </a:r>
            <a:r>
              <a:rPr lang="en-US" sz="1200" dirty="0">
                <a:hlinkClick r:id="rId5"/>
              </a:rPr>
              <a:t>-fair-use/</a:t>
            </a:r>
            <a:endParaRPr lang="en-US" sz="1200" dirty="0"/>
          </a:p>
          <a:p>
            <a:endParaRPr lang="en-US" sz="1200" dirty="0"/>
          </a:p>
        </p:txBody>
      </p:sp>
    </p:spTree>
    <p:extLst>
      <p:ext uri="{BB962C8B-B14F-4D97-AF65-F5344CB8AC3E}">
        <p14:creationId xmlns:p14="http://schemas.microsoft.com/office/powerpoint/2010/main" val="478633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2ACD89-9252-2D0C-96C3-0F4BB01C2BF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19C4B3B-11D3-7F18-408C-12DB5C63F371}"/>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13</a:t>
            </a:r>
          </a:p>
        </p:txBody>
      </p:sp>
      <p:sp>
        <p:nvSpPr>
          <p:cNvPr id="8" name="TextBox 7">
            <a:extLst>
              <a:ext uri="{FF2B5EF4-FFF2-40B4-BE49-F238E27FC236}">
                <a16:creationId xmlns:a16="http://schemas.microsoft.com/office/drawing/2014/main" id="{7A584259-E6B2-8297-3C5E-DE41ED86BDEC}"/>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Symbolisation</a:t>
            </a:r>
            <a:endParaRPr lang="en-GB" b="1" dirty="0"/>
          </a:p>
        </p:txBody>
      </p:sp>
      <p:sp>
        <p:nvSpPr>
          <p:cNvPr id="3" name="TextBox 2">
            <a:extLst>
              <a:ext uri="{FF2B5EF4-FFF2-40B4-BE49-F238E27FC236}">
                <a16:creationId xmlns:a16="http://schemas.microsoft.com/office/drawing/2014/main" id="{919CAAB8-A857-B386-C5D8-5E0BA963E640}"/>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236E7D10-B946-46EA-A55D-FBFDF9DAFAA3}"/>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sp>
        <p:nvSpPr>
          <p:cNvPr id="2" name="object 2">
            <a:extLst>
              <a:ext uri="{FF2B5EF4-FFF2-40B4-BE49-F238E27FC236}">
                <a16:creationId xmlns:a16="http://schemas.microsoft.com/office/drawing/2014/main" id="{EF451C76-8586-16A0-FE90-11415F85F2E6}"/>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Qualitative</a:t>
            </a:r>
            <a:r>
              <a:rPr lang="en-US" spc="-153"/>
              <a:t> </a:t>
            </a:r>
            <a:r>
              <a:rPr lang="en-US" spc="-4"/>
              <a:t>Color Example</a:t>
            </a:r>
            <a:endParaRPr lang="en-US" spc="-4" dirty="0"/>
          </a:p>
        </p:txBody>
      </p:sp>
      <p:sp>
        <p:nvSpPr>
          <p:cNvPr id="6" name="object 3">
            <a:extLst>
              <a:ext uri="{FF2B5EF4-FFF2-40B4-BE49-F238E27FC236}">
                <a16:creationId xmlns:a16="http://schemas.microsoft.com/office/drawing/2014/main" id="{6C6872CD-006B-ADCD-1719-E29A34DC1893}"/>
              </a:ext>
            </a:extLst>
          </p:cNvPr>
          <p:cNvSpPr/>
          <p:nvPr/>
        </p:nvSpPr>
        <p:spPr>
          <a:xfrm>
            <a:off x="3012056" y="2211466"/>
            <a:ext cx="6172197" cy="3361946"/>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sp>
        <p:nvSpPr>
          <p:cNvPr id="12" name="Rectangle 11">
            <a:extLst>
              <a:ext uri="{FF2B5EF4-FFF2-40B4-BE49-F238E27FC236}">
                <a16:creationId xmlns:a16="http://schemas.microsoft.com/office/drawing/2014/main" id="{4356D698-5B18-9CD6-E024-CE8B35FCDFA8}"/>
              </a:ext>
            </a:extLst>
          </p:cNvPr>
          <p:cNvSpPr/>
          <p:nvPr/>
        </p:nvSpPr>
        <p:spPr>
          <a:xfrm>
            <a:off x="3141595" y="4860235"/>
            <a:ext cx="1215059" cy="335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TextBox 15">
            <a:extLst>
              <a:ext uri="{FF2B5EF4-FFF2-40B4-BE49-F238E27FC236}">
                <a16:creationId xmlns:a16="http://schemas.microsoft.com/office/drawing/2014/main" id="{2FA5CEC7-6945-E38D-267A-C38C7A170036}"/>
              </a:ext>
            </a:extLst>
          </p:cNvPr>
          <p:cNvSpPr txBox="1"/>
          <p:nvPr/>
        </p:nvSpPr>
        <p:spPr>
          <a:xfrm>
            <a:off x="2256695" y="3464605"/>
            <a:ext cx="1596552" cy="1015663"/>
          </a:xfrm>
          <a:prstGeom prst="rect">
            <a:avLst/>
          </a:prstGeom>
          <a:noFill/>
        </p:spPr>
        <p:txBody>
          <a:bodyPr wrap="square" rtlCol="0">
            <a:spAutoFit/>
          </a:bodyPr>
          <a:lstStyle/>
          <a:p>
            <a:r>
              <a:rPr lang="en-US" sz="2000" dirty="0"/>
              <a:t>Does this make sense for the data? </a:t>
            </a:r>
          </a:p>
        </p:txBody>
      </p:sp>
      <p:pic>
        <p:nvPicPr>
          <p:cNvPr id="17" name="Picture 16">
            <a:extLst>
              <a:ext uri="{FF2B5EF4-FFF2-40B4-BE49-F238E27FC236}">
                <a16:creationId xmlns:a16="http://schemas.microsoft.com/office/drawing/2014/main" id="{AE7252E7-C951-82E9-9EF9-8CADDFF4EF5A}"/>
              </a:ext>
            </a:extLst>
          </p:cNvPr>
          <p:cNvPicPr>
            <a:picLocks noChangeAspect="1"/>
          </p:cNvPicPr>
          <p:nvPr/>
        </p:nvPicPr>
        <p:blipFill rotWithShape="1">
          <a:blip r:embed="rId4"/>
          <a:srcRect l="3117" t="70704" r="77145" b="11085"/>
          <a:stretch/>
        </p:blipFill>
        <p:spPr>
          <a:xfrm>
            <a:off x="2256697" y="4587995"/>
            <a:ext cx="2136437" cy="1074615"/>
          </a:xfrm>
          <a:prstGeom prst="rect">
            <a:avLst/>
          </a:prstGeom>
        </p:spPr>
      </p:pic>
      <p:sp>
        <p:nvSpPr>
          <p:cNvPr id="18" name="TextBox 17">
            <a:extLst>
              <a:ext uri="{FF2B5EF4-FFF2-40B4-BE49-F238E27FC236}">
                <a16:creationId xmlns:a16="http://schemas.microsoft.com/office/drawing/2014/main" id="{2691A160-DCD9-5B87-681C-92FF5C91361C}"/>
              </a:ext>
            </a:extLst>
          </p:cNvPr>
          <p:cNvSpPr txBox="1"/>
          <p:nvPr/>
        </p:nvSpPr>
        <p:spPr>
          <a:xfrm>
            <a:off x="1771650" y="5943601"/>
            <a:ext cx="8591550" cy="646331"/>
          </a:xfrm>
          <a:prstGeom prst="rect">
            <a:avLst/>
          </a:prstGeom>
          <a:noFill/>
        </p:spPr>
        <p:txBody>
          <a:bodyPr wrap="square" rtlCol="0">
            <a:spAutoFit/>
          </a:bodyPr>
          <a:lstStyle/>
          <a:p>
            <a:r>
              <a:rPr lang="en-US" sz="1200" dirty="0"/>
              <a:t>© Pennsylvania State University. All rights reserved. This content is excluded from our Creative Commons license. For more information, see </a:t>
            </a:r>
            <a:r>
              <a:rPr lang="en-US" sz="1200" dirty="0">
                <a:hlinkClick r:id="rId5"/>
              </a:rPr>
              <a:t>https://</a:t>
            </a:r>
            <a:r>
              <a:rPr lang="en-US" sz="1200" dirty="0" err="1">
                <a:hlinkClick r:id="rId5"/>
              </a:rPr>
              <a:t>ocw.mit.edu</a:t>
            </a:r>
            <a:r>
              <a:rPr lang="en-US" sz="1200" dirty="0">
                <a:hlinkClick r:id="rId5"/>
              </a:rPr>
              <a:t>/help/</a:t>
            </a:r>
            <a:r>
              <a:rPr lang="en-US" sz="1200" dirty="0" err="1">
                <a:hlinkClick r:id="rId5"/>
              </a:rPr>
              <a:t>faq</a:t>
            </a:r>
            <a:r>
              <a:rPr lang="en-US" sz="1200" dirty="0">
                <a:hlinkClick r:id="rId5"/>
              </a:rPr>
              <a:t>-fair-use/</a:t>
            </a:r>
            <a:endParaRPr lang="en-US" sz="1200" dirty="0"/>
          </a:p>
          <a:p>
            <a:endParaRPr lang="en-US" sz="1200" dirty="0"/>
          </a:p>
        </p:txBody>
      </p:sp>
    </p:spTree>
    <p:extLst>
      <p:ext uri="{BB962C8B-B14F-4D97-AF65-F5344CB8AC3E}">
        <p14:creationId xmlns:p14="http://schemas.microsoft.com/office/powerpoint/2010/main" val="2786096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E08A9-97DC-0AC3-541D-0F842A4461B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4D730E5-E3F2-7CC9-71D5-CEAFFFE0E182}"/>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13</a:t>
            </a:r>
          </a:p>
        </p:txBody>
      </p:sp>
      <p:sp>
        <p:nvSpPr>
          <p:cNvPr id="8" name="TextBox 7">
            <a:extLst>
              <a:ext uri="{FF2B5EF4-FFF2-40B4-BE49-F238E27FC236}">
                <a16:creationId xmlns:a16="http://schemas.microsoft.com/office/drawing/2014/main" id="{CAB42CFC-BB45-416A-FFA8-2E2D6F2423B4}"/>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Symbolisation</a:t>
            </a:r>
            <a:endParaRPr lang="en-GB" b="1" dirty="0"/>
          </a:p>
        </p:txBody>
      </p:sp>
      <p:sp>
        <p:nvSpPr>
          <p:cNvPr id="3" name="TextBox 2">
            <a:extLst>
              <a:ext uri="{FF2B5EF4-FFF2-40B4-BE49-F238E27FC236}">
                <a16:creationId xmlns:a16="http://schemas.microsoft.com/office/drawing/2014/main" id="{3201B876-9D5F-64EF-D956-651BAB7502D2}"/>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64CE6A0D-60FB-8B37-6148-7183E54DD0E1}"/>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sp>
        <p:nvSpPr>
          <p:cNvPr id="7" name="object 3">
            <a:extLst>
              <a:ext uri="{FF2B5EF4-FFF2-40B4-BE49-F238E27FC236}">
                <a16:creationId xmlns:a16="http://schemas.microsoft.com/office/drawing/2014/main" id="{C5CD8929-5F5C-1201-8F09-135F290034E1}"/>
              </a:ext>
            </a:extLst>
          </p:cNvPr>
          <p:cNvSpPr/>
          <p:nvPr/>
        </p:nvSpPr>
        <p:spPr>
          <a:xfrm>
            <a:off x="3012056" y="2211468"/>
            <a:ext cx="6172197" cy="3372520"/>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pic>
        <p:nvPicPr>
          <p:cNvPr id="9" name="Picture 8">
            <a:extLst>
              <a:ext uri="{FF2B5EF4-FFF2-40B4-BE49-F238E27FC236}">
                <a16:creationId xmlns:a16="http://schemas.microsoft.com/office/drawing/2014/main" id="{A8386ECD-553C-D219-87C3-94B2224C2046}"/>
              </a:ext>
            </a:extLst>
          </p:cNvPr>
          <p:cNvPicPr>
            <a:picLocks noChangeAspect="1"/>
          </p:cNvPicPr>
          <p:nvPr/>
        </p:nvPicPr>
        <p:blipFill rotWithShape="1">
          <a:blip r:embed="rId4"/>
          <a:srcRect l="3708" t="70864" r="77381" b="11624"/>
          <a:stretch/>
        </p:blipFill>
        <p:spPr>
          <a:xfrm>
            <a:off x="2293177" y="4599505"/>
            <a:ext cx="2099957" cy="1063104"/>
          </a:xfrm>
          <a:prstGeom prst="rect">
            <a:avLst/>
          </a:prstGeom>
        </p:spPr>
      </p:pic>
      <p:sp>
        <p:nvSpPr>
          <p:cNvPr id="10" name="TextBox 9">
            <a:extLst>
              <a:ext uri="{FF2B5EF4-FFF2-40B4-BE49-F238E27FC236}">
                <a16:creationId xmlns:a16="http://schemas.microsoft.com/office/drawing/2014/main" id="{FFF20428-C5B4-4FF2-DC28-FFC645B8F109}"/>
              </a:ext>
            </a:extLst>
          </p:cNvPr>
          <p:cNvSpPr txBox="1"/>
          <p:nvPr/>
        </p:nvSpPr>
        <p:spPr>
          <a:xfrm>
            <a:off x="2256695" y="3464605"/>
            <a:ext cx="1596552" cy="1015663"/>
          </a:xfrm>
          <a:prstGeom prst="rect">
            <a:avLst/>
          </a:prstGeom>
          <a:noFill/>
        </p:spPr>
        <p:txBody>
          <a:bodyPr wrap="square" rtlCol="0">
            <a:spAutoFit/>
          </a:bodyPr>
          <a:lstStyle/>
          <a:p>
            <a:r>
              <a:rPr lang="en-US" sz="2000" dirty="0"/>
              <a:t>Does this make sense for the data? </a:t>
            </a:r>
          </a:p>
        </p:txBody>
      </p:sp>
      <p:sp>
        <p:nvSpPr>
          <p:cNvPr id="11" name="object 2">
            <a:extLst>
              <a:ext uri="{FF2B5EF4-FFF2-40B4-BE49-F238E27FC236}">
                <a16:creationId xmlns:a16="http://schemas.microsoft.com/office/drawing/2014/main" id="{A6C05B62-35E6-DAF2-3461-45969F0437F1}"/>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Sequential</a:t>
            </a:r>
            <a:r>
              <a:rPr lang="en-US" spc="-153"/>
              <a:t> </a:t>
            </a:r>
            <a:r>
              <a:rPr lang="en-US" spc="-4"/>
              <a:t>Color Example</a:t>
            </a:r>
            <a:endParaRPr lang="en-US" spc="-4" dirty="0"/>
          </a:p>
        </p:txBody>
      </p:sp>
      <p:sp>
        <p:nvSpPr>
          <p:cNvPr id="13" name="TextBox 12">
            <a:extLst>
              <a:ext uri="{FF2B5EF4-FFF2-40B4-BE49-F238E27FC236}">
                <a16:creationId xmlns:a16="http://schemas.microsoft.com/office/drawing/2014/main" id="{DB7E51D7-F949-A7EF-EA93-0B912D41B74C}"/>
              </a:ext>
            </a:extLst>
          </p:cNvPr>
          <p:cNvSpPr txBox="1"/>
          <p:nvPr/>
        </p:nvSpPr>
        <p:spPr>
          <a:xfrm>
            <a:off x="1771650" y="5943601"/>
            <a:ext cx="8591550" cy="646331"/>
          </a:xfrm>
          <a:prstGeom prst="rect">
            <a:avLst/>
          </a:prstGeom>
          <a:noFill/>
        </p:spPr>
        <p:txBody>
          <a:bodyPr wrap="square" rtlCol="0">
            <a:spAutoFit/>
          </a:bodyPr>
          <a:lstStyle/>
          <a:p>
            <a:r>
              <a:rPr lang="en-US" sz="1200" dirty="0"/>
              <a:t>© Pennsylvania State University. All rights reserved. This content is excluded from our Creative Commons license. For more information, see </a:t>
            </a:r>
            <a:r>
              <a:rPr lang="en-US" sz="1200" dirty="0">
                <a:hlinkClick r:id="rId5"/>
              </a:rPr>
              <a:t>https://</a:t>
            </a:r>
            <a:r>
              <a:rPr lang="en-US" sz="1200" dirty="0" err="1">
                <a:hlinkClick r:id="rId5"/>
              </a:rPr>
              <a:t>ocw.mit.edu</a:t>
            </a:r>
            <a:r>
              <a:rPr lang="en-US" sz="1200" dirty="0">
                <a:hlinkClick r:id="rId5"/>
              </a:rPr>
              <a:t>/help/</a:t>
            </a:r>
            <a:r>
              <a:rPr lang="en-US" sz="1200" dirty="0" err="1">
                <a:hlinkClick r:id="rId5"/>
              </a:rPr>
              <a:t>faq</a:t>
            </a:r>
            <a:r>
              <a:rPr lang="en-US" sz="1200" dirty="0">
                <a:hlinkClick r:id="rId5"/>
              </a:rPr>
              <a:t>-fair-use/</a:t>
            </a:r>
            <a:endParaRPr lang="en-US" sz="1200" dirty="0"/>
          </a:p>
          <a:p>
            <a:endParaRPr lang="en-US" sz="1200" dirty="0"/>
          </a:p>
        </p:txBody>
      </p:sp>
    </p:spTree>
    <p:extLst>
      <p:ext uri="{BB962C8B-B14F-4D97-AF65-F5344CB8AC3E}">
        <p14:creationId xmlns:p14="http://schemas.microsoft.com/office/powerpoint/2010/main" val="4087300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11D9F-D858-2DFE-61DE-EA77C1B1D83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17AC05F-351D-680F-0BDB-B9C95608A8B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13</a:t>
            </a:r>
          </a:p>
        </p:txBody>
      </p:sp>
      <p:sp>
        <p:nvSpPr>
          <p:cNvPr id="8" name="TextBox 7">
            <a:extLst>
              <a:ext uri="{FF2B5EF4-FFF2-40B4-BE49-F238E27FC236}">
                <a16:creationId xmlns:a16="http://schemas.microsoft.com/office/drawing/2014/main" id="{3B1D62D8-CF74-7D12-D555-74350AC27822}"/>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Symbolisation</a:t>
            </a:r>
            <a:endParaRPr lang="en-GB" b="1" dirty="0"/>
          </a:p>
        </p:txBody>
      </p:sp>
      <p:sp>
        <p:nvSpPr>
          <p:cNvPr id="3" name="TextBox 2">
            <a:extLst>
              <a:ext uri="{FF2B5EF4-FFF2-40B4-BE49-F238E27FC236}">
                <a16:creationId xmlns:a16="http://schemas.microsoft.com/office/drawing/2014/main" id="{725231D3-7264-1C44-2EC1-F1CF739C9A86}"/>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B94369EB-5FA7-7C1C-FC77-C87D50AA3F2A}"/>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sp>
        <p:nvSpPr>
          <p:cNvPr id="2" name="object 3">
            <a:extLst>
              <a:ext uri="{FF2B5EF4-FFF2-40B4-BE49-F238E27FC236}">
                <a16:creationId xmlns:a16="http://schemas.microsoft.com/office/drawing/2014/main" id="{FB11890A-FA52-1232-CE21-7B967D79BD00}"/>
              </a:ext>
            </a:extLst>
          </p:cNvPr>
          <p:cNvSpPr/>
          <p:nvPr/>
        </p:nvSpPr>
        <p:spPr>
          <a:xfrm>
            <a:off x="3012065" y="2216707"/>
            <a:ext cx="6172198" cy="3364513"/>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pic>
        <p:nvPicPr>
          <p:cNvPr id="6" name="Picture 5">
            <a:extLst>
              <a:ext uri="{FF2B5EF4-FFF2-40B4-BE49-F238E27FC236}">
                <a16:creationId xmlns:a16="http://schemas.microsoft.com/office/drawing/2014/main" id="{B51FFAB5-CE1B-00B2-B921-1DF7F509F855}"/>
              </a:ext>
            </a:extLst>
          </p:cNvPr>
          <p:cNvPicPr>
            <a:picLocks noChangeAspect="1"/>
          </p:cNvPicPr>
          <p:nvPr/>
        </p:nvPicPr>
        <p:blipFill rotWithShape="1">
          <a:blip r:embed="rId4"/>
          <a:srcRect l="3353" t="70704" r="77381" b="11519"/>
          <a:stretch/>
        </p:blipFill>
        <p:spPr>
          <a:xfrm>
            <a:off x="2256695" y="4587832"/>
            <a:ext cx="2156420" cy="1084826"/>
          </a:xfrm>
          <a:prstGeom prst="rect">
            <a:avLst/>
          </a:prstGeom>
        </p:spPr>
      </p:pic>
      <p:sp>
        <p:nvSpPr>
          <p:cNvPr id="12" name="TextBox 11">
            <a:extLst>
              <a:ext uri="{FF2B5EF4-FFF2-40B4-BE49-F238E27FC236}">
                <a16:creationId xmlns:a16="http://schemas.microsoft.com/office/drawing/2014/main" id="{5B731CAB-59E5-984E-82C9-49D36773ABD3}"/>
              </a:ext>
            </a:extLst>
          </p:cNvPr>
          <p:cNvSpPr txBox="1"/>
          <p:nvPr/>
        </p:nvSpPr>
        <p:spPr>
          <a:xfrm>
            <a:off x="2256695" y="3464605"/>
            <a:ext cx="1596552" cy="1015663"/>
          </a:xfrm>
          <a:prstGeom prst="rect">
            <a:avLst/>
          </a:prstGeom>
          <a:noFill/>
        </p:spPr>
        <p:txBody>
          <a:bodyPr wrap="square" rtlCol="0">
            <a:spAutoFit/>
          </a:bodyPr>
          <a:lstStyle/>
          <a:p>
            <a:r>
              <a:rPr lang="en-US" sz="2000" dirty="0"/>
              <a:t>Does this make sense for the data? </a:t>
            </a:r>
          </a:p>
        </p:txBody>
      </p:sp>
      <p:sp>
        <p:nvSpPr>
          <p:cNvPr id="14" name="object 2">
            <a:extLst>
              <a:ext uri="{FF2B5EF4-FFF2-40B4-BE49-F238E27FC236}">
                <a16:creationId xmlns:a16="http://schemas.microsoft.com/office/drawing/2014/main" id="{8036B45D-F038-7D3A-1C71-909269EF7C12}"/>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Diverging</a:t>
            </a:r>
            <a:r>
              <a:rPr lang="en-US" spc="-153"/>
              <a:t> </a:t>
            </a:r>
            <a:r>
              <a:rPr lang="en-US" spc="-4"/>
              <a:t>Color Example</a:t>
            </a:r>
            <a:endParaRPr lang="en-US" spc="-4" dirty="0"/>
          </a:p>
        </p:txBody>
      </p:sp>
      <p:sp>
        <p:nvSpPr>
          <p:cNvPr id="15" name="TextBox 14">
            <a:extLst>
              <a:ext uri="{FF2B5EF4-FFF2-40B4-BE49-F238E27FC236}">
                <a16:creationId xmlns:a16="http://schemas.microsoft.com/office/drawing/2014/main" id="{36B1CA37-C387-99D2-CA0E-CE0035CBF13B}"/>
              </a:ext>
            </a:extLst>
          </p:cNvPr>
          <p:cNvSpPr txBox="1"/>
          <p:nvPr/>
        </p:nvSpPr>
        <p:spPr>
          <a:xfrm>
            <a:off x="1771650" y="5943601"/>
            <a:ext cx="8591550" cy="646331"/>
          </a:xfrm>
          <a:prstGeom prst="rect">
            <a:avLst/>
          </a:prstGeom>
          <a:noFill/>
        </p:spPr>
        <p:txBody>
          <a:bodyPr wrap="square" rtlCol="0">
            <a:spAutoFit/>
          </a:bodyPr>
          <a:lstStyle/>
          <a:p>
            <a:r>
              <a:rPr lang="en-US" sz="1200" dirty="0"/>
              <a:t>© Pennsylvania State University. All rights reserved. This content is excluded from our Creative Commons license. For more information, see </a:t>
            </a:r>
            <a:r>
              <a:rPr lang="en-US" sz="1200" dirty="0">
                <a:hlinkClick r:id="rId5"/>
              </a:rPr>
              <a:t>https://</a:t>
            </a:r>
            <a:r>
              <a:rPr lang="en-US" sz="1200" dirty="0" err="1">
                <a:hlinkClick r:id="rId5"/>
              </a:rPr>
              <a:t>ocw.mit.edu</a:t>
            </a:r>
            <a:r>
              <a:rPr lang="en-US" sz="1200" dirty="0">
                <a:hlinkClick r:id="rId5"/>
              </a:rPr>
              <a:t>/help/</a:t>
            </a:r>
            <a:r>
              <a:rPr lang="en-US" sz="1200" dirty="0" err="1">
                <a:hlinkClick r:id="rId5"/>
              </a:rPr>
              <a:t>faq</a:t>
            </a:r>
            <a:r>
              <a:rPr lang="en-US" sz="1200" dirty="0">
                <a:hlinkClick r:id="rId5"/>
              </a:rPr>
              <a:t>-fair-use/</a:t>
            </a:r>
            <a:endParaRPr lang="en-US" sz="1200" dirty="0"/>
          </a:p>
          <a:p>
            <a:endParaRPr lang="en-US" sz="1200" dirty="0"/>
          </a:p>
        </p:txBody>
      </p:sp>
    </p:spTree>
    <p:extLst>
      <p:ext uri="{BB962C8B-B14F-4D97-AF65-F5344CB8AC3E}">
        <p14:creationId xmlns:p14="http://schemas.microsoft.com/office/powerpoint/2010/main" val="3206598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A06BAA-51D4-FDDF-AEDC-28F487150AA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A0DAB80-3030-A09E-EE59-BA4EA7CCC584}"/>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13</a:t>
            </a:r>
          </a:p>
        </p:txBody>
      </p:sp>
      <p:sp>
        <p:nvSpPr>
          <p:cNvPr id="8" name="TextBox 7">
            <a:extLst>
              <a:ext uri="{FF2B5EF4-FFF2-40B4-BE49-F238E27FC236}">
                <a16:creationId xmlns:a16="http://schemas.microsoft.com/office/drawing/2014/main" id="{E2691B3C-03DD-92A6-1600-2BB1D81909D4}"/>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Symbolisation</a:t>
            </a:r>
            <a:endParaRPr lang="en-GB" b="1" dirty="0"/>
          </a:p>
        </p:txBody>
      </p:sp>
      <p:sp>
        <p:nvSpPr>
          <p:cNvPr id="3" name="TextBox 2">
            <a:extLst>
              <a:ext uri="{FF2B5EF4-FFF2-40B4-BE49-F238E27FC236}">
                <a16:creationId xmlns:a16="http://schemas.microsoft.com/office/drawing/2014/main" id="{D4A43D49-2D8A-D7B4-530C-245AFBBBC440}"/>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24598FC2-9F3B-45A2-DF8D-F6C35137AE79}"/>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sp>
        <p:nvSpPr>
          <p:cNvPr id="16" name="Title 3">
            <a:extLst>
              <a:ext uri="{FF2B5EF4-FFF2-40B4-BE49-F238E27FC236}">
                <a16:creationId xmlns:a16="http://schemas.microsoft.com/office/drawing/2014/main" id="{6D948458-0EF5-696E-F330-3D44C7FF323A}"/>
              </a:ext>
            </a:extLst>
          </p:cNvPr>
          <p:cNvSpPr txBox="1">
            <a:spLocks/>
          </p:cNvSpPr>
          <p:nvPr/>
        </p:nvSpPr>
        <p:spPr>
          <a:xfrm>
            <a:off x="838200" y="365126"/>
            <a:ext cx="10515600" cy="772156"/>
          </a:xfrm>
          <a:prstGeom prst="rect">
            <a:avLst/>
          </a:prstGeom>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5400" dirty="0"/>
              <a:t>Commonly used map type: Choropleth</a:t>
            </a:r>
          </a:p>
        </p:txBody>
      </p:sp>
      <p:sp>
        <p:nvSpPr>
          <p:cNvPr id="17" name="Content Placeholder 4">
            <a:extLst>
              <a:ext uri="{FF2B5EF4-FFF2-40B4-BE49-F238E27FC236}">
                <a16:creationId xmlns:a16="http://schemas.microsoft.com/office/drawing/2014/main" id="{1C8DA5A6-76D4-62AF-E4E6-94210B1BEA03}"/>
              </a:ext>
            </a:extLst>
          </p:cNvPr>
          <p:cNvSpPr txBox="1">
            <a:spLocks/>
          </p:cNvSpPr>
          <p:nvPr/>
        </p:nvSpPr>
        <p:spPr>
          <a:xfrm>
            <a:off x="2152650" y="1287006"/>
            <a:ext cx="7886700" cy="77215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a:t>These use different shading and coloring to display                the quantity or value in defined areas. </a:t>
            </a:r>
          </a:p>
          <a:p>
            <a:endParaRPr lang="en-US" dirty="0"/>
          </a:p>
        </p:txBody>
      </p:sp>
      <p:pic>
        <p:nvPicPr>
          <p:cNvPr id="18" name="Picture 17">
            <a:extLst>
              <a:ext uri="{FF2B5EF4-FFF2-40B4-BE49-F238E27FC236}">
                <a16:creationId xmlns:a16="http://schemas.microsoft.com/office/drawing/2014/main" id="{C84F5C7C-1B66-EF3C-620C-3F182C77E2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62992" y="2075234"/>
            <a:ext cx="6066016" cy="4331428"/>
          </a:xfrm>
          <a:prstGeom prst="rect">
            <a:avLst/>
          </a:prstGeom>
        </p:spPr>
      </p:pic>
      <p:sp>
        <p:nvSpPr>
          <p:cNvPr id="19" name="TextBox 18">
            <a:extLst>
              <a:ext uri="{FF2B5EF4-FFF2-40B4-BE49-F238E27FC236}">
                <a16:creationId xmlns:a16="http://schemas.microsoft.com/office/drawing/2014/main" id="{76AA9A30-B5EB-2418-ED8F-3AA718A518EE}"/>
              </a:ext>
            </a:extLst>
          </p:cNvPr>
          <p:cNvSpPr txBox="1"/>
          <p:nvPr/>
        </p:nvSpPr>
        <p:spPr>
          <a:xfrm>
            <a:off x="8290808" y="4906179"/>
            <a:ext cx="2438400" cy="1569660"/>
          </a:xfrm>
          <a:prstGeom prst="rect">
            <a:avLst/>
          </a:prstGeom>
          <a:noFill/>
        </p:spPr>
        <p:txBody>
          <a:bodyPr wrap="square" rtlCol="0">
            <a:spAutoFit/>
          </a:bodyPr>
          <a:lstStyle/>
          <a:p>
            <a:r>
              <a:rPr lang="en-US" sz="1200" dirty="0"/>
              <a:t>© </a:t>
            </a:r>
            <a:r>
              <a:rPr lang="en-US" sz="1200" dirty="0">
                <a:hlinkClick r:id="rId4"/>
              </a:rPr>
              <a:t>Alyson Hurt and Katie Park/NPR</a:t>
            </a:r>
            <a:r>
              <a:rPr lang="en-US" sz="1200" dirty="0"/>
              <a:t>. All rights reserved. This content is excluded from our Creative Commons license. For more information, see </a:t>
            </a:r>
            <a:r>
              <a:rPr lang="en-US" sz="1200" dirty="0">
                <a:hlinkClick r:id="rId5"/>
              </a:rPr>
              <a:t>https://</a:t>
            </a:r>
            <a:r>
              <a:rPr lang="en-US" sz="1200" dirty="0" err="1">
                <a:hlinkClick r:id="rId5"/>
              </a:rPr>
              <a:t>ocw.mit.edu</a:t>
            </a:r>
            <a:r>
              <a:rPr lang="en-US" sz="1200" dirty="0">
                <a:hlinkClick r:id="rId5"/>
              </a:rPr>
              <a:t>/help/</a:t>
            </a:r>
            <a:r>
              <a:rPr lang="en-US" sz="1200" dirty="0" err="1">
                <a:hlinkClick r:id="rId5"/>
              </a:rPr>
              <a:t>faq</a:t>
            </a:r>
            <a:r>
              <a:rPr lang="en-US" sz="1200" dirty="0">
                <a:hlinkClick r:id="rId5"/>
              </a:rPr>
              <a:t>-fair-use/</a:t>
            </a:r>
            <a:endParaRPr lang="en-US" sz="1200" dirty="0"/>
          </a:p>
          <a:p>
            <a:endParaRPr lang="en-US" sz="1200" dirty="0"/>
          </a:p>
        </p:txBody>
      </p:sp>
    </p:spTree>
    <p:extLst>
      <p:ext uri="{BB962C8B-B14F-4D97-AF65-F5344CB8AC3E}">
        <p14:creationId xmlns:p14="http://schemas.microsoft.com/office/powerpoint/2010/main" val="4069241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err="1"/>
              <a:t>Map</a:t>
            </a:r>
            <a:r>
              <a:rPr lang="fr-FR" b="1" dirty="0"/>
              <a:t> </a:t>
            </a:r>
            <a:r>
              <a:rPr lang="fr-FR" b="1" dirty="0" err="1"/>
              <a:t>creation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1938992"/>
          </a:xfrm>
          <a:prstGeom prst="rect">
            <a:avLst/>
          </a:prstGeom>
          <a:noFill/>
        </p:spPr>
        <p:txBody>
          <a:bodyPr wrap="square" rtlCol="0">
            <a:spAutoFit/>
          </a:bodyPr>
          <a:lstStyle/>
          <a:p>
            <a:r>
              <a:rPr lang="en-GB" sz="2400" dirty="0"/>
              <a:t>When you wish to present spatial data, for example in an academic report / presentation, or a scientific report, </a:t>
            </a:r>
            <a:r>
              <a:rPr lang="en-GB" sz="2400" b="1" i="1" dirty="0"/>
              <a:t>cartographic elements </a:t>
            </a:r>
            <a:r>
              <a:rPr lang="en-GB" sz="2400" dirty="0"/>
              <a:t>still have significant impact on </a:t>
            </a:r>
            <a:r>
              <a:rPr lang="en-GB" sz="2400" b="1" i="1" dirty="0"/>
              <a:t>audience interpretation</a:t>
            </a:r>
          </a:p>
          <a:p>
            <a:endParaRPr lang="en-GB" sz="2400" b="1" i="1" dirty="0"/>
          </a:p>
          <a:p>
            <a:endParaRPr lang="en-GB" sz="2400" dirty="0"/>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pic>
        <p:nvPicPr>
          <p:cNvPr id="2" name="Online Media 1" title="What are the Parts of a Map?">
            <a:hlinkClick r:id="" action="ppaction://media"/>
            <a:extLst>
              <a:ext uri="{FF2B5EF4-FFF2-40B4-BE49-F238E27FC236}">
                <a16:creationId xmlns:a16="http://schemas.microsoft.com/office/drawing/2014/main" id="{C06F1E51-8D69-CF29-4750-6DA6031F7FEA}"/>
              </a:ext>
            </a:extLst>
          </p:cNvPr>
          <p:cNvPicPr>
            <a:picLocks noRot="1" noChangeAspect="1"/>
          </p:cNvPicPr>
          <p:nvPr>
            <a:videoFile r:link="rId1"/>
          </p:nvPr>
        </p:nvPicPr>
        <p:blipFill>
          <a:blip r:embed="rId4"/>
          <a:stretch>
            <a:fillRect/>
          </a:stretch>
        </p:blipFill>
        <p:spPr>
          <a:xfrm>
            <a:off x="3351057" y="1374627"/>
            <a:ext cx="8785617" cy="4963873"/>
          </a:xfrm>
          <a:prstGeom prst="rect">
            <a:avLst/>
          </a:prstGeom>
        </p:spPr>
      </p:pic>
      <p:sp>
        <p:nvSpPr>
          <p:cNvPr id="13" name="TextBox 12">
            <a:extLst>
              <a:ext uri="{FF2B5EF4-FFF2-40B4-BE49-F238E27FC236}">
                <a16:creationId xmlns:a16="http://schemas.microsoft.com/office/drawing/2014/main" id="{D45962CE-D4B9-EDA4-0EE0-0F01FE52E7CE}"/>
              </a:ext>
            </a:extLst>
          </p:cNvPr>
          <p:cNvSpPr txBox="1"/>
          <p:nvPr/>
        </p:nvSpPr>
        <p:spPr>
          <a:xfrm>
            <a:off x="0" y="2071290"/>
            <a:ext cx="6122096" cy="3170099"/>
          </a:xfrm>
          <a:prstGeom prst="rect">
            <a:avLst/>
          </a:prstGeom>
          <a:noFill/>
        </p:spPr>
        <p:txBody>
          <a:bodyPr wrap="square">
            <a:spAutoFit/>
          </a:bodyPr>
          <a:lstStyle/>
          <a:p>
            <a:pPr algn="l"/>
            <a:r>
              <a:rPr lang="en-GB" sz="2000" b="0" i="0" dirty="0">
                <a:solidFill>
                  <a:srgbClr val="222222"/>
                </a:solidFill>
                <a:effectLst/>
              </a:rPr>
              <a:t>Useful map elements include:</a:t>
            </a:r>
          </a:p>
          <a:p>
            <a:pPr algn="l"/>
            <a:endParaRPr lang="en-GB" sz="2000" b="0" i="0" dirty="0">
              <a:solidFill>
                <a:srgbClr val="222222"/>
              </a:solidFill>
              <a:effectLst/>
            </a:endParaRPr>
          </a:p>
          <a:p>
            <a:pPr algn="l">
              <a:buFont typeface="+mj-lt"/>
              <a:buAutoNum type="arabicPeriod"/>
            </a:pPr>
            <a:r>
              <a:rPr lang="en-GB" sz="2000" b="0" i="0" dirty="0">
                <a:solidFill>
                  <a:srgbClr val="222222"/>
                </a:solidFill>
                <a:effectLst/>
              </a:rPr>
              <a:t> Data (or map) frame</a:t>
            </a:r>
          </a:p>
          <a:p>
            <a:pPr algn="l">
              <a:buFont typeface="+mj-lt"/>
              <a:buAutoNum type="arabicPeriod"/>
            </a:pPr>
            <a:r>
              <a:rPr lang="en-GB" sz="2000" b="0" i="0" dirty="0">
                <a:solidFill>
                  <a:srgbClr val="222222"/>
                </a:solidFill>
                <a:effectLst/>
              </a:rPr>
              <a:t> Map legend</a:t>
            </a:r>
          </a:p>
          <a:p>
            <a:pPr algn="l">
              <a:buFont typeface="+mj-lt"/>
              <a:buAutoNum type="arabicPeriod"/>
            </a:pPr>
            <a:r>
              <a:rPr lang="en-GB" sz="2000" dirty="0">
                <a:solidFill>
                  <a:srgbClr val="222222"/>
                </a:solidFill>
              </a:rPr>
              <a:t> M</a:t>
            </a:r>
            <a:r>
              <a:rPr lang="en-GB" sz="2000" b="0" i="0" dirty="0">
                <a:solidFill>
                  <a:srgbClr val="222222"/>
                </a:solidFill>
                <a:effectLst/>
              </a:rPr>
              <a:t>ap title</a:t>
            </a:r>
          </a:p>
          <a:p>
            <a:pPr algn="l">
              <a:buFont typeface="+mj-lt"/>
              <a:buAutoNum type="arabicPeriod"/>
            </a:pPr>
            <a:r>
              <a:rPr lang="en-GB" sz="2000" dirty="0">
                <a:solidFill>
                  <a:srgbClr val="222222"/>
                </a:solidFill>
              </a:rPr>
              <a:t> N</a:t>
            </a:r>
            <a:r>
              <a:rPr lang="en-GB" sz="2000" b="0" i="0" dirty="0">
                <a:solidFill>
                  <a:srgbClr val="222222"/>
                </a:solidFill>
                <a:effectLst/>
              </a:rPr>
              <a:t>orth arrow</a:t>
            </a:r>
          </a:p>
          <a:p>
            <a:pPr algn="l">
              <a:buFont typeface="+mj-lt"/>
              <a:buAutoNum type="arabicPeriod"/>
            </a:pPr>
            <a:r>
              <a:rPr lang="en-GB" sz="2000" b="0" i="0" dirty="0">
                <a:solidFill>
                  <a:srgbClr val="222222"/>
                </a:solidFill>
                <a:effectLst/>
              </a:rPr>
              <a:t> Map scale bar</a:t>
            </a:r>
          </a:p>
          <a:p>
            <a:pPr algn="l">
              <a:buFont typeface="+mj-lt"/>
              <a:buAutoNum type="arabicPeriod"/>
            </a:pPr>
            <a:r>
              <a:rPr lang="en-GB" sz="2000" dirty="0">
                <a:solidFill>
                  <a:srgbClr val="222222"/>
                </a:solidFill>
              </a:rPr>
              <a:t> M</a:t>
            </a:r>
            <a:r>
              <a:rPr lang="en-GB" sz="2000" b="0" i="0" dirty="0">
                <a:solidFill>
                  <a:srgbClr val="222222"/>
                </a:solidFill>
                <a:effectLst/>
              </a:rPr>
              <a:t>etadata (or map citation)</a:t>
            </a:r>
          </a:p>
          <a:p>
            <a:pPr algn="l">
              <a:buFont typeface="+mj-lt"/>
              <a:buAutoNum type="arabicPeriod"/>
            </a:pPr>
            <a:r>
              <a:rPr lang="en-GB" sz="2000" dirty="0">
                <a:solidFill>
                  <a:srgbClr val="222222"/>
                </a:solidFill>
              </a:rPr>
              <a:t> B</a:t>
            </a:r>
            <a:r>
              <a:rPr lang="en-GB" sz="2000" b="0" i="0" dirty="0">
                <a:solidFill>
                  <a:srgbClr val="222222"/>
                </a:solidFill>
                <a:effectLst/>
              </a:rPr>
              <a:t>order (or </a:t>
            </a:r>
            <a:r>
              <a:rPr lang="en-GB" sz="2000" b="0" i="0" dirty="0" err="1">
                <a:solidFill>
                  <a:srgbClr val="222222"/>
                </a:solidFill>
                <a:effectLst/>
              </a:rPr>
              <a:t>neatline</a:t>
            </a:r>
            <a:r>
              <a:rPr lang="en-GB" sz="2000" b="0" i="0" dirty="0">
                <a:solidFill>
                  <a:srgbClr val="222222"/>
                </a:solidFill>
                <a:effectLst/>
              </a:rPr>
              <a:t>)</a:t>
            </a:r>
          </a:p>
          <a:p>
            <a:pPr algn="l">
              <a:buFont typeface="+mj-lt"/>
              <a:buAutoNum type="arabicPeriod"/>
            </a:pPr>
            <a:r>
              <a:rPr lang="en-GB" sz="2000" dirty="0">
                <a:solidFill>
                  <a:srgbClr val="222222"/>
                </a:solidFill>
              </a:rPr>
              <a:t> I</a:t>
            </a:r>
            <a:r>
              <a:rPr lang="en-GB" sz="2000" b="0" i="0" dirty="0">
                <a:solidFill>
                  <a:srgbClr val="222222"/>
                </a:solidFill>
                <a:effectLst/>
              </a:rPr>
              <a:t>nset (or locator) map.</a:t>
            </a:r>
          </a:p>
        </p:txBody>
      </p:sp>
    </p:spTree>
    <p:extLst>
      <p:ext uri="{BB962C8B-B14F-4D97-AF65-F5344CB8AC3E}">
        <p14:creationId xmlns:p14="http://schemas.microsoft.com/office/powerpoint/2010/main" val="137653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err="1"/>
              <a:t>Map</a:t>
            </a:r>
            <a:r>
              <a:rPr lang="fr-FR" b="1" dirty="0"/>
              <a:t> </a:t>
            </a:r>
            <a:r>
              <a:rPr lang="fr-FR" b="1" dirty="0" err="1"/>
              <a:t>creation</a:t>
            </a:r>
            <a:r>
              <a:rPr lang="fr-FR" b="1" dirty="0"/>
              <a:t>: QGIS </a:t>
            </a:r>
            <a:r>
              <a:rPr lang="fr-FR" b="1" dirty="0" err="1"/>
              <a:t>Layout</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5816977"/>
          </a:xfrm>
          <a:prstGeom prst="rect">
            <a:avLst/>
          </a:prstGeom>
          <a:noFill/>
        </p:spPr>
        <p:txBody>
          <a:bodyPr wrap="square" rtlCol="0">
            <a:spAutoFit/>
          </a:bodyPr>
          <a:lstStyle/>
          <a:p>
            <a:r>
              <a:rPr lang="en-GB" sz="2200" dirty="0"/>
              <a:t>To access the map creation functionality in QGIS, first, ensure your map (data) screen contains the layers and visualisations you wish to present in your final map, and then click on the ‘New print layout’ icon (Near the top left of the toolbars menu)</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r>
              <a:rPr lang="en-GB" sz="2200" dirty="0"/>
              <a:t>Note: Print layouts are saved with Project files, </a:t>
            </a:r>
          </a:p>
          <a:p>
            <a:r>
              <a:rPr lang="en-GB" sz="2200" dirty="0"/>
              <a:t>so you can return to your saved Layout properties </a:t>
            </a:r>
          </a:p>
          <a:p>
            <a:r>
              <a:rPr lang="en-GB" sz="2200" dirty="0"/>
              <a:t>and view, allowing you to revisit maps (for edits or </a:t>
            </a:r>
          </a:p>
          <a:p>
            <a:r>
              <a:rPr lang="en-GB" sz="2200" dirty="0"/>
              <a:t>additional copies).</a:t>
            </a:r>
          </a:p>
          <a:p>
            <a:endParaRPr lang="en-GB" sz="1400" dirty="0"/>
          </a:p>
          <a:p>
            <a:r>
              <a:rPr lang="en-GB" sz="1400" dirty="0"/>
              <a:t>If you wish to read and follow the QGIS documentation on Print Layout, follow this link:</a:t>
            </a:r>
          </a:p>
          <a:p>
            <a:r>
              <a:rPr lang="en-GB" sz="1400" dirty="0">
                <a:hlinkClick r:id="rId3"/>
              </a:rPr>
              <a:t>21. Laying out the maps — QGIS Documentation </a:t>
            </a:r>
            <a:r>
              <a:rPr lang="en-GB" sz="1400" dirty="0" err="1">
                <a:hlinkClick r:id="rId3"/>
              </a:rPr>
              <a:t>documentation</a:t>
            </a:r>
            <a:r>
              <a:rPr lang="en-GB" sz="1400" dirty="0"/>
              <a:t> (https://docs.qgis.org/3.28/en/docs/user_manual/print_composer/index.html)</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pic>
        <p:nvPicPr>
          <p:cNvPr id="10" name="Picture 9">
            <a:extLst>
              <a:ext uri="{FF2B5EF4-FFF2-40B4-BE49-F238E27FC236}">
                <a16:creationId xmlns:a16="http://schemas.microsoft.com/office/drawing/2014/main" id="{1610BE67-59AB-3C26-0F9F-12228FBADDE3}"/>
              </a:ext>
            </a:extLst>
          </p:cNvPr>
          <p:cNvPicPr>
            <a:picLocks noChangeAspect="1"/>
          </p:cNvPicPr>
          <p:nvPr/>
        </p:nvPicPr>
        <p:blipFill>
          <a:blip r:embed="rId4"/>
          <a:srcRect b="8229"/>
          <a:stretch/>
        </p:blipFill>
        <p:spPr>
          <a:xfrm>
            <a:off x="155530" y="1651762"/>
            <a:ext cx="11769248" cy="1035071"/>
          </a:xfrm>
          <a:prstGeom prst="rect">
            <a:avLst/>
          </a:prstGeom>
          <a:ln>
            <a:solidFill>
              <a:schemeClr val="tx1"/>
            </a:solidFill>
          </a:ln>
        </p:spPr>
      </p:pic>
      <p:pic>
        <p:nvPicPr>
          <p:cNvPr id="7" name="Picture 6">
            <a:extLst>
              <a:ext uri="{FF2B5EF4-FFF2-40B4-BE49-F238E27FC236}">
                <a16:creationId xmlns:a16="http://schemas.microsoft.com/office/drawing/2014/main" id="{245F39AF-BDB7-1DF1-19D3-8B41618E3ACD}"/>
              </a:ext>
            </a:extLst>
          </p:cNvPr>
          <p:cNvPicPr>
            <a:picLocks noChangeAspect="1"/>
          </p:cNvPicPr>
          <p:nvPr/>
        </p:nvPicPr>
        <p:blipFill>
          <a:blip r:embed="rId5"/>
          <a:stretch>
            <a:fillRect/>
          </a:stretch>
        </p:blipFill>
        <p:spPr>
          <a:xfrm>
            <a:off x="6645058" y="2153074"/>
            <a:ext cx="5035079" cy="3803049"/>
          </a:xfrm>
          <a:prstGeom prst="rect">
            <a:avLst/>
          </a:prstGeom>
        </p:spPr>
      </p:pic>
      <p:sp>
        <p:nvSpPr>
          <p:cNvPr id="11" name="Rectangle 10">
            <a:extLst>
              <a:ext uri="{FF2B5EF4-FFF2-40B4-BE49-F238E27FC236}">
                <a16:creationId xmlns:a16="http://schemas.microsoft.com/office/drawing/2014/main" id="{D482EDE2-BAD5-408F-E06D-676ADA6E694F}"/>
              </a:ext>
            </a:extLst>
          </p:cNvPr>
          <p:cNvSpPr/>
          <p:nvPr/>
        </p:nvSpPr>
        <p:spPr>
          <a:xfrm>
            <a:off x="704853" y="1968566"/>
            <a:ext cx="215028" cy="21711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Connector: Elbow 14">
            <a:extLst>
              <a:ext uri="{FF2B5EF4-FFF2-40B4-BE49-F238E27FC236}">
                <a16:creationId xmlns:a16="http://schemas.microsoft.com/office/drawing/2014/main" id="{8AF71899-C9C1-4DF4-1D71-52194150AFB8}"/>
              </a:ext>
            </a:extLst>
          </p:cNvPr>
          <p:cNvCxnSpPr>
            <a:cxnSpLocks/>
            <a:stCxn id="11" idx="2"/>
            <a:endCxn id="7" idx="1"/>
          </p:cNvCxnSpPr>
          <p:nvPr/>
        </p:nvCxnSpPr>
        <p:spPr>
          <a:xfrm rot="16200000" flipH="1">
            <a:off x="2794255" y="203795"/>
            <a:ext cx="1868915" cy="5832691"/>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9816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err="1"/>
              <a:t>Map</a:t>
            </a:r>
            <a:r>
              <a:rPr lang="fr-FR" b="1" dirty="0"/>
              <a:t> </a:t>
            </a:r>
            <a:r>
              <a:rPr lang="fr-FR" b="1" dirty="0" err="1"/>
              <a:t>creation</a:t>
            </a:r>
            <a:r>
              <a:rPr lang="fr-FR" b="1" dirty="0"/>
              <a:t>: </a:t>
            </a:r>
            <a:r>
              <a:rPr lang="fr-FR" b="1" dirty="0" err="1"/>
              <a:t>Symbology</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8" y="434177"/>
            <a:ext cx="11981144" cy="3139321"/>
          </a:xfrm>
          <a:prstGeom prst="rect">
            <a:avLst/>
          </a:prstGeom>
          <a:noFill/>
        </p:spPr>
        <p:txBody>
          <a:bodyPr wrap="square" rtlCol="0">
            <a:spAutoFit/>
          </a:bodyPr>
          <a:lstStyle/>
          <a:p>
            <a:r>
              <a:rPr lang="en-GB" sz="2200" dirty="0"/>
              <a:t>For this example, the river sample data collected by the </a:t>
            </a:r>
            <a:r>
              <a:rPr lang="en-GB" sz="2200" dirty="0" err="1"/>
              <a:t>Carmarten</a:t>
            </a:r>
            <a:r>
              <a:rPr lang="en-GB" sz="2200" dirty="0"/>
              <a:t> Together citizen science project.</a:t>
            </a:r>
          </a:p>
          <a:p>
            <a:pPr marL="342900" indent="-342900">
              <a:buFont typeface="Arial" panose="020B0604020202020204" pitchFamily="34" charset="0"/>
              <a:buChar char="•"/>
            </a:pPr>
            <a:r>
              <a:rPr lang="en-GB" sz="2200" dirty="0"/>
              <a:t>Apply a ‘Graduated’ symbology to one of the chemical attributes</a:t>
            </a:r>
          </a:p>
          <a:p>
            <a:pPr marL="342900" indent="-342900">
              <a:buFont typeface="Arial" panose="020B0604020202020204" pitchFamily="34" charset="0"/>
              <a:buChar char="•"/>
            </a:pPr>
            <a:r>
              <a:rPr lang="en-GB" sz="2200" dirty="0"/>
              <a:t>Labelling can also be applied</a:t>
            </a:r>
          </a:p>
          <a:p>
            <a:endParaRPr lang="en-GB" sz="2200" dirty="0"/>
          </a:p>
          <a:p>
            <a:endParaRPr lang="en-GB" sz="2200" dirty="0"/>
          </a:p>
          <a:p>
            <a:endParaRPr lang="en-GB" sz="2200" dirty="0"/>
          </a:p>
          <a:p>
            <a:endParaRPr lang="en-GB" sz="2200" dirty="0"/>
          </a:p>
          <a:p>
            <a:endParaRPr lang="en-GB" sz="2200" dirty="0"/>
          </a:p>
          <a:p>
            <a:endParaRPr lang="en-GB" sz="22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pic>
        <p:nvPicPr>
          <p:cNvPr id="6" name="Picture 5">
            <a:extLst>
              <a:ext uri="{FF2B5EF4-FFF2-40B4-BE49-F238E27FC236}">
                <a16:creationId xmlns:a16="http://schemas.microsoft.com/office/drawing/2014/main" id="{4E9FB026-4F63-45C8-0809-94C238DC925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71193" y="1746689"/>
            <a:ext cx="4537827" cy="4489243"/>
          </a:xfrm>
          <a:prstGeom prst="rect">
            <a:avLst/>
          </a:prstGeom>
        </p:spPr>
      </p:pic>
      <p:pic>
        <p:nvPicPr>
          <p:cNvPr id="13" name="Picture 12">
            <a:extLst>
              <a:ext uri="{FF2B5EF4-FFF2-40B4-BE49-F238E27FC236}">
                <a16:creationId xmlns:a16="http://schemas.microsoft.com/office/drawing/2014/main" id="{1771D06A-9DBD-34B1-1304-68706AED446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798822" y="1746689"/>
            <a:ext cx="4157081" cy="4503791"/>
          </a:xfrm>
          <a:prstGeom prst="rect">
            <a:avLst/>
          </a:prstGeom>
        </p:spPr>
      </p:pic>
    </p:spTree>
    <p:extLst>
      <p:ext uri="{BB962C8B-B14F-4D97-AF65-F5344CB8AC3E}">
        <p14:creationId xmlns:p14="http://schemas.microsoft.com/office/powerpoint/2010/main" val="676864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63604C74-6617-E389-FCC6-1CC703B76B46}"/>
              </a:ext>
            </a:extLst>
          </p:cNvPr>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t="3776" b="3776"/>
          <a:stretch/>
        </p:blipFill>
        <p:spPr>
          <a:xfrm>
            <a:off x="1286523" y="1384125"/>
            <a:ext cx="6571011" cy="5024982"/>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Example </a:t>
            </a:r>
            <a:r>
              <a:rPr lang="fr-FR" b="1" dirty="0" err="1"/>
              <a:t>layout</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1446550"/>
          </a:xfrm>
          <a:prstGeom prst="rect">
            <a:avLst/>
          </a:prstGeom>
          <a:noFill/>
        </p:spPr>
        <p:txBody>
          <a:bodyPr wrap="square" rtlCol="0">
            <a:spAutoFit/>
          </a:bodyPr>
          <a:lstStyle/>
          <a:p>
            <a:r>
              <a:rPr lang="en-GB" sz="2200" dirty="0"/>
              <a:t>While there are common elements of a map, as shown on slide 11, there is also a subjective personal aspect to the presentation style and preferred layouts / designs. Below is an example layout.</a:t>
            </a:r>
          </a:p>
          <a:p>
            <a:endParaRPr lang="en-GB" sz="2200" dirty="0"/>
          </a:p>
          <a:p>
            <a:endParaRPr lang="en-GB" sz="22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sp>
        <p:nvSpPr>
          <p:cNvPr id="2" name="Rectangle 1">
            <a:extLst>
              <a:ext uri="{FF2B5EF4-FFF2-40B4-BE49-F238E27FC236}">
                <a16:creationId xmlns:a16="http://schemas.microsoft.com/office/drawing/2014/main" id="{8098FB59-D907-DDB3-DE09-17E1F87C2C46}"/>
              </a:ext>
            </a:extLst>
          </p:cNvPr>
          <p:cNvSpPr/>
          <p:nvPr/>
        </p:nvSpPr>
        <p:spPr>
          <a:xfrm>
            <a:off x="1209279" y="1330443"/>
            <a:ext cx="9419573" cy="5135671"/>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31BF8F7-A003-0AFA-0391-921FD807654C}"/>
              </a:ext>
            </a:extLst>
          </p:cNvPr>
          <p:cNvSpPr/>
          <p:nvPr/>
        </p:nvSpPr>
        <p:spPr>
          <a:xfrm>
            <a:off x="1286523" y="1384125"/>
            <a:ext cx="6571011" cy="5010411"/>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ysClr val="windowText" lastClr="000000"/>
                </a:solidFill>
                <a:effectLst>
                  <a:outerShdw blurRad="38100" dist="38100" dir="2700000" algn="tl">
                    <a:srgbClr val="000000">
                      <a:alpha val="43137"/>
                    </a:srgbClr>
                  </a:outerShdw>
                </a:effectLst>
              </a:rPr>
              <a:t>MAP</a:t>
            </a:r>
          </a:p>
          <a:p>
            <a:pPr algn="ctr"/>
            <a:r>
              <a:rPr lang="en-GB" dirty="0">
                <a:solidFill>
                  <a:sysClr val="windowText" lastClr="000000"/>
                </a:solidFill>
                <a:effectLst>
                  <a:outerShdw blurRad="38100" dist="38100" dir="2700000" algn="tl">
                    <a:srgbClr val="000000">
                      <a:alpha val="43137"/>
                    </a:srgbClr>
                  </a:outerShdw>
                </a:effectLst>
              </a:rPr>
              <a:t> </a:t>
            </a:r>
          </a:p>
          <a:p>
            <a:pPr algn="ctr"/>
            <a:r>
              <a:rPr lang="en-GB" dirty="0">
                <a:solidFill>
                  <a:sysClr val="windowText" lastClr="000000"/>
                </a:solidFill>
                <a:effectLst>
                  <a:outerShdw blurRad="38100" dist="38100" dir="2700000" algn="tl">
                    <a:srgbClr val="000000">
                      <a:alpha val="43137"/>
                    </a:srgbClr>
                  </a:outerShdw>
                </a:effectLst>
              </a:rPr>
              <a:t>(view of the map window in the QGIS map viewer – note the QGIS map layout is in a separate window)</a:t>
            </a:r>
          </a:p>
        </p:txBody>
      </p:sp>
      <p:sp>
        <p:nvSpPr>
          <p:cNvPr id="9" name="Rectangle 8">
            <a:extLst>
              <a:ext uri="{FF2B5EF4-FFF2-40B4-BE49-F238E27FC236}">
                <a16:creationId xmlns:a16="http://schemas.microsoft.com/office/drawing/2014/main" id="{6530024D-D863-0F7D-B214-788714DECBB9}"/>
              </a:ext>
            </a:extLst>
          </p:cNvPr>
          <p:cNvSpPr/>
          <p:nvPr/>
        </p:nvSpPr>
        <p:spPr>
          <a:xfrm>
            <a:off x="7934778" y="1384124"/>
            <a:ext cx="2614225" cy="501041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3E01F6EB-EB2B-E0E2-7D39-C8E8855B658A}"/>
              </a:ext>
            </a:extLst>
          </p:cNvPr>
          <p:cNvSpPr txBox="1"/>
          <p:nvPr/>
        </p:nvSpPr>
        <p:spPr>
          <a:xfrm>
            <a:off x="88084" y="3602139"/>
            <a:ext cx="870459" cy="1169551"/>
          </a:xfrm>
          <a:prstGeom prst="rect">
            <a:avLst/>
          </a:prstGeom>
          <a:noFill/>
        </p:spPr>
        <p:txBody>
          <a:bodyPr wrap="square">
            <a:spAutoFit/>
          </a:bodyPr>
          <a:lstStyle/>
          <a:p>
            <a:pPr algn="ctr"/>
            <a:r>
              <a:rPr lang="en-GB" sz="1400" dirty="0"/>
              <a:t>Canvas extent</a:t>
            </a:r>
          </a:p>
          <a:p>
            <a:pPr algn="ctr"/>
            <a:r>
              <a:rPr lang="en-GB" sz="1400" dirty="0"/>
              <a:t>(usually page area)</a:t>
            </a:r>
          </a:p>
        </p:txBody>
      </p:sp>
      <p:cxnSp>
        <p:nvCxnSpPr>
          <p:cNvPr id="17" name="Straight Arrow Connector 16">
            <a:extLst>
              <a:ext uri="{FF2B5EF4-FFF2-40B4-BE49-F238E27FC236}">
                <a16:creationId xmlns:a16="http://schemas.microsoft.com/office/drawing/2014/main" id="{1AED0D7A-21BB-6693-B7A2-4DD6E7B06CB6}"/>
              </a:ext>
            </a:extLst>
          </p:cNvPr>
          <p:cNvCxnSpPr>
            <a:cxnSpLocks/>
            <a:stCxn id="14" idx="3"/>
            <a:endCxn id="2" idx="1"/>
          </p:cNvCxnSpPr>
          <p:nvPr/>
        </p:nvCxnSpPr>
        <p:spPr>
          <a:xfrm flipV="1">
            <a:off x="958543" y="3898279"/>
            <a:ext cx="250736" cy="2886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C98BC5F4-53E3-30D2-716F-B27751C6C5C7}"/>
              </a:ext>
            </a:extLst>
          </p:cNvPr>
          <p:cNvSpPr/>
          <p:nvPr/>
        </p:nvSpPr>
        <p:spPr>
          <a:xfrm>
            <a:off x="7934777" y="1384123"/>
            <a:ext cx="2614225" cy="52035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TITLE BOX</a:t>
            </a:r>
          </a:p>
        </p:txBody>
      </p:sp>
      <p:pic>
        <p:nvPicPr>
          <p:cNvPr id="1030" name="Picture 6" descr="North Arrow Vector Art, Icons, and Graphics for Free Download">
            <a:extLst>
              <a:ext uri="{FF2B5EF4-FFF2-40B4-BE49-F238E27FC236}">
                <a16:creationId xmlns:a16="http://schemas.microsoft.com/office/drawing/2014/main" id="{22604541-D891-0F61-1E03-6A16B40D4721}"/>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32348" r="25184"/>
          <a:stretch/>
        </p:blipFill>
        <p:spPr bwMode="auto">
          <a:xfrm>
            <a:off x="1468685" y="1556338"/>
            <a:ext cx="348624" cy="586370"/>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46D4E55D-1261-2A84-7C8C-E6E1FD67F808}"/>
              </a:ext>
            </a:extLst>
          </p:cNvPr>
          <p:cNvSpPr txBox="1"/>
          <p:nvPr/>
        </p:nvSpPr>
        <p:spPr>
          <a:xfrm>
            <a:off x="1999471" y="1724971"/>
            <a:ext cx="1423320" cy="523220"/>
          </a:xfrm>
          <a:prstGeom prst="rect">
            <a:avLst/>
          </a:prstGeom>
          <a:noFill/>
        </p:spPr>
        <p:txBody>
          <a:bodyPr wrap="square">
            <a:spAutoFit/>
          </a:bodyPr>
          <a:lstStyle/>
          <a:p>
            <a:pPr algn="ctr"/>
            <a:r>
              <a:rPr lang="en-GB" sz="1400" dirty="0">
                <a:effectLst>
                  <a:outerShdw blurRad="38100" dist="38100" dir="2700000" algn="tl">
                    <a:srgbClr val="000000">
                      <a:alpha val="43137"/>
                    </a:srgbClr>
                  </a:outerShdw>
                </a:effectLst>
              </a:rPr>
              <a:t>North arrow – location can vary</a:t>
            </a:r>
          </a:p>
        </p:txBody>
      </p:sp>
      <p:cxnSp>
        <p:nvCxnSpPr>
          <p:cNvPr id="23" name="Straight Arrow Connector 22">
            <a:extLst>
              <a:ext uri="{FF2B5EF4-FFF2-40B4-BE49-F238E27FC236}">
                <a16:creationId xmlns:a16="http://schemas.microsoft.com/office/drawing/2014/main" id="{82C5AF74-F2F2-E079-E3F6-F51A3670EE94}"/>
              </a:ext>
            </a:extLst>
          </p:cNvPr>
          <p:cNvCxnSpPr>
            <a:cxnSpLocks/>
            <a:stCxn id="22" idx="1"/>
            <a:endCxn id="1030" idx="3"/>
          </p:cNvCxnSpPr>
          <p:nvPr/>
        </p:nvCxnSpPr>
        <p:spPr>
          <a:xfrm flipH="1" flipV="1">
            <a:off x="1817309" y="1849523"/>
            <a:ext cx="182162" cy="1370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32" name="Picture 8" descr="Scale bars—ArcGIS Pro | Documentation">
            <a:extLst>
              <a:ext uri="{FF2B5EF4-FFF2-40B4-BE49-F238E27FC236}">
                <a16:creationId xmlns:a16="http://schemas.microsoft.com/office/drawing/2014/main" id="{10F2BCE9-9BF8-891F-7951-CCCDA0C77BAB}"/>
              </a:ext>
            </a:extLst>
          </p:cNvPr>
          <p:cNvPicPr>
            <a:picLocks noChangeAspect="1" noChangeArrowheads="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1831" b="46934"/>
          <a:stretch/>
        </p:blipFill>
        <p:spPr bwMode="auto">
          <a:xfrm>
            <a:off x="1244682" y="6048941"/>
            <a:ext cx="2196826" cy="317600"/>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AD72004E-56B3-DEFC-05D6-47970A15D910}"/>
              </a:ext>
            </a:extLst>
          </p:cNvPr>
          <p:cNvSpPr txBox="1"/>
          <p:nvPr/>
        </p:nvSpPr>
        <p:spPr>
          <a:xfrm>
            <a:off x="3764694" y="5835172"/>
            <a:ext cx="1423320" cy="523220"/>
          </a:xfrm>
          <a:prstGeom prst="rect">
            <a:avLst/>
          </a:prstGeom>
          <a:noFill/>
        </p:spPr>
        <p:txBody>
          <a:bodyPr wrap="square">
            <a:spAutoFit/>
          </a:bodyPr>
          <a:lstStyle/>
          <a:p>
            <a:pPr algn="ctr"/>
            <a:r>
              <a:rPr lang="en-GB" sz="1400" dirty="0">
                <a:effectLst>
                  <a:outerShdw blurRad="38100" dist="38100" dir="2700000" algn="tl">
                    <a:srgbClr val="000000">
                      <a:alpha val="43137"/>
                    </a:srgbClr>
                  </a:outerShdw>
                </a:effectLst>
              </a:rPr>
              <a:t>Scale bar – location can vary</a:t>
            </a:r>
          </a:p>
        </p:txBody>
      </p:sp>
      <p:cxnSp>
        <p:nvCxnSpPr>
          <p:cNvPr id="32" name="Straight Arrow Connector 31">
            <a:extLst>
              <a:ext uri="{FF2B5EF4-FFF2-40B4-BE49-F238E27FC236}">
                <a16:creationId xmlns:a16="http://schemas.microsoft.com/office/drawing/2014/main" id="{913E2061-FA2D-A60C-9E2E-89594E349B49}"/>
              </a:ext>
            </a:extLst>
          </p:cNvPr>
          <p:cNvCxnSpPr>
            <a:cxnSpLocks/>
            <a:stCxn id="31" idx="1"/>
            <a:endCxn id="1032" idx="3"/>
          </p:cNvCxnSpPr>
          <p:nvPr/>
        </p:nvCxnSpPr>
        <p:spPr>
          <a:xfrm flipH="1">
            <a:off x="3441508" y="6096782"/>
            <a:ext cx="323186" cy="1109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107BFED4-78A2-7325-8CA3-F5E3BB456707}"/>
              </a:ext>
            </a:extLst>
          </p:cNvPr>
          <p:cNvSpPr/>
          <p:nvPr/>
        </p:nvSpPr>
        <p:spPr>
          <a:xfrm>
            <a:off x="8167465" y="1954004"/>
            <a:ext cx="2148848" cy="3774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Description (optional)</a:t>
            </a:r>
          </a:p>
        </p:txBody>
      </p:sp>
      <p:sp>
        <p:nvSpPr>
          <p:cNvPr id="37" name="Rectangle 36">
            <a:extLst>
              <a:ext uri="{FF2B5EF4-FFF2-40B4-BE49-F238E27FC236}">
                <a16:creationId xmlns:a16="http://schemas.microsoft.com/office/drawing/2014/main" id="{A74AF212-D661-5448-C45B-C72EB1003DC1}"/>
              </a:ext>
            </a:extLst>
          </p:cNvPr>
          <p:cNvSpPr/>
          <p:nvPr/>
        </p:nvSpPr>
        <p:spPr>
          <a:xfrm>
            <a:off x="8079740" y="2338887"/>
            <a:ext cx="1284977" cy="16869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b="1" u="sng" dirty="0">
                <a:solidFill>
                  <a:schemeClr val="tx1"/>
                </a:solidFill>
              </a:rPr>
              <a:t>LEGEND</a:t>
            </a:r>
          </a:p>
          <a:p>
            <a:pPr marL="171450" indent="-171450">
              <a:buFont typeface="Arial" panose="020B0604020202020204" pitchFamily="34" charset="0"/>
              <a:buChar char="•"/>
            </a:pPr>
            <a:r>
              <a:rPr lang="en-GB" sz="1100" b="1" dirty="0">
                <a:solidFill>
                  <a:schemeClr val="tx1"/>
                </a:solidFill>
              </a:rPr>
              <a:t> Item 1</a:t>
            </a:r>
          </a:p>
          <a:p>
            <a:pPr marL="628650" lvl="1" indent="-171450">
              <a:buFont typeface="Arial" panose="020B0604020202020204" pitchFamily="34" charset="0"/>
              <a:buChar char="•"/>
            </a:pPr>
            <a:r>
              <a:rPr lang="en-GB" sz="1050" b="1" dirty="0">
                <a:solidFill>
                  <a:schemeClr val="tx1"/>
                </a:solidFill>
              </a:rPr>
              <a:t>Class 1</a:t>
            </a:r>
          </a:p>
          <a:p>
            <a:pPr marL="628650" lvl="1" indent="-171450">
              <a:buFont typeface="Arial" panose="020B0604020202020204" pitchFamily="34" charset="0"/>
              <a:buChar char="•"/>
            </a:pPr>
            <a:r>
              <a:rPr lang="en-GB" sz="1050" b="1" dirty="0">
                <a:solidFill>
                  <a:schemeClr val="tx1"/>
                </a:solidFill>
              </a:rPr>
              <a:t>Class 2</a:t>
            </a:r>
          </a:p>
          <a:p>
            <a:pPr marL="628650" lvl="1" indent="-171450">
              <a:buFont typeface="Arial" panose="020B0604020202020204" pitchFamily="34" charset="0"/>
              <a:buChar char="•"/>
            </a:pPr>
            <a:r>
              <a:rPr lang="en-GB" sz="1050" b="1" dirty="0">
                <a:solidFill>
                  <a:schemeClr val="tx1"/>
                </a:solidFill>
              </a:rPr>
              <a:t>Class 3</a:t>
            </a:r>
          </a:p>
          <a:p>
            <a:pPr marL="628650" lvl="1" indent="-171450">
              <a:buFont typeface="Arial" panose="020B0604020202020204" pitchFamily="34" charset="0"/>
              <a:buChar char="•"/>
            </a:pPr>
            <a:r>
              <a:rPr lang="en-GB" sz="1050" b="1" dirty="0">
                <a:solidFill>
                  <a:schemeClr val="tx1"/>
                </a:solidFill>
              </a:rPr>
              <a:t>Class X</a:t>
            </a:r>
          </a:p>
          <a:p>
            <a:pPr marL="171450" indent="-171450">
              <a:buFont typeface="Arial" panose="020B0604020202020204" pitchFamily="34" charset="0"/>
              <a:buChar char="•"/>
            </a:pPr>
            <a:r>
              <a:rPr lang="en-GB" sz="1100" b="1" dirty="0">
                <a:solidFill>
                  <a:schemeClr val="tx1"/>
                </a:solidFill>
              </a:rPr>
              <a:t> Item 2</a:t>
            </a:r>
          </a:p>
          <a:p>
            <a:pPr marL="171450" indent="-171450">
              <a:buFont typeface="Arial" panose="020B0604020202020204" pitchFamily="34" charset="0"/>
              <a:buChar char="•"/>
            </a:pPr>
            <a:r>
              <a:rPr lang="en-GB" sz="1100" b="1" dirty="0">
                <a:solidFill>
                  <a:schemeClr val="tx1"/>
                </a:solidFill>
              </a:rPr>
              <a:t> Item X</a:t>
            </a:r>
          </a:p>
          <a:p>
            <a:pPr marL="171450" indent="-171450">
              <a:buFont typeface="Arial" panose="020B0604020202020204" pitchFamily="34" charset="0"/>
              <a:buChar char="•"/>
            </a:pPr>
            <a:r>
              <a:rPr lang="en-GB" sz="1100" b="1" dirty="0">
                <a:solidFill>
                  <a:schemeClr val="tx1"/>
                </a:solidFill>
              </a:rPr>
              <a:t> …</a:t>
            </a:r>
          </a:p>
        </p:txBody>
      </p:sp>
      <p:sp>
        <p:nvSpPr>
          <p:cNvPr id="38" name="Rectangle 37">
            <a:extLst>
              <a:ext uri="{FF2B5EF4-FFF2-40B4-BE49-F238E27FC236}">
                <a16:creationId xmlns:a16="http://schemas.microsoft.com/office/drawing/2014/main" id="{DB551D5C-9F2E-F1DD-871B-7B79434FB89E}"/>
              </a:ext>
            </a:extLst>
          </p:cNvPr>
          <p:cNvSpPr/>
          <p:nvPr/>
        </p:nvSpPr>
        <p:spPr>
          <a:xfrm>
            <a:off x="7934777" y="5253083"/>
            <a:ext cx="2614225" cy="1137416"/>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Metadata </a:t>
            </a:r>
          </a:p>
          <a:p>
            <a:pPr algn="ctr"/>
            <a:r>
              <a:rPr lang="en-GB" sz="1100" b="1" dirty="0">
                <a:solidFill>
                  <a:schemeClr val="tx1"/>
                </a:solidFill>
              </a:rPr>
              <a:t>(can be multiple boxes)</a:t>
            </a:r>
          </a:p>
        </p:txBody>
      </p:sp>
      <p:sp>
        <p:nvSpPr>
          <p:cNvPr id="39" name="TextBox 38">
            <a:extLst>
              <a:ext uri="{FF2B5EF4-FFF2-40B4-BE49-F238E27FC236}">
                <a16:creationId xmlns:a16="http://schemas.microsoft.com/office/drawing/2014/main" id="{8F96917B-0BD7-3F3F-DE4C-6FBFE7F61988}"/>
              </a:ext>
            </a:extLst>
          </p:cNvPr>
          <p:cNvSpPr txBox="1"/>
          <p:nvPr/>
        </p:nvSpPr>
        <p:spPr>
          <a:xfrm>
            <a:off x="10851058" y="2152907"/>
            <a:ext cx="1252858" cy="1169551"/>
          </a:xfrm>
          <a:prstGeom prst="rect">
            <a:avLst/>
          </a:prstGeom>
          <a:noFill/>
        </p:spPr>
        <p:txBody>
          <a:bodyPr wrap="square">
            <a:spAutoFit/>
          </a:bodyPr>
          <a:lstStyle/>
          <a:p>
            <a:pPr algn="ctr"/>
            <a:r>
              <a:rPr lang="en-GB" sz="1400" dirty="0"/>
              <a:t>Legend automatically replicates from map view</a:t>
            </a:r>
          </a:p>
        </p:txBody>
      </p:sp>
      <p:cxnSp>
        <p:nvCxnSpPr>
          <p:cNvPr id="40" name="Straight Arrow Connector 39">
            <a:extLst>
              <a:ext uri="{FF2B5EF4-FFF2-40B4-BE49-F238E27FC236}">
                <a16:creationId xmlns:a16="http://schemas.microsoft.com/office/drawing/2014/main" id="{CD72BC77-ED77-D0CB-0979-70D7E25572B6}"/>
              </a:ext>
            </a:extLst>
          </p:cNvPr>
          <p:cNvCxnSpPr>
            <a:cxnSpLocks/>
            <a:stCxn id="39" idx="1"/>
            <a:endCxn id="37" idx="3"/>
          </p:cNvCxnSpPr>
          <p:nvPr/>
        </p:nvCxnSpPr>
        <p:spPr>
          <a:xfrm flipH="1">
            <a:off x="9364717" y="2737683"/>
            <a:ext cx="1486341" cy="4446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255A3B4D-61D8-2D5A-7418-1267C273865A}"/>
              </a:ext>
            </a:extLst>
          </p:cNvPr>
          <p:cNvSpPr txBox="1"/>
          <p:nvPr/>
        </p:nvSpPr>
        <p:spPr>
          <a:xfrm>
            <a:off x="10731282" y="5106033"/>
            <a:ext cx="1460718" cy="1169551"/>
          </a:xfrm>
          <a:prstGeom prst="rect">
            <a:avLst/>
          </a:prstGeom>
          <a:noFill/>
        </p:spPr>
        <p:txBody>
          <a:bodyPr wrap="square">
            <a:spAutoFit/>
          </a:bodyPr>
          <a:lstStyle/>
          <a:p>
            <a:r>
              <a:rPr lang="en-GB" sz="1400" dirty="0"/>
              <a:t>Can include:</a:t>
            </a:r>
          </a:p>
          <a:p>
            <a:pPr marL="285750" indent="-285750">
              <a:buFont typeface="Arial" panose="020B0604020202020204" pitchFamily="34" charset="0"/>
              <a:buChar char="•"/>
            </a:pPr>
            <a:r>
              <a:rPr lang="en-GB" sz="1400" dirty="0"/>
              <a:t>Author </a:t>
            </a:r>
          </a:p>
          <a:p>
            <a:pPr marL="285750" indent="-285750">
              <a:buFont typeface="Arial" panose="020B0604020202020204" pitchFamily="34" charset="0"/>
              <a:buChar char="•"/>
            </a:pPr>
            <a:r>
              <a:rPr lang="en-GB" sz="1400" dirty="0"/>
              <a:t>Date created</a:t>
            </a:r>
          </a:p>
          <a:p>
            <a:pPr marL="285750" indent="-285750">
              <a:buFont typeface="Arial" panose="020B0604020202020204" pitchFamily="34" charset="0"/>
              <a:buChar char="•"/>
            </a:pPr>
            <a:r>
              <a:rPr lang="en-GB" sz="1400" dirty="0"/>
              <a:t>Version</a:t>
            </a:r>
          </a:p>
          <a:p>
            <a:pPr marL="285750" indent="-285750">
              <a:buFont typeface="Arial" panose="020B0604020202020204" pitchFamily="34" charset="0"/>
              <a:buChar char="•"/>
            </a:pPr>
            <a:r>
              <a:rPr lang="en-GB" sz="1400" dirty="0"/>
              <a:t>Organisation</a:t>
            </a:r>
          </a:p>
        </p:txBody>
      </p:sp>
      <p:cxnSp>
        <p:nvCxnSpPr>
          <p:cNvPr id="47" name="Straight Arrow Connector 46">
            <a:extLst>
              <a:ext uri="{FF2B5EF4-FFF2-40B4-BE49-F238E27FC236}">
                <a16:creationId xmlns:a16="http://schemas.microsoft.com/office/drawing/2014/main" id="{1D559A94-52F1-A464-0E86-24CEEA7A5CE6}"/>
              </a:ext>
            </a:extLst>
          </p:cNvPr>
          <p:cNvCxnSpPr>
            <a:cxnSpLocks/>
            <a:stCxn id="46" idx="1"/>
          </p:cNvCxnSpPr>
          <p:nvPr/>
        </p:nvCxnSpPr>
        <p:spPr>
          <a:xfrm flipH="1">
            <a:off x="9894439" y="5690809"/>
            <a:ext cx="836843" cy="2370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0" name="Rectangle 49">
            <a:extLst>
              <a:ext uri="{FF2B5EF4-FFF2-40B4-BE49-F238E27FC236}">
                <a16:creationId xmlns:a16="http://schemas.microsoft.com/office/drawing/2014/main" id="{2E7072ED-4736-4DF6-852D-F11EB97E1747}"/>
              </a:ext>
            </a:extLst>
          </p:cNvPr>
          <p:cNvSpPr/>
          <p:nvPr/>
        </p:nvSpPr>
        <p:spPr>
          <a:xfrm>
            <a:off x="7934777" y="4672893"/>
            <a:ext cx="2614225" cy="570878"/>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Attribution / Copyright</a:t>
            </a:r>
          </a:p>
          <a:p>
            <a:pPr algn="ctr"/>
            <a:r>
              <a:rPr lang="en-GB" sz="1100" b="1" dirty="0">
                <a:solidFill>
                  <a:schemeClr val="tx1"/>
                </a:solidFill>
              </a:rPr>
              <a:t> </a:t>
            </a:r>
            <a:r>
              <a:rPr lang="en-GB" sz="1050" b="1" dirty="0">
                <a:solidFill>
                  <a:schemeClr val="tx1"/>
                </a:solidFill>
              </a:rPr>
              <a:t>(where applicable e.g. image provider such as Google Basemaps)</a:t>
            </a:r>
            <a:endParaRPr lang="en-GB" sz="1100" b="1" dirty="0">
              <a:solidFill>
                <a:schemeClr val="tx1"/>
              </a:solidFill>
            </a:endParaRPr>
          </a:p>
        </p:txBody>
      </p:sp>
      <p:pic>
        <p:nvPicPr>
          <p:cNvPr id="1034" name="Picture 10" descr="logo-example - Activfirst">
            <a:extLst>
              <a:ext uri="{FF2B5EF4-FFF2-40B4-BE49-F238E27FC236}">
                <a16:creationId xmlns:a16="http://schemas.microsoft.com/office/drawing/2014/main" id="{CB966636-DE1D-9AB0-1010-2277B6784096}"/>
              </a:ext>
            </a:extLst>
          </p:cNvPr>
          <p:cNvPicPr>
            <a:picLocks noChangeAspect="1" noChangeArrowheads="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l="28486" t="16900" r="29631" b="20276"/>
          <a:stretch/>
        </p:blipFill>
        <p:spPr bwMode="auto">
          <a:xfrm>
            <a:off x="9910455" y="1376647"/>
            <a:ext cx="564147" cy="423111"/>
          </a:xfrm>
          <a:prstGeom prst="rect">
            <a:avLst/>
          </a:prstGeom>
          <a:noFill/>
          <a:extLst>
            <a:ext uri="{909E8E84-426E-40DD-AFC4-6F175D3DCCD1}">
              <a14:hiddenFill xmlns:a14="http://schemas.microsoft.com/office/drawing/2010/main">
                <a:solidFill>
                  <a:srgbClr val="FFFFFF"/>
                </a:solidFill>
              </a14:hiddenFill>
            </a:ext>
          </a:extLst>
        </p:spPr>
      </p:pic>
      <p:sp>
        <p:nvSpPr>
          <p:cNvPr id="51" name="TextBox 50">
            <a:extLst>
              <a:ext uri="{FF2B5EF4-FFF2-40B4-BE49-F238E27FC236}">
                <a16:creationId xmlns:a16="http://schemas.microsoft.com/office/drawing/2014/main" id="{C74B4A2E-36F3-38A4-9DA9-FCA33FB57401}"/>
              </a:ext>
            </a:extLst>
          </p:cNvPr>
          <p:cNvSpPr txBox="1"/>
          <p:nvPr/>
        </p:nvSpPr>
        <p:spPr>
          <a:xfrm>
            <a:off x="11168292" y="1059522"/>
            <a:ext cx="935624" cy="523220"/>
          </a:xfrm>
          <a:prstGeom prst="rect">
            <a:avLst/>
          </a:prstGeom>
          <a:noFill/>
        </p:spPr>
        <p:txBody>
          <a:bodyPr wrap="square">
            <a:spAutoFit/>
          </a:bodyPr>
          <a:lstStyle/>
          <a:p>
            <a:pPr algn="ctr"/>
            <a:r>
              <a:rPr lang="en-GB" sz="1400" dirty="0"/>
              <a:t>Logo (optional)</a:t>
            </a:r>
          </a:p>
        </p:txBody>
      </p:sp>
      <p:cxnSp>
        <p:nvCxnSpPr>
          <p:cNvPr id="52" name="Straight Arrow Connector 51">
            <a:extLst>
              <a:ext uri="{FF2B5EF4-FFF2-40B4-BE49-F238E27FC236}">
                <a16:creationId xmlns:a16="http://schemas.microsoft.com/office/drawing/2014/main" id="{33A33F5C-AC7F-9C13-C53F-D897705D6E93}"/>
              </a:ext>
            </a:extLst>
          </p:cNvPr>
          <p:cNvCxnSpPr>
            <a:cxnSpLocks/>
            <a:stCxn id="51" idx="1"/>
            <a:endCxn id="1034" idx="3"/>
          </p:cNvCxnSpPr>
          <p:nvPr/>
        </p:nvCxnSpPr>
        <p:spPr>
          <a:xfrm flipH="1">
            <a:off x="10474602" y="1321132"/>
            <a:ext cx="693690" cy="2670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8264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A41507CA-9399-3F90-FA79-C956885BD42B}"/>
              </a:ext>
            </a:extLst>
          </p:cNvPr>
          <p:cNvPicPr>
            <a:picLocks noChangeAspect="1"/>
          </p:cNvPicPr>
          <p:nvPr/>
        </p:nvPicPr>
        <p:blipFill>
          <a:blip r:embed="rId3"/>
          <a:stretch>
            <a:fillRect/>
          </a:stretch>
        </p:blipFill>
        <p:spPr>
          <a:xfrm>
            <a:off x="1727903" y="514213"/>
            <a:ext cx="552450" cy="5934075"/>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QGIS </a:t>
            </a:r>
            <a:r>
              <a:rPr lang="fr-FR" b="1" dirty="0" err="1"/>
              <a:t>layout</a:t>
            </a:r>
            <a:r>
              <a:rPr lang="fr-FR" b="1" dirty="0"/>
              <a:t> interface</a:t>
            </a:r>
            <a:endParaRPr lang="en-GB" b="1"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sp>
        <p:nvSpPr>
          <p:cNvPr id="39" name="TextBox 38">
            <a:extLst>
              <a:ext uri="{FF2B5EF4-FFF2-40B4-BE49-F238E27FC236}">
                <a16:creationId xmlns:a16="http://schemas.microsoft.com/office/drawing/2014/main" id="{8F96917B-0BD7-3F3F-DE4C-6FBFE7F61988}"/>
              </a:ext>
            </a:extLst>
          </p:cNvPr>
          <p:cNvSpPr txBox="1"/>
          <p:nvPr/>
        </p:nvSpPr>
        <p:spPr>
          <a:xfrm>
            <a:off x="257349" y="2243582"/>
            <a:ext cx="935625" cy="523220"/>
          </a:xfrm>
          <a:prstGeom prst="rect">
            <a:avLst/>
          </a:prstGeom>
          <a:noFill/>
        </p:spPr>
        <p:txBody>
          <a:bodyPr wrap="square">
            <a:spAutoFit/>
          </a:bodyPr>
          <a:lstStyle/>
          <a:p>
            <a:pPr algn="ctr"/>
            <a:r>
              <a:rPr lang="en-GB" sz="1400" dirty="0"/>
              <a:t>2. Add Text Box</a:t>
            </a:r>
          </a:p>
        </p:txBody>
      </p:sp>
      <p:cxnSp>
        <p:nvCxnSpPr>
          <p:cNvPr id="40" name="Straight Arrow Connector 39">
            <a:extLst>
              <a:ext uri="{FF2B5EF4-FFF2-40B4-BE49-F238E27FC236}">
                <a16:creationId xmlns:a16="http://schemas.microsoft.com/office/drawing/2014/main" id="{CD72BC77-ED77-D0CB-0979-70D7E25572B6}"/>
              </a:ext>
            </a:extLst>
          </p:cNvPr>
          <p:cNvCxnSpPr>
            <a:cxnSpLocks/>
            <a:stCxn id="39" idx="3"/>
            <a:endCxn id="25" idx="1"/>
          </p:cNvCxnSpPr>
          <p:nvPr/>
        </p:nvCxnSpPr>
        <p:spPr>
          <a:xfrm>
            <a:off x="1192974" y="2505192"/>
            <a:ext cx="667154" cy="6887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255A3B4D-61D8-2D5A-7418-1267C273865A}"/>
              </a:ext>
            </a:extLst>
          </p:cNvPr>
          <p:cNvSpPr txBox="1"/>
          <p:nvPr/>
        </p:nvSpPr>
        <p:spPr>
          <a:xfrm>
            <a:off x="247449" y="3843025"/>
            <a:ext cx="935625" cy="523220"/>
          </a:xfrm>
          <a:prstGeom prst="rect">
            <a:avLst/>
          </a:prstGeom>
          <a:noFill/>
        </p:spPr>
        <p:txBody>
          <a:bodyPr wrap="square">
            <a:spAutoFit/>
          </a:bodyPr>
          <a:lstStyle/>
          <a:p>
            <a:pPr algn="ctr"/>
            <a:r>
              <a:rPr lang="en-GB" sz="1400" dirty="0"/>
              <a:t>4. Add Scale bar</a:t>
            </a:r>
          </a:p>
        </p:txBody>
      </p:sp>
      <p:cxnSp>
        <p:nvCxnSpPr>
          <p:cNvPr id="47" name="Straight Arrow Connector 46">
            <a:extLst>
              <a:ext uri="{FF2B5EF4-FFF2-40B4-BE49-F238E27FC236}">
                <a16:creationId xmlns:a16="http://schemas.microsoft.com/office/drawing/2014/main" id="{1D559A94-52F1-A464-0E86-24CEEA7A5CE6}"/>
              </a:ext>
            </a:extLst>
          </p:cNvPr>
          <p:cNvCxnSpPr>
            <a:cxnSpLocks/>
            <a:stCxn id="46" idx="3"/>
            <a:endCxn id="27" idx="1"/>
          </p:cNvCxnSpPr>
          <p:nvPr/>
        </p:nvCxnSpPr>
        <p:spPr>
          <a:xfrm flipV="1">
            <a:off x="1183074" y="3820511"/>
            <a:ext cx="675295" cy="2841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C74B4A2E-36F3-38A4-9DA9-FCA33FB57401}"/>
              </a:ext>
            </a:extLst>
          </p:cNvPr>
          <p:cNvSpPr txBox="1"/>
          <p:nvPr/>
        </p:nvSpPr>
        <p:spPr>
          <a:xfrm>
            <a:off x="247451" y="1464533"/>
            <a:ext cx="935623" cy="523220"/>
          </a:xfrm>
          <a:prstGeom prst="rect">
            <a:avLst/>
          </a:prstGeom>
          <a:noFill/>
        </p:spPr>
        <p:txBody>
          <a:bodyPr wrap="square">
            <a:spAutoFit/>
          </a:bodyPr>
          <a:lstStyle/>
          <a:p>
            <a:pPr algn="ctr"/>
            <a:r>
              <a:rPr lang="en-GB" sz="1400" dirty="0"/>
              <a:t>1. Add Map</a:t>
            </a:r>
          </a:p>
        </p:txBody>
      </p:sp>
      <p:cxnSp>
        <p:nvCxnSpPr>
          <p:cNvPr id="52" name="Straight Arrow Connector 51">
            <a:extLst>
              <a:ext uri="{FF2B5EF4-FFF2-40B4-BE49-F238E27FC236}">
                <a16:creationId xmlns:a16="http://schemas.microsoft.com/office/drawing/2014/main" id="{33A33F5C-AC7F-9C13-C53F-D897705D6E93}"/>
              </a:ext>
            </a:extLst>
          </p:cNvPr>
          <p:cNvCxnSpPr>
            <a:cxnSpLocks/>
            <a:stCxn id="51" idx="3"/>
            <a:endCxn id="11" idx="1"/>
          </p:cNvCxnSpPr>
          <p:nvPr/>
        </p:nvCxnSpPr>
        <p:spPr>
          <a:xfrm>
            <a:off x="1183074" y="1726143"/>
            <a:ext cx="677054" cy="5313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C74A27CC-6BB0-0DC6-A63F-F8B820966A3A}"/>
              </a:ext>
            </a:extLst>
          </p:cNvPr>
          <p:cNvPicPr>
            <a:picLocks noChangeAspect="1"/>
          </p:cNvPicPr>
          <p:nvPr/>
        </p:nvPicPr>
        <p:blipFill>
          <a:blip r:embed="rId4"/>
          <a:stretch>
            <a:fillRect/>
          </a:stretch>
        </p:blipFill>
        <p:spPr>
          <a:xfrm>
            <a:off x="3203553" y="514213"/>
            <a:ext cx="8681367" cy="5926609"/>
          </a:xfrm>
          <a:prstGeom prst="rect">
            <a:avLst/>
          </a:prstGeom>
        </p:spPr>
      </p:pic>
      <p:sp>
        <p:nvSpPr>
          <p:cNvPr id="11" name="Rectangle 10">
            <a:extLst>
              <a:ext uri="{FF2B5EF4-FFF2-40B4-BE49-F238E27FC236}">
                <a16:creationId xmlns:a16="http://schemas.microsoft.com/office/drawing/2014/main" id="{56C9F32A-70B3-46DC-713E-B229F1BA174A}"/>
              </a:ext>
            </a:extLst>
          </p:cNvPr>
          <p:cNvSpPr/>
          <p:nvPr/>
        </p:nvSpPr>
        <p:spPr>
          <a:xfrm>
            <a:off x="1860128" y="2113542"/>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1C951E86-E445-7335-BCA1-654268BDFC09}"/>
              </a:ext>
            </a:extLst>
          </p:cNvPr>
          <p:cNvSpPr/>
          <p:nvPr/>
        </p:nvSpPr>
        <p:spPr>
          <a:xfrm>
            <a:off x="1860128" y="3049927"/>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8073A472-5E66-81B1-5C77-A41ABF8314D4}"/>
              </a:ext>
            </a:extLst>
          </p:cNvPr>
          <p:cNvSpPr/>
          <p:nvPr/>
        </p:nvSpPr>
        <p:spPr>
          <a:xfrm>
            <a:off x="1858369" y="3363219"/>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F2FE9F43-E8B1-303A-652A-A461F407AC03}"/>
              </a:ext>
            </a:extLst>
          </p:cNvPr>
          <p:cNvSpPr/>
          <p:nvPr/>
        </p:nvSpPr>
        <p:spPr>
          <a:xfrm>
            <a:off x="1858369" y="3676511"/>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87A0F3DE-A123-9505-A297-DAEE5FDCBCBC}"/>
              </a:ext>
            </a:extLst>
          </p:cNvPr>
          <p:cNvSpPr/>
          <p:nvPr/>
        </p:nvSpPr>
        <p:spPr>
          <a:xfrm>
            <a:off x="1858369" y="3986312"/>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DF822BF6-2E6E-85DF-586B-3E7FFC08FE91}"/>
              </a:ext>
            </a:extLst>
          </p:cNvPr>
          <p:cNvSpPr txBox="1"/>
          <p:nvPr/>
        </p:nvSpPr>
        <p:spPr>
          <a:xfrm>
            <a:off x="257349" y="3096376"/>
            <a:ext cx="935625" cy="523220"/>
          </a:xfrm>
          <a:prstGeom prst="rect">
            <a:avLst/>
          </a:prstGeom>
          <a:noFill/>
        </p:spPr>
        <p:txBody>
          <a:bodyPr wrap="square">
            <a:spAutoFit/>
          </a:bodyPr>
          <a:lstStyle/>
          <a:p>
            <a:pPr algn="ctr"/>
            <a:r>
              <a:rPr lang="en-GB" sz="1400" dirty="0"/>
              <a:t>3. Add Legend</a:t>
            </a:r>
          </a:p>
        </p:txBody>
      </p:sp>
      <p:cxnSp>
        <p:nvCxnSpPr>
          <p:cNvPr id="43" name="Straight Arrow Connector 42">
            <a:extLst>
              <a:ext uri="{FF2B5EF4-FFF2-40B4-BE49-F238E27FC236}">
                <a16:creationId xmlns:a16="http://schemas.microsoft.com/office/drawing/2014/main" id="{997AD0BA-91F8-DD46-06CD-FCA2F1B60644}"/>
              </a:ext>
            </a:extLst>
          </p:cNvPr>
          <p:cNvCxnSpPr>
            <a:cxnSpLocks/>
            <a:stCxn id="42" idx="3"/>
            <a:endCxn id="26" idx="1"/>
          </p:cNvCxnSpPr>
          <p:nvPr/>
        </p:nvCxnSpPr>
        <p:spPr>
          <a:xfrm>
            <a:off x="1192974" y="3357986"/>
            <a:ext cx="665395" cy="1492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5D842F5D-E5DB-846B-219A-5049C0ADBA3E}"/>
              </a:ext>
            </a:extLst>
          </p:cNvPr>
          <p:cNvSpPr txBox="1"/>
          <p:nvPr/>
        </p:nvSpPr>
        <p:spPr>
          <a:xfrm>
            <a:off x="247449" y="4497339"/>
            <a:ext cx="935625" cy="738664"/>
          </a:xfrm>
          <a:prstGeom prst="rect">
            <a:avLst/>
          </a:prstGeom>
          <a:noFill/>
        </p:spPr>
        <p:txBody>
          <a:bodyPr wrap="square">
            <a:spAutoFit/>
          </a:bodyPr>
          <a:lstStyle/>
          <a:p>
            <a:pPr algn="ctr"/>
            <a:r>
              <a:rPr lang="en-GB" sz="1400" dirty="0"/>
              <a:t>5. Add North Arrow</a:t>
            </a:r>
          </a:p>
        </p:txBody>
      </p:sp>
      <p:cxnSp>
        <p:nvCxnSpPr>
          <p:cNvPr id="57" name="Straight Arrow Connector 56">
            <a:extLst>
              <a:ext uri="{FF2B5EF4-FFF2-40B4-BE49-F238E27FC236}">
                <a16:creationId xmlns:a16="http://schemas.microsoft.com/office/drawing/2014/main" id="{24D8F0A7-0B6D-5FEC-4551-11D5E33B6ABF}"/>
              </a:ext>
            </a:extLst>
          </p:cNvPr>
          <p:cNvCxnSpPr>
            <a:cxnSpLocks/>
            <a:stCxn id="56" idx="3"/>
            <a:endCxn id="28" idx="1"/>
          </p:cNvCxnSpPr>
          <p:nvPr/>
        </p:nvCxnSpPr>
        <p:spPr>
          <a:xfrm flipV="1">
            <a:off x="1183074" y="4130312"/>
            <a:ext cx="675295" cy="7363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9B6F4E3F-ADD6-2E0C-E804-F26D6C684FF6}"/>
              </a:ext>
            </a:extLst>
          </p:cNvPr>
          <p:cNvSpPr/>
          <p:nvPr/>
        </p:nvSpPr>
        <p:spPr>
          <a:xfrm>
            <a:off x="3203553" y="1277368"/>
            <a:ext cx="258603" cy="3106168"/>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1" name="Straight Arrow Connector 60">
            <a:extLst>
              <a:ext uri="{FF2B5EF4-FFF2-40B4-BE49-F238E27FC236}">
                <a16:creationId xmlns:a16="http://schemas.microsoft.com/office/drawing/2014/main" id="{F826125D-F6D1-925F-B1F3-023B752E2305}"/>
              </a:ext>
            </a:extLst>
          </p:cNvPr>
          <p:cNvCxnSpPr>
            <a:cxnSpLocks/>
            <a:stCxn id="60" idx="1"/>
          </p:cNvCxnSpPr>
          <p:nvPr/>
        </p:nvCxnSpPr>
        <p:spPr>
          <a:xfrm flipH="1">
            <a:off x="2276835" y="2830452"/>
            <a:ext cx="926718" cy="523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25" name="TextBox 1024">
            <a:extLst>
              <a:ext uri="{FF2B5EF4-FFF2-40B4-BE49-F238E27FC236}">
                <a16:creationId xmlns:a16="http://schemas.microsoft.com/office/drawing/2014/main" id="{429CD465-6B93-C286-A1A2-E1193FC86151}"/>
              </a:ext>
            </a:extLst>
          </p:cNvPr>
          <p:cNvSpPr txBox="1"/>
          <p:nvPr/>
        </p:nvSpPr>
        <p:spPr>
          <a:xfrm>
            <a:off x="4103484" y="2139932"/>
            <a:ext cx="5501206" cy="3323987"/>
          </a:xfrm>
          <a:prstGeom prst="rect">
            <a:avLst/>
          </a:prstGeom>
          <a:noFill/>
        </p:spPr>
        <p:txBody>
          <a:bodyPr wrap="square">
            <a:spAutoFit/>
          </a:bodyPr>
          <a:lstStyle/>
          <a:p>
            <a:pPr marL="285750" indent="-285750">
              <a:buFont typeface="Arial" panose="020B0604020202020204" pitchFamily="34" charset="0"/>
              <a:buChar char="•"/>
            </a:pPr>
            <a:r>
              <a:rPr lang="en-GB" sz="1400" dirty="0"/>
              <a:t>First, add a map box, by selecting the ‘Add Map’ icon, and then drawing a box in the chosen area</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Use the ‘Select’ icon, click on the drawn map extent, and the ‘Item properties’ will now contain Map properties. Edit as required.</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Select ‘Add Shape’ and rectangular draw the ancillary information box / panel</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Using the ‘Add Text’ icon, add the title (and description)</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Using the ‘Add Legend’, ‘Add Scale bar’, and ‘Add North Arrow’ add these elements.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All item parameters can be adjusted via the ‘Item Properties’ tab.</a:t>
            </a:r>
          </a:p>
        </p:txBody>
      </p:sp>
      <p:sp>
        <p:nvSpPr>
          <p:cNvPr id="1026" name="Rectangle 1025">
            <a:extLst>
              <a:ext uri="{FF2B5EF4-FFF2-40B4-BE49-F238E27FC236}">
                <a16:creationId xmlns:a16="http://schemas.microsoft.com/office/drawing/2014/main" id="{50FBC360-C623-7F7E-873B-8D1F92D0949E}"/>
              </a:ext>
            </a:extLst>
          </p:cNvPr>
          <p:cNvSpPr/>
          <p:nvPr/>
        </p:nvSpPr>
        <p:spPr>
          <a:xfrm>
            <a:off x="1854851" y="1220330"/>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8" name="TextBox 1027">
            <a:extLst>
              <a:ext uri="{FF2B5EF4-FFF2-40B4-BE49-F238E27FC236}">
                <a16:creationId xmlns:a16="http://schemas.microsoft.com/office/drawing/2014/main" id="{82715445-CA22-7622-BF25-F0AB18A44B05}"/>
              </a:ext>
            </a:extLst>
          </p:cNvPr>
          <p:cNvSpPr txBox="1"/>
          <p:nvPr/>
        </p:nvSpPr>
        <p:spPr>
          <a:xfrm>
            <a:off x="261177" y="734897"/>
            <a:ext cx="935623" cy="523220"/>
          </a:xfrm>
          <a:prstGeom prst="rect">
            <a:avLst/>
          </a:prstGeom>
          <a:noFill/>
        </p:spPr>
        <p:txBody>
          <a:bodyPr wrap="square">
            <a:spAutoFit/>
          </a:bodyPr>
          <a:lstStyle/>
          <a:p>
            <a:pPr algn="ctr"/>
            <a:r>
              <a:rPr lang="en-GB" sz="1400" dirty="0"/>
              <a:t>Select icon</a:t>
            </a:r>
          </a:p>
        </p:txBody>
      </p:sp>
      <p:cxnSp>
        <p:nvCxnSpPr>
          <p:cNvPr id="1029" name="Straight Arrow Connector 1028">
            <a:extLst>
              <a:ext uri="{FF2B5EF4-FFF2-40B4-BE49-F238E27FC236}">
                <a16:creationId xmlns:a16="http://schemas.microsoft.com/office/drawing/2014/main" id="{2D477C50-4387-B2B1-8EBA-C32B617B9048}"/>
              </a:ext>
            </a:extLst>
          </p:cNvPr>
          <p:cNvCxnSpPr>
            <a:cxnSpLocks/>
            <a:stCxn id="1028" idx="3"/>
            <a:endCxn id="1026" idx="1"/>
          </p:cNvCxnSpPr>
          <p:nvPr/>
        </p:nvCxnSpPr>
        <p:spPr>
          <a:xfrm>
            <a:off x="1196800" y="996507"/>
            <a:ext cx="658051" cy="3678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36" name="Rectangle 1035">
            <a:extLst>
              <a:ext uri="{FF2B5EF4-FFF2-40B4-BE49-F238E27FC236}">
                <a16:creationId xmlns:a16="http://schemas.microsoft.com/office/drawing/2014/main" id="{54F44F53-49B0-A57F-4EEC-4C4028468351}"/>
              </a:ext>
            </a:extLst>
          </p:cNvPr>
          <p:cNvSpPr/>
          <p:nvPr/>
        </p:nvSpPr>
        <p:spPr>
          <a:xfrm>
            <a:off x="1840296" y="4292138"/>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39" name="TextBox 1038">
            <a:extLst>
              <a:ext uri="{FF2B5EF4-FFF2-40B4-BE49-F238E27FC236}">
                <a16:creationId xmlns:a16="http://schemas.microsoft.com/office/drawing/2014/main" id="{9C5D44E9-0260-0D50-202D-144545F7EB60}"/>
              </a:ext>
            </a:extLst>
          </p:cNvPr>
          <p:cNvSpPr txBox="1"/>
          <p:nvPr/>
        </p:nvSpPr>
        <p:spPr>
          <a:xfrm>
            <a:off x="260706" y="5405236"/>
            <a:ext cx="935625" cy="523220"/>
          </a:xfrm>
          <a:prstGeom prst="rect">
            <a:avLst/>
          </a:prstGeom>
          <a:noFill/>
        </p:spPr>
        <p:txBody>
          <a:bodyPr wrap="square">
            <a:spAutoFit/>
          </a:bodyPr>
          <a:lstStyle/>
          <a:p>
            <a:pPr algn="ctr"/>
            <a:r>
              <a:rPr lang="en-GB" sz="1400" dirty="0"/>
              <a:t>Add shape</a:t>
            </a:r>
          </a:p>
        </p:txBody>
      </p:sp>
      <p:sp>
        <p:nvSpPr>
          <p:cNvPr id="1040" name="Rectangle 1039">
            <a:extLst>
              <a:ext uri="{FF2B5EF4-FFF2-40B4-BE49-F238E27FC236}">
                <a16:creationId xmlns:a16="http://schemas.microsoft.com/office/drawing/2014/main" id="{60A16635-1172-A5D4-D92A-7BF9ABAB08A1}"/>
              </a:ext>
            </a:extLst>
          </p:cNvPr>
          <p:cNvSpPr/>
          <p:nvPr/>
        </p:nvSpPr>
        <p:spPr>
          <a:xfrm>
            <a:off x="10566422" y="3820511"/>
            <a:ext cx="853108"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41" name="Straight Arrow Connector 1040">
            <a:extLst>
              <a:ext uri="{FF2B5EF4-FFF2-40B4-BE49-F238E27FC236}">
                <a16:creationId xmlns:a16="http://schemas.microsoft.com/office/drawing/2014/main" id="{FC71F203-EB6E-A309-554B-5C7EA015B31F}"/>
              </a:ext>
            </a:extLst>
          </p:cNvPr>
          <p:cNvCxnSpPr>
            <a:cxnSpLocks/>
            <a:endCxn id="1040" idx="1"/>
          </p:cNvCxnSpPr>
          <p:nvPr/>
        </p:nvCxnSpPr>
        <p:spPr>
          <a:xfrm flipV="1">
            <a:off x="8641429" y="3964511"/>
            <a:ext cx="1924993" cy="11659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46" name="Straight Arrow Connector 1045">
            <a:extLst>
              <a:ext uri="{FF2B5EF4-FFF2-40B4-BE49-F238E27FC236}">
                <a16:creationId xmlns:a16="http://schemas.microsoft.com/office/drawing/2014/main" id="{97BA7549-3EF2-2BA6-6062-0320721B4D06}"/>
              </a:ext>
            </a:extLst>
          </p:cNvPr>
          <p:cNvCxnSpPr>
            <a:cxnSpLocks/>
            <a:endCxn id="1040" idx="0"/>
          </p:cNvCxnSpPr>
          <p:nvPr/>
        </p:nvCxnSpPr>
        <p:spPr>
          <a:xfrm>
            <a:off x="8997417" y="3193927"/>
            <a:ext cx="1995559" cy="6265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4166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Example output </a:t>
            </a:r>
            <a:r>
              <a:rPr lang="fr-FR" b="1" dirty="0" err="1"/>
              <a:t>map</a:t>
            </a:r>
            <a:endParaRPr lang="en-GB" b="1"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pic>
        <p:nvPicPr>
          <p:cNvPr id="6" name="Picture 5">
            <a:extLst>
              <a:ext uri="{FF2B5EF4-FFF2-40B4-BE49-F238E27FC236}">
                <a16:creationId xmlns:a16="http://schemas.microsoft.com/office/drawing/2014/main" id="{3A1596A4-D1A6-057C-4E41-F701D7310ED4}"/>
              </a:ext>
            </a:extLst>
          </p:cNvPr>
          <p:cNvPicPr>
            <a:picLocks noChangeAspect="1"/>
          </p:cNvPicPr>
          <p:nvPr/>
        </p:nvPicPr>
        <p:blipFill>
          <a:blip r:embed="rId3"/>
          <a:stretch>
            <a:fillRect/>
          </a:stretch>
        </p:blipFill>
        <p:spPr>
          <a:xfrm>
            <a:off x="3902554" y="465787"/>
            <a:ext cx="8124250" cy="5798900"/>
          </a:xfrm>
          <a:prstGeom prst="rect">
            <a:avLst/>
          </a:prstGeom>
        </p:spPr>
      </p:pic>
      <p:pic>
        <p:nvPicPr>
          <p:cNvPr id="7" name="Picture 6">
            <a:extLst>
              <a:ext uri="{FF2B5EF4-FFF2-40B4-BE49-F238E27FC236}">
                <a16:creationId xmlns:a16="http://schemas.microsoft.com/office/drawing/2014/main" id="{087D99C2-9AF9-B222-6914-94F17E06551B}"/>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053527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Module </a:t>
            </a:r>
            <a:r>
              <a:rPr lang="en-GB" b="1" dirty="0"/>
              <a:t>Assessment</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10: EO data </a:t>
            </a:r>
            <a:r>
              <a:rPr lang="fr-FR" dirty="0" err="1"/>
              <a:t>sourcing</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pic>
        <p:nvPicPr>
          <p:cNvPr id="3" name="Picture 2">
            <a:extLst>
              <a:ext uri="{FF2B5EF4-FFF2-40B4-BE49-F238E27FC236}">
                <a16:creationId xmlns:a16="http://schemas.microsoft.com/office/drawing/2014/main" id="{1677F4FE-1A9E-A6D1-B7D3-B0C65B1D4794}"/>
              </a:ext>
            </a:extLst>
          </p:cNvPr>
          <p:cNvPicPr>
            <a:picLocks noChangeAspect="1"/>
          </p:cNvPicPr>
          <p:nvPr/>
        </p:nvPicPr>
        <p:blipFill rotWithShape="1">
          <a:blip r:embed="rId2">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F8C8B504-2659-4391-796E-AD074FD3A384}"/>
              </a:ext>
            </a:extLst>
          </p:cNvPr>
          <p:cNvSpPr txBox="1"/>
          <p:nvPr/>
        </p:nvSpPr>
        <p:spPr>
          <a:xfrm>
            <a:off x="2870111" y="280752"/>
            <a:ext cx="9316277" cy="6063198"/>
          </a:xfrm>
          <a:prstGeom prst="rect">
            <a:avLst/>
          </a:prstGeom>
          <a:noFill/>
        </p:spPr>
        <p:txBody>
          <a:bodyPr wrap="square" rtlCol="0">
            <a:spAutoFit/>
          </a:bodyPr>
          <a:lstStyle/>
          <a:p>
            <a:pPr marL="457200"/>
            <a:r>
              <a:rPr lang="en-GB" sz="1800" b="1" dirty="0">
                <a:effectLst/>
                <a:latin typeface="Arial" panose="020B0604020202020204" pitchFamily="34" charset="0"/>
                <a:ea typeface="Times New Roman" panose="02020603050405020304" pitchFamily="18" charset="0"/>
              </a:rPr>
              <a:t>GIS field data collection</a:t>
            </a:r>
            <a:r>
              <a:rPr lang="en-GB" sz="1800" dirty="0">
                <a:effectLst/>
                <a:latin typeface="Arial" panose="020B0604020202020204" pitchFamily="34" charset="0"/>
                <a:ea typeface="Times New Roman" panose="02020603050405020304" pitchFamily="18" charset="0"/>
              </a:rPr>
              <a:t> (c.1000 words). </a:t>
            </a:r>
            <a:endParaRPr lang="en-GB" sz="1800" dirty="0">
              <a:effectLst/>
              <a:latin typeface="Times New Roman" panose="02020603050405020304" pitchFamily="18" charset="0"/>
              <a:ea typeface="Times New Roman" panose="02020603050405020304" pitchFamily="18" charset="0"/>
            </a:endParaRPr>
          </a:p>
          <a:p>
            <a:pPr marL="457200"/>
            <a:r>
              <a:rPr lang="en-GB" sz="1800" b="1" i="1" dirty="0">
                <a:effectLst/>
                <a:latin typeface="Arial" panose="020B0604020202020204" pitchFamily="34" charset="0"/>
                <a:ea typeface="Times New Roman" panose="02020603050405020304" pitchFamily="18" charset="0"/>
              </a:rPr>
              <a:t>Submission date: 20th March</a:t>
            </a:r>
          </a:p>
          <a:p>
            <a:pPr marL="457200"/>
            <a:endParaRPr lang="en-GB" b="1" i="1" dirty="0">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Using GIS field data collection methods (covered within the lecture series), collect field data for a specific </a:t>
            </a:r>
            <a:r>
              <a:rPr lang="en-GB" sz="1800" i="1" dirty="0">
                <a:effectLst/>
                <a:latin typeface="Arial" panose="020B0604020202020204" pitchFamily="34" charset="0"/>
                <a:ea typeface="Times New Roman" panose="02020603050405020304" pitchFamily="18" charset="0"/>
              </a:rPr>
              <a:t>managed</a:t>
            </a:r>
            <a:r>
              <a:rPr lang="en-GB" sz="1800" dirty="0">
                <a:effectLst/>
                <a:latin typeface="Arial" panose="020B0604020202020204" pitchFamily="34" charset="0"/>
                <a:ea typeface="Times New Roman" panose="02020603050405020304" pitchFamily="18" charset="0"/>
              </a:rPr>
              <a:t> site of your choice. Please ensure to confirm the chosen site with your tutor prior to data collection. The site must be accessible, and have existing management in place (which should be reviewed as part of the site selection process). It can also not be too large in scale (e.g. would not be expected to choose the entirety of the </a:t>
            </a:r>
            <a:r>
              <a:rPr lang="en-GB" sz="1800" dirty="0" err="1">
                <a:effectLst/>
                <a:latin typeface="Arial" panose="020B0604020202020204" pitchFamily="34" charset="0"/>
                <a:ea typeface="Times New Roman" panose="02020603050405020304" pitchFamily="18" charset="0"/>
              </a:rPr>
              <a:t>Bannau</a:t>
            </a:r>
            <a:r>
              <a:rPr lang="en-GB" sz="1800" dirty="0">
                <a:effectLst/>
                <a:latin typeface="Arial" panose="020B0604020202020204" pitchFamily="34" charset="0"/>
                <a:ea typeface="Times New Roman" panose="02020603050405020304" pitchFamily="18" charset="0"/>
              </a:rPr>
              <a:t> Brycheiniog National Park, or all of the Gower AONB, however you may choose one managed site within these areas).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Suggestions for field data collection include (but are not limited to):</a:t>
            </a:r>
            <a:endParaRPr lang="en-GB" sz="1800" dirty="0">
              <a:effectLst/>
              <a:latin typeface="Times New Roman" panose="02020603050405020304" pitchFamily="18" charset="0"/>
              <a:ea typeface="Times New Roman" panose="02020603050405020304" pitchFamily="18" charset="0"/>
            </a:endParaRPr>
          </a:p>
          <a:p>
            <a:pPr marL="800100" lvl="1" indent="-342900">
              <a:buFont typeface="Symbol" panose="05050102010706020507" pitchFamily="18" charset="2"/>
              <a:buChar char=""/>
            </a:pPr>
            <a:r>
              <a:rPr lang="en-GB" sz="1400" dirty="0">
                <a:effectLst/>
                <a:latin typeface="Arial" panose="020B0604020202020204" pitchFamily="34" charset="0"/>
                <a:ea typeface="Times New Roman" panose="02020603050405020304" pitchFamily="18" charset="0"/>
              </a:rPr>
              <a:t>Polygons: habitat or building extents</a:t>
            </a:r>
            <a:endParaRPr lang="en-GB" sz="1400" dirty="0">
              <a:effectLst/>
              <a:latin typeface="Times New Roman" panose="02020603050405020304" pitchFamily="18" charset="0"/>
              <a:ea typeface="Times New Roman" panose="02020603050405020304" pitchFamily="18" charset="0"/>
            </a:endParaRPr>
          </a:p>
          <a:p>
            <a:pPr marL="800100" lvl="1" indent="-342900">
              <a:buFont typeface="Symbol" panose="05050102010706020507" pitchFamily="18" charset="2"/>
              <a:buChar char=""/>
            </a:pPr>
            <a:r>
              <a:rPr lang="en-GB" sz="1400" dirty="0">
                <a:effectLst/>
                <a:latin typeface="Arial" panose="020B0604020202020204" pitchFamily="34" charset="0"/>
                <a:ea typeface="Times New Roman" panose="02020603050405020304" pitchFamily="18" charset="0"/>
              </a:rPr>
              <a:t>Linear features: paths / streams, or transects</a:t>
            </a:r>
            <a:endParaRPr lang="en-GB" sz="1400" dirty="0">
              <a:effectLst/>
              <a:latin typeface="Times New Roman" panose="02020603050405020304" pitchFamily="18" charset="0"/>
              <a:ea typeface="Times New Roman" panose="02020603050405020304" pitchFamily="18" charset="0"/>
            </a:endParaRPr>
          </a:p>
          <a:p>
            <a:pPr marL="800100" lvl="1" indent="-342900">
              <a:buFont typeface="Symbol" panose="05050102010706020507" pitchFamily="18" charset="2"/>
              <a:buChar char=""/>
            </a:pPr>
            <a:r>
              <a:rPr lang="en-GB" sz="1400" dirty="0">
                <a:effectLst/>
                <a:latin typeface="Arial" panose="020B0604020202020204" pitchFamily="34" charset="0"/>
                <a:ea typeface="Times New Roman" panose="02020603050405020304" pitchFamily="18" charset="0"/>
              </a:rPr>
              <a:t>Point features: discrete singular features such as lone trees, areas of disturbance, important species siting, etc.</a:t>
            </a:r>
            <a:endParaRPr lang="en-GB" sz="1400" dirty="0">
              <a:effectLst/>
              <a:latin typeface="Times New Roman" panose="02020603050405020304" pitchFamily="18" charset="0"/>
              <a:ea typeface="Times New Roman" panose="02020603050405020304" pitchFamily="18" charset="0"/>
            </a:endParaRPr>
          </a:p>
          <a:p>
            <a:pPr marL="914400" lvl="1"/>
            <a:endParaRPr lang="en-GB" sz="1600" dirty="0">
              <a:latin typeface="Times New Roman" panose="02020603050405020304" pitchFamily="18" charset="0"/>
              <a:ea typeface="Times New Roman" panose="02020603050405020304" pitchFamily="18" charset="0"/>
            </a:endParaRPr>
          </a:p>
          <a:p>
            <a:pPr marL="914400" lvl="1"/>
            <a:endParaRPr lang="en-GB" sz="1600" dirty="0">
              <a:effectLst/>
              <a:latin typeface="Times New Roman" panose="02020603050405020304" pitchFamily="18" charset="0"/>
              <a:ea typeface="Times New Roman" panose="02020603050405020304" pitchFamily="18" charset="0"/>
            </a:endParaRPr>
          </a:p>
          <a:p>
            <a:pPr marL="914400" lvl="1"/>
            <a:endParaRPr lang="en-GB" sz="1600" dirty="0">
              <a:effectLst/>
              <a:latin typeface="Times New Roman" panose="02020603050405020304" pitchFamily="18" charset="0"/>
              <a:ea typeface="Times New Roman" panose="02020603050405020304" pitchFamily="18" charset="0"/>
            </a:endParaRPr>
          </a:p>
          <a:p>
            <a:pPr marL="914400" lvl="1"/>
            <a:endParaRPr lang="en-GB" sz="1600" dirty="0">
              <a:effectLst/>
              <a:latin typeface="Times New Roman" panose="02020603050405020304" pitchFamily="18" charset="0"/>
              <a:ea typeface="Times New Roman" panose="02020603050405020304" pitchFamily="18" charset="0"/>
            </a:endParaRPr>
          </a:p>
          <a:p>
            <a:pPr marL="800100" lvl="1" indent="-342900">
              <a:buFont typeface="Symbol" panose="05050102010706020507" pitchFamily="18" charset="2"/>
              <a:buChar char=""/>
            </a:pPr>
            <a:r>
              <a:rPr lang="en-GB" sz="1400" dirty="0">
                <a:effectLst/>
                <a:latin typeface="Arial" panose="020B0604020202020204" pitchFamily="34" charset="0"/>
                <a:ea typeface="Times New Roman" panose="02020603050405020304" pitchFamily="18" charset="0"/>
              </a:rPr>
              <a:t>A site description, including reason for selecting the site</a:t>
            </a:r>
            <a:endParaRPr lang="en-GB" sz="1400" dirty="0">
              <a:effectLst/>
              <a:latin typeface="Times New Roman" panose="02020603050405020304" pitchFamily="18" charset="0"/>
              <a:ea typeface="Times New Roman" panose="02020603050405020304" pitchFamily="18" charset="0"/>
            </a:endParaRPr>
          </a:p>
          <a:p>
            <a:pPr marL="800100" lvl="1" indent="-342900">
              <a:buFont typeface="Symbol" panose="05050102010706020507" pitchFamily="18" charset="2"/>
              <a:buChar char=""/>
            </a:pPr>
            <a:r>
              <a:rPr lang="en-GB" sz="1400" dirty="0">
                <a:effectLst/>
                <a:latin typeface="Arial" panose="020B0604020202020204" pitchFamily="34" charset="0"/>
                <a:ea typeface="Times New Roman" panose="02020603050405020304" pitchFamily="18" charset="0"/>
              </a:rPr>
              <a:t>A description of the GIS data collected, the process used, and reasons for the chosen method. Note you may digitise some features via desktop analysis, but the distinction between features digitised and those collected in the field must be made clear and justification for chosen method explained in the write up for this component.</a:t>
            </a:r>
            <a:endParaRPr lang="en-GB" sz="14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AFE4EB43-5DBB-1A99-3357-33FF26F71BB2}"/>
              </a:ext>
            </a:extLst>
          </p:cNvPr>
          <p:cNvSpPr txBox="1"/>
          <p:nvPr/>
        </p:nvSpPr>
        <p:spPr>
          <a:xfrm>
            <a:off x="3281007" y="4272676"/>
            <a:ext cx="8700052" cy="923330"/>
          </a:xfrm>
          <a:prstGeom prst="rect">
            <a:avLst/>
          </a:prstGeom>
          <a:noFill/>
        </p:spPr>
        <p:txBody>
          <a:bodyPr wrap="square">
            <a:spAutoFit/>
          </a:bodyPr>
          <a:lstStyle/>
          <a:p>
            <a:r>
              <a:rPr lang="en-GB" dirty="0"/>
              <a:t>It is recommended that you collect points of interest for subsequent analysis in the next component. </a:t>
            </a:r>
          </a:p>
          <a:p>
            <a:r>
              <a:rPr lang="en-GB" dirty="0"/>
              <a:t>For this component, be sure to include:</a:t>
            </a:r>
          </a:p>
        </p:txBody>
      </p:sp>
    </p:spTree>
    <p:extLst>
      <p:ext uri="{BB962C8B-B14F-4D97-AF65-F5344CB8AC3E}">
        <p14:creationId xmlns:p14="http://schemas.microsoft.com/office/powerpoint/2010/main" val="7041248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251642" y="1043044"/>
            <a:ext cx="8768181" cy="4585871"/>
          </a:xfrm>
          <a:prstGeom prst="rect">
            <a:avLst/>
          </a:prstGeom>
          <a:noFill/>
        </p:spPr>
        <p:txBody>
          <a:bodyPr wrap="square" rtlCol="0">
            <a:spAutoFit/>
          </a:bodyPr>
          <a:lstStyle/>
          <a:p>
            <a:r>
              <a:rPr lang="en-GB" sz="2400" dirty="0"/>
              <a:t>The next lecture will cover:</a:t>
            </a:r>
          </a:p>
          <a:p>
            <a:endParaRPr lang="en-GB" sz="2400" dirty="0"/>
          </a:p>
          <a:p>
            <a:pPr algn="ctr"/>
            <a:r>
              <a:rPr lang="en-GB" sz="2800" dirty="0"/>
              <a:t>Spatial intersection tools</a:t>
            </a:r>
          </a:p>
          <a:p>
            <a:endParaRPr lang="en-GB" sz="2400" dirty="0"/>
          </a:p>
          <a:p>
            <a:r>
              <a:rPr lang="en-GB" sz="2400" dirty="0"/>
              <a:t>Suggested activities: </a:t>
            </a:r>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Produce maps for generated / derived assignment data layers</a:t>
            </a:r>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Use the QGIS user manual to guide the process: </a:t>
            </a:r>
            <a:r>
              <a:rPr lang="en-GB" sz="2400" dirty="0">
                <a:hlinkClick r:id="rId3"/>
              </a:rPr>
              <a:t>https://docs.qgis.org/3.28/en/docs/user_manual/print_composer/index.html</a:t>
            </a:r>
            <a:endParaRPr lang="en-GB" sz="2400" dirty="0"/>
          </a:p>
          <a:p>
            <a:pPr lvl="1"/>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12: Map Creation</a:t>
            </a:r>
          </a:p>
        </p:txBody>
      </p:sp>
      <p:pic>
        <p:nvPicPr>
          <p:cNvPr id="6" name="Picture 5">
            <a:extLst>
              <a:ext uri="{FF2B5EF4-FFF2-40B4-BE49-F238E27FC236}">
                <a16:creationId xmlns:a16="http://schemas.microsoft.com/office/drawing/2014/main" id="{937A08D5-A64E-C812-C5AE-734362AD3D55}"/>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06327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a:t>Any questions?</a:t>
            </a:r>
          </a:p>
          <a:p>
            <a:endParaRPr lang="en-GB" sz="2400"/>
          </a:p>
          <a:p>
            <a:r>
              <a:rPr lang="en-GB" sz="2400"/>
              <a:t>Please contact via: </a:t>
            </a:r>
          </a:p>
          <a:p>
            <a:r>
              <a:rPr lang="en-GB" sz="2400"/>
              <a:t>Email:		</a:t>
            </a:r>
            <a:r>
              <a:rPr lang="en-GB">
                <a:hlinkClick r:id="rId3"/>
              </a:rPr>
              <a:t>a.cunningham@uwtsd.ac.uk</a:t>
            </a:r>
            <a:endParaRPr lang="en-GB"/>
          </a:p>
          <a:p>
            <a:r>
              <a:rPr lang="en-GB" sz="2400"/>
              <a:t>Teams:		</a:t>
            </a:r>
            <a:r>
              <a:rPr lang="en-GB" sz="1400"/>
              <a:t>“ACNA6003_GIS_and_RS_2023_24_GRP”</a:t>
            </a:r>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12: Map Creation</a:t>
            </a:r>
          </a:p>
        </p:txBody>
      </p:sp>
      <p:pic>
        <p:nvPicPr>
          <p:cNvPr id="6" name="Picture 5">
            <a:extLst>
              <a:ext uri="{FF2B5EF4-FFF2-40B4-BE49-F238E27FC236}">
                <a16:creationId xmlns:a16="http://schemas.microsoft.com/office/drawing/2014/main" id="{427740B0-2940-4461-CE91-0177B3712780}"/>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1909</Words>
  <Application>Microsoft Office PowerPoint</Application>
  <PresentationFormat>Widescreen</PresentationFormat>
  <Paragraphs>269</Paragraphs>
  <Slides>19</Slides>
  <Notes>17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Calibri Light</vt:lpstr>
      <vt:lpstr>Corbel</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2025-02-03T21:26:03Z</dcterms:modified>
</cp:coreProperties>
</file>