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8"/>
  </p:notesMasterIdLst>
  <p:sldIdLst>
    <p:sldId id="256" r:id="rId2"/>
    <p:sldId id="257" r:id="rId3"/>
    <p:sldId id="258" r:id="rId4"/>
    <p:sldId id="259" r:id="rId5"/>
    <p:sldId id="261" r:id="rId6"/>
    <p:sldId id="260"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9FCFC5C-3CFB-3D42-8179-129C5C72B675}" v="1" dt="2026-05-12T08:41:18.20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olly Fletcher-Jones (2520273)" userId="S::2520273@student.uwtsd.ac.uk::dcb943c4-e78b-4647-8f1c-c5bb8802ec53" providerId="AD" clId="Web-{D8BF3844-4FDD-478A-243E-B9CDD5B4A286}"/>
    <pc:docChg chg="addSld modSld sldOrd">
      <pc:chgData name="Molly Fletcher-Jones (2520273)" userId="S::2520273@student.uwtsd.ac.uk::dcb943c4-e78b-4647-8f1c-c5bb8802ec53" providerId="AD" clId="Web-{D8BF3844-4FDD-478A-243E-B9CDD5B4A286}" dt="2026-05-04T13:54:58.331" v="1104" actId="20577"/>
      <pc:docMkLst>
        <pc:docMk/>
      </pc:docMkLst>
      <pc:sldChg chg="addSp delSp modSp modNotes">
        <pc:chgData name="Molly Fletcher-Jones (2520273)" userId="S::2520273@student.uwtsd.ac.uk::dcb943c4-e78b-4647-8f1c-c5bb8802ec53" providerId="AD" clId="Web-{D8BF3844-4FDD-478A-243E-B9CDD5B4A286}" dt="2026-05-04T13:23:50.132" v="372"/>
        <pc:sldMkLst>
          <pc:docMk/>
          <pc:sldMk cId="109857222" sldId="256"/>
        </pc:sldMkLst>
        <pc:spChg chg="mod">
          <ac:chgData name="Molly Fletcher-Jones (2520273)" userId="S::2520273@student.uwtsd.ac.uk::dcb943c4-e78b-4647-8f1c-c5bb8802ec53" providerId="AD" clId="Web-{D8BF3844-4FDD-478A-243E-B9CDD5B4A286}" dt="2026-05-04T13:07:27.018" v="13" actId="20577"/>
          <ac:spMkLst>
            <pc:docMk/>
            <pc:sldMk cId="109857222" sldId="256"/>
            <ac:spMk id="2" creationId="{00000000-0000-0000-0000-000000000000}"/>
          </ac:spMkLst>
        </pc:spChg>
      </pc:sldChg>
      <pc:sldChg chg="addSp delSp modSp new modNotes">
        <pc:chgData name="Molly Fletcher-Jones (2520273)" userId="S::2520273@student.uwtsd.ac.uk::dcb943c4-e78b-4647-8f1c-c5bb8802ec53" providerId="AD" clId="Web-{D8BF3844-4FDD-478A-243E-B9CDD5B4A286}" dt="2026-05-04T13:23:31.693" v="363"/>
        <pc:sldMkLst>
          <pc:docMk/>
          <pc:sldMk cId="2320548567" sldId="257"/>
        </pc:sldMkLst>
        <pc:spChg chg="add mod">
          <ac:chgData name="Molly Fletcher-Jones (2520273)" userId="S::2520273@student.uwtsd.ac.uk::dcb943c4-e78b-4647-8f1c-c5bb8802ec53" providerId="AD" clId="Web-{D8BF3844-4FDD-478A-243E-B9CDD5B4A286}" dt="2026-05-04T13:17:26.406" v="229"/>
          <ac:spMkLst>
            <pc:docMk/>
            <pc:sldMk cId="2320548567" sldId="257"/>
            <ac:spMk id="4" creationId="{9385F673-1039-7A32-1EEF-F663607426A3}"/>
          </ac:spMkLst>
        </pc:spChg>
        <pc:spChg chg="add mod">
          <ac:chgData name="Molly Fletcher-Jones (2520273)" userId="S::2520273@student.uwtsd.ac.uk::dcb943c4-e78b-4647-8f1c-c5bb8802ec53" providerId="AD" clId="Web-{D8BF3844-4FDD-478A-243E-B9CDD5B4A286}" dt="2026-05-04T13:17:14.859" v="227"/>
          <ac:spMkLst>
            <pc:docMk/>
            <pc:sldMk cId="2320548567" sldId="257"/>
            <ac:spMk id="6" creationId="{74BB274B-8BCD-79BC-CBC5-673783A6E3C2}"/>
          </ac:spMkLst>
        </pc:spChg>
        <pc:spChg chg="add mod">
          <ac:chgData name="Molly Fletcher-Jones (2520273)" userId="S::2520273@student.uwtsd.ac.uk::dcb943c4-e78b-4647-8f1c-c5bb8802ec53" providerId="AD" clId="Web-{D8BF3844-4FDD-478A-243E-B9CDD5B4A286}" dt="2026-05-04T13:17:17.906" v="228"/>
          <ac:spMkLst>
            <pc:docMk/>
            <pc:sldMk cId="2320548567" sldId="257"/>
            <ac:spMk id="7" creationId="{4D4E3362-1EBE-3D07-D7D0-2DBF75B4364D}"/>
          </ac:spMkLst>
        </pc:spChg>
        <pc:spChg chg="add mod">
          <ac:chgData name="Molly Fletcher-Jones (2520273)" userId="S::2520273@student.uwtsd.ac.uk::dcb943c4-e78b-4647-8f1c-c5bb8802ec53" providerId="AD" clId="Web-{D8BF3844-4FDD-478A-243E-B9CDD5B4A286}" dt="2026-05-04T13:17:08.515" v="226"/>
          <ac:spMkLst>
            <pc:docMk/>
            <pc:sldMk cId="2320548567" sldId="257"/>
            <ac:spMk id="8" creationId="{DFF0B76C-0C42-235E-1E0E-D404497C455A}"/>
          </ac:spMkLst>
        </pc:spChg>
        <pc:picChg chg="add mod">
          <ac:chgData name="Molly Fletcher-Jones (2520273)" userId="S::2520273@student.uwtsd.ac.uk::dcb943c4-e78b-4647-8f1c-c5bb8802ec53" providerId="AD" clId="Web-{D8BF3844-4FDD-478A-243E-B9CDD5B4A286}" dt="2026-05-04T13:16:52.875" v="224" actId="1076"/>
          <ac:picMkLst>
            <pc:docMk/>
            <pc:sldMk cId="2320548567" sldId="257"/>
            <ac:picMk id="9" creationId="{491045BC-8F87-57BE-669C-E8EE591C37D5}"/>
          </ac:picMkLst>
        </pc:picChg>
        <pc:picChg chg="add mod">
          <ac:chgData name="Molly Fletcher-Jones (2520273)" userId="S::2520273@student.uwtsd.ac.uk::dcb943c4-e78b-4647-8f1c-c5bb8802ec53" providerId="AD" clId="Web-{D8BF3844-4FDD-478A-243E-B9CDD5B4A286}" dt="2026-05-04T13:16:50.328" v="223" actId="1076"/>
          <ac:picMkLst>
            <pc:docMk/>
            <pc:sldMk cId="2320548567" sldId="257"/>
            <ac:picMk id="10" creationId="{50137FFB-F6FF-4DC5-198C-F3BF6FDCCDE5}"/>
          </ac:picMkLst>
        </pc:picChg>
        <pc:picChg chg="add mod">
          <ac:chgData name="Molly Fletcher-Jones (2520273)" userId="S::2520273@student.uwtsd.ac.uk::dcb943c4-e78b-4647-8f1c-c5bb8802ec53" providerId="AD" clId="Web-{D8BF3844-4FDD-478A-243E-B9CDD5B4A286}" dt="2026-05-04T13:16:47.625" v="222" actId="1076"/>
          <ac:picMkLst>
            <pc:docMk/>
            <pc:sldMk cId="2320548567" sldId="257"/>
            <ac:picMk id="11" creationId="{C160ADA1-DB1F-93E4-121F-EADA67ED201A}"/>
          </ac:picMkLst>
        </pc:picChg>
      </pc:sldChg>
      <pc:sldChg chg="addSp delSp modSp new mod setBg modNotes">
        <pc:chgData name="Molly Fletcher-Jones (2520273)" userId="S::2520273@student.uwtsd.ac.uk::dcb943c4-e78b-4647-8f1c-c5bb8802ec53" providerId="AD" clId="Web-{D8BF3844-4FDD-478A-243E-B9CDD5B4A286}" dt="2026-05-04T13:38:22.033" v="822"/>
        <pc:sldMkLst>
          <pc:docMk/>
          <pc:sldMk cId="1342873050" sldId="258"/>
        </pc:sldMkLst>
        <pc:spChg chg="add">
          <ac:chgData name="Molly Fletcher-Jones (2520273)" userId="S::2520273@student.uwtsd.ac.uk::dcb943c4-e78b-4647-8f1c-c5bb8802ec53" providerId="AD" clId="Web-{D8BF3844-4FDD-478A-243E-B9CDD5B4A286}" dt="2026-05-04T13:24:38.165" v="373"/>
          <ac:spMkLst>
            <pc:docMk/>
            <pc:sldMk cId="1342873050" sldId="258"/>
            <ac:spMk id="8" creationId="{C9A36457-A5F4-4103-A443-02581C09185B}"/>
          </ac:spMkLst>
        </pc:spChg>
        <pc:spChg chg="add mod">
          <ac:chgData name="Molly Fletcher-Jones (2520273)" userId="S::2520273@student.uwtsd.ac.uk::dcb943c4-e78b-4647-8f1c-c5bb8802ec53" providerId="AD" clId="Web-{D8BF3844-4FDD-478A-243E-B9CDD5B4A286}" dt="2026-05-04T13:31:02.219" v="527" actId="20577"/>
          <ac:spMkLst>
            <pc:docMk/>
            <pc:sldMk cId="1342873050" sldId="258"/>
            <ac:spMk id="9" creationId="{0AAF81F3-128A-2659-DBFA-560415478E63}"/>
          </ac:spMkLst>
        </pc:spChg>
        <pc:spChg chg="add">
          <ac:chgData name="Molly Fletcher-Jones (2520273)" userId="S::2520273@student.uwtsd.ac.uk::dcb943c4-e78b-4647-8f1c-c5bb8802ec53" providerId="AD" clId="Web-{D8BF3844-4FDD-478A-243E-B9CDD5B4A286}" dt="2026-05-04T13:24:38.165" v="373"/>
          <ac:spMkLst>
            <pc:docMk/>
            <pc:sldMk cId="1342873050" sldId="258"/>
            <ac:spMk id="10" creationId="{DC5FB7E8-B636-40FA-BE8D-48145C0F5C57}"/>
          </ac:spMkLst>
        </pc:spChg>
        <pc:spChg chg="add mod">
          <ac:chgData name="Molly Fletcher-Jones (2520273)" userId="S::2520273@student.uwtsd.ac.uk::dcb943c4-e78b-4647-8f1c-c5bb8802ec53" providerId="AD" clId="Web-{D8BF3844-4FDD-478A-243E-B9CDD5B4A286}" dt="2026-05-04T13:34:49.003" v="674" actId="1076"/>
          <ac:spMkLst>
            <pc:docMk/>
            <pc:sldMk cId="1342873050" sldId="258"/>
            <ac:spMk id="11" creationId="{A7A22575-93A6-4597-84F8-518B7DF39E1A}"/>
          </ac:spMkLst>
        </pc:spChg>
        <pc:spChg chg="add">
          <ac:chgData name="Molly Fletcher-Jones (2520273)" userId="S::2520273@student.uwtsd.ac.uk::dcb943c4-e78b-4647-8f1c-c5bb8802ec53" providerId="AD" clId="Web-{D8BF3844-4FDD-478A-243E-B9CDD5B4A286}" dt="2026-05-04T13:24:38.165" v="373"/>
          <ac:spMkLst>
            <pc:docMk/>
            <pc:sldMk cId="1342873050" sldId="258"/>
            <ac:spMk id="12" creationId="{142DCE2C-2863-46FA-9BE7-24365A24D9BA}"/>
          </ac:spMkLst>
        </pc:spChg>
        <pc:spChg chg="add mod">
          <ac:chgData name="Molly Fletcher-Jones (2520273)" userId="S::2520273@student.uwtsd.ac.uk::dcb943c4-e78b-4647-8f1c-c5bb8802ec53" providerId="AD" clId="Web-{D8BF3844-4FDD-478A-243E-B9CDD5B4A286}" dt="2026-05-04T13:34:41.316" v="673" actId="20577"/>
          <ac:spMkLst>
            <pc:docMk/>
            <pc:sldMk cId="1342873050" sldId="258"/>
            <ac:spMk id="13" creationId="{DAE580CA-E9EF-485F-CE77-20968AE9D656}"/>
          </ac:spMkLst>
        </pc:spChg>
        <pc:picChg chg="add mod">
          <ac:chgData name="Molly Fletcher-Jones (2520273)" userId="S::2520273@student.uwtsd.ac.uk::dcb943c4-e78b-4647-8f1c-c5bb8802ec53" providerId="AD" clId="Web-{D8BF3844-4FDD-478A-243E-B9CDD5B4A286}" dt="2026-05-04T13:26:29.074" v="402" actId="1076"/>
          <ac:picMkLst>
            <pc:docMk/>
            <pc:sldMk cId="1342873050" sldId="258"/>
            <ac:picMk id="6" creationId="{4A122AED-61A1-A669-0FB8-31E86B9FAE0B}"/>
          </ac:picMkLst>
        </pc:picChg>
        <pc:picChg chg="add mod">
          <ac:chgData name="Molly Fletcher-Jones (2520273)" userId="S::2520273@student.uwtsd.ac.uk::dcb943c4-e78b-4647-8f1c-c5bb8802ec53" providerId="AD" clId="Web-{D8BF3844-4FDD-478A-243E-B9CDD5B4A286}" dt="2026-05-04T13:27:58.451" v="408" actId="1076"/>
          <ac:picMkLst>
            <pc:docMk/>
            <pc:sldMk cId="1342873050" sldId="258"/>
            <ac:picMk id="7" creationId="{033D2D7F-4F1C-FC80-7589-49BE2A62FA52}"/>
          </ac:picMkLst>
        </pc:picChg>
      </pc:sldChg>
      <pc:sldChg chg="addSp delSp modSp new">
        <pc:chgData name="Molly Fletcher-Jones (2520273)" userId="S::2520273@student.uwtsd.ac.uk::dcb943c4-e78b-4647-8f1c-c5bb8802ec53" providerId="AD" clId="Web-{D8BF3844-4FDD-478A-243E-B9CDD5B4A286}" dt="2026-05-04T13:51:35.241" v="1058" actId="1076"/>
        <pc:sldMkLst>
          <pc:docMk/>
          <pc:sldMk cId="1069894440" sldId="259"/>
        </pc:sldMkLst>
        <pc:spChg chg="add mod">
          <ac:chgData name="Molly Fletcher-Jones (2520273)" userId="S::2520273@student.uwtsd.ac.uk::dcb943c4-e78b-4647-8f1c-c5bb8802ec53" providerId="AD" clId="Web-{D8BF3844-4FDD-478A-243E-B9CDD5B4A286}" dt="2026-05-04T13:51:29.694" v="1057" actId="20577"/>
          <ac:spMkLst>
            <pc:docMk/>
            <pc:sldMk cId="1069894440" sldId="259"/>
            <ac:spMk id="6" creationId="{CC00A354-54CE-2702-A5F5-871B2DD1CDC7}"/>
          </ac:spMkLst>
        </pc:spChg>
        <pc:spChg chg="add mod">
          <ac:chgData name="Molly Fletcher-Jones (2520273)" userId="S::2520273@student.uwtsd.ac.uk::dcb943c4-e78b-4647-8f1c-c5bb8802ec53" providerId="AD" clId="Web-{D8BF3844-4FDD-478A-243E-B9CDD5B4A286}" dt="2026-05-04T13:51:24.115" v="1056"/>
          <ac:spMkLst>
            <pc:docMk/>
            <pc:sldMk cId="1069894440" sldId="259"/>
            <ac:spMk id="8" creationId="{E16B7FA5-62AF-86BE-DFA5-DCAB6967F906}"/>
          </ac:spMkLst>
        </pc:spChg>
        <pc:spChg chg="add mod">
          <ac:chgData name="Molly Fletcher-Jones (2520273)" userId="S::2520273@student.uwtsd.ac.uk::dcb943c4-e78b-4647-8f1c-c5bb8802ec53" providerId="AD" clId="Web-{D8BF3844-4FDD-478A-243E-B9CDD5B4A286}" dt="2026-05-04T13:43:55.765" v="922" actId="1076"/>
          <ac:spMkLst>
            <pc:docMk/>
            <pc:sldMk cId="1069894440" sldId="259"/>
            <ac:spMk id="10" creationId="{8BB5B77B-4248-5FD5-2029-01DAFAEA8F7E}"/>
          </ac:spMkLst>
        </pc:spChg>
        <pc:spChg chg="add mod">
          <ac:chgData name="Molly Fletcher-Jones (2520273)" userId="S::2520273@student.uwtsd.ac.uk::dcb943c4-e78b-4647-8f1c-c5bb8802ec53" providerId="AD" clId="Web-{D8BF3844-4FDD-478A-243E-B9CDD5B4A286}" dt="2026-05-04T13:47:04.550" v="1032" actId="1076"/>
          <ac:spMkLst>
            <pc:docMk/>
            <pc:sldMk cId="1069894440" sldId="259"/>
            <ac:spMk id="13" creationId="{59A6219D-D5ED-E9DA-A099-23BD6AAE82DC}"/>
          </ac:spMkLst>
        </pc:spChg>
        <pc:spChg chg="add mod">
          <ac:chgData name="Molly Fletcher-Jones (2520273)" userId="S::2520273@student.uwtsd.ac.uk::dcb943c4-e78b-4647-8f1c-c5bb8802ec53" providerId="AD" clId="Web-{D8BF3844-4FDD-478A-243E-B9CDD5B4A286}" dt="2026-05-04T13:45:01.001" v="970" actId="20577"/>
          <ac:spMkLst>
            <pc:docMk/>
            <pc:sldMk cId="1069894440" sldId="259"/>
            <ac:spMk id="15" creationId="{618BFD69-99D1-1E5B-B2D4-27DC6043730B}"/>
          </ac:spMkLst>
        </pc:spChg>
        <pc:spChg chg="add mod">
          <ac:chgData name="Molly Fletcher-Jones (2520273)" userId="S::2520273@student.uwtsd.ac.uk::dcb943c4-e78b-4647-8f1c-c5bb8802ec53" providerId="AD" clId="Web-{D8BF3844-4FDD-478A-243E-B9CDD5B4A286}" dt="2026-05-04T13:45:58.861" v="1014" actId="20577"/>
          <ac:spMkLst>
            <pc:docMk/>
            <pc:sldMk cId="1069894440" sldId="259"/>
            <ac:spMk id="17" creationId="{63602AF5-897E-616F-8282-6982A53E48FC}"/>
          </ac:spMkLst>
        </pc:spChg>
        <pc:spChg chg="add mod">
          <ac:chgData name="Molly Fletcher-Jones (2520273)" userId="S::2520273@student.uwtsd.ac.uk::dcb943c4-e78b-4647-8f1c-c5bb8802ec53" providerId="AD" clId="Web-{D8BF3844-4FDD-478A-243E-B9CDD5B4A286}" dt="2026-05-04T13:51:21.256" v="1055"/>
          <ac:spMkLst>
            <pc:docMk/>
            <pc:sldMk cId="1069894440" sldId="259"/>
            <ac:spMk id="18" creationId="{086815B2-35AD-ECE7-26B7-B352D71EC644}"/>
          </ac:spMkLst>
        </pc:spChg>
        <pc:spChg chg="add mod">
          <ac:chgData name="Molly Fletcher-Jones (2520273)" userId="S::2520273@student.uwtsd.ac.uk::dcb943c4-e78b-4647-8f1c-c5bb8802ec53" providerId="AD" clId="Web-{D8BF3844-4FDD-478A-243E-B9CDD5B4A286}" dt="2026-05-04T13:51:09.318" v="1052"/>
          <ac:spMkLst>
            <pc:docMk/>
            <pc:sldMk cId="1069894440" sldId="259"/>
            <ac:spMk id="21" creationId="{963638E2-B2FA-80D5-7D76-35F6C6DE1AB5}"/>
          </ac:spMkLst>
        </pc:spChg>
        <pc:spChg chg="add mod">
          <ac:chgData name="Molly Fletcher-Jones (2520273)" userId="S::2520273@student.uwtsd.ac.uk::dcb943c4-e78b-4647-8f1c-c5bb8802ec53" providerId="AD" clId="Web-{D8BF3844-4FDD-478A-243E-B9CDD5B4A286}" dt="2026-05-04T13:51:13.787" v="1053"/>
          <ac:spMkLst>
            <pc:docMk/>
            <pc:sldMk cId="1069894440" sldId="259"/>
            <ac:spMk id="22" creationId="{DC7A1B2C-2789-F679-00D3-3B71E868AD64}"/>
          </ac:spMkLst>
        </pc:spChg>
        <pc:spChg chg="add mod ord">
          <ac:chgData name="Molly Fletcher-Jones (2520273)" userId="S::2520273@student.uwtsd.ac.uk::dcb943c4-e78b-4647-8f1c-c5bb8802ec53" providerId="AD" clId="Web-{D8BF3844-4FDD-478A-243E-B9CDD5B4A286}" dt="2026-05-04T13:51:35.241" v="1058" actId="1076"/>
          <ac:spMkLst>
            <pc:docMk/>
            <pc:sldMk cId="1069894440" sldId="259"/>
            <ac:spMk id="27" creationId="{64669713-1409-ADC2-14F1-5227ADA13BCE}"/>
          </ac:spMkLst>
        </pc:spChg>
        <pc:picChg chg="add mod">
          <ac:chgData name="Molly Fletcher-Jones (2520273)" userId="S::2520273@student.uwtsd.ac.uk::dcb943c4-e78b-4647-8f1c-c5bb8802ec53" providerId="AD" clId="Web-{D8BF3844-4FDD-478A-243E-B9CDD5B4A286}" dt="2026-05-04T13:48:09.176" v="1035" actId="1076"/>
          <ac:picMkLst>
            <pc:docMk/>
            <pc:sldMk cId="1069894440" sldId="259"/>
            <ac:picMk id="23" creationId="{6774296C-0392-6B3B-5E10-F039B258E8BB}"/>
          </ac:picMkLst>
        </pc:picChg>
        <pc:picChg chg="add mod">
          <ac:chgData name="Molly Fletcher-Jones (2520273)" userId="S::2520273@student.uwtsd.ac.uk::dcb943c4-e78b-4647-8f1c-c5bb8802ec53" providerId="AD" clId="Web-{D8BF3844-4FDD-478A-243E-B9CDD5B4A286}" dt="2026-05-04T13:49:05.395" v="1040" actId="1076"/>
          <ac:picMkLst>
            <pc:docMk/>
            <pc:sldMk cId="1069894440" sldId="259"/>
            <ac:picMk id="24" creationId="{0EB90FFA-64E5-B574-1DCB-EC91FDB02ABB}"/>
          </ac:picMkLst>
        </pc:picChg>
        <pc:picChg chg="add mod">
          <ac:chgData name="Molly Fletcher-Jones (2520273)" userId="S::2520273@student.uwtsd.ac.uk::dcb943c4-e78b-4647-8f1c-c5bb8802ec53" providerId="AD" clId="Web-{D8BF3844-4FDD-478A-243E-B9CDD5B4A286}" dt="2026-05-04T13:49:58.271" v="1046" actId="1076"/>
          <ac:picMkLst>
            <pc:docMk/>
            <pc:sldMk cId="1069894440" sldId="259"/>
            <ac:picMk id="25" creationId="{660E7032-FAAC-4507-F9F6-D461DA31B60D}"/>
          </ac:picMkLst>
        </pc:picChg>
        <pc:picChg chg="add mod">
          <ac:chgData name="Molly Fletcher-Jones (2520273)" userId="S::2520273@student.uwtsd.ac.uk::dcb943c4-e78b-4647-8f1c-c5bb8802ec53" providerId="AD" clId="Web-{D8BF3844-4FDD-478A-243E-B9CDD5B4A286}" dt="2026-05-04T13:50:29.943" v="1048" actId="1076"/>
          <ac:picMkLst>
            <pc:docMk/>
            <pc:sldMk cId="1069894440" sldId="259"/>
            <ac:picMk id="26" creationId="{5378F13F-E9D4-2B33-EC12-ADC5D046816C}"/>
          </ac:picMkLst>
        </pc:picChg>
      </pc:sldChg>
      <pc:sldChg chg="addSp delSp modSp new mod ord setBg">
        <pc:chgData name="Molly Fletcher-Jones (2520273)" userId="S::2520273@student.uwtsd.ac.uk::dcb943c4-e78b-4647-8f1c-c5bb8802ec53" providerId="AD" clId="Web-{D8BF3844-4FDD-478A-243E-B9CDD5B4A286}" dt="2026-05-04T13:54:51.862" v="1097"/>
        <pc:sldMkLst>
          <pc:docMk/>
          <pc:sldMk cId="1235685659" sldId="260"/>
        </pc:sldMkLst>
        <pc:spChg chg="mod">
          <ac:chgData name="Molly Fletcher-Jones (2520273)" userId="S::2520273@student.uwtsd.ac.uk::dcb943c4-e78b-4647-8f1c-c5bb8802ec53" providerId="AD" clId="Web-{D8BF3844-4FDD-478A-243E-B9CDD5B4A286}" dt="2026-05-04T13:54:44.752" v="1095" actId="20577"/>
          <ac:spMkLst>
            <pc:docMk/>
            <pc:sldMk cId="1235685659" sldId="260"/>
            <ac:spMk id="2" creationId="{43338D00-3DF6-A10F-81CA-012E8508D607}"/>
          </ac:spMkLst>
        </pc:spChg>
        <pc:spChg chg="add">
          <ac:chgData name="Molly Fletcher-Jones (2520273)" userId="S::2520273@student.uwtsd.ac.uk::dcb943c4-e78b-4647-8f1c-c5bb8802ec53" providerId="AD" clId="Web-{D8BF3844-4FDD-478A-243E-B9CDD5B4A286}" dt="2026-05-04T13:53:28.090" v="1079"/>
          <ac:spMkLst>
            <pc:docMk/>
            <pc:sldMk cId="1235685659" sldId="260"/>
            <ac:spMk id="12" creationId="{74751229-0244-4FBB-BED1-407467F4C951}"/>
          </ac:spMkLst>
        </pc:spChg>
        <pc:picChg chg="add">
          <ac:chgData name="Molly Fletcher-Jones (2520273)" userId="S::2520273@student.uwtsd.ac.uk::dcb943c4-e78b-4647-8f1c-c5bb8802ec53" providerId="AD" clId="Web-{D8BF3844-4FDD-478A-243E-B9CDD5B4A286}" dt="2026-05-04T13:53:28.090" v="1079"/>
          <ac:picMkLst>
            <pc:docMk/>
            <pc:sldMk cId="1235685659" sldId="260"/>
            <ac:picMk id="7" creationId="{447BEC41-DF4E-7FEE-5FA7-8437F735B14B}"/>
          </ac:picMkLst>
        </pc:picChg>
        <pc:picChg chg="add">
          <ac:chgData name="Molly Fletcher-Jones (2520273)" userId="S::2520273@student.uwtsd.ac.uk::dcb943c4-e78b-4647-8f1c-c5bb8802ec53" providerId="AD" clId="Web-{D8BF3844-4FDD-478A-243E-B9CDD5B4A286}" dt="2026-05-04T13:53:28.090" v="1079"/>
          <ac:picMkLst>
            <pc:docMk/>
            <pc:sldMk cId="1235685659" sldId="260"/>
            <ac:picMk id="9" creationId="{0701D80D-E147-4267-ACD6-0D651B8005A0}"/>
          </ac:picMkLst>
        </pc:picChg>
      </pc:sldChg>
      <pc:sldChg chg="modSp new">
        <pc:chgData name="Molly Fletcher-Jones (2520273)" userId="S::2520273@student.uwtsd.ac.uk::dcb943c4-e78b-4647-8f1c-c5bb8802ec53" providerId="AD" clId="Web-{D8BF3844-4FDD-478A-243E-B9CDD5B4A286}" dt="2026-05-04T13:54:58.331" v="1104" actId="20577"/>
        <pc:sldMkLst>
          <pc:docMk/>
          <pc:sldMk cId="617541260" sldId="261"/>
        </pc:sldMkLst>
        <pc:spChg chg="mod">
          <ac:chgData name="Molly Fletcher-Jones (2520273)" userId="S::2520273@student.uwtsd.ac.uk::dcb943c4-e78b-4647-8f1c-c5bb8802ec53" providerId="AD" clId="Web-{D8BF3844-4FDD-478A-243E-B9CDD5B4A286}" dt="2026-05-04T13:54:58.331" v="1104" actId="20577"/>
          <ac:spMkLst>
            <pc:docMk/>
            <pc:sldMk cId="617541260" sldId="261"/>
            <ac:spMk id="2" creationId="{BC28C466-0DD1-6964-727D-6F26638186C1}"/>
          </ac:spMkLst>
        </pc:spChg>
      </pc:sldChg>
    </pc:docChg>
  </pc:docChgLst>
  <pc:docChgLst>
    <pc:chgData name="Molly Fletcher-Jones (2520273)" userId="dcb943c4-e78b-4647-8f1c-c5bb8802ec53" providerId="ADAL" clId="{FD8E54B4-8ADB-4159-B615-5BB4D6807295}"/>
    <pc:docChg chg="modSld">
      <pc:chgData name="Molly Fletcher-Jones (2520273)" userId="dcb943c4-e78b-4647-8f1c-c5bb8802ec53" providerId="ADAL" clId="{FD8E54B4-8ADB-4159-B615-5BB4D6807295}" dt="2026-05-12T08:39:42.979" v="166" actId="20577"/>
      <pc:docMkLst>
        <pc:docMk/>
      </pc:docMkLst>
      <pc:sldChg chg="modSp mod">
        <pc:chgData name="Molly Fletcher-Jones (2520273)" userId="dcb943c4-e78b-4647-8f1c-c5bb8802ec53" providerId="ADAL" clId="{FD8E54B4-8ADB-4159-B615-5BB4D6807295}" dt="2026-05-12T08:39:02.277" v="148" actId="20577"/>
        <pc:sldMkLst>
          <pc:docMk/>
          <pc:sldMk cId="1069894440" sldId="259"/>
        </pc:sldMkLst>
        <pc:spChg chg="mod">
          <ac:chgData name="Molly Fletcher-Jones (2520273)" userId="dcb943c4-e78b-4647-8f1c-c5bb8802ec53" providerId="ADAL" clId="{FD8E54B4-8ADB-4159-B615-5BB4D6807295}" dt="2026-05-12T08:39:02.277" v="148" actId="20577"/>
          <ac:spMkLst>
            <pc:docMk/>
            <pc:sldMk cId="1069894440" sldId="259"/>
            <ac:spMk id="10" creationId="{8BB5B77B-4248-5FD5-2029-01DAFAEA8F7E}"/>
          </ac:spMkLst>
        </pc:spChg>
        <pc:spChg chg="mod">
          <ac:chgData name="Molly Fletcher-Jones (2520273)" userId="dcb943c4-e78b-4647-8f1c-c5bb8802ec53" providerId="ADAL" clId="{FD8E54B4-8ADB-4159-B615-5BB4D6807295}" dt="2026-05-08T13:22:55.984" v="1" actId="20577"/>
          <ac:spMkLst>
            <pc:docMk/>
            <pc:sldMk cId="1069894440" sldId="259"/>
            <ac:spMk id="15" creationId="{618BFD69-99D1-1E5B-B2D4-27DC6043730B}"/>
          </ac:spMkLst>
        </pc:spChg>
        <pc:spChg chg="mod">
          <ac:chgData name="Molly Fletcher-Jones (2520273)" userId="dcb943c4-e78b-4647-8f1c-c5bb8802ec53" providerId="ADAL" clId="{FD8E54B4-8ADB-4159-B615-5BB4D6807295}" dt="2026-05-12T08:38:47.010" v="147" actId="20577"/>
          <ac:spMkLst>
            <pc:docMk/>
            <pc:sldMk cId="1069894440" sldId="259"/>
            <ac:spMk id="17" creationId="{63602AF5-897E-616F-8282-6982A53E48FC}"/>
          </ac:spMkLst>
        </pc:spChg>
      </pc:sldChg>
      <pc:sldChg chg="modSp mod">
        <pc:chgData name="Molly Fletcher-Jones (2520273)" userId="dcb943c4-e78b-4647-8f1c-c5bb8802ec53" providerId="ADAL" clId="{FD8E54B4-8ADB-4159-B615-5BB4D6807295}" dt="2026-05-12T08:39:42.979" v="166" actId="20577"/>
        <pc:sldMkLst>
          <pc:docMk/>
          <pc:sldMk cId="1235685659" sldId="260"/>
        </pc:sldMkLst>
        <pc:spChg chg="mod">
          <ac:chgData name="Molly Fletcher-Jones (2520273)" userId="dcb943c4-e78b-4647-8f1c-c5bb8802ec53" providerId="ADAL" clId="{FD8E54B4-8ADB-4159-B615-5BB4D6807295}" dt="2026-05-12T08:39:42.979" v="166" actId="20577"/>
          <ac:spMkLst>
            <pc:docMk/>
            <pc:sldMk cId="1235685659" sldId="260"/>
            <ac:spMk id="2" creationId="{43338D00-3DF6-A10F-81CA-012E8508D607}"/>
          </ac:spMkLst>
        </pc:spChg>
      </pc:sldChg>
      <pc:sldChg chg="modSp mod">
        <pc:chgData name="Molly Fletcher-Jones (2520273)" userId="dcb943c4-e78b-4647-8f1c-c5bb8802ec53" providerId="ADAL" clId="{FD8E54B4-8ADB-4159-B615-5BB4D6807295}" dt="2026-05-12T08:38:07.077" v="126" actId="20577"/>
        <pc:sldMkLst>
          <pc:docMk/>
          <pc:sldMk cId="617541260" sldId="261"/>
        </pc:sldMkLst>
        <pc:spChg chg="mod">
          <ac:chgData name="Molly Fletcher-Jones (2520273)" userId="dcb943c4-e78b-4647-8f1c-c5bb8802ec53" providerId="ADAL" clId="{FD8E54B4-8ADB-4159-B615-5BB4D6807295}" dt="2026-05-12T08:38:07.077" v="126" actId="20577"/>
          <ac:spMkLst>
            <pc:docMk/>
            <pc:sldMk cId="617541260" sldId="261"/>
            <ac:spMk id="7" creationId="{A2BFF154-21F1-45FC-191D-48516D5B8E72}"/>
          </ac:spMkLst>
        </pc:spChg>
      </pc:sldChg>
    </pc:docChg>
  </pc:docChgLst>
  <pc:docChgLst>
    <pc:chgData name="Molly Fletcher-Jones (2520273)" userId="dcb943c4-e78b-4647-8f1c-c5bb8802ec53" providerId="ADAL" clId="{A3EE826F-CA8E-4B74-91C0-B6BFB50CCEC0}"/>
    <pc:docChg chg="undo custSel addSld delSld modSld">
      <pc:chgData name="Molly Fletcher-Jones (2520273)" userId="dcb943c4-e78b-4647-8f1c-c5bb8802ec53" providerId="ADAL" clId="{A3EE826F-CA8E-4B74-91C0-B6BFB50CCEC0}" dt="2026-05-12T09:09:17.749" v="4127" actId="20577"/>
      <pc:docMkLst>
        <pc:docMk/>
      </pc:docMkLst>
      <pc:sldChg chg="addSp modSp mod modNotesTx">
        <pc:chgData name="Molly Fletcher-Jones (2520273)" userId="dcb943c4-e78b-4647-8f1c-c5bb8802ec53" providerId="ADAL" clId="{A3EE826F-CA8E-4B74-91C0-B6BFB50CCEC0}" dt="2026-05-12T09:06:21.674" v="4120" actId="1076"/>
        <pc:sldMkLst>
          <pc:docMk/>
          <pc:sldMk cId="109857222" sldId="256"/>
        </pc:sldMkLst>
        <pc:spChg chg="mod">
          <ac:chgData name="Molly Fletcher-Jones (2520273)" userId="dcb943c4-e78b-4647-8f1c-c5bb8802ec53" providerId="ADAL" clId="{A3EE826F-CA8E-4B74-91C0-B6BFB50CCEC0}" dt="2026-05-12T08:41:18.204" v="3848" actId="113"/>
          <ac:spMkLst>
            <pc:docMk/>
            <pc:sldMk cId="109857222" sldId="256"/>
            <ac:spMk id="2" creationId="{00000000-0000-0000-0000-000000000000}"/>
          </ac:spMkLst>
        </pc:spChg>
        <pc:spChg chg="add mod">
          <ac:chgData name="Molly Fletcher-Jones (2520273)" userId="dcb943c4-e78b-4647-8f1c-c5bb8802ec53" providerId="ADAL" clId="{A3EE826F-CA8E-4B74-91C0-B6BFB50CCEC0}" dt="2026-05-12T09:04:35.524" v="4002" actId="20577"/>
          <ac:spMkLst>
            <pc:docMk/>
            <pc:sldMk cId="109857222" sldId="256"/>
            <ac:spMk id="4" creationId="{94739EF0-CDF2-7E1D-3341-B01D4C528782}"/>
          </ac:spMkLst>
        </pc:spChg>
        <pc:picChg chg="add mod">
          <ac:chgData name="Molly Fletcher-Jones (2520273)" userId="dcb943c4-e78b-4647-8f1c-c5bb8802ec53" providerId="ADAL" clId="{A3EE826F-CA8E-4B74-91C0-B6BFB50CCEC0}" dt="2026-05-12T09:04:13.268" v="3985" actId="14100"/>
          <ac:picMkLst>
            <pc:docMk/>
            <pc:sldMk cId="109857222" sldId="256"/>
            <ac:picMk id="3" creationId="{5B63DB75-7648-DCAB-BA1F-3F8D9A3359CD}"/>
          </ac:picMkLst>
        </pc:picChg>
        <pc:picChg chg="add mod">
          <ac:chgData name="Molly Fletcher-Jones (2520273)" userId="dcb943c4-e78b-4647-8f1c-c5bb8802ec53" providerId="ADAL" clId="{A3EE826F-CA8E-4B74-91C0-B6BFB50CCEC0}" dt="2026-05-12T09:06:21.674" v="4120" actId="1076"/>
          <ac:picMkLst>
            <pc:docMk/>
            <pc:sldMk cId="109857222" sldId="256"/>
            <ac:picMk id="5" creationId="{5AF242FB-CE0C-957D-7D1A-3E6E736642E0}"/>
          </ac:picMkLst>
        </pc:picChg>
      </pc:sldChg>
      <pc:sldChg chg="addSp delSp modSp mod modNotesTx">
        <pc:chgData name="Molly Fletcher-Jones (2520273)" userId="dcb943c4-e78b-4647-8f1c-c5bb8802ec53" providerId="ADAL" clId="{A3EE826F-CA8E-4B74-91C0-B6BFB50CCEC0}" dt="2026-05-12T09:02:54.585" v="3981" actId="20577"/>
        <pc:sldMkLst>
          <pc:docMk/>
          <pc:sldMk cId="2320548567" sldId="257"/>
        </pc:sldMkLst>
        <pc:spChg chg="add mod">
          <ac:chgData name="Molly Fletcher-Jones (2520273)" userId="dcb943c4-e78b-4647-8f1c-c5bb8802ec53" providerId="ADAL" clId="{A3EE826F-CA8E-4B74-91C0-B6BFB50CCEC0}" dt="2026-05-12T09:01:50.112" v="3914" actId="1076"/>
          <ac:spMkLst>
            <pc:docMk/>
            <pc:sldMk cId="2320548567" sldId="257"/>
            <ac:spMk id="13" creationId="{6040193F-6EE6-0E64-BED8-322DDD2F9085}"/>
          </ac:spMkLst>
        </pc:spChg>
        <pc:spChg chg="add mod">
          <ac:chgData name="Molly Fletcher-Jones (2520273)" userId="dcb943c4-e78b-4647-8f1c-c5bb8802ec53" providerId="ADAL" clId="{A3EE826F-CA8E-4B74-91C0-B6BFB50CCEC0}" dt="2026-05-12T09:02:23.562" v="3941" actId="14100"/>
          <ac:spMkLst>
            <pc:docMk/>
            <pc:sldMk cId="2320548567" sldId="257"/>
            <ac:spMk id="14" creationId="{C8871F8A-76CF-B5EA-3B9C-F334FDA1333A}"/>
          </ac:spMkLst>
        </pc:spChg>
        <pc:spChg chg="add mod">
          <ac:chgData name="Molly Fletcher-Jones (2520273)" userId="dcb943c4-e78b-4647-8f1c-c5bb8802ec53" providerId="ADAL" clId="{A3EE826F-CA8E-4B74-91C0-B6BFB50CCEC0}" dt="2026-05-12T09:02:54.585" v="3981" actId="20577"/>
          <ac:spMkLst>
            <pc:docMk/>
            <pc:sldMk cId="2320548567" sldId="257"/>
            <ac:spMk id="15" creationId="{B691FDCE-A3E6-F378-875C-D0DAA6536376}"/>
          </ac:spMkLst>
        </pc:spChg>
        <pc:picChg chg="add del mod">
          <ac:chgData name="Molly Fletcher-Jones (2520273)" userId="dcb943c4-e78b-4647-8f1c-c5bb8802ec53" providerId="ADAL" clId="{A3EE826F-CA8E-4B74-91C0-B6BFB50CCEC0}" dt="2026-05-12T08:59:23.576" v="3851" actId="478"/>
          <ac:picMkLst>
            <pc:docMk/>
            <pc:sldMk cId="2320548567" sldId="257"/>
            <ac:picMk id="2" creationId="{E63EF668-1D6E-699C-CA8C-CA9CF9302309}"/>
          </ac:picMkLst>
        </pc:picChg>
        <pc:picChg chg="add del mod">
          <ac:chgData name="Molly Fletcher-Jones (2520273)" userId="dcb943c4-e78b-4647-8f1c-c5bb8802ec53" providerId="ADAL" clId="{A3EE826F-CA8E-4B74-91C0-B6BFB50CCEC0}" dt="2026-05-12T08:59:23.576" v="3851" actId="478"/>
          <ac:picMkLst>
            <pc:docMk/>
            <pc:sldMk cId="2320548567" sldId="257"/>
            <ac:picMk id="3" creationId="{996D3B45-248A-98D4-B4F9-24859F273C25}"/>
          </ac:picMkLst>
        </pc:picChg>
        <pc:picChg chg="add mod">
          <ac:chgData name="Molly Fletcher-Jones (2520273)" userId="dcb943c4-e78b-4647-8f1c-c5bb8802ec53" providerId="ADAL" clId="{A3EE826F-CA8E-4B74-91C0-B6BFB50CCEC0}" dt="2026-05-12T08:59:45.188" v="3855" actId="1076"/>
          <ac:picMkLst>
            <pc:docMk/>
            <pc:sldMk cId="2320548567" sldId="257"/>
            <ac:picMk id="5" creationId="{95D0CC3E-3331-3F5E-131D-DDEB25DA47AC}"/>
          </ac:picMkLst>
        </pc:picChg>
        <pc:picChg chg="add mod">
          <ac:chgData name="Molly Fletcher-Jones (2520273)" userId="dcb943c4-e78b-4647-8f1c-c5bb8802ec53" providerId="ADAL" clId="{A3EE826F-CA8E-4B74-91C0-B6BFB50CCEC0}" dt="2026-05-12T09:00:03.087" v="3860" actId="1076"/>
          <ac:picMkLst>
            <pc:docMk/>
            <pc:sldMk cId="2320548567" sldId="257"/>
            <ac:picMk id="12" creationId="{FF33DF5E-F138-8E77-29D3-8BF9E114BBC9}"/>
          </ac:picMkLst>
        </pc:picChg>
      </pc:sldChg>
      <pc:sldChg chg="modNotesTx">
        <pc:chgData name="Molly Fletcher-Jones (2520273)" userId="dcb943c4-e78b-4647-8f1c-c5bb8802ec53" providerId="ADAL" clId="{A3EE826F-CA8E-4B74-91C0-B6BFB50CCEC0}" dt="2026-05-12T09:09:17.749" v="4127" actId="20577"/>
        <pc:sldMkLst>
          <pc:docMk/>
          <pc:sldMk cId="1342873050" sldId="258"/>
        </pc:sldMkLst>
      </pc:sldChg>
      <pc:sldChg chg="modNotesTx">
        <pc:chgData name="Molly Fletcher-Jones (2520273)" userId="dcb943c4-e78b-4647-8f1c-c5bb8802ec53" providerId="ADAL" clId="{A3EE826F-CA8E-4B74-91C0-B6BFB50CCEC0}" dt="2026-05-11T12:25:44.026" v="3828" actId="20577"/>
        <pc:sldMkLst>
          <pc:docMk/>
          <pc:sldMk cId="1069894440" sldId="259"/>
        </pc:sldMkLst>
      </pc:sldChg>
      <pc:sldChg chg="addSp delSp modSp add del mod modNotesTx">
        <pc:chgData name="Molly Fletcher-Jones (2520273)" userId="dcb943c4-e78b-4647-8f1c-c5bb8802ec53" providerId="ADAL" clId="{A3EE826F-CA8E-4B74-91C0-B6BFB50CCEC0}" dt="2026-05-11T12:22:49.794" v="3621" actId="21"/>
        <pc:sldMkLst>
          <pc:docMk/>
          <pc:sldMk cId="1235685659" sldId="260"/>
        </pc:sldMkLst>
        <pc:spChg chg="mod">
          <ac:chgData name="Molly Fletcher-Jones (2520273)" userId="dcb943c4-e78b-4647-8f1c-c5bb8802ec53" providerId="ADAL" clId="{A3EE826F-CA8E-4B74-91C0-B6BFB50CCEC0}" dt="2026-05-11T12:22:42.191" v="3620" actId="1076"/>
          <ac:spMkLst>
            <pc:docMk/>
            <pc:sldMk cId="1235685659" sldId="260"/>
            <ac:spMk id="2" creationId="{43338D00-3DF6-A10F-81CA-012E8508D607}"/>
          </ac:spMkLst>
        </pc:spChg>
        <pc:spChg chg="add del mod">
          <ac:chgData name="Molly Fletcher-Jones (2520273)" userId="dcb943c4-e78b-4647-8f1c-c5bb8802ec53" providerId="ADAL" clId="{A3EE826F-CA8E-4B74-91C0-B6BFB50CCEC0}" dt="2026-05-11T12:17:17.212" v="3218" actId="21"/>
          <ac:spMkLst>
            <pc:docMk/>
            <pc:sldMk cId="1235685659" sldId="260"/>
            <ac:spMk id="3" creationId="{FA6DFA54-BC54-DA7E-5D32-E740C6D369F9}"/>
          </ac:spMkLst>
        </pc:spChg>
        <pc:spChg chg="add del mod">
          <ac:chgData name="Molly Fletcher-Jones (2520273)" userId="dcb943c4-e78b-4647-8f1c-c5bb8802ec53" providerId="ADAL" clId="{A3EE826F-CA8E-4B74-91C0-B6BFB50CCEC0}" dt="2026-05-11T11:54:56.811" v="206" actId="478"/>
          <ac:spMkLst>
            <pc:docMk/>
            <pc:sldMk cId="1235685659" sldId="260"/>
            <ac:spMk id="4" creationId="{509F01B3-FC37-C269-A4DB-F4FC37A1CFC1}"/>
          </ac:spMkLst>
        </pc:spChg>
        <pc:spChg chg="add del mod">
          <ac:chgData name="Molly Fletcher-Jones (2520273)" userId="dcb943c4-e78b-4647-8f1c-c5bb8802ec53" providerId="ADAL" clId="{A3EE826F-CA8E-4B74-91C0-B6BFB50CCEC0}" dt="2026-05-11T11:58:10.636" v="217" actId="21"/>
          <ac:spMkLst>
            <pc:docMk/>
            <pc:sldMk cId="1235685659" sldId="260"/>
            <ac:spMk id="10" creationId="{78C0CE3D-C32C-F427-ED01-5BDF8C81DAD2}"/>
          </ac:spMkLst>
        </pc:spChg>
        <pc:graphicFrameChg chg="add mod modGraphic">
          <ac:chgData name="Molly Fletcher-Jones (2520273)" userId="dcb943c4-e78b-4647-8f1c-c5bb8802ec53" providerId="ADAL" clId="{A3EE826F-CA8E-4B74-91C0-B6BFB50CCEC0}" dt="2026-05-11T12:15:52.567" v="3196" actId="1076"/>
          <ac:graphicFrameMkLst>
            <pc:docMk/>
            <pc:sldMk cId="1235685659" sldId="260"/>
            <ac:graphicFrameMk id="6" creationId="{30327143-4CEF-DE58-E345-B37B92F464A4}"/>
          </ac:graphicFrameMkLst>
        </pc:graphicFrameChg>
        <pc:picChg chg="mod">
          <ac:chgData name="Molly Fletcher-Jones (2520273)" userId="dcb943c4-e78b-4647-8f1c-c5bb8802ec53" providerId="ADAL" clId="{A3EE826F-CA8E-4B74-91C0-B6BFB50CCEC0}" dt="2026-05-11T12:17:23.320" v="3219" actId="208"/>
          <ac:picMkLst>
            <pc:docMk/>
            <pc:sldMk cId="1235685659" sldId="260"/>
            <ac:picMk id="7" creationId="{447BEC41-DF4E-7FEE-5FA7-8437F735B14B}"/>
          </ac:picMkLst>
        </pc:picChg>
        <pc:picChg chg="add del mod">
          <ac:chgData name="Molly Fletcher-Jones (2520273)" userId="dcb943c4-e78b-4647-8f1c-c5bb8802ec53" providerId="ADAL" clId="{A3EE826F-CA8E-4B74-91C0-B6BFB50CCEC0}" dt="2026-05-11T12:14:02.030" v="3180" actId="478"/>
          <ac:picMkLst>
            <pc:docMk/>
            <pc:sldMk cId="1235685659" sldId="260"/>
            <ac:picMk id="11" creationId="{F111CAFF-5092-27EA-D8D5-90E613B3D863}"/>
          </ac:picMkLst>
        </pc:picChg>
        <pc:picChg chg="add del mod">
          <ac:chgData name="Molly Fletcher-Jones (2520273)" userId="dcb943c4-e78b-4647-8f1c-c5bb8802ec53" providerId="ADAL" clId="{A3EE826F-CA8E-4B74-91C0-B6BFB50CCEC0}" dt="2026-05-11T12:14:02.030" v="3180" actId="478"/>
          <ac:picMkLst>
            <pc:docMk/>
            <pc:sldMk cId="1235685659" sldId="260"/>
            <ac:picMk id="13" creationId="{6BFED6A8-41EC-E632-37AA-A843F50A1DFB}"/>
          </ac:picMkLst>
        </pc:picChg>
        <pc:picChg chg="add del mod">
          <ac:chgData name="Molly Fletcher-Jones (2520273)" userId="dcb943c4-e78b-4647-8f1c-c5bb8802ec53" providerId="ADAL" clId="{A3EE826F-CA8E-4B74-91C0-B6BFB50CCEC0}" dt="2026-05-11T12:14:02.030" v="3180" actId="478"/>
          <ac:picMkLst>
            <pc:docMk/>
            <pc:sldMk cId="1235685659" sldId="260"/>
            <ac:picMk id="14" creationId="{D808D38D-3CC0-D618-20E9-4E3CC0EB2700}"/>
          </ac:picMkLst>
        </pc:picChg>
        <pc:picChg chg="add del mod">
          <ac:chgData name="Molly Fletcher-Jones (2520273)" userId="dcb943c4-e78b-4647-8f1c-c5bb8802ec53" providerId="ADAL" clId="{A3EE826F-CA8E-4B74-91C0-B6BFB50CCEC0}" dt="2026-05-11T12:14:45.457" v="3193" actId="478"/>
          <ac:picMkLst>
            <pc:docMk/>
            <pc:sldMk cId="1235685659" sldId="260"/>
            <ac:picMk id="15" creationId="{C65C61D3-F01F-A572-6609-1B4A80E9606C}"/>
          </ac:picMkLst>
        </pc:picChg>
        <pc:picChg chg="add mod">
          <ac:chgData name="Molly Fletcher-Jones (2520273)" userId="dcb943c4-e78b-4647-8f1c-c5bb8802ec53" providerId="ADAL" clId="{A3EE826F-CA8E-4B74-91C0-B6BFB50CCEC0}" dt="2026-05-11T12:16:35.638" v="3208" actId="207"/>
          <ac:picMkLst>
            <pc:docMk/>
            <pc:sldMk cId="1235685659" sldId="260"/>
            <ac:picMk id="16" creationId="{DB70F6E1-5A87-A82B-780C-1C29D15C3428}"/>
          </ac:picMkLst>
        </pc:picChg>
        <pc:picChg chg="add mod">
          <ac:chgData name="Molly Fletcher-Jones (2520273)" userId="dcb943c4-e78b-4647-8f1c-c5bb8802ec53" providerId="ADAL" clId="{A3EE826F-CA8E-4B74-91C0-B6BFB50CCEC0}" dt="2026-05-11T12:16:39.998" v="3209" actId="207"/>
          <ac:picMkLst>
            <pc:docMk/>
            <pc:sldMk cId="1235685659" sldId="260"/>
            <ac:picMk id="17" creationId="{62949D2C-4C87-A7AB-09B3-B8349562549E}"/>
          </ac:picMkLst>
        </pc:picChg>
        <pc:picChg chg="add mod">
          <ac:chgData name="Molly Fletcher-Jones (2520273)" userId="dcb943c4-e78b-4647-8f1c-c5bb8802ec53" providerId="ADAL" clId="{A3EE826F-CA8E-4B74-91C0-B6BFB50CCEC0}" dt="2026-05-11T12:16:51.510" v="3211" actId="207"/>
          <ac:picMkLst>
            <pc:docMk/>
            <pc:sldMk cId="1235685659" sldId="260"/>
            <ac:picMk id="18" creationId="{98B12CDB-43B7-D72E-AD83-E7658105C14E}"/>
          </ac:picMkLst>
        </pc:picChg>
        <pc:picChg chg="add del mod">
          <ac:chgData name="Molly Fletcher-Jones (2520273)" userId="dcb943c4-e78b-4647-8f1c-c5bb8802ec53" providerId="ADAL" clId="{A3EE826F-CA8E-4B74-91C0-B6BFB50CCEC0}" dt="2026-05-11T12:22:49.794" v="3621" actId="21"/>
          <ac:picMkLst>
            <pc:docMk/>
            <pc:sldMk cId="1235685659" sldId="260"/>
            <ac:picMk id="19" creationId="{2741F865-E5D8-699D-A285-6E72C9B363E4}"/>
          </ac:picMkLst>
        </pc:picChg>
      </pc:sldChg>
      <pc:sldChg chg="addSp delSp modSp mod modNotesTx">
        <pc:chgData name="Molly Fletcher-Jones (2520273)" userId="dcb943c4-e78b-4647-8f1c-c5bb8802ec53" providerId="ADAL" clId="{A3EE826F-CA8E-4B74-91C0-B6BFB50CCEC0}" dt="2026-05-11T12:26:43.660" v="3847" actId="20577"/>
        <pc:sldMkLst>
          <pc:docMk/>
          <pc:sldMk cId="617541260" sldId="261"/>
        </pc:sldMkLst>
        <pc:spChg chg="mod">
          <ac:chgData name="Molly Fletcher-Jones (2520273)" userId="dcb943c4-e78b-4647-8f1c-c5bb8802ec53" providerId="ADAL" clId="{A3EE826F-CA8E-4B74-91C0-B6BFB50CCEC0}" dt="2026-05-11T12:17:47.793" v="3221" actId="1076"/>
          <ac:spMkLst>
            <pc:docMk/>
            <pc:sldMk cId="617541260" sldId="261"/>
            <ac:spMk id="2" creationId="{BC28C466-0DD1-6964-727D-6F26638186C1}"/>
          </ac:spMkLst>
        </pc:spChg>
        <pc:spChg chg="del">
          <ac:chgData name="Molly Fletcher-Jones (2520273)" userId="dcb943c4-e78b-4647-8f1c-c5bb8802ec53" providerId="ADAL" clId="{A3EE826F-CA8E-4B74-91C0-B6BFB50CCEC0}" dt="2026-05-11T11:50:20.811" v="27" actId="21"/>
          <ac:spMkLst>
            <pc:docMk/>
            <pc:sldMk cId="617541260" sldId="261"/>
            <ac:spMk id="3" creationId="{953D3CA1-0915-D8BC-4048-DC113280A118}"/>
          </ac:spMkLst>
        </pc:spChg>
        <pc:spChg chg="add del mod">
          <ac:chgData name="Molly Fletcher-Jones (2520273)" userId="dcb943c4-e78b-4647-8f1c-c5bb8802ec53" providerId="ADAL" clId="{A3EE826F-CA8E-4B74-91C0-B6BFB50CCEC0}" dt="2026-05-11T11:51:00.311" v="43" actId="139"/>
          <ac:spMkLst>
            <pc:docMk/>
            <pc:sldMk cId="617541260" sldId="261"/>
            <ac:spMk id="4" creationId="{922F41E5-4339-BFF7-5371-5424C1DF8D06}"/>
          </ac:spMkLst>
        </pc:spChg>
        <pc:spChg chg="add mod">
          <ac:chgData name="Molly Fletcher-Jones (2520273)" userId="dcb943c4-e78b-4647-8f1c-c5bb8802ec53" providerId="ADAL" clId="{A3EE826F-CA8E-4B74-91C0-B6BFB50CCEC0}" dt="2026-05-11T12:18:15.560" v="3256" actId="20577"/>
          <ac:spMkLst>
            <pc:docMk/>
            <pc:sldMk cId="617541260" sldId="261"/>
            <ac:spMk id="5" creationId="{6AD9E40A-DCE5-428E-95D7-95FCA38096F8}"/>
          </ac:spMkLst>
        </pc:spChg>
        <pc:spChg chg="add mod">
          <ac:chgData name="Molly Fletcher-Jones (2520273)" userId="dcb943c4-e78b-4647-8f1c-c5bb8802ec53" providerId="ADAL" clId="{A3EE826F-CA8E-4B74-91C0-B6BFB50CCEC0}" dt="2026-05-11T12:18:51.974" v="3360" actId="1076"/>
          <ac:spMkLst>
            <pc:docMk/>
            <pc:sldMk cId="617541260" sldId="261"/>
            <ac:spMk id="6" creationId="{64B350D4-6CDB-2DBB-964B-10D914F46C5D}"/>
          </ac:spMkLst>
        </pc:spChg>
        <pc:spChg chg="add mod">
          <ac:chgData name="Molly Fletcher-Jones (2520273)" userId="dcb943c4-e78b-4647-8f1c-c5bb8802ec53" providerId="ADAL" clId="{A3EE826F-CA8E-4B74-91C0-B6BFB50CCEC0}" dt="2026-05-11T12:20:30.552" v="3515" actId="20577"/>
          <ac:spMkLst>
            <pc:docMk/>
            <pc:sldMk cId="617541260" sldId="261"/>
            <ac:spMk id="7" creationId="{A2BFF154-21F1-45FC-191D-48516D5B8E72}"/>
          </ac:spMkLst>
        </pc:spChg>
        <pc:spChg chg="add mod">
          <ac:chgData name="Molly Fletcher-Jones (2520273)" userId="dcb943c4-e78b-4647-8f1c-c5bb8802ec53" providerId="ADAL" clId="{A3EE826F-CA8E-4B74-91C0-B6BFB50CCEC0}" dt="2026-05-11T12:21:09.414" v="3576" actId="14100"/>
          <ac:spMkLst>
            <pc:docMk/>
            <pc:sldMk cId="617541260" sldId="261"/>
            <ac:spMk id="9" creationId="{941AB149-9B20-726F-C207-C5432092B0BA}"/>
          </ac:spMkLst>
        </pc:spChg>
        <pc:picChg chg="add mod">
          <ac:chgData name="Molly Fletcher-Jones (2520273)" userId="dcb943c4-e78b-4647-8f1c-c5bb8802ec53" providerId="ADAL" clId="{A3EE826F-CA8E-4B74-91C0-B6BFB50CCEC0}" dt="2026-05-11T12:20:06.434" v="3453" actId="1076"/>
          <ac:picMkLst>
            <pc:docMk/>
            <pc:sldMk cId="617541260" sldId="261"/>
            <ac:picMk id="8" creationId="{73A1FE33-0170-98F9-D2F6-E58BDB80D363}"/>
          </ac:picMkLst>
        </pc:picChg>
      </pc:sldChg>
      <pc:sldChg chg="new add del">
        <pc:chgData name="Molly Fletcher-Jones (2520273)" userId="dcb943c4-e78b-4647-8f1c-c5bb8802ec53" providerId="ADAL" clId="{A3EE826F-CA8E-4B74-91C0-B6BFB50CCEC0}" dt="2026-05-11T11:51:06.054" v="45" actId="2696"/>
        <pc:sldMkLst>
          <pc:docMk/>
          <pc:sldMk cId="738117760" sldId="262"/>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3A76C4-C796-4547-BDE2-365A30823734}" type="datetimeFigureOut">
              <a:t>5/12/26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0916E70-63D2-45DA-BB60-09344BC9EE74}" type="slidenum">
              <a:t>‹#›</a:t>
            </a:fld>
            <a:endParaRPr lang="en-US"/>
          </a:p>
        </p:txBody>
      </p:sp>
    </p:spTree>
    <p:extLst>
      <p:ext uri="{BB962C8B-B14F-4D97-AF65-F5344CB8AC3E}">
        <p14:creationId xmlns:p14="http://schemas.microsoft.com/office/powerpoint/2010/main" val="40881514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a typeface="Calibri"/>
                <a:cs typeface="Calibri"/>
              </a:rPr>
              <a:t>From establishing the building blocks, finally getting here, to completing this year </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30916E70-63D2-45DA-BB60-09344BC9EE74}" type="slidenum">
              <a:t>1</a:t>
            </a:fld>
            <a:endParaRPr lang="en-US"/>
          </a:p>
        </p:txBody>
      </p:sp>
    </p:spTree>
    <p:extLst>
      <p:ext uri="{BB962C8B-B14F-4D97-AF65-F5344CB8AC3E}">
        <p14:creationId xmlns:p14="http://schemas.microsoft.com/office/powerpoint/2010/main" val="15158423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To fully understand my experience across the foundation year, first we must go to the start of my journey.</a:t>
            </a:r>
          </a:p>
          <a:p>
            <a:endParaRPr lang="en-US" dirty="0">
              <a:ea typeface="Calibri"/>
              <a:cs typeface="+mn-lt"/>
            </a:endParaRPr>
          </a:p>
          <a:p>
            <a:r>
              <a:rPr lang="en-US" dirty="0">
                <a:ea typeface="Calibri"/>
                <a:cs typeface="+mn-lt"/>
              </a:rPr>
              <a:t>I am someone that does not like to look too far into the future. If you had told me 2 years ago that I would be in university I would not believe you. I feel the most empowered taking life one step at a time and that is exactly what I have strived to do, and it has gotten me some amazing opportunities and exactly where I need and want to be, which is here. </a:t>
            </a:r>
          </a:p>
          <a:p>
            <a:r>
              <a:rPr lang="en-US" dirty="0">
                <a:ea typeface="Calibri"/>
                <a:cs typeface="+mn-lt"/>
              </a:rPr>
              <a:t>I started with confidence, but also with a part of me wanting to skip past foundation and jump straight to first year. But along the way I started to </a:t>
            </a:r>
            <a:r>
              <a:rPr lang="en-US" dirty="0" err="1">
                <a:ea typeface="Calibri"/>
                <a:cs typeface="+mn-lt"/>
              </a:rPr>
              <a:t>realise</a:t>
            </a:r>
            <a:r>
              <a:rPr lang="en-GB" dirty="0">
                <a:ea typeface="Calibri"/>
                <a:cs typeface="+mn-lt"/>
              </a:rPr>
              <a:t> </a:t>
            </a:r>
            <a:r>
              <a:rPr lang="en-US" dirty="0">
                <a:ea typeface="Calibri"/>
                <a:cs typeface="+mn-lt"/>
              </a:rPr>
              <a:t>the value at starting at the bottom  and making my way slowly.</a:t>
            </a:r>
          </a:p>
          <a:p>
            <a:r>
              <a:rPr lang="en-US" dirty="0">
                <a:ea typeface="Calibri"/>
                <a:cs typeface="+mn-lt"/>
              </a:rPr>
              <a:t>Now, nearing the end of this course I feel I have learned many valuable </a:t>
            </a:r>
            <a:r>
              <a:rPr lang="en-GB" dirty="0">
                <a:ea typeface="Calibri"/>
                <a:cs typeface="+mn-lt"/>
              </a:rPr>
              <a:t>things that </a:t>
            </a:r>
            <a:r>
              <a:rPr lang="en-US" dirty="0">
                <a:ea typeface="Calibri"/>
                <a:cs typeface="+mn-lt"/>
              </a:rPr>
              <a:t> I will carry with me for the rest of my three years</a:t>
            </a:r>
            <a:r>
              <a:rPr lang="en-GB" dirty="0">
                <a:ea typeface="Calibri"/>
                <a:cs typeface="+mn-lt"/>
              </a:rPr>
              <a:t> and possibly beyond.</a:t>
            </a:r>
            <a:br>
              <a:rPr lang="en-US" dirty="0">
                <a:ea typeface="Calibri"/>
                <a:cs typeface="+mn-lt"/>
              </a:rPr>
            </a:br>
            <a:endParaRPr lang="en-US" dirty="0">
              <a:ea typeface="Calibri"/>
              <a:cs typeface="Calibri"/>
            </a:endParaRPr>
          </a:p>
        </p:txBody>
      </p:sp>
      <p:sp>
        <p:nvSpPr>
          <p:cNvPr id="4" name="Slide Number Placeholder 3"/>
          <p:cNvSpPr>
            <a:spLocks noGrp="1"/>
          </p:cNvSpPr>
          <p:nvPr>
            <p:ph type="sldNum" sz="quarter" idx="5"/>
          </p:nvPr>
        </p:nvSpPr>
        <p:spPr/>
        <p:txBody>
          <a:bodyPr/>
          <a:lstStyle/>
          <a:p>
            <a:fld id="{30916E70-63D2-45DA-BB60-09344BC9EE74}" type="slidenum">
              <a:t>2</a:t>
            </a:fld>
            <a:endParaRPr lang="en-US"/>
          </a:p>
        </p:txBody>
      </p:sp>
    </p:spTree>
    <p:extLst>
      <p:ext uri="{BB962C8B-B14F-4D97-AF65-F5344CB8AC3E}">
        <p14:creationId xmlns:p14="http://schemas.microsoft.com/office/powerpoint/2010/main" val="34098698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Over this year I have formed strong </a:t>
            </a:r>
            <a:r>
              <a:rPr lang="en-GB" dirty="0">
                <a:ea typeface="Calibri"/>
                <a:cs typeface="Calibri"/>
              </a:rPr>
              <a:t>opinions </a:t>
            </a:r>
            <a:r>
              <a:rPr lang="en-US" dirty="0">
                <a:ea typeface="Calibri"/>
                <a:cs typeface="Calibri"/>
              </a:rPr>
              <a:t>on my learning style, I had a sense before but coming to university has solidified my </a:t>
            </a:r>
            <a:r>
              <a:rPr lang="en-GB" dirty="0">
                <a:ea typeface="Calibri"/>
                <a:cs typeface="Calibri"/>
              </a:rPr>
              <a:t>approaches</a:t>
            </a:r>
            <a:r>
              <a:rPr lang="en-US" dirty="0">
                <a:ea typeface="Calibri"/>
                <a:cs typeface="Calibri"/>
              </a:rPr>
              <a:t> and how I take on work</a:t>
            </a:r>
            <a:r>
              <a:rPr lang="en-GB" dirty="0">
                <a:ea typeface="Calibri"/>
                <a:cs typeface="Calibri"/>
              </a:rPr>
              <a:t>, both</a:t>
            </a:r>
            <a:r>
              <a:rPr lang="en-US" dirty="0">
                <a:ea typeface="Calibri"/>
                <a:cs typeface="Calibri"/>
              </a:rPr>
              <a:t> in and outside of university. I know my strengths and weaknesses and my likes and dislikes. The practical element of the </a:t>
            </a:r>
            <a:r>
              <a:rPr lang="en-GB" dirty="0">
                <a:ea typeface="Calibri"/>
                <a:cs typeface="Calibri"/>
              </a:rPr>
              <a:t>graveyard survey </a:t>
            </a:r>
            <a:r>
              <a:rPr lang="en-US" dirty="0">
                <a:ea typeface="Calibri"/>
                <a:cs typeface="Calibri"/>
              </a:rPr>
              <a:t>coming together to gather data was a very enjoyable experience for me, </a:t>
            </a:r>
            <a:r>
              <a:rPr lang="en-GB" dirty="0">
                <a:ea typeface="Calibri"/>
                <a:cs typeface="Calibri"/>
              </a:rPr>
              <a:t>however</a:t>
            </a:r>
            <a:r>
              <a:rPr lang="en-US" dirty="0">
                <a:ea typeface="Calibri"/>
                <a:cs typeface="Calibri"/>
              </a:rPr>
              <a:t> when compiling our findings and turning that into a piece of work that was</a:t>
            </a:r>
            <a:r>
              <a:rPr lang="en-GB" dirty="0">
                <a:ea typeface="Calibri"/>
                <a:cs typeface="Calibri"/>
              </a:rPr>
              <a:t> actually </a:t>
            </a:r>
            <a:r>
              <a:rPr lang="en-US" dirty="0">
                <a:ea typeface="Calibri"/>
                <a:cs typeface="Calibri"/>
              </a:rPr>
              <a:t> legible was my least </a:t>
            </a:r>
            <a:r>
              <a:rPr lang="en-GB" dirty="0">
                <a:ea typeface="Calibri"/>
                <a:cs typeface="Calibri"/>
              </a:rPr>
              <a:t>favourite </a:t>
            </a:r>
            <a:r>
              <a:rPr lang="en-US" dirty="0">
                <a:ea typeface="Calibri"/>
                <a:cs typeface="Calibri"/>
              </a:rPr>
              <a:t>part of this year. </a:t>
            </a:r>
            <a:r>
              <a:rPr lang="en-GB" dirty="0">
                <a:ea typeface="Calibri"/>
                <a:cs typeface="Calibri"/>
              </a:rPr>
              <a:t>Not to say that I didn’t get anything out of it I did, just like with every element and module of this year I have taken little bits from each that will follow me through to </a:t>
            </a:r>
            <a:r>
              <a:rPr lang="en-GB">
                <a:ea typeface="Calibri"/>
                <a:cs typeface="Calibri"/>
              </a:rPr>
              <a:t>the end </a:t>
            </a:r>
            <a:r>
              <a:rPr lang="en-GB" dirty="0">
                <a:ea typeface="Calibri"/>
                <a:cs typeface="Calibri"/>
              </a:rPr>
              <a:t>of my learning journey. One of my favourite parts was the first half of the being human module, learning about Chinese philosophy was a highlight for me and something I had never touched on before so it was interesting to open up my mind to something completely new to me. As well as Rhian’s classes on a Friday that were constant throughout so it was a great place to know exactly where you are in the year and come together as a class.</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30916E70-63D2-45DA-BB60-09344BC9EE74}" type="slidenum">
              <a:t>3</a:t>
            </a:fld>
            <a:endParaRPr lang="en-US"/>
          </a:p>
        </p:txBody>
      </p:sp>
    </p:spTree>
    <p:extLst>
      <p:ext uri="{BB962C8B-B14F-4D97-AF65-F5344CB8AC3E}">
        <p14:creationId xmlns:p14="http://schemas.microsoft.com/office/powerpoint/2010/main" val="17789822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My confidence this year has greatly improved, I have a confident exterior but my interior can be quite timid at times. But I feel so confident in class to ask questions, and speak up and participate. The fact that I’m stood up doing this presentation now is testament to that. When we learned at the beginning of the year that we were going to have to stand up and do a presentation I was worried. Although I used to do public speaking in secondary school it’s been a while now since I’ve stood up and done anything like this. I have also improved on the way I learn and how I go about it. some of the points above are some key things this year that have either improved or are complete new skills to me.</a:t>
            </a:r>
            <a:endParaRPr lang="en-US" dirty="0"/>
          </a:p>
        </p:txBody>
      </p:sp>
      <p:sp>
        <p:nvSpPr>
          <p:cNvPr id="4" name="Slide Number Placeholder 3"/>
          <p:cNvSpPr>
            <a:spLocks noGrp="1"/>
          </p:cNvSpPr>
          <p:nvPr>
            <p:ph type="sldNum" sz="quarter" idx="5"/>
          </p:nvPr>
        </p:nvSpPr>
        <p:spPr/>
        <p:txBody>
          <a:bodyPr/>
          <a:lstStyle/>
          <a:p>
            <a:fld id="{30916E70-63D2-45DA-BB60-09344BC9EE74}" type="slidenum">
              <a:rPr lang="en-GB" smtClean="0"/>
              <a:t>4</a:t>
            </a:fld>
            <a:endParaRPr lang="en-GB"/>
          </a:p>
        </p:txBody>
      </p:sp>
    </p:spTree>
    <p:extLst>
      <p:ext uri="{BB962C8B-B14F-4D97-AF65-F5344CB8AC3E}">
        <p14:creationId xmlns:p14="http://schemas.microsoft.com/office/powerpoint/2010/main" val="16431536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My first impressions of university, </a:t>
            </a:r>
          </a:p>
          <a:p>
            <a:r>
              <a:rPr lang="en-GB" dirty="0"/>
              <a:t>Once upon a time I would have discouraged people from going to university as I myself did not see the benefit, but after this foundation year I would now tell anyone coming out of school it’s a great place to figure out who you are and what you want to do. I wish I had come straight out of school, but everyone’s learning journey looks different and that’s what I have learned the most this year everyone here is from all different walks of life, no two of us in this class have the same story on how we got here and that’s the best thing I have learned this year.That is it’s okay to come back and try again, or try something new, or even just come to figure out what you want to do. And that’s how my opinions have changed over the course of this year.</a:t>
            </a:r>
            <a:endParaRPr lang="en-US" dirty="0"/>
          </a:p>
        </p:txBody>
      </p:sp>
      <p:sp>
        <p:nvSpPr>
          <p:cNvPr id="4" name="Slide Number Placeholder 3"/>
          <p:cNvSpPr>
            <a:spLocks noGrp="1"/>
          </p:cNvSpPr>
          <p:nvPr>
            <p:ph type="sldNum" sz="quarter" idx="5"/>
          </p:nvPr>
        </p:nvSpPr>
        <p:spPr/>
        <p:txBody>
          <a:bodyPr/>
          <a:lstStyle/>
          <a:p>
            <a:fld id="{30916E70-63D2-45DA-BB60-09344BC9EE74}" type="slidenum">
              <a:rPr lang="en-GB" smtClean="0"/>
              <a:t>5</a:t>
            </a:fld>
            <a:endParaRPr lang="en-GB"/>
          </a:p>
        </p:txBody>
      </p:sp>
    </p:spTree>
    <p:extLst>
      <p:ext uri="{BB962C8B-B14F-4D97-AF65-F5344CB8AC3E}">
        <p14:creationId xmlns:p14="http://schemas.microsoft.com/office/powerpoint/2010/main" val="29482631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plan to carry on writing as I always have, and continue on to creative writing. I became unsure half way through if it’s what I wanted to do. As I’d worked in teaching I thought perhaps it would be the right thing to do to take education as a degree. I also enjoy elements of electronic engineering, but ultimately I wanted to do this for me. Not to worry about the future but worry about what I want to do now in this moment. So I will be staying on in Carmarthen campus studying creative writing next year. And I hope to see you all pass in the halls and even stop for a coffee in our favourite spot on campus.</a:t>
            </a:r>
            <a:endParaRPr lang="en-US" dirty="0"/>
          </a:p>
        </p:txBody>
      </p:sp>
      <p:sp>
        <p:nvSpPr>
          <p:cNvPr id="4" name="Slide Number Placeholder 3"/>
          <p:cNvSpPr>
            <a:spLocks noGrp="1"/>
          </p:cNvSpPr>
          <p:nvPr>
            <p:ph type="sldNum" sz="quarter" idx="5"/>
          </p:nvPr>
        </p:nvSpPr>
        <p:spPr/>
        <p:txBody>
          <a:bodyPr/>
          <a:lstStyle/>
          <a:p>
            <a:fld id="{30916E70-63D2-45DA-BB60-09344BC9EE74}" type="slidenum">
              <a:rPr lang="en-GB" smtClean="0"/>
              <a:t>6</a:t>
            </a:fld>
            <a:endParaRPr lang="en-GB"/>
          </a:p>
        </p:txBody>
      </p:sp>
    </p:spTree>
    <p:extLst>
      <p:ext uri="{BB962C8B-B14F-4D97-AF65-F5344CB8AC3E}">
        <p14:creationId xmlns:p14="http://schemas.microsoft.com/office/powerpoint/2010/main" val="29488066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5/11/26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5/11/26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5/11/26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5/11/26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5/11/26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5/11/26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5/11/26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5/11/26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5/11/26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5/11/26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5/11/26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5/11/26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svg"/></Relationships>
</file>

<file path=ppt/slides/_rels/slide2.xml.rels><?xml version="1.0" encoding="UTF-8" standalone="yes"?>
<Relationships xmlns="http://schemas.openxmlformats.org/package/2006/relationships"><Relationship Id="rId3" Type="http://schemas.openxmlformats.org/officeDocument/2006/relationships/image" Target="../media/image3.svg"/><Relationship Id="rId7"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5.svg"/><Relationship Id="rId4" Type="http://schemas.openxmlformats.org/officeDocument/2006/relationships/image" Target="../media/image4.svg"/></Relationships>
</file>

<file path=ppt/slides/_rels/slide3.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9.svg"/></Relationships>
</file>

<file path=ppt/slides/_rels/slide4.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13.svg"/><Relationship Id="rId5" Type="http://schemas.openxmlformats.org/officeDocument/2006/relationships/image" Target="../media/image12.svg"/><Relationship Id="rId4" Type="http://schemas.openxmlformats.org/officeDocument/2006/relationships/image" Target="../media/image11.svg"/></Relationships>
</file>

<file path=ppt/slides/_rels/slide5.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5.svg"/><Relationship Id="rId7" Type="http://schemas.openxmlformats.org/officeDocument/2006/relationships/image" Target="../media/image19.sv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18.svg"/><Relationship Id="rId5" Type="http://schemas.openxmlformats.org/officeDocument/2006/relationships/image" Target="../media/image17.svg"/><Relationship Id="rId4" Type="http://schemas.openxmlformats.org/officeDocument/2006/relationships/image" Target="../media/image16.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b="1" dirty="0"/>
              <a:t>My Learning Journey</a:t>
            </a:r>
            <a:r>
              <a:rPr lang="en-US" dirty="0"/>
              <a:t> </a:t>
            </a:r>
          </a:p>
        </p:txBody>
      </p:sp>
      <p:pic>
        <p:nvPicPr>
          <p:cNvPr id="3" name="Picture 2">
            <a:extLst>
              <a:ext uri="{FF2B5EF4-FFF2-40B4-BE49-F238E27FC236}">
                <a16:creationId xmlns:a16="http://schemas.microsoft.com/office/drawing/2014/main" id="{5B63DB75-7648-DCAB-BA1F-3F8D9A3359C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07495" y="3450752"/>
            <a:ext cx="2299047" cy="3063877"/>
          </a:xfrm>
          <a:prstGeom prst="rect">
            <a:avLst/>
          </a:prstGeom>
        </p:spPr>
      </p:pic>
      <p:sp>
        <p:nvSpPr>
          <p:cNvPr id="4" name="TextBox 3">
            <a:extLst>
              <a:ext uri="{FF2B5EF4-FFF2-40B4-BE49-F238E27FC236}">
                <a16:creationId xmlns:a16="http://schemas.microsoft.com/office/drawing/2014/main" id="{94739EF0-CDF2-7E1D-3341-B01D4C528782}"/>
              </a:ext>
            </a:extLst>
          </p:cNvPr>
          <p:cNvSpPr txBox="1"/>
          <p:nvPr/>
        </p:nvSpPr>
        <p:spPr>
          <a:xfrm>
            <a:off x="5181600" y="4376795"/>
            <a:ext cx="1828800" cy="369332"/>
          </a:xfrm>
          <a:prstGeom prst="rect">
            <a:avLst/>
          </a:prstGeom>
          <a:noFill/>
        </p:spPr>
        <p:txBody>
          <a:bodyPr wrap="square" rtlCol="0">
            <a:spAutoFit/>
          </a:bodyPr>
          <a:lstStyle/>
          <a:p>
            <a:pPr algn="l"/>
            <a:r>
              <a:rPr lang="en-GB" dirty="0"/>
              <a:t>So far…..</a:t>
            </a:r>
            <a:endParaRPr lang="en-US" dirty="0"/>
          </a:p>
        </p:txBody>
      </p:sp>
      <p:pic>
        <p:nvPicPr>
          <p:cNvPr id="5" name="Graphic 4" descr="Hammer outline">
            <a:extLst>
              <a:ext uri="{FF2B5EF4-FFF2-40B4-BE49-F238E27FC236}">
                <a16:creationId xmlns:a16="http://schemas.microsoft.com/office/drawing/2014/main" id="{5AF242FB-CE0C-957D-7D1A-3E6E736642E0}"/>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9518477" y="255531"/>
            <a:ext cx="2299046" cy="2387600"/>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Minus Sign 3">
            <a:extLst>
              <a:ext uri="{FF2B5EF4-FFF2-40B4-BE49-F238E27FC236}">
                <a16:creationId xmlns:a16="http://schemas.microsoft.com/office/drawing/2014/main" id="{9385F673-1039-7A32-1EEF-F663607426A3}"/>
              </a:ext>
            </a:extLst>
          </p:cNvPr>
          <p:cNvSpPr/>
          <p:nvPr/>
        </p:nvSpPr>
        <p:spPr>
          <a:xfrm>
            <a:off x="378418" y="3429258"/>
            <a:ext cx="11430000" cy="211666"/>
          </a:xfrm>
          <a:prstGeom prst="mathMinus">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Rounded Corners 5">
            <a:extLst>
              <a:ext uri="{FF2B5EF4-FFF2-40B4-BE49-F238E27FC236}">
                <a16:creationId xmlns:a16="http://schemas.microsoft.com/office/drawing/2014/main" id="{74BB274B-8BCD-79BC-CBC5-673783A6E3C2}"/>
              </a:ext>
            </a:extLst>
          </p:cNvPr>
          <p:cNvSpPr/>
          <p:nvPr/>
        </p:nvSpPr>
        <p:spPr>
          <a:xfrm>
            <a:off x="5277986" y="2820071"/>
            <a:ext cx="1268708" cy="1433396"/>
          </a:xfrm>
          <a:prstGeom prst="roundRect">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t>MIDDLE </a:t>
            </a:r>
          </a:p>
        </p:txBody>
      </p:sp>
      <p:sp>
        <p:nvSpPr>
          <p:cNvPr id="7" name="Rectangle: Rounded Corners 6">
            <a:extLst>
              <a:ext uri="{FF2B5EF4-FFF2-40B4-BE49-F238E27FC236}">
                <a16:creationId xmlns:a16="http://schemas.microsoft.com/office/drawing/2014/main" id="{4D4E3362-1EBE-3D07-D7D0-2DBF75B4364D}"/>
              </a:ext>
            </a:extLst>
          </p:cNvPr>
          <p:cNvSpPr/>
          <p:nvPr/>
        </p:nvSpPr>
        <p:spPr>
          <a:xfrm>
            <a:off x="9757059" y="2820070"/>
            <a:ext cx="1268708" cy="1433396"/>
          </a:xfrm>
          <a:prstGeom prst="roundRect">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t>END</a:t>
            </a:r>
          </a:p>
        </p:txBody>
      </p:sp>
      <p:sp>
        <p:nvSpPr>
          <p:cNvPr id="8" name="Rectangle: Rounded Corners 7">
            <a:extLst>
              <a:ext uri="{FF2B5EF4-FFF2-40B4-BE49-F238E27FC236}">
                <a16:creationId xmlns:a16="http://schemas.microsoft.com/office/drawing/2014/main" id="{DFF0B76C-0C42-235E-1E0E-D404497C455A}"/>
              </a:ext>
            </a:extLst>
          </p:cNvPr>
          <p:cNvSpPr/>
          <p:nvPr/>
        </p:nvSpPr>
        <p:spPr>
          <a:xfrm>
            <a:off x="1269550" y="2820069"/>
            <a:ext cx="1268708" cy="1433396"/>
          </a:xfrm>
          <a:prstGeom prst="roundRect">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t>START</a:t>
            </a:r>
            <a:endParaRPr lang="en-US" dirty="0"/>
          </a:p>
        </p:txBody>
      </p:sp>
      <p:pic>
        <p:nvPicPr>
          <p:cNvPr id="9" name="Graphic 8" descr="Water outline">
            <a:extLst>
              <a:ext uri="{FF2B5EF4-FFF2-40B4-BE49-F238E27FC236}">
                <a16:creationId xmlns:a16="http://schemas.microsoft.com/office/drawing/2014/main" id="{491045BC-8F87-57BE-669C-E8EE591C37D5}"/>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453662" y="4554415"/>
            <a:ext cx="914400" cy="914400"/>
          </a:xfrm>
          <a:prstGeom prst="rect">
            <a:avLst/>
          </a:prstGeom>
        </p:spPr>
      </p:pic>
      <p:pic>
        <p:nvPicPr>
          <p:cNvPr id="10" name="Graphic 9" descr="Watering Plant with solid fill">
            <a:extLst>
              <a:ext uri="{FF2B5EF4-FFF2-40B4-BE49-F238E27FC236}">
                <a16:creationId xmlns:a16="http://schemas.microsoft.com/office/drawing/2014/main" id="{50137FFB-F6FF-4DC5-198C-F3BF6FDCCDE5}"/>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9908198" y="4451106"/>
            <a:ext cx="1125415" cy="1125415"/>
          </a:xfrm>
          <a:prstGeom prst="rect">
            <a:avLst/>
          </a:prstGeom>
        </p:spPr>
      </p:pic>
      <p:pic>
        <p:nvPicPr>
          <p:cNvPr id="11" name="Graphic 10" descr="Watering pot with solid fill">
            <a:extLst>
              <a:ext uri="{FF2B5EF4-FFF2-40B4-BE49-F238E27FC236}">
                <a16:creationId xmlns:a16="http://schemas.microsoft.com/office/drawing/2014/main" id="{C160ADA1-DB1F-93E4-121F-EADA67ED201A}"/>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5350120" y="4453305"/>
            <a:ext cx="1125414" cy="1125414"/>
          </a:xfrm>
          <a:prstGeom prst="rect">
            <a:avLst/>
          </a:prstGeom>
        </p:spPr>
      </p:pic>
      <p:pic>
        <p:nvPicPr>
          <p:cNvPr id="5" name="Picture 4">
            <a:extLst>
              <a:ext uri="{FF2B5EF4-FFF2-40B4-BE49-F238E27FC236}">
                <a16:creationId xmlns:a16="http://schemas.microsoft.com/office/drawing/2014/main" id="{95D0CC3E-3331-3F5E-131D-DDEB25DA47AC}"/>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150541" y="246773"/>
            <a:ext cx="1520641" cy="2021340"/>
          </a:xfrm>
          <a:prstGeom prst="rect">
            <a:avLst/>
          </a:prstGeom>
        </p:spPr>
      </p:pic>
      <p:pic>
        <p:nvPicPr>
          <p:cNvPr id="12" name="Picture 11">
            <a:extLst>
              <a:ext uri="{FF2B5EF4-FFF2-40B4-BE49-F238E27FC236}">
                <a16:creationId xmlns:a16="http://schemas.microsoft.com/office/drawing/2014/main" id="{FF33DF5E-F138-8E77-29D3-8BF9E114BBC9}"/>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294106" y="161555"/>
            <a:ext cx="1319913" cy="2045973"/>
          </a:xfrm>
          <a:prstGeom prst="rect">
            <a:avLst/>
          </a:prstGeom>
        </p:spPr>
      </p:pic>
      <p:sp>
        <p:nvSpPr>
          <p:cNvPr id="13" name="TextBox 12">
            <a:extLst>
              <a:ext uri="{FF2B5EF4-FFF2-40B4-BE49-F238E27FC236}">
                <a16:creationId xmlns:a16="http://schemas.microsoft.com/office/drawing/2014/main" id="{6040193F-6EE6-0E64-BED8-322DDD2F9085}"/>
              </a:ext>
            </a:extLst>
          </p:cNvPr>
          <p:cNvSpPr txBox="1"/>
          <p:nvPr/>
        </p:nvSpPr>
        <p:spPr>
          <a:xfrm>
            <a:off x="1098499" y="2195953"/>
            <a:ext cx="1812071" cy="646331"/>
          </a:xfrm>
          <a:prstGeom prst="rect">
            <a:avLst/>
          </a:prstGeom>
          <a:noFill/>
        </p:spPr>
        <p:txBody>
          <a:bodyPr wrap="square" rtlCol="0">
            <a:spAutoFit/>
          </a:bodyPr>
          <a:lstStyle/>
          <a:p>
            <a:pPr algn="l"/>
            <a:r>
              <a:rPr lang="en-GB" b="1" dirty="0"/>
              <a:t>First day of school.</a:t>
            </a:r>
            <a:endParaRPr lang="en-US" b="1" dirty="0"/>
          </a:p>
        </p:txBody>
      </p:sp>
      <p:sp>
        <p:nvSpPr>
          <p:cNvPr id="14" name="TextBox 13">
            <a:extLst>
              <a:ext uri="{FF2B5EF4-FFF2-40B4-BE49-F238E27FC236}">
                <a16:creationId xmlns:a16="http://schemas.microsoft.com/office/drawing/2014/main" id="{C8871F8A-76CF-B5EA-3B9C-F334FDA1333A}"/>
              </a:ext>
            </a:extLst>
          </p:cNvPr>
          <p:cNvSpPr txBox="1"/>
          <p:nvPr/>
        </p:nvSpPr>
        <p:spPr>
          <a:xfrm>
            <a:off x="5408880" y="2268113"/>
            <a:ext cx="1430759" cy="646331"/>
          </a:xfrm>
          <a:prstGeom prst="rect">
            <a:avLst/>
          </a:prstGeom>
          <a:noFill/>
        </p:spPr>
        <p:txBody>
          <a:bodyPr wrap="square" rtlCol="0">
            <a:spAutoFit/>
          </a:bodyPr>
          <a:lstStyle/>
          <a:p>
            <a:pPr algn="l"/>
            <a:r>
              <a:rPr lang="en-GB" b="1" dirty="0"/>
              <a:t>Last day of school </a:t>
            </a:r>
            <a:endParaRPr lang="en-US" b="1" dirty="0"/>
          </a:p>
        </p:txBody>
      </p:sp>
      <p:sp>
        <p:nvSpPr>
          <p:cNvPr id="15" name="Rectangle: Rounded Corners 14">
            <a:extLst>
              <a:ext uri="{FF2B5EF4-FFF2-40B4-BE49-F238E27FC236}">
                <a16:creationId xmlns:a16="http://schemas.microsoft.com/office/drawing/2014/main" id="{B691FDCE-A3E6-F378-875C-D0DAA6536376}"/>
              </a:ext>
            </a:extLst>
          </p:cNvPr>
          <p:cNvSpPr/>
          <p:nvPr/>
        </p:nvSpPr>
        <p:spPr>
          <a:xfrm>
            <a:off x="9556505" y="586179"/>
            <a:ext cx="1828800" cy="1828800"/>
          </a:xfrm>
          <a:prstGeom prst="roundRect">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Graduation photo pending…</a:t>
            </a:r>
            <a:endParaRPr lang="en-US" dirty="0"/>
          </a:p>
        </p:txBody>
      </p:sp>
    </p:spTree>
    <p:extLst>
      <p:ext uri="{BB962C8B-B14F-4D97-AF65-F5344CB8AC3E}">
        <p14:creationId xmlns:p14="http://schemas.microsoft.com/office/powerpoint/2010/main" val="23205485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Graphic 5" descr="A stack of books">
            <a:extLst>
              <a:ext uri="{FF2B5EF4-FFF2-40B4-BE49-F238E27FC236}">
                <a16:creationId xmlns:a16="http://schemas.microsoft.com/office/drawing/2014/main" id="{4A122AED-61A1-A669-0FB8-31E86B9FAE0B}"/>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586154" y="4472353"/>
            <a:ext cx="2989385" cy="2989385"/>
          </a:xfrm>
          <a:prstGeom prst="rect">
            <a:avLst/>
          </a:prstGeom>
        </p:spPr>
      </p:pic>
      <p:pic>
        <p:nvPicPr>
          <p:cNvPr id="7" name="Graphic 6" descr="Open book with table lamp, books, pen and pencil">
            <a:extLst>
              <a:ext uri="{FF2B5EF4-FFF2-40B4-BE49-F238E27FC236}">
                <a16:creationId xmlns:a16="http://schemas.microsoft.com/office/drawing/2014/main" id="{033D2D7F-4F1C-FC80-7589-49BE2A62FA52}"/>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6963508" y="-1740876"/>
            <a:ext cx="5779477" cy="5779477"/>
          </a:xfrm>
          <a:prstGeom prst="rect">
            <a:avLst/>
          </a:prstGeom>
        </p:spPr>
      </p:pic>
      <p:sp>
        <p:nvSpPr>
          <p:cNvPr id="9" name="TextBox 8">
            <a:extLst>
              <a:ext uri="{FF2B5EF4-FFF2-40B4-BE49-F238E27FC236}">
                <a16:creationId xmlns:a16="http://schemas.microsoft.com/office/drawing/2014/main" id="{0AAF81F3-128A-2659-DBFA-560415478E63}"/>
              </a:ext>
            </a:extLst>
          </p:cNvPr>
          <p:cNvSpPr txBox="1"/>
          <p:nvPr/>
        </p:nvSpPr>
        <p:spPr>
          <a:xfrm>
            <a:off x="1641230" y="3036276"/>
            <a:ext cx="2930769"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The year of growth: </a:t>
            </a:r>
          </a:p>
          <a:p>
            <a:endParaRPr lang="en-US" dirty="0"/>
          </a:p>
          <a:p>
            <a:r>
              <a:rPr lang="en-US" dirty="0"/>
              <a:t>Learning how to properly cite and reference and read academic Journals, was a </a:t>
            </a:r>
            <a:r>
              <a:rPr lang="en-US"/>
              <a:t>highlight for me. </a:t>
            </a:r>
          </a:p>
        </p:txBody>
      </p:sp>
      <p:sp>
        <p:nvSpPr>
          <p:cNvPr id="11" name="TextBox 10">
            <a:extLst>
              <a:ext uri="{FF2B5EF4-FFF2-40B4-BE49-F238E27FC236}">
                <a16:creationId xmlns:a16="http://schemas.microsoft.com/office/drawing/2014/main" id="{A7A22575-93A6-4597-84F8-518B7DF39E1A}"/>
              </a:ext>
            </a:extLst>
          </p:cNvPr>
          <p:cNvSpPr txBox="1"/>
          <p:nvPr/>
        </p:nvSpPr>
        <p:spPr>
          <a:xfrm>
            <a:off x="6846275" y="2708031"/>
            <a:ext cx="5345722"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Learning to trust my own instinct has been vital this year, university has taught me how to take information and roll with it! Going away and doing research on my own and compiling that information, has </a:t>
            </a:r>
            <a:r>
              <a:rPr lang="en-US"/>
              <a:t>made my work improve so much over this academic year </a:t>
            </a:r>
            <a:endParaRPr lang="en-US" dirty="0"/>
          </a:p>
        </p:txBody>
      </p:sp>
      <p:sp>
        <p:nvSpPr>
          <p:cNvPr id="13" name="TextBox 12">
            <a:extLst>
              <a:ext uri="{FF2B5EF4-FFF2-40B4-BE49-F238E27FC236}">
                <a16:creationId xmlns:a16="http://schemas.microsoft.com/office/drawing/2014/main" id="{DAE580CA-E9EF-485F-CE77-20968AE9D656}"/>
              </a:ext>
            </a:extLst>
          </p:cNvPr>
          <p:cNvSpPr txBox="1"/>
          <p:nvPr/>
        </p:nvSpPr>
        <p:spPr>
          <a:xfrm>
            <a:off x="621323" y="808892"/>
            <a:ext cx="5732584"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1"/>
              <a:t>Finding Enjoyment In Learning </a:t>
            </a:r>
          </a:p>
        </p:txBody>
      </p:sp>
    </p:spTree>
    <p:extLst>
      <p:ext uri="{BB962C8B-B14F-4D97-AF65-F5344CB8AC3E}">
        <p14:creationId xmlns:p14="http://schemas.microsoft.com/office/powerpoint/2010/main" val="13428730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 name="Cloud 26">
            <a:extLst>
              <a:ext uri="{FF2B5EF4-FFF2-40B4-BE49-F238E27FC236}">
                <a16:creationId xmlns:a16="http://schemas.microsoft.com/office/drawing/2014/main" id="{64669713-1409-ADC2-14F1-5227ADA13BCE}"/>
              </a:ext>
            </a:extLst>
          </p:cNvPr>
          <p:cNvSpPr/>
          <p:nvPr/>
        </p:nvSpPr>
        <p:spPr>
          <a:xfrm>
            <a:off x="3575538" y="1887415"/>
            <a:ext cx="4642338" cy="2145323"/>
          </a:xfrm>
          <a:prstGeom prst="cloud">
            <a:avLst/>
          </a:prstGeom>
          <a:ln>
            <a:solidFill>
              <a:schemeClr val="tx2">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CC00A354-54CE-2702-A5F5-871B2DD1CDC7}"/>
              </a:ext>
            </a:extLst>
          </p:cNvPr>
          <p:cNvSpPr txBox="1"/>
          <p:nvPr/>
        </p:nvSpPr>
        <p:spPr>
          <a:xfrm>
            <a:off x="3575538" y="2274276"/>
            <a:ext cx="4841631"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b="1" dirty="0">
                <a:solidFill>
                  <a:schemeClr val="bg1"/>
                </a:solidFill>
              </a:rPr>
              <a:t>Confidence </a:t>
            </a:r>
            <a:r>
              <a:rPr lang="en-US" sz="2800" b="1">
                <a:solidFill>
                  <a:schemeClr val="bg1"/>
                </a:solidFill>
              </a:rPr>
              <a:t>building</a:t>
            </a:r>
            <a:r>
              <a:rPr lang="en-US" sz="2800" b="1" dirty="0">
                <a:solidFill>
                  <a:schemeClr val="bg1"/>
                </a:solidFill>
              </a:rPr>
              <a:t> and improving myself along the way </a:t>
            </a:r>
            <a:endParaRPr lang="en-US">
              <a:solidFill>
                <a:schemeClr val="bg1"/>
              </a:solidFill>
            </a:endParaRPr>
          </a:p>
        </p:txBody>
      </p:sp>
      <p:sp>
        <p:nvSpPr>
          <p:cNvPr id="8" name="Arrow: Up 7">
            <a:extLst>
              <a:ext uri="{FF2B5EF4-FFF2-40B4-BE49-F238E27FC236}">
                <a16:creationId xmlns:a16="http://schemas.microsoft.com/office/drawing/2014/main" id="{E16B7FA5-62AF-86BE-DFA5-DCAB6967F906}"/>
              </a:ext>
            </a:extLst>
          </p:cNvPr>
          <p:cNvSpPr/>
          <p:nvPr/>
        </p:nvSpPr>
        <p:spPr>
          <a:xfrm rot="2880000">
            <a:off x="8710246" y="785446"/>
            <a:ext cx="128953" cy="1852246"/>
          </a:xfrm>
          <a:prstGeom prst="upArrow">
            <a:avLst/>
          </a:prstGeom>
          <a:ln>
            <a:solidFill>
              <a:schemeClr val="tx2">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Box 9">
            <a:extLst>
              <a:ext uri="{FF2B5EF4-FFF2-40B4-BE49-F238E27FC236}">
                <a16:creationId xmlns:a16="http://schemas.microsoft.com/office/drawing/2014/main" id="{8BB5B77B-4248-5FD5-2029-01DAFAEA8F7E}"/>
              </a:ext>
            </a:extLst>
          </p:cNvPr>
          <p:cNvSpPr txBox="1"/>
          <p:nvPr/>
        </p:nvSpPr>
        <p:spPr>
          <a:xfrm>
            <a:off x="9425354" y="527538"/>
            <a:ext cx="1793630"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I have gained so much experience in this year alone</a:t>
            </a:r>
            <a:r>
              <a:rPr lang="en-GB" dirty="0"/>
              <a:t>,</a:t>
            </a:r>
            <a:r>
              <a:rPr lang="en-US" dirty="0"/>
              <a:t> </a:t>
            </a:r>
            <a:r>
              <a:rPr lang="en-US"/>
              <a:t>on researching. </a:t>
            </a:r>
          </a:p>
        </p:txBody>
      </p:sp>
      <p:sp>
        <p:nvSpPr>
          <p:cNvPr id="13" name="TextBox 12">
            <a:extLst>
              <a:ext uri="{FF2B5EF4-FFF2-40B4-BE49-F238E27FC236}">
                <a16:creationId xmlns:a16="http://schemas.microsoft.com/office/drawing/2014/main" id="{59A6219D-D5ED-E9DA-A099-23BD6AAE82DC}"/>
              </a:ext>
            </a:extLst>
          </p:cNvPr>
          <p:cNvSpPr txBox="1"/>
          <p:nvPr/>
        </p:nvSpPr>
        <p:spPr>
          <a:xfrm>
            <a:off x="1348155" y="1043353"/>
            <a:ext cx="1359876"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I feel more confident to go away and </a:t>
            </a:r>
            <a:r>
              <a:rPr lang="en-US"/>
              <a:t>self-study.</a:t>
            </a:r>
            <a:endParaRPr lang="en-US" dirty="0"/>
          </a:p>
        </p:txBody>
      </p:sp>
      <p:sp>
        <p:nvSpPr>
          <p:cNvPr id="15" name="TextBox 14">
            <a:extLst>
              <a:ext uri="{FF2B5EF4-FFF2-40B4-BE49-F238E27FC236}">
                <a16:creationId xmlns:a16="http://schemas.microsoft.com/office/drawing/2014/main" id="{618BFD69-99D1-1E5B-B2D4-27DC6043730B}"/>
              </a:ext>
            </a:extLst>
          </p:cNvPr>
          <p:cNvSpPr txBox="1"/>
          <p:nvPr/>
        </p:nvSpPr>
        <p:spPr>
          <a:xfrm>
            <a:off x="9085384" y="4114799"/>
            <a:ext cx="1852246"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Finding out about MHRA referencing style ready for next year has given me so much confidence </a:t>
            </a:r>
            <a:r>
              <a:rPr lang="en-GB" dirty="0"/>
              <a:t>i</a:t>
            </a:r>
            <a:r>
              <a:rPr lang="en-US" dirty="0"/>
              <a:t>n using it.</a:t>
            </a:r>
          </a:p>
        </p:txBody>
      </p:sp>
      <p:sp>
        <p:nvSpPr>
          <p:cNvPr id="17" name="TextBox 16">
            <a:extLst>
              <a:ext uri="{FF2B5EF4-FFF2-40B4-BE49-F238E27FC236}">
                <a16:creationId xmlns:a16="http://schemas.microsoft.com/office/drawing/2014/main" id="{63602AF5-897E-616F-8282-6982A53E48FC}"/>
              </a:ext>
            </a:extLst>
          </p:cNvPr>
          <p:cNvSpPr txBox="1"/>
          <p:nvPr/>
        </p:nvSpPr>
        <p:spPr>
          <a:xfrm>
            <a:off x="2121877" y="4489938"/>
            <a:ext cx="1817076"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Going to</a:t>
            </a:r>
            <a:r>
              <a:rPr lang="en-US" dirty="0"/>
              <a:t> university</a:t>
            </a:r>
            <a:r>
              <a:rPr lang="en-GB" dirty="0"/>
              <a:t> a</a:t>
            </a:r>
            <a:r>
              <a:rPr lang="en-US" dirty="0"/>
              <a:t> little later in life</a:t>
            </a:r>
            <a:r>
              <a:rPr lang="en-GB" dirty="0"/>
              <a:t>,</a:t>
            </a:r>
            <a:r>
              <a:rPr lang="en-US" dirty="0"/>
              <a:t> I was a bit nervous to start but everyone in this module is so welcoming </a:t>
            </a:r>
            <a:r>
              <a:rPr lang="en-US"/>
              <a:t>and kind.</a:t>
            </a:r>
            <a:endParaRPr lang="en-US" dirty="0"/>
          </a:p>
        </p:txBody>
      </p:sp>
      <p:sp>
        <p:nvSpPr>
          <p:cNvPr id="18" name="Arrow: Up 17">
            <a:extLst>
              <a:ext uri="{FF2B5EF4-FFF2-40B4-BE49-F238E27FC236}">
                <a16:creationId xmlns:a16="http://schemas.microsoft.com/office/drawing/2014/main" id="{086815B2-35AD-ECE7-26B7-B352D71EC644}"/>
              </a:ext>
            </a:extLst>
          </p:cNvPr>
          <p:cNvSpPr/>
          <p:nvPr/>
        </p:nvSpPr>
        <p:spPr>
          <a:xfrm rot="8100000">
            <a:off x="8358553" y="2989384"/>
            <a:ext cx="128953" cy="1852246"/>
          </a:xfrm>
          <a:prstGeom prst="upArrow">
            <a:avLst/>
          </a:prstGeom>
          <a:ln>
            <a:solidFill>
              <a:schemeClr val="tx2">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Arrow: Up 20">
            <a:extLst>
              <a:ext uri="{FF2B5EF4-FFF2-40B4-BE49-F238E27FC236}">
                <a16:creationId xmlns:a16="http://schemas.microsoft.com/office/drawing/2014/main" id="{963638E2-B2FA-80D5-7D76-35F6C6DE1AB5}"/>
              </a:ext>
            </a:extLst>
          </p:cNvPr>
          <p:cNvSpPr/>
          <p:nvPr/>
        </p:nvSpPr>
        <p:spPr>
          <a:xfrm rot="13440000">
            <a:off x="3880337" y="2977660"/>
            <a:ext cx="128953" cy="1852246"/>
          </a:xfrm>
          <a:prstGeom prst="upArrow">
            <a:avLst/>
          </a:prstGeom>
          <a:ln>
            <a:solidFill>
              <a:schemeClr val="tx2">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Arrow: Up 21">
            <a:extLst>
              <a:ext uri="{FF2B5EF4-FFF2-40B4-BE49-F238E27FC236}">
                <a16:creationId xmlns:a16="http://schemas.microsoft.com/office/drawing/2014/main" id="{DC7A1B2C-2789-F679-00D3-3B71E868AD64}"/>
              </a:ext>
            </a:extLst>
          </p:cNvPr>
          <p:cNvSpPr/>
          <p:nvPr/>
        </p:nvSpPr>
        <p:spPr>
          <a:xfrm rot="-3960000">
            <a:off x="3516921" y="1078522"/>
            <a:ext cx="128953" cy="1852246"/>
          </a:xfrm>
          <a:prstGeom prst="upArrow">
            <a:avLst/>
          </a:prstGeom>
          <a:ln>
            <a:solidFill>
              <a:schemeClr val="tx2">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3" name="Graphic 22" descr="Books with solid fill">
            <a:extLst>
              <a:ext uri="{FF2B5EF4-FFF2-40B4-BE49-F238E27FC236}">
                <a16:creationId xmlns:a16="http://schemas.microsoft.com/office/drawing/2014/main" id="{6774296C-0392-6B3B-5E10-F039B258E8BB}"/>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433754" y="650631"/>
            <a:ext cx="914400" cy="914400"/>
          </a:xfrm>
          <a:prstGeom prst="rect">
            <a:avLst/>
          </a:prstGeom>
        </p:spPr>
      </p:pic>
      <p:pic>
        <p:nvPicPr>
          <p:cNvPr id="24" name="Graphic 23" descr="A lightbulb">
            <a:extLst>
              <a:ext uri="{FF2B5EF4-FFF2-40B4-BE49-F238E27FC236}">
                <a16:creationId xmlns:a16="http://schemas.microsoft.com/office/drawing/2014/main" id="{0EB90FFA-64E5-B574-1DCB-EC91FDB02ABB}"/>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10328031" y="4706815"/>
            <a:ext cx="1524001" cy="1524001"/>
          </a:xfrm>
          <a:prstGeom prst="rect">
            <a:avLst/>
          </a:prstGeom>
        </p:spPr>
      </p:pic>
      <p:pic>
        <p:nvPicPr>
          <p:cNvPr id="25" name="Graphic 24" descr="Pencils with pencil shavings">
            <a:extLst>
              <a:ext uri="{FF2B5EF4-FFF2-40B4-BE49-F238E27FC236}">
                <a16:creationId xmlns:a16="http://schemas.microsoft.com/office/drawing/2014/main" id="{660E7032-FAAC-4507-F9F6-D461DA31B60D}"/>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10621108" y="5860"/>
            <a:ext cx="1817078" cy="1723294"/>
          </a:xfrm>
          <a:prstGeom prst="rect">
            <a:avLst/>
          </a:prstGeom>
        </p:spPr>
      </p:pic>
      <p:pic>
        <p:nvPicPr>
          <p:cNvPr id="26" name="Graphic 25" descr="Children outline">
            <a:extLst>
              <a:ext uri="{FF2B5EF4-FFF2-40B4-BE49-F238E27FC236}">
                <a16:creationId xmlns:a16="http://schemas.microsoft.com/office/drawing/2014/main" id="{5378F13F-E9D4-2B33-EC12-ADC5D046816C}"/>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586154" y="5785338"/>
            <a:ext cx="914400" cy="914400"/>
          </a:xfrm>
          <a:prstGeom prst="rect">
            <a:avLst/>
          </a:prstGeom>
        </p:spPr>
      </p:pic>
    </p:spTree>
    <p:extLst>
      <p:ext uri="{BB962C8B-B14F-4D97-AF65-F5344CB8AC3E}">
        <p14:creationId xmlns:p14="http://schemas.microsoft.com/office/powerpoint/2010/main" val="10698944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28C466-0DD1-6964-727D-6F26638186C1}"/>
              </a:ext>
            </a:extLst>
          </p:cNvPr>
          <p:cNvSpPr>
            <a:spLocks noGrp="1"/>
          </p:cNvSpPr>
          <p:nvPr>
            <p:ph type="title"/>
          </p:nvPr>
        </p:nvSpPr>
        <p:spPr>
          <a:xfrm>
            <a:off x="0" y="0"/>
            <a:ext cx="10515600" cy="1325563"/>
          </a:xfrm>
        </p:spPr>
        <p:txBody>
          <a:bodyPr/>
          <a:lstStyle/>
          <a:p>
            <a:r>
              <a:rPr lang="en-GB" dirty="0"/>
              <a:t>First impressions </a:t>
            </a:r>
            <a:endParaRPr lang="en-US" dirty="0"/>
          </a:p>
        </p:txBody>
      </p:sp>
      <p:sp>
        <p:nvSpPr>
          <p:cNvPr id="5" name="Oval 4">
            <a:extLst>
              <a:ext uri="{FF2B5EF4-FFF2-40B4-BE49-F238E27FC236}">
                <a16:creationId xmlns:a16="http://schemas.microsoft.com/office/drawing/2014/main" id="{6AD9E40A-DCE5-428E-95D7-95FCA38096F8}"/>
              </a:ext>
            </a:extLst>
          </p:cNvPr>
          <p:cNvSpPr/>
          <p:nvPr/>
        </p:nvSpPr>
        <p:spPr>
          <a:xfrm>
            <a:off x="9402390" y="411163"/>
            <a:ext cx="1828800" cy="1828800"/>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No idea what uni life could </a:t>
            </a:r>
          </a:p>
          <a:p>
            <a:pPr algn="ctr"/>
            <a:r>
              <a:rPr lang="en-GB" dirty="0"/>
              <a:t>Be</a:t>
            </a:r>
            <a:endParaRPr lang="en-US" dirty="0"/>
          </a:p>
        </p:txBody>
      </p:sp>
      <p:sp>
        <p:nvSpPr>
          <p:cNvPr id="6" name="Oval 5">
            <a:extLst>
              <a:ext uri="{FF2B5EF4-FFF2-40B4-BE49-F238E27FC236}">
                <a16:creationId xmlns:a16="http://schemas.microsoft.com/office/drawing/2014/main" id="{64B350D4-6CDB-2DBB-964B-10D914F46C5D}"/>
              </a:ext>
            </a:extLst>
          </p:cNvPr>
          <p:cNvSpPr/>
          <p:nvPr/>
        </p:nvSpPr>
        <p:spPr>
          <a:xfrm>
            <a:off x="0" y="3723079"/>
            <a:ext cx="2921313" cy="2858598"/>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I didn’t want to drink and go out which is one of the things that stopped me going when I was 18</a:t>
            </a:r>
            <a:endParaRPr lang="en-US" dirty="0"/>
          </a:p>
        </p:txBody>
      </p:sp>
      <p:sp>
        <p:nvSpPr>
          <p:cNvPr id="7" name="Oval 6">
            <a:extLst>
              <a:ext uri="{FF2B5EF4-FFF2-40B4-BE49-F238E27FC236}">
                <a16:creationId xmlns:a16="http://schemas.microsoft.com/office/drawing/2014/main" id="{A2BFF154-21F1-45FC-191D-48516D5B8E72}"/>
              </a:ext>
            </a:extLst>
          </p:cNvPr>
          <p:cNvSpPr/>
          <p:nvPr/>
        </p:nvSpPr>
        <p:spPr>
          <a:xfrm>
            <a:off x="5059303" y="2519302"/>
            <a:ext cx="2294153" cy="2435265"/>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Didn’t know if I was “academic enough”</a:t>
            </a:r>
            <a:endParaRPr lang="en-US" dirty="0"/>
          </a:p>
        </p:txBody>
      </p:sp>
      <p:pic>
        <p:nvPicPr>
          <p:cNvPr id="8" name="Graphic 7" descr="Thought with solid fill">
            <a:extLst>
              <a:ext uri="{FF2B5EF4-FFF2-40B4-BE49-F238E27FC236}">
                <a16:creationId xmlns:a16="http://schemas.microsoft.com/office/drawing/2014/main" id="{73A1FE33-0170-98F9-D2F6-E58BDB80D363}"/>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7834842" y="3072772"/>
            <a:ext cx="3763590" cy="3763590"/>
          </a:xfrm>
          <a:prstGeom prst="rect">
            <a:avLst/>
          </a:prstGeom>
        </p:spPr>
      </p:pic>
      <p:sp>
        <p:nvSpPr>
          <p:cNvPr id="9" name="Oval 8">
            <a:extLst>
              <a:ext uri="{FF2B5EF4-FFF2-40B4-BE49-F238E27FC236}">
                <a16:creationId xmlns:a16="http://schemas.microsoft.com/office/drawing/2014/main" id="{941AB149-9B20-726F-C207-C5432092B0BA}"/>
              </a:ext>
            </a:extLst>
          </p:cNvPr>
          <p:cNvSpPr/>
          <p:nvPr/>
        </p:nvSpPr>
        <p:spPr>
          <a:xfrm>
            <a:off x="2487945" y="1160247"/>
            <a:ext cx="2294153" cy="2268753"/>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The fear of not being “academic enough” </a:t>
            </a:r>
          </a:p>
          <a:p>
            <a:pPr algn="ctr"/>
            <a:r>
              <a:rPr lang="en-GB" dirty="0"/>
              <a:t>To attend uni </a:t>
            </a:r>
            <a:endParaRPr lang="en-US" dirty="0"/>
          </a:p>
        </p:txBody>
      </p:sp>
    </p:spTree>
    <p:extLst>
      <p:ext uri="{BB962C8B-B14F-4D97-AF65-F5344CB8AC3E}">
        <p14:creationId xmlns:p14="http://schemas.microsoft.com/office/powerpoint/2010/main" val="6175412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74751229-0244-4FBB-BED1-407467F4C9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338D00-3DF6-A10F-81CA-012E8508D607}"/>
              </a:ext>
            </a:extLst>
          </p:cNvPr>
          <p:cNvSpPr>
            <a:spLocks noGrp="1"/>
          </p:cNvSpPr>
          <p:nvPr>
            <p:ph type="title"/>
          </p:nvPr>
        </p:nvSpPr>
        <p:spPr>
          <a:xfrm>
            <a:off x="5427813" y="4335322"/>
            <a:ext cx="7111999" cy="2250645"/>
          </a:xfrm>
        </p:spPr>
        <p:txBody>
          <a:bodyPr vert="horz" lIns="91440" tIns="45720" rIns="91440" bIns="45720" rtlCol="0" anchor="b">
            <a:normAutofit/>
          </a:bodyPr>
          <a:lstStyle/>
          <a:p>
            <a:r>
              <a:rPr lang="en-US" sz="3200" b="1" dirty="0"/>
              <a:t>My next step</a:t>
            </a:r>
            <a:r>
              <a:rPr lang="en-GB" sz="3200" b="1" dirty="0"/>
              <a:t>s……</a:t>
            </a:r>
            <a:endParaRPr lang="en-US" sz="3200" kern="1200" dirty="0">
              <a:latin typeface="+mj-lt"/>
            </a:endParaRPr>
          </a:p>
        </p:txBody>
      </p:sp>
      <p:pic>
        <p:nvPicPr>
          <p:cNvPr id="7" name="Graphic 6" descr="Footprints">
            <a:extLst>
              <a:ext uri="{FF2B5EF4-FFF2-40B4-BE49-F238E27FC236}">
                <a16:creationId xmlns:a16="http://schemas.microsoft.com/office/drawing/2014/main" id="{447BEC41-DF4E-7FEE-5FA7-8437F735B14B}"/>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17549" y="2776619"/>
            <a:ext cx="1289051" cy="1289051"/>
          </a:xfrm>
          <a:prstGeom prst="rect">
            <a:avLst/>
          </a:prstGeom>
        </p:spPr>
      </p:pic>
      <p:pic>
        <p:nvPicPr>
          <p:cNvPr id="9" name="Graphic 8" descr="Footprints">
            <a:extLst>
              <a:ext uri="{FF2B5EF4-FFF2-40B4-BE49-F238E27FC236}">
                <a16:creationId xmlns:a16="http://schemas.microsoft.com/office/drawing/2014/main" id="{0701D80D-E147-4267-ACD6-0D651B8005A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a:alphaModFix amt="15000"/>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607815" y="716407"/>
            <a:ext cx="5411343" cy="5411343"/>
          </a:xfrm>
          <a:prstGeom prst="rect">
            <a:avLst/>
          </a:prstGeom>
        </p:spPr>
      </p:pic>
      <p:graphicFrame>
        <p:nvGraphicFramePr>
          <p:cNvPr id="6" name="Table 5">
            <a:extLst>
              <a:ext uri="{FF2B5EF4-FFF2-40B4-BE49-F238E27FC236}">
                <a16:creationId xmlns:a16="http://schemas.microsoft.com/office/drawing/2014/main" id="{30327143-4CEF-DE58-E345-B37B92F464A4}"/>
              </a:ext>
            </a:extLst>
          </p:cNvPr>
          <p:cNvGraphicFramePr/>
          <p:nvPr>
            <p:extLst>
              <p:ext uri="{D42A27DB-BD31-4B8C-83A1-F6EECF244321}">
                <p14:modId xmlns:p14="http://schemas.microsoft.com/office/powerpoint/2010/main" val="3663239748"/>
              </p:ext>
            </p:extLst>
          </p:nvPr>
        </p:nvGraphicFramePr>
        <p:xfrm>
          <a:off x="3208138" y="272033"/>
          <a:ext cx="2669908" cy="5399530"/>
        </p:xfrm>
        <a:graphic>
          <a:graphicData uri="http://schemas.openxmlformats.org/drawingml/2006/table">
            <a:tbl>
              <a:tblPr>
                <a:tableStyleId>{5C22544A-7EE6-4342-B048-85BDC9FD1C3A}</a:tableStyleId>
              </a:tblPr>
              <a:tblGrid>
                <a:gridCol w="2669908">
                  <a:extLst>
                    <a:ext uri="{9D8B030D-6E8A-4147-A177-3AD203B41FA5}">
                      <a16:colId xmlns:a16="http://schemas.microsoft.com/office/drawing/2014/main" val="2361903199"/>
                    </a:ext>
                  </a:extLst>
                </a:gridCol>
              </a:tblGrid>
              <a:tr h="3361714">
                <a:tc>
                  <a:txBody>
                    <a:bodyPr/>
                    <a:lstStyle/>
                    <a:p>
                      <a:pPr>
                        <a:buNone/>
                      </a:pPr>
                      <a:br>
                        <a:rPr lang="en-GB" sz="1100" dirty="0"/>
                      </a:br>
                      <a:r>
                        <a:rPr lang="en-GB" sz="1100" dirty="0"/>
                        <a:t>A festering pull at the leaves,</a:t>
                      </a:r>
                    </a:p>
                    <a:p>
                      <a:pPr>
                        <a:buNone/>
                      </a:pPr>
                      <a:r>
                        <a:rPr lang="en-GB" sz="1100" dirty="0"/>
                        <a:t>falls into </a:t>
                      </a:r>
                    </a:p>
                    <a:p>
                      <a:pPr>
                        <a:buNone/>
                      </a:pPr>
                      <a:r>
                        <a:rPr lang="en-GB" sz="1100" dirty="0"/>
                        <a:t>agonising guilt.  </a:t>
                      </a:r>
                    </a:p>
                    <a:p>
                      <a:pPr>
                        <a:buNone/>
                      </a:pPr>
                      <a:r>
                        <a:rPr lang="en-GB" sz="1100" dirty="0"/>
                        <a:t> </a:t>
                      </a:r>
                    </a:p>
                    <a:p>
                      <a:pPr>
                        <a:buNone/>
                      </a:pPr>
                      <a:r>
                        <a:rPr lang="en-GB" sz="1100" dirty="0"/>
                        <a:t>Burnt cedar and citrus lingers,</a:t>
                      </a:r>
                      <a:br>
                        <a:rPr lang="en-GB" sz="1100" dirty="0"/>
                      </a:br>
                      <a:r>
                        <a:rPr lang="en-GB" sz="1100" dirty="0"/>
                        <a:t>like a tide that was set to meet the shore</a:t>
                      </a:r>
                    </a:p>
                    <a:p>
                      <a:pPr>
                        <a:buNone/>
                      </a:pPr>
                      <a:r>
                        <a:rPr lang="en-GB" sz="1100" dirty="0"/>
                        <a:t> </a:t>
                      </a:r>
                    </a:p>
                    <a:p>
                      <a:pPr>
                        <a:buNone/>
                      </a:pPr>
                      <a:r>
                        <a:rPr lang="en-GB" sz="1100" dirty="0"/>
                        <a:t>The pomegranate split into sections,  </a:t>
                      </a:r>
                      <a:br>
                        <a:rPr lang="en-GB" sz="1100" dirty="0"/>
                      </a:br>
                      <a:r>
                        <a:rPr lang="en-GB" sz="1100" dirty="0">
                          <a:effectLst/>
                        </a:rPr>
                        <a:t>the juice leaving a sticky residue.   </a:t>
                      </a:r>
                      <a:endParaRPr lang="en-GB" sz="1100" dirty="0"/>
                    </a:p>
                    <a:p>
                      <a:pPr>
                        <a:buNone/>
                      </a:pPr>
                      <a:r>
                        <a:rPr lang="en-GB" sz="1100" dirty="0"/>
                        <a:t> </a:t>
                      </a:r>
                    </a:p>
                    <a:p>
                      <a:pPr>
                        <a:buNone/>
                      </a:pPr>
                      <a:r>
                        <a:rPr lang="en-GB" sz="1100" dirty="0"/>
                        <a:t>A crunch and a tussle,</a:t>
                      </a:r>
                    </a:p>
                    <a:p>
                      <a:pPr>
                        <a:buNone/>
                      </a:pPr>
                      <a:r>
                        <a:rPr lang="en-GB" sz="1100" dirty="0"/>
                        <a:t>a crime scene  </a:t>
                      </a:r>
                    </a:p>
                    <a:p>
                      <a:pPr>
                        <a:buNone/>
                      </a:pPr>
                      <a:r>
                        <a:rPr lang="en-GB" sz="1100" dirty="0"/>
                        <a:t>to be adorned.  </a:t>
                      </a:r>
                    </a:p>
                    <a:p>
                      <a:pPr>
                        <a:buNone/>
                      </a:pPr>
                      <a:r>
                        <a:rPr lang="en-GB" sz="1100" dirty="0"/>
                        <a:t> </a:t>
                      </a:r>
                    </a:p>
                    <a:p>
                      <a:pPr>
                        <a:buNone/>
                      </a:pPr>
                      <a:r>
                        <a:rPr lang="en-GB" sz="1100" dirty="0"/>
                        <a:t>A wet warmth in comforting tones,</a:t>
                      </a:r>
                    </a:p>
                    <a:p>
                      <a:pPr>
                        <a:buNone/>
                      </a:pPr>
                      <a:r>
                        <a:rPr lang="en-GB" sz="1100" dirty="0"/>
                        <a:t>sings a lullaby  </a:t>
                      </a:r>
                    </a:p>
                    <a:p>
                      <a:pPr>
                        <a:buNone/>
                      </a:pPr>
                      <a:r>
                        <a:rPr lang="en-GB" sz="1100" dirty="0"/>
                        <a:t>with a whistle and a crow.  </a:t>
                      </a:r>
                    </a:p>
                    <a:p>
                      <a:pPr>
                        <a:buNone/>
                      </a:pPr>
                      <a:r>
                        <a:rPr lang="en-GB" sz="1100" dirty="0"/>
                        <a:t> </a:t>
                      </a:r>
                    </a:p>
                    <a:p>
                      <a:pPr>
                        <a:buNone/>
                      </a:pPr>
                      <a:r>
                        <a:rPr lang="en-GB" sz="1100" dirty="0"/>
                        <a:t>A bustle of tampering feet,  </a:t>
                      </a:r>
                    </a:p>
                    <a:p>
                      <a:pPr>
                        <a:buNone/>
                      </a:pPr>
                      <a:r>
                        <a:rPr lang="en-GB" sz="1100" dirty="0"/>
                        <a:t>ready to lock into submission  </a:t>
                      </a:r>
                    </a:p>
                    <a:p>
                      <a:pPr>
                        <a:buNone/>
                      </a:pPr>
                      <a:r>
                        <a:rPr lang="en-GB" sz="1100" dirty="0"/>
                        <a:t>within the four walls of comfort.  </a:t>
                      </a:r>
                    </a:p>
                    <a:p>
                      <a:pPr>
                        <a:buNone/>
                      </a:pPr>
                      <a:r>
                        <a:rPr lang="en-GB" sz="1100" dirty="0"/>
                        <a:t> </a:t>
                      </a:r>
                    </a:p>
                    <a:p>
                      <a:pPr>
                        <a:buNone/>
                      </a:pPr>
                      <a:r>
                        <a:rPr lang="en-GB" sz="1100" dirty="0"/>
                        <a:t>A picturesque chapter  </a:t>
                      </a:r>
                    </a:p>
                    <a:p>
                      <a:pPr>
                        <a:buNone/>
                      </a:pPr>
                      <a:r>
                        <a:rPr lang="en-GB" sz="1100" dirty="0"/>
                        <a:t>greeting the next,  </a:t>
                      </a:r>
                    </a:p>
                    <a:p>
                      <a:pPr>
                        <a:buNone/>
                      </a:pPr>
                      <a:r>
                        <a:rPr lang="en-GB" sz="1100" dirty="0"/>
                        <a:t>asking us to turn the page  </a:t>
                      </a:r>
                    </a:p>
                    <a:p>
                      <a:pPr>
                        <a:buNone/>
                      </a:pPr>
                      <a:r>
                        <a:rPr lang="en-GB" sz="1100" dirty="0"/>
                        <a:t>and pause.  </a:t>
                      </a:r>
                    </a:p>
                    <a:p>
                      <a:pPr>
                        <a:buNone/>
                      </a:pPr>
                      <a:r>
                        <a:rPr lang="en-GB" sz="1100" dirty="0"/>
                        <a:t> </a:t>
                      </a:r>
                    </a:p>
                    <a:p>
                      <a:pPr>
                        <a:buNone/>
                      </a:pPr>
                      <a:r>
                        <a:rPr lang="en-GB" sz="1100" dirty="0"/>
                        <a:t>To be silent.  </a:t>
                      </a:r>
                    </a:p>
                    <a:p>
                      <a:pPr>
                        <a:buNone/>
                      </a:pPr>
                      <a:r>
                        <a:rPr lang="en-GB" sz="1100" dirty="0"/>
                        <a:t>The ever revolving door is</a:t>
                      </a:r>
                    </a:p>
                    <a:p>
                      <a:pPr>
                        <a:buNone/>
                      </a:pPr>
                      <a:r>
                        <a:rPr lang="en-GB" sz="1100" dirty="0"/>
                        <a:t>still.</a:t>
                      </a:r>
                    </a:p>
                    <a:p>
                      <a:pPr>
                        <a:buNone/>
                      </a:pPr>
                      <a:r>
                        <a:rPr lang="en-GB" sz="1100" dirty="0"/>
                        <a:t>Just for now</a:t>
                      </a:r>
                    </a:p>
                  </a:txBody>
                  <a:tcPr marL="17525" marR="17525" marT="17525" marB="17525" anchor="ctr"/>
                </a:tc>
                <a:extLst>
                  <a:ext uri="{0D108BD9-81ED-4DB2-BD59-A6C34878D82A}">
                    <a16:rowId xmlns:a16="http://schemas.microsoft.com/office/drawing/2014/main" val="440203981"/>
                  </a:ext>
                </a:extLst>
              </a:tr>
            </a:tbl>
          </a:graphicData>
        </a:graphic>
      </p:graphicFrame>
      <p:pic>
        <p:nvPicPr>
          <p:cNvPr id="16" name="Graphic 15" descr="Grain with solid fill">
            <a:extLst>
              <a:ext uri="{FF2B5EF4-FFF2-40B4-BE49-F238E27FC236}">
                <a16:creationId xmlns:a16="http://schemas.microsoft.com/office/drawing/2014/main" id="{DB70F6E1-5A87-A82B-780C-1C29D15C3428}"/>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rot="16200000">
            <a:off x="5406277" y="169848"/>
            <a:ext cx="1658246" cy="1658246"/>
          </a:xfrm>
          <a:prstGeom prst="rect">
            <a:avLst/>
          </a:prstGeom>
        </p:spPr>
      </p:pic>
      <p:pic>
        <p:nvPicPr>
          <p:cNvPr id="17" name="Graphic 16" descr="Harvest basket with solid fill">
            <a:extLst>
              <a:ext uri="{FF2B5EF4-FFF2-40B4-BE49-F238E27FC236}">
                <a16:creationId xmlns:a16="http://schemas.microsoft.com/office/drawing/2014/main" id="{62949D2C-4C87-A7AB-09B3-B8349562549E}"/>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2525588" y="5552276"/>
            <a:ext cx="1508287" cy="1508287"/>
          </a:xfrm>
          <a:prstGeom prst="rect">
            <a:avLst/>
          </a:prstGeom>
        </p:spPr>
      </p:pic>
      <p:pic>
        <p:nvPicPr>
          <p:cNvPr id="18" name="Graphic 17" descr="Champagne glasses outline">
            <a:extLst>
              <a:ext uri="{FF2B5EF4-FFF2-40B4-BE49-F238E27FC236}">
                <a16:creationId xmlns:a16="http://schemas.microsoft.com/office/drawing/2014/main" id="{98B12CDB-43B7-D72E-AD83-E7658105C14E}"/>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10466151" y="4770315"/>
            <a:ext cx="2087685" cy="2087685"/>
          </a:xfrm>
          <a:prstGeom prst="rect">
            <a:avLst/>
          </a:prstGeom>
        </p:spPr>
      </p:pic>
    </p:spTree>
    <p:extLst>
      <p:ext uri="{BB962C8B-B14F-4D97-AF65-F5344CB8AC3E}">
        <p14:creationId xmlns:p14="http://schemas.microsoft.com/office/powerpoint/2010/main" val="123568565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6</Slides>
  <Notes>6</Notes>
  <HiddenSlides>0</HiddenSlides>
  <MMClips>0</MMClip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office theme</vt:lpstr>
      <vt:lpstr>My Learning Journey </vt:lpstr>
      <vt:lpstr>PowerPoint Presentation</vt:lpstr>
      <vt:lpstr>PowerPoint Presentation</vt:lpstr>
      <vt:lpstr>PowerPoint Presentation</vt:lpstr>
      <vt:lpstr>First impressions </vt:lpstr>
      <vt:lpstr>My next steps……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My Learning Journey </dc:title>
  <dc:creator/>
  <cp:lastModifiedBy>Molly Fletcher-Jones (2520273)</cp:lastModifiedBy>
  <cp:revision>304</cp:revision>
  <dcterms:created xsi:type="dcterms:W3CDTF">2026-05-04T13:02:48Z</dcterms:created>
  <dcterms:modified xsi:type="dcterms:W3CDTF">2026-05-12T09:09:25Z</dcterms:modified>
</cp:coreProperties>
</file>