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4" r:id="rId3"/>
    <p:sldId id="257" r:id="rId4"/>
    <p:sldId id="258" r:id="rId5"/>
    <p:sldId id="266" r:id="rId6"/>
    <p:sldId id="267" r:id="rId7"/>
    <p:sldId id="263" r:id="rId8"/>
    <p:sldId id="268" r:id="rId9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B2261-C1E3-4DE3-A5D0-FE049DF09B86}" type="datetimeFigureOut">
              <a:rPr lang="en-GB" smtClean="0"/>
              <a:pPr/>
              <a:t>20/02/2019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1219200"/>
            <a:ext cx="4389438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5CA5C-2864-486A-A12A-368AAC2392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86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31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691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53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564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0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CA5C-2864-486A-A12A-368AAC23922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94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2610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735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55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56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211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5802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243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157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8956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799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F61E3-CD79-44DC-A893-0146BEC5ECE3}" type="datetimeFigureOut">
              <a:rPr lang="en-US" smtClean="0"/>
              <a:pPr/>
              <a:t>2/20/2019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BEDE3-953C-4FE5-94EA-9DBD61014A8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443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</a:t>
            </a:r>
            <a:r>
              <a:rPr lang="en-GB" dirty="0" smtClean="0"/>
              <a:t>2</a:t>
            </a:r>
            <a:r>
              <a:rPr lang="en-GB" dirty="0" smtClean="0"/>
              <a:t> </a:t>
            </a:r>
            <a:r>
              <a:rPr lang="en-GB" dirty="0" smtClean="0"/>
              <a:t>- </a:t>
            </a:r>
            <a:r>
              <a:rPr lang="en-GB" dirty="0"/>
              <a:t>Presentation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This task will involve you working as part of a team to prepare and then </a:t>
            </a:r>
            <a:r>
              <a:rPr lang="en-GB" dirty="0" smtClean="0"/>
              <a:t>delivering </a:t>
            </a:r>
            <a:r>
              <a:rPr lang="en-GB" dirty="0"/>
              <a:t>a professional training session to new managers. </a:t>
            </a:r>
          </a:p>
          <a:p>
            <a:r>
              <a:rPr lang="en-GB" dirty="0"/>
              <a:t>In groups of 3-4 you are to deliver </a:t>
            </a:r>
            <a:r>
              <a:rPr lang="en-GB" dirty="0" smtClean="0"/>
              <a:t>a </a:t>
            </a:r>
            <a:r>
              <a:rPr lang="en-GB" dirty="0"/>
              <a:t>presentation on ‘How to use teamwork theories to improve the performance of your team’. </a:t>
            </a:r>
          </a:p>
          <a:p>
            <a:r>
              <a:rPr lang="en-GB" dirty="0"/>
              <a:t>The date you have been assigned for the presentation is </a:t>
            </a:r>
            <a:r>
              <a:rPr lang="en-GB" dirty="0" smtClean="0"/>
              <a:t>28</a:t>
            </a:r>
            <a:r>
              <a:rPr lang="en-GB" baseline="30000" dirty="0" smtClean="0"/>
              <a:t>th</a:t>
            </a:r>
            <a:r>
              <a:rPr lang="en-GB" dirty="0" smtClean="0"/>
              <a:t> February 2019.</a:t>
            </a:r>
            <a:endParaRPr lang="en-GB" dirty="0"/>
          </a:p>
          <a:p>
            <a:r>
              <a:rPr lang="en-GB" dirty="0"/>
              <a:t>The presentation will cover the module Learning Outcome – Prepare and deliver a short presentation within a team working context.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Assessment (see Assignment Specification for full details)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The presentation will be assessed on the </a:t>
            </a:r>
            <a:r>
              <a:rPr lang="en-GB" dirty="0" smtClean="0"/>
              <a:t>following </a:t>
            </a:r>
            <a:r>
              <a:rPr lang="en-GB" dirty="0"/>
              <a:t>outcomes:</a:t>
            </a:r>
          </a:p>
          <a:p>
            <a:r>
              <a:rPr lang="en-GB" dirty="0"/>
              <a:t>Use a range of literature sources to support your work.</a:t>
            </a:r>
          </a:p>
          <a:p>
            <a:r>
              <a:rPr lang="en-GB" dirty="0"/>
              <a:t>Ensure sources are reliable, valid, credible and current.</a:t>
            </a:r>
          </a:p>
          <a:p>
            <a:r>
              <a:rPr lang="en-GB" dirty="0"/>
              <a:t>Apply relevant theories.</a:t>
            </a:r>
          </a:p>
          <a:p>
            <a:r>
              <a:rPr lang="en-GB" dirty="0"/>
              <a:t>Employ Harvard referencing. </a:t>
            </a:r>
          </a:p>
          <a:p>
            <a:r>
              <a:rPr lang="en-GB" dirty="0"/>
              <a:t>Produce a presentation in a suitable format.</a:t>
            </a:r>
          </a:p>
          <a:p>
            <a:r>
              <a:rPr lang="en-GB" dirty="0"/>
              <a:t>Use a range of IT packages- Word processing, power point.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presentation must be delivered using power point slides however, to enhance your presentation other media may be also used.</a:t>
            </a:r>
          </a:p>
          <a:p>
            <a:r>
              <a:rPr lang="en-GB" dirty="0"/>
              <a:t>All members of the team must prepare and deliver a part of the presentation.</a:t>
            </a:r>
          </a:p>
          <a:p>
            <a:r>
              <a:rPr lang="en-GB" dirty="0"/>
              <a:t>The presentation must be no longer than 15 minutes. Marks will be deducted if the presentation is too long or too short.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The team need to think about</a:t>
            </a:r>
          </a:p>
          <a:p>
            <a:r>
              <a:rPr lang="en-GB" dirty="0"/>
              <a:t>the resources they will require </a:t>
            </a:r>
          </a:p>
          <a:p>
            <a:r>
              <a:rPr lang="en-GB" dirty="0"/>
              <a:t>the timings of individual delivery within the presentation</a:t>
            </a:r>
          </a:p>
          <a:p>
            <a:r>
              <a:rPr lang="en-GB" dirty="0"/>
              <a:t>the physical environment, check they are competent in using the IT resources</a:t>
            </a:r>
          </a:p>
          <a:p>
            <a:r>
              <a:rPr lang="en-GB" dirty="0"/>
              <a:t>ensure they have practised their presentation enough to ensure confidence of ALL team members in the content of the  presentation  </a:t>
            </a:r>
          </a:p>
          <a:p>
            <a:r>
              <a:rPr lang="en-GB" dirty="0"/>
              <a:t>their ability to deliver without relying on notes</a:t>
            </a:r>
          </a:p>
          <a:p>
            <a:r>
              <a:rPr lang="en-GB" dirty="0"/>
              <a:t>Preparation for questions from the audience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Prepare and deliver a presentation that demonstrates your knowledge and understanding of how teamwork theories can be used to improve the performance of your team</a:t>
            </a:r>
          </a:p>
          <a:p>
            <a:r>
              <a:rPr lang="en-GB" dirty="0"/>
              <a:t>Remember you are required to support your presentation with organisational examples.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Overview of Presentation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91703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The following are some prompts to help you with the content of the presentation:</a:t>
            </a:r>
          </a:p>
          <a:p>
            <a:r>
              <a:rPr lang="en-GB" dirty="0"/>
              <a:t>Provide a definition of a team/group (and the differences)</a:t>
            </a:r>
          </a:p>
          <a:p>
            <a:r>
              <a:rPr lang="en-GB" dirty="0"/>
              <a:t>Characteristics of effective teams – </a:t>
            </a:r>
            <a:r>
              <a:rPr lang="en-GB" dirty="0" smtClean="0"/>
              <a:t>trust, leadership, open communication </a:t>
            </a:r>
            <a:r>
              <a:rPr lang="en-GB" dirty="0"/>
              <a:t>. . </a:t>
            </a:r>
          </a:p>
          <a:p>
            <a:r>
              <a:rPr lang="en-GB" dirty="0"/>
              <a:t>The importance of positive group dynamics</a:t>
            </a:r>
          </a:p>
          <a:p>
            <a:r>
              <a:rPr lang="en-GB" dirty="0"/>
              <a:t>Effective conflict handling/reward and </a:t>
            </a:r>
            <a:r>
              <a:rPr lang="en-GB" dirty="0" smtClean="0"/>
              <a:t>recognition, trust and delegation</a:t>
            </a:r>
            <a:endParaRPr lang="en-GB" dirty="0"/>
          </a:p>
          <a:p>
            <a:r>
              <a:rPr lang="en-GB" dirty="0"/>
              <a:t>Managing teams through Tuckman’s stages of development (what team leaders can do to help teams through the stages)</a:t>
            </a:r>
          </a:p>
          <a:p>
            <a:r>
              <a:rPr lang="en-GB" dirty="0"/>
              <a:t>Using Belbin’s tools to understand and allocate roles/tasks, understand team members’ strengths.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Also support this discussion with organisational examples - Remember some of the video clips you have viewed in class.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437" y="1417638"/>
            <a:ext cx="8229600" cy="3917032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It is important to be well rehearsed and effective through presentation style and interesting power point slides etc.</a:t>
            </a:r>
          </a:p>
          <a:p>
            <a:r>
              <a:rPr lang="en-GB" dirty="0"/>
              <a:t>Make sure your presentation is </a:t>
            </a:r>
            <a:r>
              <a:rPr lang="en-GB" dirty="0" smtClean="0"/>
              <a:t>t</a:t>
            </a:r>
            <a:r>
              <a:rPr lang="en-GB" dirty="0"/>
              <a:t>o</a:t>
            </a:r>
            <a:r>
              <a:rPr lang="en-GB" dirty="0" smtClean="0"/>
              <a:t> time.</a:t>
            </a:r>
            <a:endParaRPr lang="en-GB" dirty="0"/>
          </a:p>
          <a:p>
            <a:r>
              <a:rPr lang="en-GB" dirty="0"/>
              <a:t>Ensure your presentation contains evidence of academic research through definitions/quotes. Remember to reference these correctly.</a:t>
            </a:r>
          </a:p>
          <a:p>
            <a:r>
              <a:rPr lang="en-GB" dirty="0"/>
              <a:t>Review your notes from the Academic and Employability Skills module on ‘Presentations’</a:t>
            </a:r>
          </a:p>
          <a:p>
            <a:r>
              <a:rPr lang="en-GB" dirty="0"/>
              <a:t>Be prepared for questions from the audience </a:t>
            </a:r>
            <a:r>
              <a:rPr lang="en-GB" dirty="0" smtClean="0"/>
              <a:t>you </a:t>
            </a:r>
            <a:r>
              <a:rPr lang="en-GB" dirty="0"/>
              <a:t>are delivering to.</a:t>
            </a:r>
          </a:p>
          <a:p>
            <a:r>
              <a:rPr lang="en-GB" dirty="0"/>
              <a:t>Remember before your presentation - Practice, Practice, Practice.</a:t>
            </a:r>
          </a:p>
          <a:p>
            <a:r>
              <a:rPr lang="en-GB" dirty="0"/>
              <a:t>Hand in on the day – Contribution audit, presentation plan, slides, speaker notes for each team member. </a:t>
            </a:r>
          </a:p>
          <a:p>
            <a:r>
              <a:rPr lang="en-GB" dirty="0"/>
              <a:t>Each team member to submit speaker notes to Turnitin by 3pm on </a:t>
            </a:r>
            <a:r>
              <a:rPr lang="en-GB" dirty="0" smtClean="0"/>
              <a:t>27</a:t>
            </a:r>
            <a:r>
              <a:rPr lang="en-GB" baseline="30000" dirty="0" smtClean="0"/>
              <a:t>th</a:t>
            </a:r>
            <a:r>
              <a:rPr lang="en-GB" dirty="0" smtClean="0"/>
              <a:t> February 2019.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Each student should have a minimum of six references included in their speaker notes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44767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WTSD" id="{F21EE35A-C65B-4304-A6CB-CDA628125EC2}" vid="{AD4FE309-27E3-4943-B06C-08E55F433F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ThemeUWTSD</Template>
  <TotalTime>261</TotalTime>
  <Words>580</Words>
  <Application>Microsoft Office PowerPoint</Application>
  <PresentationFormat>On-screen Show (4:3)</PresentationFormat>
  <Paragraphs>58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Myriad Pro</vt:lpstr>
      <vt:lpstr>ThemeUWTSD</vt:lpstr>
      <vt:lpstr>Assessment 2 - Presentation</vt:lpstr>
      <vt:lpstr>Assessment (see Assignment Specification for full details)</vt:lpstr>
      <vt:lpstr>Guidance</vt:lpstr>
      <vt:lpstr>Tips</vt:lpstr>
      <vt:lpstr>Presentation Question</vt:lpstr>
      <vt:lpstr>Overview of Presentation Content</vt:lpstr>
      <vt:lpstr>Remember</vt:lpstr>
      <vt:lpstr>Reference list</vt:lpstr>
    </vt:vector>
  </TitlesOfParts>
  <Company>0wn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2- Presentation</dc:title>
  <dc:creator>0wner</dc:creator>
  <cp:lastModifiedBy>Anthony Burns</cp:lastModifiedBy>
  <cp:revision>41</cp:revision>
  <cp:lastPrinted>2018-05-22T09:01:25Z</cp:lastPrinted>
  <dcterms:created xsi:type="dcterms:W3CDTF">2016-01-17T14:29:16Z</dcterms:created>
  <dcterms:modified xsi:type="dcterms:W3CDTF">2019-02-20T15:14:02Z</dcterms:modified>
</cp:coreProperties>
</file>