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5" r:id="rId7"/>
    <p:sldId id="260" r:id="rId8"/>
    <p:sldId id="263" r:id="rId9"/>
    <p:sldId id="264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B97486-B13D-4B72-AA76-00EF5EA9FAFF}" v="414" dt="2022-06-24T13:09:44.481"/>
    <p1510:client id="{0AF0FF2E-D272-2129-FAA3-950D8619C06F}" v="45" dt="2022-06-23T12:58:26.327"/>
    <p1510:client id="{126E3F9E-769B-9F71-30A6-953A77F856B3}" v="29" dt="2022-06-21T15:41:10.358"/>
    <p1510:client id="{212BFF83-6436-1B74-DC99-DB81E488DDA6}" v="106" dt="2022-06-22T20:36:34.453"/>
    <p1510:client id="{B207C074-9C02-60CA-8026-512646048C13}" v="53" dt="2022-06-23T12:50:57.353"/>
    <p1510:client id="{D1F3949D-D308-E94D-60B8-EA931258DB96}" v="2367" dt="2022-06-23T22:54:03.547"/>
    <p1510:client id="{DEB40659-6F51-3295-4ECD-90EAEF0CCDC2}" v="1510" dt="2022-06-22T22:31:04.303"/>
    <p1510:client id="{FD356A1B-9B09-5869-FBD7-93AA6052291E}" v="76" dt="2022-06-23T12:49:14.620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–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sreen Akhtar (2132945)" userId="S::2132945@student.uwtsd.ac.uk::97a77eb1-68ee-4ba0-b6d4-7c95a7323e4c" providerId="AD" clId="Web-{B207C074-9C02-60CA-8026-512646048C13}"/>
    <pc:docChg chg="modSld">
      <pc:chgData name="Nasreen Akhtar (2132945)" userId="S::2132945@student.uwtsd.ac.uk::97a77eb1-68ee-4ba0-b6d4-7c95a7323e4c" providerId="AD" clId="Web-{B207C074-9C02-60CA-8026-512646048C13}" dt="2022-06-23T12:50:57.353" v="47" actId="20577"/>
      <pc:docMkLst>
        <pc:docMk/>
      </pc:docMkLst>
      <pc:sldChg chg="modSp">
        <pc:chgData name="Nasreen Akhtar (2132945)" userId="S::2132945@student.uwtsd.ac.uk::97a77eb1-68ee-4ba0-b6d4-7c95a7323e4c" providerId="AD" clId="Web-{B207C074-9C02-60CA-8026-512646048C13}" dt="2022-06-23T12:50:25.743" v="45"/>
        <pc:sldMkLst>
          <pc:docMk/>
          <pc:sldMk cId="1985427251" sldId="256"/>
        </pc:sldMkLst>
        <pc:graphicFrameChg chg="mod modGraphic">
          <ac:chgData name="Nasreen Akhtar (2132945)" userId="S::2132945@student.uwtsd.ac.uk::97a77eb1-68ee-4ba0-b6d4-7c95a7323e4c" providerId="AD" clId="Web-{B207C074-9C02-60CA-8026-512646048C13}" dt="2022-06-23T12:50:25.743" v="45"/>
          <ac:graphicFrameMkLst>
            <pc:docMk/>
            <pc:sldMk cId="1985427251" sldId="256"/>
            <ac:graphicFrameMk id="2" creationId="{9520E599-DF65-CDD4-6FD4-39A2935B0D91}"/>
          </ac:graphicFrameMkLst>
        </pc:graphicFrameChg>
        <pc:picChg chg="mod">
          <ac:chgData name="Nasreen Akhtar (2132945)" userId="S::2132945@student.uwtsd.ac.uk::97a77eb1-68ee-4ba0-b6d4-7c95a7323e4c" providerId="AD" clId="Web-{B207C074-9C02-60CA-8026-512646048C13}" dt="2022-06-23T12:50:20.821" v="44" actId="1076"/>
          <ac:picMkLst>
            <pc:docMk/>
            <pc:sldMk cId="1985427251" sldId="256"/>
            <ac:picMk id="4" creationId="{E6674D26-AEB3-65A5-AAA4-F069448988BE}"/>
          </ac:picMkLst>
        </pc:picChg>
      </pc:sldChg>
      <pc:sldChg chg="modSp">
        <pc:chgData name="Nasreen Akhtar (2132945)" userId="S::2132945@student.uwtsd.ac.uk::97a77eb1-68ee-4ba0-b6d4-7c95a7323e4c" providerId="AD" clId="Web-{B207C074-9C02-60CA-8026-512646048C13}" dt="2022-06-23T12:50:57.353" v="47" actId="20577"/>
        <pc:sldMkLst>
          <pc:docMk/>
          <pc:sldMk cId="3084731428" sldId="257"/>
        </pc:sldMkLst>
        <pc:spChg chg="mod">
          <ac:chgData name="Nasreen Akhtar (2132945)" userId="S::2132945@student.uwtsd.ac.uk::97a77eb1-68ee-4ba0-b6d4-7c95a7323e4c" providerId="AD" clId="Web-{B207C074-9C02-60CA-8026-512646048C13}" dt="2022-06-23T12:50:57.353" v="47" actId="20577"/>
          <ac:spMkLst>
            <pc:docMk/>
            <pc:sldMk cId="3084731428" sldId="257"/>
            <ac:spMk id="2" creationId="{279CA5F0-873C-A371-D156-2FDFDC0ABFD1}"/>
          </ac:spMkLst>
        </pc:spChg>
      </pc:sldChg>
    </pc:docChg>
  </pc:docChgLst>
  <pc:docChgLst>
    <pc:chgData name="Nasreen Akhtar (2132945)" userId="S::2132945@student.uwtsd.ac.uk::97a77eb1-68ee-4ba0-b6d4-7c95a7323e4c" providerId="AD" clId="Web-{126E3F9E-769B-9F71-30A6-953A77F856B3}"/>
    <pc:docChg chg="modSld sldOrd">
      <pc:chgData name="Nasreen Akhtar (2132945)" userId="S::2132945@student.uwtsd.ac.uk::97a77eb1-68ee-4ba0-b6d4-7c95a7323e4c" providerId="AD" clId="Web-{126E3F9E-769B-9F71-30A6-953A77F856B3}" dt="2022-06-21T15:41:10.358" v="25"/>
      <pc:docMkLst>
        <pc:docMk/>
      </pc:docMkLst>
      <pc:sldChg chg="modSp">
        <pc:chgData name="Nasreen Akhtar (2132945)" userId="S::2132945@student.uwtsd.ac.uk::97a77eb1-68ee-4ba0-b6d4-7c95a7323e4c" providerId="AD" clId="Web-{126E3F9E-769B-9F71-30A6-953A77F856B3}" dt="2022-06-21T15:05:28.003" v="24" actId="20577"/>
        <pc:sldMkLst>
          <pc:docMk/>
          <pc:sldMk cId="3084731428" sldId="257"/>
        </pc:sldMkLst>
        <pc:spChg chg="mod">
          <ac:chgData name="Nasreen Akhtar (2132945)" userId="S::2132945@student.uwtsd.ac.uk::97a77eb1-68ee-4ba0-b6d4-7c95a7323e4c" providerId="AD" clId="Web-{126E3F9E-769B-9F71-30A6-953A77F856B3}" dt="2022-06-21T15:05:28.003" v="24" actId="20577"/>
          <ac:spMkLst>
            <pc:docMk/>
            <pc:sldMk cId="3084731428" sldId="257"/>
            <ac:spMk id="3" creationId="{C5F494D5-1D25-4E72-9124-710BC8F229B3}"/>
          </ac:spMkLst>
        </pc:spChg>
      </pc:sldChg>
      <pc:sldChg chg="ord">
        <pc:chgData name="Nasreen Akhtar (2132945)" userId="S::2132945@student.uwtsd.ac.uk::97a77eb1-68ee-4ba0-b6d4-7c95a7323e4c" providerId="AD" clId="Web-{126E3F9E-769B-9F71-30A6-953A77F856B3}" dt="2022-06-21T15:41:10.358" v="25"/>
        <pc:sldMkLst>
          <pc:docMk/>
          <pc:sldMk cId="4212500362" sldId="260"/>
        </pc:sldMkLst>
      </pc:sldChg>
    </pc:docChg>
  </pc:docChgLst>
  <pc:docChgLst>
    <pc:chgData name="Nasreen Akhtar (2132945)" userId="S::2132945@student.uwtsd.ac.uk::97a77eb1-68ee-4ba0-b6d4-7c95a7323e4c" providerId="AD" clId="Web-{212BFF83-6436-1B74-DC99-DB81E488DDA6}"/>
    <pc:docChg chg="addSld modSld">
      <pc:chgData name="Nasreen Akhtar (2132945)" userId="S::2132945@student.uwtsd.ac.uk::97a77eb1-68ee-4ba0-b6d4-7c95a7323e4c" providerId="AD" clId="Web-{212BFF83-6436-1B74-DC99-DB81E488DDA6}" dt="2022-06-22T20:36:34.453" v="105"/>
      <pc:docMkLst>
        <pc:docMk/>
      </pc:docMkLst>
      <pc:sldChg chg="addSp new">
        <pc:chgData name="Nasreen Akhtar (2132945)" userId="S::2132945@student.uwtsd.ac.uk::97a77eb1-68ee-4ba0-b6d4-7c95a7323e4c" providerId="AD" clId="Web-{212BFF83-6436-1B74-DC99-DB81E488DDA6}" dt="2022-06-22T20:36:34.453" v="105"/>
        <pc:sldMkLst>
          <pc:docMk/>
          <pc:sldMk cId="4210258188" sldId="263"/>
        </pc:sldMkLst>
        <pc:inkChg chg="add">
          <ac:chgData name="Nasreen Akhtar (2132945)" userId="S::2132945@student.uwtsd.ac.uk::97a77eb1-68ee-4ba0-b6d4-7c95a7323e4c" providerId="AD" clId="Web-{212BFF83-6436-1B74-DC99-DB81E488DDA6}" dt="2022-06-22T20:36:34.453" v="105"/>
          <ac:inkMkLst>
            <pc:docMk/>
            <pc:sldMk cId="4210258188" sldId="263"/>
            <ac:inkMk id="2" creationId="{3E085951-38C9-9F91-08EA-AA2C294BA60D}"/>
          </ac:inkMkLst>
        </pc:inkChg>
      </pc:sldChg>
      <pc:sldChg chg="modSp new">
        <pc:chgData name="Nasreen Akhtar (2132945)" userId="S::2132945@student.uwtsd.ac.uk::97a77eb1-68ee-4ba0-b6d4-7c95a7323e4c" providerId="AD" clId="Web-{212BFF83-6436-1B74-DC99-DB81E488DDA6}" dt="2022-06-22T20:32:32.680" v="89" actId="20577"/>
        <pc:sldMkLst>
          <pc:docMk/>
          <pc:sldMk cId="2191111800" sldId="264"/>
        </pc:sldMkLst>
        <pc:spChg chg="mod">
          <ac:chgData name="Nasreen Akhtar (2132945)" userId="S::2132945@student.uwtsd.ac.uk::97a77eb1-68ee-4ba0-b6d4-7c95a7323e4c" providerId="AD" clId="Web-{212BFF83-6436-1B74-DC99-DB81E488DDA6}" dt="2022-06-22T20:32:11.258" v="82" actId="20577"/>
          <ac:spMkLst>
            <pc:docMk/>
            <pc:sldMk cId="2191111800" sldId="264"/>
            <ac:spMk id="2" creationId="{C84CEB99-1A3D-7A77-5CAB-1A0AB016483C}"/>
          </ac:spMkLst>
        </pc:spChg>
        <pc:spChg chg="mod">
          <ac:chgData name="Nasreen Akhtar (2132945)" userId="S::2132945@student.uwtsd.ac.uk::97a77eb1-68ee-4ba0-b6d4-7c95a7323e4c" providerId="AD" clId="Web-{212BFF83-6436-1B74-DC99-DB81E488DDA6}" dt="2022-06-22T20:32:32.680" v="89" actId="20577"/>
          <ac:spMkLst>
            <pc:docMk/>
            <pc:sldMk cId="2191111800" sldId="264"/>
            <ac:spMk id="3" creationId="{994D7EC8-746F-AA12-1383-56C6EC0EDAAF}"/>
          </ac:spMkLst>
        </pc:spChg>
      </pc:sldChg>
      <pc:sldChg chg="addSp modSp new">
        <pc:chgData name="Nasreen Akhtar (2132945)" userId="S::2132945@student.uwtsd.ac.uk::97a77eb1-68ee-4ba0-b6d4-7c95a7323e4c" providerId="AD" clId="Web-{212BFF83-6436-1B74-DC99-DB81E488DDA6}" dt="2022-06-22T20:35:38.982" v="104"/>
        <pc:sldMkLst>
          <pc:docMk/>
          <pc:sldMk cId="2766161348" sldId="265"/>
        </pc:sldMkLst>
        <pc:graphicFrameChg chg="add modGraphic">
          <ac:chgData name="Nasreen Akhtar (2132945)" userId="S::2132945@student.uwtsd.ac.uk::97a77eb1-68ee-4ba0-b6d4-7c95a7323e4c" providerId="AD" clId="Web-{212BFF83-6436-1B74-DC99-DB81E488DDA6}" dt="2022-06-22T20:35:38.982" v="104"/>
          <ac:graphicFrameMkLst>
            <pc:docMk/>
            <pc:sldMk cId="2766161348" sldId="265"/>
            <ac:graphicFrameMk id="2" creationId="{1ADAE922-3F2E-A1F5-9045-6A22762DFE2E}"/>
          </ac:graphicFrameMkLst>
        </pc:graphicFrameChg>
      </pc:sldChg>
    </pc:docChg>
  </pc:docChgLst>
  <pc:docChgLst>
    <pc:chgData name="Nasreen Akhtar (2132945)" userId="S::2132945@student.uwtsd.ac.uk::97a77eb1-68ee-4ba0-b6d4-7c95a7323e4c" providerId="AD" clId="Web-{DEB40659-6F51-3295-4ECD-90EAEF0CCDC2}"/>
    <pc:docChg chg="addSld delSld modSld sldOrd">
      <pc:chgData name="Nasreen Akhtar (2132945)" userId="S::2132945@student.uwtsd.ac.uk::97a77eb1-68ee-4ba0-b6d4-7c95a7323e4c" providerId="AD" clId="Web-{DEB40659-6F51-3295-4ECD-90EAEF0CCDC2}" dt="2022-06-22T22:31:04.303" v="1144"/>
      <pc:docMkLst>
        <pc:docMk/>
      </pc:docMkLst>
      <pc:sldChg chg="addSp delSp modSp">
        <pc:chgData name="Nasreen Akhtar (2132945)" userId="S::2132945@student.uwtsd.ac.uk::97a77eb1-68ee-4ba0-b6d4-7c95a7323e4c" providerId="AD" clId="Web-{DEB40659-6F51-3295-4ECD-90EAEF0CCDC2}" dt="2022-06-22T22:06:40.718" v="851" actId="1076"/>
        <pc:sldMkLst>
          <pc:docMk/>
          <pc:sldMk cId="1985427251" sldId="256"/>
        </pc:sldMkLst>
        <pc:spChg chg="add mod">
          <ac:chgData name="Nasreen Akhtar (2132945)" userId="S::2132945@student.uwtsd.ac.uk::97a77eb1-68ee-4ba0-b6d4-7c95a7323e4c" providerId="AD" clId="Web-{DEB40659-6F51-3295-4ECD-90EAEF0CCDC2}" dt="2022-06-22T22:06:40.718" v="851" actId="1076"/>
          <ac:spMkLst>
            <pc:docMk/>
            <pc:sldMk cId="1985427251" sldId="256"/>
            <ac:spMk id="5" creationId="{4B830B4A-CEFA-C293-2345-3A1B8FB3B289}"/>
          </ac:spMkLst>
        </pc:spChg>
        <pc:graphicFrameChg chg="add mod modGraphic">
          <ac:chgData name="Nasreen Akhtar (2132945)" userId="S::2132945@student.uwtsd.ac.uk::97a77eb1-68ee-4ba0-b6d4-7c95a7323e4c" providerId="AD" clId="Web-{DEB40659-6F51-3295-4ECD-90EAEF0CCDC2}" dt="2022-06-22T21:16:35.187" v="293" actId="1076"/>
          <ac:graphicFrameMkLst>
            <pc:docMk/>
            <pc:sldMk cId="1985427251" sldId="256"/>
            <ac:graphicFrameMk id="2" creationId="{9520E599-DF65-CDD4-6FD4-39A2935B0D91}"/>
          </ac:graphicFrameMkLst>
        </pc:graphicFrameChg>
        <pc:picChg chg="add del mod">
          <ac:chgData name="Nasreen Akhtar (2132945)" userId="S::2132945@student.uwtsd.ac.uk::97a77eb1-68ee-4ba0-b6d4-7c95a7323e4c" providerId="AD" clId="Web-{DEB40659-6F51-3295-4ECD-90EAEF0CCDC2}" dt="2022-06-22T22:06:11.342" v="839"/>
          <ac:picMkLst>
            <pc:docMk/>
            <pc:sldMk cId="1985427251" sldId="256"/>
            <ac:picMk id="3" creationId="{F459145C-E863-3C7A-E80F-AE5AF7381077}"/>
          </ac:picMkLst>
        </pc:picChg>
        <pc:picChg chg="add mod">
          <ac:chgData name="Nasreen Akhtar (2132945)" userId="S::2132945@student.uwtsd.ac.uk::97a77eb1-68ee-4ba0-b6d4-7c95a7323e4c" providerId="AD" clId="Web-{DEB40659-6F51-3295-4ECD-90EAEF0CCDC2}" dt="2022-06-22T22:06:17.967" v="841" actId="14100"/>
          <ac:picMkLst>
            <pc:docMk/>
            <pc:sldMk cId="1985427251" sldId="256"/>
            <ac:picMk id="4" creationId="{E6674D26-AEB3-65A5-AAA4-F069448988BE}"/>
          </ac:picMkLst>
        </pc:picChg>
        <pc:picChg chg="del">
          <ac:chgData name="Nasreen Akhtar (2132945)" userId="S::2132945@student.uwtsd.ac.uk::97a77eb1-68ee-4ba0-b6d4-7c95a7323e4c" providerId="AD" clId="Web-{DEB40659-6F51-3295-4ECD-90EAEF0CCDC2}" dt="2022-06-22T21:10:11.016" v="1"/>
          <ac:picMkLst>
            <pc:docMk/>
            <pc:sldMk cId="1985427251" sldId="256"/>
            <ac:picMk id="2050" creationId="{63FEB23B-23E5-45D1-93F4-D9294EFCD684}"/>
          </ac:picMkLst>
        </pc:picChg>
      </pc:sldChg>
      <pc:sldChg chg="addSp delSp modSp">
        <pc:chgData name="Nasreen Akhtar (2132945)" userId="S::2132945@student.uwtsd.ac.uk::97a77eb1-68ee-4ba0-b6d4-7c95a7323e4c" providerId="AD" clId="Web-{DEB40659-6F51-3295-4ECD-90EAEF0CCDC2}" dt="2022-06-22T21:36:45.074" v="482" actId="20577"/>
        <pc:sldMkLst>
          <pc:docMk/>
          <pc:sldMk cId="3084731428" sldId="257"/>
        </pc:sldMkLst>
        <pc:spChg chg="add mod">
          <ac:chgData name="Nasreen Akhtar (2132945)" userId="S::2132945@student.uwtsd.ac.uk::97a77eb1-68ee-4ba0-b6d4-7c95a7323e4c" providerId="AD" clId="Web-{DEB40659-6F51-3295-4ECD-90EAEF0CCDC2}" dt="2022-06-22T21:36:04.464" v="472" actId="20577"/>
          <ac:spMkLst>
            <pc:docMk/>
            <pc:sldMk cId="3084731428" sldId="257"/>
            <ac:spMk id="2" creationId="{279CA5F0-873C-A371-D156-2FDFDC0ABFD1}"/>
          </ac:spMkLst>
        </pc:spChg>
        <pc:spChg chg="del mod">
          <ac:chgData name="Nasreen Akhtar (2132945)" userId="S::2132945@student.uwtsd.ac.uk::97a77eb1-68ee-4ba0-b6d4-7c95a7323e4c" providerId="AD" clId="Web-{DEB40659-6F51-3295-4ECD-90EAEF0CCDC2}" dt="2022-06-22T21:35:33.416" v="468"/>
          <ac:spMkLst>
            <pc:docMk/>
            <pc:sldMk cId="3084731428" sldId="257"/>
            <ac:spMk id="3" creationId="{C5F494D5-1D25-4E72-9124-710BC8F229B3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1:35:03.946" v="466" actId="1076"/>
          <ac:spMkLst>
            <pc:docMk/>
            <pc:sldMk cId="3084731428" sldId="257"/>
            <ac:spMk id="4" creationId="{867E15E2-7C89-0D06-9C4C-C3052AB46813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1:34:58.383" v="465" actId="1076"/>
          <ac:spMkLst>
            <pc:docMk/>
            <pc:sldMk cId="3084731428" sldId="257"/>
            <ac:spMk id="5" creationId="{9C9FBD53-5465-6EA7-1171-DBC08A6BE5CD}"/>
          </ac:spMkLst>
        </pc:spChg>
        <pc:spChg chg="mod">
          <ac:chgData name="Nasreen Akhtar (2132945)" userId="S::2132945@student.uwtsd.ac.uk::97a77eb1-68ee-4ba0-b6d4-7c95a7323e4c" providerId="AD" clId="Web-{DEB40659-6F51-3295-4ECD-90EAEF0CCDC2}" dt="2022-06-22T21:35:10.602" v="467" actId="1076"/>
          <ac:spMkLst>
            <pc:docMk/>
            <pc:sldMk cId="3084731428" sldId="257"/>
            <ac:spMk id="6" creationId="{D4783E6F-4DC3-4CAC-A44C-97E80922D4C5}"/>
          </ac:spMkLst>
        </pc:spChg>
        <pc:spChg chg="add del mod">
          <ac:chgData name="Nasreen Akhtar (2132945)" userId="S::2132945@student.uwtsd.ac.uk::97a77eb1-68ee-4ba0-b6d4-7c95a7323e4c" providerId="AD" clId="Web-{DEB40659-6F51-3295-4ECD-90EAEF0CCDC2}" dt="2022-06-22T21:36:45.074" v="482" actId="20577"/>
          <ac:spMkLst>
            <pc:docMk/>
            <pc:sldMk cId="3084731428" sldId="257"/>
            <ac:spMk id="7" creationId="{BC59181F-E84D-6C87-08BF-E0169118DD33}"/>
          </ac:spMkLst>
        </pc:spChg>
        <pc:picChg chg="mod">
          <ac:chgData name="Nasreen Akhtar (2132945)" userId="S::2132945@student.uwtsd.ac.uk::97a77eb1-68ee-4ba0-b6d4-7c95a7323e4c" providerId="AD" clId="Web-{DEB40659-6F51-3295-4ECD-90EAEF0CCDC2}" dt="2022-06-22T21:30:04.200" v="404" actId="1076"/>
          <ac:picMkLst>
            <pc:docMk/>
            <pc:sldMk cId="3084731428" sldId="257"/>
            <ac:picMk id="3074" creationId="{1F3FCD73-8011-4DB0-B809-737D3D947310}"/>
          </ac:picMkLst>
        </pc:picChg>
      </pc:sldChg>
      <pc:sldChg chg="addSp delSp modSp ord">
        <pc:chgData name="Nasreen Akhtar (2132945)" userId="S::2132945@student.uwtsd.ac.uk::97a77eb1-68ee-4ba0-b6d4-7c95a7323e4c" providerId="AD" clId="Web-{DEB40659-6F51-3295-4ECD-90EAEF0CCDC2}" dt="2022-06-22T22:22:04.767" v="1023"/>
        <pc:sldMkLst>
          <pc:docMk/>
          <pc:sldMk cId="1115230107" sldId="258"/>
        </pc:sldMkLst>
        <pc:spChg chg="add mod">
          <ac:chgData name="Nasreen Akhtar (2132945)" userId="S::2132945@student.uwtsd.ac.uk::97a77eb1-68ee-4ba0-b6d4-7c95a7323e4c" providerId="AD" clId="Web-{DEB40659-6F51-3295-4ECD-90EAEF0CCDC2}" dt="2022-06-22T21:45:04.030" v="582" actId="20577"/>
          <ac:spMkLst>
            <pc:docMk/>
            <pc:sldMk cId="1115230107" sldId="258"/>
            <ac:spMk id="3" creationId="{723A54F4-4F52-90E0-BF27-48F9AD470C0E}"/>
          </ac:spMkLst>
        </pc:spChg>
        <pc:spChg chg="mod ord">
          <ac:chgData name="Nasreen Akhtar (2132945)" userId="S::2132945@student.uwtsd.ac.uk::97a77eb1-68ee-4ba0-b6d4-7c95a7323e4c" providerId="AD" clId="Web-{DEB40659-6F51-3295-4ECD-90EAEF0CCDC2}" dt="2022-06-22T21:44:40.295" v="573" actId="20577"/>
          <ac:spMkLst>
            <pc:docMk/>
            <pc:sldMk cId="1115230107" sldId="258"/>
            <ac:spMk id="4" creationId="{B2256FD4-7EBF-45A5-847C-7DB800D3B444}"/>
          </ac:spMkLst>
        </pc:spChg>
        <pc:spChg chg="del">
          <ac:chgData name="Nasreen Akhtar (2132945)" userId="S::2132945@student.uwtsd.ac.uk::97a77eb1-68ee-4ba0-b6d4-7c95a7323e4c" providerId="AD" clId="Web-{DEB40659-6F51-3295-4ECD-90EAEF0CCDC2}" dt="2022-06-22T21:38:51.376" v="488"/>
          <ac:spMkLst>
            <pc:docMk/>
            <pc:sldMk cId="1115230107" sldId="258"/>
            <ac:spMk id="1038" creationId="{42A4FC2C-047E-45A5-965D-8E1E3BF09BC6}"/>
          </ac:spMkLst>
        </pc:spChg>
        <pc:spChg chg="add">
          <ac:chgData name="Nasreen Akhtar (2132945)" userId="S::2132945@student.uwtsd.ac.uk::97a77eb1-68ee-4ba0-b6d4-7c95a7323e4c" providerId="AD" clId="Web-{DEB40659-6F51-3295-4ECD-90EAEF0CCDC2}" dt="2022-06-22T21:38:51.376" v="488"/>
          <ac:spMkLst>
            <pc:docMk/>
            <pc:sldMk cId="1115230107" sldId="258"/>
            <ac:spMk id="1043" creationId="{2B1D4F77-A17C-43D7-B7FA-545148E4E93D}"/>
          </ac:spMkLst>
        </pc:spChg>
        <pc:picChg chg="add mod">
          <ac:chgData name="Nasreen Akhtar (2132945)" userId="S::2132945@student.uwtsd.ac.uk::97a77eb1-68ee-4ba0-b6d4-7c95a7323e4c" providerId="AD" clId="Web-{DEB40659-6F51-3295-4ECD-90EAEF0CCDC2}" dt="2022-06-22T21:38:51.376" v="488"/>
          <ac:picMkLst>
            <pc:docMk/>
            <pc:sldMk cId="1115230107" sldId="258"/>
            <ac:picMk id="2" creationId="{FC9D9D82-7F89-0EBF-CC1F-094EBEFA70F0}"/>
          </ac:picMkLst>
        </pc:picChg>
        <pc:picChg chg="del">
          <ac:chgData name="Nasreen Akhtar (2132945)" userId="S::2132945@student.uwtsd.ac.uk::97a77eb1-68ee-4ba0-b6d4-7c95a7323e4c" providerId="AD" clId="Web-{DEB40659-6F51-3295-4ECD-90EAEF0CCDC2}" dt="2022-06-22T21:38:29.672" v="483"/>
          <ac:picMkLst>
            <pc:docMk/>
            <pc:sldMk cId="1115230107" sldId="258"/>
            <ac:picMk id="1026" creationId="{8910C8DD-ACA7-4879-81C0-9F043A3C6FEE}"/>
          </ac:picMkLst>
        </pc:picChg>
      </pc:sldChg>
      <pc:sldChg chg="addSp delSp modSp ord">
        <pc:chgData name="Nasreen Akhtar (2132945)" userId="S::2132945@student.uwtsd.ac.uk::97a77eb1-68ee-4ba0-b6d4-7c95a7323e4c" providerId="AD" clId="Web-{DEB40659-6F51-3295-4ECD-90EAEF0CCDC2}" dt="2022-06-22T22:22:24.612" v="1037" actId="20577"/>
        <pc:sldMkLst>
          <pc:docMk/>
          <pc:sldMk cId="2264370113" sldId="259"/>
        </pc:sldMkLst>
        <pc:spChg chg="add mod">
          <ac:chgData name="Nasreen Akhtar (2132945)" userId="S::2132945@student.uwtsd.ac.uk::97a77eb1-68ee-4ba0-b6d4-7c95a7323e4c" providerId="AD" clId="Web-{DEB40659-6F51-3295-4ECD-90EAEF0CCDC2}" dt="2022-06-22T21:46:04.032" v="597" actId="20577"/>
          <ac:spMkLst>
            <pc:docMk/>
            <pc:sldMk cId="2264370113" sldId="259"/>
            <ac:spMk id="2" creationId="{1C284629-2A78-EF7C-4A5D-3D7319AB357B}"/>
          </ac:spMkLst>
        </pc:spChg>
        <pc:spChg chg="mod">
          <ac:chgData name="Nasreen Akhtar (2132945)" userId="S::2132945@student.uwtsd.ac.uk::97a77eb1-68ee-4ba0-b6d4-7c95a7323e4c" providerId="AD" clId="Web-{DEB40659-6F51-3295-4ECD-90EAEF0CCDC2}" dt="2022-06-22T21:50:57.402" v="631" actId="14100"/>
          <ac:spMkLst>
            <pc:docMk/>
            <pc:sldMk cId="2264370113" sldId="259"/>
            <ac:spMk id="3" creationId="{B687EA54-469F-4FB2-B075-8CD0255F02AC}"/>
          </ac:spMkLst>
        </pc:spChg>
        <pc:spChg chg="mod">
          <ac:chgData name="Nasreen Akhtar (2132945)" userId="S::2132945@student.uwtsd.ac.uk::97a77eb1-68ee-4ba0-b6d4-7c95a7323e4c" providerId="AD" clId="Web-{DEB40659-6F51-3295-4ECD-90EAEF0CCDC2}" dt="2022-06-22T21:49:30.837" v="623" actId="20577"/>
          <ac:spMkLst>
            <pc:docMk/>
            <pc:sldMk cId="2264370113" sldId="259"/>
            <ac:spMk id="4" creationId="{CBE56972-AECA-4EDE-8263-E7A9F69C5AD6}"/>
          </ac:spMkLst>
        </pc:spChg>
        <pc:spChg chg="add del mod">
          <ac:chgData name="Nasreen Akhtar (2132945)" userId="S::2132945@student.uwtsd.ac.uk::97a77eb1-68ee-4ba0-b6d4-7c95a7323e4c" providerId="AD" clId="Web-{DEB40659-6F51-3295-4ECD-90EAEF0CCDC2}" dt="2022-06-22T22:22:08.877" v="1024"/>
          <ac:spMkLst>
            <pc:docMk/>
            <pc:sldMk cId="2264370113" sldId="259"/>
            <ac:spMk id="5" creationId="{B3A53EAC-92E3-CEA3-3B94-B8E1B7D97F22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22:24.612" v="1037" actId="20577"/>
          <ac:spMkLst>
            <pc:docMk/>
            <pc:sldMk cId="2264370113" sldId="259"/>
            <ac:spMk id="6" creationId="{818E86BE-36EE-736F-9FF7-13686D42EB78}"/>
          </ac:spMkLst>
        </pc:spChg>
      </pc:sldChg>
      <pc:sldChg chg="addSp delSp modSp ord">
        <pc:chgData name="Nasreen Akhtar (2132945)" userId="S::2132945@student.uwtsd.ac.uk::97a77eb1-68ee-4ba0-b6d4-7c95a7323e4c" providerId="AD" clId="Web-{DEB40659-6F51-3295-4ECD-90EAEF0CCDC2}" dt="2022-06-22T22:23:13.926" v="1056" actId="20577"/>
        <pc:sldMkLst>
          <pc:docMk/>
          <pc:sldMk cId="4212500362" sldId="260"/>
        </pc:sldMkLst>
        <pc:spChg chg="add del mod">
          <ac:chgData name="Nasreen Akhtar (2132945)" userId="S::2132945@student.uwtsd.ac.uk::97a77eb1-68ee-4ba0-b6d4-7c95a7323e4c" providerId="AD" clId="Web-{DEB40659-6F51-3295-4ECD-90EAEF0CCDC2}" dt="2022-06-22T22:22:43.488" v="1045"/>
          <ac:spMkLst>
            <pc:docMk/>
            <pc:sldMk cId="4212500362" sldId="260"/>
            <ac:spMk id="2" creationId="{DE2A82B2-1017-40E4-CA7D-22529B569729}"/>
          </ac:spMkLst>
        </pc:spChg>
        <pc:spChg chg="add del">
          <ac:chgData name="Nasreen Akhtar (2132945)" userId="S::2132945@student.uwtsd.ac.uk::97a77eb1-68ee-4ba0-b6d4-7c95a7323e4c" providerId="AD" clId="Web-{DEB40659-6F51-3295-4ECD-90EAEF0CCDC2}" dt="2022-06-22T22:22:55.785" v="1047"/>
          <ac:spMkLst>
            <pc:docMk/>
            <pc:sldMk cId="4212500362" sldId="260"/>
            <ac:spMk id="4" creationId="{9A893321-D9E7-2E5A-2B5E-258D97F683BC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23:13.926" v="1056" actId="20577"/>
          <ac:spMkLst>
            <pc:docMk/>
            <pc:sldMk cId="4212500362" sldId="260"/>
            <ac:spMk id="5" creationId="{094A3841-5162-D3AC-C31D-EB55FF632AB7}"/>
          </ac:spMkLst>
        </pc:spChg>
      </pc:sldChg>
      <pc:sldChg chg="addSp delSp modSp ord">
        <pc:chgData name="Nasreen Akhtar (2132945)" userId="S::2132945@student.uwtsd.ac.uk::97a77eb1-68ee-4ba0-b6d4-7c95a7323e4c" providerId="AD" clId="Web-{DEB40659-6F51-3295-4ECD-90EAEF0CCDC2}" dt="2022-06-22T22:22:38.191" v="1044" actId="20577"/>
        <pc:sldMkLst>
          <pc:docMk/>
          <pc:sldMk cId="704175474" sldId="261"/>
        </pc:sldMkLst>
        <pc:spChg chg="add del">
          <ac:chgData name="Nasreen Akhtar (2132945)" userId="S::2132945@student.uwtsd.ac.uk::97a77eb1-68ee-4ba0-b6d4-7c95a7323e4c" providerId="AD" clId="Web-{DEB40659-6F51-3295-4ECD-90EAEF0CCDC2}" dt="2022-06-22T22:11:01.509" v="900"/>
          <ac:spMkLst>
            <pc:docMk/>
            <pc:sldMk cId="704175474" sldId="261"/>
            <ac:spMk id="2" creationId="{004D6749-C8C1-0908-4730-02A875B2CE10}"/>
          </ac:spMkLst>
        </pc:spChg>
        <pc:spChg chg="mod">
          <ac:chgData name="Nasreen Akhtar (2132945)" userId="S::2132945@student.uwtsd.ac.uk::97a77eb1-68ee-4ba0-b6d4-7c95a7323e4c" providerId="AD" clId="Web-{DEB40659-6F51-3295-4ECD-90EAEF0CCDC2}" dt="2022-06-22T22:00:24.282" v="813" actId="20577"/>
          <ac:spMkLst>
            <pc:docMk/>
            <pc:sldMk cId="704175474" sldId="261"/>
            <ac:spMk id="3" creationId="{1A810E84-A55B-4B0B-A9BF-7CD5994BEE54}"/>
          </ac:spMkLst>
        </pc:spChg>
        <pc:spChg chg="add del mod">
          <ac:chgData name="Nasreen Akhtar (2132945)" userId="S::2132945@student.uwtsd.ac.uk::97a77eb1-68ee-4ba0-b6d4-7c95a7323e4c" providerId="AD" clId="Web-{DEB40659-6F51-3295-4ECD-90EAEF0CCDC2}" dt="2022-06-22T22:22:38.191" v="1044" actId="20577"/>
          <ac:spMkLst>
            <pc:docMk/>
            <pc:sldMk cId="704175474" sldId="261"/>
            <ac:spMk id="5" creationId="{4FF1C026-2A42-6A0C-474F-6F511249ED27}"/>
          </ac:spMkLst>
        </pc:spChg>
        <pc:picChg chg="mod">
          <ac:chgData name="Nasreen Akhtar (2132945)" userId="S::2132945@student.uwtsd.ac.uk::97a77eb1-68ee-4ba0-b6d4-7c95a7323e4c" providerId="AD" clId="Web-{DEB40659-6F51-3295-4ECD-90EAEF0CCDC2}" dt="2022-06-22T21:52:22.859" v="645" actId="14100"/>
          <ac:picMkLst>
            <pc:docMk/>
            <pc:sldMk cId="704175474" sldId="261"/>
            <ac:picMk id="5122" creationId="{3340CB33-702A-4647-BB06-66A3700C6241}"/>
          </ac:picMkLst>
        </pc:picChg>
      </pc:sldChg>
      <pc:sldChg chg="addSp delSp modSp ord">
        <pc:chgData name="Nasreen Akhtar (2132945)" userId="S::2132945@student.uwtsd.ac.uk::97a77eb1-68ee-4ba0-b6d4-7c95a7323e4c" providerId="AD" clId="Web-{DEB40659-6F51-3295-4ECD-90EAEF0CCDC2}" dt="2022-06-22T22:31:04.303" v="1144"/>
        <pc:sldMkLst>
          <pc:docMk/>
          <pc:sldMk cId="1394804829" sldId="262"/>
        </pc:sldMkLst>
        <pc:spChg chg="add mod">
          <ac:chgData name="Nasreen Akhtar (2132945)" userId="S::2132945@student.uwtsd.ac.uk::97a77eb1-68ee-4ba0-b6d4-7c95a7323e4c" providerId="AD" clId="Web-{DEB40659-6F51-3295-4ECD-90EAEF0CCDC2}" dt="2022-06-22T22:30:37.489" v="1141" actId="20577"/>
          <ac:spMkLst>
            <pc:docMk/>
            <pc:sldMk cId="1394804829" sldId="262"/>
            <ac:spMk id="2" creationId="{474857EC-99D8-5932-5404-DE2DD338103C}"/>
          </ac:spMkLst>
        </pc:spChg>
        <pc:spChg chg="del mod">
          <ac:chgData name="Nasreen Akhtar (2132945)" userId="S::2132945@student.uwtsd.ac.uk::97a77eb1-68ee-4ba0-b6d4-7c95a7323e4c" providerId="AD" clId="Web-{DEB40659-6F51-3295-4ECD-90EAEF0CCDC2}" dt="2022-06-22T22:30:45.052" v="1142"/>
          <ac:spMkLst>
            <pc:docMk/>
            <pc:sldMk cId="1394804829" sldId="262"/>
            <ac:spMk id="3" creationId="{CACF1884-7884-4BC1-B229-0CB944CD720C}"/>
          </ac:spMkLst>
        </pc:spChg>
        <pc:spChg chg="add del mod">
          <ac:chgData name="Nasreen Akhtar (2132945)" userId="S::2132945@student.uwtsd.ac.uk::97a77eb1-68ee-4ba0-b6d4-7c95a7323e4c" providerId="AD" clId="Web-{DEB40659-6F51-3295-4ECD-90EAEF0CCDC2}" dt="2022-06-22T22:31:04.303" v="1144"/>
          <ac:spMkLst>
            <pc:docMk/>
            <pc:sldMk cId="1394804829" sldId="262"/>
            <ac:spMk id="5" creationId="{706345BD-3017-4376-FAE7-41EA929FD4B6}"/>
          </ac:spMkLst>
        </pc:spChg>
      </pc:sldChg>
      <pc:sldChg chg="addSp delSp modSp new ord">
        <pc:chgData name="Nasreen Akhtar (2132945)" userId="S::2132945@student.uwtsd.ac.uk::97a77eb1-68ee-4ba0-b6d4-7c95a7323e4c" providerId="AD" clId="Web-{DEB40659-6F51-3295-4ECD-90EAEF0CCDC2}" dt="2022-06-22T22:23:26.786" v="1065" actId="20577"/>
        <pc:sldMkLst>
          <pc:docMk/>
          <pc:sldMk cId="947739216" sldId="263"/>
        </pc:sldMkLst>
        <pc:spChg chg="mod">
          <ac:chgData name="Nasreen Akhtar (2132945)" userId="S::2132945@student.uwtsd.ac.uk::97a77eb1-68ee-4ba0-b6d4-7c95a7323e4c" providerId="AD" clId="Web-{DEB40659-6F51-3295-4ECD-90EAEF0CCDC2}" dt="2022-06-22T21:59:53.109" v="802" actId="20577"/>
          <ac:spMkLst>
            <pc:docMk/>
            <pc:sldMk cId="947739216" sldId="263"/>
            <ac:spMk id="2" creationId="{B4A57D52-A09B-BDF2-65D6-5A589E625102}"/>
          </ac:spMkLst>
        </pc:spChg>
        <pc:spChg chg="del">
          <ac:chgData name="Nasreen Akhtar (2132945)" userId="S::2132945@student.uwtsd.ac.uk::97a77eb1-68ee-4ba0-b6d4-7c95a7323e4c" providerId="AD" clId="Web-{DEB40659-6F51-3295-4ECD-90EAEF0CCDC2}" dt="2022-06-22T21:59:58.891" v="803"/>
          <ac:spMkLst>
            <pc:docMk/>
            <pc:sldMk cId="947739216" sldId="263"/>
            <ac:spMk id="3" creationId="{43C19FFC-4EBD-04C8-65F9-5B63E92378CA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09:33.912" v="876" actId="20577"/>
          <ac:spMkLst>
            <pc:docMk/>
            <pc:sldMk cId="947739216" sldId="263"/>
            <ac:spMk id="4" creationId="{69D2B25D-2A5B-66BE-2B1F-8967E7B53021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23:26.786" v="1065" actId="20577"/>
          <ac:spMkLst>
            <pc:docMk/>
            <pc:sldMk cId="947739216" sldId="263"/>
            <ac:spMk id="6" creationId="{9AE8D9C9-096B-65DF-2FB3-05BBC6B4F03D}"/>
          </ac:spMkLst>
        </pc:spChg>
        <pc:graphicFrameChg chg="add mod modGraphic">
          <ac:chgData name="Nasreen Akhtar (2132945)" userId="S::2132945@student.uwtsd.ac.uk::97a77eb1-68ee-4ba0-b6d4-7c95a7323e4c" providerId="AD" clId="Web-{DEB40659-6F51-3295-4ECD-90EAEF0CCDC2}" dt="2022-06-22T22:12:40.716" v="957"/>
          <ac:graphicFrameMkLst>
            <pc:docMk/>
            <pc:sldMk cId="947739216" sldId="263"/>
            <ac:graphicFrameMk id="5" creationId="{98CDF56E-A319-43A6-5991-6AD0FB7B8487}"/>
          </ac:graphicFrameMkLst>
        </pc:graphicFrameChg>
      </pc:sldChg>
      <pc:sldChg chg="del">
        <pc:chgData name="Nasreen Akhtar (2132945)" userId="S::2132945@student.uwtsd.ac.uk::97a77eb1-68ee-4ba0-b6d4-7c95a7323e4c" providerId="AD" clId="Web-{DEB40659-6F51-3295-4ECD-90EAEF0CCDC2}" dt="2022-06-22T21:09:54.813" v="0"/>
        <pc:sldMkLst>
          <pc:docMk/>
          <pc:sldMk cId="4210258188" sldId="263"/>
        </pc:sldMkLst>
      </pc:sldChg>
      <pc:sldChg chg="del">
        <pc:chgData name="Nasreen Akhtar (2132945)" userId="S::2132945@student.uwtsd.ac.uk::97a77eb1-68ee-4ba0-b6d4-7c95a7323e4c" providerId="AD" clId="Web-{DEB40659-6F51-3295-4ECD-90EAEF0CCDC2}" dt="2022-06-22T21:17:34.345" v="298"/>
        <pc:sldMkLst>
          <pc:docMk/>
          <pc:sldMk cId="2191111800" sldId="264"/>
        </pc:sldMkLst>
      </pc:sldChg>
      <pc:sldChg chg="addSp delSp modSp new mod ord setBg setClrOvrMap">
        <pc:chgData name="Nasreen Akhtar (2132945)" userId="S::2132945@student.uwtsd.ac.uk::97a77eb1-68ee-4ba0-b6d4-7c95a7323e4c" providerId="AD" clId="Web-{DEB40659-6F51-3295-4ECD-90EAEF0CCDC2}" dt="2022-06-22T22:24:09.788" v="1077" actId="20577"/>
        <pc:sldMkLst>
          <pc:docMk/>
          <pc:sldMk cId="2202651264" sldId="264"/>
        </pc:sldMkLst>
        <pc:spChg chg="mod">
          <ac:chgData name="Nasreen Akhtar (2132945)" userId="S::2132945@student.uwtsd.ac.uk::97a77eb1-68ee-4ba0-b6d4-7c95a7323e4c" providerId="AD" clId="Web-{DEB40659-6F51-3295-4ECD-90EAEF0CCDC2}" dt="2022-06-22T22:03:39.758" v="832" actId="1076"/>
          <ac:spMkLst>
            <pc:docMk/>
            <pc:sldMk cId="2202651264" sldId="264"/>
            <ac:spMk id="2" creationId="{C6F3E402-089A-3624-9FDA-04C97549B61F}"/>
          </ac:spMkLst>
        </pc:spChg>
        <pc:spChg chg="mod">
          <ac:chgData name="Nasreen Akhtar (2132945)" userId="S::2132945@student.uwtsd.ac.uk::97a77eb1-68ee-4ba0-b6d4-7c95a7323e4c" providerId="AD" clId="Web-{DEB40659-6F51-3295-4ECD-90EAEF0CCDC2}" dt="2022-06-22T22:03:59.931" v="837" actId="1076"/>
          <ac:spMkLst>
            <pc:docMk/>
            <pc:sldMk cId="2202651264" sldId="264"/>
            <ac:spMk id="3" creationId="{766A018A-68C8-F6D1-7414-A7B63C274AE1}"/>
          </ac:spMkLst>
        </pc:spChg>
        <pc:spChg chg="add del">
          <ac:chgData name="Nasreen Akhtar (2132945)" userId="S::2132945@student.uwtsd.ac.uk::97a77eb1-68ee-4ba0-b6d4-7c95a7323e4c" providerId="AD" clId="Web-{DEB40659-6F51-3295-4ECD-90EAEF0CCDC2}" dt="2022-06-22T22:10:27.742" v="893"/>
          <ac:spMkLst>
            <pc:docMk/>
            <pc:sldMk cId="2202651264" sldId="264"/>
            <ac:spMk id="5" creationId="{4B58C027-1025-28E4-4310-0059CE210899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10:46.008" v="898" actId="1076"/>
          <ac:spMkLst>
            <pc:docMk/>
            <pc:sldMk cId="2202651264" sldId="264"/>
            <ac:spMk id="6" creationId="{2DC1B64C-39DB-7B9F-3419-8A81463B479F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22:00.345" v="1022" actId="20577"/>
          <ac:spMkLst>
            <pc:docMk/>
            <pc:sldMk cId="2202651264" sldId="264"/>
            <ac:spMk id="7" creationId="{4D93C8E9-A8BA-997F-89B8-011757E2AD9A}"/>
          </ac:spMkLst>
        </pc:spChg>
        <pc:spChg chg="add mod">
          <ac:chgData name="Nasreen Akhtar (2132945)" userId="S::2132945@student.uwtsd.ac.uk::97a77eb1-68ee-4ba0-b6d4-7c95a7323e4c" providerId="AD" clId="Web-{DEB40659-6F51-3295-4ECD-90EAEF0CCDC2}" dt="2022-06-22T22:24:09.788" v="1077" actId="20577"/>
          <ac:spMkLst>
            <pc:docMk/>
            <pc:sldMk cId="2202651264" sldId="264"/>
            <ac:spMk id="8" creationId="{FF6CD3A8-A053-0076-D887-0175C0285745}"/>
          </ac:spMkLst>
        </pc:spChg>
        <pc:spChg chg="add del">
          <ac:chgData name="Nasreen Akhtar (2132945)" userId="S::2132945@student.uwtsd.ac.uk::97a77eb1-68ee-4ba0-b6d4-7c95a7323e4c" providerId="AD" clId="Web-{DEB40659-6F51-3295-4ECD-90EAEF0CCDC2}" dt="2022-06-22T22:02:39.287" v="826"/>
          <ac:spMkLst>
            <pc:docMk/>
            <pc:sldMk cId="2202651264" sldId="264"/>
            <ac:spMk id="9" creationId="{9228552E-C8B1-4A80-8448-0787CE0FC704}"/>
          </ac:spMkLst>
        </pc:spChg>
        <pc:spChg chg="add">
          <ac:chgData name="Nasreen Akhtar (2132945)" userId="S::2132945@student.uwtsd.ac.uk::97a77eb1-68ee-4ba0-b6d4-7c95a7323e4c" providerId="AD" clId="Web-{DEB40659-6F51-3295-4ECD-90EAEF0CCDC2}" dt="2022-06-22T22:02:39.287" v="827"/>
          <ac:spMkLst>
            <pc:docMk/>
            <pc:sldMk cId="2202651264" sldId="264"/>
            <ac:spMk id="12" creationId="{3CD9DF72-87A3-404E-A828-84CBF11A8303}"/>
          </ac:spMkLst>
        </pc:spChg>
        <pc:picChg chg="add mod ord">
          <ac:chgData name="Nasreen Akhtar (2132945)" userId="S::2132945@student.uwtsd.ac.uk::97a77eb1-68ee-4ba0-b6d4-7c95a7323e4c" providerId="AD" clId="Web-{DEB40659-6F51-3295-4ECD-90EAEF0CCDC2}" dt="2022-06-22T22:02:39.287" v="827"/>
          <ac:picMkLst>
            <pc:docMk/>
            <pc:sldMk cId="2202651264" sldId="264"/>
            <ac:picMk id="4" creationId="{983584B2-7105-5A82-8831-3D8BFFD5229A}"/>
          </ac:picMkLst>
        </pc:picChg>
        <pc:cxnChg chg="add">
          <ac:chgData name="Nasreen Akhtar (2132945)" userId="S::2132945@student.uwtsd.ac.uk::97a77eb1-68ee-4ba0-b6d4-7c95a7323e4c" providerId="AD" clId="Web-{DEB40659-6F51-3295-4ECD-90EAEF0CCDC2}" dt="2022-06-22T22:02:39.287" v="827"/>
          <ac:cxnSpMkLst>
            <pc:docMk/>
            <pc:sldMk cId="2202651264" sldId="264"/>
            <ac:cxnSpMk id="11" creationId="{20E3A342-4D61-4E3F-AF90-1AB42AEB96CC}"/>
          </ac:cxnSpMkLst>
        </pc:cxnChg>
      </pc:sldChg>
      <pc:sldChg chg="new del">
        <pc:chgData name="Nasreen Akhtar (2132945)" userId="S::2132945@student.uwtsd.ac.uk::97a77eb1-68ee-4ba0-b6d4-7c95a7323e4c" providerId="AD" clId="Web-{DEB40659-6F51-3295-4ECD-90EAEF0CCDC2}" dt="2022-06-22T22:00:55.627" v="820"/>
        <pc:sldMkLst>
          <pc:docMk/>
          <pc:sldMk cId="1851445928" sldId="265"/>
        </pc:sldMkLst>
      </pc:sldChg>
      <pc:sldChg chg="del">
        <pc:chgData name="Nasreen Akhtar (2132945)" userId="S::2132945@student.uwtsd.ac.uk::97a77eb1-68ee-4ba0-b6d4-7c95a7323e4c" providerId="AD" clId="Web-{DEB40659-6F51-3295-4ECD-90EAEF0CCDC2}" dt="2022-06-22T21:17:38.720" v="299"/>
        <pc:sldMkLst>
          <pc:docMk/>
          <pc:sldMk cId="2766161348" sldId="265"/>
        </pc:sldMkLst>
      </pc:sldChg>
    </pc:docChg>
  </pc:docChgLst>
  <pc:docChgLst>
    <pc:chgData name="Nasreen Akhtar (2132945)" userId="S::2132945@student.uwtsd.ac.uk::97a77eb1-68ee-4ba0-b6d4-7c95a7323e4c" providerId="AD" clId="Web-{05B97486-B13D-4B72-AA76-00EF5EA9FAFF}"/>
    <pc:docChg chg="modSld">
      <pc:chgData name="Nasreen Akhtar (2132945)" userId="S::2132945@student.uwtsd.ac.uk::97a77eb1-68ee-4ba0-b6d4-7c95a7323e4c" providerId="AD" clId="Web-{05B97486-B13D-4B72-AA76-00EF5EA9FAFF}" dt="2022-06-24T13:09:44.465" v="412" actId="20577"/>
      <pc:docMkLst>
        <pc:docMk/>
      </pc:docMkLst>
      <pc:sldChg chg="modSp">
        <pc:chgData name="Nasreen Akhtar (2132945)" userId="S::2132945@student.uwtsd.ac.uk::97a77eb1-68ee-4ba0-b6d4-7c95a7323e4c" providerId="AD" clId="Web-{05B97486-B13D-4B72-AA76-00EF5EA9FAFF}" dt="2022-06-24T12:41:48.293" v="162" actId="20577"/>
        <pc:sldMkLst>
          <pc:docMk/>
          <pc:sldMk cId="2264370113" sldId="259"/>
        </pc:sldMkLst>
        <pc:spChg chg="mod">
          <ac:chgData name="Nasreen Akhtar (2132945)" userId="S::2132945@student.uwtsd.ac.uk::97a77eb1-68ee-4ba0-b6d4-7c95a7323e4c" providerId="AD" clId="Web-{05B97486-B13D-4B72-AA76-00EF5EA9FAFF}" dt="2022-06-24T12:41:48.293" v="162" actId="20577"/>
          <ac:spMkLst>
            <pc:docMk/>
            <pc:sldMk cId="2264370113" sldId="259"/>
            <ac:spMk id="3" creationId="{B687EA54-469F-4FB2-B075-8CD0255F02AC}"/>
          </ac:spMkLst>
        </pc:spChg>
      </pc:sldChg>
      <pc:sldChg chg="modSp">
        <pc:chgData name="Nasreen Akhtar (2132945)" userId="S::2132945@student.uwtsd.ac.uk::97a77eb1-68ee-4ba0-b6d4-7c95a7323e4c" providerId="AD" clId="Web-{05B97486-B13D-4B72-AA76-00EF5EA9FAFF}" dt="2022-06-24T13:07:17.961" v="408" actId="20577"/>
        <pc:sldMkLst>
          <pc:docMk/>
          <pc:sldMk cId="4212500362" sldId="260"/>
        </pc:sldMkLst>
        <pc:spChg chg="mod">
          <ac:chgData name="Nasreen Akhtar (2132945)" userId="S::2132945@student.uwtsd.ac.uk::97a77eb1-68ee-4ba0-b6d4-7c95a7323e4c" providerId="AD" clId="Web-{05B97486-B13D-4B72-AA76-00EF5EA9FAFF}" dt="2022-06-24T13:07:17.961" v="408" actId="20577"/>
          <ac:spMkLst>
            <pc:docMk/>
            <pc:sldMk cId="4212500362" sldId="260"/>
            <ac:spMk id="3" creationId="{60A21AC6-AB7C-4EC9-A2F1-B11F75D3EAD8}"/>
          </ac:spMkLst>
        </pc:spChg>
      </pc:sldChg>
      <pc:sldChg chg="modSp">
        <pc:chgData name="Nasreen Akhtar (2132945)" userId="S::2132945@student.uwtsd.ac.uk::97a77eb1-68ee-4ba0-b6d4-7c95a7323e4c" providerId="AD" clId="Web-{05B97486-B13D-4B72-AA76-00EF5EA9FAFF}" dt="2022-06-24T12:49:45.416" v="301" actId="20577"/>
        <pc:sldMkLst>
          <pc:docMk/>
          <pc:sldMk cId="704175474" sldId="261"/>
        </pc:sldMkLst>
        <pc:spChg chg="mod">
          <ac:chgData name="Nasreen Akhtar (2132945)" userId="S::2132945@student.uwtsd.ac.uk::97a77eb1-68ee-4ba0-b6d4-7c95a7323e4c" providerId="AD" clId="Web-{05B97486-B13D-4B72-AA76-00EF5EA9FAFF}" dt="2022-06-24T12:49:45.416" v="301" actId="20577"/>
          <ac:spMkLst>
            <pc:docMk/>
            <pc:sldMk cId="704175474" sldId="261"/>
            <ac:spMk id="3" creationId="{1A810E84-A55B-4B0B-A9BF-7CD5994BEE54}"/>
          </ac:spMkLst>
        </pc:spChg>
      </pc:sldChg>
      <pc:sldChg chg="modSp">
        <pc:chgData name="Nasreen Akhtar (2132945)" userId="S::2132945@student.uwtsd.ac.uk::97a77eb1-68ee-4ba0-b6d4-7c95a7323e4c" providerId="AD" clId="Web-{05B97486-B13D-4B72-AA76-00EF5EA9FAFF}" dt="2022-06-24T12:56:42.943" v="313"/>
        <pc:sldMkLst>
          <pc:docMk/>
          <pc:sldMk cId="947739216" sldId="263"/>
        </pc:sldMkLst>
        <pc:graphicFrameChg chg="mod modGraphic">
          <ac:chgData name="Nasreen Akhtar (2132945)" userId="S::2132945@student.uwtsd.ac.uk::97a77eb1-68ee-4ba0-b6d4-7c95a7323e4c" providerId="AD" clId="Web-{05B97486-B13D-4B72-AA76-00EF5EA9FAFF}" dt="2022-06-24T12:56:42.943" v="313"/>
          <ac:graphicFrameMkLst>
            <pc:docMk/>
            <pc:sldMk cId="947739216" sldId="263"/>
            <ac:graphicFrameMk id="5" creationId="{98CDF56E-A319-43A6-5991-6AD0FB7B8487}"/>
          </ac:graphicFrameMkLst>
        </pc:graphicFrameChg>
      </pc:sldChg>
      <pc:sldChg chg="modSp">
        <pc:chgData name="Nasreen Akhtar (2132945)" userId="S::2132945@student.uwtsd.ac.uk::97a77eb1-68ee-4ba0-b6d4-7c95a7323e4c" providerId="AD" clId="Web-{05B97486-B13D-4B72-AA76-00EF5EA9FAFF}" dt="2022-06-24T13:00:27.668" v="339" actId="20577"/>
        <pc:sldMkLst>
          <pc:docMk/>
          <pc:sldMk cId="2202651264" sldId="264"/>
        </pc:sldMkLst>
        <pc:spChg chg="mod">
          <ac:chgData name="Nasreen Akhtar (2132945)" userId="S::2132945@student.uwtsd.ac.uk::97a77eb1-68ee-4ba0-b6d4-7c95a7323e4c" providerId="AD" clId="Web-{05B97486-B13D-4B72-AA76-00EF5EA9FAFF}" dt="2022-06-24T13:00:27.668" v="339" actId="20577"/>
          <ac:spMkLst>
            <pc:docMk/>
            <pc:sldMk cId="2202651264" sldId="264"/>
            <ac:spMk id="3" creationId="{766A018A-68C8-F6D1-7414-A7B63C274AE1}"/>
          </ac:spMkLst>
        </pc:spChg>
      </pc:sldChg>
      <pc:sldChg chg="modSp">
        <pc:chgData name="Nasreen Akhtar (2132945)" userId="S::2132945@student.uwtsd.ac.uk::97a77eb1-68ee-4ba0-b6d4-7c95a7323e4c" providerId="AD" clId="Web-{05B97486-B13D-4B72-AA76-00EF5EA9FAFF}" dt="2022-06-24T13:09:44.465" v="412" actId="20577"/>
        <pc:sldMkLst>
          <pc:docMk/>
          <pc:sldMk cId="4120640376" sldId="265"/>
        </pc:sldMkLst>
        <pc:spChg chg="mod">
          <ac:chgData name="Nasreen Akhtar (2132945)" userId="S::2132945@student.uwtsd.ac.uk::97a77eb1-68ee-4ba0-b6d4-7c95a7323e4c" providerId="AD" clId="Web-{05B97486-B13D-4B72-AA76-00EF5EA9FAFF}" dt="2022-06-24T13:09:44.465" v="412" actId="20577"/>
          <ac:spMkLst>
            <pc:docMk/>
            <pc:sldMk cId="4120640376" sldId="265"/>
            <ac:spMk id="4" creationId="{DC39CAAB-4216-C7F4-6D30-95512C870D07}"/>
          </ac:spMkLst>
        </pc:spChg>
      </pc:sldChg>
    </pc:docChg>
  </pc:docChgLst>
  <pc:docChgLst>
    <pc:chgData name="Nasreen Akhtar (2132945)" userId="S::2132945@student.uwtsd.ac.uk::97a77eb1-68ee-4ba0-b6d4-7c95a7323e4c" providerId="AD" clId="Web-{D1F3949D-D308-E94D-60B8-EA931258DB96}"/>
    <pc:docChg chg="addSld modSld">
      <pc:chgData name="Nasreen Akhtar (2132945)" userId="S::2132945@student.uwtsd.ac.uk::97a77eb1-68ee-4ba0-b6d4-7c95a7323e4c" providerId="AD" clId="Web-{D1F3949D-D308-E94D-60B8-EA931258DB96}" dt="2022-06-23T22:54:03.547" v="2118" actId="20577"/>
      <pc:docMkLst>
        <pc:docMk/>
      </pc:docMkLst>
      <pc:sldChg chg="modSp">
        <pc:chgData name="Nasreen Akhtar (2132945)" userId="S::2132945@student.uwtsd.ac.uk::97a77eb1-68ee-4ba0-b6d4-7c95a7323e4c" providerId="AD" clId="Web-{D1F3949D-D308-E94D-60B8-EA931258DB96}" dt="2022-06-23T22:52:45.404" v="2115"/>
        <pc:sldMkLst>
          <pc:docMk/>
          <pc:sldMk cId="1985427251" sldId="256"/>
        </pc:sldMkLst>
        <pc:graphicFrameChg chg="mod modGraphic">
          <ac:chgData name="Nasreen Akhtar (2132945)" userId="S::2132945@student.uwtsd.ac.uk::97a77eb1-68ee-4ba0-b6d4-7c95a7323e4c" providerId="AD" clId="Web-{D1F3949D-D308-E94D-60B8-EA931258DB96}" dt="2022-06-23T22:52:45.404" v="2115"/>
          <ac:graphicFrameMkLst>
            <pc:docMk/>
            <pc:sldMk cId="1985427251" sldId="256"/>
            <ac:graphicFrameMk id="2" creationId="{9520E599-DF65-CDD4-6FD4-39A2935B0D91}"/>
          </ac:graphicFrameMkLst>
        </pc:graphicFrameChg>
      </pc:sldChg>
      <pc:sldChg chg="delSp modSp">
        <pc:chgData name="Nasreen Akhtar (2132945)" userId="S::2132945@student.uwtsd.ac.uk::97a77eb1-68ee-4ba0-b6d4-7c95a7323e4c" providerId="AD" clId="Web-{D1F3949D-D308-E94D-60B8-EA931258DB96}" dt="2022-06-23T22:41:23.396" v="2005" actId="1076"/>
        <pc:sldMkLst>
          <pc:docMk/>
          <pc:sldMk cId="3084731428" sldId="257"/>
        </pc:sldMkLst>
        <pc:spChg chg="mod">
          <ac:chgData name="Nasreen Akhtar (2132945)" userId="S::2132945@student.uwtsd.ac.uk::97a77eb1-68ee-4ba0-b6d4-7c95a7323e4c" providerId="AD" clId="Web-{D1F3949D-D308-E94D-60B8-EA931258DB96}" dt="2022-06-23T22:40:54.145" v="1995" actId="1076"/>
          <ac:spMkLst>
            <pc:docMk/>
            <pc:sldMk cId="3084731428" sldId="257"/>
            <ac:spMk id="2" creationId="{279CA5F0-873C-A371-D156-2FDFDC0ABFD1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41:09.348" v="2000"/>
          <ac:spMkLst>
            <pc:docMk/>
            <pc:sldMk cId="3084731428" sldId="257"/>
            <ac:spMk id="4" creationId="{867E15E2-7C89-0D06-9C4C-C3052AB46813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41:23.396" v="2005" actId="1076"/>
          <ac:spMkLst>
            <pc:docMk/>
            <pc:sldMk cId="3084731428" sldId="257"/>
            <ac:spMk id="5" creationId="{9C9FBD53-5465-6EA7-1171-DBC08A6BE5CD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40:28.910" v="1982" actId="1076"/>
          <ac:spMkLst>
            <pc:docMk/>
            <pc:sldMk cId="3084731428" sldId="257"/>
            <ac:spMk id="6" creationId="{D4783E6F-4DC3-4CAC-A44C-97E80922D4C5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1:04:00.422" v="126"/>
          <ac:spMkLst>
            <pc:docMk/>
            <pc:sldMk cId="3084731428" sldId="257"/>
            <ac:spMk id="7" creationId="{BC59181F-E84D-6C87-08BF-E0169118DD33}"/>
          </ac:spMkLst>
        </pc:spChg>
        <pc:picChg chg="mod">
          <ac:chgData name="Nasreen Akhtar (2132945)" userId="S::2132945@student.uwtsd.ac.uk::97a77eb1-68ee-4ba0-b6d4-7c95a7323e4c" providerId="AD" clId="Web-{D1F3949D-D308-E94D-60B8-EA931258DB96}" dt="2022-06-23T22:40:12.128" v="1976" actId="14100"/>
          <ac:picMkLst>
            <pc:docMk/>
            <pc:sldMk cId="3084731428" sldId="257"/>
            <ac:picMk id="3074" creationId="{1F3FCD73-8011-4DB0-B809-737D3D947310}"/>
          </ac:picMkLst>
        </pc:picChg>
      </pc:sldChg>
      <pc:sldChg chg="modSp">
        <pc:chgData name="Nasreen Akhtar (2132945)" userId="S::2132945@student.uwtsd.ac.uk::97a77eb1-68ee-4ba0-b6d4-7c95a7323e4c" providerId="AD" clId="Web-{D1F3949D-D308-E94D-60B8-EA931258DB96}" dt="2022-06-23T22:41:33.162" v="2006" actId="20577"/>
        <pc:sldMkLst>
          <pc:docMk/>
          <pc:sldMk cId="1115230107" sldId="258"/>
        </pc:sldMkLst>
        <pc:spChg chg="mod">
          <ac:chgData name="Nasreen Akhtar (2132945)" userId="S::2132945@student.uwtsd.ac.uk::97a77eb1-68ee-4ba0-b6d4-7c95a7323e4c" providerId="AD" clId="Web-{D1F3949D-D308-E94D-60B8-EA931258DB96}" dt="2022-06-23T21:04:09.266" v="128" actId="20577"/>
          <ac:spMkLst>
            <pc:docMk/>
            <pc:sldMk cId="1115230107" sldId="258"/>
            <ac:spMk id="3" creationId="{723A54F4-4F52-90E0-BF27-48F9AD470C0E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41:33.162" v="2006" actId="20577"/>
          <ac:spMkLst>
            <pc:docMk/>
            <pc:sldMk cId="1115230107" sldId="258"/>
            <ac:spMk id="4" creationId="{B2256FD4-7EBF-45A5-847C-7DB800D3B444}"/>
          </ac:spMkLst>
        </pc:spChg>
      </pc:sldChg>
      <pc:sldChg chg="addSp delSp modSp mod setBg setClrOvrMap">
        <pc:chgData name="Nasreen Akhtar (2132945)" userId="S::2132945@student.uwtsd.ac.uk::97a77eb1-68ee-4ba0-b6d4-7c95a7323e4c" providerId="AD" clId="Web-{D1F3949D-D308-E94D-60B8-EA931258DB96}" dt="2022-06-23T22:49:24.303" v="2031" actId="14100"/>
        <pc:sldMkLst>
          <pc:docMk/>
          <pc:sldMk cId="2264370113" sldId="259"/>
        </pc:sldMkLst>
        <pc:spChg chg="mod ord">
          <ac:chgData name="Nasreen Akhtar (2132945)" userId="S::2132945@student.uwtsd.ac.uk::97a77eb1-68ee-4ba0-b6d4-7c95a7323e4c" providerId="AD" clId="Web-{D1F3949D-D308-E94D-60B8-EA931258DB96}" dt="2022-06-23T22:49:24.303" v="2031" actId="14100"/>
          <ac:spMkLst>
            <pc:docMk/>
            <pc:sldMk cId="2264370113" sldId="259"/>
            <ac:spMk id="3" creationId="{B687EA54-469F-4FB2-B075-8CD0255F02AC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49:16.881" v="2029" actId="1076"/>
          <ac:spMkLst>
            <pc:docMk/>
            <pc:sldMk cId="2264370113" sldId="259"/>
            <ac:spMk id="4" creationId="{CBE56972-AECA-4EDE-8263-E7A9F69C5AD6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1:04:13.626" v="131" actId="20577"/>
          <ac:spMkLst>
            <pc:docMk/>
            <pc:sldMk cId="2264370113" sldId="259"/>
            <ac:spMk id="6" creationId="{818E86BE-36EE-736F-9FF7-13686D42EB78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2:32.070" v="2011"/>
          <ac:spMkLst>
            <pc:docMk/>
            <pc:sldMk cId="2264370113" sldId="259"/>
            <ac:spMk id="6155" creationId="{CF62D2A7-8207-488C-9F46-316BA81A16C8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2:32.039" v="2010"/>
          <ac:spMkLst>
            <pc:docMk/>
            <pc:sldMk cId="2264370113" sldId="259"/>
            <ac:spMk id="6160" creationId="{45D37F4E-DDB4-456B-97E0-9937730A039F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2:32.039" v="2010"/>
          <ac:spMkLst>
            <pc:docMk/>
            <pc:sldMk cId="2264370113" sldId="259"/>
            <ac:spMk id="6162" creationId="{B2DD41CD-8F47-4F56-AD12-4E2FF7696987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3:36.010" v="2022"/>
          <ac:spMkLst>
            <pc:docMk/>
            <pc:sldMk cId="2264370113" sldId="259"/>
            <ac:spMk id="6164" creationId="{59A309A7-1751-4ABE-A3C1-EEC40366AD89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3:36.010" v="2022"/>
          <ac:spMkLst>
            <pc:docMk/>
            <pc:sldMk cId="2264370113" sldId="259"/>
            <ac:spMk id="6165" creationId="{967D8EB6-EAE1-4F9C-B398-83321E287204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3:35.994" v="2021"/>
          <ac:spMkLst>
            <pc:docMk/>
            <pc:sldMk cId="2264370113" sldId="259"/>
            <ac:spMk id="6170" creationId="{A6D37EE4-EA1B-46EE-A54B-5233C63C9695}"/>
          </ac:spMkLst>
        </pc:spChg>
        <pc:spChg chg="add del">
          <ac:chgData name="Nasreen Akhtar (2132945)" userId="S::2132945@student.uwtsd.ac.uk::97a77eb1-68ee-4ba0-b6d4-7c95a7323e4c" providerId="AD" clId="Web-{D1F3949D-D308-E94D-60B8-EA931258DB96}" dt="2022-06-23T22:43:35.994" v="2021"/>
          <ac:spMkLst>
            <pc:docMk/>
            <pc:sldMk cId="2264370113" sldId="259"/>
            <ac:spMk id="6172" creationId="{927D5270-6648-4CC1-8F78-48BE299CAC25}"/>
          </ac:spMkLst>
        </pc:spChg>
        <pc:spChg chg="add">
          <ac:chgData name="Nasreen Akhtar (2132945)" userId="S::2132945@student.uwtsd.ac.uk::97a77eb1-68ee-4ba0-b6d4-7c95a7323e4c" providerId="AD" clId="Web-{D1F3949D-D308-E94D-60B8-EA931258DB96}" dt="2022-06-23T22:43:36.010" v="2022"/>
          <ac:spMkLst>
            <pc:docMk/>
            <pc:sldMk cId="2264370113" sldId="259"/>
            <ac:spMk id="6174" creationId="{39F23E05-E5C5-497C-A842-7BD21B207609}"/>
          </ac:spMkLst>
        </pc:spChg>
        <pc:picChg chg="mod">
          <ac:chgData name="Nasreen Akhtar (2132945)" userId="S::2132945@student.uwtsd.ac.uk::97a77eb1-68ee-4ba0-b6d4-7c95a7323e4c" providerId="AD" clId="Web-{D1F3949D-D308-E94D-60B8-EA931258DB96}" dt="2022-06-23T22:43:51.213" v="2027" actId="1076"/>
          <ac:picMkLst>
            <pc:docMk/>
            <pc:sldMk cId="2264370113" sldId="259"/>
            <ac:picMk id="6146" creationId="{B2A1021B-B806-443D-8FEE-9E4CB13393C9}"/>
          </ac:picMkLst>
        </pc:picChg>
      </pc:sldChg>
      <pc:sldChg chg="delSp modSp">
        <pc:chgData name="Nasreen Akhtar (2132945)" userId="S::2132945@student.uwtsd.ac.uk::97a77eb1-68ee-4ba0-b6d4-7c95a7323e4c" providerId="AD" clId="Web-{D1F3949D-D308-E94D-60B8-EA931258DB96}" dt="2022-06-23T22:51:08.572" v="2057" actId="14100"/>
        <pc:sldMkLst>
          <pc:docMk/>
          <pc:sldMk cId="4212500362" sldId="260"/>
        </pc:sldMkLst>
        <pc:spChg chg="mod">
          <ac:chgData name="Nasreen Akhtar (2132945)" userId="S::2132945@student.uwtsd.ac.uk::97a77eb1-68ee-4ba0-b6d4-7c95a7323e4c" providerId="AD" clId="Web-{D1F3949D-D308-E94D-60B8-EA931258DB96}" dt="2022-06-23T22:51:08.572" v="2057" actId="14100"/>
          <ac:spMkLst>
            <pc:docMk/>
            <pc:sldMk cId="4212500362" sldId="260"/>
            <ac:spMk id="3" creationId="{60A21AC6-AB7C-4EC9-A2F1-B11F75D3EAD8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1:04:34.142" v="134"/>
          <ac:spMkLst>
            <pc:docMk/>
            <pc:sldMk cId="4212500362" sldId="260"/>
            <ac:spMk id="5" creationId="{094A3841-5162-D3AC-C31D-EB55FF632AB7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50:44.306" v="2050" actId="14100"/>
          <ac:spMkLst>
            <pc:docMk/>
            <pc:sldMk cId="4212500362" sldId="260"/>
            <ac:spMk id="6" creationId="{0EF18E08-B841-4FDD-A3C4-1088B36DB1FE}"/>
          </ac:spMkLst>
        </pc:spChg>
        <pc:picChg chg="mod">
          <ac:chgData name="Nasreen Akhtar (2132945)" userId="S::2132945@student.uwtsd.ac.uk::97a77eb1-68ee-4ba0-b6d4-7c95a7323e4c" providerId="AD" clId="Web-{D1F3949D-D308-E94D-60B8-EA931258DB96}" dt="2022-06-23T22:50:39.790" v="2049" actId="14100"/>
          <ac:picMkLst>
            <pc:docMk/>
            <pc:sldMk cId="4212500362" sldId="260"/>
            <ac:picMk id="4098" creationId="{FA5B9567-7448-4639-8F13-93D3DAEEE6E3}"/>
          </ac:picMkLst>
        </pc:picChg>
      </pc:sldChg>
      <pc:sldChg chg="addSp delSp modSp">
        <pc:chgData name="Nasreen Akhtar (2132945)" userId="S::2132945@student.uwtsd.ac.uk::97a77eb1-68ee-4ba0-b6d4-7c95a7323e4c" providerId="AD" clId="Web-{D1F3949D-D308-E94D-60B8-EA931258DB96}" dt="2022-06-23T22:54:03.547" v="2118" actId="20577"/>
        <pc:sldMkLst>
          <pc:docMk/>
          <pc:sldMk cId="704175474" sldId="261"/>
        </pc:sldMkLst>
        <pc:spChg chg="mod ord">
          <ac:chgData name="Nasreen Akhtar (2132945)" userId="S::2132945@student.uwtsd.ac.uk::97a77eb1-68ee-4ba0-b6d4-7c95a7323e4c" providerId="AD" clId="Web-{D1F3949D-D308-E94D-60B8-EA931258DB96}" dt="2022-06-23T22:54:03.547" v="2118" actId="20577"/>
          <ac:spMkLst>
            <pc:docMk/>
            <pc:sldMk cId="704175474" sldId="261"/>
            <ac:spMk id="3" creationId="{1A810E84-A55B-4B0B-A9BF-7CD5994BEE54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49:54.429" v="2039"/>
          <ac:spMkLst>
            <pc:docMk/>
            <pc:sldMk cId="704175474" sldId="261"/>
            <ac:spMk id="4" creationId="{CACD7D1A-B20E-4B67-AC7F-13D0C58C4AF4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1:04:22.860" v="133" actId="20577"/>
          <ac:spMkLst>
            <pc:docMk/>
            <pc:sldMk cId="704175474" sldId="261"/>
            <ac:spMk id="5" creationId="{4FF1C026-2A42-6A0C-474F-6F511249ED27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2:49:54.429" v="2039"/>
          <ac:spMkLst>
            <pc:docMk/>
            <pc:sldMk cId="704175474" sldId="261"/>
            <ac:spMk id="5127" creationId="{04812C46-200A-4DEB-A05E-3ED6C68C2387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2:49:54.429" v="2039"/>
          <ac:spMkLst>
            <pc:docMk/>
            <pc:sldMk cId="704175474" sldId="261"/>
            <ac:spMk id="5129" creationId="{D1EA859B-E555-4109-94F3-6700E046E008}"/>
          </ac:spMkLst>
        </pc:spChg>
        <pc:spChg chg="add">
          <ac:chgData name="Nasreen Akhtar (2132945)" userId="S::2132945@student.uwtsd.ac.uk::97a77eb1-68ee-4ba0-b6d4-7c95a7323e4c" providerId="AD" clId="Web-{D1F3949D-D308-E94D-60B8-EA931258DB96}" dt="2022-06-23T22:49:54.429" v="2039"/>
          <ac:spMkLst>
            <pc:docMk/>
            <pc:sldMk cId="704175474" sldId="261"/>
            <ac:spMk id="5134" creationId="{45D37F4E-DDB4-456B-97E0-9937730A039F}"/>
          </ac:spMkLst>
        </pc:spChg>
        <pc:spChg chg="add">
          <ac:chgData name="Nasreen Akhtar (2132945)" userId="S::2132945@student.uwtsd.ac.uk::97a77eb1-68ee-4ba0-b6d4-7c95a7323e4c" providerId="AD" clId="Web-{D1F3949D-D308-E94D-60B8-EA931258DB96}" dt="2022-06-23T22:49:54.429" v="2039"/>
          <ac:spMkLst>
            <pc:docMk/>
            <pc:sldMk cId="704175474" sldId="261"/>
            <ac:spMk id="5136" creationId="{B2DD41CD-8F47-4F56-AD12-4E2FF7696987}"/>
          </ac:spMkLst>
        </pc:spChg>
        <pc:picChg chg="mod ord">
          <ac:chgData name="Nasreen Akhtar (2132945)" userId="S::2132945@student.uwtsd.ac.uk::97a77eb1-68ee-4ba0-b6d4-7c95a7323e4c" providerId="AD" clId="Web-{D1F3949D-D308-E94D-60B8-EA931258DB96}" dt="2022-06-23T22:49:59.242" v="2040" actId="14100"/>
          <ac:picMkLst>
            <pc:docMk/>
            <pc:sldMk cId="704175474" sldId="261"/>
            <ac:picMk id="5122" creationId="{3340CB33-702A-4647-BB06-66A3700C6241}"/>
          </ac:picMkLst>
        </pc:picChg>
      </pc:sldChg>
      <pc:sldChg chg="modSp">
        <pc:chgData name="Nasreen Akhtar (2132945)" userId="S::2132945@student.uwtsd.ac.uk::97a77eb1-68ee-4ba0-b6d4-7c95a7323e4c" providerId="AD" clId="Web-{D1F3949D-D308-E94D-60B8-EA931258DB96}" dt="2022-06-23T22:52:27.997" v="2096" actId="14100"/>
        <pc:sldMkLst>
          <pc:docMk/>
          <pc:sldMk cId="1394804829" sldId="262"/>
        </pc:sldMkLst>
        <pc:spChg chg="mod">
          <ac:chgData name="Nasreen Akhtar (2132945)" userId="S::2132945@student.uwtsd.ac.uk::97a77eb1-68ee-4ba0-b6d4-7c95a7323e4c" providerId="AD" clId="Web-{D1F3949D-D308-E94D-60B8-EA931258DB96}" dt="2022-06-23T22:52:27.997" v="2096" actId="14100"/>
          <ac:spMkLst>
            <pc:docMk/>
            <pc:sldMk cId="1394804829" sldId="262"/>
            <ac:spMk id="2" creationId="{474857EC-99D8-5932-5404-DE2DD338103C}"/>
          </ac:spMkLst>
        </pc:spChg>
      </pc:sldChg>
      <pc:sldChg chg="delSp modSp">
        <pc:chgData name="Nasreen Akhtar (2132945)" userId="S::2132945@student.uwtsd.ac.uk::97a77eb1-68ee-4ba0-b6d4-7c95a7323e4c" providerId="AD" clId="Web-{D1F3949D-D308-E94D-60B8-EA931258DB96}" dt="2022-06-23T22:51:45.027" v="2086"/>
        <pc:sldMkLst>
          <pc:docMk/>
          <pc:sldMk cId="947739216" sldId="263"/>
        </pc:sldMkLst>
        <pc:spChg chg="mod">
          <ac:chgData name="Nasreen Akhtar (2132945)" userId="S::2132945@student.uwtsd.ac.uk::97a77eb1-68ee-4ba0-b6d4-7c95a7323e4c" providerId="AD" clId="Web-{D1F3949D-D308-E94D-60B8-EA931258DB96}" dt="2022-06-23T22:51:22.963" v="2059" actId="1076"/>
          <ac:spMkLst>
            <pc:docMk/>
            <pc:sldMk cId="947739216" sldId="263"/>
            <ac:spMk id="2" creationId="{B4A57D52-A09B-BDF2-65D6-5A589E625102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1:04:40.267" v="135"/>
          <ac:spMkLst>
            <pc:docMk/>
            <pc:sldMk cId="947739216" sldId="263"/>
            <ac:spMk id="6" creationId="{9AE8D9C9-096B-65DF-2FB3-05BBC6B4F03D}"/>
          </ac:spMkLst>
        </pc:spChg>
        <pc:graphicFrameChg chg="mod modGraphic">
          <ac:chgData name="Nasreen Akhtar (2132945)" userId="S::2132945@student.uwtsd.ac.uk::97a77eb1-68ee-4ba0-b6d4-7c95a7323e4c" providerId="AD" clId="Web-{D1F3949D-D308-E94D-60B8-EA931258DB96}" dt="2022-06-23T22:51:45.027" v="2086"/>
          <ac:graphicFrameMkLst>
            <pc:docMk/>
            <pc:sldMk cId="947739216" sldId="263"/>
            <ac:graphicFrameMk id="5" creationId="{98CDF56E-A319-43A6-5991-6AD0FB7B8487}"/>
          </ac:graphicFrameMkLst>
        </pc:graphicFrameChg>
      </pc:sldChg>
      <pc:sldChg chg="addSp delSp modSp">
        <pc:chgData name="Nasreen Akhtar (2132945)" userId="S::2132945@student.uwtsd.ac.uk::97a77eb1-68ee-4ba0-b6d4-7c95a7323e4c" providerId="AD" clId="Web-{D1F3949D-D308-E94D-60B8-EA931258DB96}" dt="2022-06-23T22:52:16.793" v="2093" actId="20577"/>
        <pc:sldMkLst>
          <pc:docMk/>
          <pc:sldMk cId="2202651264" sldId="264"/>
        </pc:sldMkLst>
        <pc:spChg chg="mod">
          <ac:chgData name="Nasreen Akhtar (2132945)" userId="S::2132945@student.uwtsd.ac.uk::97a77eb1-68ee-4ba0-b6d4-7c95a7323e4c" providerId="AD" clId="Web-{D1F3949D-D308-E94D-60B8-EA931258DB96}" dt="2022-06-23T22:51:54.636" v="2088"/>
          <ac:spMkLst>
            <pc:docMk/>
            <pc:sldMk cId="2202651264" sldId="264"/>
            <ac:spMk id="2" creationId="{C6F3E402-089A-3624-9FDA-04C97549B61F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2:52:16.793" v="2093" actId="20577"/>
          <ac:spMkLst>
            <pc:docMk/>
            <pc:sldMk cId="2202651264" sldId="264"/>
            <ac:spMk id="3" creationId="{766A018A-68C8-F6D1-7414-A7B63C274AE1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2:51:51.792" v="2087"/>
          <ac:spMkLst>
            <pc:docMk/>
            <pc:sldMk cId="2202651264" sldId="264"/>
            <ac:spMk id="6" creationId="{2DC1B64C-39DB-7B9F-3419-8A81463B479F}"/>
          </ac:spMkLst>
        </pc:spChg>
        <pc:spChg chg="mod">
          <ac:chgData name="Nasreen Akhtar (2132945)" userId="S::2132945@student.uwtsd.ac.uk::97a77eb1-68ee-4ba0-b6d4-7c95a7323e4c" providerId="AD" clId="Web-{D1F3949D-D308-E94D-60B8-EA931258DB96}" dt="2022-06-23T21:04:48.361" v="142" actId="20577"/>
          <ac:spMkLst>
            <pc:docMk/>
            <pc:sldMk cId="2202651264" sldId="264"/>
            <ac:spMk id="8" creationId="{FF6CD3A8-A053-0076-D887-0175C0285745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2:51:54.636" v="2088"/>
          <ac:spMkLst>
            <pc:docMk/>
            <pc:sldMk cId="2202651264" sldId="264"/>
            <ac:spMk id="12" creationId="{3CD9DF72-87A3-404E-A828-84CBF11A8303}"/>
          </ac:spMkLst>
        </pc:spChg>
        <pc:spChg chg="add">
          <ac:chgData name="Nasreen Akhtar (2132945)" userId="S::2132945@student.uwtsd.ac.uk::97a77eb1-68ee-4ba0-b6d4-7c95a7323e4c" providerId="AD" clId="Web-{D1F3949D-D308-E94D-60B8-EA931258DB96}" dt="2022-06-23T22:51:54.636" v="2088"/>
          <ac:spMkLst>
            <pc:docMk/>
            <pc:sldMk cId="2202651264" sldId="264"/>
            <ac:spMk id="17" creationId="{04812C46-200A-4DEB-A05E-3ED6C68C2387}"/>
          </ac:spMkLst>
        </pc:spChg>
        <pc:spChg chg="add">
          <ac:chgData name="Nasreen Akhtar (2132945)" userId="S::2132945@student.uwtsd.ac.uk::97a77eb1-68ee-4ba0-b6d4-7c95a7323e4c" providerId="AD" clId="Web-{D1F3949D-D308-E94D-60B8-EA931258DB96}" dt="2022-06-23T22:51:54.636" v="2088"/>
          <ac:spMkLst>
            <pc:docMk/>
            <pc:sldMk cId="2202651264" sldId="264"/>
            <ac:spMk id="19" creationId="{D1EA859B-E555-4109-94F3-6700E046E008}"/>
          </ac:spMkLst>
        </pc:spChg>
        <pc:picChg chg="mod">
          <ac:chgData name="Nasreen Akhtar (2132945)" userId="S::2132945@student.uwtsd.ac.uk::97a77eb1-68ee-4ba0-b6d4-7c95a7323e4c" providerId="AD" clId="Web-{D1F3949D-D308-E94D-60B8-EA931258DB96}" dt="2022-06-23T22:52:00.652" v="2089" actId="14100"/>
          <ac:picMkLst>
            <pc:docMk/>
            <pc:sldMk cId="2202651264" sldId="264"/>
            <ac:picMk id="4" creationId="{983584B2-7105-5A82-8831-3D8BFFD5229A}"/>
          </ac:picMkLst>
        </pc:picChg>
        <pc:cxnChg chg="del">
          <ac:chgData name="Nasreen Akhtar (2132945)" userId="S::2132945@student.uwtsd.ac.uk::97a77eb1-68ee-4ba0-b6d4-7c95a7323e4c" providerId="AD" clId="Web-{D1F3949D-D308-E94D-60B8-EA931258DB96}" dt="2022-06-23T22:51:54.636" v="2088"/>
          <ac:cxnSpMkLst>
            <pc:docMk/>
            <pc:sldMk cId="2202651264" sldId="264"/>
            <ac:cxnSpMk id="11" creationId="{20E3A342-4D61-4E3F-AF90-1AB42AEB96CC}"/>
          </ac:cxnSpMkLst>
        </pc:cxnChg>
      </pc:sldChg>
      <pc:sldChg chg="addSp delSp modSp new">
        <pc:chgData name="Nasreen Akhtar (2132945)" userId="S::2132945@student.uwtsd.ac.uk::97a77eb1-68ee-4ba0-b6d4-7c95a7323e4c" providerId="AD" clId="Web-{D1F3949D-D308-E94D-60B8-EA931258DB96}" dt="2022-06-23T22:50:30.399" v="2048"/>
        <pc:sldMkLst>
          <pc:docMk/>
          <pc:sldMk cId="4120640376" sldId="265"/>
        </pc:sldMkLst>
        <pc:spChg chg="del">
          <ac:chgData name="Nasreen Akhtar (2132945)" userId="S::2132945@student.uwtsd.ac.uk::97a77eb1-68ee-4ba0-b6d4-7c95a7323e4c" providerId="AD" clId="Web-{D1F3949D-D308-E94D-60B8-EA931258DB96}" dt="2022-06-23T20:56:09.640" v="1"/>
          <ac:spMkLst>
            <pc:docMk/>
            <pc:sldMk cId="4120640376" sldId="265"/>
            <ac:spMk id="2" creationId="{B5DC5158-B7DE-2F07-782D-6BCF681A4E76}"/>
          </ac:spMkLst>
        </pc:spChg>
        <pc:spChg chg="del">
          <ac:chgData name="Nasreen Akhtar (2132945)" userId="S::2132945@student.uwtsd.ac.uk::97a77eb1-68ee-4ba0-b6d4-7c95a7323e4c" providerId="AD" clId="Web-{D1F3949D-D308-E94D-60B8-EA931258DB96}" dt="2022-06-23T20:56:13.156" v="2"/>
          <ac:spMkLst>
            <pc:docMk/>
            <pc:sldMk cId="4120640376" sldId="265"/>
            <ac:spMk id="3" creationId="{43E97025-A4A9-9C2B-10E5-6C69288872BC}"/>
          </ac:spMkLst>
        </pc:spChg>
        <pc:spChg chg="add mod">
          <ac:chgData name="Nasreen Akhtar (2132945)" userId="S::2132945@student.uwtsd.ac.uk::97a77eb1-68ee-4ba0-b6d4-7c95a7323e4c" providerId="AD" clId="Web-{D1F3949D-D308-E94D-60B8-EA931258DB96}" dt="2022-06-23T22:50:30.399" v="2048"/>
          <ac:spMkLst>
            <pc:docMk/>
            <pc:sldMk cId="4120640376" sldId="265"/>
            <ac:spMk id="4" creationId="{DC39CAAB-4216-C7F4-6D30-95512C870D07}"/>
          </ac:spMkLst>
        </pc:spChg>
        <pc:picChg chg="add mod modCrop">
          <ac:chgData name="Nasreen Akhtar (2132945)" userId="S::2132945@student.uwtsd.ac.uk::97a77eb1-68ee-4ba0-b6d4-7c95a7323e4c" providerId="AD" clId="Web-{D1F3949D-D308-E94D-60B8-EA931258DB96}" dt="2022-06-23T21:01:35.089" v="107" actId="1076"/>
          <ac:picMkLst>
            <pc:docMk/>
            <pc:sldMk cId="4120640376" sldId="265"/>
            <ac:picMk id="5" creationId="{12584AD0-C177-7E25-6BB6-718F07BAE407}"/>
          </ac:picMkLst>
        </pc:picChg>
        <pc:picChg chg="add mod modCrop">
          <ac:chgData name="Nasreen Akhtar (2132945)" userId="S::2132945@student.uwtsd.ac.uk::97a77eb1-68ee-4ba0-b6d4-7c95a7323e4c" providerId="AD" clId="Web-{D1F3949D-D308-E94D-60B8-EA931258DB96}" dt="2022-06-23T21:01:42.777" v="110" actId="1076"/>
          <ac:picMkLst>
            <pc:docMk/>
            <pc:sldMk cId="4120640376" sldId="265"/>
            <ac:picMk id="6" creationId="{4E8422C0-3751-B58D-1B1E-9620105137BC}"/>
          </ac:picMkLst>
        </pc:picChg>
      </pc:sldChg>
    </pc:docChg>
  </pc:docChgLst>
  <pc:docChgLst>
    <pc:chgData name="Nasreen Akhtar (2132945)" userId="S::2132945@student.uwtsd.ac.uk::97a77eb1-68ee-4ba0-b6d4-7c95a7323e4c" providerId="AD" clId="Web-{FD356A1B-9B09-5869-FBD7-93AA6052291E}"/>
    <pc:docChg chg="modSld">
      <pc:chgData name="Nasreen Akhtar (2132945)" userId="S::2132945@student.uwtsd.ac.uk::97a77eb1-68ee-4ba0-b6d4-7c95a7323e4c" providerId="AD" clId="Web-{FD356A1B-9B09-5869-FBD7-93AA6052291E}" dt="2022-06-23T12:49:05.869" v="63"/>
      <pc:docMkLst>
        <pc:docMk/>
      </pc:docMkLst>
      <pc:sldChg chg="modSp">
        <pc:chgData name="Nasreen Akhtar (2132945)" userId="S::2132945@student.uwtsd.ac.uk::97a77eb1-68ee-4ba0-b6d4-7c95a7323e4c" providerId="AD" clId="Web-{FD356A1B-9B09-5869-FBD7-93AA6052291E}" dt="2022-06-23T12:49:05.869" v="63"/>
        <pc:sldMkLst>
          <pc:docMk/>
          <pc:sldMk cId="1985427251" sldId="256"/>
        </pc:sldMkLst>
        <pc:graphicFrameChg chg="mod modGraphic">
          <ac:chgData name="Nasreen Akhtar (2132945)" userId="S::2132945@student.uwtsd.ac.uk::97a77eb1-68ee-4ba0-b6d4-7c95a7323e4c" providerId="AD" clId="Web-{FD356A1B-9B09-5869-FBD7-93AA6052291E}" dt="2022-06-23T12:49:05.869" v="63"/>
          <ac:graphicFrameMkLst>
            <pc:docMk/>
            <pc:sldMk cId="1985427251" sldId="256"/>
            <ac:graphicFrameMk id="2" creationId="{9520E599-DF65-CDD4-6FD4-39A2935B0D91}"/>
          </ac:graphicFrameMkLst>
        </pc:graphicFrameChg>
        <pc:picChg chg="mod">
          <ac:chgData name="Nasreen Akhtar (2132945)" userId="S::2132945@student.uwtsd.ac.uk::97a77eb1-68ee-4ba0-b6d4-7c95a7323e4c" providerId="AD" clId="Web-{FD356A1B-9B09-5869-FBD7-93AA6052291E}" dt="2022-06-23T12:47:23.819" v="4" actId="1076"/>
          <ac:picMkLst>
            <pc:docMk/>
            <pc:sldMk cId="1985427251" sldId="256"/>
            <ac:picMk id="4" creationId="{E6674D26-AEB3-65A5-AAA4-F069448988BE}"/>
          </ac:picMkLst>
        </pc:picChg>
      </pc:sldChg>
    </pc:docChg>
  </pc:docChgLst>
  <pc:docChgLst>
    <pc:chgData name="Nasreen Akhtar (2132945)" userId="S::2132945@student.uwtsd.ac.uk::97a77eb1-68ee-4ba0-b6d4-7c95a7323e4c" providerId="AD" clId="Web-{0AF0FF2E-D272-2129-FAA3-950D8619C06F}"/>
    <pc:docChg chg="modSld">
      <pc:chgData name="Nasreen Akhtar (2132945)" userId="S::2132945@student.uwtsd.ac.uk::97a77eb1-68ee-4ba0-b6d4-7c95a7323e4c" providerId="AD" clId="Web-{0AF0FF2E-D272-2129-FAA3-950D8619C06F}" dt="2022-06-23T12:58:26.327" v="32" actId="20577"/>
      <pc:docMkLst>
        <pc:docMk/>
      </pc:docMkLst>
      <pc:sldChg chg="modSp">
        <pc:chgData name="Nasreen Akhtar (2132945)" userId="S::2132945@student.uwtsd.ac.uk::97a77eb1-68ee-4ba0-b6d4-7c95a7323e4c" providerId="AD" clId="Web-{0AF0FF2E-D272-2129-FAA3-950D8619C06F}" dt="2022-06-23T12:51:27.941" v="2" actId="1076"/>
        <pc:sldMkLst>
          <pc:docMk/>
          <pc:sldMk cId="1985427251" sldId="256"/>
        </pc:sldMkLst>
        <pc:graphicFrameChg chg="mod">
          <ac:chgData name="Nasreen Akhtar (2132945)" userId="S::2132945@student.uwtsd.ac.uk::97a77eb1-68ee-4ba0-b6d4-7c95a7323e4c" providerId="AD" clId="Web-{0AF0FF2E-D272-2129-FAA3-950D8619C06F}" dt="2022-06-23T12:51:23.191" v="1" actId="1076"/>
          <ac:graphicFrameMkLst>
            <pc:docMk/>
            <pc:sldMk cId="1985427251" sldId="256"/>
            <ac:graphicFrameMk id="2" creationId="{9520E599-DF65-CDD4-6FD4-39A2935B0D91}"/>
          </ac:graphicFrameMkLst>
        </pc:graphicFrameChg>
        <pc:picChg chg="mod">
          <ac:chgData name="Nasreen Akhtar (2132945)" userId="S::2132945@student.uwtsd.ac.uk::97a77eb1-68ee-4ba0-b6d4-7c95a7323e4c" providerId="AD" clId="Web-{0AF0FF2E-D272-2129-FAA3-950D8619C06F}" dt="2022-06-23T12:51:27.941" v="2" actId="1076"/>
          <ac:picMkLst>
            <pc:docMk/>
            <pc:sldMk cId="1985427251" sldId="256"/>
            <ac:picMk id="4" creationId="{E6674D26-AEB3-65A5-AAA4-F069448988BE}"/>
          </ac:picMkLst>
        </pc:picChg>
      </pc:sldChg>
      <pc:sldChg chg="modSp">
        <pc:chgData name="Nasreen Akhtar (2132945)" userId="S::2132945@student.uwtsd.ac.uk::97a77eb1-68ee-4ba0-b6d4-7c95a7323e4c" providerId="AD" clId="Web-{0AF0FF2E-D272-2129-FAA3-950D8619C06F}" dt="2022-06-23T12:53:03.756" v="22" actId="20577"/>
        <pc:sldMkLst>
          <pc:docMk/>
          <pc:sldMk cId="3084731428" sldId="257"/>
        </pc:sldMkLst>
        <pc:spChg chg="mod">
          <ac:chgData name="Nasreen Akhtar (2132945)" userId="S::2132945@student.uwtsd.ac.uk::97a77eb1-68ee-4ba0-b6d4-7c95a7323e4c" providerId="AD" clId="Web-{0AF0FF2E-D272-2129-FAA3-950D8619C06F}" dt="2022-06-23T12:53:03.756" v="22" actId="20577"/>
          <ac:spMkLst>
            <pc:docMk/>
            <pc:sldMk cId="3084731428" sldId="257"/>
            <ac:spMk id="2" creationId="{279CA5F0-873C-A371-D156-2FDFDC0ABFD1}"/>
          </ac:spMkLst>
        </pc:spChg>
        <pc:spChg chg="mod">
          <ac:chgData name="Nasreen Akhtar (2132945)" userId="S::2132945@student.uwtsd.ac.uk::97a77eb1-68ee-4ba0-b6d4-7c95a7323e4c" providerId="AD" clId="Web-{0AF0FF2E-D272-2129-FAA3-950D8619C06F}" dt="2022-06-23T12:52:30.239" v="12" actId="1076"/>
          <ac:spMkLst>
            <pc:docMk/>
            <pc:sldMk cId="3084731428" sldId="257"/>
            <ac:spMk id="4" creationId="{867E15E2-7C89-0D06-9C4C-C3052AB46813}"/>
          </ac:spMkLst>
        </pc:spChg>
        <pc:spChg chg="mod">
          <ac:chgData name="Nasreen Akhtar (2132945)" userId="S::2132945@student.uwtsd.ac.uk::97a77eb1-68ee-4ba0-b6d4-7c95a7323e4c" providerId="AD" clId="Web-{0AF0FF2E-D272-2129-FAA3-950D8619C06F}" dt="2022-06-23T12:52:26.208" v="11" actId="1076"/>
          <ac:spMkLst>
            <pc:docMk/>
            <pc:sldMk cId="3084731428" sldId="257"/>
            <ac:spMk id="5" creationId="{9C9FBD53-5465-6EA7-1171-DBC08A6BE5CD}"/>
          </ac:spMkLst>
        </pc:spChg>
      </pc:sldChg>
      <pc:sldChg chg="modSp">
        <pc:chgData name="Nasreen Akhtar (2132945)" userId="S::2132945@student.uwtsd.ac.uk::97a77eb1-68ee-4ba0-b6d4-7c95a7323e4c" providerId="AD" clId="Web-{0AF0FF2E-D272-2129-FAA3-950D8619C06F}" dt="2022-06-23T12:58:26.327" v="32" actId="20577"/>
        <pc:sldMkLst>
          <pc:docMk/>
          <pc:sldMk cId="704175474" sldId="261"/>
        </pc:sldMkLst>
        <pc:spChg chg="mod">
          <ac:chgData name="Nasreen Akhtar (2132945)" userId="S::2132945@student.uwtsd.ac.uk::97a77eb1-68ee-4ba0-b6d4-7c95a7323e4c" providerId="AD" clId="Web-{0AF0FF2E-D272-2129-FAA3-950D8619C06F}" dt="2022-06-23T12:58:26.327" v="32" actId="20577"/>
          <ac:spMkLst>
            <pc:docMk/>
            <pc:sldMk cId="704175474" sldId="261"/>
            <ac:spMk id="3" creationId="{1A810E84-A55B-4B0B-A9BF-7CD5994BEE5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B51E81-6FBA-4E3C-8CCE-6DC85CAFA5D6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9D8FE4-1D82-4D2E-8394-69D9CE9B85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191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As you can see in figure 1: there is a variety of digital tools which may be used for socialising like twitter or Facebook, find information like google chrome or even to store work like </a:t>
            </a:r>
            <a:r>
              <a:rPr lang="en-GB" err="1"/>
              <a:t>dropbox</a:t>
            </a:r>
            <a:r>
              <a:rPr lang="en-GB"/>
              <a:t> or to collaborate and communicate like </a:t>
            </a:r>
            <a:r>
              <a:rPr lang="en-GB" err="1"/>
              <a:t>gmail</a:t>
            </a:r>
            <a:r>
              <a:rPr lang="en-GB"/>
              <a:t> or skype.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9D8FE4-1D82-4D2E-8394-69D9CE9B858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4153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9D8FE4-1D82-4D2E-8394-69D9CE9B858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52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78407-BBA6-462C-BA5E-C405233D2F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71C40C-A60B-4BAB-AA59-3F0535B4D7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22CCD-608D-4F52-BD35-B738C0435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4FDFB-04DD-4914-8A80-BF5E54210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B8E59-0233-473C-8928-DA66AA3F9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2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31ED4-401A-4BBC-A906-19EA08342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FAB6D-B9DD-4C19-A46F-D8BA528A98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B8ED1-A1AC-4330-9FEC-F32EE1121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793DA-45EA-423B-9B0D-3719F5FF7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1A714-2C5C-4065-A3F5-F829DA152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64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D64BC-6BDC-4BB0-A84C-31C38DED5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D932BD-6C8D-49D6-8904-6F85A1D43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8CDCBC-8BC1-46BE-A568-4889E77B9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308B6-DFDA-4816-B2AA-CECC6FF0C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A2D0F3-EFC1-40CF-B1AB-AEB70E59D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63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4BC69-8E0D-4BEC-A6E3-9B67844BD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089CC0-3177-4C5F-BD3B-81225EDCAF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D0CB7E-DD06-49FA-B763-6137ADFF95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4E9385-59AA-4810-BC83-BE2456D9C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7C9A3D-3E48-46B1-B42B-FE41CD90E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29A60F-8505-4B1E-B6AC-A5AA2292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88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24756-F6AD-4D67-8B6C-12A1E76DC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FFDA99-1DD0-4CF6-A1EB-467CDA7E0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22B8D4-AFCF-478A-9DED-8591CE6B7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6000FB-5796-4EBF-BAD6-4F0BC43F53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628427-8CA2-467D-8A22-C64321C76E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5DD501-C9F7-469E-8225-E96EA7FE5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7E41D2-2671-41B3-AF76-E2233659E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126FAE-DDD5-4EDB-A562-EC065D561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20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EE974-AC31-4BE0-92C9-82E302B3B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1D4F0C-10AF-41EF-A1D0-41A031019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38761A-237F-4933-9E53-A6F1C9D76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659BE7-A02B-4F00-B7F3-E4DF97272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08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13A235-D9AD-43A8-B56B-6FD7BFA96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EACEA9-EBD3-4440-87A0-5DEF8BFE0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BD4E35-53BB-444D-B6F5-74A6E829D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91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F40E0-A59E-4B7F-ACF7-B5753DDEF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70D35-871D-4D40-A231-D76F39C9F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74A575-51E6-4CF9-B496-4AF78C000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6183F9-2D42-4F56-84C5-18F166D86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DC318B-96A3-47F6-8E43-74903F3AB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D92326-B525-4403-9596-0D206CD86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295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860B1-811B-40DF-B02E-EA64A464A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884866-A5BD-4D69-BA28-49BDA9E8F6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596B30-0FB9-4273-959C-096AEF7311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918E84-BBC0-4690-AFF9-501B1D9DB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BC7F23-6268-4B46-A2AA-0C917736E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00A68E-3729-4F81-87A1-E67D84B3F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263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9B325-C87C-4239-BC94-49CBD7FE3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E479FC-5A1B-4250-A502-6D7CF31DFE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13120-94DF-41B2-AFC2-C8313B405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6272F-43F5-4CA0-A791-0AD36E434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577809-257D-4E8A-9CB2-EE3356D4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746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AB776C-FD6B-48D1-AE3F-FC91C71822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B3CBC0-7306-4E08-AD2E-CB14B71932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74E77-AF67-4E6F-B6EA-E78CBD0C1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FD2DA8-EED8-4100-8AE9-E696CD875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41BFD-1491-4E7B-B2AB-73E4D307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432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8F37C5-3022-4F57-A024-365BA5F63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8B691A-19E7-4A15-9EFA-90D9762AB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540D9-FB51-4677-974F-EFE0BA431A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24E4D-CBDA-4B29-88B0-4360107D1741}" type="datetimeFigureOut">
              <a:rPr lang="en-GB" smtClean="0"/>
              <a:t>24/06/2022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F8285-627C-4BEA-8CF5-90A7318809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D8951-0F2A-4993-8DBF-B54F09C14F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11359-5A62-4785-8EAC-4FFB4AAE46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085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usguy.com/hypothesis-examples-in-psychology/" TargetMode="External"/><Relationship Id="rId2" Type="http://schemas.openxmlformats.org/officeDocument/2006/relationships/hyperlink" Target="https://www.brafton.co.uk/news/digital-tools-are-not-the-death-of-writing-stud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ubmed.ncbi.nlm.nih.gov/3025231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9520E599-DF65-CDD4-6FD4-39A2935B0D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351090"/>
              </p:ext>
            </p:extLst>
          </p:nvPr>
        </p:nvGraphicFramePr>
        <p:xfrm>
          <a:off x="106947" y="842210"/>
          <a:ext cx="5495883" cy="5114907"/>
        </p:xfrm>
        <a:graphic>
          <a:graphicData uri="http://schemas.openxmlformats.org/drawingml/2006/table">
            <a:tbl>
              <a:tblPr firstRow="1" bandRow="1" bandCol="1">
                <a:tableStyleId>{F2DE63D5-997A-4646-A377-4702673A728D}</a:tableStyleId>
              </a:tblPr>
              <a:tblGrid>
                <a:gridCol w="2707105">
                  <a:extLst>
                    <a:ext uri="{9D8B030D-6E8A-4147-A177-3AD203B41FA5}">
                      <a16:colId xmlns:a16="http://schemas.microsoft.com/office/drawing/2014/main" val="3813341584"/>
                    </a:ext>
                  </a:extLst>
                </a:gridCol>
                <a:gridCol w="2788778">
                  <a:extLst>
                    <a:ext uri="{9D8B030D-6E8A-4147-A177-3AD203B41FA5}">
                      <a16:colId xmlns:a16="http://schemas.microsoft.com/office/drawing/2014/main" val="3172563165"/>
                    </a:ext>
                  </a:extLst>
                </a:gridCol>
              </a:tblGrid>
              <a:tr h="1472045">
                <a:tc>
                  <a:txBody>
                    <a:bodyPr/>
                    <a:lstStyle/>
                    <a:p>
                      <a:r>
                        <a:rPr lang="en-GB" sz="2400" dirty="0"/>
                        <a:t>Module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Digital Skills and research methods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950180"/>
                  </a:ext>
                </a:extLst>
              </a:tr>
              <a:tr h="1044191">
                <a:tc>
                  <a:txBody>
                    <a:bodyPr/>
                    <a:lstStyle/>
                    <a:p>
                      <a:r>
                        <a:rPr lang="en-GB" sz="2400" dirty="0"/>
                        <a:t>Module code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LCHS4002_BIRM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028273"/>
                  </a:ext>
                </a:extLst>
              </a:tr>
              <a:tr h="1263136">
                <a:tc>
                  <a:txBody>
                    <a:bodyPr/>
                    <a:lstStyle/>
                    <a:p>
                      <a:r>
                        <a:rPr lang="en-GB" sz="2400" dirty="0"/>
                        <a:t>Student name/id</a:t>
                      </a:r>
                    </a:p>
                    <a:p>
                      <a:pPr lvl="0">
                        <a:buNone/>
                      </a:pP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Nasreen Akhtar- 2132945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Shazia Malik- 2129745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996049"/>
                  </a:ext>
                </a:extLst>
              </a:tr>
              <a:tr h="1044191">
                <a:tc>
                  <a:txBody>
                    <a:bodyPr/>
                    <a:lstStyle/>
                    <a:p>
                      <a:r>
                        <a:rPr lang="en-GB" sz="2400" dirty="0"/>
                        <a:t>Lecturer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err="1"/>
                        <a:t>Munozinesa</a:t>
                      </a:r>
                      <a:r>
                        <a:rPr lang="en-GB" sz="2400" dirty="0"/>
                        <a:t> </a:t>
                      </a:r>
                      <a:r>
                        <a:rPr lang="en-GB" sz="2400" dirty="0" err="1"/>
                        <a:t>Zuwirai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5042895"/>
                  </a:ext>
                </a:extLst>
              </a:tr>
            </a:tbl>
          </a:graphicData>
        </a:graphic>
      </p:graphicFrame>
      <p:pic>
        <p:nvPicPr>
          <p:cNvPr id="4" name="Picture 4">
            <a:extLst>
              <a:ext uri="{FF2B5EF4-FFF2-40B4-BE49-F238E27FC236}">
                <a16:creationId xmlns:a16="http://schemas.microsoft.com/office/drawing/2014/main" id="{E6674D26-AEB3-65A5-AAA4-F069448988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408" y="846642"/>
            <a:ext cx="6488906" cy="42219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830B4A-CEFA-C293-2345-3A1B8FB3B289}"/>
              </a:ext>
            </a:extLst>
          </p:cNvPr>
          <p:cNvSpPr txBox="1"/>
          <p:nvPr/>
        </p:nvSpPr>
        <p:spPr>
          <a:xfrm>
            <a:off x="11296650" y="487918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cs typeface="Calibri"/>
              </a:rPr>
              <a:t>(1)</a:t>
            </a:r>
          </a:p>
        </p:txBody>
      </p:sp>
    </p:spTree>
    <p:extLst>
      <p:ext uri="{BB962C8B-B14F-4D97-AF65-F5344CB8AC3E}">
        <p14:creationId xmlns:p14="http://schemas.microsoft.com/office/powerpoint/2010/main" val="1985427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1F3FCD73-8011-4DB0-B809-737D3D9473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2" r="10729"/>
          <a:stretch/>
        </p:blipFill>
        <p:spPr bwMode="auto">
          <a:xfrm>
            <a:off x="4853" y="1832"/>
            <a:ext cx="548107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Rectangle 308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783E6F-4DC3-4CAC-A44C-97E80922D4C5}"/>
              </a:ext>
            </a:extLst>
          </p:cNvPr>
          <p:cNvSpPr/>
          <p:nvPr/>
        </p:nvSpPr>
        <p:spPr>
          <a:xfrm>
            <a:off x="5759946" y="265750"/>
            <a:ext cx="5815383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3"/>
                </a:solidFill>
                <a:effectLst/>
              </a:rPr>
              <a:t>Introduction</a:t>
            </a:r>
            <a:r>
              <a:rPr lang="en-US" sz="5400" b="1" dirty="0">
                <a:ln/>
                <a:solidFill>
                  <a:schemeClr val="accent3"/>
                </a:solidFill>
              </a:rPr>
              <a:t> </a:t>
            </a:r>
            <a:endParaRPr lang="en-US" sz="5400" b="1" cap="none" spc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9CA5F0-873C-A371-D156-2FDFDC0ABFD1}"/>
              </a:ext>
            </a:extLst>
          </p:cNvPr>
          <p:cNvSpPr txBox="1"/>
          <p:nvPr/>
        </p:nvSpPr>
        <p:spPr>
          <a:xfrm>
            <a:off x="5479717" y="1099128"/>
            <a:ext cx="6512487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800" dirty="0">
                <a:cs typeface="Calibri"/>
              </a:rPr>
              <a:t>The day and age we will live in is where social media /networking is transforming. </a:t>
            </a:r>
            <a:endParaRPr lang="en-US" sz="280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800" dirty="0">
                <a:cs typeface="Calibri"/>
              </a:rPr>
              <a:t>We can use this type of technology in different ways.</a:t>
            </a:r>
            <a:endParaRPr lang="en-US" sz="280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800" dirty="0">
                <a:cs typeface="Calibri"/>
              </a:rPr>
              <a:t>We can find a wide range of information that we can use in different ways.</a:t>
            </a:r>
            <a:r>
              <a:rPr lang="en-GB" sz="2400" dirty="0">
                <a:cs typeface="Calibri"/>
              </a:rPr>
              <a:t> </a:t>
            </a:r>
            <a:endParaRPr lang="en-US" sz="2400" dirty="0">
              <a:cs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7E15E2-7C89-0D06-9C4C-C3052AB46813}"/>
              </a:ext>
            </a:extLst>
          </p:cNvPr>
          <p:cNvSpPr txBox="1"/>
          <p:nvPr/>
        </p:nvSpPr>
        <p:spPr>
          <a:xfrm>
            <a:off x="7020427" y="4216551"/>
            <a:ext cx="462207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solidFill>
                  <a:schemeClr val="tx2">
                    <a:lumMod val="60000"/>
                    <a:lumOff val="40000"/>
                  </a:schemeClr>
                </a:solidFill>
                <a:cs typeface="Calibri"/>
              </a:rPr>
              <a:t>Research Question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9FBD53-5465-6EA7-1171-DBC08A6BE5CD}"/>
              </a:ext>
            </a:extLst>
          </p:cNvPr>
          <p:cNvSpPr txBox="1"/>
          <p:nvPr/>
        </p:nvSpPr>
        <p:spPr>
          <a:xfrm>
            <a:off x="5421305" y="4991085"/>
            <a:ext cx="6634017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>
                <a:solidFill>
                  <a:srgbClr val="000000"/>
                </a:solidFill>
                <a:latin typeface="Calibri"/>
              </a:rPr>
              <a:t>Which</a:t>
            </a:r>
            <a:r>
              <a:rPr lang="en-GB" sz="3200" b="0" i="0" u="none" strike="noStrike">
                <a:solidFill>
                  <a:srgbClr val="000000"/>
                </a:solidFill>
                <a:latin typeface="Calibri"/>
              </a:rPr>
              <a:t> digital tool is most used by students at UWTSD to collaborate?</a:t>
            </a:r>
            <a:endParaRPr lang="en-GB" sz="3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4731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FC9D9D82-7F89-0EBF-CC1F-094EBEFA70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4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43" name="Rectangle 1042">
            <a:extLst>
              <a:ext uri="{FF2B5EF4-FFF2-40B4-BE49-F238E27FC236}">
                <a16:creationId xmlns:a16="http://schemas.microsoft.com/office/drawing/2014/main" id="{2B1D4F77-A17C-43D7-B7FA-545148E4E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492064" y="321176"/>
            <a:ext cx="4332307" cy="5896743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256FD4-7EBF-45A5-847C-7DB800D3B444}"/>
              </a:ext>
            </a:extLst>
          </p:cNvPr>
          <p:cNvSpPr txBox="1"/>
          <p:nvPr/>
        </p:nvSpPr>
        <p:spPr>
          <a:xfrm>
            <a:off x="7749290" y="835889"/>
            <a:ext cx="3764826" cy="50588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/>
              <a:t>Figure 1: digital tools used for collaboration at UWTSD</a:t>
            </a:r>
            <a:endParaRPr lang="en-US" sz="3200" dirty="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cs typeface="Calibri"/>
              </a:rPr>
              <a:t>The specific UWTSD tools we use are Moodle, Microsoft teams, one drive, Office 365 (which includes PowerPoint, word, excel etc.) 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3A54F4-4F52-90E0-BF27-48F9AD470C0E}"/>
              </a:ext>
            </a:extLst>
          </p:cNvPr>
          <p:cNvSpPr txBox="1"/>
          <p:nvPr/>
        </p:nvSpPr>
        <p:spPr>
          <a:xfrm>
            <a:off x="9284855" y="604058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5230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74" name="Rectangle 6169">
            <a:extLst>
              <a:ext uri="{FF2B5EF4-FFF2-40B4-BE49-F238E27FC236}">
                <a16:creationId xmlns:a16="http://schemas.microsoft.com/office/drawing/2014/main" id="{39F23E05-E5C5-497C-A842-7BD21B207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E56972-AECA-4EDE-8263-E7A9F69C5AD6}"/>
              </a:ext>
            </a:extLst>
          </p:cNvPr>
          <p:cNvSpPr/>
          <p:nvPr/>
        </p:nvSpPr>
        <p:spPr>
          <a:xfrm>
            <a:off x="838200" y="124494"/>
            <a:ext cx="10515600" cy="1306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none" spc="0">
                <a:ln/>
                <a:effectLst/>
                <a:latin typeface="+mj-lt"/>
                <a:ea typeface="+mj-ea"/>
                <a:cs typeface="+mj-cs"/>
              </a:rPr>
              <a:t>Literature</a:t>
            </a:r>
            <a:r>
              <a:rPr lang="en-US" sz="4000" b="1">
                <a:ln/>
                <a:latin typeface="+mj-lt"/>
                <a:ea typeface="+mj-ea"/>
                <a:cs typeface="+mj-cs"/>
              </a:rPr>
              <a:t> (rationale) </a:t>
            </a:r>
            <a:endParaRPr lang="en-US" sz="4000" b="1" cap="none" spc="0">
              <a:ln/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7EA54-469F-4FB2-B075-8CD0255F0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516" y="1117100"/>
            <a:ext cx="8224696" cy="502333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/>
            <a:r>
              <a:rPr lang="en-US" sz="2400" dirty="0"/>
              <a:t>Due to the high usage of digital technology, young people are frequently referred to as digital natives  (Muñoz et al., 2021). </a:t>
            </a:r>
            <a:endParaRPr lang="en-US" sz="2400">
              <a:cs typeface="Calibri"/>
            </a:endParaRPr>
          </a:p>
          <a:p>
            <a:pPr marL="0"/>
            <a:r>
              <a:rPr lang="en-US" sz="2400" dirty="0"/>
              <a:t>Technology facilitation enables collaboration to reach a wider audience, Learners are increasingly recognized as being able to convey ideas with the help of  technology (Hammond, 2016).</a:t>
            </a:r>
            <a:endParaRPr lang="en-US" sz="2400" dirty="0">
              <a:cs typeface="Calibri"/>
            </a:endParaRPr>
          </a:p>
          <a:p>
            <a:pPr marL="0"/>
            <a:r>
              <a:rPr lang="en-US" sz="2400" dirty="0" err="1"/>
              <a:t>Wastiau</a:t>
            </a:r>
            <a:r>
              <a:rPr lang="en-US" sz="2400" dirty="0"/>
              <a:t> et al (2013) found that using digital technologies both at home and at school together leads to higher levels of confidence in one's ability to perform digital tasks (Schmid et al, 2019).</a:t>
            </a:r>
            <a:endParaRPr lang="en-US" sz="2400" dirty="0">
              <a:cs typeface="Calibri"/>
            </a:endParaRPr>
          </a:p>
        </p:txBody>
      </p:sp>
      <p:pic>
        <p:nvPicPr>
          <p:cNvPr id="6146" name="Picture 2" descr="See the source image">
            <a:extLst>
              <a:ext uri="{FF2B5EF4-FFF2-40B4-BE49-F238E27FC236}">
                <a16:creationId xmlns:a16="http://schemas.microsoft.com/office/drawing/2014/main" id="{B2A1021B-B806-443D-8FEE-9E4CB13393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r="5349" b="5"/>
          <a:stretch/>
        </p:blipFill>
        <p:spPr bwMode="auto">
          <a:xfrm>
            <a:off x="8430454" y="1843285"/>
            <a:ext cx="3364502" cy="372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C284629-2A78-EF7C-4A5D-3D7319AB357B}"/>
              </a:ext>
            </a:extLst>
          </p:cNvPr>
          <p:cNvSpPr txBox="1"/>
          <p:nvPr/>
        </p:nvSpPr>
        <p:spPr>
          <a:xfrm>
            <a:off x="6225309" y="489758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8E86BE-36EE-736F-9FF7-13686D42EB78}"/>
              </a:ext>
            </a:extLst>
          </p:cNvPr>
          <p:cNvSpPr txBox="1"/>
          <p:nvPr/>
        </p:nvSpPr>
        <p:spPr>
          <a:xfrm>
            <a:off x="9908309" y="613294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4370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4" name="Rectangle 5133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ACD7D1A-B20E-4B67-AC7F-13D0C58C4AF4}"/>
              </a:ext>
            </a:extLst>
          </p:cNvPr>
          <p:cNvSpPr/>
          <p:nvPr/>
        </p:nvSpPr>
        <p:spPr>
          <a:xfrm>
            <a:off x="572493" y="238539"/>
            <a:ext cx="11018520" cy="14344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none" spc="0">
                <a:ln/>
                <a:effectLst/>
                <a:latin typeface="+mj-lt"/>
                <a:ea typeface="+mj-ea"/>
                <a:cs typeface="+mj-cs"/>
              </a:rPr>
              <a:t>Proposed Method</a:t>
            </a:r>
          </a:p>
        </p:txBody>
      </p:sp>
      <p:sp>
        <p:nvSpPr>
          <p:cNvPr id="5136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10E84-A55B-4B0B-A9BF-7CD5994BE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494" y="2071316"/>
            <a:ext cx="8478182" cy="477422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r>
              <a:rPr lang="en-US" sz="2400" dirty="0"/>
              <a:t>The proposed method of the research can be quantitative or qualitative, but I choose a quantitative method. </a:t>
            </a:r>
          </a:p>
          <a:p>
            <a:pPr marL="0"/>
            <a:r>
              <a:rPr lang="en-US" sz="2400" dirty="0"/>
              <a:t>The audience, who will be asked the questions are students. </a:t>
            </a:r>
            <a:endParaRPr lang="en-US" sz="2400" dirty="0">
              <a:cs typeface="Calibri"/>
            </a:endParaRPr>
          </a:p>
          <a:p>
            <a:pPr marL="0"/>
            <a:r>
              <a:rPr lang="en-US" sz="2400" dirty="0"/>
              <a:t>We will ask questions, in which the responses were strongly agree, agree, neither, disagree and strongly disagree.</a:t>
            </a:r>
            <a:endParaRPr lang="en-US" sz="2400" dirty="0">
              <a:cs typeface="Calibri"/>
            </a:endParaRPr>
          </a:p>
          <a:p>
            <a:pPr marL="0"/>
            <a:r>
              <a:rPr lang="en-US" sz="2400" dirty="0"/>
              <a:t>We will be asking questions through questionnaires, which were tick boxes. </a:t>
            </a:r>
            <a:endParaRPr lang="en-US" sz="2400" dirty="0">
              <a:cs typeface="Calibri"/>
            </a:endParaRPr>
          </a:p>
          <a:p>
            <a:pPr marL="0"/>
            <a:r>
              <a:rPr lang="en-US" sz="2400" dirty="0"/>
              <a:t>We included an 'I consent to take part voluntarily' tick box.  </a:t>
            </a:r>
            <a:endParaRPr lang="en-US" sz="2400" dirty="0">
              <a:cs typeface="Calibri"/>
            </a:endParaRPr>
          </a:p>
          <a:p>
            <a:pPr marL="0"/>
            <a:r>
              <a:rPr lang="en-US" sz="2400" dirty="0"/>
              <a:t>We will also be doing informal interviews, which will give us extra information and we will also asking open ended questions.  </a:t>
            </a:r>
            <a:endParaRPr lang="en-US" sz="2400" dirty="0">
              <a:cs typeface="Calibri"/>
            </a:endParaRPr>
          </a:p>
          <a:p>
            <a:pPr marL="0"/>
            <a:endParaRPr lang="en-US" sz="2400"/>
          </a:p>
        </p:txBody>
      </p:sp>
      <p:pic>
        <p:nvPicPr>
          <p:cNvPr id="5122" name="Picture 2" descr="See the source image">
            <a:extLst>
              <a:ext uri="{FF2B5EF4-FFF2-40B4-BE49-F238E27FC236}">
                <a16:creationId xmlns:a16="http://schemas.microsoft.com/office/drawing/2014/main" id="{3340CB33-702A-4647-BB06-66A3700C62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47" r="25023" b="-2"/>
          <a:stretch/>
        </p:blipFill>
        <p:spPr bwMode="auto">
          <a:xfrm>
            <a:off x="8798605" y="2080608"/>
            <a:ext cx="2791381" cy="294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F1C026-2A42-6A0C-474F-6F511249ED27}"/>
              </a:ext>
            </a:extLst>
          </p:cNvPr>
          <p:cNvSpPr txBox="1"/>
          <p:nvPr/>
        </p:nvSpPr>
        <p:spPr>
          <a:xfrm>
            <a:off x="10403681" y="6307930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417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C39CAAB-4216-C7F4-6D30-95512C870D07}"/>
              </a:ext>
            </a:extLst>
          </p:cNvPr>
          <p:cNvSpPr txBox="1"/>
          <p:nvPr/>
        </p:nvSpPr>
        <p:spPr>
          <a:xfrm>
            <a:off x="433137" y="352926"/>
            <a:ext cx="1111183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cs typeface="Calibri"/>
              </a:rPr>
              <a:t>Questionnaire we will use to collect information from students at the University. The students at the university were also the students we used for informal interviews. </a:t>
            </a:r>
          </a:p>
        </p:txBody>
      </p:sp>
      <p:pic>
        <p:nvPicPr>
          <p:cNvPr id="5" name="Picture 5" descr="Graphical user interface, email&#10;&#10;Description automatically generated">
            <a:extLst>
              <a:ext uri="{FF2B5EF4-FFF2-40B4-BE49-F238E27FC236}">
                <a16:creationId xmlns:a16="http://schemas.microsoft.com/office/drawing/2014/main" id="{12584AD0-C177-7E25-6BB6-718F07BAE4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62" t="30324" r="27062" b="248"/>
          <a:stretch/>
        </p:blipFill>
        <p:spPr>
          <a:xfrm>
            <a:off x="419768" y="1258571"/>
            <a:ext cx="5428817" cy="4268574"/>
          </a:xfrm>
          <a:prstGeom prst="rect">
            <a:avLst/>
          </a:prstGeom>
        </p:spPr>
      </p:pic>
      <p:pic>
        <p:nvPicPr>
          <p:cNvPr id="6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4E8422C0-3751-B58D-1B1E-9620105137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080" t="35417" r="28804" b="9722"/>
          <a:stretch/>
        </p:blipFill>
        <p:spPr>
          <a:xfrm>
            <a:off x="5887452" y="1265121"/>
            <a:ext cx="6311051" cy="4155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640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See the source image">
            <a:extLst>
              <a:ext uri="{FF2B5EF4-FFF2-40B4-BE49-F238E27FC236}">
                <a16:creationId xmlns:a16="http://schemas.microsoft.com/office/drawing/2014/main" id="{FA5B9567-7448-4639-8F13-93D3DAEEE6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7" r="10093" b="1"/>
          <a:stretch/>
        </p:blipFill>
        <p:spPr bwMode="auto">
          <a:xfrm>
            <a:off x="1" y="10"/>
            <a:ext cx="495857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Rectangle 410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21AC6-AB7C-4EC9-A2F1-B11F75D3E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8007" y="903211"/>
            <a:ext cx="6725419" cy="584160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/>
              <a:t>Ethics are moral concepts that determine how a person, or a group of people will act or behave (Haddad and Geiger, 2018).</a:t>
            </a:r>
            <a:endParaRPr lang="en-US"/>
          </a:p>
          <a:p>
            <a:r>
              <a:rPr lang="en-GB" sz="2400" dirty="0"/>
              <a:t>Through this research the following principles should be followed: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Informed consent </a:t>
            </a:r>
            <a:endParaRPr lang="en-GB" sz="2400" dirty="0">
              <a:cs typeface="Calibri" panose="020F0502020204030204"/>
            </a:endParaRPr>
          </a:p>
          <a:p>
            <a:r>
              <a:rPr lang="en-GB" sz="2400" dirty="0"/>
              <a:t>Confidentiality 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Right to withdraw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Anonymity</a:t>
            </a:r>
            <a:endParaRPr lang="en-GB" sz="2400" dirty="0">
              <a:cs typeface="Calibri"/>
            </a:endParaRPr>
          </a:p>
          <a:p>
            <a:r>
              <a:rPr lang="en-GB" sz="2400" dirty="0"/>
              <a:t>Ensuring that the research is understood and what is expected from participants.  </a:t>
            </a:r>
            <a:endParaRPr lang="en-GB" sz="2400" dirty="0">
              <a:cs typeface="Calibri"/>
            </a:endParaRPr>
          </a:p>
          <a:p>
            <a:pPr marL="0" indent="0">
              <a:buNone/>
            </a:pPr>
            <a:endParaRPr lang="en-GB" sz="3200"/>
          </a:p>
          <a:p>
            <a:pPr marL="0" indent="0">
              <a:buNone/>
            </a:pPr>
            <a:endParaRPr lang="en-GB" sz="3200"/>
          </a:p>
          <a:p>
            <a:pPr marL="0" indent="0">
              <a:buNone/>
            </a:pPr>
            <a:endParaRPr lang="en-GB" sz="3200"/>
          </a:p>
          <a:p>
            <a:pPr marL="0" indent="0">
              <a:buNone/>
            </a:pPr>
            <a:endParaRPr lang="en-GB" sz="32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EF18E08-B841-4FDD-A3C4-1088B36DB1FE}"/>
              </a:ext>
            </a:extLst>
          </p:cNvPr>
          <p:cNvSpPr/>
          <p:nvPr/>
        </p:nvSpPr>
        <p:spPr>
          <a:xfrm>
            <a:off x="5349994" y="187065"/>
            <a:ext cx="646363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4400" b="1" cap="none" spc="0">
                <a:ln/>
                <a:solidFill>
                  <a:schemeClr val="accent3"/>
                </a:solidFill>
                <a:effectLst/>
              </a:rPr>
              <a:t>Ethical consideration </a:t>
            </a:r>
          </a:p>
        </p:txBody>
      </p:sp>
    </p:spTree>
    <p:extLst>
      <p:ext uri="{BB962C8B-B14F-4D97-AF65-F5344CB8AC3E}">
        <p14:creationId xmlns:p14="http://schemas.microsoft.com/office/powerpoint/2010/main" val="421250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57D52-A09B-BDF2-65D6-5A589E625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42" y="-116138"/>
            <a:ext cx="10515600" cy="1325563"/>
          </a:xfrm>
        </p:spPr>
        <p:txBody>
          <a:bodyPr/>
          <a:lstStyle/>
          <a:p>
            <a:r>
              <a:rPr lang="en-GB">
                <a:cs typeface="Calibri Light"/>
              </a:rPr>
              <a:t>Research timeline</a:t>
            </a: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D2B25D-2A5B-66BE-2B1F-8967E7B53021}"/>
              </a:ext>
            </a:extLst>
          </p:cNvPr>
          <p:cNvSpPr txBox="1"/>
          <p:nvPr/>
        </p:nvSpPr>
        <p:spPr>
          <a:xfrm>
            <a:off x="711994" y="1271587"/>
            <a:ext cx="10898979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‌</a:t>
            </a:r>
            <a:endParaRPr lang="en-GB"/>
          </a:p>
          <a:p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‌</a:t>
            </a:r>
            <a:endParaRPr lang="en-GB"/>
          </a:p>
          <a:p>
            <a:endParaRPr lang="en-GB">
              <a:cs typeface="Calibri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8CDF56E-A319-43A6-5991-6AD0FB7B84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939689"/>
              </p:ext>
            </p:extLst>
          </p:nvPr>
        </p:nvGraphicFramePr>
        <p:xfrm>
          <a:off x="454526" y="909052"/>
          <a:ext cx="11537454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2909">
                  <a:extLst>
                    <a:ext uri="{9D8B030D-6E8A-4147-A177-3AD203B41FA5}">
                      <a16:colId xmlns:a16="http://schemas.microsoft.com/office/drawing/2014/main" val="2311277613"/>
                    </a:ext>
                  </a:extLst>
                </a:gridCol>
                <a:gridCol w="1922909">
                  <a:extLst>
                    <a:ext uri="{9D8B030D-6E8A-4147-A177-3AD203B41FA5}">
                      <a16:colId xmlns:a16="http://schemas.microsoft.com/office/drawing/2014/main" val="3215966416"/>
                    </a:ext>
                  </a:extLst>
                </a:gridCol>
                <a:gridCol w="1922909">
                  <a:extLst>
                    <a:ext uri="{9D8B030D-6E8A-4147-A177-3AD203B41FA5}">
                      <a16:colId xmlns:a16="http://schemas.microsoft.com/office/drawing/2014/main" val="3330797159"/>
                    </a:ext>
                  </a:extLst>
                </a:gridCol>
                <a:gridCol w="1922909">
                  <a:extLst>
                    <a:ext uri="{9D8B030D-6E8A-4147-A177-3AD203B41FA5}">
                      <a16:colId xmlns:a16="http://schemas.microsoft.com/office/drawing/2014/main" val="283427120"/>
                    </a:ext>
                  </a:extLst>
                </a:gridCol>
                <a:gridCol w="1922909">
                  <a:extLst>
                    <a:ext uri="{9D8B030D-6E8A-4147-A177-3AD203B41FA5}">
                      <a16:colId xmlns:a16="http://schemas.microsoft.com/office/drawing/2014/main" val="1863497911"/>
                    </a:ext>
                  </a:extLst>
                </a:gridCol>
                <a:gridCol w="1922909">
                  <a:extLst>
                    <a:ext uri="{9D8B030D-6E8A-4147-A177-3AD203B41FA5}">
                      <a16:colId xmlns:a16="http://schemas.microsoft.com/office/drawing/2014/main" val="3212300314"/>
                    </a:ext>
                  </a:extLst>
                </a:gridCol>
              </a:tblGrid>
              <a:tr h="1176664">
                <a:tc>
                  <a:txBody>
                    <a:bodyPr/>
                    <a:lstStyle/>
                    <a:p>
                      <a:r>
                        <a:rPr lang="en-GB" sz="2400" dirty="0"/>
                        <a:t>Week 5-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28th June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Week 6-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5th July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Week 7-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12th July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Week 8-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19th July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Week 9-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26th July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/>
                        <a:t>Week 10-</a:t>
                      </a:r>
                    </a:p>
                    <a:p>
                      <a:pPr lvl="0">
                        <a:buNone/>
                      </a:pPr>
                      <a:r>
                        <a:rPr lang="en-GB" sz="2400" dirty="0"/>
                        <a:t>2nd August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270034"/>
                  </a:ext>
                </a:extLst>
              </a:tr>
              <a:tr h="4418035">
                <a:tc>
                  <a:txBody>
                    <a:bodyPr/>
                    <a:lstStyle/>
                    <a:p>
                      <a:r>
                        <a:rPr lang="en-GB" sz="2400" dirty="0"/>
                        <a:t>In this week we will be carrying out our survey. A wide range of students will answer the questionnaire. Also, writing a proposal.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During this week we will be carrying out informal interviews and presenting the presentation.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During this week we will look over our results from the interview and questionnaires. Also, learn about data collection and advanced MS word 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We will be learning about the digital skills, MS Excel and research skill analysis.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During this week we will be researching how to structure a report.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400" dirty="0"/>
                        <a:t>Following the previous week, we will be writing up the report the way we learnt how to.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765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7739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83584B2-7105-5A82-8831-3D8BFFD522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88"/>
          <a:stretch/>
        </p:blipFill>
        <p:spPr>
          <a:xfrm>
            <a:off x="1" y="10"/>
            <a:ext cx="7891642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F3E402-089A-3624-9FDA-04C97549B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>
                <a:latin typeface="Georgia Pro"/>
                <a:cs typeface="Calibri Light"/>
              </a:rPr>
              <a:t>Hypothesis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A018A-68C8-F6D1-7414-A7B63C274A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9505" y="1712307"/>
            <a:ext cx="5132294" cy="48523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 panose="020F0502020204030204"/>
              </a:rPr>
              <a:t>From this research, we expect to find out what tool students use most for collaborating.</a:t>
            </a:r>
            <a:endParaRPr lang="en-GB" sz="2000" dirty="0">
              <a:cs typeface="Calibri" panose="020F0502020204030204"/>
            </a:endParaRPr>
          </a:p>
          <a:p>
            <a:r>
              <a:rPr lang="en-GB" dirty="0">
                <a:cs typeface="Calibri" panose="020F0502020204030204"/>
              </a:rPr>
              <a:t> From previous studies we assume the most used collaborating tool would be the Microsoft tools, as majority students use them to complete their studies.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93C8E9-A8BA-997F-89B8-011757E2AD9A}"/>
              </a:ext>
            </a:extLst>
          </p:cNvPr>
          <p:cNvSpPr txBox="1"/>
          <p:nvPr/>
        </p:nvSpPr>
        <p:spPr>
          <a:xfrm>
            <a:off x="10635673" y="6375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6CD3A8-A053-0076-D887-0175C0285745}"/>
              </a:ext>
            </a:extLst>
          </p:cNvPr>
          <p:cNvSpPr txBox="1"/>
          <p:nvPr/>
        </p:nvSpPr>
        <p:spPr>
          <a:xfrm>
            <a:off x="10370127" y="6375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2651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84975B-49FD-43C3-AFB5-D9C389AED578}"/>
              </a:ext>
            </a:extLst>
          </p:cNvPr>
          <p:cNvSpPr/>
          <p:nvPr/>
        </p:nvSpPr>
        <p:spPr>
          <a:xfrm>
            <a:off x="-348831" y="119031"/>
            <a:ext cx="3932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>
                <a:ln/>
                <a:solidFill>
                  <a:schemeClr val="accent3"/>
                </a:solidFill>
                <a:effectLst/>
              </a:rPr>
              <a:t>Refences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857EC-99D8-5932-5404-DE2DD338103C}"/>
              </a:ext>
            </a:extLst>
          </p:cNvPr>
          <p:cNvSpPr txBox="1"/>
          <p:nvPr/>
        </p:nvSpPr>
        <p:spPr>
          <a:xfrm>
            <a:off x="303213" y="875433"/>
            <a:ext cx="11841034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 (1) </a:t>
            </a:r>
            <a:r>
              <a:rPr lang="en-GB" sz="2000" dirty="0" err="1"/>
              <a:t>Brafton</a:t>
            </a:r>
            <a:r>
              <a:rPr lang="en-GB" sz="2000" dirty="0"/>
              <a:t>. (2013). </a:t>
            </a:r>
            <a:r>
              <a:rPr lang="en-GB" sz="2000" i="1" dirty="0"/>
              <a:t>Digital tools are not the death of writing [study]</a:t>
            </a:r>
            <a:r>
              <a:rPr lang="en-GB" sz="2000" dirty="0"/>
              <a:t>. [online] Available at: </a:t>
            </a:r>
            <a:r>
              <a:rPr lang="en-GB" sz="2000" dirty="0">
                <a:hlinkClick r:id="rId2"/>
              </a:rPr>
              <a:t>https://www.brafton.co.uk/news/digital-tools-are-not-the-death-of-writing-study/</a:t>
            </a:r>
            <a:r>
              <a:rPr lang="en-GB" sz="2000" dirty="0"/>
              <a:t> [Accessed 22 Jun. 2022].</a:t>
            </a:r>
            <a:endParaRPr lang="en-GB" sz="20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/>
              <a:t>(7)Anon, (n.d.). </a:t>
            </a:r>
            <a:r>
              <a:rPr lang="en-GB" sz="2000" i="1" dirty="0"/>
              <a:t>6 Hypothesis Examples in Psychology – </a:t>
            </a:r>
            <a:r>
              <a:rPr lang="en-GB" sz="2000" i="1" dirty="0" err="1"/>
              <a:t>StudiousGuy</a:t>
            </a:r>
            <a:r>
              <a:rPr lang="en-GB" sz="2000" dirty="0"/>
              <a:t>. [online] Available at: </a:t>
            </a:r>
            <a:r>
              <a:rPr lang="en-GB" sz="2000" dirty="0">
                <a:hlinkClick r:id="rId3"/>
              </a:rPr>
              <a:t>https://studiousguy.com/hypothesis-examples-in-psychology/</a:t>
            </a:r>
            <a:r>
              <a:rPr lang="en-GB" sz="2000" dirty="0"/>
              <a:t> [Accessed 22 Jun. 2022].</a:t>
            </a:r>
            <a:endParaRPr lang="en-GB" sz="20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Castaño Muñoz,  et al. “Teacher Collaboration and Students’ Digital Competence - Evidence from the SELFIE Tool.” </a:t>
            </a:r>
            <a:r>
              <a:rPr lang="en-GB" sz="2000" i="1" dirty="0">
                <a:ea typeface="+mn-lt"/>
                <a:cs typeface="+mn-lt"/>
              </a:rPr>
              <a:t>European Journal of Teacher Education</a:t>
            </a:r>
            <a:r>
              <a:rPr lang="en-GB" sz="2000" dirty="0">
                <a:ea typeface="+mn-lt"/>
                <a:cs typeface="+mn-lt"/>
              </a:rPr>
              <a:t>, 13 June 2021, pp. 1–22, 10.1080/02619768.2021.1938535.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solidFill>
                  <a:srgbClr val="3A3A3A"/>
                </a:solidFill>
                <a:ea typeface="+mn-lt"/>
                <a:cs typeface="+mn-lt"/>
              </a:rPr>
              <a:t>  </a:t>
            </a:r>
            <a:r>
              <a:rPr lang="en-GB" sz="2000" dirty="0">
                <a:ea typeface="+mn-lt"/>
                <a:cs typeface="+mn-lt"/>
              </a:rPr>
              <a:t>Hammond, Michael. “Online Collaboration and Cooperation: The Recurring Importance of Evidence, Rationale and Viability.” </a:t>
            </a:r>
            <a:r>
              <a:rPr lang="en-GB" sz="2000" i="1" dirty="0">
                <a:ea typeface="+mn-lt"/>
                <a:cs typeface="+mn-lt"/>
              </a:rPr>
              <a:t>Education and Information Technologies</a:t>
            </a:r>
            <a:r>
              <a:rPr lang="en-GB" sz="2000" dirty="0">
                <a:ea typeface="+mn-lt"/>
                <a:cs typeface="+mn-lt"/>
              </a:rPr>
              <a:t>, vol. 22, no. 3, 22 Feb. 2016, pp. 1005–1024, 10.1007/s10639-016-9469-x.</a:t>
            </a: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Geiger Ra. Et al “Nursing Ethical Considerations.” </a:t>
            </a:r>
            <a:r>
              <a:rPr lang="en-GB" sz="2000" i="1" dirty="0">
                <a:ea typeface="+mn-lt"/>
                <a:cs typeface="+mn-lt"/>
              </a:rPr>
              <a:t>PubMed</a:t>
            </a:r>
            <a:r>
              <a:rPr lang="en-GB" sz="2000" dirty="0">
                <a:ea typeface="+mn-lt"/>
                <a:cs typeface="+mn-lt"/>
              </a:rPr>
              <a:t>, 1 Jan. 2020, </a:t>
            </a:r>
            <a:r>
              <a:rPr lang="en-GB" sz="2000" dirty="0">
                <a:ea typeface="+mn-lt"/>
                <a:cs typeface="+mn-lt"/>
                <a:hlinkClick r:id="rId4"/>
              </a:rPr>
              <a:t>https://pubmed.ncbi.nlm.nih.gov/30252310/</a:t>
            </a:r>
            <a:endParaRPr lang="en-GB" sz="20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Paulus, Trena M, et al. </a:t>
            </a:r>
            <a:r>
              <a:rPr lang="en-GB" sz="2000" i="1" dirty="0">
                <a:ea typeface="+mn-lt"/>
                <a:cs typeface="+mn-lt"/>
              </a:rPr>
              <a:t>Digital Tools for Qualitative Research</a:t>
            </a:r>
            <a:r>
              <a:rPr lang="en-GB" sz="2000" dirty="0">
                <a:ea typeface="+mn-lt"/>
                <a:cs typeface="+mn-lt"/>
              </a:rPr>
              <a:t>. Los Angeles, Sage, 2014.</a:t>
            </a: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cs typeface="Calibri"/>
              </a:rPr>
              <a:t>Said Nazarov, et al (2022). USING DIGITAL TOOLS TO ENCOURAGE LEARNER AUTONOMY IN THE CLASSROOM. </a:t>
            </a:r>
            <a:r>
              <a:rPr lang="en-GB" sz="2000" i="1" dirty="0">
                <a:cs typeface="Calibri"/>
              </a:rPr>
              <a:t>BARQARORLIK VA YETAKCHI TADQIQOTLAR ONLAYN ILMIY JURNALI</a:t>
            </a:r>
            <a:r>
              <a:rPr lang="en-GB" sz="2000" dirty="0">
                <a:cs typeface="Calibri"/>
              </a:rPr>
              <a:t>, </a:t>
            </a:r>
            <a:r>
              <a:rPr lang="en-GB" sz="2000" i="1" dirty="0">
                <a:cs typeface="Calibri"/>
              </a:rPr>
              <a:t>2</a:t>
            </a:r>
            <a:r>
              <a:rPr lang="en-GB" sz="2000" dirty="0">
                <a:cs typeface="Calibri"/>
              </a:rPr>
              <a:t>(3), pp.314-319.</a:t>
            </a:r>
            <a:endParaRPr lang="en-GB" sz="200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Schmid, Regina, et al “Does the Use of Educational Technology in Personalized Learning Environments Correlate with Self-Reported Digital Skills and Beliefs of Secondary-School Students?” </a:t>
            </a:r>
            <a:r>
              <a:rPr lang="en-GB" sz="2000" i="1" dirty="0">
                <a:ea typeface="+mn-lt"/>
                <a:cs typeface="+mn-lt"/>
              </a:rPr>
              <a:t>Computers &amp; Education</a:t>
            </a:r>
            <a:r>
              <a:rPr lang="en-GB" sz="2000" dirty="0">
                <a:ea typeface="+mn-lt"/>
                <a:cs typeface="+mn-lt"/>
              </a:rPr>
              <a:t>, vol. 136, July 2019, pp. 75–86, 10.1016/j.compedu.2019.03.006. Accessed 14 Sept. 2019.</a:t>
            </a:r>
            <a:endParaRPr lang="en-GB" sz="20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solidFill>
                <a:srgbClr val="3A3A3A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48048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Research timeline</vt:lpstr>
      <vt:lpstr>Hypothesis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Sabha Akhtar</dc:creator>
  <cp:revision>375</cp:revision>
  <dcterms:created xsi:type="dcterms:W3CDTF">2022-06-18T23:10:01Z</dcterms:created>
  <dcterms:modified xsi:type="dcterms:W3CDTF">2022-06-24T13:09:44Z</dcterms:modified>
</cp:coreProperties>
</file>