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9" r:id="rId4"/>
    <p:sldId id="262" r:id="rId5"/>
    <p:sldId id="263" r:id="rId6"/>
    <p:sldId id="270" r:id="rId7"/>
    <p:sldId id="260" r:id="rId8"/>
    <p:sldId id="271" r:id="rId9"/>
    <p:sldId id="268" r:id="rId10"/>
    <p:sldId id="269" r:id="rId11"/>
    <p:sldId id="265" r:id="rId12"/>
    <p:sldId id="258" r:id="rId13"/>
    <p:sldId id="261"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D6F7C3-DE7D-3CB2-7067-DE128A0CF9FC}" v="85" dt="2026-05-14T10:13:01.782"/>
    <p1510:client id="{6C0DEC49-70F5-A42A-C266-757F88D88605}" v="748" dt="2026-05-15T10:56:07.446"/>
    <p1510:client id="{85E413CA-D3F8-221D-4F0A-F2F499E38B6D}" v="4" dt="2026-05-14T09:08:07.269"/>
    <p1510:client id="{AB1A44AE-163E-1214-CC63-DF9B6F3D2482}" v="194" dt="2026-05-15T10:23:30.431"/>
    <p1510:client id="{F9106BBA-1FD4-921E-25BB-88ACD1EFF96B}" v="1870" dt="2026-05-15T10:13:24.6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f Bowdler (2501695)" userId="S::2501695@student.uwtsd.ac.uk::58afe233-3f16-404e-ace2-3e3ad0c8006e" providerId="AD" clId="Web-{6C0DEC49-70F5-A42A-C266-757F88D88605}"/>
    <pc:docChg chg="addSld modSld">
      <pc:chgData name="Steff Bowdler (2501695)" userId="S::2501695@student.uwtsd.ac.uk::58afe233-3f16-404e-ace2-3e3ad0c8006e" providerId="AD" clId="Web-{6C0DEC49-70F5-A42A-C266-757F88D88605}" dt="2026-05-15T10:56:07.446" v="754" actId="20577"/>
      <pc:docMkLst>
        <pc:docMk/>
      </pc:docMkLst>
      <pc:sldChg chg="modSp">
        <pc:chgData name="Steff Bowdler (2501695)" userId="S::2501695@student.uwtsd.ac.uk::58afe233-3f16-404e-ace2-3e3ad0c8006e" providerId="AD" clId="Web-{6C0DEC49-70F5-A42A-C266-757F88D88605}" dt="2026-05-15T10:56:07.446" v="754" actId="20577"/>
        <pc:sldMkLst>
          <pc:docMk/>
          <pc:sldMk cId="4249987246" sldId="258"/>
        </pc:sldMkLst>
        <pc:spChg chg="mod">
          <ac:chgData name="Steff Bowdler (2501695)" userId="S::2501695@student.uwtsd.ac.uk::58afe233-3f16-404e-ace2-3e3ad0c8006e" providerId="AD" clId="Web-{6C0DEC49-70F5-A42A-C266-757F88D88605}" dt="2026-05-15T10:52:09.829" v="622" actId="20577"/>
          <ac:spMkLst>
            <pc:docMk/>
            <pc:sldMk cId="4249987246" sldId="258"/>
            <ac:spMk id="2" creationId="{4EAA7CFA-E22A-8B88-B698-AF76C34ADA8D}"/>
          </ac:spMkLst>
        </pc:spChg>
        <pc:spChg chg="mod">
          <ac:chgData name="Steff Bowdler (2501695)" userId="S::2501695@student.uwtsd.ac.uk::58afe233-3f16-404e-ace2-3e3ad0c8006e" providerId="AD" clId="Web-{6C0DEC49-70F5-A42A-C266-757F88D88605}" dt="2026-05-15T10:56:07.446" v="754" actId="20577"/>
          <ac:spMkLst>
            <pc:docMk/>
            <pc:sldMk cId="4249987246" sldId="258"/>
            <ac:spMk id="3" creationId="{9FF8A079-0CD4-F631-9A57-528913A810B2}"/>
          </ac:spMkLst>
        </pc:spChg>
      </pc:sldChg>
      <pc:sldChg chg="modSp">
        <pc:chgData name="Steff Bowdler (2501695)" userId="S::2501695@student.uwtsd.ac.uk::58afe233-3f16-404e-ace2-3e3ad0c8006e" providerId="AD" clId="Web-{6C0DEC49-70F5-A42A-C266-757F88D88605}" dt="2026-05-15T10:52:34.064" v="636" actId="20577"/>
        <pc:sldMkLst>
          <pc:docMk/>
          <pc:sldMk cId="9849959" sldId="261"/>
        </pc:sldMkLst>
        <pc:spChg chg="mod">
          <ac:chgData name="Steff Bowdler (2501695)" userId="S::2501695@student.uwtsd.ac.uk::58afe233-3f16-404e-ace2-3e3ad0c8006e" providerId="AD" clId="Web-{6C0DEC49-70F5-A42A-C266-757F88D88605}" dt="2026-05-15T10:52:24.110" v="631" actId="20577"/>
          <ac:spMkLst>
            <pc:docMk/>
            <pc:sldMk cId="9849959" sldId="261"/>
            <ac:spMk id="2" creationId="{0398C979-6305-7639-E2EE-6F53F9E8A1E5}"/>
          </ac:spMkLst>
        </pc:spChg>
        <pc:spChg chg="mod">
          <ac:chgData name="Steff Bowdler (2501695)" userId="S::2501695@student.uwtsd.ac.uk::58afe233-3f16-404e-ace2-3e3ad0c8006e" providerId="AD" clId="Web-{6C0DEC49-70F5-A42A-C266-757F88D88605}" dt="2026-05-15T10:52:34.064" v="636" actId="20577"/>
          <ac:spMkLst>
            <pc:docMk/>
            <pc:sldMk cId="9849959" sldId="261"/>
            <ac:spMk id="3" creationId="{C6186D13-3686-D4CE-2C18-468FC93C9A20}"/>
          </ac:spMkLst>
        </pc:spChg>
      </pc:sldChg>
      <pc:sldChg chg="modSp">
        <pc:chgData name="Steff Bowdler (2501695)" userId="S::2501695@student.uwtsd.ac.uk::58afe233-3f16-404e-ace2-3e3ad0c8006e" providerId="AD" clId="Web-{6C0DEC49-70F5-A42A-C266-757F88D88605}" dt="2026-05-15T10:53:16.034" v="656" actId="20577"/>
        <pc:sldMkLst>
          <pc:docMk/>
          <pc:sldMk cId="2584169781" sldId="268"/>
        </pc:sldMkLst>
        <pc:spChg chg="mod">
          <ac:chgData name="Steff Bowdler (2501695)" userId="S::2501695@student.uwtsd.ac.uk::58afe233-3f16-404e-ace2-3e3ad0c8006e" providerId="AD" clId="Web-{6C0DEC49-70F5-A42A-C266-757F88D88605}" dt="2026-05-15T10:53:16.034" v="656" actId="20577"/>
          <ac:spMkLst>
            <pc:docMk/>
            <pc:sldMk cId="2584169781" sldId="268"/>
            <ac:spMk id="2" creationId="{A463C31F-D3A5-A997-D11E-5B7877EABE69}"/>
          </ac:spMkLst>
        </pc:spChg>
      </pc:sldChg>
      <pc:sldChg chg="modSp">
        <pc:chgData name="Steff Bowdler (2501695)" userId="S::2501695@student.uwtsd.ac.uk::58afe233-3f16-404e-ace2-3e3ad0c8006e" providerId="AD" clId="Web-{6C0DEC49-70F5-A42A-C266-757F88D88605}" dt="2026-05-15T10:54:01.926" v="669" actId="1076"/>
        <pc:sldMkLst>
          <pc:docMk/>
          <pc:sldMk cId="3501543829" sldId="269"/>
        </pc:sldMkLst>
        <pc:spChg chg="mod">
          <ac:chgData name="Steff Bowdler (2501695)" userId="S::2501695@student.uwtsd.ac.uk::58afe233-3f16-404e-ace2-3e3ad0c8006e" providerId="AD" clId="Web-{6C0DEC49-70F5-A42A-C266-757F88D88605}" dt="2026-05-15T10:54:01.926" v="669" actId="1076"/>
          <ac:spMkLst>
            <pc:docMk/>
            <pc:sldMk cId="3501543829" sldId="269"/>
            <ac:spMk id="2" creationId="{12855B6C-A563-36AC-8929-31494542EEE2}"/>
          </ac:spMkLst>
        </pc:spChg>
      </pc:sldChg>
      <pc:sldChg chg="addSp delSp modSp mod setBg">
        <pc:chgData name="Steff Bowdler (2501695)" userId="S::2501695@student.uwtsd.ac.uk::58afe233-3f16-404e-ace2-3e3ad0c8006e" providerId="AD" clId="Web-{6C0DEC49-70F5-A42A-C266-757F88D88605}" dt="2026-05-15T10:39:31.398" v="191"/>
        <pc:sldMkLst>
          <pc:docMk/>
          <pc:sldMk cId="1832716438" sldId="270"/>
        </pc:sldMkLst>
        <pc:spChg chg="mod">
          <ac:chgData name="Steff Bowdler (2501695)" userId="S::2501695@student.uwtsd.ac.uk::58afe233-3f16-404e-ace2-3e3ad0c8006e" providerId="AD" clId="Web-{6C0DEC49-70F5-A42A-C266-757F88D88605}" dt="2026-05-15T10:39:31.398" v="191"/>
          <ac:spMkLst>
            <pc:docMk/>
            <pc:sldMk cId="1832716438" sldId="270"/>
            <ac:spMk id="2" creationId="{F0979E5B-40C1-42B1-B0F3-40A6CC23DAF3}"/>
          </ac:spMkLst>
        </pc:spChg>
        <pc:spChg chg="del mod">
          <ac:chgData name="Steff Bowdler (2501695)" userId="S::2501695@student.uwtsd.ac.uk::58afe233-3f16-404e-ace2-3e3ad0c8006e" providerId="AD" clId="Web-{6C0DEC49-70F5-A42A-C266-757F88D88605}" dt="2026-05-15T10:39:31.398" v="191"/>
          <ac:spMkLst>
            <pc:docMk/>
            <pc:sldMk cId="1832716438" sldId="270"/>
            <ac:spMk id="3" creationId="{775FEED9-04C1-454B-B8C9-60F14C54AB1E}"/>
          </ac:spMkLst>
        </pc:spChg>
        <pc:spChg chg="add">
          <ac:chgData name="Steff Bowdler (2501695)" userId="S::2501695@student.uwtsd.ac.uk::58afe233-3f16-404e-ace2-3e3ad0c8006e" providerId="AD" clId="Web-{6C0DEC49-70F5-A42A-C266-757F88D88605}" dt="2026-05-15T10:39:31.398" v="191"/>
          <ac:spMkLst>
            <pc:docMk/>
            <pc:sldMk cId="1832716438" sldId="270"/>
            <ac:spMk id="9" creationId="{600DC1B0-7E1A-BD02-3F93-19E6B1B75075}"/>
          </ac:spMkLst>
        </pc:spChg>
        <pc:graphicFrameChg chg="add">
          <ac:chgData name="Steff Bowdler (2501695)" userId="S::2501695@student.uwtsd.ac.uk::58afe233-3f16-404e-ace2-3e3ad0c8006e" providerId="AD" clId="Web-{6C0DEC49-70F5-A42A-C266-757F88D88605}" dt="2026-05-15T10:39:31.398" v="191"/>
          <ac:graphicFrameMkLst>
            <pc:docMk/>
            <pc:sldMk cId="1832716438" sldId="270"/>
            <ac:graphicFrameMk id="5" creationId="{A320D009-061A-8A81-FA5F-71C332624B92}"/>
          </ac:graphicFrameMkLst>
        </pc:graphicFrameChg>
      </pc:sldChg>
      <pc:sldChg chg="addSp delSp modSp new mod setBg">
        <pc:chgData name="Steff Bowdler (2501695)" userId="S::2501695@student.uwtsd.ac.uk::58afe233-3f16-404e-ace2-3e3ad0c8006e" providerId="AD" clId="Web-{6C0DEC49-70F5-A42A-C266-757F88D88605}" dt="2026-05-15T10:49:53.590" v="618"/>
        <pc:sldMkLst>
          <pc:docMk/>
          <pc:sldMk cId="4092625104" sldId="271"/>
        </pc:sldMkLst>
        <pc:spChg chg="mod">
          <ac:chgData name="Steff Bowdler (2501695)" userId="S::2501695@student.uwtsd.ac.uk::58afe233-3f16-404e-ace2-3e3ad0c8006e" providerId="AD" clId="Web-{6C0DEC49-70F5-A42A-C266-757F88D88605}" dt="2026-05-15T10:49:53.590" v="618"/>
          <ac:spMkLst>
            <pc:docMk/>
            <pc:sldMk cId="4092625104" sldId="271"/>
            <ac:spMk id="2" creationId="{35CB99FB-4939-BDA0-76C6-CED5239D063A}"/>
          </ac:spMkLst>
        </pc:spChg>
        <pc:spChg chg="del mod">
          <ac:chgData name="Steff Bowdler (2501695)" userId="S::2501695@student.uwtsd.ac.uk::58afe233-3f16-404e-ace2-3e3ad0c8006e" providerId="AD" clId="Web-{6C0DEC49-70F5-A42A-C266-757F88D88605}" dt="2026-05-15T10:49:53.590" v="618"/>
          <ac:spMkLst>
            <pc:docMk/>
            <pc:sldMk cId="4092625104" sldId="271"/>
            <ac:spMk id="3" creationId="{E53DDB4B-AD9C-718C-0101-64FE120D89C4}"/>
          </ac:spMkLst>
        </pc:spChg>
        <pc:spChg chg="add">
          <ac:chgData name="Steff Bowdler (2501695)" userId="S::2501695@student.uwtsd.ac.uk::58afe233-3f16-404e-ace2-3e3ad0c8006e" providerId="AD" clId="Web-{6C0DEC49-70F5-A42A-C266-757F88D88605}" dt="2026-05-15T10:49:53.590" v="618"/>
          <ac:spMkLst>
            <pc:docMk/>
            <pc:sldMk cId="4092625104" sldId="271"/>
            <ac:spMk id="9" creationId="{600DC1B0-7E1A-BD02-3F93-19E6B1B75075}"/>
          </ac:spMkLst>
        </pc:spChg>
        <pc:graphicFrameChg chg="add">
          <ac:chgData name="Steff Bowdler (2501695)" userId="S::2501695@student.uwtsd.ac.uk::58afe233-3f16-404e-ace2-3e3ad0c8006e" providerId="AD" clId="Web-{6C0DEC49-70F5-A42A-C266-757F88D88605}" dt="2026-05-15T10:49:53.590" v="618"/>
          <ac:graphicFrameMkLst>
            <pc:docMk/>
            <pc:sldMk cId="4092625104" sldId="271"/>
            <ac:graphicFrameMk id="5" creationId="{E48D08FB-0FC0-CA8F-BFF2-25DE1F22CC86}"/>
          </ac:graphicFrameMkLst>
        </pc:graphicFrameChg>
      </pc:sldChg>
    </pc:docChg>
  </pc:docChgLst>
  <pc:docChgLst>
    <pc:chgData clId="Web-{4ED6F7C3-DE7D-3CB2-7067-DE128A0CF9FC}"/>
    <pc:docChg chg="modSld">
      <pc:chgData name="" userId="" providerId="" clId="Web-{4ED6F7C3-DE7D-3CB2-7067-DE128A0CF9FC}" dt="2026-05-14T09:30:29.853" v="0" actId="20577"/>
      <pc:docMkLst>
        <pc:docMk/>
      </pc:docMkLst>
      <pc:sldChg chg="modSp">
        <pc:chgData name="" userId="" providerId="" clId="Web-{4ED6F7C3-DE7D-3CB2-7067-DE128A0CF9FC}" dt="2026-05-14T09:30:29.853" v="0" actId="20577"/>
        <pc:sldMkLst>
          <pc:docMk/>
          <pc:sldMk cId="3664181188" sldId="259"/>
        </pc:sldMkLst>
        <pc:spChg chg="mod">
          <ac:chgData name="" userId="" providerId="" clId="Web-{4ED6F7C3-DE7D-3CB2-7067-DE128A0CF9FC}" dt="2026-05-14T09:30:29.853" v="0" actId="20577"/>
          <ac:spMkLst>
            <pc:docMk/>
            <pc:sldMk cId="3664181188" sldId="259"/>
            <ac:spMk id="5" creationId="{18B0E856-C1D0-7E13-392E-E22454A7B8B9}"/>
          </ac:spMkLst>
        </pc:spChg>
      </pc:sldChg>
    </pc:docChg>
  </pc:docChgLst>
  <pc:docChgLst>
    <pc:chgData name="Steff Bowdler (2501695)" userId="S::2501695@student.uwtsd.ac.uk::58afe233-3f16-404e-ace2-3e3ad0c8006e" providerId="AD" clId="Web-{85E413CA-D3F8-221D-4F0A-F2F499E38B6D}"/>
    <pc:docChg chg="modSld">
      <pc:chgData name="Steff Bowdler (2501695)" userId="S::2501695@student.uwtsd.ac.uk::58afe233-3f16-404e-ace2-3e3ad0c8006e" providerId="AD" clId="Web-{85E413CA-D3F8-221D-4F0A-F2F499E38B6D}" dt="2026-05-14T09:08:07.269" v="3" actId="14100"/>
      <pc:docMkLst>
        <pc:docMk/>
      </pc:docMkLst>
      <pc:sldChg chg="addSp delSp modSp">
        <pc:chgData name="Steff Bowdler (2501695)" userId="S::2501695@student.uwtsd.ac.uk::58afe233-3f16-404e-ace2-3e3ad0c8006e" providerId="AD" clId="Web-{85E413CA-D3F8-221D-4F0A-F2F499E38B6D}" dt="2026-05-14T09:08:07.269" v="3" actId="14100"/>
        <pc:sldMkLst>
          <pc:docMk/>
          <pc:sldMk cId="3664181188" sldId="259"/>
        </pc:sldMkLst>
        <pc:spChg chg="add mod">
          <ac:chgData name="Steff Bowdler (2501695)" userId="S::2501695@student.uwtsd.ac.uk::58afe233-3f16-404e-ace2-3e3ad0c8006e" providerId="AD" clId="Web-{85E413CA-D3F8-221D-4F0A-F2F499E38B6D}" dt="2026-05-14T09:08:07.269" v="3" actId="14100"/>
          <ac:spMkLst>
            <pc:docMk/>
            <pc:sldMk cId="3664181188" sldId="259"/>
            <ac:spMk id="5" creationId="{18B0E856-C1D0-7E13-392E-E22454A7B8B9}"/>
          </ac:spMkLst>
        </pc:spChg>
        <pc:picChg chg="del">
          <ac:chgData name="Steff Bowdler (2501695)" userId="S::2501695@student.uwtsd.ac.uk::58afe233-3f16-404e-ace2-3e3ad0c8006e" providerId="AD" clId="Web-{85E413CA-D3F8-221D-4F0A-F2F499E38B6D}" dt="2026-05-14T09:07:45.784" v="0"/>
          <ac:picMkLst>
            <pc:docMk/>
            <pc:sldMk cId="3664181188" sldId="259"/>
            <ac:picMk id="4" creationId="{3EDFF3ED-8F77-A12C-DC90-25ACA4CF409F}"/>
          </ac:picMkLst>
        </pc:picChg>
        <pc:picChg chg="del">
          <ac:chgData name="Steff Bowdler (2501695)" userId="S::2501695@student.uwtsd.ac.uk::58afe233-3f16-404e-ace2-3e3ad0c8006e" providerId="AD" clId="Web-{85E413CA-D3F8-221D-4F0A-F2F499E38B6D}" dt="2026-05-14T09:07:59.785" v="2"/>
          <ac:picMkLst>
            <pc:docMk/>
            <pc:sldMk cId="3664181188" sldId="259"/>
            <ac:picMk id="6" creationId="{9B1D52EE-A947-F69F-070C-D12E49EA7458}"/>
          </ac:picMkLst>
        </pc:picChg>
      </pc:sldChg>
    </pc:docChg>
  </pc:docChgLst>
  <pc:docChgLst>
    <pc:chgData name="Steff Bowdler (2501695)" userId="S::2501695@student.uwtsd.ac.uk::58afe233-3f16-404e-ace2-3e3ad0c8006e" providerId="AD" clId="Web-{4ED6F7C3-DE7D-3CB2-7067-DE128A0CF9FC}"/>
    <pc:docChg chg="addSld delSld modSld">
      <pc:chgData name="Steff Bowdler (2501695)" userId="S::2501695@student.uwtsd.ac.uk::58afe233-3f16-404e-ace2-3e3ad0c8006e" providerId="AD" clId="Web-{4ED6F7C3-DE7D-3CB2-7067-DE128A0CF9FC}" dt="2026-05-14T10:13:01.782" v="85" actId="14100"/>
      <pc:docMkLst>
        <pc:docMk/>
      </pc:docMkLst>
      <pc:sldChg chg="addAnim">
        <pc:chgData name="Steff Bowdler (2501695)" userId="S::2501695@student.uwtsd.ac.uk::58afe233-3f16-404e-ace2-3e3ad0c8006e" providerId="AD" clId="Web-{4ED6F7C3-DE7D-3CB2-7067-DE128A0CF9FC}" dt="2026-05-14T10:08:16.869" v="62"/>
        <pc:sldMkLst>
          <pc:docMk/>
          <pc:sldMk cId="25642167" sldId="257"/>
        </pc:sldMkLst>
      </pc:sldChg>
      <pc:sldChg chg="modSp">
        <pc:chgData name="Steff Bowdler (2501695)" userId="S::2501695@student.uwtsd.ac.uk::58afe233-3f16-404e-ace2-3e3ad0c8006e" providerId="AD" clId="Web-{4ED6F7C3-DE7D-3CB2-7067-DE128A0CF9FC}" dt="2026-05-14T10:12:43.407" v="81" actId="20577"/>
        <pc:sldMkLst>
          <pc:docMk/>
          <pc:sldMk cId="4249987246" sldId="258"/>
        </pc:sldMkLst>
        <pc:spChg chg="mod">
          <ac:chgData name="Steff Bowdler (2501695)" userId="S::2501695@student.uwtsd.ac.uk::58afe233-3f16-404e-ace2-3e3ad0c8006e" providerId="AD" clId="Web-{4ED6F7C3-DE7D-3CB2-7067-DE128A0CF9FC}" dt="2026-05-14T10:12:43.407" v="81" actId="20577"/>
          <ac:spMkLst>
            <pc:docMk/>
            <pc:sldMk cId="4249987246" sldId="258"/>
            <ac:spMk id="3" creationId="{9FF8A079-0CD4-F631-9A57-528913A810B2}"/>
          </ac:spMkLst>
        </pc:spChg>
      </pc:sldChg>
      <pc:sldChg chg="addSp modSp mod setBg addAnim">
        <pc:chgData name="Steff Bowdler (2501695)" userId="S::2501695@student.uwtsd.ac.uk::58afe233-3f16-404e-ace2-3e3ad0c8006e" providerId="AD" clId="Web-{4ED6F7C3-DE7D-3CB2-7067-DE128A0CF9FC}" dt="2026-05-14T10:08:31.229" v="64"/>
        <pc:sldMkLst>
          <pc:docMk/>
          <pc:sldMk cId="3664181188" sldId="259"/>
        </pc:sldMkLst>
        <pc:spChg chg="mod">
          <ac:chgData name="Steff Bowdler (2501695)" userId="S::2501695@student.uwtsd.ac.uk::58afe233-3f16-404e-ace2-3e3ad0c8006e" providerId="AD" clId="Web-{4ED6F7C3-DE7D-3CB2-7067-DE128A0CF9FC}" dt="2026-05-14T09:35:34.705" v="26"/>
          <ac:spMkLst>
            <pc:docMk/>
            <pc:sldMk cId="3664181188" sldId="259"/>
            <ac:spMk id="2" creationId="{22589732-40CB-F8AF-72BF-389444D2CC96}"/>
          </ac:spMkLst>
        </pc:spChg>
        <pc:spChg chg="mod">
          <ac:chgData name="Steff Bowdler (2501695)" userId="S::2501695@student.uwtsd.ac.uk::58afe233-3f16-404e-ace2-3e3ad0c8006e" providerId="AD" clId="Web-{4ED6F7C3-DE7D-3CB2-7067-DE128A0CF9FC}" dt="2026-05-14T09:35:34.705" v="26"/>
          <ac:spMkLst>
            <pc:docMk/>
            <pc:sldMk cId="3664181188" sldId="259"/>
            <ac:spMk id="5" creationId="{18B0E856-C1D0-7E13-392E-E22454A7B8B9}"/>
          </ac:spMkLst>
        </pc:spChg>
        <pc:spChg chg="add">
          <ac:chgData name="Steff Bowdler (2501695)" userId="S::2501695@student.uwtsd.ac.uk::58afe233-3f16-404e-ace2-3e3ad0c8006e" providerId="AD" clId="Web-{4ED6F7C3-DE7D-3CB2-7067-DE128A0CF9FC}" dt="2026-05-14T09:35:34.705" v="26"/>
          <ac:spMkLst>
            <pc:docMk/>
            <pc:sldMk cId="3664181188" sldId="259"/>
            <ac:spMk id="10" creationId="{DDD1D22E-5996-E45B-92B2-659F701A4A3B}"/>
          </ac:spMkLst>
        </pc:spChg>
      </pc:sldChg>
      <pc:sldChg chg="addSp modSp addAnim">
        <pc:chgData name="Steff Bowdler (2501695)" userId="S::2501695@student.uwtsd.ac.uk::58afe233-3f16-404e-ace2-3e3ad0c8006e" providerId="AD" clId="Web-{4ED6F7C3-DE7D-3CB2-7067-DE128A0CF9FC}" dt="2026-05-14T10:09:53.231" v="70"/>
        <pc:sldMkLst>
          <pc:docMk/>
          <pc:sldMk cId="3842068263" sldId="260"/>
        </pc:sldMkLst>
        <pc:spChg chg="mod">
          <ac:chgData name="Steff Bowdler (2501695)" userId="S::2501695@student.uwtsd.ac.uk::58afe233-3f16-404e-ace2-3e3ad0c8006e" providerId="AD" clId="Web-{4ED6F7C3-DE7D-3CB2-7067-DE128A0CF9FC}" dt="2026-05-14T10:06:10.647" v="55" actId="20577"/>
          <ac:spMkLst>
            <pc:docMk/>
            <pc:sldMk cId="3842068263" sldId="260"/>
            <ac:spMk id="3" creationId="{55894940-BC22-AB62-8E41-62DB85D8C867}"/>
          </ac:spMkLst>
        </pc:spChg>
        <pc:picChg chg="add mod">
          <ac:chgData name="Steff Bowdler (2501695)" userId="S::2501695@student.uwtsd.ac.uk::58afe233-3f16-404e-ace2-3e3ad0c8006e" providerId="AD" clId="Web-{4ED6F7C3-DE7D-3CB2-7067-DE128A0CF9FC}" dt="2026-05-14T10:06:40.226" v="59" actId="1076"/>
          <ac:picMkLst>
            <pc:docMk/>
            <pc:sldMk cId="3842068263" sldId="260"/>
            <ac:picMk id="4" creationId="{71567999-5571-9F3E-A62F-3BADD288E182}"/>
          </ac:picMkLst>
        </pc:picChg>
        <pc:picChg chg="add mod">
          <ac:chgData name="Steff Bowdler (2501695)" userId="S::2501695@student.uwtsd.ac.uk::58afe233-3f16-404e-ace2-3e3ad0c8006e" providerId="AD" clId="Web-{4ED6F7C3-DE7D-3CB2-7067-DE128A0CF9FC}" dt="2026-05-14T10:06:45.101" v="60" actId="14100"/>
          <ac:picMkLst>
            <pc:docMk/>
            <pc:sldMk cId="3842068263" sldId="260"/>
            <ac:picMk id="5" creationId="{727D38FC-0FE4-FCF0-A2A1-00BD799E9445}"/>
          </ac:picMkLst>
        </pc:picChg>
      </pc:sldChg>
      <pc:sldChg chg="modSp">
        <pc:chgData name="Steff Bowdler (2501695)" userId="S::2501695@student.uwtsd.ac.uk::58afe233-3f16-404e-ace2-3e3ad0c8006e" providerId="AD" clId="Web-{4ED6F7C3-DE7D-3CB2-7067-DE128A0CF9FC}" dt="2026-05-14T10:13:01.782" v="85" actId="14100"/>
        <pc:sldMkLst>
          <pc:docMk/>
          <pc:sldMk cId="9849959" sldId="261"/>
        </pc:sldMkLst>
        <pc:spChg chg="mod">
          <ac:chgData name="Steff Bowdler (2501695)" userId="S::2501695@student.uwtsd.ac.uk::58afe233-3f16-404e-ace2-3e3ad0c8006e" providerId="AD" clId="Web-{4ED6F7C3-DE7D-3CB2-7067-DE128A0CF9FC}" dt="2026-05-14T10:13:01.782" v="85" actId="14100"/>
          <ac:spMkLst>
            <pc:docMk/>
            <pc:sldMk cId="9849959" sldId="261"/>
            <ac:spMk id="3" creationId="{C6186D13-3686-D4CE-2C18-468FC93C9A20}"/>
          </ac:spMkLst>
        </pc:spChg>
      </pc:sldChg>
      <pc:sldChg chg="addSp delSp modSp mod setBg addAnim">
        <pc:chgData name="Steff Bowdler (2501695)" userId="S::2501695@student.uwtsd.ac.uk::58afe233-3f16-404e-ace2-3e3ad0c8006e" providerId="AD" clId="Web-{4ED6F7C3-DE7D-3CB2-7067-DE128A0CF9FC}" dt="2026-05-14T10:08:52.417" v="66"/>
        <pc:sldMkLst>
          <pc:docMk/>
          <pc:sldMk cId="3250956690" sldId="262"/>
        </pc:sldMkLst>
        <pc:spChg chg="del mod">
          <ac:chgData name="Steff Bowdler (2501695)" userId="S::2501695@student.uwtsd.ac.uk::58afe233-3f16-404e-ace2-3e3ad0c8006e" providerId="AD" clId="Web-{4ED6F7C3-DE7D-3CB2-7067-DE128A0CF9FC}" dt="2026-05-14T09:32:00.668" v="13"/>
          <ac:spMkLst>
            <pc:docMk/>
            <pc:sldMk cId="3250956690" sldId="262"/>
            <ac:spMk id="2" creationId="{9EB01249-95E2-A599-A7D3-E20F2CB4419E}"/>
          </ac:spMkLst>
        </pc:spChg>
        <pc:spChg chg="mod">
          <ac:chgData name="Steff Bowdler (2501695)" userId="S::2501695@student.uwtsd.ac.uk::58afe233-3f16-404e-ace2-3e3ad0c8006e" providerId="AD" clId="Web-{4ED6F7C3-DE7D-3CB2-7067-DE128A0CF9FC}" dt="2026-05-14T09:37:08.957" v="34" actId="20577"/>
          <ac:spMkLst>
            <pc:docMk/>
            <pc:sldMk cId="3250956690" sldId="262"/>
            <ac:spMk id="3" creationId="{56381A21-88B0-FB21-F886-2A62981038AE}"/>
          </ac:spMkLst>
        </pc:spChg>
        <pc:spChg chg="add">
          <ac:chgData name="Steff Bowdler (2501695)" userId="S::2501695@student.uwtsd.ac.uk::58afe233-3f16-404e-ace2-3e3ad0c8006e" providerId="AD" clId="Web-{4ED6F7C3-DE7D-3CB2-7067-DE128A0CF9FC}" dt="2026-05-14T09:36:50.332" v="30"/>
          <ac:spMkLst>
            <pc:docMk/>
            <pc:sldMk cId="3250956690" sldId="262"/>
            <ac:spMk id="9" creationId="{2961259D-605E-E200-FF9F-7C8C71D7C8E4}"/>
          </ac:spMkLst>
        </pc:spChg>
        <pc:picChg chg="add mod">
          <ac:chgData name="Steff Bowdler (2501695)" userId="S::2501695@student.uwtsd.ac.uk::58afe233-3f16-404e-ace2-3e3ad0c8006e" providerId="AD" clId="Web-{4ED6F7C3-DE7D-3CB2-7067-DE128A0CF9FC}" dt="2026-05-14T09:36:50.332" v="30"/>
          <ac:picMkLst>
            <pc:docMk/>
            <pc:sldMk cId="3250956690" sldId="262"/>
            <ac:picMk id="4" creationId="{250D5212-93D5-D518-3EEF-A7DF52470304}"/>
          </ac:picMkLst>
        </pc:picChg>
      </pc:sldChg>
      <pc:sldChg chg="addSp delSp modSp mod setBg addAnim">
        <pc:chgData name="Steff Bowdler (2501695)" userId="S::2501695@student.uwtsd.ac.uk::58afe233-3f16-404e-ace2-3e3ad0c8006e" providerId="AD" clId="Web-{4ED6F7C3-DE7D-3CB2-7067-DE128A0CF9FC}" dt="2026-05-14T10:09:27.371" v="68"/>
        <pc:sldMkLst>
          <pc:docMk/>
          <pc:sldMk cId="1004869372" sldId="263"/>
        </pc:sldMkLst>
        <pc:spChg chg="del mod">
          <ac:chgData name="Steff Bowdler (2501695)" userId="S::2501695@student.uwtsd.ac.uk::58afe233-3f16-404e-ace2-3e3ad0c8006e" providerId="AD" clId="Web-{4ED6F7C3-DE7D-3CB2-7067-DE128A0CF9FC}" dt="2026-05-14T09:33:11.201" v="20"/>
          <ac:spMkLst>
            <pc:docMk/>
            <pc:sldMk cId="1004869372" sldId="263"/>
            <ac:spMk id="2" creationId="{912D6B24-72A4-E90E-F72F-7D7D0B2190C3}"/>
          </ac:spMkLst>
        </pc:spChg>
        <pc:spChg chg="mod ord">
          <ac:chgData name="Steff Bowdler (2501695)" userId="S::2501695@student.uwtsd.ac.uk::58afe233-3f16-404e-ace2-3e3ad0c8006e" providerId="AD" clId="Web-{4ED6F7C3-DE7D-3CB2-7067-DE128A0CF9FC}" dt="2026-05-14T09:40:40.588" v="42" actId="14100"/>
          <ac:spMkLst>
            <pc:docMk/>
            <pc:sldMk cId="1004869372" sldId="263"/>
            <ac:spMk id="3" creationId="{0921947F-A4A7-F842-DADF-2B6E67BBB215}"/>
          </ac:spMkLst>
        </pc:spChg>
        <pc:spChg chg="add">
          <ac:chgData name="Steff Bowdler (2501695)" userId="S::2501695@student.uwtsd.ac.uk::58afe233-3f16-404e-ace2-3e3ad0c8006e" providerId="AD" clId="Web-{4ED6F7C3-DE7D-3CB2-7067-DE128A0CF9FC}" dt="2026-05-14T09:40:12.618" v="36"/>
          <ac:spMkLst>
            <pc:docMk/>
            <pc:sldMk cId="1004869372" sldId="263"/>
            <ac:spMk id="9" creationId="{5E8D3B17-7638-DFD3-18E4-8A6D611749CF}"/>
          </ac:spMkLst>
        </pc:spChg>
        <pc:picChg chg="add mod">
          <ac:chgData name="Steff Bowdler (2501695)" userId="S::2501695@student.uwtsd.ac.uk::58afe233-3f16-404e-ace2-3e3ad0c8006e" providerId="AD" clId="Web-{4ED6F7C3-DE7D-3CB2-7067-DE128A0CF9FC}" dt="2026-05-14T09:40:12.618" v="36"/>
          <ac:picMkLst>
            <pc:docMk/>
            <pc:sldMk cId="1004869372" sldId="263"/>
            <ac:picMk id="4" creationId="{9E5CC262-303C-D2CB-8A42-C3D30C7E1362}"/>
          </ac:picMkLst>
        </pc:picChg>
      </pc:sldChg>
      <pc:sldChg chg="del">
        <pc:chgData name="Steff Bowdler (2501695)" userId="S::2501695@student.uwtsd.ac.uk::58afe233-3f16-404e-ace2-3e3ad0c8006e" providerId="AD" clId="Web-{4ED6F7C3-DE7D-3CB2-7067-DE128A0CF9FC}" dt="2026-05-14T09:43:12.843" v="43"/>
        <pc:sldMkLst>
          <pc:docMk/>
          <pc:sldMk cId="1260741672" sldId="264"/>
        </pc:sldMkLst>
      </pc:sldChg>
      <pc:sldChg chg="modSp new">
        <pc:chgData name="Steff Bowdler (2501695)" userId="S::2501695@student.uwtsd.ac.uk::58afe233-3f16-404e-ace2-3e3ad0c8006e" providerId="AD" clId="Web-{4ED6F7C3-DE7D-3CB2-7067-DE128A0CF9FC}" dt="2026-05-14T10:11:38.640" v="72" actId="20577"/>
        <pc:sldMkLst>
          <pc:docMk/>
          <pc:sldMk cId="1834416631" sldId="267"/>
        </pc:sldMkLst>
        <pc:spChg chg="mod">
          <ac:chgData name="Steff Bowdler (2501695)" userId="S::2501695@student.uwtsd.ac.uk::58afe233-3f16-404e-ace2-3e3ad0c8006e" providerId="AD" clId="Web-{4ED6F7C3-DE7D-3CB2-7067-DE128A0CF9FC}" dt="2026-05-14T10:11:38.640" v="72" actId="20577"/>
          <ac:spMkLst>
            <pc:docMk/>
            <pc:sldMk cId="1834416631" sldId="267"/>
            <ac:spMk id="3" creationId="{598CF3B6-B05D-94C5-87EA-F88B627A5E98}"/>
          </ac:spMkLst>
        </pc:spChg>
      </pc:sldChg>
    </pc:docChg>
  </pc:docChgLst>
  <pc:docChgLst>
    <pc:chgData name="Steff Bowdler (2501695)" userId="S::2501695@student.uwtsd.ac.uk::58afe233-3f16-404e-ace2-3e3ad0c8006e" providerId="AD" clId="Web-{AB1A44AE-163E-1214-CC63-DF9B6F3D2482}"/>
    <pc:docChg chg="modSld">
      <pc:chgData name="Steff Bowdler (2501695)" userId="S::2501695@student.uwtsd.ac.uk::58afe233-3f16-404e-ace2-3e3ad0c8006e" providerId="AD" clId="Web-{AB1A44AE-163E-1214-CC63-DF9B6F3D2482}" dt="2026-05-15T10:23:30.431" v="190" actId="20577"/>
      <pc:docMkLst>
        <pc:docMk/>
      </pc:docMkLst>
      <pc:sldChg chg="modSp">
        <pc:chgData name="Steff Bowdler (2501695)" userId="S::2501695@student.uwtsd.ac.uk::58afe233-3f16-404e-ace2-3e3ad0c8006e" providerId="AD" clId="Web-{AB1A44AE-163E-1214-CC63-DF9B6F3D2482}" dt="2026-05-15T10:23:30.431" v="190" actId="20577"/>
        <pc:sldMkLst>
          <pc:docMk/>
          <pc:sldMk cId="1832716438" sldId="270"/>
        </pc:sldMkLst>
        <pc:spChg chg="mod">
          <ac:chgData name="Steff Bowdler (2501695)" userId="S::2501695@student.uwtsd.ac.uk::58afe233-3f16-404e-ace2-3e3ad0c8006e" providerId="AD" clId="Web-{AB1A44AE-163E-1214-CC63-DF9B6F3D2482}" dt="2026-05-15T10:17:06.806" v="3" actId="20577"/>
          <ac:spMkLst>
            <pc:docMk/>
            <pc:sldMk cId="1832716438" sldId="270"/>
            <ac:spMk id="2" creationId="{F0979E5B-40C1-42B1-B0F3-40A6CC23DAF3}"/>
          </ac:spMkLst>
        </pc:spChg>
        <pc:spChg chg="mod">
          <ac:chgData name="Steff Bowdler (2501695)" userId="S::2501695@student.uwtsd.ac.uk::58afe233-3f16-404e-ace2-3e3ad0c8006e" providerId="AD" clId="Web-{AB1A44AE-163E-1214-CC63-DF9B6F3D2482}" dt="2026-05-15T10:23:30.431" v="190" actId="20577"/>
          <ac:spMkLst>
            <pc:docMk/>
            <pc:sldMk cId="1832716438" sldId="270"/>
            <ac:spMk id="3" creationId="{775FEED9-04C1-454B-B8C9-60F14C54AB1E}"/>
          </ac:spMkLst>
        </pc:spChg>
      </pc:sldChg>
    </pc:docChg>
  </pc:docChgLst>
  <pc:docChgLst>
    <pc:chgData name="Steff Bowdler (2501695)" userId="S::2501695@student.uwtsd.ac.uk::58afe233-3f16-404e-ace2-3e3ad0c8006e" providerId="AD" clId="Web-{F9106BBA-1FD4-921E-25BB-88ACD1EFF96B}"/>
    <pc:docChg chg="addSld delSld modSld">
      <pc:chgData name="Steff Bowdler (2501695)" userId="S::2501695@student.uwtsd.ac.uk::58afe233-3f16-404e-ace2-3e3ad0c8006e" providerId="AD" clId="Web-{F9106BBA-1FD4-921E-25BB-88ACD1EFF96B}" dt="2026-05-15T10:13:24.658" v="1365" actId="20577"/>
      <pc:docMkLst>
        <pc:docMk/>
      </pc:docMkLst>
      <pc:sldChg chg="modSp">
        <pc:chgData name="Steff Bowdler (2501695)" userId="S::2501695@student.uwtsd.ac.uk::58afe233-3f16-404e-ace2-3e3ad0c8006e" providerId="AD" clId="Web-{F9106BBA-1FD4-921E-25BB-88ACD1EFF96B}" dt="2026-05-14T13:53:39.972" v="115" actId="20577"/>
        <pc:sldMkLst>
          <pc:docMk/>
          <pc:sldMk cId="109857222" sldId="256"/>
        </pc:sldMkLst>
        <pc:spChg chg="mod">
          <ac:chgData name="Steff Bowdler (2501695)" userId="S::2501695@student.uwtsd.ac.uk::58afe233-3f16-404e-ace2-3e3ad0c8006e" providerId="AD" clId="Web-{F9106BBA-1FD4-921E-25BB-88ACD1EFF96B}" dt="2026-05-14T13:53:39.972" v="115" actId="20577"/>
          <ac:spMkLst>
            <pc:docMk/>
            <pc:sldMk cId="109857222" sldId="256"/>
            <ac:spMk id="2" creationId="{00000000-0000-0000-0000-000000000000}"/>
          </ac:spMkLst>
        </pc:spChg>
      </pc:sldChg>
      <pc:sldChg chg="addSp delSp modSp delAnim">
        <pc:chgData name="Steff Bowdler (2501695)" userId="S::2501695@student.uwtsd.ac.uk::58afe233-3f16-404e-ace2-3e3ad0c8006e" providerId="AD" clId="Web-{F9106BBA-1FD4-921E-25BB-88ACD1EFF96B}" dt="2026-05-15T08:43:28.366" v="1337"/>
        <pc:sldMkLst>
          <pc:docMk/>
          <pc:sldMk cId="25642167" sldId="257"/>
        </pc:sldMkLst>
        <pc:spChg chg="mod">
          <ac:chgData name="Steff Bowdler (2501695)" userId="S::2501695@student.uwtsd.ac.uk::58afe233-3f16-404e-ace2-3e3ad0c8006e" providerId="AD" clId="Web-{F9106BBA-1FD4-921E-25BB-88ACD1EFF96B}" dt="2026-05-15T08:28:47.638" v="680" actId="20577"/>
          <ac:spMkLst>
            <pc:docMk/>
            <pc:sldMk cId="25642167" sldId="257"/>
            <ac:spMk id="2" creationId="{8328C43B-DC49-CC60-8B99-8DE9B30B85F8}"/>
          </ac:spMkLst>
        </pc:spChg>
        <pc:graphicFrameChg chg="add mod modGraphic">
          <ac:chgData name="Steff Bowdler (2501695)" userId="S::2501695@student.uwtsd.ac.uk::58afe233-3f16-404e-ace2-3e3ad0c8006e" providerId="AD" clId="Web-{F9106BBA-1FD4-921E-25BB-88ACD1EFF96B}" dt="2026-05-15T08:43:28.366" v="1337"/>
          <ac:graphicFrameMkLst>
            <pc:docMk/>
            <pc:sldMk cId="25642167" sldId="257"/>
            <ac:graphicFrameMk id="4" creationId="{4843250B-94B2-B18C-ACE0-AEB5B656D355}"/>
          </ac:graphicFrameMkLst>
        </pc:graphicFrameChg>
        <pc:graphicFrameChg chg="del mod modGraphic">
          <ac:chgData name="Steff Bowdler (2501695)" userId="S::2501695@student.uwtsd.ac.uk::58afe233-3f16-404e-ace2-3e3ad0c8006e" providerId="AD" clId="Web-{F9106BBA-1FD4-921E-25BB-88ACD1EFF96B}" dt="2026-05-15T08:36:49.544" v="943"/>
          <ac:graphicFrameMkLst>
            <pc:docMk/>
            <pc:sldMk cId="25642167" sldId="257"/>
            <ac:graphicFrameMk id="5" creationId="{5F95F4AD-8D76-82C2-CB88-87D0E826D12F}"/>
          </ac:graphicFrameMkLst>
        </pc:graphicFrameChg>
      </pc:sldChg>
      <pc:sldChg chg="modSp">
        <pc:chgData name="Steff Bowdler (2501695)" userId="S::2501695@student.uwtsd.ac.uk::58afe233-3f16-404e-ace2-3e3ad0c8006e" providerId="AD" clId="Web-{F9106BBA-1FD4-921E-25BB-88ACD1EFF96B}" dt="2026-05-15T08:28:25.574" v="678" actId="20577"/>
        <pc:sldMkLst>
          <pc:docMk/>
          <pc:sldMk cId="3842068263" sldId="260"/>
        </pc:sldMkLst>
        <pc:spChg chg="mod">
          <ac:chgData name="Steff Bowdler (2501695)" userId="S::2501695@student.uwtsd.ac.uk::58afe233-3f16-404e-ace2-3e3ad0c8006e" providerId="AD" clId="Web-{F9106BBA-1FD4-921E-25BB-88ACD1EFF96B}" dt="2026-05-15T08:28:25.574" v="678" actId="20577"/>
          <ac:spMkLst>
            <pc:docMk/>
            <pc:sldMk cId="3842068263" sldId="260"/>
            <ac:spMk id="2" creationId="{0A8303A2-49F2-4EA7-7205-90FEC993E67F}"/>
          </ac:spMkLst>
        </pc:spChg>
      </pc:sldChg>
      <pc:sldChg chg="addSp delSp modSp mod setBg">
        <pc:chgData name="Steff Bowdler (2501695)" userId="S::2501695@student.uwtsd.ac.uk::58afe233-3f16-404e-ace2-3e3ad0c8006e" providerId="AD" clId="Web-{F9106BBA-1FD4-921E-25BB-88ACD1EFF96B}" dt="2026-05-14T15:39:09.344" v="632" actId="20577"/>
        <pc:sldMkLst>
          <pc:docMk/>
          <pc:sldMk cId="1890328602" sldId="265"/>
        </pc:sldMkLst>
        <pc:spChg chg="mod">
          <ac:chgData name="Steff Bowdler (2501695)" userId="S::2501695@student.uwtsd.ac.uk::58afe233-3f16-404e-ace2-3e3ad0c8006e" providerId="AD" clId="Web-{F9106BBA-1FD4-921E-25BB-88ACD1EFF96B}" dt="2026-05-14T14:01:35.525" v="138" actId="20577"/>
          <ac:spMkLst>
            <pc:docMk/>
            <pc:sldMk cId="1890328602" sldId="265"/>
            <ac:spMk id="2" creationId="{8D3A0368-78BC-0515-767E-68A358D07BC7}"/>
          </ac:spMkLst>
        </pc:spChg>
        <pc:spChg chg="mod">
          <ac:chgData name="Steff Bowdler (2501695)" userId="S::2501695@student.uwtsd.ac.uk::58afe233-3f16-404e-ace2-3e3ad0c8006e" providerId="AD" clId="Web-{F9106BBA-1FD4-921E-25BB-88ACD1EFF96B}" dt="2026-05-14T14:01:00.211" v="133"/>
          <ac:spMkLst>
            <pc:docMk/>
            <pc:sldMk cId="1890328602" sldId="265"/>
            <ac:spMk id="3" creationId="{56E33ABF-45D4-669B-010A-C870312FACC9}"/>
          </ac:spMkLst>
        </pc:spChg>
        <pc:spChg chg="del">
          <ac:chgData name="Steff Bowdler (2501695)" userId="S::2501695@student.uwtsd.ac.uk::58afe233-3f16-404e-ace2-3e3ad0c8006e" providerId="AD" clId="Web-{F9106BBA-1FD4-921E-25BB-88ACD1EFF96B}" dt="2026-05-14T12:50:12.811" v="3"/>
          <ac:spMkLst>
            <pc:docMk/>
            <pc:sldMk cId="1890328602" sldId="265"/>
            <ac:spMk id="4" creationId="{009C567D-B49A-2D6B-1E07-79A67869E086}"/>
          </ac:spMkLst>
        </pc:spChg>
        <pc:spChg chg="add del mod">
          <ac:chgData name="Steff Bowdler (2501695)" userId="S::2501695@student.uwtsd.ac.uk::58afe233-3f16-404e-ace2-3e3ad0c8006e" providerId="AD" clId="Web-{F9106BBA-1FD4-921E-25BB-88ACD1EFF96B}" dt="2026-05-14T13:58:59.503" v="129"/>
          <ac:spMkLst>
            <pc:docMk/>
            <pc:sldMk cId="1890328602" sldId="265"/>
            <ac:spMk id="6" creationId="{3E8741D1-8C3B-7275-3B1D-1C1AB6BEE854}"/>
          </ac:spMkLst>
        </pc:spChg>
        <pc:spChg chg="add">
          <ac:chgData name="Steff Bowdler (2501695)" userId="S::2501695@student.uwtsd.ac.uk::58afe233-3f16-404e-ace2-3e3ad0c8006e" providerId="AD" clId="Web-{F9106BBA-1FD4-921E-25BB-88ACD1EFF96B}" dt="2026-05-14T14:01:45.822" v="139"/>
          <ac:spMkLst>
            <pc:docMk/>
            <pc:sldMk cId="1890328602" sldId="265"/>
            <ac:spMk id="8" creationId="{753F1A5E-ABAC-A8CC-4E14-6B7A7023A336}"/>
          </ac:spMkLst>
        </pc:spChg>
        <pc:spChg chg="add mod">
          <ac:chgData name="Steff Bowdler (2501695)" userId="S::2501695@student.uwtsd.ac.uk::58afe233-3f16-404e-ace2-3e3ad0c8006e" providerId="AD" clId="Web-{F9106BBA-1FD4-921E-25BB-88ACD1EFF96B}" dt="2026-05-14T15:39:09.344" v="632" actId="20577"/>
          <ac:spMkLst>
            <pc:docMk/>
            <pc:sldMk cId="1890328602" sldId="265"/>
            <ac:spMk id="9" creationId="{28836E09-6EC1-1D63-F13B-B77C80BD3D29}"/>
          </ac:spMkLst>
        </pc:spChg>
        <pc:spChg chg="add del">
          <ac:chgData name="Steff Bowdler (2501695)" userId="S::2501695@student.uwtsd.ac.uk::58afe233-3f16-404e-ace2-3e3ad0c8006e" providerId="AD" clId="Web-{F9106BBA-1FD4-921E-25BB-88ACD1EFF96B}" dt="2026-05-14T14:01:00.211" v="133"/>
          <ac:spMkLst>
            <pc:docMk/>
            <pc:sldMk cId="1890328602" sldId="265"/>
            <ac:spMk id="10" creationId="{7A642772-2521-3FAB-B405-4D94682373D7}"/>
          </ac:spMkLst>
        </pc:spChg>
        <pc:spChg chg="add del">
          <ac:chgData name="Steff Bowdler (2501695)" userId="S::2501695@student.uwtsd.ac.uk::58afe233-3f16-404e-ace2-3e3ad0c8006e" providerId="AD" clId="Web-{F9106BBA-1FD4-921E-25BB-88ACD1EFF96B}" dt="2026-05-14T14:01:00.195" v="132"/>
          <ac:spMkLst>
            <pc:docMk/>
            <pc:sldMk cId="1890328602" sldId="265"/>
            <ac:spMk id="15" creationId="{21E0DC6F-DB0E-DBE1-8178-AE81BC6B96EA}"/>
          </ac:spMkLst>
        </pc:spChg>
        <pc:spChg chg="add del">
          <ac:chgData name="Steff Bowdler (2501695)" userId="S::2501695@student.uwtsd.ac.uk::58afe233-3f16-404e-ace2-3e3ad0c8006e" providerId="AD" clId="Web-{F9106BBA-1FD4-921E-25BB-88ACD1EFF96B}" dt="2026-05-14T14:01:00.195" v="132"/>
          <ac:spMkLst>
            <pc:docMk/>
            <pc:sldMk cId="1890328602" sldId="265"/>
            <ac:spMk id="17" creationId="{84D07BF5-D29E-918E-55FE-747AF2A0E23F}"/>
          </ac:spMkLst>
        </pc:spChg>
        <pc:spChg chg="add">
          <ac:chgData name="Steff Bowdler (2501695)" userId="S::2501695@student.uwtsd.ac.uk::58afe233-3f16-404e-ace2-3e3ad0c8006e" providerId="AD" clId="Web-{F9106BBA-1FD4-921E-25BB-88ACD1EFF96B}" dt="2026-05-14T14:01:00.211" v="133"/>
          <ac:spMkLst>
            <pc:docMk/>
            <pc:sldMk cId="1890328602" sldId="265"/>
            <ac:spMk id="19" creationId="{340A7190-01C3-EB5F-290B-2565AB617987}"/>
          </ac:spMkLst>
        </pc:spChg>
        <pc:picChg chg="add del mod ord">
          <ac:chgData name="Steff Bowdler (2501695)" userId="S::2501695@student.uwtsd.ac.uk::58afe233-3f16-404e-ace2-3e3ad0c8006e" providerId="AD" clId="Web-{F9106BBA-1FD4-921E-25BB-88ACD1EFF96B}" dt="2026-05-14T13:58:37.908" v="128"/>
          <ac:picMkLst>
            <pc:docMk/>
            <pc:sldMk cId="1890328602" sldId="265"/>
            <ac:picMk id="5" creationId="{3115C22A-A520-AA74-328D-6FFD4B425922}"/>
          </ac:picMkLst>
        </pc:picChg>
        <pc:picChg chg="add mod ord">
          <ac:chgData name="Steff Bowdler (2501695)" userId="S::2501695@student.uwtsd.ac.uk::58afe233-3f16-404e-ace2-3e3ad0c8006e" providerId="AD" clId="Web-{F9106BBA-1FD4-921E-25BB-88ACD1EFF96B}" dt="2026-05-14T14:01:04.711" v="134" actId="1076"/>
          <ac:picMkLst>
            <pc:docMk/>
            <pc:sldMk cId="1890328602" sldId="265"/>
            <ac:picMk id="7" creationId="{E9D0BC45-AEF0-24F8-CA5A-47BBCC54A0D9}"/>
          </ac:picMkLst>
        </pc:picChg>
      </pc:sldChg>
      <pc:sldChg chg="addSp delSp modSp del mod setBg">
        <pc:chgData name="Steff Bowdler (2501695)" userId="S::2501695@student.uwtsd.ac.uk::58afe233-3f16-404e-ace2-3e3ad0c8006e" providerId="AD" clId="Web-{F9106BBA-1FD4-921E-25BB-88ACD1EFF96B}" dt="2026-05-14T13:57:33.171" v="116"/>
        <pc:sldMkLst>
          <pc:docMk/>
          <pc:sldMk cId="1029291068" sldId="266"/>
        </pc:sldMkLst>
        <pc:spChg chg="mod">
          <ac:chgData name="Steff Bowdler (2501695)" userId="S::2501695@student.uwtsd.ac.uk::58afe233-3f16-404e-ace2-3e3ad0c8006e" providerId="AD" clId="Web-{F9106BBA-1FD4-921E-25BB-88ACD1EFF96B}" dt="2026-05-14T12:51:24.218" v="11"/>
          <ac:spMkLst>
            <pc:docMk/>
            <pc:sldMk cId="1029291068" sldId="266"/>
            <ac:spMk id="2" creationId="{BFDB5ED6-0F96-6711-224B-31DDE4F86282}"/>
          </ac:spMkLst>
        </pc:spChg>
        <pc:spChg chg="del">
          <ac:chgData name="Steff Bowdler (2501695)" userId="S::2501695@student.uwtsd.ac.uk::58afe233-3f16-404e-ace2-3e3ad0c8006e" providerId="AD" clId="Web-{F9106BBA-1FD4-921E-25BB-88ACD1EFF96B}" dt="2026-05-14T12:51:01.530" v="7"/>
          <ac:spMkLst>
            <pc:docMk/>
            <pc:sldMk cId="1029291068" sldId="266"/>
            <ac:spMk id="3" creationId="{04EF3B2C-466F-725C-70FD-1DB786CB83B3}"/>
          </ac:spMkLst>
        </pc:spChg>
        <pc:spChg chg="add del">
          <ac:chgData name="Steff Bowdler (2501695)" userId="S::2501695@student.uwtsd.ac.uk::58afe233-3f16-404e-ace2-3e3ad0c8006e" providerId="AD" clId="Web-{F9106BBA-1FD4-921E-25BB-88ACD1EFF96B}" dt="2026-05-14T12:51:24.218" v="11"/>
          <ac:spMkLst>
            <pc:docMk/>
            <pc:sldMk cId="1029291068" sldId="266"/>
            <ac:spMk id="4" creationId="{C500B07E-B36C-EC01-DD83-24D3AC382A7A}"/>
          </ac:spMkLst>
        </pc:spChg>
        <pc:spChg chg="add del">
          <ac:chgData name="Steff Bowdler (2501695)" userId="S::2501695@student.uwtsd.ac.uk::58afe233-3f16-404e-ace2-3e3ad0c8006e" providerId="AD" clId="Web-{F9106BBA-1FD4-921E-25BB-88ACD1EFF96B}" dt="2026-05-14T12:51:24.203" v="10"/>
          <ac:spMkLst>
            <pc:docMk/>
            <pc:sldMk cId="1029291068" sldId="266"/>
            <ac:spMk id="10" creationId="{5E5473D2-DD46-DFAF-84EC-264D6CE58B94}"/>
          </ac:spMkLst>
        </pc:spChg>
        <pc:spChg chg="add">
          <ac:chgData name="Steff Bowdler (2501695)" userId="S::2501695@student.uwtsd.ac.uk::58afe233-3f16-404e-ace2-3e3ad0c8006e" providerId="AD" clId="Web-{F9106BBA-1FD4-921E-25BB-88ACD1EFF96B}" dt="2026-05-14T12:51:24.218" v="11"/>
          <ac:spMkLst>
            <pc:docMk/>
            <pc:sldMk cId="1029291068" sldId="266"/>
            <ac:spMk id="12" creationId="{2961259D-605E-E200-FF9F-7C8C71D7C8E4}"/>
          </ac:spMkLst>
        </pc:spChg>
        <pc:spChg chg="add">
          <ac:chgData name="Steff Bowdler (2501695)" userId="S::2501695@student.uwtsd.ac.uk::58afe233-3f16-404e-ace2-3e3ad0c8006e" providerId="AD" clId="Web-{F9106BBA-1FD4-921E-25BB-88ACD1EFF96B}" dt="2026-05-14T12:51:24.218" v="11"/>
          <ac:spMkLst>
            <pc:docMk/>
            <pc:sldMk cId="1029291068" sldId="266"/>
            <ac:spMk id="13" creationId="{C500B07E-B36C-EC01-DD83-24D3AC382A7A}"/>
          </ac:spMkLst>
        </pc:spChg>
        <pc:picChg chg="add mod ord">
          <ac:chgData name="Steff Bowdler (2501695)" userId="S::2501695@student.uwtsd.ac.uk::58afe233-3f16-404e-ace2-3e3ad0c8006e" providerId="AD" clId="Web-{F9106BBA-1FD4-921E-25BB-88ACD1EFF96B}" dt="2026-05-14T12:51:24.218" v="11"/>
          <ac:picMkLst>
            <pc:docMk/>
            <pc:sldMk cId="1029291068" sldId="266"/>
            <ac:picMk id="5" creationId="{A5F051E9-57F0-39DA-47BB-CE13767379C5}"/>
          </ac:picMkLst>
        </pc:picChg>
      </pc:sldChg>
      <pc:sldChg chg="del">
        <pc:chgData name="Steff Bowdler (2501695)" userId="S::2501695@student.uwtsd.ac.uk::58afe233-3f16-404e-ace2-3e3ad0c8006e" providerId="AD" clId="Web-{F9106BBA-1FD4-921E-25BB-88ACD1EFF96B}" dt="2026-05-15T08:22:27.050" v="633"/>
        <pc:sldMkLst>
          <pc:docMk/>
          <pc:sldMk cId="1834416631" sldId="267"/>
        </pc:sldMkLst>
      </pc:sldChg>
      <pc:sldChg chg="addSp delSp modSp new mod setBg">
        <pc:chgData name="Steff Bowdler (2501695)" userId="S::2501695@student.uwtsd.ac.uk::58afe233-3f16-404e-ace2-3e3ad0c8006e" providerId="AD" clId="Web-{F9106BBA-1FD4-921E-25BB-88ACD1EFF96B}" dt="2026-05-15T08:25:00.575" v="673" actId="1076"/>
        <pc:sldMkLst>
          <pc:docMk/>
          <pc:sldMk cId="2584169781" sldId="268"/>
        </pc:sldMkLst>
        <pc:spChg chg="mod">
          <ac:chgData name="Steff Bowdler (2501695)" userId="S::2501695@student.uwtsd.ac.uk::58afe233-3f16-404e-ace2-3e3ad0c8006e" providerId="AD" clId="Web-{F9106BBA-1FD4-921E-25BB-88ACD1EFF96B}" dt="2026-05-14T13:50:50.151" v="107" actId="1076"/>
          <ac:spMkLst>
            <pc:docMk/>
            <pc:sldMk cId="2584169781" sldId="268"/>
            <ac:spMk id="2" creationId="{A463C31F-D3A5-A997-D11E-5B7877EABE69}"/>
          </ac:spMkLst>
        </pc:spChg>
        <pc:spChg chg="mod">
          <ac:chgData name="Steff Bowdler (2501695)" userId="S::2501695@student.uwtsd.ac.uk::58afe233-3f16-404e-ace2-3e3ad0c8006e" providerId="AD" clId="Web-{F9106BBA-1FD4-921E-25BB-88ACD1EFF96B}" dt="2026-05-15T08:25:00.575" v="673" actId="1076"/>
          <ac:spMkLst>
            <pc:docMk/>
            <pc:sldMk cId="2584169781" sldId="268"/>
            <ac:spMk id="3" creationId="{43FDB918-FCB2-2A7B-B580-A75C335582CE}"/>
          </ac:spMkLst>
        </pc:spChg>
        <pc:spChg chg="add del">
          <ac:chgData name="Steff Bowdler (2501695)" userId="S::2501695@student.uwtsd.ac.uk::58afe233-3f16-404e-ace2-3e3ad0c8006e" providerId="AD" clId="Web-{F9106BBA-1FD4-921E-25BB-88ACD1EFF96B}" dt="2026-05-14T13:00:40.496" v="29"/>
          <ac:spMkLst>
            <pc:docMk/>
            <pc:sldMk cId="2584169781" sldId="268"/>
            <ac:spMk id="8" creationId="{7DE271AA-B13D-127B-31C2-070146FFF072}"/>
          </ac:spMkLst>
        </pc:spChg>
        <pc:spChg chg="add del">
          <ac:chgData name="Steff Bowdler (2501695)" userId="S::2501695@student.uwtsd.ac.uk::58afe233-3f16-404e-ace2-3e3ad0c8006e" providerId="AD" clId="Web-{F9106BBA-1FD4-921E-25BB-88ACD1EFF96B}" dt="2026-05-14T13:50:32.275" v="103"/>
          <ac:spMkLst>
            <pc:docMk/>
            <pc:sldMk cId="2584169781" sldId="268"/>
            <ac:spMk id="10" creationId="{8323CF07-AAA9-DC0B-9E00-84313AE4538F}"/>
          </ac:spMkLst>
        </pc:spChg>
        <pc:spChg chg="add del">
          <ac:chgData name="Steff Bowdler (2501695)" userId="S::2501695@student.uwtsd.ac.uk::58afe233-3f16-404e-ace2-3e3ad0c8006e" providerId="AD" clId="Web-{F9106BBA-1FD4-921E-25BB-88ACD1EFF96B}" dt="2026-05-14T13:50:32.275" v="103"/>
          <ac:spMkLst>
            <pc:docMk/>
            <pc:sldMk cId="2584169781" sldId="268"/>
            <ac:spMk id="11" creationId="{EC8C6078-B9FC-62D3-82A6-AED0C1C0C03A}"/>
          </ac:spMkLst>
        </pc:spChg>
        <pc:spChg chg="add">
          <ac:chgData name="Steff Bowdler (2501695)" userId="S::2501695@student.uwtsd.ac.uk::58afe233-3f16-404e-ace2-3e3ad0c8006e" providerId="AD" clId="Web-{F9106BBA-1FD4-921E-25BB-88ACD1EFF96B}" dt="2026-05-14T13:50:32.275" v="103"/>
          <ac:spMkLst>
            <pc:docMk/>
            <pc:sldMk cId="2584169781" sldId="268"/>
            <ac:spMk id="17" creationId="{2961259D-605E-E200-FF9F-7C8C71D7C8E4}"/>
          </ac:spMkLst>
        </pc:spChg>
        <pc:picChg chg="add">
          <ac:chgData name="Steff Bowdler (2501695)" userId="S::2501695@student.uwtsd.ac.uk::58afe233-3f16-404e-ace2-3e3ad0c8006e" providerId="AD" clId="Web-{F9106BBA-1FD4-921E-25BB-88ACD1EFF96B}" dt="2026-05-14T13:50:32.275" v="103"/>
          <ac:picMkLst>
            <pc:docMk/>
            <pc:sldMk cId="2584169781" sldId="268"/>
            <ac:picMk id="13" creationId="{1294EE48-61DD-6927-F93A-6FEF059C0F82}"/>
          </ac:picMkLst>
        </pc:picChg>
      </pc:sldChg>
      <pc:sldChg chg="modSp new del">
        <pc:chgData name="Steff Bowdler (2501695)" userId="S::2501695@student.uwtsd.ac.uk::58afe233-3f16-404e-ace2-3e3ad0c8006e" providerId="AD" clId="Web-{F9106BBA-1FD4-921E-25BB-88ACD1EFF96B}" dt="2026-05-15T08:22:48.379" v="645"/>
        <pc:sldMkLst>
          <pc:docMk/>
          <pc:sldMk cId="1326499087" sldId="269"/>
        </pc:sldMkLst>
        <pc:spChg chg="mod">
          <ac:chgData name="Steff Bowdler (2501695)" userId="S::2501695@student.uwtsd.ac.uk::58afe233-3f16-404e-ace2-3e3ad0c8006e" providerId="AD" clId="Web-{F9106BBA-1FD4-921E-25BB-88ACD1EFF96B}" dt="2026-05-15T08:22:38.285" v="644" actId="20577"/>
          <ac:spMkLst>
            <pc:docMk/>
            <pc:sldMk cId="1326499087" sldId="269"/>
            <ac:spMk id="2" creationId="{679AD0A9-1BC9-A78A-ECB7-FC1ADA77CA37}"/>
          </ac:spMkLst>
        </pc:spChg>
      </pc:sldChg>
      <pc:sldChg chg="addSp modSp new mod setBg">
        <pc:chgData name="Steff Bowdler (2501695)" userId="S::2501695@student.uwtsd.ac.uk::58afe233-3f16-404e-ace2-3e3ad0c8006e" providerId="AD" clId="Web-{F9106BBA-1FD4-921E-25BB-88ACD1EFF96B}" dt="2026-05-15T08:25:13.514" v="674" actId="20577"/>
        <pc:sldMkLst>
          <pc:docMk/>
          <pc:sldMk cId="3501543829" sldId="269"/>
        </pc:sldMkLst>
        <pc:spChg chg="mod">
          <ac:chgData name="Steff Bowdler (2501695)" userId="S::2501695@student.uwtsd.ac.uk::58afe233-3f16-404e-ace2-3e3ad0c8006e" providerId="AD" clId="Web-{F9106BBA-1FD4-921E-25BB-88ACD1EFF96B}" dt="2026-05-15T08:24:33.933" v="668" actId="20577"/>
          <ac:spMkLst>
            <pc:docMk/>
            <pc:sldMk cId="3501543829" sldId="269"/>
            <ac:spMk id="2" creationId="{12855B6C-A563-36AC-8929-31494542EEE2}"/>
          </ac:spMkLst>
        </pc:spChg>
        <pc:spChg chg="mod">
          <ac:chgData name="Steff Bowdler (2501695)" userId="S::2501695@student.uwtsd.ac.uk::58afe233-3f16-404e-ace2-3e3ad0c8006e" providerId="AD" clId="Web-{F9106BBA-1FD4-921E-25BB-88ACD1EFF96B}" dt="2026-05-15T08:25:13.514" v="674" actId="20577"/>
          <ac:spMkLst>
            <pc:docMk/>
            <pc:sldMk cId="3501543829" sldId="269"/>
            <ac:spMk id="3" creationId="{3F45CC79-3BA0-C05D-E7D7-08EF9908C777}"/>
          </ac:spMkLst>
        </pc:spChg>
        <pc:spChg chg="add">
          <ac:chgData name="Steff Bowdler (2501695)" userId="S::2501695@student.uwtsd.ac.uk::58afe233-3f16-404e-ace2-3e3ad0c8006e" providerId="AD" clId="Web-{F9106BBA-1FD4-921E-25BB-88ACD1EFF96B}" dt="2026-05-15T08:24:24.932" v="667"/>
          <ac:spMkLst>
            <pc:docMk/>
            <pc:sldMk cId="3501543829" sldId="269"/>
            <ac:spMk id="10" creationId="{37B65277-82C6-6D08-6DCA-4A7DCC3B7136}"/>
          </ac:spMkLst>
        </pc:spChg>
        <pc:picChg chg="add">
          <ac:chgData name="Steff Bowdler (2501695)" userId="S::2501695@student.uwtsd.ac.uk::58afe233-3f16-404e-ace2-3e3ad0c8006e" providerId="AD" clId="Web-{F9106BBA-1FD4-921E-25BB-88ACD1EFF96B}" dt="2026-05-15T08:24:24.932" v="667"/>
          <ac:picMkLst>
            <pc:docMk/>
            <pc:sldMk cId="3501543829" sldId="269"/>
            <ac:picMk id="7" creationId="{1DD9908A-AAA2-D337-8FE6-863C94B8ECDE}"/>
          </ac:picMkLst>
        </pc:picChg>
      </pc:sldChg>
      <pc:sldChg chg="modSp new">
        <pc:chgData name="Steff Bowdler (2501695)" userId="S::2501695@student.uwtsd.ac.uk::58afe233-3f16-404e-ace2-3e3ad0c8006e" providerId="AD" clId="Web-{F9106BBA-1FD4-921E-25BB-88ACD1EFF96B}" dt="2026-05-15T10:13:24.658" v="1365" actId="20577"/>
        <pc:sldMkLst>
          <pc:docMk/>
          <pc:sldMk cId="1832716438" sldId="270"/>
        </pc:sldMkLst>
        <pc:spChg chg="mod">
          <ac:chgData name="Steff Bowdler (2501695)" userId="S::2501695@student.uwtsd.ac.uk::58afe233-3f16-404e-ace2-3e3ad0c8006e" providerId="AD" clId="Web-{F9106BBA-1FD4-921E-25BB-88ACD1EFF96B}" dt="2026-05-15T10:07:14.196" v="1344" actId="20577"/>
          <ac:spMkLst>
            <pc:docMk/>
            <pc:sldMk cId="1832716438" sldId="270"/>
            <ac:spMk id="2" creationId="{F0979E5B-40C1-42B1-B0F3-40A6CC23DAF3}"/>
          </ac:spMkLst>
        </pc:spChg>
        <pc:spChg chg="mod">
          <ac:chgData name="Steff Bowdler (2501695)" userId="S::2501695@student.uwtsd.ac.uk::58afe233-3f16-404e-ace2-3e3ad0c8006e" providerId="AD" clId="Web-{F9106BBA-1FD4-921E-25BB-88ACD1EFF96B}" dt="2026-05-15T10:13:24.658" v="1365" actId="20577"/>
          <ac:spMkLst>
            <pc:docMk/>
            <pc:sldMk cId="1832716438" sldId="270"/>
            <ac:spMk id="3" creationId="{775FEED9-04C1-454B-B8C9-60F14C54AB1E}"/>
          </ac:spMkLst>
        </pc:spChg>
      </pc:sldChg>
    </pc:docChg>
  </pc:docChgLst>
  <pc:docChgLst>
    <pc:chgData clId="Web-{AB1A44AE-163E-1214-CC63-DF9B6F3D2482}"/>
    <pc:docChg chg="modSld">
      <pc:chgData name="" userId="" providerId="" clId="Web-{AB1A44AE-163E-1214-CC63-DF9B6F3D2482}" dt="2026-05-15T10:15:51.631" v="0" actId="20577"/>
      <pc:docMkLst>
        <pc:docMk/>
      </pc:docMkLst>
      <pc:sldChg chg="modSp">
        <pc:chgData name="" userId="" providerId="" clId="Web-{AB1A44AE-163E-1214-CC63-DF9B6F3D2482}" dt="2026-05-15T10:15:51.631" v="0" actId="20577"/>
        <pc:sldMkLst>
          <pc:docMk/>
          <pc:sldMk cId="1832716438" sldId="270"/>
        </pc:sldMkLst>
        <pc:spChg chg="mod">
          <ac:chgData name="" userId="" providerId="" clId="Web-{AB1A44AE-163E-1214-CC63-DF9B6F3D2482}" dt="2026-05-15T10:15:51.631" v="0" actId="20577"/>
          <ac:spMkLst>
            <pc:docMk/>
            <pc:sldMk cId="1832716438" sldId="270"/>
            <ac:spMk id="3" creationId="{775FEED9-04C1-454B-B8C9-60F14C54AB1E}"/>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ata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rawing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rawing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A50B745-7FD8-4E7D-B3A9-9B253C3F005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542F5A8-9943-4D6C-8932-002590037486}">
      <dgm:prSet/>
      <dgm:spPr/>
      <dgm:t>
        <a:bodyPr/>
        <a:lstStyle/>
        <a:p>
          <a:r>
            <a:rPr lang="en-GB"/>
            <a:t>Writing the 500-word assingnment helped me to develop my academic writing skills, esspecially in citing and referencing sources correctly. When I first started I had no idea where to start looking for different sources that were reliable, but as I carried on writing and help with feedback from lecturers, I quickly learned how to search for peer-reviwed studies even to now comparing them to evaluate which one would be better to use in my other studies. </a:t>
          </a:r>
          <a:endParaRPr lang="en-US"/>
        </a:p>
      </dgm:t>
    </dgm:pt>
    <dgm:pt modelId="{4BB6ABB7-EC34-4845-A0B8-8A624FD3F66D}" type="parTrans" cxnId="{E9022271-0A5E-4842-B87E-4FFDD28EE2F1}">
      <dgm:prSet/>
      <dgm:spPr/>
      <dgm:t>
        <a:bodyPr/>
        <a:lstStyle/>
        <a:p>
          <a:endParaRPr lang="en-US"/>
        </a:p>
      </dgm:t>
    </dgm:pt>
    <dgm:pt modelId="{E1BD52D4-4D45-44B9-8197-50564A249139}" type="sibTrans" cxnId="{E9022271-0A5E-4842-B87E-4FFDD28EE2F1}">
      <dgm:prSet/>
      <dgm:spPr/>
      <dgm:t>
        <a:bodyPr/>
        <a:lstStyle/>
        <a:p>
          <a:endParaRPr lang="en-US"/>
        </a:p>
      </dgm:t>
    </dgm:pt>
    <dgm:pt modelId="{C10962DB-11CE-4A2A-B557-15DE472C8D2E}">
      <dgm:prSet/>
      <dgm:spPr/>
      <dgm:t>
        <a:bodyPr/>
        <a:lstStyle/>
        <a:p>
          <a:r>
            <a:rPr lang="en-GB"/>
            <a:t>The feedback from the lecturers was really helpful, I have changed the way I have worded my tasks, this was helpful to make my work sound more educational. Also, my referencing work I have made better by adding where exactly I have received my information. If I were to do this task again, I would look at more peer-reviewd sources about this topic and add them into my work </a:t>
          </a:r>
          <a:endParaRPr lang="en-US"/>
        </a:p>
      </dgm:t>
    </dgm:pt>
    <dgm:pt modelId="{78AC7E70-EBF1-4504-B363-ABB5E06E819B}" type="parTrans" cxnId="{79C0CC8B-F718-42CA-916F-5280BF22A76D}">
      <dgm:prSet/>
      <dgm:spPr/>
      <dgm:t>
        <a:bodyPr/>
        <a:lstStyle/>
        <a:p>
          <a:endParaRPr lang="en-US"/>
        </a:p>
      </dgm:t>
    </dgm:pt>
    <dgm:pt modelId="{ADD0C012-B0A5-4533-9DDB-18524BFB4A08}" type="sibTrans" cxnId="{79C0CC8B-F718-42CA-916F-5280BF22A76D}">
      <dgm:prSet/>
      <dgm:spPr/>
      <dgm:t>
        <a:bodyPr/>
        <a:lstStyle/>
        <a:p>
          <a:endParaRPr lang="en-US"/>
        </a:p>
      </dgm:t>
    </dgm:pt>
    <dgm:pt modelId="{97A6FDA4-BC40-4B05-9C88-3DE7648E4E8D}" type="pres">
      <dgm:prSet presAssocID="{DA50B745-7FD8-4E7D-B3A9-9B253C3F0055}" presName="root" presStyleCnt="0">
        <dgm:presLayoutVars>
          <dgm:dir/>
          <dgm:resizeHandles val="exact"/>
        </dgm:presLayoutVars>
      </dgm:prSet>
      <dgm:spPr/>
    </dgm:pt>
    <dgm:pt modelId="{DF545E80-E554-45AB-9953-99E6FAB96C97}" type="pres">
      <dgm:prSet presAssocID="{4542F5A8-9943-4D6C-8932-002590037486}" presName="compNode" presStyleCnt="0"/>
      <dgm:spPr/>
    </dgm:pt>
    <dgm:pt modelId="{CF7A3379-E3C9-46CE-BD8F-1FABCA7EDB92}" type="pres">
      <dgm:prSet presAssocID="{4542F5A8-9943-4D6C-8932-002590037486}" presName="bgRect" presStyleLbl="bgShp" presStyleIdx="0" presStyleCnt="2"/>
      <dgm:spPr/>
    </dgm:pt>
    <dgm:pt modelId="{E492CAF2-F09A-4654-A3D0-4245BA9B97FD}" type="pres">
      <dgm:prSet presAssocID="{4542F5A8-9943-4D6C-8932-002590037486}"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encil"/>
        </a:ext>
      </dgm:extLst>
    </dgm:pt>
    <dgm:pt modelId="{49FDA6B6-A6EB-428C-8CEC-0A07220F7AC4}" type="pres">
      <dgm:prSet presAssocID="{4542F5A8-9943-4D6C-8932-002590037486}" presName="spaceRect" presStyleCnt="0"/>
      <dgm:spPr/>
    </dgm:pt>
    <dgm:pt modelId="{438EF508-B315-4D93-ABFE-8DFD5A78EA24}" type="pres">
      <dgm:prSet presAssocID="{4542F5A8-9943-4D6C-8932-002590037486}" presName="parTx" presStyleLbl="revTx" presStyleIdx="0" presStyleCnt="2">
        <dgm:presLayoutVars>
          <dgm:chMax val="0"/>
          <dgm:chPref val="0"/>
        </dgm:presLayoutVars>
      </dgm:prSet>
      <dgm:spPr/>
    </dgm:pt>
    <dgm:pt modelId="{977C9025-378E-4E06-A2F2-65577C01CE2C}" type="pres">
      <dgm:prSet presAssocID="{E1BD52D4-4D45-44B9-8197-50564A249139}" presName="sibTrans" presStyleCnt="0"/>
      <dgm:spPr/>
    </dgm:pt>
    <dgm:pt modelId="{30AF7B23-AE12-4D7C-AC93-57DA3936CF6E}" type="pres">
      <dgm:prSet presAssocID="{C10962DB-11CE-4A2A-B557-15DE472C8D2E}" presName="compNode" presStyleCnt="0"/>
      <dgm:spPr/>
    </dgm:pt>
    <dgm:pt modelId="{67557471-0C82-47FE-AC02-CB823AD65564}" type="pres">
      <dgm:prSet presAssocID="{C10962DB-11CE-4A2A-B557-15DE472C8D2E}" presName="bgRect" presStyleLbl="bgShp" presStyleIdx="1" presStyleCnt="2"/>
      <dgm:spPr/>
    </dgm:pt>
    <dgm:pt modelId="{3C5F59B9-0900-414B-B2BA-E3604ED28691}" type="pres">
      <dgm:prSet presAssocID="{C10962DB-11CE-4A2A-B557-15DE472C8D2E}"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8811A9BE-A81C-43A4-A4E3-3E51B785CF0A}" type="pres">
      <dgm:prSet presAssocID="{C10962DB-11CE-4A2A-B557-15DE472C8D2E}" presName="spaceRect" presStyleCnt="0"/>
      <dgm:spPr/>
    </dgm:pt>
    <dgm:pt modelId="{60238A6F-EF33-467C-A76C-25934013502C}" type="pres">
      <dgm:prSet presAssocID="{C10962DB-11CE-4A2A-B557-15DE472C8D2E}" presName="parTx" presStyleLbl="revTx" presStyleIdx="1" presStyleCnt="2">
        <dgm:presLayoutVars>
          <dgm:chMax val="0"/>
          <dgm:chPref val="0"/>
        </dgm:presLayoutVars>
      </dgm:prSet>
      <dgm:spPr/>
    </dgm:pt>
  </dgm:ptLst>
  <dgm:cxnLst>
    <dgm:cxn modelId="{DFBBB50D-29AE-438B-BC8F-B6C53A081A19}" type="presOf" srcId="{C10962DB-11CE-4A2A-B557-15DE472C8D2E}" destId="{60238A6F-EF33-467C-A76C-25934013502C}" srcOrd="0" destOrd="0" presId="urn:microsoft.com/office/officeart/2018/2/layout/IconVerticalSolidList"/>
    <dgm:cxn modelId="{72BFB50D-9987-4285-9D32-BF43DDCB0F43}" type="presOf" srcId="{4542F5A8-9943-4D6C-8932-002590037486}" destId="{438EF508-B315-4D93-ABFE-8DFD5A78EA24}" srcOrd="0" destOrd="0" presId="urn:microsoft.com/office/officeart/2018/2/layout/IconVerticalSolidList"/>
    <dgm:cxn modelId="{29F1A768-A8FA-442A-BF8C-A38F36D804BC}" type="presOf" srcId="{DA50B745-7FD8-4E7D-B3A9-9B253C3F0055}" destId="{97A6FDA4-BC40-4B05-9C88-3DE7648E4E8D}" srcOrd="0" destOrd="0" presId="urn:microsoft.com/office/officeart/2018/2/layout/IconVerticalSolidList"/>
    <dgm:cxn modelId="{E9022271-0A5E-4842-B87E-4FFDD28EE2F1}" srcId="{DA50B745-7FD8-4E7D-B3A9-9B253C3F0055}" destId="{4542F5A8-9943-4D6C-8932-002590037486}" srcOrd="0" destOrd="0" parTransId="{4BB6ABB7-EC34-4845-A0B8-8A624FD3F66D}" sibTransId="{E1BD52D4-4D45-44B9-8197-50564A249139}"/>
    <dgm:cxn modelId="{79C0CC8B-F718-42CA-916F-5280BF22A76D}" srcId="{DA50B745-7FD8-4E7D-B3A9-9B253C3F0055}" destId="{C10962DB-11CE-4A2A-B557-15DE472C8D2E}" srcOrd="1" destOrd="0" parTransId="{78AC7E70-EBF1-4504-B363-ABB5E06E819B}" sibTransId="{ADD0C012-B0A5-4533-9DDB-18524BFB4A08}"/>
    <dgm:cxn modelId="{8D5BD8C7-DC6F-44D0-84C0-59E95FB93AE4}" type="presParOf" srcId="{97A6FDA4-BC40-4B05-9C88-3DE7648E4E8D}" destId="{DF545E80-E554-45AB-9953-99E6FAB96C97}" srcOrd="0" destOrd="0" presId="urn:microsoft.com/office/officeart/2018/2/layout/IconVerticalSolidList"/>
    <dgm:cxn modelId="{FA0615C0-D8DE-49CD-81A4-6AE081700008}" type="presParOf" srcId="{DF545E80-E554-45AB-9953-99E6FAB96C97}" destId="{CF7A3379-E3C9-46CE-BD8F-1FABCA7EDB92}" srcOrd="0" destOrd="0" presId="urn:microsoft.com/office/officeart/2018/2/layout/IconVerticalSolidList"/>
    <dgm:cxn modelId="{AFAE8B41-56AA-4F3D-9E8C-7970F79694C1}" type="presParOf" srcId="{DF545E80-E554-45AB-9953-99E6FAB96C97}" destId="{E492CAF2-F09A-4654-A3D0-4245BA9B97FD}" srcOrd="1" destOrd="0" presId="urn:microsoft.com/office/officeart/2018/2/layout/IconVerticalSolidList"/>
    <dgm:cxn modelId="{A87453B6-F3FB-4755-8905-FED53445D68A}" type="presParOf" srcId="{DF545E80-E554-45AB-9953-99E6FAB96C97}" destId="{49FDA6B6-A6EB-428C-8CEC-0A07220F7AC4}" srcOrd="2" destOrd="0" presId="urn:microsoft.com/office/officeart/2018/2/layout/IconVerticalSolidList"/>
    <dgm:cxn modelId="{A03FBB93-23D0-47D1-A5AA-E56BE8E9FC5F}" type="presParOf" srcId="{DF545E80-E554-45AB-9953-99E6FAB96C97}" destId="{438EF508-B315-4D93-ABFE-8DFD5A78EA24}" srcOrd="3" destOrd="0" presId="urn:microsoft.com/office/officeart/2018/2/layout/IconVerticalSolidList"/>
    <dgm:cxn modelId="{870BC0EF-8E40-470A-982C-88730AB9CEDB}" type="presParOf" srcId="{97A6FDA4-BC40-4B05-9C88-3DE7648E4E8D}" destId="{977C9025-378E-4E06-A2F2-65577C01CE2C}" srcOrd="1" destOrd="0" presId="urn:microsoft.com/office/officeart/2018/2/layout/IconVerticalSolidList"/>
    <dgm:cxn modelId="{8297565D-428F-41F0-BA8A-60BD1984C719}" type="presParOf" srcId="{97A6FDA4-BC40-4B05-9C88-3DE7648E4E8D}" destId="{30AF7B23-AE12-4D7C-AC93-57DA3936CF6E}" srcOrd="2" destOrd="0" presId="urn:microsoft.com/office/officeart/2018/2/layout/IconVerticalSolidList"/>
    <dgm:cxn modelId="{9CF9F9AB-8A94-402E-8693-0506178FAF2B}" type="presParOf" srcId="{30AF7B23-AE12-4D7C-AC93-57DA3936CF6E}" destId="{67557471-0C82-47FE-AC02-CB823AD65564}" srcOrd="0" destOrd="0" presId="urn:microsoft.com/office/officeart/2018/2/layout/IconVerticalSolidList"/>
    <dgm:cxn modelId="{CE51300A-64D0-4538-AADF-426F1A9C14E7}" type="presParOf" srcId="{30AF7B23-AE12-4D7C-AC93-57DA3936CF6E}" destId="{3C5F59B9-0900-414B-B2BA-E3604ED28691}" srcOrd="1" destOrd="0" presId="urn:microsoft.com/office/officeart/2018/2/layout/IconVerticalSolidList"/>
    <dgm:cxn modelId="{90504C7A-2F4C-4961-AFBC-EEAC57757185}" type="presParOf" srcId="{30AF7B23-AE12-4D7C-AC93-57DA3936CF6E}" destId="{8811A9BE-A81C-43A4-A4E3-3E51B785CF0A}" srcOrd="2" destOrd="0" presId="urn:microsoft.com/office/officeart/2018/2/layout/IconVerticalSolidList"/>
    <dgm:cxn modelId="{5CD91155-2F95-4631-8B32-2623404D1B68}" type="presParOf" srcId="{30AF7B23-AE12-4D7C-AC93-57DA3936CF6E}" destId="{60238A6F-EF33-467C-A76C-25934013502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BEAAEF-F96E-4101-A449-765790576CB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0BFBA8D-BE8A-4470-A9A1-C36CBA3FB434}">
      <dgm:prSet/>
      <dgm:spPr/>
      <dgm:t>
        <a:bodyPr/>
        <a:lstStyle/>
        <a:p>
          <a:r>
            <a:rPr lang="en-GB"/>
            <a:t>Upon reflection on this task I feel as I did better in this when compared to the 500-written task. For this I ensured that I compared different articles that I found to ensure that I get the better one that fitted my topic. I have never been very confident when presenting verbally but in this task, I felt as though  I was clear and gave my best understanding of my topic. </a:t>
          </a:r>
          <a:endParaRPr lang="en-US"/>
        </a:p>
      </dgm:t>
    </dgm:pt>
    <dgm:pt modelId="{26D2EF6E-EFAE-41B5-AF53-4D61F198EDC5}" type="parTrans" cxnId="{4E3C5EF7-459C-4888-A8A3-665B90B907DE}">
      <dgm:prSet/>
      <dgm:spPr/>
      <dgm:t>
        <a:bodyPr/>
        <a:lstStyle/>
        <a:p>
          <a:endParaRPr lang="en-US"/>
        </a:p>
      </dgm:t>
    </dgm:pt>
    <dgm:pt modelId="{663C1F52-EE2C-4F4B-98BD-19187A775598}" type="sibTrans" cxnId="{4E3C5EF7-459C-4888-A8A3-665B90B907DE}">
      <dgm:prSet/>
      <dgm:spPr/>
      <dgm:t>
        <a:bodyPr/>
        <a:lstStyle/>
        <a:p>
          <a:endParaRPr lang="en-US"/>
        </a:p>
      </dgm:t>
    </dgm:pt>
    <dgm:pt modelId="{DE9688CE-15BD-461C-9B42-AC4F5A1EC1BD}">
      <dgm:prSet/>
      <dgm:spPr/>
      <dgm:t>
        <a:bodyPr/>
        <a:lstStyle/>
        <a:p>
          <a:r>
            <a:rPr lang="en-GB"/>
            <a:t>After the feedback I havent changed my recording, but if I were to do this again, I would start off by saying my name and student id number, and when theres a refrence in my script to say it out load instead of keeping it only in my script. </a:t>
          </a:r>
          <a:endParaRPr lang="en-US"/>
        </a:p>
      </dgm:t>
    </dgm:pt>
    <dgm:pt modelId="{9EDD3B01-836C-4EB9-B55D-EE691DBFFF3E}" type="parTrans" cxnId="{4D14FAA3-8FD8-46EC-9A8F-BC0ACDA3D6A5}">
      <dgm:prSet/>
      <dgm:spPr/>
      <dgm:t>
        <a:bodyPr/>
        <a:lstStyle/>
        <a:p>
          <a:endParaRPr lang="en-US"/>
        </a:p>
      </dgm:t>
    </dgm:pt>
    <dgm:pt modelId="{266FB91C-50EF-4331-BE06-E19074860177}" type="sibTrans" cxnId="{4D14FAA3-8FD8-46EC-9A8F-BC0ACDA3D6A5}">
      <dgm:prSet/>
      <dgm:spPr/>
      <dgm:t>
        <a:bodyPr/>
        <a:lstStyle/>
        <a:p>
          <a:endParaRPr lang="en-US"/>
        </a:p>
      </dgm:t>
    </dgm:pt>
    <dgm:pt modelId="{52B4AE95-35D0-48D0-B550-FA5D22B771F8}" type="pres">
      <dgm:prSet presAssocID="{B9BEAAEF-F96E-4101-A449-765790576CBD}" presName="root" presStyleCnt="0">
        <dgm:presLayoutVars>
          <dgm:dir/>
          <dgm:resizeHandles val="exact"/>
        </dgm:presLayoutVars>
      </dgm:prSet>
      <dgm:spPr/>
    </dgm:pt>
    <dgm:pt modelId="{8AD1FB3F-EB92-4160-B6FA-A5894EF6B98E}" type="pres">
      <dgm:prSet presAssocID="{50BFBA8D-BE8A-4470-A9A1-C36CBA3FB434}" presName="compNode" presStyleCnt="0"/>
      <dgm:spPr/>
    </dgm:pt>
    <dgm:pt modelId="{16BCE37A-037E-4484-9D78-6542EBBD3F74}" type="pres">
      <dgm:prSet presAssocID="{50BFBA8D-BE8A-4470-A9A1-C36CBA3FB434}" presName="bgRect" presStyleLbl="bgShp" presStyleIdx="0" presStyleCnt="2"/>
      <dgm:spPr/>
    </dgm:pt>
    <dgm:pt modelId="{7C4145DF-4433-48B4-B821-9C82CE974AFB}" type="pres">
      <dgm:prSet presAssocID="{50BFBA8D-BE8A-4470-A9A1-C36CBA3FB434}"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hought bubble"/>
        </a:ext>
      </dgm:extLst>
    </dgm:pt>
    <dgm:pt modelId="{B9F8A294-54D8-4DC2-8AFE-E110ACCCD9BA}" type="pres">
      <dgm:prSet presAssocID="{50BFBA8D-BE8A-4470-A9A1-C36CBA3FB434}" presName="spaceRect" presStyleCnt="0"/>
      <dgm:spPr/>
    </dgm:pt>
    <dgm:pt modelId="{86548DD9-001D-475C-8984-528AA93001AA}" type="pres">
      <dgm:prSet presAssocID="{50BFBA8D-BE8A-4470-A9A1-C36CBA3FB434}" presName="parTx" presStyleLbl="revTx" presStyleIdx="0" presStyleCnt="2">
        <dgm:presLayoutVars>
          <dgm:chMax val="0"/>
          <dgm:chPref val="0"/>
        </dgm:presLayoutVars>
      </dgm:prSet>
      <dgm:spPr/>
    </dgm:pt>
    <dgm:pt modelId="{655497FD-07D9-4366-982C-F62AFE82B187}" type="pres">
      <dgm:prSet presAssocID="{663C1F52-EE2C-4F4B-98BD-19187A775598}" presName="sibTrans" presStyleCnt="0"/>
      <dgm:spPr/>
    </dgm:pt>
    <dgm:pt modelId="{488D01D0-658F-408F-B271-C53104B6635C}" type="pres">
      <dgm:prSet presAssocID="{DE9688CE-15BD-461C-9B42-AC4F5A1EC1BD}" presName="compNode" presStyleCnt="0"/>
      <dgm:spPr/>
    </dgm:pt>
    <dgm:pt modelId="{AF5A6C98-B09C-4709-A4A3-9BC126D55B4A}" type="pres">
      <dgm:prSet presAssocID="{DE9688CE-15BD-461C-9B42-AC4F5A1EC1BD}" presName="bgRect" presStyleLbl="bgShp" presStyleIdx="1" presStyleCnt="2"/>
      <dgm:spPr/>
    </dgm:pt>
    <dgm:pt modelId="{8B4453CB-921E-4870-A2CC-DC7E93EB97B1}" type="pres">
      <dgm:prSet presAssocID="{DE9688CE-15BD-461C-9B42-AC4F5A1EC1BD}"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af"/>
        </a:ext>
      </dgm:extLst>
    </dgm:pt>
    <dgm:pt modelId="{90DF5CE7-A3F2-43EC-89D0-8E0FC90579F2}" type="pres">
      <dgm:prSet presAssocID="{DE9688CE-15BD-461C-9B42-AC4F5A1EC1BD}" presName="spaceRect" presStyleCnt="0"/>
      <dgm:spPr/>
    </dgm:pt>
    <dgm:pt modelId="{32B2808B-A716-4280-806D-56218978EDB7}" type="pres">
      <dgm:prSet presAssocID="{DE9688CE-15BD-461C-9B42-AC4F5A1EC1BD}" presName="parTx" presStyleLbl="revTx" presStyleIdx="1" presStyleCnt="2">
        <dgm:presLayoutVars>
          <dgm:chMax val="0"/>
          <dgm:chPref val="0"/>
        </dgm:presLayoutVars>
      </dgm:prSet>
      <dgm:spPr/>
    </dgm:pt>
  </dgm:ptLst>
  <dgm:cxnLst>
    <dgm:cxn modelId="{BEA0B370-7AE5-4A18-BA78-B67294952A01}" type="presOf" srcId="{50BFBA8D-BE8A-4470-A9A1-C36CBA3FB434}" destId="{86548DD9-001D-475C-8984-528AA93001AA}" srcOrd="0" destOrd="0" presId="urn:microsoft.com/office/officeart/2018/2/layout/IconVerticalSolidList"/>
    <dgm:cxn modelId="{4D14FAA3-8FD8-46EC-9A8F-BC0ACDA3D6A5}" srcId="{B9BEAAEF-F96E-4101-A449-765790576CBD}" destId="{DE9688CE-15BD-461C-9B42-AC4F5A1EC1BD}" srcOrd="1" destOrd="0" parTransId="{9EDD3B01-836C-4EB9-B55D-EE691DBFFF3E}" sibTransId="{266FB91C-50EF-4331-BE06-E19074860177}"/>
    <dgm:cxn modelId="{5CCF3AC7-D453-4CC2-AF7E-68211B78257B}" type="presOf" srcId="{B9BEAAEF-F96E-4101-A449-765790576CBD}" destId="{52B4AE95-35D0-48D0-B550-FA5D22B771F8}" srcOrd="0" destOrd="0" presId="urn:microsoft.com/office/officeart/2018/2/layout/IconVerticalSolidList"/>
    <dgm:cxn modelId="{794669DA-E785-480A-8E9D-663E3446EA9A}" type="presOf" srcId="{DE9688CE-15BD-461C-9B42-AC4F5A1EC1BD}" destId="{32B2808B-A716-4280-806D-56218978EDB7}" srcOrd="0" destOrd="0" presId="urn:microsoft.com/office/officeart/2018/2/layout/IconVerticalSolidList"/>
    <dgm:cxn modelId="{4E3C5EF7-459C-4888-A8A3-665B90B907DE}" srcId="{B9BEAAEF-F96E-4101-A449-765790576CBD}" destId="{50BFBA8D-BE8A-4470-A9A1-C36CBA3FB434}" srcOrd="0" destOrd="0" parTransId="{26D2EF6E-EFAE-41B5-AF53-4D61F198EDC5}" sibTransId="{663C1F52-EE2C-4F4B-98BD-19187A775598}"/>
    <dgm:cxn modelId="{E27F4816-05FD-4CDB-89D3-89D67A947308}" type="presParOf" srcId="{52B4AE95-35D0-48D0-B550-FA5D22B771F8}" destId="{8AD1FB3F-EB92-4160-B6FA-A5894EF6B98E}" srcOrd="0" destOrd="0" presId="urn:microsoft.com/office/officeart/2018/2/layout/IconVerticalSolidList"/>
    <dgm:cxn modelId="{C57AA5FA-42FC-43C8-A96A-78D7B3970AB8}" type="presParOf" srcId="{8AD1FB3F-EB92-4160-B6FA-A5894EF6B98E}" destId="{16BCE37A-037E-4484-9D78-6542EBBD3F74}" srcOrd="0" destOrd="0" presId="urn:microsoft.com/office/officeart/2018/2/layout/IconVerticalSolidList"/>
    <dgm:cxn modelId="{B582AC22-B3D6-41AD-9792-4EAE52CA8422}" type="presParOf" srcId="{8AD1FB3F-EB92-4160-B6FA-A5894EF6B98E}" destId="{7C4145DF-4433-48B4-B821-9C82CE974AFB}" srcOrd="1" destOrd="0" presId="urn:microsoft.com/office/officeart/2018/2/layout/IconVerticalSolidList"/>
    <dgm:cxn modelId="{F12D1017-83B3-4C34-873C-5D37AB5EE612}" type="presParOf" srcId="{8AD1FB3F-EB92-4160-B6FA-A5894EF6B98E}" destId="{B9F8A294-54D8-4DC2-8AFE-E110ACCCD9BA}" srcOrd="2" destOrd="0" presId="urn:microsoft.com/office/officeart/2018/2/layout/IconVerticalSolidList"/>
    <dgm:cxn modelId="{D97F7A61-E47A-43B6-96B0-BB6DA7549516}" type="presParOf" srcId="{8AD1FB3F-EB92-4160-B6FA-A5894EF6B98E}" destId="{86548DD9-001D-475C-8984-528AA93001AA}" srcOrd="3" destOrd="0" presId="urn:microsoft.com/office/officeart/2018/2/layout/IconVerticalSolidList"/>
    <dgm:cxn modelId="{3712FA32-179E-45EE-8D2D-51A16690AA58}" type="presParOf" srcId="{52B4AE95-35D0-48D0-B550-FA5D22B771F8}" destId="{655497FD-07D9-4366-982C-F62AFE82B187}" srcOrd="1" destOrd="0" presId="urn:microsoft.com/office/officeart/2018/2/layout/IconVerticalSolidList"/>
    <dgm:cxn modelId="{98D58CD4-F624-4347-9744-F492EEBF8136}" type="presParOf" srcId="{52B4AE95-35D0-48D0-B550-FA5D22B771F8}" destId="{488D01D0-658F-408F-B271-C53104B6635C}" srcOrd="2" destOrd="0" presId="urn:microsoft.com/office/officeart/2018/2/layout/IconVerticalSolidList"/>
    <dgm:cxn modelId="{C57F708F-8D50-44C2-A92D-DE7B69C18224}" type="presParOf" srcId="{488D01D0-658F-408F-B271-C53104B6635C}" destId="{AF5A6C98-B09C-4709-A4A3-9BC126D55B4A}" srcOrd="0" destOrd="0" presId="urn:microsoft.com/office/officeart/2018/2/layout/IconVerticalSolidList"/>
    <dgm:cxn modelId="{1F045459-928D-4592-BE85-478984B050D1}" type="presParOf" srcId="{488D01D0-658F-408F-B271-C53104B6635C}" destId="{8B4453CB-921E-4870-A2CC-DC7E93EB97B1}" srcOrd="1" destOrd="0" presId="urn:microsoft.com/office/officeart/2018/2/layout/IconVerticalSolidList"/>
    <dgm:cxn modelId="{EC9174A5-8256-4F68-B7EA-FA4017FA05A5}" type="presParOf" srcId="{488D01D0-658F-408F-B271-C53104B6635C}" destId="{90DF5CE7-A3F2-43EC-89D0-8E0FC90579F2}" srcOrd="2" destOrd="0" presId="urn:microsoft.com/office/officeart/2018/2/layout/IconVerticalSolidList"/>
    <dgm:cxn modelId="{EB59CC52-BC6A-4514-AE16-E1526DE3DC17}" type="presParOf" srcId="{488D01D0-658F-408F-B271-C53104B6635C}" destId="{32B2808B-A716-4280-806D-56218978EDB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A3379-E3C9-46CE-BD8F-1FABCA7EDB92}">
      <dsp:nvSpPr>
        <dsp:cNvPr id="0" name=""/>
        <dsp:cNvSpPr/>
      </dsp:nvSpPr>
      <dsp:spPr>
        <a:xfrm>
          <a:off x="0" y="400268"/>
          <a:ext cx="6949440" cy="18677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92CAF2-F09A-4654-A3D0-4245BA9B97FD}">
      <dsp:nvSpPr>
        <dsp:cNvPr id="0" name=""/>
        <dsp:cNvSpPr/>
      </dsp:nvSpPr>
      <dsp:spPr>
        <a:xfrm>
          <a:off x="564980" y="820501"/>
          <a:ext cx="1027236" cy="10272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8EF508-B315-4D93-ABFE-8DFD5A78EA24}">
      <dsp:nvSpPr>
        <dsp:cNvPr id="0" name=""/>
        <dsp:cNvSpPr/>
      </dsp:nvSpPr>
      <dsp:spPr>
        <a:xfrm>
          <a:off x="2157197" y="400268"/>
          <a:ext cx="4566310" cy="22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905" tIns="240905" rIns="240905" bIns="240905" numCol="1" spcCol="1270" anchor="ctr" anchorCtr="0">
          <a:noAutofit/>
        </a:bodyPr>
        <a:lstStyle/>
        <a:p>
          <a:pPr marL="0" lvl="0" indent="0" algn="l" defTabSz="622300">
            <a:lnSpc>
              <a:spcPct val="90000"/>
            </a:lnSpc>
            <a:spcBef>
              <a:spcPct val="0"/>
            </a:spcBef>
            <a:spcAft>
              <a:spcPct val="35000"/>
            </a:spcAft>
            <a:buNone/>
          </a:pPr>
          <a:r>
            <a:rPr lang="en-GB" sz="1400" kern="1200"/>
            <a:t>Writing the 500-word assingnment helped me to develop my academic writing skills, esspecially in citing and referencing sources correctly. When I first started I had no idea where to start looking for different sources that were reliable, but as I carried on writing and help with feedback from lecturers, I quickly learned how to search for peer-reviwed studies even to now comparing them to evaluate which one would be better to use in my other studies. </a:t>
          </a:r>
          <a:endParaRPr lang="en-US" sz="1400" kern="1200"/>
        </a:p>
      </dsp:txBody>
      <dsp:txXfrm>
        <a:off x="2157197" y="400268"/>
        <a:ext cx="4566310" cy="2276263"/>
      </dsp:txXfrm>
    </dsp:sp>
    <dsp:sp modelId="{67557471-0C82-47FE-AC02-CB823AD65564}">
      <dsp:nvSpPr>
        <dsp:cNvPr id="0" name=""/>
        <dsp:cNvSpPr/>
      </dsp:nvSpPr>
      <dsp:spPr>
        <a:xfrm>
          <a:off x="0" y="3110106"/>
          <a:ext cx="6949440" cy="18677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5F59B9-0900-414B-B2BA-E3604ED28691}">
      <dsp:nvSpPr>
        <dsp:cNvPr id="0" name=""/>
        <dsp:cNvSpPr/>
      </dsp:nvSpPr>
      <dsp:spPr>
        <a:xfrm>
          <a:off x="564980" y="3530339"/>
          <a:ext cx="1027236" cy="10272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238A6F-EF33-467C-A76C-25934013502C}">
      <dsp:nvSpPr>
        <dsp:cNvPr id="0" name=""/>
        <dsp:cNvSpPr/>
      </dsp:nvSpPr>
      <dsp:spPr>
        <a:xfrm>
          <a:off x="2157197" y="3110106"/>
          <a:ext cx="4566310" cy="2276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905" tIns="240905" rIns="240905" bIns="240905" numCol="1" spcCol="1270" anchor="ctr" anchorCtr="0">
          <a:noAutofit/>
        </a:bodyPr>
        <a:lstStyle/>
        <a:p>
          <a:pPr marL="0" lvl="0" indent="0" algn="l" defTabSz="622300">
            <a:lnSpc>
              <a:spcPct val="90000"/>
            </a:lnSpc>
            <a:spcBef>
              <a:spcPct val="0"/>
            </a:spcBef>
            <a:spcAft>
              <a:spcPct val="35000"/>
            </a:spcAft>
            <a:buNone/>
          </a:pPr>
          <a:r>
            <a:rPr lang="en-GB" sz="1400" kern="1200"/>
            <a:t>The feedback from the lecturers was really helpful, I have changed the way I have worded my tasks, this was helpful to make my work sound more educational. Also, my referencing work I have made better by adding where exactly I have received my information. If I were to do this task again, I would look at more peer-reviewd sources about this topic and add them into my work </a:t>
          </a:r>
          <a:endParaRPr lang="en-US" sz="1400" kern="1200"/>
        </a:p>
      </dsp:txBody>
      <dsp:txXfrm>
        <a:off x="2157197" y="3110106"/>
        <a:ext cx="4566310" cy="22762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BCE37A-037E-4484-9D78-6542EBBD3F74}">
      <dsp:nvSpPr>
        <dsp:cNvPr id="0" name=""/>
        <dsp:cNvSpPr/>
      </dsp:nvSpPr>
      <dsp:spPr>
        <a:xfrm>
          <a:off x="0" y="886078"/>
          <a:ext cx="6949440" cy="17902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4145DF-4433-48B4-B821-9C82CE974AFB}">
      <dsp:nvSpPr>
        <dsp:cNvPr id="0" name=""/>
        <dsp:cNvSpPr/>
      </dsp:nvSpPr>
      <dsp:spPr>
        <a:xfrm>
          <a:off x="541547" y="1288883"/>
          <a:ext cx="984632" cy="9846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548DD9-001D-475C-8984-528AA93001AA}">
      <dsp:nvSpPr>
        <dsp:cNvPr id="0" name=""/>
        <dsp:cNvSpPr/>
      </dsp:nvSpPr>
      <dsp:spPr>
        <a:xfrm>
          <a:off x="2067728" y="886078"/>
          <a:ext cx="4881711" cy="1790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67" tIns="189467" rIns="189467" bIns="189467" numCol="1" spcCol="1270" anchor="ctr" anchorCtr="0">
          <a:noAutofit/>
        </a:bodyPr>
        <a:lstStyle/>
        <a:p>
          <a:pPr marL="0" lvl="0" indent="0" algn="l" defTabSz="622300">
            <a:lnSpc>
              <a:spcPct val="90000"/>
            </a:lnSpc>
            <a:spcBef>
              <a:spcPct val="0"/>
            </a:spcBef>
            <a:spcAft>
              <a:spcPct val="35000"/>
            </a:spcAft>
            <a:buNone/>
          </a:pPr>
          <a:r>
            <a:rPr lang="en-GB" sz="1400" kern="1200"/>
            <a:t>Upon reflection on this task I feel as I did better in this when compared to the 500-written task. For this I ensured that I compared different articles that I found to ensure that I get the better one that fitted my topic. I have never been very confident when presenting verbally but in this task, I felt as though  I was clear and gave my best understanding of my topic. </a:t>
          </a:r>
          <a:endParaRPr lang="en-US" sz="1400" kern="1200"/>
        </a:p>
      </dsp:txBody>
      <dsp:txXfrm>
        <a:off x="2067728" y="886078"/>
        <a:ext cx="4881711" cy="1790241"/>
      </dsp:txXfrm>
    </dsp:sp>
    <dsp:sp modelId="{AF5A6C98-B09C-4709-A4A3-9BC126D55B4A}">
      <dsp:nvSpPr>
        <dsp:cNvPr id="0" name=""/>
        <dsp:cNvSpPr/>
      </dsp:nvSpPr>
      <dsp:spPr>
        <a:xfrm>
          <a:off x="0" y="3110317"/>
          <a:ext cx="6949440" cy="179024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4453CB-921E-4870-A2CC-DC7E93EB97B1}">
      <dsp:nvSpPr>
        <dsp:cNvPr id="0" name=""/>
        <dsp:cNvSpPr/>
      </dsp:nvSpPr>
      <dsp:spPr>
        <a:xfrm>
          <a:off x="541547" y="3513122"/>
          <a:ext cx="984632" cy="98463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B2808B-A716-4280-806D-56218978EDB7}">
      <dsp:nvSpPr>
        <dsp:cNvPr id="0" name=""/>
        <dsp:cNvSpPr/>
      </dsp:nvSpPr>
      <dsp:spPr>
        <a:xfrm>
          <a:off x="2067728" y="3110317"/>
          <a:ext cx="4881711" cy="17902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9467" tIns="189467" rIns="189467" bIns="189467" numCol="1" spcCol="1270" anchor="ctr" anchorCtr="0">
          <a:noAutofit/>
        </a:bodyPr>
        <a:lstStyle/>
        <a:p>
          <a:pPr marL="0" lvl="0" indent="0" algn="l" defTabSz="622300">
            <a:lnSpc>
              <a:spcPct val="90000"/>
            </a:lnSpc>
            <a:spcBef>
              <a:spcPct val="0"/>
            </a:spcBef>
            <a:spcAft>
              <a:spcPct val="35000"/>
            </a:spcAft>
            <a:buNone/>
          </a:pPr>
          <a:r>
            <a:rPr lang="en-GB" sz="1400" kern="1200"/>
            <a:t>After the feedback I havent changed my recording, but if I were to do this again, I would start off by saying my name and student id number, and when theres a refrence in my script to say it out load instead of keeping it only in my script. </a:t>
          </a:r>
          <a:endParaRPr lang="en-US" sz="1400" kern="1200"/>
        </a:p>
      </dsp:txBody>
      <dsp:txXfrm>
        <a:off x="2067728" y="3110317"/>
        <a:ext cx="4881711" cy="179024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5/15/2026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87218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5/15/2026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070236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5/15/2026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54031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5/15/2026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959528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5/15/2026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961625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5/15/2026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067274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5/15/2026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503960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5/15/2026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626438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5/15/2026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173579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5/15/2026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650951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5/15/2026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514320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5/15/2026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6059854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health.harvard.edu/staying-healthy/exercising-to-relax" TargetMode="External"/><Relationship Id="rId7" Type="http://schemas.openxmlformats.org/officeDocument/2006/relationships/hyperlink" Target="https://iris.who.int/server/api/core/bitstreams/f3885485-e7eb-4504-8026-edd9bb53a6ee/content" TargetMode="External"/><Relationship Id="rId2" Type="http://schemas.openxmlformats.org/officeDocument/2006/relationships/hyperlink" Target="https://www.bhf.org.uk/what-we-do/our-research/research-successes/physical-activity-and-heart-health" TargetMode="External"/><Relationship Id="rId1" Type="http://schemas.openxmlformats.org/officeDocument/2006/relationships/slideLayout" Target="../slideLayouts/slideLayout2.xml"/><Relationship Id="rId6" Type="http://schemas.openxmlformats.org/officeDocument/2006/relationships/hyperlink" Target="https://pubmed.ncbi.nlm.nih.gov/30418471/" TargetMode="External"/><Relationship Id="rId5" Type="http://schemas.openxmlformats.org/officeDocument/2006/relationships/hyperlink" Target="https://www.nhs.uk/live-well/exercise/exercise-health-benefits/" TargetMode="External"/><Relationship Id="rId4" Type="http://schemas.openxmlformats.org/officeDocument/2006/relationships/hyperlink" Target="https://www.mayoclinic.org/healthy-lifestyle/stress-management/in-depth/exercise-and-stress/art-20044469"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journals.lww.com/acsm-csmr/abstract/2010/11000/early_sport_specialization__roots,_effectiveness,.14.aspx" TargetMode="External"/><Relationship Id="rId2" Type="http://schemas.openxmlformats.org/officeDocument/2006/relationships/hyperlink" Target="https://link.springer.com/article/10.1007/s12178-023-09851-1" TargetMode="External"/><Relationship Id="rId1" Type="http://schemas.openxmlformats.org/officeDocument/2006/relationships/slideLayout" Target="../slideLayouts/slideLayout2.xml"/><Relationship Id="rId5" Type="http://schemas.openxmlformats.org/officeDocument/2006/relationships/hyperlink" Target="https://www.sciencedirect.com/science/article/pii/S2059775421003138" TargetMode="External"/><Relationship Id="rId4" Type="http://schemas.openxmlformats.org/officeDocument/2006/relationships/hyperlink" Target="https://www.sciencedirect.com/science/article/pii/S1440244019302245?casa_token=oRKHO9JSJ5oAAAAA:0pJDzS5Oq5qE2IN80G-GUjWHa5o0AnLreBLlZPYFWeg5km7zStuPsG-n1zdLjnd4SL0d2QTy7K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A875D55-4A80-43E9-38F6-27E366493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7014AA-D933-D88D-8E40-1BDF1258770B}"/>
              </a:ext>
            </a:extLst>
          </p:cNvPr>
          <p:cNvPicPr>
            <a:picLocks noChangeAspect="1"/>
          </p:cNvPicPr>
          <p:nvPr/>
        </p:nvPicPr>
        <p:blipFill>
          <a:blip r:embed="rId2">
            <a:alphaModFix amt="60000"/>
          </a:blip>
          <a:srcRect t="5940" r="-2" b="4058"/>
          <a:stretch>
            <a:fillRect/>
          </a:stretch>
        </p:blipFill>
        <p:spPr>
          <a:xfrm>
            <a:off x="1" y="1"/>
            <a:ext cx="12192000" cy="6857999"/>
          </a:xfrm>
          <a:prstGeom prst="rect">
            <a:avLst/>
          </a:prstGeom>
        </p:spPr>
      </p:pic>
      <p:sp>
        <p:nvSpPr>
          <p:cNvPr id="2" name="Title 1"/>
          <p:cNvSpPr>
            <a:spLocks noGrp="1"/>
          </p:cNvSpPr>
          <p:nvPr>
            <p:ph type="ctrTitle"/>
          </p:nvPr>
        </p:nvSpPr>
        <p:spPr>
          <a:xfrm>
            <a:off x="2301923" y="1482602"/>
            <a:ext cx="7588155" cy="2236264"/>
          </a:xfrm>
        </p:spPr>
        <p:txBody>
          <a:bodyPr>
            <a:normAutofit/>
          </a:bodyPr>
          <a:lstStyle/>
          <a:p>
            <a:r>
              <a:rPr lang="en-GB" sz="5400">
                <a:solidFill>
                  <a:srgbClr val="FFFFFF"/>
                </a:solidFill>
              </a:rPr>
              <a:t>E-portfolio </a:t>
            </a:r>
          </a:p>
        </p:txBody>
      </p:sp>
      <p:sp>
        <p:nvSpPr>
          <p:cNvPr id="3" name="Subtitle 2"/>
          <p:cNvSpPr>
            <a:spLocks noGrp="1"/>
          </p:cNvSpPr>
          <p:nvPr>
            <p:ph type="subTitle" idx="1"/>
          </p:nvPr>
        </p:nvSpPr>
        <p:spPr>
          <a:xfrm>
            <a:off x="2301923" y="3746313"/>
            <a:ext cx="7588155" cy="2021308"/>
          </a:xfrm>
        </p:spPr>
        <p:txBody>
          <a:bodyPr vert="horz" lIns="91440" tIns="45720" rIns="91440" bIns="45720" rtlCol="0" anchor="t">
            <a:normAutofit lnSpcReduction="10000"/>
          </a:bodyPr>
          <a:lstStyle/>
          <a:p>
            <a:r>
              <a:rPr lang="en-GB" sz="2500" b="1">
                <a:solidFill>
                  <a:srgbClr val="FFFFFF"/>
                </a:solidFill>
              </a:rPr>
              <a:t>BMSH4200C</a:t>
            </a:r>
            <a:br>
              <a:rPr lang="en-GB" sz="2500" b="1"/>
            </a:br>
            <a:r>
              <a:rPr lang="en-GB" sz="2500" b="1">
                <a:solidFill>
                  <a:srgbClr val="FFFFFF"/>
                </a:solidFill>
              </a:rPr>
              <a:t>2501695</a:t>
            </a:r>
            <a:br>
              <a:rPr lang="en-GB" sz="2500" b="1"/>
            </a:br>
            <a:r>
              <a:rPr lang="en-GB" sz="2500" b="1">
                <a:solidFill>
                  <a:srgbClr val="FFFFFF"/>
                </a:solidFill>
              </a:rPr>
              <a:t>GA36a </a:t>
            </a:r>
          </a:p>
          <a:p>
            <a:r>
              <a:rPr lang="en-GB" sz="2500" b="1"/>
              <a:t>15/5/26</a:t>
            </a:r>
          </a:p>
          <a:p>
            <a:endParaRPr lang="en-GB" sz="4900" b="1"/>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999"/>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75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75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75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75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8C43B-DC49-CC60-8B99-8DE9B30B85F8}"/>
              </a:ext>
            </a:extLst>
          </p:cNvPr>
          <p:cNvSpPr>
            <a:spLocks noGrp="1"/>
          </p:cNvSpPr>
          <p:nvPr>
            <p:ph type="title"/>
          </p:nvPr>
        </p:nvSpPr>
        <p:spPr/>
        <p:txBody>
          <a:bodyPr/>
          <a:lstStyle/>
          <a:p>
            <a:r>
              <a:rPr lang="en-GB" b="0">
                <a:ea typeface="+mj-lt"/>
                <a:cs typeface="+mj-lt"/>
              </a:rPr>
              <a:t>Acknowledgment of the use of AI</a:t>
            </a:r>
            <a:endParaRPr lang="en-US"/>
          </a:p>
        </p:txBody>
      </p:sp>
      <p:sp>
        <p:nvSpPr>
          <p:cNvPr id="3" name="Content Placeholder 2">
            <a:extLst>
              <a:ext uri="{FF2B5EF4-FFF2-40B4-BE49-F238E27FC236}">
                <a16:creationId xmlns:a16="http://schemas.microsoft.com/office/drawing/2014/main" id="{71702103-1F4C-36EE-C52A-6DD12BEAE37A}"/>
              </a:ext>
            </a:extLst>
          </p:cNvPr>
          <p:cNvSpPr>
            <a:spLocks noGrp="1"/>
          </p:cNvSpPr>
          <p:nvPr>
            <p:ph idx="1"/>
          </p:nvPr>
        </p:nvSpPr>
        <p:spPr/>
        <p:txBody>
          <a:bodyPr vert="horz" lIns="91440" tIns="45720" rIns="91440" bIns="45720" rtlCol="0" anchor="t">
            <a:normAutofit/>
          </a:bodyPr>
          <a:lstStyle/>
          <a:p>
            <a:pPr marL="0" indent="0">
              <a:buNone/>
            </a:pPr>
            <a:endParaRPr lang="en-GB" sz="800"/>
          </a:p>
          <a:p>
            <a:endParaRPr lang="en-GB"/>
          </a:p>
          <a:p>
            <a:endParaRPr lang="en-GB"/>
          </a:p>
          <a:p>
            <a:endParaRPr lang="en-GB"/>
          </a:p>
        </p:txBody>
      </p:sp>
      <p:graphicFrame>
        <p:nvGraphicFramePr>
          <p:cNvPr id="4" name="Table 3">
            <a:extLst>
              <a:ext uri="{FF2B5EF4-FFF2-40B4-BE49-F238E27FC236}">
                <a16:creationId xmlns:a16="http://schemas.microsoft.com/office/drawing/2014/main" id="{4843250B-94B2-B18C-ACE0-AEB5B656D355}"/>
              </a:ext>
            </a:extLst>
          </p:cNvPr>
          <p:cNvGraphicFramePr>
            <a:graphicFrameLocks noGrp="1"/>
          </p:cNvGraphicFramePr>
          <p:nvPr>
            <p:extLst>
              <p:ext uri="{D42A27DB-BD31-4B8C-83A1-F6EECF244321}">
                <p14:modId xmlns:p14="http://schemas.microsoft.com/office/powerpoint/2010/main" val="3447528930"/>
              </p:ext>
            </p:extLst>
          </p:nvPr>
        </p:nvGraphicFramePr>
        <p:xfrm>
          <a:off x="1636366" y="1495750"/>
          <a:ext cx="8168640" cy="4394200"/>
        </p:xfrm>
        <a:graphic>
          <a:graphicData uri="http://schemas.openxmlformats.org/drawingml/2006/table">
            <a:tbl>
              <a:tblPr firstRow="1" bandRow="1">
                <a:tableStyleId>{5C22544A-7EE6-4342-B048-85BDC9FD1C3A}</a:tableStyleId>
              </a:tblPr>
              <a:tblGrid>
                <a:gridCol w="2042160">
                  <a:extLst>
                    <a:ext uri="{9D8B030D-6E8A-4147-A177-3AD203B41FA5}">
                      <a16:colId xmlns:a16="http://schemas.microsoft.com/office/drawing/2014/main" val="1008864438"/>
                    </a:ext>
                  </a:extLst>
                </a:gridCol>
                <a:gridCol w="2042160">
                  <a:extLst>
                    <a:ext uri="{9D8B030D-6E8A-4147-A177-3AD203B41FA5}">
                      <a16:colId xmlns:a16="http://schemas.microsoft.com/office/drawing/2014/main" val="1989106972"/>
                    </a:ext>
                  </a:extLst>
                </a:gridCol>
                <a:gridCol w="2042160">
                  <a:extLst>
                    <a:ext uri="{9D8B030D-6E8A-4147-A177-3AD203B41FA5}">
                      <a16:colId xmlns:a16="http://schemas.microsoft.com/office/drawing/2014/main" val="17751822"/>
                    </a:ext>
                  </a:extLst>
                </a:gridCol>
                <a:gridCol w="2042160">
                  <a:extLst>
                    <a:ext uri="{9D8B030D-6E8A-4147-A177-3AD203B41FA5}">
                      <a16:colId xmlns:a16="http://schemas.microsoft.com/office/drawing/2014/main" val="3029759737"/>
                    </a:ext>
                  </a:extLst>
                </a:gridCol>
              </a:tblGrid>
              <a:tr h="370840">
                <a:tc>
                  <a:txBody>
                    <a:bodyPr/>
                    <a:lstStyle/>
                    <a:p>
                      <a:r>
                        <a:rPr lang="en-GB"/>
                        <a:t>AI tool </a:t>
                      </a:r>
                    </a:p>
                  </a:txBody>
                  <a:tcPr/>
                </a:tc>
                <a:tc>
                  <a:txBody>
                    <a:bodyPr/>
                    <a:lstStyle/>
                    <a:p>
                      <a:r>
                        <a:rPr lang="en-GB"/>
                        <a:t>Date </a:t>
                      </a:r>
                    </a:p>
                  </a:txBody>
                  <a:tcPr/>
                </a:tc>
                <a:tc>
                  <a:txBody>
                    <a:bodyPr/>
                    <a:lstStyle/>
                    <a:p>
                      <a:r>
                        <a:rPr lang="en-GB"/>
                        <a:t>Why </a:t>
                      </a:r>
                    </a:p>
                  </a:txBody>
                  <a:tcPr/>
                </a:tc>
                <a:tc>
                  <a:txBody>
                    <a:bodyPr/>
                    <a:lstStyle/>
                    <a:p>
                      <a:r>
                        <a:rPr lang="en-GB"/>
                        <a:t>Example </a:t>
                      </a:r>
                    </a:p>
                  </a:txBody>
                  <a:tcPr/>
                </a:tc>
                <a:extLst>
                  <a:ext uri="{0D108BD9-81ED-4DB2-BD59-A6C34878D82A}">
                    <a16:rowId xmlns:a16="http://schemas.microsoft.com/office/drawing/2014/main" val="591528654"/>
                  </a:ext>
                </a:extLst>
              </a:tr>
              <a:tr h="370840">
                <a:tc>
                  <a:txBody>
                    <a:bodyPr/>
                    <a:lstStyle/>
                    <a:p>
                      <a:r>
                        <a:rPr lang="en-GB"/>
                        <a:t>Grammarly </a:t>
                      </a:r>
                    </a:p>
                  </a:txBody>
                  <a:tcPr/>
                </a:tc>
                <a:tc>
                  <a:txBody>
                    <a:bodyPr/>
                    <a:lstStyle/>
                    <a:p>
                      <a:r>
                        <a:rPr lang="en-GB"/>
                        <a:t>20/10/25 </a:t>
                      </a:r>
                    </a:p>
                  </a:txBody>
                  <a:tcPr/>
                </a:tc>
                <a:tc>
                  <a:txBody>
                    <a:bodyPr/>
                    <a:lstStyle/>
                    <a:p>
                      <a:r>
                        <a:rPr lang="en-GB"/>
                        <a:t>Grammar and spelling </a:t>
                      </a:r>
                    </a:p>
                  </a:txBody>
                  <a:tcPr/>
                </a:tc>
                <a:tc>
                  <a:txBody>
                    <a:bodyPr/>
                    <a:lstStyle/>
                    <a:p>
                      <a:r>
                        <a:rPr lang="en-GB"/>
                        <a:t>Check my grammar for the 500 written </a:t>
                      </a:r>
                    </a:p>
                  </a:txBody>
                  <a:tcPr/>
                </a:tc>
                <a:extLst>
                  <a:ext uri="{0D108BD9-81ED-4DB2-BD59-A6C34878D82A}">
                    <a16:rowId xmlns:a16="http://schemas.microsoft.com/office/drawing/2014/main" val="4241737217"/>
                  </a:ext>
                </a:extLst>
              </a:tr>
              <a:tr h="370840">
                <a:tc>
                  <a:txBody>
                    <a:bodyPr/>
                    <a:lstStyle/>
                    <a:p>
                      <a:r>
                        <a:rPr lang="en-GB"/>
                        <a:t>ChatGPT</a:t>
                      </a:r>
                    </a:p>
                  </a:txBody>
                  <a:tcPr/>
                </a:tc>
                <a:tc>
                  <a:txBody>
                    <a:bodyPr/>
                    <a:lstStyle/>
                    <a:p>
                      <a:r>
                        <a:rPr lang="en-GB"/>
                        <a:t>29/1/26</a:t>
                      </a:r>
                    </a:p>
                  </a:txBody>
                  <a:tcPr/>
                </a:tc>
                <a:tc>
                  <a:txBody>
                    <a:bodyPr/>
                    <a:lstStyle/>
                    <a:p>
                      <a:r>
                        <a:rPr lang="en-GB"/>
                        <a:t>Ideas </a:t>
                      </a:r>
                    </a:p>
                  </a:txBody>
                  <a:tcPr/>
                </a:tc>
                <a:tc>
                  <a:txBody>
                    <a:bodyPr/>
                    <a:lstStyle/>
                    <a:p>
                      <a:r>
                        <a:rPr lang="en-GB"/>
                        <a:t>Some ideas for the audio recording </a:t>
                      </a:r>
                    </a:p>
                  </a:txBody>
                  <a:tcPr/>
                </a:tc>
                <a:extLst>
                  <a:ext uri="{0D108BD9-81ED-4DB2-BD59-A6C34878D82A}">
                    <a16:rowId xmlns:a16="http://schemas.microsoft.com/office/drawing/2014/main" val="1041956299"/>
                  </a:ext>
                </a:extLst>
              </a:tr>
              <a:tr h="370840">
                <a:tc>
                  <a:txBody>
                    <a:bodyPr/>
                    <a:lstStyle/>
                    <a:p>
                      <a:r>
                        <a:rPr lang="en-GB" err="1"/>
                        <a:t>Microso</a:t>
                      </a:r>
                      <a:r>
                        <a:rPr lang="en-GB"/>
                        <a:t>ft Copilot </a:t>
                      </a:r>
                    </a:p>
                  </a:txBody>
                  <a:tcPr/>
                </a:tc>
                <a:tc>
                  <a:txBody>
                    <a:bodyPr/>
                    <a:lstStyle/>
                    <a:p>
                      <a:r>
                        <a:rPr lang="en-GB"/>
                        <a:t>12/5/26 </a:t>
                      </a:r>
                    </a:p>
                  </a:txBody>
                  <a:tcPr/>
                </a:tc>
                <a:tc>
                  <a:txBody>
                    <a:bodyPr/>
                    <a:lstStyle/>
                    <a:p>
                      <a:r>
                        <a:rPr lang="en-GB"/>
                        <a:t>Research support </a:t>
                      </a:r>
                    </a:p>
                  </a:txBody>
                  <a:tcPr/>
                </a:tc>
                <a:tc>
                  <a:txBody>
                    <a:bodyPr/>
                    <a:lstStyle/>
                    <a:p>
                      <a:r>
                        <a:rPr lang="en-GB"/>
                        <a:t>Summarised information from notes </a:t>
                      </a:r>
                    </a:p>
                  </a:txBody>
                  <a:tcPr/>
                </a:tc>
                <a:extLst>
                  <a:ext uri="{0D108BD9-81ED-4DB2-BD59-A6C34878D82A}">
                    <a16:rowId xmlns:a16="http://schemas.microsoft.com/office/drawing/2014/main" val="4112754981"/>
                  </a:ext>
                </a:extLst>
              </a:tr>
              <a:tr h="370840">
                <a:tc>
                  <a:txBody>
                    <a:bodyPr/>
                    <a:lstStyle/>
                    <a:p>
                      <a:r>
                        <a:rPr lang="en-GB" err="1"/>
                        <a:t>Pexels</a:t>
                      </a:r>
                      <a:r>
                        <a:rPr lang="en-GB"/>
                        <a:t> </a:t>
                      </a:r>
                    </a:p>
                  </a:txBody>
                  <a:tcPr/>
                </a:tc>
                <a:tc>
                  <a:txBody>
                    <a:bodyPr/>
                    <a:lstStyle/>
                    <a:p>
                      <a:r>
                        <a:rPr lang="en-GB"/>
                        <a:t>13/5/26</a:t>
                      </a:r>
                    </a:p>
                  </a:txBody>
                  <a:tcPr/>
                </a:tc>
                <a:tc>
                  <a:txBody>
                    <a:bodyPr/>
                    <a:lstStyle/>
                    <a:p>
                      <a:r>
                        <a:rPr lang="en-GB"/>
                        <a:t>Pictures </a:t>
                      </a:r>
                    </a:p>
                  </a:txBody>
                  <a:tcPr/>
                </a:tc>
                <a:tc>
                  <a:txBody>
                    <a:bodyPr/>
                    <a:lstStyle/>
                    <a:p>
                      <a:r>
                        <a:rPr lang="en-GB"/>
                        <a:t>Used for pictures in slides </a:t>
                      </a:r>
                    </a:p>
                  </a:txBody>
                  <a:tcPr/>
                </a:tc>
                <a:extLst>
                  <a:ext uri="{0D108BD9-81ED-4DB2-BD59-A6C34878D82A}">
                    <a16:rowId xmlns:a16="http://schemas.microsoft.com/office/drawing/2014/main" val="2641549307"/>
                  </a:ext>
                </a:extLst>
              </a:tr>
              <a:tr h="370840">
                <a:tc>
                  <a:txBody>
                    <a:bodyPr/>
                    <a:lstStyle/>
                    <a:p>
                      <a:r>
                        <a:rPr lang="en-GB"/>
                        <a:t>Grammarly</a:t>
                      </a:r>
                    </a:p>
                  </a:txBody>
                  <a:tcPr/>
                </a:tc>
                <a:tc>
                  <a:txBody>
                    <a:bodyPr/>
                    <a:lstStyle/>
                    <a:p>
                      <a:r>
                        <a:rPr lang="en-GB"/>
                        <a:t>14/5/26</a:t>
                      </a:r>
                    </a:p>
                  </a:txBody>
                  <a:tcPr/>
                </a:tc>
                <a:tc>
                  <a:txBody>
                    <a:bodyPr/>
                    <a:lstStyle/>
                    <a:p>
                      <a:r>
                        <a:rPr lang="en-GB"/>
                        <a:t>Spelling </a:t>
                      </a:r>
                    </a:p>
                  </a:txBody>
                  <a:tcPr/>
                </a:tc>
                <a:tc>
                  <a:txBody>
                    <a:bodyPr/>
                    <a:lstStyle/>
                    <a:p>
                      <a:r>
                        <a:rPr lang="en-GB"/>
                        <a:t>Checked for spelling </a:t>
                      </a:r>
                    </a:p>
                  </a:txBody>
                  <a:tcPr/>
                </a:tc>
                <a:extLst>
                  <a:ext uri="{0D108BD9-81ED-4DB2-BD59-A6C34878D82A}">
                    <a16:rowId xmlns:a16="http://schemas.microsoft.com/office/drawing/2014/main" val="2018700984"/>
                  </a:ext>
                </a:extLst>
              </a:tr>
            </a:tbl>
          </a:graphicData>
        </a:graphic>
      </p:graphicFrame>
    </p:spTree>
    <p:extLst>
      <p:ext uri="{BB962C8B-B14F-4D97-AF65-F5344CB8AC3E}">
        <p14:creationId xmlns:p14="http://schemas.microsoft.com/office/powerpoint/2010/main" val="256421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22589732-40CB-F8AF-72BF-389444D2CC96}"/>
              </a:ext>
            </a:extLst>
          </p:cNvPr>
          <p:cNvSpPr>
            <a:spLocks noGrp="1"/>
          </p:cNvSpPr>
          <p:nvPr>
            <p:ph type="title"/>
          </p:nvPr>
        </p:nvSpPr>
        <p:spPr>
          <a:xfrm>
            <a:off x="614679" y="548639"/>
            <a:ext cx="3977640" cy="5719640"/>
          </a:xfrm>
        </p:spPr>
        <p:txBody>
          <a:bodyPr anchor="t">
            <a:normAutofit/>
          </a:bodyPr>
          <a:lstStyle/>
          <a:p>
            <a:r>
              <a:rPr lang="en-GB" b="0">
                <a:highlight>
                  <a:srgbClr val="FFFFFF"/>
                </a:highlight>
                <a:latin typeface="Aptos Display"/>
              </a:rPr>
              <a:t>The impact of Regular Exercise: Physical and mental aspects </a:t>
            </a:r>
          </a:p>
        </p:txBody>
      </p:sp>
      <p:sp>
        <p:nvSpPr>
          <p:cNvPr id="5" name="Content Placeholder 4">
            <a:extLst>
              <a:ext uri="{FF2B5EF4-FFF2-40B4-BE49-F238E27FC236}">
                <a16:creationId xmlns:a16="http://schemas.microsoft.com/office/drawing/2014/main" id="{18B0E856-C1D0-7E13-392E-E22454A7B8B9}"/>
              </a:ext>
            </a:extLst>
          </p:cNvPr>
          <p:cNvSpPr>
            <a:spLocks noGrp="1"/>
          </p:cNvSpPr>
          <p:nvPr>
            <p:ph idx="1"/>
          </p:nvPr>
        </p:nvSpPr>
        <p:spPr>
          <a:xfrm>
            <a:off x="5387542" y="548639"/>
            <a:ext cx="6189780" cy="5861304"/>
          </a:xfrm>
        </p:spPr>
        <p:txBody>
          <a:bodyPr vert="horz" lIns="91440" tIns="45720" rIns="91440" bIns="45720" rtlCol="0" anchor="t">
            <a:normAutofit/>
          </a:bodyPr>
          <a:lstStyle/>
          <a:p>
            <a:pPr>
              <a:lnSpc>
                <a:spcPct val="110000"/>
              </a:lnSpc>
              <a:buNone/>
            </a:pPr>
            <a:r>
              <a:rPr lang="en-GB" sz="1600">
                <a:highlight>
                  <a:srgbClr val="FFFFFF"/>
                </a:highlight>
                <a:latin typeface="Aptos"/>
              </a:rPr>
              <a:t>Regular exercise has impacts on both the physical and mental health on any individual. It is recognised as one of the best ways to improve health and quality of life. It benefits both the body and mind, including physical strength, disease prevention, emotional wellbeing, and cognitive performance. </a:t>
            </a:r>
          </a:p>
          <a:p>
            <a:pPr>
              <a:lnSpc>
                <a:spcPct val="110000"/>
              </a:lnSpc>
              <a:buNone/>
            </a:pPr>
            <a:r>
              <a:rPr lang="en-GB" sz="1600">
                <a:highlight>
                  <a:srgbClr val="FFFFFF"/>
                </a:highlight>
                <a:latin typeface="Aptos"/>
              </a:rPr>
              <a:t>Exercise strengthens the cardiovascular, skeletal, and muscular systems. The World Health Organisation (2020) says that all adults should at least be encouraged to do at least 150 minutes of moderate-intensity aerobic activity each week to keep optimal health. Regular physical activity can help to better heart and lung efficiency, helps to reduce blood pressure, and improves circulation (NHS, 2023). These can help to prevent illnesses such as heart disease, type 2 diabetes, obesity, and stroke. </a:t>
            </a:r>
            <a:endParaRPr lang="en-GB" sz="1600"/>
          </a:p>
          <a:p>
            <a:pPr>
              <a:lnSpc>
                <a:spcPct val="110000"/>
              </a:lnSpc>
              <a:buNone/>
            </a:pPr>
            <a:r>
              <a:rPr lang="en-GB" sz="1600">
                <a:highlight>
                  <a:srgbClr val="FFFFFF"/>
                </a:highlight>
                <a:latin typeface="Aptos"/>
              </a:rPr>
              <a:t>Weight-bearing exercises include walking, running, or resistance training increases bone density and muscle mass, reduces the risk of osteoporosis and age-related muscle loss (Harvard health,2022). Exercise can assist in maintaining a healthy weight, improved immune function, and enhancing overall performance. </a:t>
            </a:r>
          </a:p>
          <a:p>
            <a:pPr marL="0" indent="0">
              <a:lnSpc>
                <a:spcPct val="110000"/>
              </a:lnSpc>
              <a:buNone/>
            </a:pPr>
            <a:endParaRPr lang="en-GB" sz="1600"/>
          </a:p>
        </p:txBody>
      </p:sp>
    </p:spTree>
    <p:extLst>
      <p:ext uri="{BB962C8B-B14F-4D97-AF65-F5344CB8AC3E}">
        <p14:creationId xmlns:p14="http://schemas.microsoft.com/office/powerpoint/2010/main" val="36641811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381A21-88B0-FB21-F886-2A62981038AE}"/>
              </a:ext>
            </a:extLst>
          </p:cNvPr>
          <p:cNvSpPr>
            <a:spLocks noGrp="1"/>
          </p:cNvSpPr>
          <p:nvPr>
            <p:ph idx="1"/>
          </p:nvPr>
        </p:nvSpPr>
        <p:spPr>
          <a:xfrm>
            <a:off x="612647" y="469289"/>
            <a:ext cx="6035041" cy="5840071"/>
          </a:xfrm>
        </p:spPr>
        <p:txBody>
          <a:bodyPr vert="horz" lIns="91440" tIns="45720" rIns="91440" bIns="45720" rtlCol="0" anchor="t">
            <a:noAutofit/>
          </a:bodyPr>
          <a:lstStyle/>
          <a:p>
            <a:pPr>
              <a:lnSpc>
                <a:spcPct val="110000"/>
              </a:lnSpc>
              <a:buNone/>
            </a:pPr>
            <a:r>
              <a:rPr lang="en-GB" sz="1800">
                <a:highlight>
                  <a:srgbClr val="FFFFFF"/>
                </a:highlight>
                <a:latin typeface="Aptos"/>
              </a:rPr>
              <a:t>Exercise also has effects on mental health. Physical activity helps to release endorphins which is known as the ‘feel good hormones’ which are known to help reduce the feelings of stress and anxiety (Mayo clinic, 2023). Regular exercise has shown to improve sleep patterns, and with one's self-esteem. Studies are showing that people who exercise regularly are less likely to experience depression and anxiety disorders (Piercy</a:t>
            </a:r>
            <a:r>
              <a:rPr lang="en-GB" sz="1800" i="1">
                <a:highlight>
                  <a:srgbClr val="FFFFFF"/>
                </a:highlight>
                <a:latin typeface="Aptos"/>
              </a:rPr>
              <a:t> et al</a:t>
            </a:r>
            <a:r>
              <a:rPr lang="en-GB" sz="1800">
                <a:highlight>
                  <a:srgbClr val="FFFFFF"/>
                </a:highlight>
                <a:latin typeface="Aptos"/>
              </a:rPr>
              <a:t>, 2018) </a:t>
            </a:r>
          </a:p>
          <a:p>
            <a:pPr>
              <a:lnSpc>
                <a:spcPct val="110000"/>
              </a:lnSpc>
              <a:buNone/>
            </a:pPr>
            <a:r>
              <a:rPr lang="en-GB" sz="1800">
                <a:highlight>
                  <a:srgbClr val="FFFFFF"/>
                </a:highlight>
                <a:latin typeface="Aptos"/>
              </a:rPr>
              <a:t>Any aerobic activity, promote better oxygen flow to the brain, which can help improve memory and concentration. Exercise helps to stimulate the production of neurotrophic factors, which helps the growth and repair of the brain cells, which is s process that is linked to improve mood and help reduce the feeling of depression (</a:t>
            </a:r>
            <a:r>
              <a:rPr lang="en-GB" sz="1800" err="1">
                <a:highlight>
                  <a:srgbClr val="FFFFFF"/>
                </a:highlight>
                <a:latin typeface="Aptos"/>
              </a:rPr>
              <a:t>HelpGuide</a:t>
            </a:r>
            <a:r>
              <a:rPr lang="en-GB" sz="1800">
                <a:highlight>
                  <a:srgbClr val="FFFFFF"/>
                </a:highlight>
                <a:latin typeface="Aptos"/>
              </a:rPr>
              <a:t>, 2024). Exercises that include socialising, that includes team sports or groups of fitness classes can also help to reduce feelings of loneliness and isolation because it enhances social connection. </a:t>
            </a:r>
          </a:p>
          <a:p>
            <a:pPr marL="0" indent="0">
              <a:lnSpc>
                <a:spcPct val="110000"/>
              </a:lnSpc>
              <a:buNone/>
            </a:pPr>
            <a:endParaRPr lang="en-GB" sz="1500"/>
          </a:p>
        </p:txBody>
      </p:sp>
      <p:pic>
        <p:nvPicPr>
          <p:cNvPr id="4" name="Picture 3" descr="A group of people exercising with dumbbells&#10;&#10;AI-generated content may be incorrect.">
            <a:extLst>
              <a:ext uri="{FF2B5EF4-FFF2-40B4-BE49-F238E27FC236}">
                <a16:creationId xmlns:a16="http://schemas.microsoft.com/office/drawing/2014/main" id="{250D5212-93D5-D518-3EEF-A7DF52470304}"/>
              </a:ext>
            </a:extLst>
          </p:cNvPr>
          <p:cNvPicPr>
            <a:picLocks noChangeAspect="1"/>
          </p:cNvPicPr>
          <p:nvPr/>
        </p:nvPicPr>
        <p:blipFill>
          <a:blip r:embed="rId2"/>
          <a:srcRect t="5543"/>
          <a:stretch>
            <a:fillRect/>
          </a:stretch>
        </p:blipFill>
        <p:spPr>
          <a:xfrm>
            <a:off x="7345680" y="10"/>
            <a:ext cx="4846320" cy="6857990"/>
          </a:xfrm>
          <a:prstGeom prst="rect">
            <a:avLst/>
          </a:prstGeom>
        </p:spPr>
      </p:pic>
    </p:spTree>
    <p:extLst>
      <p:ext uri="{BB962C8B-B14F-4D97-AF65-F5344CB8AC3E}">
        <p14:creationId xmlns:p14="http://schemas.microsoft.com/office/powerpoint/2010/main" val="32509566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ox(in)">
                                      <p:cBhvr>
                                        <p:cTn id="1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holding a water bottle to a person&amp;#39;s head&#10;&#10;AI-generated content may be incorrect.">
            <a:extLst>
              <a:ext uri="{FF2B5EF4-FFF2-40B4-BE49-F238E27FC236}">
                <a16:creationId xmlns:a16="http://schemas.microsoft.com/office/drawing/2014/main" id="{9E5CC262-303C-D2CB-8A42-C3D30C7E1362}"/>
              </a:ext>
            </a:extLst>
          </p:cNvPr>
          <p:cNvPicPr>
            <a:picLocks noChangeAspect="1"/>
          </p:cNvPicPr>
          <p:nvPr/>
        </p:nvPicPr>
        <p:blipFill>
          <a:blip r:embed="rId2"/>
          <a:srcRect l="28033" r="24353"/>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0921947F-A4A7-F842-DADF-2B6E67BBB215}"/>
              </a:ext>
            </a:extLst>
          </p:cNvPr>
          <p:cNvSpPr>
            <a:spLocks noGrp="1"/>
          </p:cNvSpPr>
          <p:nvPr>
            <p:ph idx="1"/>
          </p:nvPr>
        </p:nvSpPr>
        <p:spPr>
          <a:xfrm>
            <a:off x="5159101" y="199503"/>
            <a:ext cx="6700914" cy="6109857"/>
          </a:xfrm>
        </p:spPr>
        <p:txBody>
          <a:bodyPr vert="horz" lIns="91440" tIns="45720" rIns="91440" bIns="45720" rtlCol="0" anchor="t">
            <a:noAutofit/>
          </a:bodyPr>
          <a:lstStyle/>
          <a:p>
            <a:pPr>
              <a:lnSpc>
                <a:spcPct val="110000"/>
              </a:lnSpc>
              <a:buNone/>
            </a:pPr>
            <a:r>
              <a:rPr lang="en-GB" sz="1600">
                <a:highlight>
                  <a:srgbClr val="FFFFFF"/>
                </a:highlight>
                <a:latin typeface="Aptos"/>
              </a:rPr>
              <a:t>Better physical health often leads to better mental wellbeing can increase in energy, reduce stress and fatigue and a stronger sense of self-confidence and motivation, A better mental health and help to encourage people to stay consistent with their exercise routine which helps create a positive loop. The British Heart Foundation say people who exercise regularly, say they have a higher life satisfaction and resilience to stress (British Heart Foundation, 2023). </a:t>
            </a:r>
          </a:p>
          <a:p>
            <a:pPr>
              <a:lnSpc>
                <a:spcPct val="110000"/>
              </a:lnSpc>
              <a:buNone/>
            </a:pPr>
            <a:r>
              <a:rPr lang="en-GB" sz="1600">
                <a:highlight>
                  <a:srgbClr val="FFFFFF"/>
                </a:highlight>
                <a:latin typeface="Aptos"/>
              </a:rPr>
              <a:t>Furthermore, Harvard Health (2022) says the physiological benefits such as reduced inflammation and balanced hormones levels </a:t>
            </a:r>
            <a:r>
              <a:rPr lang="en-GB" sz="1600">
                <a:highlight>
                  <a:srgbClr val="FFFFFF"/>
                </a:highlight>
                <a:latin typeface="helvetica"/>
                <a:cs typeface="helvetica"/>
              </a:rPr>
              <a:t>are also other areas that improve due to better physical health.</a:t>
            </a:r>
            <a:r>
              <a:rPr lang="en-GB" sz="1600">
                <a:highlight>
                  <a:srgbClr val="FFFFFF"/>
                </a:highlight>
                <a:latin typeface="Aptos"/>
              </a:rPr>
              <a:t> Exercise helps to reduce the stress hormone and cortisol and supports the regulation of serotonin and dopamine, which can be critical to mood balance. </a:t>
            </a:r>
          </a:p>
          <a:p>
            <a:pPr>
              <a:lnSpc>
                <a:spcPct val="110000"/>
              </a:lnSpc>
              <a:buNone/>
            </a:pPr>
            <a:endParaRPr lang="en-GB" sz="1600">
              <a:highlight>
                <a:srgbClr val="FFFFFF"/>
              </a:highlight>
              <a:latin typeface="Aptos"/>
            </a:endParaRPr>
          </a:p>
          <a:p>
            <a:pPr>
              <a:lnSpc>
                <a:spcPct val="110000"/>
              </a:lnSpc>
              <a:buNone/>
            </a:pPr>
            <a:r>
              <a:rPr lang="en-GB" sz="1600">
                <a:highlight>
                  <a:srgbClr val="FFFFFF"/>
                </a:highlight>
                <a:latin typeface="Aptos"/>
              </a:rPr>
              <a:t>In summary, regular exercise is important for maintaining physical and mental wellbeing. It strengthens the body and protects against chronic diseases, reduces stress, enhances mood, and boosting cognitive function. The connection between exercise and mental health are interconnected, a strong and healthy body supports a healthy mind, while a positive mental wellbeing encourages people to live an active lifestyle. </a:t>
            </a:r>
          </a:p>
          <a:p>
            <a:pPr marL="0" indent="0">
              <a:lnSpc>
                <a:spcPct val="110000"/>
              </a:lnSpc>
              <a:buNone/>
            </a:pPr>
            <a:endParaRPr lang="en-GB" sz="1100"/>
          </a:p>
        </p:txBody>
      </p:sp>
    </p:spTree>
    <p:extLst>
      <p:ext uri="{BB962C8B-B14F-4D97-AF65-F5344CB8AC3E}">
        <p14:creationId xmlns:p14="http://schemas.microsoft.com/office/powerpoint/2010/main" val="10048693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4"/>
                                        </p:tgtEl>
                                        <p:attrNameLst>
                                          <p:attrName>fillcolor</p:attrName>
                                        </p:attrNameLst>
                                      </p:cBhvr>
                                      <p:to>
                                        <a:schemeClr val="accent2"/>
                                      </p:to>
                                    </p:animClr>
                                    <p:set>
                                      <p:cBhvr>
                                        <p:cTn id="7" dur="2000" fill="hold"/>
                                        <p:tgtEl>
                                          <p:spTgt spid="4"/>
                                        </p:tgtEl>
                                        <p:attrNameLst>
                                          <p:attrName>fill.type</p:attrName>
                                        </p:attrNameLst>
                                      </p:cBhvr>
                                      <p:to>
                                        <p:strVal val="solid"/>
                                      </p:to>
                                    </p:set>
                                    <p:set>
                                      <p:cBhvr>
                                        <p:cTn id="8" dur="2000" fill="hold"/>
                                        <p:tgtEl>
                                          <p:spTgt spid="4"/>
                                        </p:tgtEl>
                                        <p:attrNameLst>
                                          <p:attrName>fill.on</p:attrName>
                                        </p:attrNameLst>
                                      </p:cBhvr>
                                      <p:to>
                                        <p:strVal val="true"/>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979E5B-40C1-42B1-B0F3-40A6CC23DAF3}"/>
              </a:ext>
            </a:extLst>
          </p:cNvPr>
          <p:cNvSpPr>
            <a:spLocks noGrp="1"/>
          </p:cNvSpPr>
          <p:nvPr>
            <p:ph type="title"/>
          </p:nvPr>
        </p:nvSpPr>
        <p:spPr>
          <a:xfrm>
            <a:off x="612649" y="548638"/>
            <a:ext cx="3493008" cy="5788152"/>
          </a:xfrm>
        </p:spPr>
        <p:txBody>
          <a:bodyPr anchor="ctr">
            <a:normAutofit/>
          </a:bodyPr>
          <a:lstStyle/>
          <a:p>
            <a:r>
              <a:rPr lang="en-GB" sz="4000"/>
              <a:t>Reflection on the 500 written task </a:t>
            </a:r>
          </a:p>
        </p:txBody>
      </p:sp>
      <p:graphicFrame>
        <p:nvGraphicFramePr>
          <p:cNvPr id="5" name="Content Placeholder 2">
            <a:extLst>
              <a:ext uri="{FF2B5EF4-FFF2-40B4-BE49-F238E27FC236}">
                <a16:creationId xmlns:a16="http://schemas.microsoft.com/office/drawing/2014/main" id="{A320D009-061A-8A81-FA5F-71C332624B92}"/>
              </a:ext>
            </a:extLst>
          </p:cNvPr>
          <p:cNvGraphicFramePr>
            <a:graphicFrameLocks noGrp="1"/>
          </p:cNvGraphicFramePr>
          <p:nvPr>
            <p:ph idx="1"/>
            <p:extLst>
              <p:ext uri="{D42A27DB-BD31-4B8C-83A1-F6EECF244321}">
                <p14:modId xmlns:p14="http://schemas.microsoft.com/office/powerpoint/2010/main" val="850924084"/>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27164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303A2-49F2-4EA7-7205-90FEC993E67F}"/>
              </a:ext>
            </a:extLst>
          </p:cNvPr>
          <p:cNvSpPr>
            <a:spLocks noGrp="1"/>
          </p:cNvSpPr>
          <p:nvPr>
            <p:ph type="title"/>
          </p:nvPr>
        </p:nvSpPr>
        <p:spPr/>
        <p:txBody>
          <a:bodyPr/>
          <a:lstStyle/>
          <a:p>
            <a:r>
              <a:rPr lang="en-GB" b="0">
                <a:ea typeface="+mj-lt"/>
                <a:cs typeface="+mj-lt"/>
              </a:rPr>
              <a:t>Audio recording using Teams</a:t>
            </a:r>
            <a:endParaRPr lang="en-US"/>
          </a:p>
        </p:txBody>
      </p:sp>
      <p:sp>
        <p:nvSpPr>
          <p:cNvPr id="3" name="Content Placeholder 2">
            <a:extLst>
              <a:ext uri="{FF2B5EF4-FFF2-40B4-BE49-F238E27FC236}">
                <a16:creationId xmlns:a16="http://schemas.microsoft.com/office/drawing/2014/main" id="{55894940-BC22-AB62-8E41-62DB85D8C867}"/>
              </a:ext>
            </a:extLst>
          </p:cNvPr>
          <p:cNvSpPr>
            <a:spLocks noGrp="1"/>
          </p:cNvSpPr>
          <p:nvPr>
            <p:ph idx="1"/>
          </p:nvPr>
        </p:nvSpPr>
        <p:spPr/>
        <p:txBody>
          <a:bodyPr vert="horz" lIns="91440" tIns="45720" rIns="91440" bIns="45720" rtlCol="0" anchor="t">
            <a:normAutofit/>
          </a:bodyPr>
          <a:lstStyle/>
          <a:p>
            <a:pPr marL="0" indent="0">
              <a:buNone/>
            </a:pPr>
            <a:endParaRPr lang="en-GB"/>
          </a:p>
          <a:p>
            <a:endParaRPr lang="en-GB"/>
          </a:p>
          <a:p>
            <a:pPr marL="0" indent="0">
              <a:buNone/>
            </a:pPr>
            <a:endParaRPr lang="en-GB"/>
          </a:p>
        </p:txBody>
      </p:sp>
      <p:pic>
        <p:nvPicPr>
          <p:cNvPr id="4" name="Meeting with Steff Bowdler (2501695)-20260227_133032-Meeting Recording (1)">
            <a:hlinkClick r:id="" action="ppaction://media"/>
            <a:extLst>
              <a:ext uri="{FF2B5EF4-FFF2-40B4-BE49-F238E27FC236}">
                <a16:creationId xmlns:a16="http://schemas.microsoft.com/office/drawing/2014/main" id="{71567999-5571-9F3E-A62F-3BADD288E18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50556" y="2119007"/>
            <a:ext cx="6046924" cy="3394515"/>
          </a:xfrm>
          <a:prstGeom prst="rect">
            <a:avLst/>
          </a:prstGeom>
        </p:spPr>
      </p:pic>
      <p:pic>
        <p:nvPicPr>
          <p:cNvPr id="5" name="Picture 4" descr="A group of kids standing on a podium with ribbons&#10;&#10;AI-generated content may be incorrect.">
            <a:extLst>
              <a:ext uri="{FF2B5EF4-FFF2-40B4-BE49-F238E27FC236}">
                <a16:creationId xmlns:a16="http://schemas.microsoft.com/office/drawing/2014/main" id="{727D38FC-0FE4-FCF0-A2A1-00BD799E9445}"/>
              </a:ext>
            </a:extLst>
          </p:cNvPr>
          <p:cNvPicPr>
            <a:picLocks noChangeAspect="1"/>
          </p:cNvPicPr>
          <p:nvPr/>
        </p:nvPicPr>
        <p:blipFill>
          <a:blip r:embed="rId5"/>
          <a:stretch>
            <a:fillRect/>
          </a:stretch>
        </p:blipFill>
        <p:spPr>
          <a:xfrm>
            <a:off x="6570635" y="2118101"/>
            <a:ext cx="5159644" cy="3396712"/>
          </a:xfrm>
          <a:prstGeom prst="rect">
            <a:avLst/>
          </a:prstGeom>
        </p:spPr>
      </p:pic>
    </p:spTree>
    <p:extLst>
      <p:ext uri="{BB962C8B-B14F-4D97-AF65-F5344CB8AC3E}">
        <p14:creationId xmlns:p14="http://schemas.microsoft.com/office/powerpoint/2010/main" val="38420682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p:cTn id="17" fill="hold" display="0">
                  <p:stCondLst>
                    <p:cond delay="indefinite"/>
                  </p:stCondLst>
                </p:cTn>
                <p:tgtEl>
                  <p:spTgt spid="4"/>
                </p:tgtEl>
              </p:cMediaNode>
            </p:video>
            <p:seq concurrent="1" nextAc="seek">
              <p:cTn id="18" restart="whenNotActive" fill="hold" evtFilter="cancelBubble" nodeType="interactiveSeq">
                <p:stCondLst>
                  <p:cond evt="onClick" delay="0">
                    <p:tgtEl>
                      <p:spTgt spid="4"/>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4"/>
                                        </p:tgtEl>
                                      </p:cBhvr>
                                    </p:cmd>
                                  </p:childTnLst>
                                </p:cTn>
                              </p:par>
                            </p:childTnLst>
                          </p:cTn>
                        </p:par>
                      </p:childTnLst>
                    </p:cTn>
                  </p:par>
                </p:childTnLst>
              </p:cTn>
              <p:nextCondLst>
                <p:cond evt="onClick" delay="0">
                  <p:tgtEl>
                    <p:spTgt spid="4"/>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B99FB-4939-BDA0-76C6-CED5239D063A}"/>
              </a:ext>
            </a:extLst>
          </p:cNvPr>
          <p:cNvSpPr>
            <a:spLocks noGrp="1"/>
          </p:cNvSpPr>
          <p:nvPr>
            <p:ph type="title"/>
          </p:nvPr>
        </p:nvSpPr>
        <p:spPr>
          <a:xfrm>
            <a:off x="612649" y="548638"/>
            <a:ext cx="3493008" cy="5788152"/>
          </a:xfrm>
        </p:spPr>
        <p:txBody>
          <a:bodyPr anchor="ctr">
            <a:normAutofit/>
          </a:bodyPr>
          <a:lstStyle/>
          <a:p>
            <a:r>
              <a:rPr lang="en-GB" sz="4000"/>
              <a:t>Reflection on the audio task </a:t>
            </a:r>
          </a:p>
        </p:txBody>
      </p:sp>
      <p:graphicFrame>
        <p:nvGraphicFramePr>
          <p:cNvPr id="5" name="Content Placeholder 2">
            <a:extLst>
              <a:ext uri="{FF2B5EF4-FFF2-40B4-BE49-F238E27FC236}">
                <a16:creationId xmlns:a16="http://schemas.microsoft.com/office/drawing/2014/main" id="{E48D08FB-0FC0-CA8F-BFF2-25DE1F22CC86}"/>
              </a:ext>
            </a:extLst>
          </p:cNvPr>
          <p:cNvGraphicFramePr>
            <a:graphicFrameLocks noGrp="1"/>
          </p:cNvGraphicFramePr>
          <p:nvPr>
            <p:ph idx="1"/>
            <p:extLst>
              <p:ext uri="{D42A27DB-BD31-4B8C-83A1-F6EECF244321}">
                <p14:modId xmlns:p14="http://schemas.microsoft.com/office/powerpoint/2010/main" val="4125693071"/>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262510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3C31F-D3A5-A997-D11E-5B7877EABE69}"/>
              </a:ext>
            </a:extLst>
          </p:cNvPr>
          <p:cNvSpPr>
            <a:spLocks noGrp="1"/>
          </p:cNvSpPr>
          <p:nvPr>
            <p:ph type="title"/>
          </p:nvPr>
        </p:nvSpPr>
        <p:spPr>
          <a:xfrm>
            <a:off x="225961" y="383984"/>
            <a:ext cx="6035040" cy="665574"/>
          </a:xfrm>
        </p:spPr>
        <p:txBody>
          <a:bodyPr anchor="b">
            <a:normAutofit/>
          </a:bodyPr>
          <a:lstStyle/>
          <a:p>
            <a:r>
              <a:rPr lang="en-GB"/>
              <a:t>Reflection on module </a:t>
            </a:r>
          </a:p>
        </p:txBody>
      </p:sp>
      <p:sp>
        <p:nvSpPr>
          <p:cNvPr id="3" name="Content Placeholder 2">
            <a:extLst>
              <a:ext uri="{FF2B5EF4-FFF2-40B4-BE49-F238E27FC236}">
                <a16:creationId xmlns:a16="http://schemas.microsoft.com/office/drawing/2014/main" id="{43FDB918-FCB2-2A7B-B580-A75C335582CE}"/>
              </a:ext>
            </a:extLst>
          </p:cNvPr>
          <p:cNvSpPr>
            <a:spLocks noGrp="1"/>
          </p:cNvSpPr>
          <p:nvPr>
            <p:ph idx="1"/>
          </p:nvPr>
        </p:nvSpPr>
        <p:spPr>
          <a:xfrm>
            <a:off x="-1503" y="2246967"/>
            <a:ext cx="6990384" cy="2356423"/>
          </a:xfrm>
        </p:spPr>
        <p:txBody>
          <a:bodyPr vert="horz" lIns="91440" tIns="45720" rIns="91440" bIns="45720" rtlCol="0" anchor="t">
            <a:noAutofit/>
          </a:bodyPr>
          <a:lstStyle/>
          <a:p>
            <a:pPr>
              <a:lnSpc>
                <a:spcPct val="110000"/>
              </a:lnSpc>
              <a:buNone/>
            </a:pPr>
            <a:r>
              <a:rPr lang="en-GB" sz="1600">
                <a:ea typeface="+mn-lt"/>
                <a:cs typeface="+mn-lt"/>
              </a:rPr>
              <a:t>    Looking back, I found the Academic Skills module positive and rewarding. It helped me build important skills like writing, referencing, research, time management, and critical thinking. I did face some challenges, but with practice, feedback, and determination, I managed to overcome them. The biggest change for me was gaining more confidence and becoming a more independent and organised learner. I am sure the abilities and knowledge from this module will help me in my future studies and career.</a:t>
            </a:r>
            <a:endParaRPr lang="en-US" sz="1600"/>
          </a:p>
          <a:p>
            <a:pPr>
              <a:lnSpc>
                <a:spcPct val="110000"/>
              </a:lnSpc>
              <a:buNone/>
            </a:pPr>
            <a:endParaRPr lang="en-GB" sz="1600"/>
          </a:p>
          <a:p>
            <a:pPr>
              <a:lnSpc>
                <a:spcPct val="110000"/>
              </a:lnSpc>
              <a:buNone/>
            </a:pPr>
            <a:r>
              <a:rPr lang="en-GB" sz="1600">
                <a:ea typeface="+mn-lt"/>
                <a:cs typeface="+mn-lt"/>
              </a:rPr>
              <a:t>     </a:t>
            </a:r>
            <a:endParaRPr lang="en-GB" sz="1600"/>
          </a:p>
          <a:p>
            <a:pPr marL="0" indent="0">
              <a:lnSpc>
                <a:spcPct val="110000"/>
              </a:lnSpc>
              <a:buNone/>
            </a:pPr>
            <a:endParaRPr lang="en-GB" sz="1300"/>
          </a:p>
        </p:txBody>
      </p:sp>
      <p:pic>
        <p:nvPicPr>
          <p:cNvPr id="13" name="Picture 12">
            <a:extLst>
              <a:ext uri="{FF2B5EF4-FFF2-40B4-BE49-F238E27FC236}">
                <a16:creationId xmlns:a16="http://schemas.microsoft.com/office/drawing/2014/main" id="{1294EE48-61DD-6927-F93A-6FEF059C0F82}"/>
              </a:ext>
            </a:extLst>
          </p:cNvPr>
          <p:cNvPicPr>
            <a:picLocks noChangeAspect="1"/>
          </p:cNvPicPr>
          <p:nvPr/>
        </p:nvPicPr>
        <p:blipFill>
          <a:blip r:embed="rId2"/>
          <a:srcRect l="47331" r="15404" b="6250"/>
          <a:stretch>
            <a:fillRect/>
          </a:stretch>
        </p:blipFill>
        <p:spPr>
          <a:xfrm>
            <a:off x="7345680" y="10"/>
            <a:ext cx="4846320" cy="6857990"/>
          </a:xfrm>
          <a:prstGeom prst="rect">
            <a:avLst/>
          </a:prstGeom>
        </p:spPr>
      </p:pic>
    </p:spTree>
    <p:extLst>
      <p:ext uri="{BB962C8B-B14F-4D97-AF65-F5344CB8AC3E}">
        <p14:creationId xmlns:p14="http://schemas.microsoft.com/office/powerpoint/2010/main" val="25841697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55B6C-A563-36AC-8929-31494542EEE2}"/>
              </a:ext>
            </a:extLst>
          </p:cNvPr>
          <p:cNvSpPr>
            <a:spLocks noGrp="1"/>
          </p:cNvSpPr>
          <p:nvPr>
            <p:ph type="title"/>
          </p:nvPr>
        </p:nvSpPr>
        <p:spPr>
          <a:xfrm>
            <a:off x="612648" y="114459"/>
            <a:ext cx="6226337" cy="1606659"/>
          </a:xfrm>
        </p:spPr>
        <p:txBody>
          <a:bodyPr anchor="b">
            <a:normAutofit/>
          </a:bodyPr>
          <a:lstStyle/>
          <a:p>
            <a:r>
              <a:rPr lang="en-GB"/>
              <a:t>Reflection on module </a:t>
            </a:r>
            <a:r>
              <a:rPr lang="en-GB" sz="2000"/>
              <a:t>continued~</a:t>
            </a:r>
          </a:p>
        </p:txBody>
      </p:sp>
      <p:sp>
        <p:nvSpPr>
          <p:cNvPr id="3" name="Content Placeholder 2">
            <a:extLst>
              <a:ext uri="{FF2B5EF4-FFF2-40B4-BE49-F238E27FC236}">
                <a16:creationId xmlns:a16="http://schemas.microsoft.com/office/drawing/2014/main" id="{3F45CC79-3BA0-C05D-E7D7-08EF9908C777}"/>
              </a:ext>
            </a:extLst>
          </p:cNvPr>
          <p:cNvSpPr>
            <a:spLocks noGrp="1"/>
          </p:cNvSpPr>
          <p:nvPr>
            <p:ph idx="1"/>
          </p:nvPr>
        </p:nvSpPr>
        <p:spPr>
          <a:xfrm>
            <a:off x="612648" y="2212848"/>
            <a:ext cx="5862396" cy="4096512"/>
          </a:xfrm>
        </p:spPr>
        <p:txBody>
          <a:bodyPr vert="horz" lIns="91440" tIns="45720" rIns="91440" bIns="45720" rtlCol="0" anchor="t">
            <a:normAutofit/>
          </a:bodyPr>
          <a:lstStyle/>
          <a:p>
            <a:pPr marL="0" indent="0">
              <a:buNone/>
            </a:pPr>
            <a:r>
              <a:rPr lang="en-GB" sz="1600"/>
              <a:t>During this module, I felt that I met the learning goals by improving both academic and personal skills. I improved my academic writing and communication and also developed my research and referencing abilities. I learned how to find trustworthy academic sources and critically evaluate information and reference sources properly to avoid plagiarism. These skills have helped me better understand academic integrity and have made me more confident when working on written assignments.</a:t>
            </a:r>
            <a:endParaRPr lang="en-US" sz="1600"/>
          </a:p>
          <a:p>
            <a:pPr marL="0" indent="0">
              <a:buNone/>
            </a:pPr>
            <a:endParaRPr lang="en-GB" sz="1800"/>
          </a:p>
        </p:txBody>
      </p:sp>
      <p:pic>
        <p:nvPicPr>
          <p:cNvPr id="7" name="Graphic 6" descr="Books">
            <a:extLst>
              <a:ext uri="{FF2B5EF4-FFF2-40B4-BE49-F238E27FC236}">
                <a16:creationId xmlns:a16="http://schemas.microsoft.com/office/drawing/2014/main" id="{1DD9908A-AAA2-D337-8FE6-863C94B8ECD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91395" y="1102440"/>
            <a:ext cx="4681506" cy="4681506"/>
          </a:xfrm>
          <a:prstGeom prst="rect">
            <a:avLst/>
          </a:prstGeom>
        </p:spPr>
      </p:pic>
    </p:spTree>
    <p:extLst>
      <p:ext uri="{BB962C8B-B14F-4D97-AF65-F5344CB8AC3E}">
        <p14:creationId xmlns:p14="http://schemas.microsoft.com/office/powerpoint/2010/main" val="35015438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40A7190-01C3-EB5F-290B-2565AB617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A0368-78BC-0515-767E-68A358D07BC7}"/>
              </a:ext>
            </a:extLst>
          </p:cNvPr>
          <p:cNvSpPr>
            <a:spLocks noGrp="1"/>
          </p:cNvSpPr>
          <p:nvPr>
            <p:ph type="title"/>
          </p:nvPr>
        </p:nvSpPr>
        <p:spPr>
          <a:xfrm>
            <a:off x="5648256" y="394234"/>
            <a:ext cx="4175184" cy="753763"/>
          </a:xfrm>
        </p:spPr>
        <p:txBody>
          <a:bodyPr vert="horz" lIns="91440" tIns="45720" rIns="91440" bIns="45720" rtlCol="0" anchor="b">
            <a:normAutofit/>
          </a:bodyPr>
          <a:lstStyle/>
          <a:p>
            <a:r>
              <a:rPr lang="en-US" sz="4000"/>
              <a:t>Next steps ~ </a:t>
            </a:r>
          </a:p>
        </p:txBody>
      </p:sp>
      <p:sp>
        <p:nvSpPr>
          <p:cNvPr id="3" name="Content Placeholder 2">
            <a:extLst>
              <a:ext uri="{FF2B5EF4-FFF2-40B4-BE49-F238E27FC236}">
                <a16:creationId xmlns:a16="http://schemas.microsoft.com/office/drawing/2014/main" id="{56E33ABF-45D4-669B-010A-C870312FACC9}"/>
              </a:ext>
            </a:extLst>
          </p:cNvPr>
          <p:cNvSpPr>
            <a:spLocks noGrp="1"/>
          </p:cNvSpPr>
          <p:nvPr>
            <p:ph sz="half" idx="1"/>
          </p:nvPr>
        </p:nvSpPr>
        <p:spPr>
          <a:xfrm>
            <a:off x="6849374" y="3950901"/>
            <a:ext cx="3640347" cy="1449238"/>
          </a:xfrm>
        </p:spPr>
        <p:txBody>
          <a:bodyPr vert="horz" lIns="91440" tIns="45720" rIns="91440" bIns="45720" rtlCol="0" anchor="t">
            <a:normAutofit/>
          </a:bodyPr>
          <a:lstStyle/>
          <a:p>
            <a:pPr marL="0" indent="0">
              <a:buNone/>
            </a:pPr>
            <a:r>
              <a:rPr lang="en-US" sz="1800"/>
              <a:t>  </a:t>
            </a:r>
          </a:p>
        </p:txBody>
      </p:sp>
      <p:pic>
        <p:nvPicPr>
          <p:cNvPr id="7" name="Content Placeholder 6" descr="A person standing in front of a large screen&#10;&#10;AI-generated content may be incorrect.">
            <a:extLst>
              <a:ext uri="{FF2B5EF4-FFF2-40B4-BE49-F238E27FC236}">
                <a16:creationId xmlns:a16="http://schemas.microsoft.com/office/drawing/2014/main" id="{E9D0BC45-AEF0-24F8-CA5A-47BBCC54A0D9}"/>
              </a:ext>
            </a:extLst>
          </p:cNvPr>
          <p:cNvPicPr>
            <a:picLocks noGrp="1" noChangeAspect="1"/>
          </p:cNvPicPr>
          <p:nvPr>
            <p:ph sz="half" idx="2"/>
          </p:nvPr>
        </p:nvPicPr>
        <p:blipFill>
          <a:blip r:embed="rId2"/>
          <a:stretch>
            <a:fillRect/>
          </a:stretch>
        </p:blipFill>
        <p:spPr>
          <a:xfrm>
            <a:off x="622427" y="398377"/>
            <a:ext cx="4550654" cy="6067539"/>
          </a:xfrm>
          <a:prstGeom prst="rect">
            <a:avLst/>
          </a:prstGeom>
        </p:spPr>
      </p:pic>
      <p:sp>
        <p:nvSpPr>
          <p:cNvPr id="8" name="TextBox 7">
            <a:extLst>
              <a:ext uri="{FF2B5EF4-FFF2-40B4-BE49-F238E27FC236}">
                <a16:creationId xmlns:a16="http://schemas.microsoft.com/office/drawing/2014/main" id="{753F1A5E-ABAC-A8CC-4E14-6B7A7023A336}"/>
              </a:ext>
            </a:extLst>
          </p:cNvPr>
          <p:cNvSpPr txBox="1"/>
          <p:nvPr/>
        </p:nvSpPr>
        <p:spPr>
          <a:xfrm>
            <a:off x="5750698" y="1510284"/>
            <a:ext cx="6079862" cy="50149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28836E09-6EC1-1D63-F13B-B77C80BD3D29}"/>
              </a:ext>
            </a:extLst>
          </p:cNvPr>
          <p:cNvSpPr txBox="1"/>
          <p:nvPr/>
        </p:nvSpPr>
        <p:spPr>
          <a:xfrm>
            <a:off x="5658491" y="1374745"/>
            <a:ext cx="6307607"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Attending the student conference it has helped with my understanding and gave me an insight of higher academic standards. </a:t>
            </a:r>
          </a:p>
          <a:p>
            <a:r>
              <a:rPr lang="en-GB"/>
              <a:t>Hearing the level 6 presentation on their chosen topic helped me to understand how students use their evidence, analysis, and communication to real-world issues and present their findings professionally. </a:t>
            </a:r>
          </a:p>
          <a:p>
            <a:endParaRPr lang="en-GB"/>
          </a:p>
          <a:p>
            <a:r>
              <a:rPr lang="en-GB"/>
              <a:t>This experience has helped to inspire me to think about topics I may want to research in the future and has motivated me to keep improving my academic skills. If I were to do my own project, I would choose a topic that I relate to and I am passionate about so that I can stay engaged. Over the summer, I could prepare for future research by improving my </a:t>
            </a:r>
            <a:r>
              <a:rPr lang="en-GB" err="1"/>
              <a:t>refrencing</a:t>
            </a:r>
            <a:r>
              <a:rPr lang="en-GB"/>
              <a:t> skills further and practicing time management to help me become a more independent learner </a:t>
            </a:r>
          </a:p>
          <a:p>
            <a:endParaRPr lang="en-GB"/>
          </a:p>
        </p:txBody>
      </p:sp>
    </p:spTree>
    <p:extLst>
      <p:ext uri="{BB962C8B-B14F-4D97-AF65-F5344CB8AC3E}">
        <p14:creationId xmlns:p14="http://schemas.microsoft.com/office/powerpoint/2010/main" val="18903286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A7CFA-E22A-8B88-B698-AF76C34ADA8D}"/>
              </a:ext>
            </a:extLst>
          </p:cNvPr>
          <p:cNvSpPr>
            <a:spLocks noGrp="1"/>
          </p:cNvSpPr>
          <p:nvPr>
            <p:ph type="title"/>
          </p:nvPr>
        </p:nvSpPr>
        <p:spPr/>
        <p:txBody>
          <a:bodyPr/>
          <a:lstStyle/>
          <a:p>
            <a:r>
              <a:rPr lang="en-GB" dirty="0" err="1"/>
              <a:t>Refrence</a:t>
            </a:r>
            <a:r>
              <a:rPr lang="en-GB" dirty="0"/>
              <a:t> list </a:t>
            </a:r>
          </a:p>
        </p:txBody>
      </p:sp>
      <p:sp>
        <p:nvSpPr>
          <p:cNvPr id="3" name="Content Placeholder 2">
            <a:extLst>
              <a:ext uri="{FF2B5EF4-FFF2-40B4-BE49-F238E27FC236}">
                <a16:creationId xmlns:a16="http://schemas.microsoft.com/office/drawing/2014/main" id="{9FF8A079-0CD4-F631-9A57-528913A810B2}"/>
              </a:ext>
            </a:extLst>
          </p:cNvPr>
          <p:cNvSpPr>
            <a:spLocks noGrp="1"/>
          </p:cNvSpPr>
          <p:nvPr>
            <p:ph idx="1"/>
          </p:nvPr>
        </p:nvSpPr>
        <p:spPr>
          <a:xfrm>
            <a:off x="612647" y="1306100"/>
            <a:ext cx="10653579" cy="5401319"/>
          </a:xfrm>
        </p:spPr>
        <p:txBody>
          <a:bodyPr vert="horz" lIns="91440" tIns="45720" rIns="91440" bIns="45720" rtlCol="0" anchor="t">
            <a:normAutofit/>
          </a:bodyPr>
          <a:lstStyle/>
          <a:p>
            <a:pPr marL="0" indent="0">
              <a:buNone/>
            </a:pPr>
            <a:r>
              <a:rPr lang="en-GB" u="sng" dirty="0"/>
              <a:t>500 word assessment </a:t>
            </a:r>
          </a:p>
          <a:p>
            <a:r>
              <a:rPr lang="en-GB" sz="1600">
                <a:highlight>
                  <a:srgbClr val="FFFFFF"/>
                </a:highlight>
                <a:latin typeface="Aptos"/>
              </a:rPr>
              <a:t>British Heart foundation, (2023). </a:t>
            </a:r>
            <a:r>
              <a:rPr lang="en-GB" sz="1600" i="1">
                <a:highlight>
                  <a:srgbClr val="FFFFFF"/>
                </a:highlight>
                <a:latin typeface="Aptos"/>
              </a:rPr>
              <a:t>The benefits of being active. </a:t>
            </a:r>
            <a:r>
              <a:rPr lang="en-GB" sz="1600" dirty="0">
                <a:highlight>
                  <a:srgbClr val="FFFFFF"/>
                </a:highlight>
                <a:latin typeface="Aptos"/>
              </a:rPr>
              <a:t> </a:t>
            </a:r>
            <a:r>
              <a:rPr lang="en-GB" sz="1600" i="1" dirty="0">
                <a:highlight>
                  <a:srgbClr val="FFFFFF"/>
                </a:highlight>
                <a:latin typeface="Aptos"/>
              </a:rPr>
              <a:t>  </a:t>
            </a:r>
            <a:r>
              <a:rPr lang="en-GB" sz="1600" u="sng" dirty="0">
                <a:highlight>
                  <a:srgbClr val="FFFFFF"/>
                </a:highlight>
                <a:latin typeface="Aptos"/>
                <a:hlinkClick r:id="rId2"/>
              </a:rPr>
              <a:t>https://www.bhf.org.uk/what-we-do/our-research/research-successes/physical-activity-and-heart-health</a:t>
            </a:r>
            <a:r>
              <a:rPr lang="en-GB" sz="1600">
                <a:highlight>
                  <a:srgbClr val="FFFFFF"/>
                </a:highlight>
                <a:latin typeface="Aptos"/>
              </a:rPr>
              <a:t> Accessed from: Google Scholar </a:t>
            </a:r>
          </a:p>
          <a:p>
            <a:r>
              <a:rPr lang="en-GB" sz="1600">
                <a:highlight>
                  <a:srgbClr val="FFFFFF"/>
                </a:highlight>
                <a:latin typeface="Aptos"/>
              </a:rPr>
              <a:t>Harvard Health Publishing, (2024). </a:t>
            </a:r>
            <a:r>
              <a:rPr lang="en-GB" sz="1600" i="1">
                <a:highlight>
                  <a:srgbClr val="FFFFFF"/>
                </a:highlight>
                <a:latin typeface="Aptos"/>
              </a:rPr>
              <a:t>Exercising to relax. </a:t>
            </a:r>
            <a:r>
              <a:rPr lang="en-GB" sz="1600" dirty="0">
                <a:highlight>
                  <a:srgbClr val="FFFFFF"/>
                </a:highlight>
                <a:latin typeface="Aptos"/>
              </a:rPr>
              <a:t> </a:t>
            </a:r>
            <a:r>
              <a:rPr lang="en-GB" sz="1600" u="sng" dirty="0">
                <a:highlight>
                  <a:srgbClr val="FFFFFF"/>
                </a:highlight>
                <a:latin typeface="Aptos"/>
                <a:hlinkClick r:id="rId3"/>
              </a:rPr>
              <a:t>https://www.health.harvard.edu/staying-healthy/exercising-to-relax</a:t>
            </a:r>
            <a:r>
              <a:rPr lang="en-GB" sz="1600" dirty="0">
                <a:highlight>
                  <a:srgbClr val="FFFFFF"/>
                </a:highlight>
                <a:latin typeface="Aptos"/>
              </a:rPr>
              <a:t> </a:t>
            </a:r>
            <a:r>
              <a:rPr lang="en-GB" sz="1600">
                <a:highlight>
                  <a:srgbClr val="FFFFFF"/>
                </a:highlight>
                <a:latin typeface="Aptos"/>
              </a:rPr>
              <a:t>Accessed from Google Scholar </a:t>
            </a:r>
          </a:p>
          <a:p>
            <a:r>
              <a:rPr lang="en-GB" sz="1600" dirty="0" err="1">
                <a:highlight>
                  <a:srgbClr val="FFFFFF"/>
                </a:highlight>
                <a:latin typeface="Aptos"/>
              </a:rPr>
              <a:t>HelpGuide</a:t>
            </a:r>
            <a:r>
              <a:rPr lang="en-GB" sz="1600" dirty="0">
                <a:highlight>
                  <a:srgbClr val="FFFFFF"/>
                </a:highlight>
                <a:latin typeface="Aptos"/>
              </a:rPr>
              <a:t>, (2024). </a:t>
            </a:r>
            <a:r>
              <a:rPr lang="en-GB" sz="1600" i="1" dirty="0">
                <a:highlight>
                  <a:srgbClr val="FFFFFF"/>
                </a:highlight>
                <a:latin typeface="Aptos"/>
              </a:rPr>
              <a:t>Exercise and stress:  Get moving to manage stress. </a:t>
            </a:r>
            <a:r>
              <a:rPr lang="en-GB" sz="1600" dirty="0">
                <a:highlight>
                  <a:srgbClr val="FFFFFF"/>
                </a:highlight>
                <a:latin typeface="Aptos"/>
              </a:rPr>
              <a:t> </a:t>
            </a:r>
            <a:r>
              <a:rPr lang="en-GB" sz="1600" u="sng" dirty="0">
                <a:highlight>
                  <a:srgbClr val="FFFFFF"/>
                </a:highlight>
                <a:latin typeface="Aptos"/>
                <a:hlinkClick r:id="rId4"/>
              </a:rPr>
              <a:t>https://www.mayoclinic.org/healthy-lifestyle/stress-management/in-depth/exercise-and-stress/art-20044469</a:t>
            </a:r>
            <a:r>
              <a:rPr lang="en-GB" sz="1600" dirty="0">
                <a:highlight>
                  <a:srgbClr val="FFFFFF"/>
                </a:highlight>
                <a:latin typeface="Aptos"/>
              </a:rPr>
              <a:t> </a:t>
            </a:r>
            <a:r>
              <a:rPr lang="en-GB" sz="1500" dirty="0">
                <a:highlight>
                  <a:srgbClr val="FFFFFF"/>
                </a:highlight>
                <a:latin typeface="Aptos"/>
              </a:rPr>
              <a:t>Accessed from: Google Scholar </a:t>
            </a:r>
            <a:endParaRPr lang="en-GB" sz="1600" dirty="0">
              <a:highlight>
                <a:srgbClr val="FFFFFF"/>
              </a:highlight>
              <a:latin typeface="Aptos"/>
            </a:endParaRPr>
          </a:p>
          <a:p>
            <a:r>
              <a:rPr lang="en-GB" sz="1600">
                <a:highlight>
                  <a:srgbClr val="FFFFFF"/>
                </a:highlight>
                <a:latin typeface="Aptos"/>
              </a:rPr>
              <a:t>NHS, (2023). </a:t>
            </a:r>
            <a:r>
              <a:rPr lang="en-GB" sz="1600" i="1">
                <a:highlight>
                  <a:srgbClr val="FFFFFF"/>
                </a:highlight>
                <a:latin typeface="Aptos"/>
              </a:rPr>
              <a:t>Benefits of exercise. </a:t>
            </a:r>
            <a:r>
              <a:rPr lang="en-GB" sz="1600" dirty="0">
                <a:highlight>
                  <a:srgbClr val="FFFFFF"/>
                </a:highlight>
                <a:latin typeface="Aptos"/>
              </a:rPr>
              <a:t> </a:t>
            </a:r>
            <a:r>
              <a:rPr lang="en-GB" sz="1600" u="sng" dirty="0">
                <a:highlight>
                  <a:srgbClr val="FFFFFF"/>
                </a:highlight>
                <a:latin typeface="Aptos"/>
                <a:hlinkClick r:id="rId5"/>
              </a:rPr>
              <a:t>https://www.nhs.uk/live-well/exercise/exercise-health-benefits/</a:t>
            </a:r>
            <a:r>
              <a:rPr lang="en-GB" sz="1600" dirty="0">
                <a:highlight>
                  <a:srgbClr val="FFFFFF"/>
                </a:highlight>
                <a:latin typeface="Aptos"/>
              </a:rPr>
              <a:t> </a:t>
            </a:r>
            <a:r>
              <a:rPr lang="en-GB" sz="1500">
                <a:highlight>
                  <a:srgbClr val="FFFFFF"/>
                </a:highlight>
                <a:latin typeface="Aptos"/>
              </a:rPr>
              <a:t>Accessed from: Google Scholar</a:t>
            </a:r>
          </a:p>
          <a:p>
            <a:r>
              <a:rPr lang="en-GB" sz="1600">
                <a:highlight>
                  <a:srgbClr val="FFFFFF"/>
                </a:highlight>
                <a:latin typeface="Aptos"/>
              </a:rPr>
              <a:t>Piercy, K.L, et al. (2018) </a:t>
            </a:r>
            <a:r>
              <a:rPr lang="en-GB" sz="1600" i="1">
                <a:highlight>
                  <a:srgbClr val="FFFFFF"/>
                </a:highlight>
                <a:latin typeface="Aptos"/>
              </a:rPr>
              <a:t>Physical activity guidelines for Americans. </a:t>
            </a:r>
            <a:r>
              <a:rPr lang="en-GB" sz="1600" dirty="0">
                <a:highlight>
                  <a:srgbClr val="FFFFFF"/>
                </a:highlight>
                <a:latin typeface="Aptos"/>
              </a:rPr>
              <a:t> </a:t>
            </a:r>
            <a:r>
              <a:rPr lang="en-GB" sz="1600" u="sng" dirty="0">
                <a:highlight>
                  <a:srgbClr val="FFFFFF"/>
                </a:highlight>
                <a:latin typeface="Aptos"/>
                <a:hlinkClick r:id="rId6"/>
              </a:rPr>
              <a:t>https://pubmed.ncbi.nlm.nih.gov/30418471/</a:t>
            </a:r>
            <a:r>
              <a:rPr lang="en-GB" sz="1600" dirty="0">
                <a:highlight>
                  <a:srgbClr val="FFFFFF"/>
                </a:highlight>
                <a:latin typeface="Aptos"/>
              </a:rPr>
              <a:t> </a:t>
            </a:r>
            <a:r>
              <a:rPr lang="en-GB" sz="1500">
                <a:highlight>
                  <a:srgbClr val="FFFFFF"/>
                </a:highlight>
                <a:latin typeface="Aptos"/>
              </a:rPr>
              <a:t>Accessed from: Google Scholar </a:t>
            </a:r>
          </a:p>
          <a:p>
            <a:r>
              <a:rPr lang="en-GB" sz="1600" dirty="0">
                <a:highlight>
                  <a:srgbClr val="FFFFFF"/>
                </a:highlight>
                <a:latin typeface="Aptos"/>
              </a:rPr>
              <a:t>Worls Health Organisation, (2020). </a:t>
            </a:r>
            <a:r>
              <a:rPr lang="en-GB" sz="1600" i="1" dirty="0">
                <a:highlight>
                  <a:srgbClr val="FFFFFF"/>
                </a:highlight>
                <a:latin typeface="Aptos"/>
              </a:rPr>
              <a:t>Physical activity fact sheet.</a:t>
            </a:r>
            <a:r>
              <a:rPr lang="en-GB" sz="1600" dirty="0">
                <a:highlight>
                  <a:srgbClr val="FFFFFF"/>
                </a:highlight>
                <a:latin typeface="Aptos"/>
              </a:rPr>
              <a:t> </a:t>
            </a:r>
            <a:r>
              <a:rPr lang="en-GB" sz="1600" u="sng" dirty="0">
                <a:highlight>
                  <a:srgbClr val="FFFFFF"/>
                </a:highlight>
                <a:latin typeface="Aptos"/>
                <a:hlinkClick r:id="rId7"/>
              </a:rPr>
              <a:t>https://iris.who.int/server/api/core/bitstreams/f3885485-e7eb-4504-8026-edd9bb53a6ee/content</a:t>
            </a:r>
            <a:r>
              <a:rPr lang="en-GB" sz="1600" dirty="0">
                <a:highlight>
                  <a:srgbClr val="FFFFFF"/>
                </a:highlight>
                <a:latin typeface="Aptos"/>
              </a:rPr>
              <a:t> </a:t>
            </a:r>
            <a:r>
              <a:rPr lang="en-GB" sz="1500" dirty="0">
                <a:highlight>
                  <a:srgbClr val="FFFFFF"/>
                </a:highlight>
                <a:latin typeface="Aptos"/>
              </a:rPr>
              <a:t>Accessed from: Google </a:t>
            </a:r>
            <a:r>
              <a:rPr lang="en-GB" sz="1500">
                <a:highlight>
                  <a:srgbClr val="FFFFFF"/>
                </a:highlight>
                <a:latin typeface="Aptos"/>
              </a:rPr>
              <a:t>Scholar</a:t>
            </a:r>
            <a:r>
              <a:rPr lang="en-GB" sz="1500" dirty="0">
                <a:highlight>
                  <a:srgbClr val="FFFFFF"/>
                </a:highlight>
                <a:latin typeface="Aptos"/>
              </a:rPr>
              <a:t> </a:t>
            </a:r>
          </a:p>
          <a:p>
            <a:endParaRPr lang="en-GB"/>
          </a:p>
        </p:txBody>
      </p:sp>
    </p:spTree>
    <p:extLst>
      <p:ext uri="{BB962C8B-B14F-4D97-AF65-F5344CB8AC3E}">
        <p14:creationId xmlns:p14="http://schemas.microsoft.com/office/powerpoint/2010/main" val="42499872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8C979-6305-7639-E2EE-6F53F9E8A1E5}"/>
              </a:ext>
            </a:extLst>
          </p:cNvPr>
          <p:cNvSpPr>
            <a:spLocks noGrp="1"/>
          </p:cNvSpPr>
          <p:nvPr>
            <p:ph type="title"/>
          </p:nvPr>
        </p:nvSpPr>
        <p:spPr/>
        <p:txBody>
          <a:bodyPr/>
          <a:lstStyle/>
          <a:p>
            <a:r>
              <a:rPr lang="en-GB" dirty="0" err="1"/>
              <a:t>Refrence</a:t>
            </a:r>
            <a:r>
              <a:rPr lang="en-GB" dirty="0"/>
              <a:t> list </a:t>
            </a:r>
          </a:p>
        </p:txBody>
      </p:sp>
      <p:sp>
        <p:nvSpPr>
          <p:cNvPr id="3" name="Content Placeholder 2">
            <a:extLst>
              <a:ext uri="{FF2B5EF4-FFF2-40B4-BE49-F238E27FC236}">
                <a16:creationId xmlns:a16="http://schemas.microsoft.com/office/drawing/2014/main" id="{C6186D13-3686-D4CE-2C18-468FC93C9A20}"/>
              </a:ext>
            </a:extLst>
          </p:cNvPr>
          <p:cNvSpPr>
            <a:spLocks noGrp="1"/>
          </p:cNvSpPr>
          <p:nvPr>
            <p:ph idx="1"/>
          </p:nvPr>
        </p:nvSpPr>
        <p:spPr>
          <a:xfrm>
            <a:off x="612647" y="1251189"/>
            <a:ext cx="10653579" cy="5058171"/>
          </a:xfrm>
        </p:spPr>
        <p:txBody>
          <a:bodyPr vert="horz" lIns="91440" tIns="45720" rIns="91440" bIns="45720" rtlCol="0" anchor="t">
            <a:normAutofit/>
          </a:bodyPr>
          <a:lstStyle/>
          <a:p>
            <a:pPr marL="0" indent="0">
              <a:buNone/>
            </a:pPr>
            <a:r>
              <a:rPr lang="en-GB" sz="1900" u="sng"/>
              <a:t>Audio </a:t>
            </a:r>
            <a:endParaRPr lang="en-GB" sz="1900" u="sng" dirty="0"/>
          </a:p>
          <a:p>
            <a:pPr>
              <a:buNone/>
            </a:pPr>
            <a:r>
              <a:rPr lang="en-GB" sz="1600">
                <a:highlight>
                  <a:srgbClr val="FFFFFF"/>
                </a:highlight>
                <a:latin typeface="Aptos"/>
              </a:rPr>
              <a:t>Daley, M.M., Shoop, J. and Christino, M.A., (2023). Mental health in the specialized athlete. </a:t>
            </a:r>
            <a:r>
              <a:rPr lang="en-GB" sz="1600" i="1">
                <a:highlight>
                  <a:srgbClr val="FFFFFF"/>
                </a:highlight>
                <a:latin typeface="Aptos"/>
              </a:rPr>
              <a:t>Current reviews in musculoskeletal medicine</a:t>
            </a:r>
            <a:r>
              <a:rPr lang="en-GB" sz="1600">
                <a:highlight>
                  <a:srgbClr val="FFFFFF"/>
                </a:highlight>
                <a:latin typeface="Aptos"/>
              </a:rPr>
              <a:t>, </a:t>
            </a:r>
            <a:r>
              <a:rPr lang="en-GB" sz="1600" i="1">
                <a:highlight>
                  <a:srgbClr val="FFFFFF"/>
                </a:highlight>
                <a:latin typeface="Aptos"/>
              </a:rPr>
              <a:t>16</a:t>
            </a:r>
            <a:r>
              <a:rPr lang="en-GB" sz="1600">
                <a:highlight>
                  <a:srgbClr val="FFFFFF"/>
                </a:highlight>
                <a:latin typeface="Aptos"/>
              </a:rPr>
              <a:t>(9), pp.410-418.</a:t>
            </a:r>
            <a:r>
              <a:rPr lang="en-GB" sz="1600" u="sng" dirty="0">
                <a:highlight>
                  <a:srgbClr val="FFFFFF"/>
                </a:highlight>
                <a:latin typeface="Aptos"/>
                <a:hlinkClick r:id="rId2"/>
              </a:rPr>
              <a:t>https://link.springer.com/article/10.1007/s12178-023-09851-1</a:t>
            </a:r>
            <a:r>
              <a:rPr lang="en-GB" sz="1600">
                <a:highlight>
                  <a:srgbClr val="FFFFFF"/>
                </a:highlight>
                <a:latin typeface="Aptos"/>
              </a:rPr>
              <a:t> Accessed from Goggle Scholar </a:t>
            </a:r>
          </a:p>
          <a:p>
            <a:pPr>
              <a:buNone/>
            </a:pPr>
            <a:r>
              <a:rPr lang="en-GB" sz="1600">
                <a:solidFill>
                  <a:srgbClr val="222222"/>
                </a:solidFill>
                <a:highlight>
                  <a:srgbClr val="FFFFFF"/>
                </a:highlight>
                <a:latin typeface="Arial"/>
                <a:cs typeface="Arial"/>
              </a:rPr>
              <a:t>Malina, R.M., (2010).</a:t>
            </a:r>
            <a:r>
              <a:rPr lang="en-GB" sz="1600" i="1">
                <a:solidFill>
                  <a:srgbClr val="222222"/>
                </a:solidFill>
                <a:highlight>
                  <a:srgbClr val="FFFFFF"/>
                </a:highlight>
                <a:latin typeface="Arial"/>
                <a:cs typeface="Arial"/>
              </a:rPr>
              <a:t> Early sport specialization: roots, effectiveness, risks.</a:t>
            </a:r>
            <a:r>
              <a:rPr lang="en-GB" sz="1600">
                <a:solidFill>
                  <a:srgbClr val="222222"/>
                </a:solidFill>
                <a:highlight>
                  <a:srgbClr val="FFFFFF"/>
                </a:highlight>
                <a:latin typeface="Arial"/>
                <a:cs typeface="Arial"/>
              </a:rPr>
              <a:t> Current sports medicine reports, </a:t>
            </a:r>
            <a:r>
              <a:rPr lang="en-GB" sz="1600" i="1">
                <a:solidFill>
                  <a:srgbClr val="222222"/>
                </a:solidFill>
                <a:highlight>
                  <a:srgbClr val="FFFFFF"/>
                </a:highlight>
                <a:latin typeface="Arial"/>
                <a:cs typeface="Arial"/>
              </a:rPr>
              <a:t>9</a:t>
            </a:r>
            <a:r>
              <a:rPr lang="en-GB" sz="1600">
                <a:solidFill>
                  <a:srgbClr val="222222"/>
                </a:solidFill>
                <a:highlight>
                  <a:srgbClr val="FFFFFF"/>
                </a:highlight>
                <a:latin typeface="Arial"/>
                <a:cs typeface="Arial"/>
              </a:rPr>
              <a:t>(6), pp.364-371.</a:t>
            </a:r>
            <a:r>
              <a:rPr lang="en-GB" sz="1600" dirty="0">
                <a:highlight>
                  <a:srgbClr val="FFFFFF"/>
                </a:highlight>
                <a:latin typeface="Aptos"/>
              </a:rPr>
              <a:t> </a:t>
            </a:r>
            <a:r>
              <a:rPr lang="en-GB" sz="1600" u="sng" dirty="0">
                <a:highlight>
                  <a:srgbClr val="FFFFFF"/>
                </a:highlight>
                <a:latin typeface="Aptos"/>
                <a:hlinkClick r:id="rId3"/>
              </a:rPr>
              <a:t>https://journals.lww.com/acsm-csmr/abstract/2010/11000/early_sport_specialization__roots,_effectiveness,.14.aspx</a:t>
            </a:r>
            <a:r>
              <a:rPr lang="en-GB" sz="1600">
                <a:highlight>
                  <a:srgbClr val="FFFFFF"/>
                </a:highlight>
                <a:latin typeface="Aptos"/>
              </a:rPr>
              <a:t> Accessed from Google Scholar </a:t>
            </a:r>
          </a:p>
          <a:p>
            <a:pPr>
              <a:buNone/>
            </a:pPr>
            <a:r>
              <a:rPr lang="en-GB" sz="1600">
                <a:highlight>
                  <a:srgbClr val="FFFFFF"/>
                </a:highlight>
                <a:latin typeface="Aptos"/>
              </a:rPr>
              <a:t>McGowan, J., Whatman, C. and Walters, S., 2020.</a:t>
            </a:r>
            <a:r>
              <a:rPr lang="en-GB" sz="1600" i="1">
                <a:highlight>
                  <a:srgbClr val="FFFFFF"/>
                </a:highlight>
                <a:latin typeface="Aptos"/>
              </a:rPr>
              <a:t> The associations of early specialisation and sport volume with musculoskeletal injury in New Zealand children</a:t>
            </a:r>
            <a:r>
              <a:rPr lang="en-GB" sz="1600">
                <a:highlight>
                  <a:srgbClr val="FFFFFF"/>
                </a:highlight>
                <a:latin typeface="Aptos"/>
              </a:rPr>
              <a:t>.</a:t>
            </a:r>
            <a:r>
              <a:rPr lang="en-GB" sz="1600" i="1">
                <a:highlight>
                  <a:srgbClr val="FFFFFF"/>
                </a:highlight>
                <a:latin typeface="Aptos"/>
              </a:rPr>
              <a:t> Journal of Science and Medicine in Sport</a:t>
            </a:r>
            <a:r>
              <a:rPr lang="en-GB" sz="1600">
                <a:highlight>
                  <a:srgbClr val="FFFFFF"/>
                </a:highlight>
                <a:latin typeface="Aptos"/>
              </a:rPr>
              <a:t>, </a:t>
            </a:r>
            <a:r>
              <a:rPr lang="en-GB" sz="1600" i="1">
                <a:highlight>
                  <a:srgbClr val="FFFFFF"/>
                </a:highlight>
                <a:latin typeface="Aptos"/>
              </a:rPr>
              <a:t>23</a:t>
            </a:r>
            <a:r>
              <a:rPr lang="en-GB" sz="1600">
                <a:highlight>
                  <a:srgbClr val="FFFFFF"/>
                </a:highlight>
                <a:latin typeface="Aptos"/>
              </a:rPr>
              <a:t>(2), pp.139-144. </a:t>
            </a:r>
            <a:r>
              <a:rPr lang="en-GB" sz="1600" u="sng" dirty="0">
                <a:highlight>
                  <a:srgbClr val="FFFFFF"/>
                </a:highlight>
                <a:latin typeface="Aptos"/>
                <a:hlinkClick r:id="rId4"/>
              </a:rPr>
              <a:t>https://www.sciencedirect.com/science/article/pii/S1440244019302245?casa_token=oRKHO9JSJ5oAAAAA:0pJDzS5Oq5qE2IN80G-GUjWHa5o0AnLreBLlZPYFWeg5km7zStuPsG-n1zdLjnd4SL0d2QTy7KM</a:t>
            </a:r>
            <a:r>
              <a:rPr lang="en-GB" sz="1600">
                <a:highlight>
                  <a:srgbClr val="FFFFFF"/>
                </a:highlight>
                <a:latin typeface="Aptos"/>
              </a:rPr>
              <a:t> Accessed from Google Scholar </a:t>
            </a:r>
          </a:p>
          <a:p>
            <a:pPr>
              <a:buNone/>
            </a:pPr>
            <a:r>
              <a:rPr lang="en-GB" sz="1600" dirty="0" err="1">
                <a:highlight>
                  <a:srgbClr val="FFFFFF"/>
                </a:highlight>
                <a:latin typeface="Arial"/>
                <a:cs typeface="Arial"/>
              </a:rPr>
              <a:t>Puzzitiello</a:t>
            </a:r>
            <a:r>
              <a:rPr lang="en-GB" sz="1600" dirty="0">
                <a:highlight>
                  <a:srgbClr val="FFFFFF"/>
                </a:highlight>
                <a:latin typeface="Arial"/>
                <a:cs typeface="Arial"/>
              </a:rPr>
              <a:t>, R.N., Rizzo, C.F., Garvey, K.D., Matzkin, E.G. and Salzler, M.J., (2021).</a:t>
            </a:r>
            <a:r>
              <a:rPr lang="en-GB" sz="1600" i="1" dirty="0">
                <a:highlight>
                  <a:srgbClr val="FFFFFF"/>
                </a:highlight>
                <a:latin typeface="Arial"/>
                <a:cs typeface="Arial"/>
              </a:rPr>
              <a:t> Early sports specialisation and the incidence of lower extremity injuries in youth athletes.</a:t>
            </a:r>
            <a:r>
              <a:rPr lang="en-GB" sz="1600" dirty="0">
                <a:highlight>
                  <a:srgbClr val="FFFFFF"/>
                </a:highlight>
                <a:latin typeface="Arial"/>
                <a:cs typeface="Arial"/>
              </a:rPr>
              <a:t> Journal of ISAKOS, </a:t>
            </a:r>
            <a:r>
              <a:rPr lang="en-GB" sz="1600" i="1" dirty="0">
                <a:highlight>
                  <a:srgbClr val="FFFFFF"/>
                </a:highlight>
                <a:latin typeface="Arial"/>
                <a:cs typeface="Arial"/>
              </a:rPr>
              <a:t>6</a:t>
            </a:r>
            <a:r>
              <a:rPr lang="en-GB" sz="1600" dirty="0">
                <a:highlight>
                  <a:srgbClr val="FFFFFF"/>
                </a:highlight>
                <a:latin typeface="Arial"/>
                <a:cs typeface="Arial"/>
              </a:rPr>
              <a:t>(6), pp.339-343. </a:t>
            </a:r>
            <a:r>
              <a:rPr lang="en-GB" sz="1600" u="sng" dirty="0">
                <a:highlight>
                  <a:srgbClr val="FFFFFF"/>
                </a:highlight>
                <a:latin typeface="Arial"/>
                <a:cs typeface="Arial"/>
                <a:hlinkClick r:id="rId5"/>
              </a:rPr>
              <a:t>https://www.sciencedirect.com/science/article/pii/S2059775421003138</a:t>
            </a:r>
            <a:r>
              <a:rPr lang="en-GB" sz="1600" dirty="0">
                <a:highlight>
                  <a:srgbClr val="FFFFFF"/>
                </a:highlight>
                <a:latin typeface="Arial"/>
                <a:cs typeface="Arial"/>
              </a:rPr>
              <a:t> Accessed from Google Scholar </a:t>
            </a:r>
          </a:p>
          <a:p>
            <a:pPr marL="0" indent="0">
              <a:buNone/>
            </a:pPr>
            <a:endParaRPr lang="en-GB" sz="1900"/>
          </a:p>
        </p:txBody>
      </p:sp>
    </p:spTree>
    <p:extLst>
      <p:ext uri="{BB962C8B-B14F-4D97-AF65-F5344CB8AC3E}">
        <p14:creationId xmlns:p14="http://schemas.microsoft.com/office/powerpoint/2010/main" val="98499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VanillaVTI</vt:lpstr>
      <vt:lpstr>E-portfolio </vt:lpstr>
      <vt:lpstr>Acknowledgment of the use of AI</vt:lpstr>
      <vt:lpstr>The impact of Regular Exercise: Physical and mental aspects </vt:lpstr>
      <vt:lpstr>PowerPoint Presentation</vt:lpstr>
      <vt:lpstr>PowerPoint Presentation</vt:lpstr>
      <vt:lpstr>Reflection on the 500 written task </vt:lpstr>
      <vt:lpstr>Audio recording using Teams</vt:lpstr>
      <vt:lpstr>Reflection on the audio task </vt:lpstr>
      <vt:lpstr>Reflection on module </vt:lpstr>
      <vt:lpstr>Reflection on module continued~</vt:lpstr>
      <vt:lpstr>Next steps ~ </vt:lpstr>
      <vt:lpstr>Refrence list </vt:lpstr>
      <vt:lpstr>Refrence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172</cp:revision>
  <dcterms:created xsi:type="dcterms:W3CDTF">2026-02-23T09:17:51Z</dcterms:created>
  <dcterms:modified xsi:type="dcterms:W3CDTF">2026-05-15T10:56:14Z</dcterms:modified>
</cp:coreProperties>
</file>