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98" r:id="rId5"/>
    <p:sldId id="316" r:id="rId6"/>
    <p:sldId id="301" r:id="rId7"/>
    <p:sldId id="302" r:id="rId8"/>
    <p:sldId id="303" r:id="rId9"/>
    <p:sldId id="317" r:id="rId10"/>
    <p:sldId id="304" r:id="rId11"/>
    <p:sldId id="305" r:id="rId12"/>
    <p:sldId id="306" r:id="rId13"/>
    <p:sldId id="318" r:id="rId14"/>
    <p:sldId id="307" r:id="rId15"/>
    <p:sldId id="308" r:id="rId16"/>
    <p:sldId id="309" r:id="rId17"/>
    <p:sldId id="319" r:id="rId18"/>
    <p:sldId id="310" r:id="rId19"/>
    <p:sldId id="311" r:id="rId20"/>
    <p:sldId id="312" r:id="rId21"/>
    <p:sldId id="320" r:id="rId22"/>
    <p:sldId id="313" r:id="rId23"/>
    <p:sldId id="314" r:id="rId24"/>
    <p:sldId id="315" r:id="rId25"/>
    <p:sldId id="321" r:id="rId26"/>
    <p:sldId id="322" r:id="rId27"/>
    <p:sldId id="323" r:id="rId28"/>
    <p:sldId id="324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5" autoAdjust="0"/>
    <p:restoredTop sz="94619" autoAdjust="0"/>
  </p:normalViewPr>
  <p:slideViewPr>
    <p:cSldViewPr snapToGrid="0">
      <p:cViewPr varScale="1">
        <p:scale>
          <a:sx n="85" d="100"/>
          <a:sy n="85" d="100"/>
        </p:scale>
        <p:origin x="48" y="2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Roberts" userId="831782ca-6a3f-4cbd-8621-3600d0a72af9" providerId="ADAL" clId="{9667B986-4657-4510-AD5A-4677A6800F9C}"/>
    <pc:docChg chg="modSld">
      <pc:chgData name="Jessica Roberts" userId="831782ca-6a3f-4cbd-8621-3600d0a72af9" providerId="ADAL" clId="{9667B986-4657-4510-AD5A-4677A6800F9C}" dt="2022-04-14T14:39:27.043" v="3" actId="20577"/>
      <pc:docMkLst>
        <pc:docMk/>
      </pc:docMkLst>
      <pc:sldChg chg="modSp mod">
        <pc:chgData name="Jessica Roberts" userId="831782ca-6a3f-4cbd-8621-3600d0a72af9" providerId="ADAL" clId="{9667B986-4657-4510-AD5A-4677A6800F9C}" dt="2022-04-14T14:39:20.403" v="1" actId="20577"/>
        <pc:sldMkLst>
          <pc:docMk/>
          <pc:sldMk cId="1922620905" sldId="320"/>
        </pc:sldMkLst>
        <pc:spChg chg="mod">
          <ac:chgData name="Jessica Roberts" userId="831782ca-6a3f-4cbd-8621-3600d0a72af9" providerId="ADAL" clId="{9667B986-4657-4510-AD5A-4677A6800F9C}" dt="2022-04-14T14:39:20.403" v="1" actId="20577"/>
          <ac:spMkLst>
            <pc:docMk/>
            <pc:sldMk cId="1922620905" sldId="320"/>
            <ac:spMk id="2" creationId="{2CE7F28C-88D6-4121-BDCD-CA46C683AC86}"/>
          </ac:spMkLst>
        </pc:spChg>
      </pc:sldChg>
      <pc:sldChg chg="modSp mod">
        <pc:chgData name="Jessica Roberts" userId="831782ca-6a3f-4cbd-8621-3600d0a72af9" providerId="ADAL" clId="{9667B986-4657-4510-AD5A-4677A6800F9C}" dt="2022-04-14T14:39:27.043" v="3" actId="20577"/>
        <pc:sldMkLst>
          <pc:docMk/>
          <pc:sldMk cId="2038432003" sldId="321"/>
        </pc:sldMkLst>
        <pc:spChg chg="mod">
          <ac:chgData name="Jessica Roberts" userId="831782ca-6a3f-4cbd-8621-3600d0a72af9" providerId="ADAL" clId="{9667B986-4657-4510-AD5A-4677A6800F9C}" dt="2022-04-14T14:39:27.043" v="3" actId="20577"/>
          <ac:spMkLst>
            <pc:docMk/>
            <pc:sldMk cId="2038432003" sldId="321"/>
            <ac:spMk id="2" creationId="{2CE7F28C-88D6-4121-BDCD-CA46C683AC8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4/14/2022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437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4/14/2022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465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4/14/2022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83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4/14/2022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359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4/14/2022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925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4/14/2022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543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4/14/2022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393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4/14/2022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1184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4/14/2022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1613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4/14/2022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603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990BAFCD-EA0A-47F4-8B00-AAB1E67A90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Introducing 30 additional languages with Speech Recognition">
            <a:extLst>
              <a:ext uri="{FF2B5EF4-FFF2-40B4-BE49-F238E27FC236}">
                <a16:creationId xmlns:a16="http://schemas.microsoft.com/office/drawing/2014/main" id="{9A90955A-EB81-4F49-848A-79973519B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71767" y="643538"/>
            <a:ext cx="9649566" cy="361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2F9C61D6-37CC-4AD4-83C3-022D08874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4551037"/>
            <a:ext cx="12192000" cy="2306963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2900" y="4905662"/>
            <a:ext cx="7330353" cy="1541176"/>
          </a:xfrm>
        </p:spPr>
        <p:txBody>
          <a:bodyPr anchor="ctr">
            <a:normAutofit/>
          </a:bodyPr>
          <a:lstStyle/>
          <a:p>
            <a:pPr algn="r"/>
            <a:r>
              <a:rPr lang="en-US" sz="4800">
                <a:solidFill>
                  <a:srgbClr val="FFFFFF"/>
                </a:solidFill>
              </a:rPr>
              <a:t>Session 11</a:t>
            </a:r>
          </a:p>
        </p:txBody>
      </p: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2669285E-35F6-4010-B084-229A808458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47" y="5676251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43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7F28C-88D6-4121-BDCD-CA46C683A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Group 1  slides 3 -5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15676F-EC23-4632-A121-DABB069E52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Names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9738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Summarise the Welsh Government’s Cymraeg 2050 strategy (aiming for a million Welsh speakers) in a written/typed paragraph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8225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Summarise five effective strategies for supporting EAL pupils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1628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Make a list of 5 interesting facts you learn about languages spoken in Welsh schools. You might want to look at the area you live/teach or particular languages spoken. Consider your preconceptions and have they changed in light of this new information?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1447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7F28C-88D6-4121-BDCD-CA46C683A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2  slides 7 - 9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15676F-EC23-4632-A121-DABB069E52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Names</a:t>
            </a:r>
          </a:p>
        </p:txBody>
      </p:sp>
    </p:spTree>
    <p:extLst>
      <p:ext uri="{BB962C8B-B14F-4D97-AF65-F5344CB8AC3E}">
        <p14:creationId xmlns:p14="http://schemas.microsoft.com/office/powerpoint/2010/main" val="1584238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Summarise the Welsh Government’s Cymraeg 2050 strategy (aiming for a million Welsh speakers) in a written/typed paragraph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4995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Summarise five effective strategies for supporting EAL pupils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4232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Make a list of 5 interesting facts you learn about languages spoken in Welsh schools. You might want to look at the area you live/teach or particular languages spoken. Consider your preconceptions and have they changed in light of this new information?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851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7F28C-88D6-4121-BDCD-CA46C683A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3  slides 11 - 13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15676F-EC23-4632-A121-DABB069E52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Names</a:t>
            </a:r>
          </a:p>
        </p:txBody>
      </p:sp>
    </p:spTree>
    <p:extLst>
      <p:ext uri="{BB962C8B-B14F-4D97-AF65-F5344CB8AC3E}">
        <p14:creationId xmlns:p14="http://schemas.microsoft.com/office/powerpoint/2010/main" val="2145447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Summarise the Welsh Government’s Cymraeg 2050 strategy (aiming for a million Welsh speakers) in a written/typed paragraph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5243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Summarise five effective strategies for supporting EAL pupils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82617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Make a list of 5 interesting facts you learn about languages spoken in Welsh schools. You might want to look at the area you live/teach or particular languages spoken. Consider your preconceptions and have they changed in light of this new information?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62192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7F28C-88D6-4121-BDCD-CA46C683A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4  slides 15 - 17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15676F-EC23-4632-A121-DABB069E52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Names</a:t>
            </a:r>
          </a:p>
        </p:txBody>
      </p:sp>
    </p:spTree>
    <p:extLst>
      <p:ext uri="{BB962C8B-B14F-4D97-AF65-F5344CB8AC3E}">
        <p14:creationId xmlns:p14="http://schemas.microsoft.com/office/powerpoint/2010/main" val="4273050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Summarise the Welsh Government’s Cymraeg 2050 strategy (aiming for a million Welsh speakers) in a written/typed paragraph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4817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Summarise five effective strategies for supporting EAL pupils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05720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Make a list of 5 interesting facts you learn about languages spoken in Welsh schools. You might want to look at the area you live/teach or particular languages spoken. Consider your preconceptions and have they changed in light of this new information?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67114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7F28C-88D6-4121-BDCD-CA46C683A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5  slides 19 - 21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15676F-EC23-4632-A121-DABB069E52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Names</a:t>
            </a:r>
          </a:p>
        </p:txBody>
      </p:sp>
    </p:spTree>
    <p:extLst>
      <p:ext uri="{BB962C8B-B14F-4D97-AF65-F5344CB8AC3E}">
        <p14:creationId xmlns:p14="http://schemas.microsoft.com/office/powerpoint/2010/main" val="19226209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Summarise the Welsh Government’s Cymraeg 2050 strategy (aiming for a million Welsh speakers) in a written/typed paragraph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47582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Summarise five effective strategies for supporting EAL pupils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95555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Make a list of 5 interesting facts you learn about languages spoken in Welsh schools. You might want to look at the area you live/teach or particular languages spoken. Consider your preconceptions and have they changed in light of this new information?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109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7F28C-88D6-4121-BDCD-CA46C683A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6  slides 23 - 25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15676F-EC23-4632-A121-DABB069E52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Names</a:t>
            </a:r>
          </a:p>
        </p:txBody>
      </p:sp>
    </p:spTree>
    <p:extLst>
      <p:ext uri="{BB962C8B-B14F-4D97-AF65-F5344CB8AC3E}">
        <p14:creationId xmlns:p14="http://schemas.microsoft.com/office/powerpoint/2010/main" val="20384320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Summarise the Welsh Government’s Cymraeg 2050 strategy (aiming for a million Welsh speakers) in a written/typed paragraph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07084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Summarise five effective strategies for supporting EAL pupils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8164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D5B07-50DA-47D3-B13B-20E771AA3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Make a list of 5 interesting facts you learn about languages spoken in Welsh schools. You might want to look at the area you live/teach or particular languages spoken. Consider your preconceptions and have they changed in light of this new information?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3E600-78E9-4A53-B8E2-8780EF084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7669981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4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C7016"/>
      </a:accent1>
      <a:accent2>
        <a:srgbClr val="F8931D"/>
      </a:accent2>
      <a:accent3>
        <a:srgbClr val="CE8D3E"/>
      </a:accent3>
      <a:accent4>
        <a:srgbClr val="E64823"/>
      </a:accent4>
      <a:accent5>
        <a:srgbClr val="FFCA08"/>
      </a:accent5>
      <a:accent6>
        <a:srgbClr val="9C6A6A"/>
      </a:accent6>
      <a:hlink>
        <a:srgbClr val="2998E3"/>
      </a:hlink>
      <a:folHlink>
        <a:srgbClr val="7F723D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Override1.xml><?xml version="1.0" encoding="utf-8"?>
<a:themeOverride xmlns:a="http://schemas.openxmlformats.org/drawingml/2006/main">
  <a:clrScheme name="Parcel">
    <a:dk1>
      <a:srgbClr val="000000"/>
    </a:dk1>
    <a:lt1>
      <a:srgbClr val="FFFFFF"/>
    </a:lt1>
    <a:dk2>
      <a:srgbClr val="4A5356"/>
    </a:dk2>
    <a:lt2>
      <a:srgbClr val="E8E3CE"/>
    </a:lt2>
    <a:accent1>
      <a:srgbClr val="F6A21D"/>
    </a:accent1>
    <a:accent2>
      <a:srgbClr val="9BAFB5"/>
    </a:accent2>
    <a:accent3>
      <a:srgbClr val="C96731"/>
    </a:accent3>
    <a:accent4>
      <a:srgbClr val="9CA383"/>
    </a:accent4>
    <a:accent5>
      <a:srgbClr val="87795D"/>
    </a:accent5>
    <a:accent6>
      <a:srgbClr val="A0988C"/>
    </a:accent6>
    <a:hlink>
      <a:srgbClr val="00B0F0"/>
    </a:hlink>
    <a:folHlink>
      <a:srgbClr val="738F97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A3F7EDC-E5B4-4BBC-9D2A-CBE6D46C37A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3EEFF0-FB57-4CB4-8BFC-DF397689E2ED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93932EF5-314F-409E-8020-FEE5FA0795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{FCA2FFCA-E0F3-4944-8A8F-BCBA8AB115AB}tf22712842_win32</Template>
  <TotalTime>44</TotalTime>
  <Words>542</Words>
  <Application>Microsoft Office PowerPoint</Application>
  <PresentationFormat>Widescreen</PresentationFormat>
  <Paragraphs>31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Bookman Old Style</vt:lpstr>
      <vt:lpstr>Calibri</vt:lpstr>
      <vt:lpstr>Franklin Gothic Book</vt:lpstr>
      <vt:lpstr>1_RetrospectVTI</vt:lpstr>
      <vt:lpstr>Session 11</vt:lpstr>
      <vt:lpstr>Group 1  slides 3 -5</vt:lpstr>
      <vt:lpstr>1. Summarise the Welsh Government’s Cymraeg 2050 strategy (aiming for a million Welsh speakers) in a written/typed paragraph</vt:lpstr>
      <vt:lpstr>2. Summarise five effective strategies for supporting EAL pupils </vt:lpstr>
      <vt:lpstr>3. Make a list of 5 interesting facts you learn about languages spoken in Welsh schools. You might want to look at the area you live/teach or particular languages spoken. Consider your preconceptions and have they changed in light of this new information?</vt:lpstr>
      <vt:lpstr>Group 2  slides 7 - 9</vt:lpstr>
      <vt:lpstr>1. Summarise the Welsh Government’s Cymraeg 2050 strategy (aiming for a million Welsh speakers) in a written/typed paragraph</vt:lpstr>
      <vt:lpstr>2. Summarise five effective strategies for supporting EAL pupils </vt:lpstr>
      <vt:lpstr>3. Make a list of 5 interesting facts you learn about languages spoken in Welsh schools. You might want to look at the area you live/teach or particular languages spoken. Consider your preconceptions and have they changed in light of this new information?</vt:lpstr>
      <vt:lpstr>Group 3  slides 11 - 13</vt:lpstr>
      <vt:lpstr>1. Summarise the Welsh Government’s Cymraeg 2050 strategy (aiming for a million Welsh speakers) in a written/typed paragraph</vt:lpstr>
      <vt:lpstr>2. Summarise five effective strategies for supporting EAL pupils </vt:lpstr>
      <vt:lpstr>3. Make a list of 5 interesting facts you learn about languages spoken in Welsh schools. You might want to look at the area you live/teach or particular languages spoken. Consider your preconceptions and have they changed in light of this new information?</vt:lpstr>
      <vt:lpstr>Group 4  slides 15 - 17</vt:lpstr>
      <vt:lpstr>1. Summarise the Welsh Government’s Cymraeg 2050 strategy (aiming for a million Welsh speakers) in a written/typed paragraph</vt:lpstr>
      <vt:lpstr>2. Summarise five effective strategies for supporting EAL pupils </vt:lpstr>
      <vt:lpstr>3. Make a list of 5 interesting facts you learn about languages spoken in Welsh schools. You might want to look at the area you live/teach or particular languages spoken. Consider your preconceptions and have they changed in light of this new information?</vt:lpstr>
      <vt:lpstr>Group 5  slides 19 - 21</vt:lpstr>
      <vt:lpstr>1. Summarise the Welsh Government’s Cymraeg 2050 strategy (aiming for a million Welsh speakers) in a written/typed paragraph</vt:lpstr>
      <vt:lpstr>2. Summarise five effective strategies for supporting EAL pupils </vt:lpstr>
      <vt:lpstr>3. Make a list of 5 interesting facts you learn about languages spoken in Welsh schools. You might want to look at the area you live/teach or particular languages spoken. Consider your preconceptions and have they changed in light of this new information?</vt:lpstr>
      <vt:lpstr>Group 6  slides 23 - 25</vt:lpstr>
      <vt:lpstr>1. Summarise the Welsh Government’s Cymraeg 2050 strategy (aiming for a million Welsh speakers) in a written/typed paragraph</vt:lpstr>
      <vt:lpstr>2. Summarise five effective strategies for supporting EAL pupils </vt:lpstr>
      <vt:lpstr>3. Make a list of 5 interesting facts you learn about languages spoken in Welsh schools. You might want to look at the area you live/teach or particular languages spoken. Consider your preconceptions and have they changed in light of this new information?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Session 11</dc:title>
  <dc:creator>Jessica Roberts</dc:creator>
  <cp:lastModifiedBy>Jessica Roberts</cp:lastModifiedBy>
  <cp:revision>1</cp:revision>
  <dcterms:created xsi:type="dcterms:W3CDTF">2022-04-14T13:50:07Z</dcterms:created>
  <dcterms:modified xsi:type="dcterms:W3CDTF">2022-04-14T14:39:36Z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