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16"/>
  </p:notesMasterIdLst>
  <p:sldIdLst>
    <p:sldId id="256" r:id="rId2"/>
    <p:sldId id="257" r:id="rId3"/>
    <p:sldId id="303" r:id="rId4"/>
    <p:sldId id="373" r:id="rId5"/>
    <p:sldId id="260" r:id="rId6"/>
    <p:sldId id="374" r:id="rId7"/>
    <p:sldId id="375" r:id="rId8"/>
    <p:sldId id="376" r:id="rId9"/>
    <p:sldId id="377" r:id="rId10"/>
    <p:sldId id="378" r:id="rId11"/>
    <p:sldId id="382" r:id="rId12"/>
    <p:sldId id="380" r:id="rId13"/>
    <p:sldId id="381" r:id="rId14"/>
    <p:sldId id="38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576" autoAdjust="0"/>
    <p:restoredTop sz="75149" autoAdjust="0"/>
  </p:normalViewPr>
  <p:slideViewPr>
    <p:cSldViewPr snapToGrid="0">
      <p:cViewPr varScale="1">
        <p:scale>
          <a:sx n="67" d="100"/>
          <a:sy n="67" d="100"/>
        </p:scale>
        <p:origin x="1637"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6A258C-7EBA-482D-9B08-BF4AD1A1EE0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2A13037-4E2D-4B90-A457-7315EE71610D}">
      <dgm:prSet/>
      <dgm:spPr/>
      <dgm:t>
        <a:bodyPr/>
        <a:lstStyle/>
        <a:p>
          <a:r>
            <a:rPr lang="en-US" dirty="0"/>
            <a:t>Introduction of Westin Hotels and Resorts</a:t>
          </a:r>
        </a:p>
      </dgm:t>
    </dgm:pt>
    <dgm:pt modelId="{8A1C1DC5-23C0-4369-8559-E1310112707A}" type="parTrans" cxnId="{915D2950-DD80-4DC8-9480-354F5BC8E3EB}">
      <dgm:prSet/>
      <dgm:spPr/>
      <dgm:t>
        <a:bodyPr/>
        <a:lstStyle/>
        <a:p>
          <a:endParaRPr lang="en-US"/>
        </a:p>
      </dgm:t>
    </dgm:pt>
    <dgm:pt modelId="{F23078E8-C32D-4921-BF40-6BB7FA9450FE}" type="sibTrans" cxnId="{915D2950-DD80-4DC8-9480-354F5BC8E3EB}">
      <dgm:prSet/>
      <dgm:spPr/>
      <dgm:t>
        <a:bodyPr/>
        <a:lstStyle/>
        <a:p>
          <a:endParaRPr lang="en-US"/>
        </a:p>
      </dgm:t>
    </dgm:pt>
    <dgm:pt modelId="{A4D02F9A-93AE-45DE-8861-8BB92FE30318}">
      <dgm:prSet/>
      <dgm:spPr/>
      <dgm:t>
        <a:bodyPr/>
        <a:lstStyle/>
        <a:p>
          <a:r>
            <a:rPr lang="en-US" dirty="0"/>
            <a:t>Westin Hotels and Resorts main consumers</a:t>
          </a:r>
        </a:p>
      </dgm:t>
    </dgm:pt>
    <dgm:pt modelId="{E8A97043-C49A-42C2-8D96-30BAB707D148}" type="parTrans" cxnId="{4FC09E31-ADA5-404A-A8ED-DE402FC952D5}">
      <dgm:prSet/>
      <dgm:spPr/>
      <dgm:t>
        <a:bodyPr/>
        <a:lstStyle/>
        <a:p>
          <a:endParaRPr lang="en-US"/>
        </a:p>
      </dgm:t>
    </dgm:pt>
    <dgm:pt modelId="{BA774924-C8DB-4818-AE4A-790A1AA194C3}" type="sibTrans" cxnId="{4FC09E31-ADA5-404A-A8ED-DE402FC952D5}">
      <dgm:prSet/>
      <dgm:spPr/>
      <dgm:t>
        <a:bodyPr/>
        <a:lstStyle/>
        <a:p>
          <a:endParaRPr lang="en-US"/>
        </a:p>
      </dgm:t>
    </dgm:pt>
    <dgm:pt modelId="{756A9AFA-5BFE-4DA0-A468-050781D0BA41}">
      <dgm:prSet/>
      <dgm:spPr/>
      <dgm:t>
        <a:bodyPr/>
        <a:lstStyle/>
        <a:p>
          <a:r>
            <a:rPr lang="en-US" dirty="0"/>
            <a:t>Nature, scope and role of the guest service and facilities</a:t>
          </a:r>
        </a:p>
      </dgm:t>
    </dgm:pt>
    <dgm:pt modelId="{34573640-65C4-42A6-9511-FF3C1F74B10D}" type="parTrans" cxnId="{3A571844-A1DE-494C-AD34-0DEA3BD83FB1}">
      <dgm:prSet/>
      <dgm:spPr/>
      <dgm:t>
        <a:bodyPr/>
        <a:lstStyle/>
        <a:p>
          <a:endParaRPr lang="en-US"/>
        </a:p>
      </dgm:t>
    </dgm:pt>
    <dgm:pt modelId="{8CE6AD2A-8F7D-416A-B19F-51CA82F786D0}" type="sibTrans" cxnId="{3A571844-A1DE-494C-AD34-0DEA3BD83FB1}">
      <dgm:prSet/>
      <dgm:spPr/>
      <dgm:t>
        <a:bodyPr/>
        <a:lstStyle/>
        <a:p>
          <a:endParaRPr lang="en-US"/>
        </a:p>
      </dgm:t>
    </dgm:pt>
    <dgm:pt modelId="{71BF4E6A-465C-4F34-BA3D-5FDCA7D47821}">
      <dgm:prSet/>
      <dgm:spPr/>
      <dgm:t>
        <a:bodyPr/>
        <a:lstStyle/>
        <a:p>
          <a:r>
            <a:rPr lang="en-US" dirty="0"/>
            <a:t>Role and function of guest service</a:t>
          </a:r>
        </a:p>
      </dgm:t>
    </dgm:pt>
    <dgm:pt modelId="{3979907F-4469-4765-9D9C-A2CA37481EA8}" type="parTrans" cxnId="{4AD4FD3D-5EE4-40EB-A01D-8D8B3CB1874C}">
      <dgm:prSet/>
      <dgm:spPr/>
      <dgm:t>
        <a:bodyPr/>
        <a:lstStyle/>
        <a:p>
          <a:endParaRPr lang="en-US"/>
        </a:p>
      </dgm:t>
    </dgm:pt>
    <dgm:pt modelId="{A560CCB7-A38B-459B-8D3A-F73B0A5837BE}" type="sibTrans" cxnId="{4AD4FD3D-5EE4-40EB-A01D-8D8B3CB1874C}">
      <dgm:prSet/>
      <dgm:spPr/>
      <dgm:t>
        <a:bodyPr/>
        <a:lstStyle/>
        <a:p>
          <a:endParaRPr lang="en-US"/>
        </a:p>
      </dgm:t>
    </dgm:pt>
    <dgm:pt modelId="{01F97A29-9BE6-4A33-8761-FBAF82889D2D}">
      <dgm:prSet/>
      <dgm:spPr/>
      <dgm:t>
        <a:bodyPr/>
        <a:lstStyle/>
        <a:p>
          <a:r>
            <a:rPr lang="en-US" dirty="0"/>
            <a:t>Importance of hospitality and guest expectations</a:t>
          </a:r>
        </a:p>
      </dgm:t>
    </dgm:pt>
    <dgm:pt modelId="{E6F26245-FF94-488C-8BB3-6BE2A9730E0A}" type="parTrans" cxnId="{6A8D1EAE-2AED-4107-A3A7-11294D94D598}">
      <dgm:prSet/>
      <dgm:spPr/>
      <dgm:t>
        <a:bodyPr/>
        <a:lstStyle/>
        <a:p>
          <a:endParaRPr lang="en-US"/>
        </a:p>
      </dgm:t>
    </dgm:pt>
    <dgm:pt modelId="{F3B6A747-CADF-4F99-9752-D07ADFDEC8E3}" type="sibTrans" cxnId="{6A8D1EAE-2AED-4107-A3A7-11294D94D598}">
      <dgm:prSet/>
      <dgm:spPr/>
      <dgm:t>
        <a:bodyPr/>
        <a:lstStyle/>
        <a:p>
          <a:endParaRPr lang="en-US"/>
        </a:p>
      </dgm:t>
    </dgm:pt>
    <dgm:pt modelId="{3FF081CD-3FFC-42B6-8FB2-285F0A676F9C}" type="pres">
      <dgm:prSet presAssocID="{8D6A258C-7EBA-482D-9B08-BF4AD1A1EE03}" presName="linear" presStyleCnt="0">
        <dgm:presLayoutVars>
          <dgm:animLvl val="lvl"/>
          <dgm:resizeHandles val="exact"/>
        </dgm:presLayoutVars>
      </dgm:prSet>
      <dgm:spPr/>
      <dgm:t>
        <a:bodyPr/>
        <a:lstStyle/>
        <a:p>
          <a:endParaRPr lang="en-US"/>
        </a:p>
      </dgm:t>
    </dgm:pt>
    <dgm:pt modelId="{DC4D25A8-22DC-4185-9F2E-BFE72EA217EF}" type="pres">
      <dgm:prSet presAssocID="{B2A13037-4E2D-4B90-A457-7315EE71610D}" presName="parentText" presStyleLbl="node1" presStyleIdx="0" presStyleCnt="5">
        <dgm:presLayoutVars>
          <dgm:chMax val="0"/>
          <dgm:bulletEnabled val="1"/>
        </dgm:presLayoutVars>
      </dgm:prSet>
      <dgm:spPr/>
      <dgm:t>
        <a:bodyPr/>
        <a:lstStyle/>
        <a:p>
          <a:endParaRPr lang="en-US"/>
        </a:p>
      </dgm:t>
    </dgm:pt>
    <dgm:pt modelId="{78ECFDBF-66C6-4EF7-8912-BC5DD0A77E8A}" type="pres">
      <dgm:prSet presAssocID="{F23078E8-C32D-4921-BF40-6BB7FA9450FE}" presName="spacer" presStyleCnt="0"/>
      <dgm:spPr/>
    </dgm:pt>
    <dgm:pt modelId="{94DE8F18-2280-45DA-B9A5-FA1BE857C4C0}" type="pres">
      <dgm:prSet presAssocID="{A4D02F9A-93AE-45DE-8861-8BB92FE30318}" presName="parentText" presStyleLbl="node1" presStyleIdx="1" presStyleCnt="5">
        <dgm:presLayoutVars>
          <dgm:chMax val="0"/>
          <dgm:bulletEnabled val="1"/>
        </dgm:presLayoutVars>
      </dgm:prSet>
      <dgm:spPr/>
      <dgm:t>
        <a:bodyPr/>
        <a:lstStyle/>
        <a:p>
          <a:endParaRPr lang="en-US"/>
        </a:p>
      </dgm:t>
    </dgm:pt>
    <dgm:pt modelId="{FFEA467C-C1C5-4199-B053-8CF50EE523D5}" type="pres">
      <dgm:prSet presAssocID="{BA774924-C8DB-4818-AE4A-790A1AA194C3}" presName="spacer" presStyleCnt="0"/>
      <dgm:spPr/>
    </dgm:pt>
    <dgm:pt modelId="{60EB87B3-0161-418F-83ED-4A788D5CB7CF}" type="pres">
      <dgm:prSet presAssocID="{756A9AFA-5BFE-4DA0-A468-050781D0BA41}" presName="parentText" presStyleLbl="node1" presStyleIdx="2" presStyleCnt="5">
        <dgm:presLayoutVars>
          <dgm:chMax val="0"/>
          <dgm:bulletEnabled val="1"/>
        </dgm:presLayoutVars>
      </dgm:prSet>
      <dgm:spPr/>
      <dgm:t>
        <a:bodyPr/>
        <a:lstStyle/>
        <a:p>
          <a:endParaRPr lang="en-US"/>
        </a:p>
      </dgm:t>
    </dgm:pt>
    <dgm:pt modelId="{7FE446AA-7EEA-4946-831D-29C360CC2E7D}" type="pres">
      <dgm:prSet presAssocID="{8CE6AD2A-8F7D-416A-B19F-51CA82F786D0}" presName="spacer" presStyleCnt="0"/>
      <dgm:spPr/>
    </dgm:pt>
    <dgm:pt modelId="{76F1FB28-476A-40AC-ACC1-26CA68E3D197}" type="pres">
      <dgm:prSet presAssocID="{71BF4E6A-465C-4F34-BA3D-5FDCA7D47821}" presName="parentText" presStyleLbl="node1" presStyleIdx="3" presStyleCnt="5">
        <dgm:presLayoutVars>
          <dgm:chMax val="0"/>
          <dgm:bulletEnabled val="1"/>
        </dgm:presLayoutVars>
      </dgm:prSet>
      <dgm:spPr/>
      <dgm:t>
        <a:bodyPr/>
        <a:lstStyle/>
        <a:p>
          <a:endParaRPr lang="en-US"/>
        </a:p>
      </dgm:t>
    </dgm:pt>
    <dgm:pt modelId="{FDEAD653-6740-4721-A13D-481B2E6087A9}" type="pres">
      <dgm:prSet presAssocID="{A560CCB7-A38B-459B-8D3A-F73B0A5837BE}" presName="spacer" presStyleCnt="0"/>
      <dgm:spPr/>
    </dgm:pt>
    <dgm:pt modelId="{19CDECBC-4D84-40A4-82ED-06956D2DD324}" type="pres">
      <dgm:prSet presAssocID="{01F97A29-9BE6-4A33-8761-FBAF82889D2D}" presName="parentText" presStyleLbl="node1" presStyleIdx="4" presStyleCnt="5">
        <dgm:presLayoutVars>
          <dgm:chMax val="0"/>
          <dgm:bulletEnabled val="1"/>
        </dgm:presLayoutVars>
      </dgm:prSet>
      <dgm:spPr/>
      <dgm:t>
        <a:bodyPr/>
        <a:lstStyle/>
        <a:p>
          <a:endParaRPr lang="en-US"/>
        </a:p>
      </dgm:t>
    </dgm:pt>
  </dgm:ptLst>
  <dgm:cxnLst>
    <dgm:cxn modelId="{6A8D1EAE-2AED-4107-A3A7-11294D94D598}" srcId="{8D6A258C-7EBA-482D-9B08-BF4AD1A1EE03}" destId="{01F97A29-9BE6-4A33-8761-FBAF82889D2D}" srcOrd="4" destOrd="0" parTransId="{E6F26245-FF94-488C-8BB3-6BE2A9730E0A}" sibTransId="{F3B6A747-CADF-4F99-9752-D07ADFDEC8E3}"/>
    <dgm:cxn modelId="{26E799A3-BC34-4A6D-BFE6-D6ADE39966A8}" type="presOf" srcId="{B2A13037-4E2D-4B90-A457-7315EE71610D}" destId="{DC4D25A8-22DC-4185-9F2E-BFE72EA217EF}" srcOrd="0" destOrd="0" presId="urn:microsoft.com/office/officeart/2005/8/layout/vList2"/>
    <dgm:cxn modelId="{882E2D65-E246-43E8-B7B8-637175906A96}" type="presOf" srcId="{71BF4E6A-465C-4F34-BA3D-5FDCA7D47821}" destId="{76F1FB28-476A-40AC-ACC1-26CA68E3D197}" srcOrd="0" destOrd="0" presId="urn:microsoft.com/office/officeart/2005/8/layout/vList2"/>
    <dgm:cxn modelId="{736E4F5D-C8EA-459D-9740-6D8101706FB5}" type="presOf" srcId="{756A9AFA-5BFE-4DA0-A468-050781D0BA41}" destId="{60EB87B3-0161-418F-83ED-4A788D5CB7CF}" srcOrd="0" destOrd="0" presId="urn:microsoft.com/office/officeart/2005/8/layout/vList2"/>
    <dgm:cxn modelId="{4AD4FD3D-5EE4-40EB-A01D-8D8B3CB1874C}" srcId="{8D6A258C-7EBA-482D-9B08-BF4AD1A1EE03}" destId="{71BF4E6A-465C-4F34-BA3D-5FDCA7D47821}" srcOrd="3" destOrd="0" parTransId="{3979907F-4469-4765-9D9C-A2CA37481EA8}" sibTransId="{A560CCB7-A38B-459B-8D3A-F73B0A5837BE}"/>
    <dgm:cxn modelId="{98CCF1B2-0F3A-4F82-902D-79E97A665FC7}" type="presOf" srcId="{A4D02F9A-93AE-45DE-8861-8BB92FE30318}" destId="{94DE8F18-2280-45DA-B9A5-FA1BE857C4C0}" srcOrd="0" destOrd="0" presId="urn:microsoft.com/office/officeart/2005/8/layout/vList2"/>
    <dgm:cxn modelId="{915D2950-DD80-4DC8-9480-354F5BC8E3EB}" srcId="{8D6A258C-7EBA-482D-9B08-BF4AD1A1EE03}" destId="{B2A13037-4E2D-4B90-A457-7315EE71610D}" srcOrd="0" destOrd="0" parTransId="{8A1C1DC5-23C0-4369-8559-E1310112707A}" sibTransId="{F23078E8-C32D-4921-BF40-6BB7FA9450FE}"/>
    <dgm:cxn modelId="{E1DBC73C-3B5E-4946-8CA1-CE5B6522EF8C}" type="presOf" srcId="{8D6A258C-7EBA-482D-9B08-BF4AD1A1EE03}" destId="{3FF081CD-3FFC-42B6-8FB2-285F0A676F9C}" srcOrd="0" destOrd="0" presId="urn:microsoft.com/office/officeart/2005/8/layout/vList2"/>
    <dgm:cxn modelId="{3A571844-A1DE-494C-AD34-0DEA3BD83FB1}" srcId="{8D6A258C-7EBA-482D-9B08-BF4AD1A1EE03}" destId="{756A9AFA-5BFE-4DA0-A468-050781D0BA41}" srcOrd="2" destOrd="0" parTransId="{34573640-65C4-42A6-9511-FF3C1F74B10D}" sibTransId="{8CE6AD2A-8F7D-416A-B19F-51CA82F786D0}"/>
    <dgm:cxn modelId="{4FC09E31-ADA5-404A-A8ED-DE402FC952D5}" srcId="{8D6A258C-7EBA-482D-9B08-BF4AD1A1EE03}" destId="{A4D02F9A-93AE-45DE-8861-8BB92FE30318}" srcOrd="1" destOrd="0" parTransId="{E8A97043-C49A-42C2-8D96-30BAB707D148}" sibTransId="{BA774924-C8DB-4818-AE4A-790A1AA194C3}"/>
    <dgm:cxn modelId="{D957A782-0B97-49C0-A4CB-D4D5AD061B85}" type="presOf" srcId="{01F97A29-9BE6-4A33-8761-FBAF82889D2D}" destId="{19CDECBC-4D84-40A4-82ED-06956D2DD324}" srcOrd="0" destOrd="0" presId="urn:microsoft.com/office/officeart/2005/8/layout/vList2"/>
    <dgm:cxn modelId="{C14E0F28-47E0-4F9E-8DC6-21D3B7FCE9E2}" type="presParOf" srcId="{3FF081CD-3FFC-42B6-8FB2-285F0A676F9C}" destId="{DC4D25A8-22DC-4185-9F2E-BFE72EA217EF}" srcOrd="0" destOrd="0" presId="urn:microsoft.com/office/officeart/2005/8/layout/vList2"/>
    <dgm:cxn modelId="{BC00EB15-CC08-441B-A2F0-79DDC4182CA0}" type="presParOf" srcId="{3FF081CD-3FFC-42B6-8FB2-285F0A676F9C}" destId="{78ECFDBF-66C6-4EF7-8912-BC5DD0A77E8A}" srcOrd="1" destOrd="0" presId="urn:microsoft.com/office/officeart/2005/8/layout/vList2"/>
    <dgm:cxn modelId="{70CA3219-93B1-4D93-B22C-1577C342479C}" type="presParOf" srcId="{3FF081CD-3FFC-42B6-8FB2-285F0A676F9C}" destId="{94DE8F18-2280-45DA-B9A5-FA1BE857C4C0}" srcOrd="2" destOrd="0" presId="urn:microsoft.com/office/officeart/2005/8/layout/vList2"/>
    <dgm:cxn modelId="{4870507B-0ABD-432B-B697-3D9E06B74441}" type="presParOf" srcId="{3FF081CD-3FFC-42B6-8FB2-285F0A676F9C}" destId="{FFEA467C-C1C5-4199-B053-8CF50EE523D5}" srcOrd="3" destOrd="0" presId="urn:microsoft.com/office/officeart/2005/8/layout/vList2"/>
    <dgm:cxn modelId="{16D75954-4053-4AB9-AB60-2D70C7F8D824}" type="presParOf" srcId="{3FF081CD-3FFC-42B6-8FB2-285F0A676F9C}" destId="{60EB87B3-0161-418F-83ED-4A788D5CB7CF}" srcOrd="4" destOrd="0" presId="urn:microsoft.com/office/officeart/2005/8/layout/vList2"/>
    <dgm:cxn modelId="{31089B40-959A-4DD7-8B43-20FED1A3D313}" type="presParOf" srcId="{3FF081CD-3FFC-42B6-8FB2-285F0A676F9C}" destId="{7FE446AA-7EEA-4946-831D-29C360CC2E7D}" srcOrd="5" destOrd="0" presId="urn:microsoft.com/office/officeart/2005/8/layout/vList2"/>
    <dgm:cxn modelId="{C2F63527-FE43-49EC-953A-0D2CF28DDD85}" type="presParOf" srcId="{3FF081CD-3FFC-42B6-8FB2-285F0A676F9C}" destId="{76F1FB28-476A-40AC-ACC1-26CA68E3D197}" srcOrd="6" destOrd="0" presId="urn:microsoft.com/office/officeart/2005/8/layout/vList2"/>
    <dgm:cxn modelId="{72ACBAD4-C124-464A-9439-C8A8135AD5D1}" type="presParOf" srcId="{3FF081CD-3FFC-42B6-8FB2-285F0A676F9C}" destId="{FDEAD653-6740-4721-A13D-481B2E6087A9}" srcOrd="7" destOrd="0" presId="urn:microsoft.com/office/officeart/2005/8/layout/vList2"/>
    <dgm:cxn modelId="{961BB491-B72C-45DC-ACB2-CBF9B65C1B1F}" type="presParOf" srcId="{3FF081CD-3FFC-42B6-8FB2-285F0A676F9C}" destId="{19CDECBC-4D84-40A4-82ED-06956D2DD32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E4590A-9A96-4B0E-B13B-B0D4EAD2561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FD4BBB3-6137-4767-973A-76EB5403A225}">
      <dgm:prSet/>
      <dgm:spPr/>
      <dgm:t>
        <a:bodyPr/>
        <a:lstStyle/>
        <a:p>
          <a:r>
            <a:rPr lang="en-US" i="0"/>
            <a:t>US based hotel chain</a:t>
          </a:r>
          <a:endParaRPr lang="en-US"/>
        </a:p>
      </dgm:t>
    </dgm:pt>
    <dgm:pt modelId="{81388FB4-81BC-485D-8A02-85CA3E4517A1}" type="parTrans" cxnId="{DC6FC295-1450-4296-A843-D9DED868E776}">
      <dgm:prSet/>
      <dgm:spPr/>
      <dgm:t>
        <a:bodyPr/>
        <a:lstStyle/>
        <a:p>
          <a:endParaRPr lang="en-US"/>
        </a:p>
      </dgm:t>
    </dgm:pt>
    <dgm:pt modelId="{423B079B-599D-4488-9D06-81EE10331462}" type="sibTrans" cxnId="{DC6FC295-1450-4296-A843-D9DED868E776}">
      <dgm:prSet/>
      <dgm:spPr/>
      <dgm:t>
        <a:bodyPr/>
        <a:lstStyle/>
        <a:p>
          <a:endParaRPr lang="en-US"/>
        </a:p>
      </dgm:t>
    </dgm:pt>
    <dgm:pt modelId="{ACB6C1A7-C002-45F5-AE84-B7BF6FE460FA}">
      <dgm:prSet/>
      <dgm:spPr/>
      <dgm:t>
        <a:bodyPr/>
        <a:lstStyle/>
        <a:p>
          <a:r>
            <a:rPr lang="en-US" dirty="0"/>
            <a:t>200 branches globally (Marriott, 2022)</a:t>
          </a:r>
        </a:p>
      </dgm:t>
    </dgm:pt>
    <dgm:pt modelId="{B02994CB-7E12-4F7E-99CA-315994B4CCE3}" type="parTrans" cxnId="{A60E883B-29B6-447D-BEDA-7AA18777053A}">
      <dgm:prSet/>
      <dgm:spPr/>
      <dgm:t>
        <a:bodyPr/>
        <a:lstStyle/>
        <a:p>
          <a:endParaRPr lang="en-US"/>
        </a:p>
      </dgm:t>
    </dgm:pt>
    <dgm:pt modelId="{6F05E946-B6BB-4960-877F-4FDA516D860D}" type="sibTrans" cxnId="{A60E883B-29B6-447D-BEDA-7AA18777053A}">
      <dgm:prSet/>
      <dgm:spPr/>
      <dgm:t>
        <a:bodyPr/>
        <a:lstStyle/>
        <a:p>
          <a:endParaRPr lang="en-US"/>
        </a:p>
      </dgm:t>
    </dgm:pt>
    <dgm:pt modelId="{08B218C9-5A5D-4DBD-815B-4CF3B4E40338}">
      <dgm:prSet/>
      <dgm:spPr/>
      <dgm:t>
        <a:bodyPr/>
        <a:lstStyle/>
        <a:p>
          <a:r>
            <a:rPr lang="en-US"/>
            <a:t>Marriot International mother brand of Westin </a:t>
          </a:r>
        </a:p>
      </dgm:t>
    </dgm:pt>
    <dgm:pt modelId="{CE74C91A-6F09-4F34-9054-6D1F1C4615A7}" type="parTrans" cxnId="{98FE8616-7089-4430-868D-2577AC9B413B}">
      <dgm:prSet/>
      <dgm:spPr/>
      <dgm:t>
        <a:bodyPr/>
        <a:lstStyle/>
        <a:p>
          <a:endParaRPr lang="en-US"/>
        </a:p>
      </dgm:t>
    </dgm:pt>
    <dgm:pt modelId="{9758355A-F0AD-4C6E-8E42-9281624BD2FA}" type="sibTrans" cxnId="{98FE8616-7089-4430-868D-2577AC9B413B}">
      <dgm:prSet/>
      <dgm:spPr/>
      <dgm:t>
        <a:bodyPr/>
        <a:lstStyle/>
        <a:p>
          <a:endParaRPr lang="en-US"/>
        </a:p>
      </dgm:t>
    </dgm:pt>
    <dgm:pt modelId="{F3B00F7A-5397-4FE0-9B66-588448707FA0}" type="pres">
      <dgm:prSet presAssocID="{93E4590A-9A96-4B0E-B13B-B0D4EAD2561E}" presName="linear" presStyleCnt="0">
        <dgm:presLayoutVars>
          <dgm:animLvl val="lvl"/>
          <dgm:resizeHandles val="exact"/>
        </dgm:presLayoutVars>
      </dgm:prSet>
      <dgm:spPr/>
      <dgm:t>
        <a:bodyPr/>
        <a:lstStyle/>
        <a:p>
          <a:endParaRPr lang="en-US"/>
        </a:p>
      </dgm:t>
    </dgm:pt>
    <dgm:pt modelId="{68302F6C-CB47-41BB-A3F0-12F2892A8E61}" type="pres">
      <dgm:prSet presAssocID="{7FD4BBB3-6137-4767-973A-76EB5403A225}" presName="parentText" presStyleLbl="node1" presStyleIdx="0" presStyleCnt="3">
        <dgm:presLayoutVars>
          <dgm:chMax val="0"/>
          <dgm:bulletEnabled val="1"/>
        </dgm:presLayoutVars>
      </dgm:prSet>
      <dgm:spPr/>
      <dgm:t>
        <a:bodyPr/>
        <a:lstStyle/>
        <a:p>
          <a:endParaRPr lang="en-US"/>
        </a:p>
      </dgm:t>
    </dgm:pt>
    <dgm:pt modelId="{72EC57C9-2A42-4C56-8DCA-DDF658A3CB71}" type="pres">
      <dgm:prSet presAssocID="{423B079B-599D-4488-9D06-81EE10331462}" presName="spacer" presStyleCnt="0"/>
      <dgm:spPr/>
    </dgm:pt>
    <dgm:pt modelId="{D193669E-3A46-464F-BB3C-6D88064BCEEC}" type="pres">
      <dgm:prSet presAssocID="{ACB6C1A7-C002-45F5-AE84-B7BF6FE460FA}" presName="parentText" presStyleLbl="node1" presStyleIdx="1" presStyleCnt="3">
        <dgm:presLayoutVars>
          <dgm:chMax val="0"/>
          <dgm:bulletEnabled val="1"/>
        </dgm:presLayoutVars>
      </dgm:prSet>
      <dgm:spPr/>
      <dgm:t>
        <a:bodyPr/>
        <a:lstStyle/>
        <a:p>
          <a:endParaRPr lang="en-US"/>
        </a:p>
      </dgm:t>
    </dgm:pt>
    <dgm:pt modelId="{F1B6CBA3-EF1C-47A9-937A-6B6D3EA84352}" type="pres">
      <dgm:prSet presAssocID="{6F05E946-B6BB-4960-877F-4FDA516D860D}" presName="spacer" presStyleCnt="0"/>
      <dgm:spPr/>
    </dgm:pt>
    <dgm:pt modelId="{8B0515FA-5632-4459-BE24-59E34A208F19}" type="pres">
      <dgm:prSet presAssocID="{08B218C9-5A5D-4DBD-815B-4CF3B4E40338}" presName="parentText" presStyleLbl="node1" presStyleIdx="2" presStyleCnt="3">
        <dgm:presLayoutVars>
          <dgm:chMax val="0"/>
          <dgm:bulletEnabled val="1"/>
        </dgm:presLayoutVars>
      </dgm:prSet>
      <dgm:spPr/>
      <dgm:t>
        <a:bodyPr/>
        <a:lstStyle/>
        <a:p>
          <a:endParaRPr lang="en-US"/>
        </a:p>
      </dgm:t>
    </dgm:pt>
  </dgm:ptLst>
  <dgm:cxnLst>
    <dgm:cxn modelId="{98FE8616-7089-4430-868D-2577AC9B413B}" srcId="{93E4590A-9A96-4B0E-B13B-B0D4EAD2561E}" destId="{08B218C9-5A5D-4DBD-815B-4CF3B4E40338}" srcOrd="2" destOrd="0" parTransId="{CE74C91A-6F09-4F34-9054-6D1F1C4615A7}" sibTransId="{9758355A-F0AD-4C6E-8E42-9281624BD2FA}"/>
    <dgm:cxn modelId="{35B7D869-EEA5-4AD2-8D8A-EB674E8BD325}" type="presOf" srcId="{08B218C9-5A5D-4DBD-815B-4CF3B4E40338}" destId="{8B0515FA-5632-4459-BE24-59E34A208F19}" srcOrd="0" destOrd="0" presId="urn:microsoft.com/office/officeart/2005/8/layout/vList2"/>
    <dgm:cxn modelId="{DC6FC295-1450-4296-A843-D9DED868E776}" srcId="{93E4590A-9A96-4B0E-B13B-B0D4EAD2561E}" destId="{7FD4BBB3-6137-4767-973A-76EB5403A225}" srcOrd="0" destOrd="0" parTransId="{81388FB4-81BC-485D-8A02-85CA3E4517A1}" sibTransId="{423B079B-599D-4488-9D06-81EE10331462}"/>
    <dgm:cxn modelId="{B1564F65-2D18-4161-A5D6-F227DB50169E}" type="presOf" srcId="{7FD4BBB3-6137-4767-973A-76EB5403A225}" destId="{68302F6C-CB47-41BB-A3F0-12F2892A8E61}" srcOrd="0" destOrd="0" presId="urn:microsoft.com/office/officeart/2005/8/layout/vList2"/>
    <dgm:cxn modelId="{5FB9F60C-12ED-4B98-A34F-8474E7FC3ECB}" type="presOf" srcId="{93E4590A-9A96-4B0E-B13B-B0D4EAD2561E}" destId="{F3B00F7A-5397-4FE0-9B66-588448707FA0}" srcOrd="0" destOrd="0" presId="urn:microsoft.com/office/officeart/2005/8/layout/vList2"/>
    <dgm:cxn modelId="{52D2B367-7B07-4CDE-A35B-1448A8B52D76}" type="presOf" srcId="{ACB6C1A7-C002-45F5-AE84-B7BF6FE460FA}" destId="{D193669E-3A46-464F-BB3C-6D88064BCEEC}" srcOrd="0" destOrd="0" presId="urn:microsoft.com/office/officeart/2005/8/layout/vList2"/>
    <dgm:cxn modelId="{A60E883B-29B6-447D-BEDA-7AA18777053A}" srcId="{93E4590A-9A96-4B0E-B13B-B0D4EAD2561E}" destId="{ACB6C1A7-C002-45F5-AE84-B7BF6FE460FA}" srcOrd="1" destOrd="0" parTransId="{B02994CB-7E12-4F7E-99CA-315994B4CCE3}" sibTransId="{6F05E946-B6BB-4960-877F-4FDA516D860D}"/>
    <dgm:cxn modelId="{E0B16C3D-3B6D-4FBE-A53B-CAF1C7E2B64C}" type="presParOf" srcId="{F3B00F7A-5397-4FE0-9B66-588448707FA0}" destId="{68302F6C-CB47-41BB-A3F0-12F2892A8E61}" srcOrd="0" destOrd="0" presId="urn:microsoft.com/office/officeart/2005/8/layout/vList2"/>
    <dgm:cxn modelId="{523FCC2B-04A0-421B-9B1C-19B4C54A9A62}" type="presParOf" srcId="{F3B00F7A-5397-4FE0-9B66-588448707FA0}" destId="{72EC57C9-2A42-4C56-8DCA-DDF658A3CB71}" srcOrd="1" destOrd="0" presId="urn:microsoft.com/office/officeart/2005/8/layout/vList2"/>
    <dgm:cxn modelId="{1BC2C3C0-E781-4C40-AB1A-A7A2F360408D}" type="presParOf" srcId="{F3B00F7A-5397-4FE0-9B66-588448707FA0}" destId="{D193669E-3A46-464F-BB3C-6D88064BCEEC}" srcOrd="2" destOrd="0" presId="urn:microsoft.com/office/officeart/2005/8/layout/vList2"/>
    <dgm:cxn modelId="{3EF7C662-C591-457F-BA3D-1EA2AB76C898}" type="presParOf" srcId="{F3B00F7A-5397-4FE0-9B66-588448707FA0}" destId="{F1B6CBA3-EF1C-47A9-937A-6B6D3EA84352}" srcOrd="3" destOrd="0" presId="urn:microsoft.com/office/officeart/2005/8/layout/vList2"/>
    <dgm:cxn modelId="{8DF61AFA-8852-46A8-95FF-235CD4C31179}" type="presParOf" srcId="{F3B00F7A-5397-4FE0-9B66-588448707FA0}" destId="{8B0515FA-5632-4459-BE24-59E34A208F1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2E9531-D5D6-4B27-B0AE-F91963DAF582}"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DFD2CC69-CA50-4D4B-BDBD-BE3DAA801EE8}">
      <dgm:prSet/>
      <dgm:spPr/>
      <dgm:t>
        <a:bodyPr/>
        <a:lstStyle/>
        <a:p>
          <a:r>
            <a:rPr lang="en-US" b="0" i="0"/>
            <a:t>High intent group</a:t>
          </a:r>
          <a:endParaRPr lang="en-US"/>
        </a:p>
      </dgm:t>
    </dgm:pt>
    <dgm:pt modelId="{2C7F75C7-A043-4C3A-85A5-D361340F3E64}" type="parTrans" cxnId="{D0BA99C4-7297-4F35-9D27-9C4038152B36}">
      <dgm:prSet/>
      <dgm:spPr/>
      <dgm:t>
        <a:bodyPr/>
        <a:lstStyle/>
        <a:p>
          <a:endParaRPr lang="en-US"/>
        </a:p>
      </dgm:t>
    </dgm:pt>
    <dgm:pt modelId="{FCAF1451-125C-4CFD-80A1-53B515CFDF21}" type="sibTrans" cxnId="{D0BA99C4-7297-4F35-9D27-9C4038152B36}">
      <dgm:prSet/>
      <dgm:spPr/>
      <dgm:t>
        <a:bodyPr/>
        <a:lstStyle/>
        <a:p>
          <a:endParaRPr lang="en-US"/>
        </a:p>
      </dgm:t>
    </dgm:pt>
    <dgm:pt modelId="{022CC7D8-6024-47A1-8B7F-8520A0EED984}">
      <dgm:prSet/>
      <dgm:spPr/>
      <dgm:t>
        <a:bodyPr/>
        <a:lstStyle/>
        <a:p>
          <a:r>
            <a:rPr lang="en-US" b="0" i="0"/>
            <a:t>Travelers</a:t>
          </a:r>
          <a:endParaRPr lang="en-US"/>
        </a:p>
      </dgm:t>
    </dgm:pt>
    <dgm:pt modelId="{09F93AB7-D71A-4FBE-A2AF-3A68A1ECCE18}" type="parTrans" cxnId="{7D663A1A-DBC0-4B3E-A147-41E0CF735944}">
      <dgm:prSet/>
      <dgm:spPr/>
      <dgm:t>
        <a:bodyPr/>
        <a:lstStyle/>
        <a:p>
          <a:endParaRPr lang="en-US"/>
        </a:p>
      </dgm:t>
    </dgm:pt>
    <dgm:pt modelId="{B15A4F58-A394-44A7-BDB9-4B69550F95C0}" type="sibTrans" cxnId="{7D663A1A-DBC0-4B3E-A147-41E0CF735944}">
      <dgm:prSet/>
      <dgm:spPr/>
      <dgm:t>
        <a:bodyPr/>
        <a:lstStyle/>
        <a:p>
          <a:endParaRPr lang="en-US"/>
        </a:p>
      </dgm:t>
    </dgm:pt>
    <dgm:pt modelId="{3AF50134-8E9D-4D97-8B74-D0E5C1C71716}">
      <dgm:prSet/>
      <dgm:spPr/>
      <dgm:t>
        <a:bodyPr/>
        <a:lstStyle/>
        <a:p>
          <a:r>
            <a:rPr lang="en-US" b="0" i="0"/>
            <a:t>Luxury buying behavior customers</a:t>
          </a:r>
          <a:endParaRPr lang="en-US"/>
        </a:p>
      </dgm:t>
    </dgm:pt>
    <dgm:pt modelId="{2E731BFE-07AE-4C0E-A438-B89E7E5A071B}" type="parTrans" cxnId="{5CB68A37-F517-4557-8452-BEBCD4C7DE5B}">
      <dgm:prSet/>
      <dgm:spPr/>
      <dgm:t>
        <a:bodyPr/>
        <a:lstStyle/>
        <a:p>
          <a:endParaRPr lang="en-US"/>
        </a:p>
      </dgm:t>
    </dgm:pt>
    <dgm:pt modelId="{259CAE48-BE67-4D33-8E3B-CA69C337941B}" type="sibTrans" cxnId="{5CB68A37-F517-4557-8452-BEBCD4C7DE5B}">
      <dgm:prSet/>
      <dgm:spPr/>
      <dgm:t>
        <a:bodyPr/>
        <a:lstStyle/>
        <a:p>
          <a:endParaRPr lang="en-US"/>
        </a:p>
      </dgm:t>
    </dgm:pt>
    <dgm:pt modelId="{188D9B0C-D55D-42BD-AF33-C4F8EB902389}">
      <dgm:prSet/>
      <dgm:spPr/>
      <dgm:t>
        <a:bodyPr/>
        <a:lstStyle/>
        <a:p>
          <a:r>
            <a:rPr lang="en-US" b="0" i="0"/>
            <a:t>Love to explore premium brands</a:t>
          </a:r>
          <a:endParaRPr lang="en-US"/>
        </a:p>
      </dgm:t>
    </dgm:pt>
    <dgm:pt modelId="{2C7209DF-4201-419B-86DD-F63F70832886}" type="parTrans" cxnId="{E9DAB3D6-FFE2-4E79-9427-5B9760900B33}">
      <dgm:prSet/>
      <dgm:spPr/>
      <dgm:t>
        <a:bodyPr/>
        <a:lstStyle/>
        <a:p>
          <a:endParaRPr lang="en-US"/>
        </a:p>
      </dgm:t>
    </dgm:pt>
    <dgm:pt modelId="{058B10CB-F99D-48CB-9691-D7567EBAB977}" type="sibTrans" cxnId="{E9DAB3D6-FFE2-4E79-9427-5B9760900B33}">
      <dgm:prSet/>
      <dgm:spPr/>
      <dgm:t>
        <a:bodyPr/>
        <a:lstStyle/>
        <a:p>
          <a:endParaRPr lang="en-US"/>
        </a:p>
      </dgm:t>
    </dgm:pt>
    <dgm:pt modelId="{32533FAB-B352-4DA6-9ADA-79418EE3D78E}" type="pres">
      <dgm:prSet presAssocID="{062E9531-D5D6-4B27-B0AE-F91963DAF582}" presName="cycle" presStyleCnt="0">
        <dgm:presLayoutVars>
          <dgm:dir/>
          <dgm:resizeHandles val="exact"/>
        </dgm:presLayoutVars>
      </dgm:prSet>
      <dgm:spPr/>
      <dgm:t>
        <a:bodyPr/>
        <a:lstStyle/>
        <a:p>
          <a:endParaRPr lang="en-US"/>
        </a:p>
      </dgm:t>
    </dgm:pt>
    <dgm:pt modelId="{6675BF59-7419-4D43-9458-EB5505E9A5C9}" type="pres">
      <dgm:prSet presAssocID="{DFD2CC69-CA50-4D4B-BDBD-BE3DAA801EE8}" presName="node" presStyleLbl="node1" presStyleIdx="0" presStyleCnt="4">
        <dgm:presLayoutVars>
          <dgm:bulletEnabled val="1"/>
        </dgm:presLayoutVars>
      </dgm:prSet>
      <dgm:spPr/>
      <dgm:t>
        <a:bodyPr/>
        <a:lstStyle/>
        <a:p>
          <a:endParaRPr lang="en-US"/>
        </a:p>
      </dgm:t>
    </dgm:pt>
    <dgm:pt modelId="{2CD75922-23A0-4C9C-BC28-B52457E8B7DD}" type="pres">
      <dgm:prSet presAssocID="{FCAF1451-125C-4CFD-80A1-53B515CFDF21}" presName="sibTrans" presStyleLbl="sibTrans2D1" presStyleIdx="0" presStyleCnt="4"/>
      <dgm:spPr/>
      <dgm:t>
        <a:bodyPr/>
        <a:lstStyle/>
        <a:p>
          <a:endParaRPr lang="en-US"/>
        </a:p>
      </dgm:t>
    </dgm:pt>
    <dgm:pt modelId="{A5F126B3-40B9-4909-9ABA-B719793DCDF0}" type="pres">
      <dgm:prSet presAssocID="{FCAF1451-125C-4CFD-80A1-53B515CFDF21}" presName="connectorText" presStyleLbl="sibTrans2D1" presStyleIdx="0" presStyleCnt="4"/>
      <dgm:spPr/>
      <dgm:t>
        <a:bodyPr/>
        <a:lstStyle/>
        <a:p>
          <a:endParaRPr lang="en-US"/>
        </a:p>
      </dgm:t>
    </dgm:pt>
    <dgm:pt modelId="{5114EF35-F614-45F5-944D-5D3EFE2274FC}" type="pres">
      <dgm:prSet presAssocID="{022CC7D8-6024-47A1-8B7F-8520A0EED984}" presName="node" presStyleLbl="node1" presStyleIdx="1" presStyleCnt="4">
        <dgm:presLayoutVars>
          <dgm:bulletEnabled val="1"/>
        </dgm:presLayoutVars>
      </dgm:prSet>
      <dgm:spPr/>
      <dgm:t>
        <a:bodyPr/>
        <a:lstStyle/>
        <a:p>
          <a:endParaRPr lang="en-US"/>
        </a:p>
      </dgm:t>
    </dgm:pt>
    <dgm:pt modelId="{86D524EF-D434-4920-B3E1-8CE43584F339}" type="pres">
      <dgm:prSet presAssocID="{B15A4F58-A394-44A7-BDB9-4B69550F95C0}" presName="sibTrans" presStyleLbl="sibTrans2D1" presStyleIdx="1" presStyleCnt="4"/>
      <dgm:spPr/>
      <dgm:t>
        <a:bodyPr/>
        <a:lstStyle/>
        <a:p>
          <a:endParaRPr lang="en-US"/>
        </a:p>
      </dgm:t>
    </dgm:pt>
    <dgm:pt modelId="{809C1665-0181-489A-B0DF-9AAA1701B548}" type="pres">
      <dgm:prSet presAssocID="{B15A4F58-A394-44A7-BDB9-4B69550F95C0}" presName="connectorText" presStyleLbl="sibTrans2D1" presStyleIdx="1" presStyleCnt="4"/>
      <dgm:spPr/>
      <dgm:t>
        <a:bodyPr/>
        <a:lstStyle/>
        <a:p>
          <a:endParaRPr lang="en-US"/>
        </a:p>
      </dgm:t>
    </dgm:pt>
    <dgm:pt modelId="{49A2CF19-3455-4F24-8AA5-54F1C65B9438}" type="pres">
      <dgm:prSet presAssocID="{3AF50134-8E9D-4D97-8B74-D0E5C1C71716}" presName="node" presStyleLbl="node1" presStyleIdx="2" presStyleCnt="4">
        <dgm:presLayoutVars>
          <dgm:bulletEnabled val="1"/>
        </dgm:presLayoutVars>
      </dgm:prSet>
      <dgm:spPr/>
      <dgm:t>
        <a:bodyPr/>
        <a:lstStyle/>
        <a:p>
          <a:endParaRPr lang="en-US"/>
        </a:p>
      </dgm:t>
    </dgm:pt>
    <dgm:pt modelId="{9631FF7E-7120-4B6A-BF8A-30A11FA98AE7}" type="pres">
      <dgm:prSet presAssocID="{259CAE48-BE67-4D33-8E3B-CA69C337941B}" presName="sibTrans" presStyleLbl="sibTrans2D1" presStyleIdx="2" presStyleCnt="4"/>
      <dgm:spPr/>
      <dgm:t>
        <a:bodyPr/>
        <a:lstStyle/>
        <a:p>
          <a:endParaRPr lang="en-US"/>
        </a:p>
      </dgm:t>
    </dgm:pt>
    <dgm:pt modelId="{7B8DA6B1-1EF9-4100-B25C-DECA1FD92172}" type="pres">
      <dgm:prSet presAssocID="{259CAE48-BE67-4D33-8E3B-CA69C337941B}" presName="connectorText" presStyleLbl="sibTrans2D1" presStyleIdx="2" presStyleCnt="4"/>
      <dgm:spPr/>
      <dgm:t>
        <a:bodyPr/>
        <a:lstStyle/>
        <a:p>
          <a:endParaRPr lang="en-US"/>
        </a:p>
      </dgm:t>
    </dgm:pt>
    <dgm:pt modelId="{0CF7B8DB-D3F5-45A4-8575-8636B312CCE8}" type="pres">
      <dgm:prSet presAssocID="{188D9B0C-D55D-42BD-AF33-C4F8EB902389}" presName="node" presStyleLbl="node1" presStyleIdx="3" presStyleCnt="4">
        <dgm:presLayoutVars>
          <dgm:bulletEnabled val="1"/>
        </dgm:presLayoutVars>
      </dgm:prSet>
      <dgm:spPr/>
      <dgm:t>
        <a:bodyPr/>
        <a:lstStyle/>
        <a:p>
          <a:endParaRPr lang="en-US"/>
        </a:p>
      </dgm:t>
    </dgm:pt>
    <dgm:pt modelId="{90B21A8F-74A2-4D6F-B32F-A08CFA2F6ED4}" type="pres">
      <dgm:prSet presAssocID="{058B10CB-F99D-48CB-9691-D7567EBAB977}" presName="sibTrans" presStyleLbl="sibTrans2D1" presStyleIdx="3" presStyleCnt="4"/>
      <dgm:spPr/>
      <dgm:t>
        <a:bodyPr/>
        <a:lstStyle/>
        <a:p>
          <a:endParaRPr lang="en-US"/>
        </a:p>
      </dgm:t>
    </dgm:pt>
    <dgm:pt modelId="{7D6E8BF2-E5F8-43C0-B3A7-CD4C1DB50CF6}" type="pres">
      <dgm:prSet presAssocID="{058B10CB-F99D-48CB-9691-D7567EBAB977}" presName="connectorText" presStyleLbl="sibTrans2D1" presStyleIdx="3" presStyleCnt="4"/>
      <dgm:spPr/>
      <dgm:t>
        <a:bodyPr/>
        <a:lstStyle/>
        <a:p>
          <a:endParaRPr lang="en-US"/>
        </a:p>
      </dgm:t>
    </dgm:pt>
  </dgm:ptLst>
  <dgm:cxnLst>
    <dgm:cxn modelId="{6C342A0A-FD4E-4085-8D5B-A5793A28B5A8}" type="presOf" srcId="{188D9B0C-D55D-42BD-AF33-C4F8EB902389}" destId="{0CF7B8DB-D3F5-45A4-8575-8636B312CCE8}" srcOrd="0" destOrd="0" presId="urn:microsoft.com/office/officeart/2005/8/layout/cycle2"/>
    <dgm:cxn modelId="{D0BA99C4-7297-4F35-9D27-9C4038152B36}" srcId="{062E9531-D5D6-4B27-B0AE-F91963DAF582}" destId="{DFD2CC69-CA50-4D4B-BDBD-BE3DAA801EE8}" srcOrd="0" destOrd="0" parTransId="{2C7F75C7-A043-4C3A-85A5-D361340F3E64}" sibTransId="{FCAF1451-125C-4CFD-80A1-53B515CFDF21}"/>
    <dgm:cxn modelId="{7D663A1A-DBC0-4B3E-A147-41E0CF735944}" srcId="{062E9531-D5D6-4B27-B0AE-F91963DAF582}" destId="{022CC7D8-6024-47A1-8B7F-8520A0EED984}" srcOrd="1" destOrd="0" parTransId="{09F93AB7-D71A-4FBE-A2AF-3A68A1ECCE18}" sibTransId="{B15A4F58-A394-44A7-BDB9-4B69550F95C0}"/>
    <dgm:cxn modelId="{1FFAAB9C-C548-49D4-8CA9-FC801FDC6D50}" type="presOf" srcId="{259CAE48-BE67-4D33-8E3B-CA69C337941B}" destId="{9631FF7E-7120-4B6A-BF8A-30A11FA98AE7}" srcOrd="0" destOrd="0" presId="urn:microsoft.com/office/officeart/2005/8/layout/cycle2"/>
    <dgm:cxn modelId="{D2640F9C-2896-45A6-A0DF-45185F33E008}" type="presOf" srcId="{FCAF1451-125C-4CFD-80A1-53B515CFDF21}" destId="{2CD75922-23A0-4C9C-BC28-B52457E8B7DD}" srcOrd="0" destOrd="0" presId="urn:microsoft.com/office/officeart/2005/8/layout/cycle2"/>
    <dgm:cxn modelId="{56AD1302-50CB-4A46-934E-F0597BB5C95C}" type="presOf" srcId="{3AF50134-8E9D-4D97-8B74-D0E5C1C71716}" destId="{49A2CF19-3455-4F24-8AA5-54F1C65B9438}" srcOrd="0" destOrd="0" presId="urn:microsoft.com/office/officeart/2005/8/layout/cycle2"/>
    <dgm:cxn modelId="{265AA372-67C8-4869-8940-0D2D006DE76C}" type="presOf" srcId="{022CC7D8-6024-47A1-8B7F-8520A0EED984}" destId="{5114EF35-F614-45F5-944D-5D3EFE2274FC}" srcOrd="0" destOrd="0" presId="urn:microsoft.com/office/officeart/2005/8/layout/cycle2"/>
    <dgm:cxn modelId="{BC3760A3-CB10-4038-99F8-3022053E2CC4}" type="presOf" srcId="{259CAE48-BE67-4D33-8E3B-CA69C337941B}" destId="{7B8DA6B1-1EF9-4100-B25C-DECA1FD92172}" srcOrd="1" destOrd="0" presId="urn:microsoft.com/office/officeart/2005/8/layout/cycle2"/>
    <dgm:cxn modelId="{D599FE73-B1E2-4662-801A-14C622BFA21A}" type="presOf" srcId="{058B10CB-F99D-48CB-9691-D7567EBAB977}" destId="{7D6E8BF2-E5F8-43C0-B3A7-CD4C1DB50CF6}" srcOrd="1" destOrd="0" presId="urn:microsoft.com/office/officeart/2005/8/layout/cycle2"/>
    <dgm:cxn modelId="{E9DAB3D6-FFE2-4E79-9427-5B9760900B33}" srcId="{062E9531-D5D6-4B27-B0AE-F91963DAF582}" destId="{188D9B0C-D55D-42BD-AF33-C4F8EB902389}" srcOrd="3" destOrd="0" parTransId="{2C7209DF-4201-419B-86DD-F63F70832886}" sibTransId="{058B10CB-F99D-48CB-9691-D7567EBAB977}"/>
    <dgm:cxn modelId="{9690C2B2-E53C-4AC5-A4EC-DAA92E7E0359}" type="presOf" srcId="{B15A4F58-A394-44A7-BDB9-4B69550F95C0}" destId="{809C1665-0181-489A-B0DF-9AAA1701B548}" srcOrd="1" destOrd="0" presId="urn:microsoft.com/office/officeart/2005/8/layout/cycle2"/>
    <dgm:cxn modelId="{9EC48F95-7320-41E3-9F80-8E72E655CEF7}" type="presOf" srcId="{B15A4F58-A394-44A7-BDB9-4B69550F95C0}" destId="{86D524EF-D434-4920-B3E1-8CE43584F339}" srcOrd="0" destOrd="0" presId="urn:microsoft.com/office/officeart/2005/8/layout/cycle2"/>
    <dgm:cxn modelId="{5CB68A37-F517-4557-8452-BEBCD4C7DE5B}" srcId="{062E9531-D5D6-4B27-B0AE-F91963DAF582}" destId="{3AF50134-8E9D-4D97-8B74-D0E5C1C71716}" srcOrd="2" destOrd="0" parTransId="{2E731BFE-07AE-4C0E-A438-B89E7E5A071B}" sibTransId="{259CAE48-BE67-4D33-8E3B-CA69C337941B}"/>
    <dgm:cxn modelId="{53EDFE01-7BF2-43FF-9576-CABEF23FC929}" type="presOf" srcId="{DFD2CC69-CA50-4D4B-BDBD-BE3DAA801EE8}" destId="{6675BF59-7419-4D43-9458-EB5505E9A5C9}" srcOrd="0" destOrd="0" presId="urn:microsoft.com/office/officeart/2005/8/layout/cycle2"/>
    <dgm:cxn modelId="{BECEACD9-CD21-42E8-BAF7-18BC99B4A2DD}" type="presOf" srcId="{062E9531-D5D6-4B27-B0AE-F91963DAF582}" destId="{32533FAB-B352-4DA6-9ADA-79418EE3D78E}" srcOrd="0" destOrd="0" presId="urn:microsoft.com/office/officeart/2005/8/layout/cycle2"/>
    <dgm:cxn modelId="{E36B779F-358F-44DE-AC85-C441F6540304}" type="presOf" srcId="{058B10CB-F99D-48CB-9691-D7567EBAB977}" destId="{90B21A8F-74A2-4D6F-B32F-A08CFA2F6ED4}" srcOrd="0" destOrd="0" presId="urn:microsoft.com/office/officeart/2005/8/layout/cycle2"/>
    <dgm:cxn modelId="{8A9B3F04-ED6E-45C5-955F-D447BC69DC9D}" type="presOf" srcId="{FCAF1451-125C-4CFD-80A1-53B515CFDF21}" destId="{A5F126B3-40B9-4909-9ABA-B719793DCDF0}" srcOrd="1" destOrd="0" presId="urn:microsoft.com/office/officeart/2005/8/layout/cycle2"/>
    <dgm:cxn modelId="{A5FE6065-CEAF-4A21-9AED-9799D3ACA78E}" type="presParOf" srcId="{32533FAB-B352-4DA6-9ADA-79418EE3D78E}" destId="{6675BF59-7419-4D43-9458-EB5505E9A5C9}" srcOrd="0" destOrd="0" presId="urn:microsoft.com/office/officeart/2005/8/layout/cycle2"/>
    <dgm:cxn modelId="{EEFB8D78-0A44-4524-B3A6-70E71AC6D50A}" type="presParOf" srcId="{32533FAB-B352-4DA6-9ADA-79418EE3D78E}" destId="{2CD75922-23A0-4C9C-BC28-B52457E8B7DD}" srcOrd="1" destOrd="0" presId="urn:microsoft.com/office/officeart/2005/8/layout/cycle2"/>
    <dgm:cxn modelId="{C3B35936-A2A3-46C4-8BA8-8E832C3544B7}" type="presParOf" srcId="{2CD75922-23A0-4C9C-BC28-B52457E8B7DD}" destId="{A5F126B3-40B9-4909-9ABA-B719793DCDF0}" srcOrd="0" destOrd="0" presId="urn:microsoft.com/office/officeart/2005/8/layout/cycle2"/>
    <dgm:cxn modelId="{F9E07ABA-48A5-4FCE-9DF5-8D89FA8975B2}" type="presParOf" srcId="{32533FAB-B352-4DA6-9ADA-79418EE3D78E}" destId="{5114EF35-F614-45F5-944D-5D3EFE2274FC}" srcOrd="2" destOrd="0" presId="urn:microsoft.com/office/officeart/2005/8/layout/cycle2"/>
    <dgm:cxn modelId="{D877248D-2002-439F-9DBB-6339775B7899}" type="presParOf" srcId="{32533FAB-B352-4DA6-9ADA-79418EE3D78E}" destId="{86D524EF-D434-4920-B3E1-8CE43584F339}" srcOrd="3" destOrd="0" presId="urn:microsoft.com/office/officeart/2005/8/layout/cycle2"/>
    <dgm:cxn modelId="{8DC5DA68-40C8-4543-A399-86B8FF00B359}" type="presParOf" srcId="{86D524EF-D434-4920-B3E1-8CE43584F339}" destId="{809C1665-0181-489A-B0DF-9AAA1701B548}" srcOrd="0" destOrd="0" presId="urn:microsoft.com/office/officeart/2005/8/layout/cycle2"/>
    <dgm:cxn modelId="{FBCAB0E7-EDA2-4528-87BC-DD4C489C5911}" type="presParOf" srcId="{32533FAB-B352-4DA6-9ADA-79418EE3D78E}" destId="{49A2CF19-3455-4F24-8AA5-54F1C65B9438}" srcOrd="4" destOrd="0" presId="urn:microsoft.com/office/officeart/2005/8/layout/cycle2"/>
    <dgm:cxn modelId="{45ADFE5D-4F31-46D6-8931-FF388B9C3D99}" type="presParOf" srcId="{32533FAB-B352-4DA6-9ADA-79418EE3D78E}" destId="{9631FF7E-7120-4B6A-BF8A-30A11FA98AE7}" srcOrd="5" destOrd="0" presId="urn:microsoft.com/office/officeart/2005/8/layout/cycle2"/>
    <dgm:cxn modelId="{3F408E8F-D209-4F95-BA5E-4E4582A3463A}" type="presParOf" srcId="{9631FF7E-7120-4B6A-BF8A-30A11FA98AE7}" destId="{7B8DA6B1-1EF9-4100-B25C-DECA1FD92172}" srcOrd="0" destOrd="0" presId="urn:microsoft.com/office/officeart/2005/8/layout/cycle2"/>
    <dgm:cxn modelId="{67BBA193-FD82-44DA-B7E1-F02D8B978A71}" type="presParOf" srcId="{32533FAB-B352-4DA6-9ADA-79418EE3D78E}" destId="{0CF7B8DB-D3F5-45A4-8575-8636B312CCE8}" srcOrd="6" destOrd="0" presId="urn:microsoft.com/office/officeart/2005/8/layout/cycle2"/>
    <dgm:cxn modelId="{31A88574-3900-49AD-A260-8B42C0344E30}" type="presParOf" srcId="{32533FAB-B352-4DA6-9ADA-79418EE3D78E}" destId="{90B21A8F-74A2-4D6F-B32F-A08CFA2F6ED4}" srcOrd="7" destOrd="0" presId="urn:microsoft.com/office/officeart/2005/8/layout/cycle2"/>
    <dgm:cxn modelId="{8E0C433E-7BC1-4ABB-A458-5EF802E9CDF2}" type="presParOf" srcId="{90B21A8F-74A2-4D6F-B32F-A08CFA2F6ED4}" destId="{7D6E8BF2-E5F8-43C0-B3A7-CD4C1DB50CF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E46A25-16BF-4338-8F1C-678FF38097D9}" type="doc">
      <dgm:prSet loTypeId="urn:microsoft.com/office/officeart/2005/8/layout/vList5" loCatId="list" qsTypeId="urn:microsoft.com/office/officeart/2005/8/quickstyle/simple1" qsCatId="simple" csTypeId="urn:microsoft.com/office/officeart/2005/8/colors/accent0_3" csCatId="mainScheme" phldr="1"/>
      <dgm:spPr/>
      <dgm:t>
        <a:bodyPr/>
        <a:lstStyle/>
        <a:p>
          <a:endParaRPr lang="en-US"/>
        </a:p>
      </dgm:t>
    </dgm:pt>
    <dgm:pt modelId="{541B5850-DD63-4427-948E-6A49F5C06EE3}">
      <dgm:prSet/>
      <dgm:spPr/>
      <dgm:t>
        <a:bodyPr/>
        <a:lstStyle/>
        <a:p>
          <a:r>
            <a:rPr lang="en-US" b="0" i="0" dirty="0"/>
            <a:t>Car service</a:t>
          </a:r>
          <a:endParaRPr lang="en-US" dirty="0"/>
        </a:p>
      </dgm:t>
    </dgm:pt>
    <dgm:pt modelId="{509EA88A-6D29-4116-9741-57336D790DFC}" type="parTrans" cxnId="{C21DAAB5-11D2-46B1-895C-FBCB5EB78ECC}">
      <dgm:prSet/>
      <dgm:spPr/>
      <dgm:t>
        <a:bodyPr/>
        <a:lstStyle/>
        <a:p>
          <a:endParaRPr lang="en-US"/>
        </a:p>
      </dgm:t>
    </dgm:pt>
    <dgm:pt modelId="{A2F6DA1C-5710-43B6-904A-39DBC403DF28}" type="sibTrans" cxnId="{C21DAAB5-11D2-46B1-895C-FBCB5EB78ECC}">
      <dgm:prSet/>
      <dgm:spPr/>
      <dgm:t>
        <a:bodyPr/>
        <a:lstStyle/>
        <a:p>
          <a:endParaRPr lang="en-US"/>
        </a:p>
      </dgm:t>
    </dgm:pt>
    <dgm:pt modelId="{89208B28-2A9A-4B9F-A550-7C9238FACC10}">
      <dgm:prSet/>
      <dgm:spPr/>
      <dgm:t>
        <a:bodyPr/>
        <a:lstStyle/>
        <a:p>
          <a:r>
            <a:rPr lang="en-US" b="0" i="0" dirty="0"/>
            <a:t>Hotel and tour package in different tourist spots</a:t>
          </a:r>
          <a:endParaRPr lang="en-US" dirty="0"/>
        </a:p>
      </dgm:t>
    </dgm:pt>
    <dgm:pt modelId="{6F5493A4-10CE-48F7-9F9B-277A0B81A09F}" type="parTrans" cxnId="{88EE25ED-78F0-4913-BEE9-D8373F99BDB1}">
      <dgm:prSet/>
      <dgm:spPr/>
      <dgm:t>
        <a:bodyPr/>
        <a:lstStyle/>
        <a:p>
          <a:endParaRPr lang="en-US"/>
        </a:p>
      </dgm:t>
    </dgm:pt>
    <dgm:pt modelId="{6B0BFD32-09D8-4501-A8E3-89E343712614}" type="sibTrans" cxnId="{88EE25ED-78F0-4913-BEE9-D8373F99BDB1}">
      <dgm:prSet/>
      <dgm:spPr/>
      <dgm:t>
        <a:bodyPr/>
        <a:lstStyle/>
        <a:p>
          <a:endParaRPr lang="en-US"/>
        </a:p>
      </dgm:t>
    </dgm:pt>
    <dgm:pt modelId="{3AA85C57-7F07-4702-8223-F519084D4FE4}">
      <dgm:prSet/>
      <dgm:spPr/>
      <dgm:t>
        <a:bodyPr/>
        <a:lstStyle/>
        <a:p>
          <a:r>
            <a:rPr lang="en-US" b="0" i="0" dirty="0"/>
            <a:t>Affordable hotel packages</a:t>
          </a:r>
          <a:endParaRPr lang="en-US" dirty="0"/>
        </a:p>
      </dgm:t>
    </dgm:pt>
    <dgm:pt modelId="{EDF09886-69E5-45F2-A32F-AD75A3BA4FCF}" type="parTrans" cxnId="{78F56A47-3988-487A-BE52-564FF00A80ED}">
      <dgm:prSet/>
      <dgm:spPr/>
      <dgm:t>
        <a:bodyPr/>
        <a:lstStyle/>
        <a:p>
          <a:endParaRPr lang="en-US"/>
        </a:p>
      </dgm:t>
    </dgm:pt>
    <dgm:pt modelId="{462B31AD-9D08-4CC4-9E32-C8CE2C3E971E}" type="sibTrans" cxnId="{78F56A47-3988-487A-BE52-564FF00A80ED}">
      <dgm:prSet/>
      <dgm:spPr/>
      <dgm:t>
        <a:bodyPr/>
        <a:lstStyle/>
        <a:p>
          <a:endParaRPr lang="en-US"/>
        </a:p>
      </dgm:t>
    </dgm:pt>
    <dgm:pt modelId="{C02F6258-AFB8-4FAB-A95C-ED2E28F9A6B6}">
      <dgm:prSet/>
      <dgm:spPr/>
      <dgm:t>
        <a:bodyPr/>
        <a:lstStyle/>
        <a:p>
          <a:r>
            <a:rPr lang="en-US" b="0" i="0" dirty="0"/>
            <a:t>Pre-reservation facility Chia and </a:t>
          </a:r>
          <a:r>
            <a:rPr lang="en-US" b="0" i="0" dirty="0" err="1"/>
            <a:t>Muiz</a:t>
          </a:r>
          <a:r>
            <a:rPr lang="en-US" b="0" i="0" dirty="0"/>
            <a:t> (2020)</a:t>
          </a:r>
          <a:endParaRPr lang="en-US" dirty="0"/>
        </a:p>
      </dgm:t>
    </dgm:pt>
    <dgm:pt modelId="{3F0C8FA4-CB3A-4C7C-A8C6-1551011A3863}" type="parTrans" cxnId="{D0B252F8-5D65-4FA0-805D-738F3CB2C891}">
      <dgm:prSet/>
      <dgm:spPr/>
      <dgm:t>
        <a:bodyPr/>
        <a:lstStyle/>
        <a:p>
          <a:endParaRPr lang="en-US"/>
        </a:p>
      </dgm:t>
    </dgm:pt>
    <dgm:pt modelId="{9243D631-71F4-4BC1-86B6-996E9F75C8D2}" type="sibTrans" cxnId="{D0B252F8-5D65-4FA0-805D-738F3CB2C891}">
      <dgm:prSet/>
      <dgm:spPr/>
      <dgm:t>
        <a:bodyPr/>
        <a:lstStyle/>
        <a:p>
          <a:endParaRPr lang="en-US"/>
        </a:p>
      </dgm:t>
    </dgm:pt>
    <dgm:pt modelId="{495E4A17-8F15-4CF5-BC83-EF523EFD5B60}">
      <dgm:prSet/>
      <dgm:spPr/>
      <dgm:t>
        <a:bodyPr/>
        <a:lstStyle/>
        <a:p>
          <a:r>
            <a:rPr lang="en-US" b="0" i="0" dirty="0"/>
            <a:t>Lodging </a:t>
          </a:r>
          <a:endParaRPr lang="en-US" dirty="0"/>
        </a:p>
      </dgm:t>
    </dgm:pt>
    <dgm:pt modelId="{8D10268F-8747-45BB-B172-C0E5AB3DC4A9}" type="parTrans" cxnId="{A046A088-E053-4042-B1E2-7931548697CD}">
      <dgm:prSet/>
      <dgm:spPr/>
      <dgm:t>
        <a:bodyPr/>
        <a:lstStyle/>
        <a:p>
          <a:endParaRPr lang="en-US"/>
        </a:p>
      </dgm:t>
    </dgm:pt>
    <dgm:pt modelId="{85230BFB-0C1E-4FBF-8E4B-7FFC607741A9}" type="sibTrans" cxnId="{A046A088-E053-4042-B1E2-7931548697CD}">
      <dgm:prSet/>
      <dgm:spPr/>
      <dgm:t>
        <a:bodyPr/>
        <a:lstStyle/>
        <a:p>
          <a:endParaRPr lang="en-US"/>
        </a:p>
      </dgm:t>
    </dgm:pt>
    <dgm:pt modelId="{FACC36CA-7CAC-4D12-85FC-4518B9519912}" type="pres">
      <dgm:prSet presAssocID="{E3E46A25-16BF-4338-8F1C-678FF38097D9}" presName="Name0" presStyleCnt="0">
        <dgm:presLayoutVars>
          <dgm:dir/>
          <dgm:animLvl val="lvl"/>
          <dgm:resizeHandles val="exact"/>
        </dgm:presLayoutVars>
      </dgm:prSet>
      <dgm:spPr/>
      <dgm:t>
        <a:bodyPr/>
        <a:lstStyle/>
        <a:p>
          <a:endParaRPr lang="en-US"/>
        </a:p>
      </dgm:t>
    </dgm:pt>
    <dgm:pt modelId="{1192560C-0AA6-4A2A-97B6-109827CFD368}" type="pres">
      <dgm:prSet presAssocID="{541B5850-DD63-4427-948E-6A49F5C06EE3}" presName="linNode" presStyleCnt="0"/>
      <dgm:spPr/>
    </dgm:pt>
    <dgm:pt modelId="{6CA6FA4E-A8FC-42A5-BD65-D622F9ABBC25}" type="pres">
      <dgm:prSet presAssocID="{541B5850-DD63-4427-948E-6A49F5C06EE3}" presName="parentText" presStyleLbl="node1" presStyleIdx="0" presStyleCnt="5">
        <dgm:presLayoutVars>
          <dgm:chMax val="1"/>
          <dgm:bulletEnabled val="1"/>
        </dgm:presLayoutVars>
      </dgm:prSet>
      <dgm:spPr/>
      <dgm:t>
        <a:bodyPr/>
        <a:lstStyle/>
        <a:p>
          <a:endParaRPr lang="en-US"/>
        </a:p>
      </dgm:t>
    </dgm:pt>
    <dgm:pt modelId="{39A51ABC-45BF-44A3-B78B-1A0B7A99BA38}" type="pres">
      <dgm:prSet presAssocID="{A2F6DA1C-5710-43B6-904A-39DBC403DF28}" presName="sp" presStyleCnt="0"/>
      <dgm:spPr/>
    </dgm:pt>
    <dgm:pt modelId="{D86397BC-7719-46DC-83C7-54C2A5F3FC3B}" type="pres">
      <dgm:prSet presAssocID="{89208B28-2A9A-4B9F-A550-7C9238FACC10}" presName="linNode" presStyleCnt="0"/>
      <dgm:spPr/>
    </dgm:pt>
    <dgm:pt modelId="{C781DB62-603E-4DAF-BF01-E9B4928CB8D5}" type="pres">
      <dgm:prSet presAssocID="{89208B28-2A9A-4B9F-A550-7C9238FACC10}" presName="parentText" presStyleLbl="node1" presStyleIdx="1" presStyleCnt="5">
        <dgm:presLayoutVars>
          <dgm:chMax val="1"/>
          <dgm:bulletEnabled val="1"/>
        </dgm:presLayoutVars>
      </dgm:prSet>
      <dgm:spPr/>
      <dgm:t>
        <a:bodyPr/>
        <a:lstStyle/>
        <a:p>
          <a:endParaRPr lang="en-US"/>
        </a:p>
      </dgm:t>
    </dgm:pt>
    <dgm:pt modelId="{EFF6684C-5833-45EC-B69A-269916C23E2C}" type="pres">
      <dgm:prSet presAssocID="{6B0BFD32-09D8-4501-A8E3-89E343712614}" presName="sp" presStyleCnt="0"/>
      <dgm:spPr/>
    </dgm:pt>
    <dgm:pt modelId="{D5F03B84-79B2-4D9E-BD6B-DDCF6055C970}" type="pres">
      <dgm:prSet presAssocID="{3AA85C57-7F07-4702-8223-F519084D4FE4}" presName="linNode" presStyleCnt="0"/>
      <dgm:spPr/>
    </dgm:pt>
    <dgm:pt modelId="{D33F3507-06F4-4FB0-969B-9EFE0D5B257C}" type="pres">
      <dgm:prSet presAssocID="{3AA85C57-7F07-4702-8223-F519084D4FE4}" presName="parentText" presStyleLbl="node1" presStyleIdx="2" presStyleCnt="5">
        <dgm:presLayoutVars>
          <dgm:chMax val="1"/>
          <dgm:bulletEnabled val="1"/>
        </dgm:presLayoutVars>
      </dgm:prSet>
      <dgm:spPr/>
      <dgm:t>
        <a:bodyPr/>
        <a:lstStyle/>
        <a:p>
          <a:endParaRPr lang="en-US"/>
        </a:p>
      </dgm:t>
    </dgm:pt>
    <dgm:pt modelId="{233A7FF4-E18B-40BC-8475-DD4257804491}" type="pres">
      <dgm:prSet presAssocID="{462B31AD-9D08-4CC4-9E32-C8CE2C3E971E}" presName="sp" presStyleCnt="0"/>
      <dgm:spPr/>
    </dgm:pt>
    <dgm:pt modelId="{91E665AA-1D94-4CC1-A882-6C24F44772A3}" type="pres">
      <dgm:prSet presAssocID="{C02F6258-AFB8-4FAB-A95C-ED2E28F9A6B6}" presName="linNode" presStyleCnt="0"/>
      <dgm:spPr/>
    </dgm:pt>
    <dgm:pt modelId="{2C7790F2-89D3-4137-86F0-609D70B59368}" type="pres">
      <dgm:prSet presAssocID="{C02F6258-AFB8-4FAB-A95C-ED2E28F9A6B6}" presName="parentText" presStyleLbl="node1" presStyleIdx="3" presStyleCnt="5">
        <dgm:presLayoutVars>
          <dgm:chMax val="1"/>
          <dgm:bulletEnabled val="1"/>
        </dgm:presLayoutVars>
      </dgm:prSet>
      <dgm:spPr/>
      <dgm:t>
        <a:bodyPr/>
        <a:lstStyle/>
        <a:p>
          <a:endParaRPr lang="en-US"/>
        </a:p>
      </dgm:t>
    </dgm:pt>
    <dgm:pt modelId="{FC4071FF-C1BC-41E4-9223-9F95DED6B2A3}" type="pres">
      <dgm:prSet presAssocID="{9243D631-71F4-4BC1-86B6-996E9F75C8D2}" presName="sp" presStyleCnt="0"/>
      <dgm:spPr/>
    </dgm:pt>
    <dgm:pt modelId="{8CC20910-0358-4FEF-9C3F-B7264CF0C67A}" type="pres">
      <dgm:prSet presAssocID="{495E4A17-8F15-4CF5-BC83-EF523EFD5B60}" presName="linNode" presStyleCnt="0"/>
      <dgm:spPr/>
    </dgm:pt>
    <dgm:pt modelId="{FF3A3797-F31A-4132-A82B-F193E1537EFB}" type="pres">
      <dgm:prSet presAssocID="{495E4A17-8F15-4CF5-BC83-EF523EFD5B60}" presName="parentText" presStyleLbl="node1" presStyleIdx="4" presStyleCnt="5">
        <dgm:presLayoutVars>
          <dgm:chMax val="1"/>
          <dgm:bulletEnabled val="1"/>
        </dgm:presLayoutVars>
      </dgm:prSet>
      <dgm:spPr/>
      <dgm:t>
        <a:bodyPr/>
        <a:lstStyle/>
        <a:p>
          <a:endParaRPr lang="en-US"/>
        </a:p>
      </dgm:t>
    </dgm:pt>
  </dgm:ptLst>
  <dgm:cxnLst>
    <dgm:cxn modelId="{1482FE42-0F67-4E0D-9041-0D030DEEC2B6}" type="presOf" srcId="{495E4A17-8F15-4CF5-BC83-EF523EFD5B60}" destId="{FF3A3797-F31A-4132-A82B-F193E1537EFB}" srcOrd="0" destOrd="0" presId="urn:microsoft.com/office/officeart/2005/8/layout/vList5"/>
    <dgm:cxn modelId="{78F56A47-3988-487A-BE52-564FF00A80ED}" srcId="{E3E46A25-16BF-4338-8F1C-678FF38097D9}" destId="{3AA85C57-7F07-4702-8223-F519084D4FE4}" srcOrd="2" destOrd="0" parTransId="{EDF09886-69E5-45F2-A32F-AD75A3BA4FCF}" sibTransId="{462B31AD-9D08-4CC4-9E32-C8CE2C3E971E}"/>
    <dgm:cxn modelId="{8D61F806-BBE1-4A38-AE49-5708B92E2EB5}" type="presOf" srcId="{E3E46A25-16BF-4338-8F1C-678FF38097D9}" destId="{FACC36CA-7CAC-4D12-85FC-4518B9519912}" srcOrd="0" destOrd="0" presId="urn:microsoft.com/office/officeart/2005/8/layout/vList5"/>
    <dgm:cxn modelId="{2FB9C6DF-4568-4F7B-A442-32F4E2C617C3}" type="presOf" srcId="{89208B28-2A9A-4B9F-A550-7C9238FACC10}" destId="{C781DB62-603E-4DAF-BF01-E9B4928CB8D5}" srcOrd="0" destOrd="0" presId="urn:microsoft.com/office/officeart/2005/8/layout/vList5"/>
    <dgm:cxn modelId="{A046A088-E053-4042-B1E2-7931548697CD}" srcId="{E3E46A25-16BF-4338-8F1C-678FF38097D9}" destId="{495E4A17-8F15-4CF5-BC83-EF523EFD5B60}" srcOrd="4" destOrd="0" parTransId="{8D10268F-8747-45BB-B172-C0E5AB3DC4A9}" sibTransId="{85230BFB-0C1E-4FBF-8E4B-7FFC607741A9}"/>
    <dgm:cxn modelId="{46E2F2F7-C0C5-459E-B247-5758329C4503}" type="presOf" srcId="{C02F6258-AFB8-4FAB-A95C-ED2E28F9A6B6}" destId="{2C7790F2-89D3-4137-86F0-609D70B59368}" srcOrd="0" destOrd="0" presId="urn:microsoft.com/office/officeart/2005/8/layout/vList5"/>
    <dgm:cxn modelId="{E3F9513E-EE29-41BE-8788-09A7EA55C596}" type="presOf" srcId="{541B5850-DD63-4427-948E-6A49F5C06EE3}" destId="{6CA6FA4E-A8FC-42A5-BD65-D622F9ABBC25}" srcOrd="0" destOrd="0" presId="urn:microsoft.com/office/officeart/2005/8/layout/vList5"/>
    <dgm:cxn modelId="{88EE25ED-78F0-4913-BEE9-D8373F99BDB1}" srcId="{E3E46A25-16BF-4338-8F1C-678FF38097D9}" destId="{89208B28-2A9A-4B9F-A550-7C9238FACC10}" srcOrd="1" destOrd="0" parTransId="{6F5493A4-10CE-48F7-9F9B-277A0B81A09F}" sibTransId="{6B0BFD32-09D8-4501-A8E3-89E343712614}"/>
    <dgm:cxn modelId="{D0B252F8-5D65-4FA0-805D-738F3CB2C891}" srcId="{E3E46A25-16BF-4338-8F1C-678FF38097D9}" destId="{C02F6258-AFB8-4FAB-A95C-ED2E28F9A6B6}" srcOrd="3" destOrd="0" parTransId="{3F0C8FA4-CB3A-4C7C-A8C6-1551011A3863}" sibTransId="{9243D631-71F4-4BC1-86B6-996E9F75C8D2}"/>
    <dgm:cxn modelId="{DB6BDF00-F068-4CC8-8CE1-30E04FD660C6}" type="presOf" srcId="{3AA85C57-7F07-4702-8223-F519084D4FE4}" destId="{D33F3507-06F4-4FB0-969B-9EFE0D5B257C}" srcOrd="0" destOrd="0" presId="urn:microsoft.com/office/officeart/2005/8/layout/vList5"/>
    <dgm:cxn modelId="{C21DAAB5-11D2-46B1-895C-FBCB5EB78ECC}" srcId="{E3E46A25-16BF-4338-8F1C-678FF38097D9}" destId="{541B5850-DD63-4427-948E-6A49F5C06EE3}" srcOrd="0" destOrd="0" parTransId="{509EA88A-6D29-4116-9741-57336D790DFC}" sibTransId="{A2F6DA1C-5710-43B6-904A-39DBC403DF28}"/>
    <dgm:cxn modelId="{E99F65BD-267F-49B6-A882-C510B91C2270}" type="presParOf" srcId="{FACC36CA-7CAC-4D12-85FC-4518B9519912}" destId="{1192560C-0AA6-4A2A-97B6-109827CFD368}" srcOrd="0" destOrd="0" presId="urn:microsoft.com/office/officeart/2005/8/layout/vList5"/>
    <dgm:cxn modelId="{E78ED433-AA64-47F2-B37B-8745709C60D9}" type="presParOf" srcId="{1192560C-0AA6-4A2A-97B6-109827CFD368}" destId="{6CA6FA4E-A8FC-42A5-BD65-D622F9ABBC25}" srcOrd="0" destOrd="0" presId="urn:microsoft.com/office/officeart/2005/8/layout/vList5"/>
    <dgm:cxn modelId="{92DDBDB7-0D55-452D-ABA9-50A21937618B}" type="presParOf" srcId="{FACC36CA-7CAC-4D12-85FC-4518B9519912}" destId="{39A51ABC-45BF-44A3-B78B-1A0B7A99BA38}" srcOrd="1" destOrd="0" presId="urn:microsoft.com/office/officeart/2005/8/layout/vList5"/>
    <dgm:cxn modelId="{E96C0336-C371-4A01-ACE4-7D4DC8A578B4}" type="presParOf" srcId="{FACC36CA-7CAC-4D12-85FC-4518B9519912}" destId="{D86397BC-7719-46DC-83C7-54C2A5F3FC3B}" srcOrd="2" destOrd="0" presId="urn:microsoft.com/office/officeart/2005/8/layout/vList5"/>
    <dgm:cxn modelId="{B811DCA6-6688-493D-A27C-55DB9933DEB8}" type="presParOf" srcId="{D86397BC-7719-46DC-83C7-54C2A5F3FC3B}" destId="{C781DB62-603E-4DAF-BF01-E9B4928CB8D5}" srcOrd="0" destOrd="0" presId="urn:microsoft.com/office/officeart/2005/8/layout/vList5"/>
    <dgm:cxn modelId="{27F68411-A5F4-4417-B48E-100F76EA03D1}" type="presParOf" srcId="{FACC36CA-7CAC-4D12-85FC-4518B9519912}" destId="{EFF6684C-5833-45EC-B69A-269916C23E2C}" srcOrd="3" destOrd="0" presId="urn:microsoft.com/office/officeart/2005/8/layout/vList5"/>
    <dgm:cxn modelId="{B91DF841-AADF-4E9D-91F9-3E5B59999B5A}" type="presParOf" srcId="{FACC36CA-7CAC-4D12-85FC-4518B9519912}" destId="{D5F03B84-79B2-4D9E-BD6B-DDCF6055C970}" srcOrd="4" destOrd="0" presId="urn:microsoft.com/office/officeart/2005/8/layout/vList5"/>
    <dgm:cxn modelId="{3D3F9FB5-8D4F-4294-910B-B17BD841CB90}" type="presParOf" srcId="{D5F03B84-79B2-4D9E-BD6B-DDCF6055C970}" destId="{D33F3507-06F4-4FB0-969B-9EFE0D5B257C}" srcOrd="0" destOrd="0" presId="urn:microsoft.com/office/officeart/2005/8/layout/vList5"/>
    <dgm:cxn modelId="{6C844191-C7E7-4D2A-B3A3-9892AFDEBCA9}" type="presParOf" srcId="{FACC36CA-7CAC-4D12-85FC-4518B9519912}" destId="{233A7FF4-E18B-40BC-8475-DD4257804491}" srcOrd="5" destOrd="0" presId="urn:microsoft.com/office/officeart/2005/8/layout/vList5"/>
    <dgm:cxn modelId="{547D95E1-E774-40F9-913F-0980F5C54B41}" type="presParOf" srcId="{FACC36CA-7CAC-4D12-85FC-4518B9519912}" destId="{91E665AA-1D94-4CC1-A882-6C24F44772A3}" srcOrd="6" destOrd="0" presId="urn:microsoft.com/office/officeart/2005/8/layout/vList5"/>
    <dgm:cxn modelId="{EA2DB577-64BF-42DD-826A-C44161AE4163}" type="presParOf" srcId="{91E665AA-1D94-4CC1-A882-6C24F44772A3}" destId="{2C7790F2-89D3-4137-86F0-609D70B59368}" srcOrd="0" destOrd="0" presId="urn:microsoft.com/office/officeart/2005/8/layout/vList5"/>
    <dgm:cxn modelId="{F2781F61-F969-4F47-A313-A30FC97A0168}" type="presParOf" srcId="{FACC36CA-7CAC-4D12-85FC-4518B9519912}" destId="{FC4071FF-C1BC-41E4-9223-9F95DED6B2A3}" srcOrd="7" destOrd="0" presId="urn:microsoft.com/office/officeart/2005/8/layout/vList5"/>
    <dgm:cxn modelId="{C909760D-5DA9-4E4A-AC66-5FF666DF1AEB}" type="presParOf" srcId="{FACC36CA-7CAC-4D12-85FC-4518B9519912}" destId="{8CC20910-0358-4FEF-9C3F-B7264CF0C67A}" srcOrd="8" destOrd="0" presId="urn:microsoft.com/office/officeart/2005/8/layout/vList5"/>
    <dgm:cxn modelId="{0FDE1792-30FA-4E55-9E1F-67BE1C2D5399}" type="presParOf" srcId="{8CC20910-0358-4FEF-9C3F-B7264CF0C67A}" destId="{FF3A3797-F31A-4132-A82B-F193E1537EFB}"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E46A25-16BF-4338-8F1C-678FF38097D9}" type="doc">
      <dgm:prSet loTypeId="urn:microsoft.com/office/officeart/2005/8/layout/hList6" loCatId="list" qsTypeId="urn:microsoft.com/office/officeart/2005/8/quickstyle/simple1" qsCatId="simple" csTypeId="urn:microsoft.com/office/officeart/2005/8/colors/colorful3" csCatId="colorful" phldr="1"/>
      <dgm:spPr/>
      <dgm:t>
        <a:bodyPr/>
        <a:lstStyle/>
        <a:p>
          <a:endParaRPr lang="en-US"/>
        </a:p>
      </dgm:t>
    </dgm:pt>
    <dgm:pt modelId="{541B5850-DD63-4427-948E-6A49F5C06EE3}">
      <dgm:prSet/>
      <dgm:spPr/>
      <dgm:t>
        <a:bodyPr/>
        <a:lstStyle/>
        <a:p>
          <a:r>
            <a:rPr lang="en-GB" b="0" i="0" dirty="0"/>
            <a:t>Assistance at the Reception Desk</a:t>
          </a:r>
          <a:endParaRPr lang="en-US" dirty="0"/>
        </a:p>
      </dgm:t>
    </dgm:pt>
    <dgm:pt modelId="{509EA88A-6D29-4116-9741-57336D790DFC}" type="parTrans" cxnId="{C21DAAB5-11D2-46B1-895C-FBCB5EB78ECC}">
      <dgm:prSet/>
      <dgm:spPr/>
      <dgm:t>
        <a:bodyPr/>
        <a:lstStyle/>
        <a:p>
          <a:endParaRPr lang="en-US"/>
        </a:p>
      </dgm:t>
    </dgm:pt>
    <dgm:pt modelId="{A2F6DA1C-5710-43B6-904A-39DBC403DF28}" type="sibTrans" cxnId="{C21DAAB5-11D2-46B1-895C-FBCB5EB78ECC}">
      <dgm:prSet/>
      <dgm:spPr/>
      <dgm:t>
        <a:bodyPr/>
        <a:lstStyle/>
        <a:p>
          <a:endParaRPr lang="en-US"/>
        </a:p>
      </dgm:t>
    </dgm:pt>
    <dgm:pt modelId="{89208B28-2A9A-4B9F-A550-7C9238FACC10}">
      <dgm:prSet/>
      <dgm:spPr/>
      <dgm:t>
        <a:bodyPr/>
        <a:lstStyle/>
        <a:p>
          <a:r>
            <a:rPr lang="en-US" dirty="0"/>
            <a:t>Flexible payment assistance</a:t>
          </a:r>
        </a:p>
      </dgm:t>
    </dgm:pt>
    <dgm:pt modelId="{6F5493A4-10CE-48F7-9F9B-277A0B81A09F}" type="parTrans" cxnId="{88EE25ED-78F0-4913-BEE9-D8373F99BDB1}">
      <dgm:prSet/>
      <dgm:spPr/>
      <dgm:t>
        <a:bodyPr/>
        <a:lstStyle/>
        <a:p>
          <a:endParaRPr lang="en-US"/>
        </a:p>
      </dgm:t>
    </dgm:pt>
    <dgm:pt modelId="{6B0BFD32-09D8-4501-A8E3-89E343712614}" type="sibTrans" cxnId="{88EE25ED-78F0-4913-BEE9-D8373F99BDB1}">
      <dgm:prSet/>
      <dgm:spPr/>
      <dgm:t>
        <a:bodyPr/>
        <a:lstStyle/>
        <a:p>
          <a:endParaRPr lang="en-US"/>
        </a:p>
      </dgm:t>
    </dgm:pt>
    <dgm:pt modelId="{3AA85C57-7F07-4702-8223-F519084D4FE4}">
      <dgm:prSet/>
      <dgm:spPr/>
      <dgm:t>
        <a:bodyPr/>
        <a:lstStyle/>
        <a:p>
          <a:r>
            <a:rPr lang="en-GB" b="0" i="0" dirty="0"/>
            <a:t>Give details on lodgings and vacation spots </a:t>
          </a:r>
          <a:r>
            <a:rPr lang="en-US" b="0" i="0" dirty="0"/>
            <a:t>(Ali et al., 2021)</a:t>
          </a:r>
          <a:endParaRPr lang="en-US" dirty="0"/>
        </a:p>
      </dgm:t>
    </dgm:pt>
    <dgm:pt modelId="{EDF09886-69E5-45F2-A32F-AD75A3BA4FCF}" type="parTrans" cxnId="{78F56A47-3988-487A-BE52-564FF00A80ED}">
      <dgm:prSet/>
      <dgm:spPr/>
      <dgm:t>
        <a:bodyPr/>
        <a:lstStyle/>
        <a:p>
          <a:endParaRPr lang="en-US"/>
        </a:p>
      </dgm:t>
    </dgm:pt>
    <dgm:pt modelId="{462B31AD-9D08-4CC4-9E32-C8CE2C3E971E}" type="sibTrans" cxnId="{78F56A47-3988-487A-BE52-564FF00A80ED}">
      <dgm:prSet/>
      <dgm:spPr/>
      <dgm:t>
        <a:bodyPr/>
        <a:lstStyle/>
        <a:p>
          <a:endParaRPr lang="en-US"/>
        </a:p>
      </dgm:t>
    </dgm:pt>
    <dgm:pt modelId="{C02F6258-AFB8-4FAB-A95C-ED2E28F9A6B6}">
      <dgm:prSet/>
      <dgm:spPr/>
      <dgm:t>
        <a:bodyPr/>
        <a:lstStyle/>
        <a:p>
          <a:r>
            <a:rPr lang="en-GB" b="0" i="0" dirty="0"/>
            <a:t>Attend to the needs of visitors</a:t>
          </a:r>
          <a:endParaRPr lang="en-US" dirty="0"/>
        </a:p>
      </dgm:t>
    </dgm:pt>
    <dgm:pt modelId="{3F0C8FA4-CB3A-4C7C-A8C6-1551011A3863}" type="parTrans" cxnId="{D0B252F8-5D65-4FA0-805D-738F3CB2C891}">
      <dgm:prSet/>
      <dgm:spPr/>
      <dgm:t>
        <a:bodyPr/>
        <a:lstStyle/>
        <a:p>
          <a:endParaRPr lang="en-US"/>
        </a:p>
      </dgm:t>
    </dgm:pt>
    <dgm:pt modelId="{9243D631-71F4-4BC1-86B6-996E9F75C8D2}" type="sibTrans" cxnId="{D0B252F8-5D65-4FA0-805D-738F3CB2C891}">
      <dgm:prSet/>
      <dgm:spPr/>
      <dgm:t>
        <a:bodyPr/>
        <a:lstStyle/>
        <a:p>
          <a:endParaRPr lang="en-US"/>
        </a:p>
      </dgm:t>
    </dgm:pt>
    <dgm:pt modelId="{9B579DE4-2AA3-42BE-ADD7-339F741E4861}">
      <dgm:prSet/>
      <dgm:spPr/>
      <dgm:t>
        <a:bodyPr/>
        <a:lstStyle/>
        <a:p>
          <a:r>
            <a:rPr lang="en-US" b="0" i="0" dirty="0"/>
            <a:t>Conversing amiably towards guests</a:t>
          </a:r>
          <a:endParaRPr lang="en-US" dirty="0"/>
        </a:p>
      </dgm:t>
    </dgm:pt>
    <dgm:pt modelId="{4178ADA9-B929-4505-B765-4C5F50CC1773}" type="parTrans" cxnId="{D6245427-92FE-4B7D-BF01-203B7A4562A7}">
      <dgm:prSet/>
      <dgm:spPr/>
      <dgm:t>
        <a:bodyPr/>
        <a:lstStyle/>
        <a:p>
          <a:endParaRPr lang="en-US"/>
        </a:p>
      </dgm:t>
    </dgm:pt>
    <dgm:pt modelId="{EA5FFC0A-34BE-4769-90A0-DDC7F5273637}" type="sibTrans" cxnId="{D6245427-92FE-4B7D-BF01-203B7A4562A7}">
      <dgm:prSet/>
      <dgm:spPr/>
      <dgm:t>
        <a:bodyPr/>
        <a:lstStyle/>
        <a:p>
          <a:endParaRPr lang="en-US"/>
        </a:p>
      </dgm:t>
    </dgm:pt>
    <dgm:pt modelId="{335F791E-F92E-4AF2-A7EA-D817117C3B78}" type="pres">
      <dgm:prSet presAssocID="{E3E46A25-16BF-4338-8F1C-678FF38097D9}" presName="Name0" presStyleCnt="0">
        <dgm:presLayoutVars>
          <dgm:dir/>
          <dgm:resizeHandles val="exact"/>
        </dgm:presLayoutVars>
      </dgm:prSet>
      <dgm:spPr/>
      <dgm:t>
        <a:bodyPr/>
        <a:lstStyle/>
        <a:p>
          <a:endParaRPr lang="en-US"/>
        </a:p>
      </dgm:t>
    </dgm:pt>
    <dgm:pt modelId="{3AF67F16-C304-4EB0-B53B-6EE1C87D8644}" type="pres">
      <dgm:prSet presAssocID="{541B5850-DD63-4427-948E-6A49F5C06EE3}" presName="node" presStyleLbl="node1" presStyleIdx="0" presStyleCnt="5">
        <dgm:presLayoutVars>
          <dgm:bulletEnabled val="1"/>
        </dgm:presLayoutVars>
      </dgm:prSet>
      <dgm:spPr/>
      <dgm:t>
        <a:bodyPr/>
        <a:lstStyle/>
        <a:p>
          <a:endParaRPr lang="en-US"/>
        </a:p>
      </dgm:t>
    </dgm:pt>
    <dgm:pt modelId="{08DBD0D0-56C4-4667-9D52-DFEDD39D8774}" type="pres">
      <dgm:prSet presAssocID="{A2F6DA1C-5710-43B6-904A-39DBC403DF28}" presName="sibTrans" presStyleCnt="0"/>
      <dgm:spPr/>
    </dgm:pt>
    <dgm:pt modelId="{7D5EE973-8E49-458C-8232-A6D7B60BB444}" type="pres">
      <dgm:prSet presAssocID="{89208B28-2A9A-4B9F-A550-7C9238FACC10}" presName="node" presStyleLbl="node1" presStyleIdx="1" presStyleCnt="5">
        <dgm:presLayoutVars>
          <dgm:bulletEnabled val="1"/>
        </dgm:presLayoutVars>
      </dgm:prSet>
      <dgm:spPr/>
      <dgm:t>
        <a:bodyPr/>
        <a:lstStyle/>
        <a:p>
          <a:endParaRPr lang="en-US"/>
        </a:p>
      </dgm:t>
    </dgm:pt>
    <dgm:pt modelId="{FAFE98BF-13F1-4830-975D-AEB8DD1556CB}" type="pres">
      <dgm:prSet presAssocID="{6B0BFD32-09D8-4501-A8E3-89E343712614}" presName="sibTrans" presStyleCnt="0"/>
      <dgm:spPr/>
    </dgm:pt>
    <dgm:pt modelId="{9D7C2F75-A9D4-4DD7-BB8B-77A1F0246C15}" type="pres">
      <dgm:prSet presAssocID="{3AA85C57-7F07-4702-8223-F519084D4FE4}" presName="node" presStyleLbl="node1" presStyleIdx="2" presStyleCnt="5">
        <dgm:presLayoutVars>
          <dgm:bulletEnabled val="1"/>
        </dgm:presLayoutVars>
      </dgm:prSet>
      <dgm:spPr/>
      <dgm:t>
        <a:bodyPr/>
        <a:lstStyle/>
        <a:p>
          <a:endParaRPr lang="en-US"/>
        </a:p>
      </dgm:t>
    </dgm:pt>
    <dgm:pt modelId="{1E28AFEC-70C4-4811-B801-311381851C97}" type="pres">
      <dgm:prSet presAssocID="{462B31AD-9D08-4CC4-9E32-C8CE2C3E971E}" presName="sibTrans" presStyleCnt="0"/>
      <dgm:spPr/>
    </dgm:pt>
    <dgm:pt modelId="{50DE63C6-F1D8-4B71-905E-F9EA063166B7}" type="pres">
      <dgm:prSet presAssocID="{C02F6258-AFB8-4FAB-A95C-ED2E28F9A6B6}" presName="node" presStyleLbl="node1" presStyleIdx="3" presStyleCnt="5">
        <dgm:presLayoutVars>
          <dgm:bulletEnabled val="1"/>
        </dgm:presLayoutVars>
      </dgm:prSet>
      <dgm:spPr/>
      <dgm:t>
        <a:bodyPr/>
        <a:lstStyle/>
        <a:p>
          <a:endParaRPr lang="en-US"/>
        </a:p>
      </dgm:t>
    </dgm:pt>
    <dgm:pt modelId="{809684AF-C540-4EF9-AB57-009B821F76A5}" type="pres">
      <dgm:prSet presAssocID="{9243D631-71F4-4BC1-86B6-996E9F75C8D2}" presName="sibTrans" presStyleCnt="0"/>
      <dgm:spPr/>
    </dgm:pt>
    <dgm:pt modelId="{1B1D9FB7-9807-4965-BD5D-069536EAD6CB}" type="pres">
      <dgm:prSet presAssocID="{9B579DE4-2AA3-42BE-ADD7-339F741E4861}" presName="node" presStyleLbl="node1" presStyleIdx="4" presStyleCnt="5">
        <dgm:presLayoutVars>
          <dgm:bulletEnabled val="1"/>
        </dgm:presLayoutVars>
      </dgm:prSet>
      <dgm:spPr/>
      <dgm:t>
        <a:bodyPr/>
        <a:lstStyle/>
        <a:p>
          <a:endParaRPr lang="en-US"/>
        </a:p>
      </dgm:t>
    </dgm:pt>
  </dgm:ptLst>
  <dgm:cxnLst>
    <dgm:cxn modelId="{78F56A47-3988-487A-BE52-564FF00A80ED}" srcId="{E3E46A25-16BF-4338-8F1C-678FF38097D9}" destId="{3AA85C57-7F07-4702-8223-F519084D4FE4}" srcOrd="2" destOrd="0" parTransId="{EDF09886-69E5-45F2-A32F-AD75A3BA4FCF}" sibTransId="{462B31AD-9D08-4CC4-9E32-C8CE2C3E971E}"/>
    <dgm:cxn modelId="{D0B252F8-5D65-4FA0-805D-738F3CB2C891}" srcId="{E3E46A25-16BF-4338-8F1C-678FF38097D9}" destId="{C02F6258-AFB8-4FAB-A95C-ED2E28F9A6B6}" srcOrd="3" destOrd="0" parTransId="{3F0C8FA4-CB3A-4C7C-A8C6-1551011A3863}" sibTransId="{9243D631-71F4-4BC1-86B6-996E9F75C8D2}"/>
    <dgm:cxn modelId="{3714ED03-E02B-4053-B50A-0B66A9512FA4}" type="presOf" srcId="{3AA85C57-7F07-4702-8223-F519084D4FE4}" destId="{9D7C2F75-A9D4-4DD7-BB8B-77A1F0246C15}" srcOrd="0" destOrd="0" presId="urn:microsoft.com/office/officeart/2005/8/layout/hList6"/>
    <dgm:cxn modelId="{1B5AC24D-AD47-4E03-9ADC-0A17D26855B6}" type="presOf" srcId="{E3E46A25-16BF-4338-8F1C-678FF38097D9}" destId="{335F791E-F92E-4AF2-A7EA-D817117C3B78}" srcOrd="0" destOrd="0" presId="urn:microsoft.com/office/officeart/2005/8/layout/hList6"/>
    <dgm:cxn modelId="{D6245427-92FE-4B7D-BF01-203B7A4562A7}" srcId="{E3E46A25-16BF-4338-8F1C-678FF38097D9}" destId="{9B579DE4-2AA3-42BE-ADD7-339F741E4861}" srcOrd="4" destOrd="0" parTransId="{4178ADA9-B929-4505-B765-4C5F50CC1773}" sibTransId="{EA5FFC0A-34BE-4769-90A0-DDC7F5273637}"/>
    <dgm:cxn modelId="{93D02D10-289D-41D3-8B69-443AB77E8615}" type="presOf" srcId="{C02F6258-AFB8-4FAB-A95C-ED2E28F9A6B6}" destId="{50DE63C6-F1D8-4B71-905E-F9EA063166B7}" srcOrd="0" destOrd="0" presId="urn:microsoft.com/office/officeart/2005/8/layout/hList6"/>
    <dgm:cxn modelId="{5D14D0E8-44DF-41EC-847D-E3968CF2309A}" type="presOf" srcId="{89208B28-2A9A-4B9F-A550-7C9238FACC10}" destId="{7D5EE973-8E49-458C-8232-A6D7B60BB444}" srcOrd="0" destOrd="0" presId="urn:microsoft.com/office/officeart/2005/8/layout/hList6"/>
    <dgm:cxn modelId="{173B61BD-3588-4921-8E07-05C59908F9C1}" type="presOf" srcId="{541B5850-DD63-4427-948E-6A49F5C06EE3}" destId="{3AF67F16-C304-4EB0-B53B-6EE1C87D8644}" srcOrd="0" destOrd="0" presId="urn:microsoft.com/office/officeart/2005/8/layout/hList6"/>
    <dgm:cxn modelId="{ADFC0C3C-9D11-4D79-96CB-EE5A168DD4B4}" type="presOf" srcId="{9B579DE4-2AA3-42BE-ADD7-339F741E4861}" destId="{1B1D9FB7-9807-4965-BD5D-069536EAD6CB}" srcOrd="0" destOrd="0" presId="urn:microsoft.com/office/officeart/2005/8/layout/hList6"/>
    <dgm:cxn modelId="{C21DAAB5-11D2-46B1-895C-FBCB5EB78ECC}" srcId="{E3E46A25-16BF-4338-8F1C-678FF38097D9}" destId="{541B5850-DD63-4427-948E-6A49F5C06EE3}" srcOrd="0" destOrd="0" parTransId="{509EA88A-6D29-4116-9741-57336D790DFC}" sibTransId="{A2F6DA1C-5710-43B6-904A-39DBC403DF28}"/>
    <dgm:cxn modelId="{88EE25ED-78F0-4913-BEE9-D8373F99BDB1}" srcId="{E3E46A25-16BF-4338-8F1C-678FF38097D9}" destId="{89208B28-2A9A-4B9F-A550-7C9238FACC10}" srcOrd="1" destOrd="0" parTransId="{6F5493A4-10CE-48F7-9F9B-277A0B81A09F}" sibTransId="{6B0BFD32-09D8-4501-A8E3-89E343712614}"/>
    <dgm:cxn modelId="{81404E2E-548F-4CCB-A940-7D824B858C6D}" type="presParOf" srcId="{335F791E-F92E-4AF2-A7EA-D817117C3B78}" destId="{3AF67F16-C304-4EB0-B53B-6EE1C87D8644}" srcOrd="0" destOrd="0" presId="urn:microsoft.com/office/officeart/2005/8/layout/hList6"/>
    <dgm:cxn modelId="{4E7A440D-8C40-4885-B451-BA43FDE67665}" type="presParOf" srcId="{335F791E-F92E-4AF2-A7EA-D817117C3B78}" destId="{08DBD0D0-56C4-4667-9D52-DFEDD39D8774}" srcOrd="1" destOrd="0" presId="urn:microsoft.com/office/officeart/2005/8/layout/hList6"/>
    <dgm:cxn modelId="{AF6D59B3-B88E-4F97-ACC5-BBB847C24F06}" type="presParOf" srcId="{335F791E-F92E-4AF2-A7EA-D817117C3B78}" destId="{7D5EE973-8E49-458C-8232-A6D7B60BB444}" srcOrd="2" destOrd="0" presId="urn:microsoft.com/office/officeart/2005/8/layout/hList6"/>
    <dgm:cxn modelId="{E717AF3C-FD9F-49F1-8A09-C2AAD7047014}" type="presParOf" srcId="{335F791E-F92E-4AF2-A7EA-D817117C3B78}" destId="{FAFE98BF-13F1-4830-975D-AEB8DD1556CB}" srcOrd="3" destOrd="0" presId="urn:microsoft.com/office/officeart/2005/8/layout/hList6"/>
    <dgm:cxn modelId="{1C57F66A-0117-4A7B-9FD2-6C90463AE384}" type="presParOf" srcId="{335F791E-F92E-4AF2-A7EA-D817117C3B78}" destId="{9D7C2F75-A9D4-4DD7-BB8B-77A1F0246C15}" srcOrd="4" destOrd="0" presId="urn:microsoft.com/office/officeart/2005/8/layout/hList6"/>
    <dgm:cxn modelId="{229AFF84-0986-425B-84A8-A56BEF8151FD}" type="presParOf" srcId="{335F791E-F92E-4AF2-A7EA-D817117C3B78}" destId="{1E28AFEC-70C4-4811-B801-311381851C97}" srcOrd="5" destOrd="0" presId="urn:microsoft.com/office/officeart/2005/8/layout/hList6"/>
    <dgm:cxn modelId="{BFB93428-6AEC-4A39-91EE-533F1CAD9CD7}" type="presParOf" srcId="{335F791E-F92E-4AF2-A7EA-D817117C3B78}" destId="{50DE63C6-F1D8-4B71-905E-F9EA063166B7}" srcOrd="6" destOrd="0" presId="urn:microsoft.com/office/officeart/2005/8/layout/hList6"/>
    <dgm:cxn modelId="{61282FC9-E335-4231-B168-4002E95EC3ED}" type="presParOf" srcId="{335F791E-F92E-4AF2-A7EA-D817117C3B78}" destId="{809684AF-C540-4EF9-AB57-009B821F76A5}" srcOrd="7" destOrd="0" presId="urn:microsoft.com/office/officeart/2005/8/layout/hList6"/>
    <dgm:cxn modelId="{2094D29B-3237-46AE-9524-E2C3772AC391}" type="presParOf" srcId="{335F791E-F92E-4AF2-A7EA-D817117C3B78}" destId="{1B1D9FB7-9807-4965-BD5D-069536EAD6CB}"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6CF0038-6843-4623-8E0F-075854018E6E}"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AA055C39-B12F-4324-B1BA-2E9C3A33F832}">
      <dgm:prSet/>
      <dgm:spPr/>
      <dgm:t>
        <a:bodyPr/>
        <a:lstStyle/>
        <a:p>
          <a:r>
            <a:rPr lang="en-GB" b="0" i="0"/>
            <a:t>Keeping track of outgoing guests</a:t>
          </a:r>
          <a:endParaRPr lang="en-US"/>
        </a:p>
      </dgm:t>
    </dgm:pt>
    <dgm:pt modelId="{31B8F8AB-CBEB-4995-A60D-2B9D33BB05C2}" type="parTrans" cxnId="{22E10F78-C0A7-4E61-B948-1ED24D6D19F0}">
      <dgm:prSet/>
      <dgm:spPr/>
      <dgm:t>
        <a:bodyPr/>
        <a:lstStyle/>
        <a:p>
          <a:endParaRPr lang="en-US"/>
        </a:p>
      </dgm:t>
    </dgm:pt>
    <dgm:pt modelId="{B6710394-62F1-475C-B432-71932E2B2AE8}" type="sibTrans" cxnId="{22E10F78-C0A7-4E61-B948-1ED24D6D19F0}">
      <dgm:prSet/>
      <dgm:spPr/>
      <dgm:t>
        <a:bodyPr/>
        <a:lstStyle/>
        <a:p>
          <a:endParaRPr lang="en-US"/>
        </a:p>
      </dgm:t>
    </dgm:pt>
    <dgm:pt modelId="{BEEF6A4C-6D60-4F1E-AE20-039D584E8A2A}">
      <dgm:prSet/>
      <dgm:spPr/>
      <dgm:t>
        <a:bodyPr/>
        <a:lstStyle/>
        <a:p>
          <a:r>
            <a:rPr lang="en-GB" b="0" i="0"/>
            <a:t>Happiness of the Visitors</a:t>
          </a:r>
          <a:endParaRPr lang="en-US"/>
        </a:p>
      </dgm:t>
    </dgm:pt>
    <dgm:pt modelId="{B367B927-967B-4B4C-9BAA-FA54D8E163DA}" type="parTrans" cxnId="{9F393574-DDBF-49FB-8FDE-81A4AED2D09F}">
      <dgm:prSet/>
      <dgm:spPr/>
      <dgm:t>
        <a:bodyPr/>
        <a:lstStyle/>
        <a:p>
          <a:endParaRPr lang="en-US"/>
        </a:p>
      </dgm:t>
    </dgm:pt>
    <dgm:pt modelId="{3DE3EE7C-E730-426E-8114-85C20CC63E17}" type="sibTrans" cxnId="{9F393574-DDBF-49FB-8FDE-81A4AED2D09F}">
      <dgm:prSet/>
      <dgm:spPr/>
      <dgm:t>
        <a:bodyPr/>
        <a:lstStyle/>
        <a:p>
          <a:endParaRPr lang="en-US"/>
        </a:p>
      </dgm:t>
    </dgm:pt>
    <dgm:pt modelId="{4814277C-F6E0-4AB0-818B-669ABCE5364F}">
      <dgm:prSet/>
      <dgm:spPr/>
      <dgm:t>
        <a:bodyPr/>
        <a:lstStyle/>
        <a:p>
          <a:r>
            <a:rPr lang="en-GB" b="0" i="0" dirty="0"/>
            <a:t>In order to improve hotel safety and cleanliness, it is recommended that hotels enter into third-party agreements with frequent guests </a:t>
          </a:r>
          <a:r>
            <a:rPr lang="en-US" b="0" i="0" dirty="0"/>
            <a:t>(</a:t>
          </a:r>
          <a:r>
            <a:rPr lang="en-US" b="0" i="0" dirty="0" err="1"/>
            <a:t>Jasinskas</a:t>
          </a:r>
          <a:r>
            <a:rPr lang="en-US" b="0" i="0" dirty="0"/>
            <a:t> et al., 2016)</a:t>
          </a:r>
          <a:r>
            <a:rPr lang="en-GB" b="0" i="0" dirty="0"/>
            <a:t>.</a:t>
          </a:r>
          <a:endParaRPr lang="en-US" dirty="0"/>
        </a:p>
      </dgm:t>
    </dgm:pt>
    <dgm:pt modelId="{69968C61-D6DE-4A27-A6CB-A14E51B9E4F2}" type="parTrans" cxnId="{EA4E1A16-D202-4A76-B2CD-1471B7F331D3}">
      <dgm:prSet/>
      <dgm:spPr/>
      <dgm:t>
        <a:bodyPr/>
        <a:lstStyle/>
        <a:p>
          <a:endParaRPr lang="en-US"/>
        </a:p>
      </dgm:t>
    </dgm:pt>
    <dgm:pt modelId="{A39FC4E1-9B96-4E97-9AC1-600824553214}" type="sibTrans" cxnId="{EA4E1A16-D202-4A76-B2CD-1471B7F331D3}">
      <dgm:prSet/>
      <dgm:spPr/>
      <dgm:t>
        <a:bodyPr/>
        <a:lstStyle/>
        <a:p>
          <a:endParaRPr lang="en-US"/>
        </a:p>
      </dgm:t>
    </dgm:pt>
    <dgm:pt modelId="{E5B71FF2-0AF2-4421-A7F2-3D7A99242B0B}">
      <dgm:prSet/>
      <dgm:spPr/>
      <dgm:t>
        <a:bodyPr/>
        <a:lstStyle/>
        <a:p>
          <a:r>
            <a:rPr lang="en-GB" b="0" i="0"/>
            <a:t>The Westin Hotel Group's Employee Training Program</a:t>
          </a:r>
          <a:endParaRPr lang="en-US"/>
        </a:p>
      </dgm:t>
    </dgm:pt>
    <dgm:pt modelId="{F8F23FCA-B9DE-48AE-8D7B-B604EB4EA94E}" type="parTrans" cxnId="{28DDFE46-ADC7-48B5-B5D9-B77E83566F60}">
      <dgm:prSet/>
      <dgm:spPr/>
      <dgm:t>
        <a:bodyPr/>
        <a:lstStyle/>
        <a:p>
          <a:endParaRPr lang="en-US"/>
        </a:p>
      </dgm:t>
    </dgm:pt>
    <dgm:pt modelId="{1F82739D-B316-48F4-AFD2-6E9FD4BD2382}" type="sibTrans" cxnId="{28DDFE46-ADC7-48B5-B5D9-B77E83566F60}">
      <dgm:prSet/>
      <dgm:spPr/>
      <dgm:t>
        <a:bodyPr/>
        <a:lstStyle/>
        <a:p>
          <a:endParaRPr lang="en-US"/>
        </a:p>
      </dgm:t>
    </dgm:pt>
    <dgm:pt modelId="{24F6F596-CBC3-4539-8CE5-AC07BD9B0950}">
      <dgm:prSet/>
      <dgm:spPr/>
      <dgm:t>
        <a:bodyPr/>
        <a:lstStyle/>
        <a:p>
          <a:r>
            <a:rPr lang="en-GB" b="0" i="0"/>
            <a:t>Westin employees get annual professional training to expand their understanding of how to best serve its guests.</a:t>
          </a:r>
          <a:endParaRPr lang="en-US"/>
        </a:p>
      </dgm:t>
    </dgm:pt>
    <dgm:pt modelId="{FE1897B0-29ED-4D1E-A0F3-C40777FD6545}" type="parTrans" cxnId="{E0CD9A14-72C8-4140-B56E-63AC9F2B5363}">
      <dgm:prSet/>
      <dgm:spPr/>
      <dgm:t>
        <a:bodyPr/>
        <a:lstStyle/>
        <a:p>
          <a:endParaRPr lang="en-US"/>
        </a:p>
      </dgm:t>
    </dgm:pt>
    <dgm:pt modelId="{DED5FB21-CB77-433E-8D2B-8E4EE132A026}" type="sibTrans" cxnId="{E0CD9A14-72C8-4140-B56E-63AC9F2B5363}">
      <dgm:prSet/>
      <dgm:spPr/>
      <dgm:t>
        <a:bodyPr/>
        <a:lstStyle/>
        <a:p>
          <a:endParaRPr lang="en-US"/>
        </a:p>
      </dgm:t>
    </dgm:pt>
    <dgm:pt modelId="{B4577E5F-98B2-4A6D-9CC3-9A34B5E7046F}" type="pres">
      <dgm:prSet presAssocID="{76CF0038-6843-4623-8E0F-075854018E6E}" presName="compositeShape" presStyleCnt="0">
        <dgm:presLayoutVars>
          <dgm:chMax val="7"/>
          <dgm:dir/>
          <dgm:resizeHandles val="exact"/>
        </dgm:presLayoutVars>
      </dgm:prSet>
      <dgm:spPr/>
      <dgm:t>
        <a:bodyPr/>
        <a:lstStyle/>
        <a:p>
          <a:endParaRPr lang="en-US"/>
        </a:p>
      </dgm:t>
    </dgm:pt>
    <dgm:pt modelId="{23D36B3E-D1AE-4247-8AC8-09E494418E04}" type="pres">
      <dgm:prSet presAssocID="{AA055C39-B12F-4324-B1BA-2E9C3A33F832}" presName="circ1" presStyleLbl="vennNode1" presStyleIdx="0" presStyleCnt="5"/>
      <dgm:spPr/>
    </dgm:pt>
    <dgm:pt modelId="{4AA9F8E9-3446-4857-9ECD-ACBB9F0BDD70}" type="pres">
      <dgm:prSet presAssocID="{AA055C39-B12F-4324-B1BA-2E9C3A33F832}" presName="circ1Tx" presStyleLbl="revTx" presStyleIdx="0" presStyleCnt="0">
        <dgm:presLayoutVars>
          <dgm:chMax val="0"/>
          <dgm:chPref val="0"/>
          <dgm:bulletEnabled val="1"/>
        </dgm:presLayoutVars>
      </dgm:prSet>
      <dgm:spPr/>
      <dgm:t>
        <a:bodyPr/>
        <a:lstStyle/>
        <a:p>
          <a:endParaRPr lang="en-US"/>
        </a:p>
      </dgm:t>
    </dgm:pt>
    <dgm:pt modelId="{A043E384-5AF0-43DF-9CE0-0093FB6CE469}" type="pres">
      <dgm:prSet presAssocID="{BEEF6A4C-6D60-4F1E-AE20-039D584E8A2A}" presName="circ2" presStyleLbl="vennNode1" presStyleIdx="1" presStyleCnt="5"/>
      <dgm:spPr/>
    </dgm:pt>
    <dgm:pt modelId="{50AA64A2-625E-4011-95EF-31AF0BA6ED83}" type="pres">
      <dgm:prSet presAssocID="{BEEF6A4C-6D60-4F1E-AE20-039D584E8A2A}" presName="circ2Tx" presStyleLbl="revTx" presStyleIdx="0" presStyleCnt="0">
        <dgm:presLayoutVars>
          <dgm:chMax val="0"/>
          <dgm:chPref val="0"/>
          <dgm:bulletEnabled val="1"/>
        </dgm:presLayoutVars>
      </dgm:prSet>
      <dgm:spPr/>
      <dgm:t>
        <a:bodyPr/>
        <a:lstStyle/>
        <a:p>
          <a:endParaRPr lang="en-US"/>
        </a:p>
      </dgm:t>
    </dgm:pt>
    <dgm:pt modelId="{CF3E1961-B9CC-4523-9614-A824836C5029}" type="pres">
      <dgm:prSet presAssocID="{4814277C-F6E0-4AB0-818B-669ABCE5364F}" presName="circ3" presStyleLbl="vennNode1" presStyleIdx="2" presStyleCnt="5"/>
      <dgm:spPr/>
    </dgm:pt>
    <dgm:pt modelId="{53A23AEE-7FC3-4141-8EB4-7B7A50302FD2}" type="pres">
      <dgm:prSet presAssocID="{4814277C-F6E0-4AB0-818B-669ABCE5364F}" presName="circ3Tx" presStyleLbl="revTx" presStyleIdx="0" presStyleCnt="0">
        <dgm:presLayoutVars>
          <dgm:chMax val="0"/>
          <dgm:chPref val="0"/>
          <dgm:bulletEnabled val="1"/>
        </dgm:presLayoutVars>
      </dgm:prSet>
      <dgm:spPr/>
      <dgm:t>
        <a:bodyPr/>
        <a:lstStyle/>
        <a:p>
          <a:endParaRPr lang="en-US"/>
        </a:p>
      </dgm:t>
    </dgm:pt>
    <dgm:pt modelId="{E986163B-6933-4379-B9C9-AE0BA86DA837}" type="pres">
      <dgm:prSet presAssocID="{E5B71FF2-0AF2-4421-A7F2-3D7A99242B0B}" presName="circ4" presStyleLbl="vennNode1" presStyleIdx="3" presStyleCnt="5"/>
      <dgm:spPr/>
    </dgm:pt>
    <dgm:pt modelId="{38CAB43C-7308-4759-A806-9B1BC80637B1}" type="pres">
      <dgm:prSet presAssocID="{E5B71FF2-0AF2-4421-A7F2-3D7A99242B0B}" presName="circ4Tx" presStyleLbl="revTx" presStyleIdx="0" presStyleCnt="0">
        <dgm:presLayoutVars>
          <dgm:chMax val="0"/>
          <dgm:chPref val="0"/>
          <dgm:bulletEnabled val="1"/>
        </dgm:presLayoutVars>
      </dgm:prSet>
      <dgm:spPr/>
      <dgm:t>
        <a:bodyPr/>
        <a:lstStyle/>
        <a:p>
          <a:endParaRPr lang="en-US"/>
        </a:p>
      </dgm:t>
    </dgm:pt>
    <dgm:pt modelId="{DD004707-6190-4866-8BE6-19613582EDC0}" type="pres">
      <dgm:prSet presAssocID="{24F6F596-CBC3-4539-8CE5-AC07BD9B0950}" presName="circ5" presStyleLbl="vennNode1" presStyleIdx="4" presStyleCnt="5"/>
      <dgm:spPr/>
    </dgm:pt>
    <dgm:pt modelId="{7766DE0A-613D-4AD4-B55F-2B2AD6FF558D}" type="pres">
      <dgm:prSet presAssocID="{24F6F596-CBC3-4539-8CE5-AC07BD9B0950}" presName="circ5Tx" presStyleLbl="revTx" presStyleIdx="0" presStyleCnt="0">
        <dgm:presLayoutVars>
          <dgm:chMax val="0"/>
          <dgm:chPref val="0"/>
          <dgm:bulletEnabled val="1"/>
        </dgm:presLayoutVars>
      </dgm:prSet>
      <dgm:spPr/>
      <dgm:t>
        <a:bodyPr/>
        <a:lstStyle/>
        <a:p>
          <a:endParaRPr lang="en-US"/>
        </a:p>
      </dgm:t>
    </dgm:pt>
  </dgm:ptLst>
  <dgm:cxnLst>
    <dgm:cxn modelId="{47EBFB01-9C02-4D57-AEB6-B5F5BDCC3BC1}" type="presOf" srcId="{E5B71FF2-0AF2-4421-A7F2-3D7A99242B0B}" destId="{38CAB43C-7308-4759-A806-9B1BC80637B1}" srcOrd="0" destOrd="0" presId="urn:microsoft.com/office/officeart/2005/8/layout/venn1"/>
    <dgm:cxn modelId="{EA4E1A16-D202-4A76-B2CD-1471B7F331D3}" srcId="{76CF0038-6843-4623-8E0F-075854018E6E}" destId="{4814277C-F6E0-4AB0-818B-669ABCE5364F}" srcOrd="2" destOrd="0" parTransId="{69968C61-D6DE-4A27-A6CB-A14E51B9E4F2}" sibTransId="{A39FC4E1-9B96-4E97-9AC1-600824553214}"/>
    <dgm:cxn modelId="{6D119BD6-2327-4966-B9B6-CD5716CA203A}" type="presOf" srcId="{76CF0038-6843-4623-8E0F-075854018E6E}" destId="{B4577E5F-98B2-4A6D-9CC3-9A34B5E7046F}" srcOrd="0" destOrd="0" presId="urn:microsoft.com/office/officeart/2005/8/layout/venn1"/>
    <dgm:cxn modelId="{2E405E65-6BCE-45CF-BC42-5AF8BAC7C4FF}" type="presOf" srcId="{AA055C39-B12F-4324-B1BA-2E9C3A33F832}" destId="{4AA9F8E9-3446-4857-9ECD-ACBB9F0BDD70}" srcOrd="0" destOrd="0" presId="urn:microsoft.com/office/officeart/2005/8/layout/venn1"/>
    <dgm:cxn modelId="{ECB4F0CF-9E56-45A1-B584-2970AC83EDDC}" type="presOf" srcId="{24F6F596-CBC3-4539-8CE5-AC07BD9B0950}" destId="{7766DE0A-613D-4AD4-B55F-2B2AD6FF558D}" srcOrd="0" destOrd="0" presId="urn:microsoft.com/office/officeart/2005/8/layout/venn1"/>
    <dgm:cxn modelId="{3E734B2A-7C64-4322-9F8C-4534B07955A1}" type="presOf" srcId="{BEEF6A4C-6D60-4F1E-AE20-039D584E8A2A}" destId="{50AA64A2-625E-4011-95EF-31AF0BA6ED83}" srcOrd="0" destOrd="0" presId="urn:microsoft.com/office/officeart/2005/8/layout/venn1"/>
    <dgm:cxn modelId="{E0CD9A14-72C8-4140-B56E-63AC9F2B5363}" srcId="{76CF0038-6843-4623-8E0F-075854018E6E}" destId="{24F6F596-CBC3-4539-8CE5-AC07BD9B0950}" srcOrd="4" destOrd="0" parTransId="{FE1897B0-29ED-4D1E-A0F3-C40777FD6545}" sibTransId="{DED5FB21-CB77-433E-8D2B-8E4EE132A026}"/>
    <dgm:cxn modelId="{22E10F78-C0A7-4E61-B948-1ED24D6D19F0}" srcId="{76CF0038-6843-4623-8E0F-075854018E6E}" destId="{AA055C39-B12F-4324-B1BA-2E9C3A33F832}" srcOrd="0" destOrd="0" parTransId="{31B8F8AB-CBEB-4995-A60D-2B9D33BB05C2}" sibTransId="{B6710394-62F1-475C-B432-71932E2B2AE8}"/>
    <dgm:cxn modelId="{28DDFE46-ADC7-48B5-B5D9-B77E83566F60}" srcId="{76CF0038-6843-4623-8E0F-075854018E6E}" destId="{E5B71FF2-0AF2-4421-A7F2-3D7A99242B0B}" srcOrd="3" destOrd="0" parTransId="{F8F23FCA-B9DE-48AE-8D7B-B604EB4EA94E}" sibTransId="{1F82739D-B316-48F4-AFD2-6E9FD4BD2382}"/>
    <dgm:cxn modelId="{9F393574-DDBF-49FB-8FDE-81A4AED2D09F}" srcId="{76CF0038-6843-4623-8E0F-075854018E6E}" destId="{BEEF6A4C-6D60-4F1E-AE20-039D584E8A2A}" srcOrd="1" destOrd="0" parTransId="{B367B927-967B-4B4C-9BAA-FA54D8E163DA}" sibTransId="{3DE3EE7C-E730-426E-8114-85C20CC63E17}"/>
    <dgm:cxn modelId="{267D4C29-095A-4668-9673-11033E219A14}" type="presOf" srcId="{4814277C-F6E0-4AB0-818B-669ABCE5364F}" destId="{53A23AEE-7FC3-4141-8EB4-7B7A50302FD2}" srcOrd="0" destOrd="0" presId="urn:microsoft.com/office/officeart/2005/8/layout/venn1"/>
    <dgm:cxn modelId="{B29CCDAE-9A43-40EB-AC80-AF8009BE3579}" type="presParOf" srcId="{B4577E5F-98B2-4A6D-9CC3-9A34B5E7046F}" destId="{23D36B3E-D1AE-4247-8AC8-09E494418E04}" srcOrd="0" destOrd="0" presId="urn:microsoft.com/office/officeart/2005/8/layout/venn1"/>
    <dgm:cxn modelId="{98A90B87-CA3A-43D4-AFDE-51C6C85D85F9}" type="presParOf" srcId="{B4577E5F-98B2-4A6D-9CC3-9A34B5E7046F}" destId="{4AA9F8E9-3446-4857-9ECD-ACBB9F0BDD70}" srcOrd="1" destOrd="0" presId="urn:microsoft.com/office/officeart/2005/8/layout/venn1"/>
    <dgm:cxn modelId="{5A9B4608-A69A-4995-A2AD-9C4ED2CC35EC}" type="presParOf" srcId="{B4577E5F-98B2-4A6D-9CC3-9A34B5E7046F}" destId="{A043E384-5AF0-43DF-9CE0-0093FB6CE469}" srcOrd="2" destOrd="0" presId="urn:microsoft.com/office/officeart/2005/8/layout/venn1"/>
    <dgm:cxn modelId="{0E3C7C35-175B-4545-9533-672F99D8FA68}" type="presParOf" srcId="{B4577E5F-98B2-4A6D-9CC3-9A34B5E7046F}" destId="{50AA64A2-625E-4011-95EF-31AF0BA6ED83}" srcOrd="3" destOrd="0" presId="urn:microsoft.com/office/officeart/2005/8/layout/venn1"/>
    <dgm:cxn modelId="{C854351B-06F0-4496-A534-F1E5A84C41F2}" type="presParOf" srcId="{B4577E5F-98B2-4A6D-9CC3-9A34B5E7046F}" destId="{CF3E1961-B9CC-4523-9614-A824836C5029}" srcOrd="4" destOrd="0" presId="urn:microsoft.com/office/officeart/2005/8/layout/venn1"/>
    <dgm:cxn modelId="{7CB82CBD-F374-4750-836F-FDC76AA8136C}" type="presParOf" srcId="{B4577E5F-98B2-4A6D-9CC3-9A34B5E7046F}" destId="{53A23AEE-7FC3-4141-8EB4-7B7A50302FD2}" srcOrd="5" destOrd="0" presId="urn:microsoft.com/office/officeart/2005/8/layout/venn1"/>
    <dgm:cxn modelId="{5B94E1AB-0984-4AF2-89A3-5C71341360D3}" type="presParOf" srcId="{B4577E5F-98B2-4A6D-9CC3-9A34B5E7046F}" destId="{E986163B-6933-4379-B9C9-AE0BA86DA837}" srcOrd="6" destOrd="0" presId="urn:microsoft.com/office/officeart/2005/8/layout/venn1"/>
    <dgm:cxn modelId="{760C06B6-6A2B-48C8-ADB2-CDFC3DE4790D}" type="presParOf" srcId="{B4577E5F-98B2-4A6D-9CC3-9A34B5E7046F}" destId="{38CAB43C-7308-4759-A806-9B1BC80637B1}" srcOrd="7" destOrd="0" presId="urn:microsoft.com/office/officeart/2005/8/layout/venn1"/>
    <dgm:cxn modelId="{4300D07D-7533-4127-B10C-C5B6B567DF5A}" type="presParOf" srcId="{B4577E5F-98B2-4A6D-9CC3-9A34B5E7046F}" destId="{DD004707-6190-4866-8BE6-19613582EDC0}" srcOrd="8" destOrd="0" presId="urn:microsoft.com/office/officeart/2005/8/layout/venn1"/>
    <dgm:cxn modelId="{0B6DE45F-2F81-4EE4-825E-B0AF4E512982}" type="presParOf" srcId="{B4577E5F-98B2-4A6D-9CC3-9A34B5E7046F}" destId="{7766DE0A-613D-4AD4-B55F-2B2AD6FF558D}"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1211B1-0B9D-47E7-9367-988069633D21}"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AE680E9-C954-4951-88C1-5DF0B6FA8721}">
      <dgm:prSet/>
      <dgm:spPr/>
      <dgm:t>
        <a:bodyPr/>
        <a:lstStyle/>
        <a:p>
          <a:r>
            <a:rPr lang="en-US"/>
            <a:t>React promptly and courteously to guests' questions, requests, and concerns.</a:t>
          </a:r>
        </a:p>
      </dgm:t>
    </dgm:pt>
    <dgm:pt modelId="{49D35117-6F5E-4794-B3A0-10974A9AB332}" type="parTrans" cxnId="{AFF2235C-30D4-4D0E-A6EC-B4950506A47E}">
      <dgm:prSet/>
      <dgm:spPr/>
      <dgm:t>
        <a:bodyPr/>
        <a:lstStyle/>
        <a:p>
          <a:endParaRPr lang="en-US"/>
        </a:p>
      </dgm:t>
    </dgm:pt>
    <dgm:pt modelId="{B9FB0C0E-8E86-439D-9519-C4B9094D8D2B}" type="sibTrans" cxnId="{AFF2235C-30D4-4D0E-A6EC-B4950506A47E}">
      <dgm:prSet/>
      <dgm:spPr/>
      <dgm:t>
        <a:bodyPr/>
        <a:lstStyle/>
        <a:p>
          <a:endParaRPr lang="en-US"/>
        </a:p>
      </dgm:t>
    </dgm:pt>
    <dgm:pt modelId="{1917C747-CDF9-45FD-82BA-5508B4D7AB06}">
      <dgm:prSet/>
      <dgm:spPr/>
      <dgm:t>
        <a:bodyPr/>
        <a:lstStyle/>
        <a:p>
          <a:r>
            <a:rPr lang="en-US"/>
            <a:t>Adhere to the standards set out by Westin Hotel and Resort International while dealing with guests' check-ins, check-outs, room reservations, and cancellations.</a:t>
          </a:r>
        </a:p>
      </dgm:t>
    </dgm:pt>
    <dgm:pt modelId="{06F7664A-5EFF-4387-AA8E-6A303183721A}" type="parTrans" cxnId="{5982997B-981F-40C8-AEA9-C0DFE80BB3E2}">
      <dgm:prSet/>
      <dgm:spPr/>
      <dgm:t>
        <a:bodyPr/>
        <a:lstStyle/>
        <a:p>
          <a:endParaRPr lang="en-US"/>
        </a:p>
      </dgm:t>
    </dgm:pt>
    <dgm:pt modelId="{7105137F-E575-4542-9388-84A0030B9380}" type="sibTrans" cxnId="{5982997B-981F-40C8-AEA9-C0DFE80BB3E2}">
      <dgm:prSet/>
      <dgm:spPr/>
      <dgm:t>
        <a:bodyPr/>
        <a:lstStyle/>
        <a:p>
          <a:endParaRPr lang="en-US"/>
        </a:p>
      </dgm:t>
    </dgm:pt>
    <dgm:pt modelId="{A4DD3DAA-39F3-4CD8-9B6A-D36F9FAA13D3}">
      <dgm:prSet/>
      <dgm:spPr/>
      <dgm:t>
        <a:bodyPr/>
        <a:lstStyle/>
        <a:p>
          <a:r>
            <a:rPr lang="en-US"/>
            <a:t>Keep everything private and get the job done quickly and accurately.</a:t>
          </a:r>
        </a:p>
      </dgm:t>
    </dgm:pt>
    <dgm:pt modelId="{5E9723AF-AAB1-420B-9F8C-35BA41B7D3F0}" type="parTrans" cxnId="{9F7DAB35-2ACF-4F0D-AB21-D2329F6CB075}">
      <dgm:prSet/>
      <dgm:spPr/>
      <dgm:t>
        <a:bodyPr/>
        <a:lstStyle/>
        <a:p>
          <a:endParaRPr lang="en-US"/>
        </a:p>
      </dgm:t>
    </dgm:pt>
    <dgm:pt modelId="{11BECA41-D8B0-4839-BBEE-6C10827A6580}" type="sibTrans" cxnId="{9F7DAB35-2ACF-4F0D-AB21-D2329F6CB075}">
      <dgm:prSet/>
      <dgm:spPr/>
      <dgm:t>
        <a:bodyPr/>
        <a:lstStyle/>
        <a:p>
          <a:endParaRPr lang="en-US"/>
        </a:p>
      </dgm:t>
    </dgm:pt>
    <dgm:pt modelId="{3134A5BB-EF0E-4CD1-86F7-85EEE6AE5A12}">
      <dgm:prSet/>
      <dgm:spPr/>
      <dgm:t>
        <a:bodyPr/>
        <a:lstStyle/>
        <a:p>
          <a:r>
            <a:rPr lang="en-US"/>
            <a:t>Familiarize yourself with the hotel's offerings, policies, rates, and specials.</a:t>
          </a:r>
        </a:p>
      </dgm:t>
    </dgm:pt>
    <dgm:pt modelId="{9AA77F69-8278-43E8-8C0B-313E4A36F6CC}" type="parTrans" cxnId="{FE6C5D52-06B2-4170-9DA9-87BCC234BCA3}">
      <dgm:prSet/>
      <dgm:spPr/>
      <dgm:t>
        <a:bodyPr/>
        <a:lstStyle/>
        <a:p>
          <a:endParaRPr lang="en-US"/>
        </a:p>
      </dgm:t>
    </dgm:pt>
    <dgm:pt modelId="{140B18E6-F83E-4020-BC39-CA048F273854}" type="sibTrans" cxnId="{FE6C5D52-06B2-4170-9DA9-87BCC234BCA3}">
      <dgm:prSet/>
      <dgm:spPr/>
      <dgm:t>
        <a:bodyPr/>
        <a:lstStyle/>
        <a:p>
          <a:endParaRPr lang="en-US"/>
        </a:p>
      </dgm:t>
    </dgm:pt>
    <dgm:pt modelId="{64685F5D-36E7-445D-B858-45E7D6924C68}">
      <dgm:prSet/>
      <dgm:spPr/>
      <dgm:t>
        <a:bodyPr/>
        <a:lstStyle/>
        <a:p>
          <a:r>
            <a:rPr lang="en-US"/>
            <a:t>Assist guests by making arrangements for their transportation, providing directions, and making reservations for a nice meal.</a:t>
          </a:r>
        </a:p>
      </dgm:t>
    </dgm:pt>
    <dgm:pt modelId="{3F09A320-D0E2-487B-88C7-FBBAFA5B0131}" type="parTrans" cxnId="{BF09E567-B43E-4CBD-94F3-29815D8595CD}">
      <dgm:prSet/>
      <dgm:spPr/>
      <dgm:t>
        <a:bodyPr/>
        <a:lstStyle/>
        <a:p>
          <a:endParaRPr lang="en-US"/>
        </a:p>
      </dgm:t>
    </dgm:pt>
    <dgm:pt modelId="{F03D7548-AB27-4100-89E4-49E81C6D082C}" type="sibTrans" cxnId="{BF09E567-B43E-4CBD-94F3-29815D8595CD}">
      <dgm:prSet/>
      <dgm:spPr/>
      <dgm:t>
        <a:bodyPr/>
        <a:lstStyle/>
        <a:p>
          <a:endParaRPr lang="en-US"/>
        </a:p>
      </dgm:t>
    </dgm:pt>
    <dgm:pt modelId="{EB8AA36F-5186-4404-92D6-45D71467DB79}">
      <dgm:prSet/>
      <dgm:spPr/>
      <dgm:t>
        <a:bodyPr/>
        <a:lstStyle/>
        <a:p>
          <a:r>
            <a:rPr lang="en-US"/>
            <a:t>It is essential to adhere to emergency procedures.</a:t>
          </a:r>
        </a:p>
      </dgm:t>
    </dgm:pt>
    <dgm:pt modelId="{041FB36D-2CB5-4DBF-A714-76DF15AD50BD}" type="parTrans" cxnId="{EF138EAB-08E3-47CA-8ED6-E6E07585BB79}">
      <dgm:prSet/>
      <dgm:spPr/>
      <dgm:t>
        <a:bodyPr/>
        <a:lstStyle/>
        <a:p>
          <a:endParaRPr lang="en-US"/>
        </a:p>
      </dgm:t>
    </dgm:pt>
    <dgm:pt modelId="{DB621BE5-4ECB-4727-AF08-8EC9965A7EEE}" type="sibTrans" cxnId="{EF138EAB-08E3-47CA-8ED6-E6E07585BB79}">
      <dgm:prSet/>
      <dgm:spPr/>
      <dgm:t>
        <a:bodyPr/>
        <a:lstStyle/>
        <a:p>
          <a:endParaRPr lang="en-US"/>
        </a:p>
      </dgm:t>
    </dgm:pt>
    <dgm:pt modelId="{61773E9C-ED4B-4987-A90B-3D71A8C43604}" type="pres">
      <dgm:prSet presAssocID="{A01211B1-0B9D-47E7-9367-988069633D21}" presName="hierChild1" presStyleCnt="0">
        <dgm:presLayoutVars>
          <dgm:orgChart val="1"/>
          <dgm:chPref val="1"/>
          <dgm:dir/>
          <dgm:animOne val="branch"/>
          <dgm:animLvl val="lvl"/>
          <dgm:resizeHandles/>
        </dgm:presLayoutVars>
      </dgm:prSet>
      <dgm:spPr/>
      <dgm:t>
        <a:bodyPr/>
        <a:lstStyle/>
        <a:p>
          <a:endParaRPr lang="en-US"/>
        </a:p>
      </dgm:t>
    </dgm:pt>
    <dgm:pt modelId="{B2D15A2C-BF81-48A5-80D5-D77F91A2B1EC}" type="pres">
      <dgm:prSet presAssocID="{DAE680E9-C954-4951-88C1-5DF0B6FA8721}" presName="hierRoot1" presStyleCnt="0">
        <dgm:presLayoutVars>
          <dgm:hierBranch val="init"/>
        </dgm:presLayoutVars>
      </dgm:prSet>
      <dgm:spPr/>
    </dgm:pt>
    <dgm:pt modelId="{33F11AEA-20C7-4556-A4DD-3302B5BAE908}" type="pres">
      <dgm:prSet presAssocID="{DAE680E9-C954-4951-88C1-5DF0B6FA8721}" presName="rootComposite1" presStyleCnt="0"/>
      <dgm:spPr/>
    </dgm:pt>
    <dgm:pt modelId="{22C5AA84-F910-41A7-BC53-6E322A2CA0E4}" type="pres">
      <dgm:prSet presAssocID="{DAE680E9-C954-4951-88C1-5DF0B6FA8721}" presName="rootText1" presStyleLbl="node0" presStyleIdx="0" presStyleCnt="6">
        <dgm:presLayoutVars>
          <dgm:chPref val="3"/>
        </dgm:presLayoutVars>
      </dgm:prSet>
      <dgm:spPr/>
      <dgm:t>
        <a:bodyPr/>
        <a:lstStyle/>
        <a:p>
          <a:endParaRPr lang="en-US"/>
        </a:p>
      </dgm:t>
    </dgm:pt>
    <dgm:pt modelId="{C84BCBC1-5CD2-4518-941B-99CA68923946}" type="pres">
      <dgm:prSet presAssocID="{DAE680E9-C954-4951-88C1-5DF0B6FA8721}" presName="rootConnector1" presStyleLbl="node1" presStyleIdx="0" presStyleCnt="0"/>
      <dgm:spPr/>
      <dgm:t>
        <a:bodyPr/>
        <a:lstStyle/>
        <a:p>
          <a:endParaRPr lang="en-US"/>
        </a:p>
      </dgm:t>
    </dgm:pt>
    <dgm:pt modelId="{45DA3F99-1C01-42EB-90E1-DFC38240CA33}" type="pres">
      <dgm:prSet presAssocID="{DAE680E9-C954-4951-88C1-5DF0B6FA8721}" presName="hierChild2" presStyleCnt="0"/>
      <dgm:spPr/>
    </dgm:pt>
    <dgm:pt modelId="{7700E5DB-9BD2-4B8C-850B-CF9B91910448}" type="pres">
      <dgm:prSet presAssocID="{DAE680E9-C954-4951-88C1-5DF0B6FA8721}" presName="hierChild3" presStyleCnt="0"/>
      <dgm:spPr/>
    </dgm:pt>
    <dgm:pt modelId="{1EFD6B49-3934-46B7-9AD5-3DC8EE9FA94E}" type="pres">
      <dgm:prSet presAssocID="{1917C747-CDF9-45FD-82BA-5508B4D7AB06}" presName="hierRoot1" presStyleCnt="0">
        <dgm:presLayoutVars>
          <dgm:hierBranch val="init"/>
        </dgm:presLayoutVars>
      </dgm:prSet>
      <dgm:spPr/>
    </dgm:pt>
    <dgm:pt modelId="{1947128C-2FF5-4229-86CD-3C117F75A287}" type="pres">
      <dgm:prSet presAssocID="{1917C747-CDF9-45FD-82BA-5508B4D7AB06}" presName="rootComposite1" presStyleCnt="0"/>
      <dgm:spPr/>
    </dgm:pt>
    <dgm:pt modelId="{F7BFC381-D4D2-4F2A-A623-A7BCC52E7A5B}" type="pres">
      <dgm:prSet presAssocID="{1917C747-CDF9-45FD-82BA-5508B4D7AB06}" presName="rootText1" presStyleLbl="node0" presStyleIdx="1" presStyleCnt="6">
        <dgm:presLayoutVars>
          <dgm:chPref val="3"/>
        </dgm:presLayoutVars>
      </dgm:prSet>
      <dgm:spPr/>
      <dgm:t>
        <a:bodyPr/>
        <a:lstStyle/>
        <a:p>
          <a:endParaRPr lang="en-US"/>
        </a:p>
      </dgm:t>
    </dgm:pt>
    <dgm:pt modelId="{3072A2E6-F595-4318-BD6D-4E018854D1A4}" type="pres">
      <dgm:prSet presAssocID="{1917C747-CDF9-45FD-82BA-5508B4D7AB06}" presName="rootConnector1" presStyleLbl="node1" presStyleIdx="0" presStyleCnt="0"/>
      <dgm:spPr/>
      <dgm:t>
        <a:bodyPr/>
        <a:lstStyle/>
        <a:p>
          <a:endParaRPr lang="en-US"/>
        </a:p>
      </dgm:t>
    </dgm:pt>
    <dgm:pt modelId="{803C1DDE-668F-44F6-B2F2-C1BA0F2EC41F}" type="pres">
      <dgm:prSet presAssocID="{1917C747-CDF9-45FD-82BA-5508B4D7AB06}" presName="hierChild2" presStyleCnt="0"/>
      <dgm:spPr/>
    </dgm:pt>
    <dgm:pt modelId="{C339FF78-3865-48AC-94AE-6BE11B691C8F}" type="pres">
      <dgm:prSet presAssocID="{1917C747-CDF9-45FD-82BA-5508B4D7AB06}" presName="hierChild3" presStyleCnt="0"/>
      <dgm:spPr/>
    </dgm:pt>
    <dgm:pt modelId="{8F16E0F9-8C47-42C8-8318-B9C1425A4977}" type="pres">
      <dgm:prSet presAssocID="{A4DD3DAA-39F3-4CD8-9B6A-D36F9FAA13D3}" presName="hierRoot1" presStyleCnt="0">
        <dgm:presLayoutVars>
          <dgm:hierBranch val="init"/>
        </dgm:presLayoutVars>
      </dgm:prSet>
      <dgm:spPr/>
    </dgm:pt>
    <dgm:pt modelId="{55053061-DF01-43B3-8A2A-F9277F363F9E}" type="pres">
      <dgm:prSet presAssocID="{A4DD3DAA-39F3-4CD8-9B6A-D36F9FAA13D3}" presName="rootComposite1" presStyleCnt="0"/>
      <dgm:spPr/>
    </dgm:pt>
    <dgm:pt modelId="{946E983F-BF84-42B1-BFDC-8DACF245467E}" type="pres">
      <dgm:prSet presAssocID="{A4DD3DAA-39F3-4CD8-9B6A-D36F9FAA13D3}" presName="rootText1" presStyleLbl="node0" presStyleIdx="2" presStyleCnt="6">
        <dgm:presLayoutVars>
          <dgm:chPref val="3"/>
        </dgm:presLayoutVars>
      </dgm:prSet>
      <dgm:spPr/>
      <dgm:t>
        <a:bodyPr/>
        <a:lstStyle/>
        <a:p>
          <a:endParaRPr lang="en-US"/>
        </a:p>
      </dgm:t>
    </dgm:pt>
    <dgm:pt modelId="{42FC8694-BCC6-4A58-B0CF-BA391D9DBF89}" type="pres">
      <dgm:prSet presAssocID="{A4DD3DAA-39F3-4CD8-9B6A-D36F9FAA13D3}" presName="rootConnector1" presStyleLbl="node1" presStyleIdx="0" presStyleCnt="0"/>
      <dgm:spPr/>
      <dgm:t>
        <a:bodyPr/>
        <a:lstStyle/>
        <a:p>
          <a:endParaRPr lang="en-US"/>
        </a:p>
      </dgm:t>
    </dgm:pt>
    <dgm:pt modelId="{75027567-6E63-44BE-AC72-CB72503D618B}" type="pres">
      <dgm:prSet presAssocID="{A4DD3DAA-39F3-4CD8-9B6A-D36F9FAA13D3}" presName="hierChild2" presStyleCnt="0"/>
      <dgm:spPr/>
    </dgm:pt>
    <dgm:pt modelId="{613BD65A-C4E8-4C02-BF26-2DE1A450F48C}" type="pres">
      <dgm:prSet presAssocID="{A4DD3DAA-39F3-4CD8-9B6A-D36F9FAA13D3}" presName="hierChild3" presStyleCnt="0"/>
      <dgm:spPr/>
    </dgm:pt>
    <dgm:pt modelId="{4B28A808-E31A-4730-B3E0-D215B9171928}" type="pres">
      <dgm:prSet presAssocID="{3134A5BB-EF0E-4CD1-86F7-85EEE6AE5A12}" presName="hierRoot1" presStyleCnt="0">
        <dgm:presLayoutVars>
          <dgm:hierBranch val="init"/>
        </dgm:presLayoutVars>
      </dgm:prSet>
      <dgm:spPr/>
    </dgm:pt>
    <dgm:pt modelId="{A4B837B7-EE84-4043-BE26-0853AD499911}" type="pres">
      <dgm:prSet presAssocID="{3134A5BB-EF0E-4CD1-86F7-85EEE6AE5A12}" presName="rootComposite1" presStyleCnt="0"/>
      <dgm:spPr/>
    </dgm:pt>
    <dgm:pt modelId="{32FC7E89-9EFA-4F27-8598-92B1DD1B7C3E}" type="pres">
      <dgm:prSet presAssocID="{3134A5BB-EF0E-4CD1-86F7-85EEE6AE5A12}" presName="rootText1" presStyleLbl="node0" presStyleIdx="3" presStyleCnt="6">
        <dgm:presLayoutVars>
          <dgm:chPref val="3"/>
        </dgm:presLayoutVars>
      </dgm:prSet>
      <dgm:spPr/>
      <dgm:t>
        <a:bodyPr/>
        <a:lstStyle/>
        <a:p>
          <a:endParaRPr lang="en-US"/>
        </a:p>
      </dgm:t>
    </dgm:pt>
    <dgm:pt modelId="{7AAD1A2A-6761-4B20-BD01-9FBC361343B6}" type="pres">
      <dgm:prSet presAssocID="{3134A5BB-EF0E-4CD1-86F7-85EEE6AE5A12}" presName="rootConnector1" presStyleLbl="node1" presStyleIdx="0" presStyleCnt="0"/>
      <dgm:spPr/>
      <dgm:t>
        <a:bodyPr/>
        <a:lstStyle/>
        <a:p>
          <a:endParaRPr lang="en-US"/>
        </a:p>
      </dgm:t>
    </dgm:pt>
    <dgm:pt modelId="{727AA8C0-690A-448E-B0C8-37E4DA78371F}" type="pres">
      <dgm:prSet presAssocID="{3134A5BB-EF0E-4CD1-86F7-85EEE6AE5A12}" presName="hierChild2" presStyleCnt="0"/>
      <dgm:spPr/>
    </dgm:pt>
    <dgm:pt modelId="{79098239-AFAC-4432-B0B7-EAA062A1072B}" type="pres">
      <dgm:prSet presAssocID="{3134A5BB-EF0E-4CD1-86F7-85EEE6AE5A12}" presName="hierChild3" presStyleCnt="0"/>
      <dgm:spPr/>
    </dgm:pt>
    <dgm:pt modelId="{567CF1D0-F472-4BF2-94B9-15409B54129C}" type="pres">
      <dgm:prSet presAssocID="{64685F5D-36E7-445D-B858-45E7D6924C68}" presName="hierRoot1" presStyleCnt="0">
        <dgm:presLayoutVars>
          <dgm:hierBranch val="init"/>
        </dgm:presLayoutVars>
      </dgm:prSet>
      <dgm:spPr/>
    </dgm:pt>
    <dgm:pt modelId="{4EC2BC91-677D-495B-97CF-AA914A9ED0EF}" type="pres">
      <dgm:prSet presAssocID="{64685F5D-36E7-445D-B858-45E7D6924C68}" presName="rootComposite1" presStyleCnt="0"/>
      <dgm:spPr/>
    </dgm:pt>
    <dgm:pt modelId="{B1A08E80-94FA-4EC6-B51C-DA61E0F8ED2A}" type="pres">
      <dgm:prSet presAssocID="{64685F5D-36E7-445D-B858-45E7D6924C68}" presName="rootText1" presStyleLbl="node0" presStyleIdx="4" presStyleCnt="6">
        <dgm:presLayoutVars>
          <dgm:chPref val="3"/>
        </dgm:presLayoutVars>
      </dgm:prSet>
      <dgm:spPr/>
      <dgm:t>
        <a:bodyPr/>
        <a:lstStyle/>
        <a:p>
          <a:endParaRPr lang="en-US"/>
        </a:p>
      </dgm:t>
    </dgm:pt>
    <dgm:pt modelId="{B1E05B73-C745-4C7E-9527-65AAE33CBAFB}" type="pres">
      <dgm:prSet presAssocID="{64685F5D-36E7-445D-B858-45E7D6924C68}" presName="rootConnector1" presStyleLbl="node1" presStyleIdx="0" presStyleCnt="0"/>
      <dgm:spPr/>
      <dgm:t>
        <a:bodyPr/>
        <a:lstStyle/>
        <a:p>
          <a:endParaRPr lang="en-US"/>
        </a:p>
      </dgm:t>
    </dgm:pt>
    <dgm:pt modelId="{D75BF12A-619C-4348-B312-F90AC3DF7CD9}" type="pres">
      <dgm:prSet presAssocID="{64685F5D-36E7-445D-B858-45E7D6924C68}" presName="hierChild2" presStyleCnt="0"/>
      <dgm:spPr/>
    </dgm:pt>
    <dgm:pt modelId="{EC976D25-B222-49D9-A8CA-3D4C710C95B7}" type="pres">
      <dgm:prSet presAssocID="{64685F5D-36E7-445D-B858-45E7D6924C68}" presName="hierChild3" presStyleCnt="0"/>
      <dgm:spPr/>
    </dgm:pt>
    <dgm:pt modelId="{0E1F37AC-B913-46CA-AFC5-2892638244DC}" type="pres">
      <dgm:prSet presAssocID="{EB8AA36F-5186-4404-92D6-45D71467DB79}" presName="hierRoot1" presStyleCnt="0">
        <dgm:presLayoutVars>
          <dgm:hierBranch val="init"/>
        </dgm:presLayoutVars>
      </dgm:prSet>
      <dgm:spPr/>
    </dgm:pt>
    <dgm:pt modelId="{90A2D659-D6F2-4E9E-A9BB-FAA8D1634594}" type="pres">
      <dgm:prSet presAssocID="{EB8AA36F-5186-4404-92D6-45D71467DB79}" presName="rootComposite1" presStyleCnt="0"/>
      <dgm:spPr/>
    </dgm:pt>
    <dgm:pt modelId="{DC198FA6-2B8F-413F-AC09-FF0F1E0DA467}" type="pres">
      <dgm:prSet presAssocID="{EB8AA36F-5186-4404-92D6-45D71467DB79}" presName="rootText1" presStyleLbl="node0" presStyleIdx="5" presStyleCnt="6">
        <dgm:presLayoutVars>
          <dgm:chPref val="3"/>
        </dgm:presLayoutVars>
      </dgm:prSet>
      <dgm:spPr/>
      <dgm:t>
        <a:bodyPr/>
        <a:lstStyle/>
        <a:p>
          <a:endParaRPr lang="en-US"/>
        </a:p>
      </dgm:t>
    </dgm:pt>
    <dgm:pt modelId="{BE51C181-D84B-4CB2-A9BD-F3BC809AEA9D}" type="pres">
      <dgm:prSet presAssocID="{EB8AA36F-5186-4404-92D6-45D71467DB79}" presName="rootConnector1" presStyleLbl="node1" presStyleIdx="0" presStyleCnt="0"/>
      <dgm:spPr/>
      <dgm:t>
        <a:bodyPr/>
        <a:lstStyle/>
        <a:p>
          <a:endParaRPr lang="en-US"/>
        </a:p>
      </dgm:t>
    </dgm:pt>
    <dgm:pt modelId="{B9A0DADE-5E9C-4040-9D11-49160FF8EA4E}" type="pres">
      <dgm:prSet presAssocID="{EB8AA36F-5186-4404-92D6-45D71467DB79}" presName="hierChild2" presStyleCnt="0"/>
      <dgm:spPr/>
    </dgm:pt>
    <dgm:pt modelId="{6F46F86E-D2CA-4512-BC6B-699E34A17005}" type="pres">
      <dgm:prSet presAssocID="{EB8AA36F-5186-4404-92D6-45D71467DB79}" presName="hierChild3" presStyleCnt="0"/>
      <dgm:spPr/>
    </dgm:pt>
  </dgm:ptLst>
  <dgm:cxnLst>
    <dgm:cxn modelId="{88F0C5A8-0CD0-489D-89C4-5C13EE813BE6}" type="presOf" srcId="{1917C747-CDF9-45FD-82BA-5508B4D7AB06}" destId="{F7BFC381-D4D2-4F2A-A623-A7BCC52E7A5B}" srcOrd="0" destOrd="0" presId="urn:microsoft.com/office/officeart/2005/8/layout/orgChart1"/>
    <dgm:cxn modelId="{635B4C38-3A4F-46BF-A378-D74D4C4BAF17}" type="presOf" srcId="{EB8AA36F-5186-4404-92D6-45D71467DB79}" destId="{BE51C181-D84B-4CB2-A9BD-F3BC809AEA9D}" srcOrd="1" destOrd="0" presId="urn:microsoft.com/office/officeart/2005/8/layout/orgChart1"/>
    <dgm:cxn modelId="{AF495CCC-0444-4FA5-AEDB-23E6223593D9}" type="presOf" srcId="{3134A5BB-EF0E-4CD1-86F7-85EEE6AE5A12}" destId="{7AAD1A2A-6761-4B20-BD01-9FBC361343B6}" srcOrd="1" destOrd="0" presId="urn:microsoft.com/office/officeart/2005/8/layout/orgChart1"/>
    <dgm:cxn modelId="{0F9E7811-46D7-4685-898A-59B6A003BD0C}" type="presOf" srcId="{A01211B1-0B9D-47E7-9367-988069633D21}" destId="{61773E9C-ED4B-4987-A90B-3D71A8C43604}" srcOrd="0" destOrd="0" presId="urn:microsoft.com/office/officeart/2005/8/layout/orgChart1"/>
    <dgm:cxn modelId="{AFF2235C-30D4-4D0E-A6EC-B4950506A47E}" srcId="{A01211B1-0B9D-47E7-9367-988069633D21}" destId="{DAE680E9-C954-4951-88C1-5DF0B6FA8721}" srcOrd="0" destOrd="0" parTransId="{49D35117-6F5E-4794-B3A0-10974A9AB332}" sibTransId="{B9FB0C0E-8E86-439D-9519-C4B9094D8D2B}"/>
    <dgm:cxn modelId="{A4145584-29F1-4D10-A3CF-CBC1CB7875AA}" type="presOf" srcId="{64685F5D-36E7-445D-B858-45E7D6924C68}" destId="{B1E05B73-C745-4C7E-9527-65AAE33CBAFB}" srcOrd="1" destOrd="0" presId="urn:microsoft.com/office/officeart/2005/8/layout/orgChart1"/>
    <dgm:cxn modelId="{A0E1B293-659A-4437-B800-4305478C0042}" type="presOf" srcId="{1917C747-CDF9-45FD-82BA-5508B4D7AB06}" destId="{3072A2E6-F595-4318-BD6D-4E018854D1A4}" srcOrd="1" destOrd="0" presId="urn:microsoft.com/office/officeart/2005/8/layout/orgChart1"/>
    <dgm:cxn modelId="{5982997B-981F-40C8-AEA9-C0DFE80BB3E2}" srcId="{A01211B1-0B9D-47E7-9367-988069633D21}" destId="{1917C747-CDF9-45FD-82BA-5508B4D7AB06}" srcOrd="1" destOrd="0" parTransId="{06F7664A-5EFF-4387-AA8E-6A303183721A}" sibTransId="{7105137F-E575-4542-9388-84A0030B9380}"/>
    <dgm:cxn modelId="{75B9E45D-E202-46F8-9950-291AC89E1640}" type="presOf" srcId="{DAE680E9-C954-4951-88C1-5DF0B6FA8721}" destId="{C84BCBC1-5CD2-4518-941B-99CA68923946}" srcOrd="1" destOrd="0" presId="urn:microsoft.com/office/officeart/2005/8/layout/orgChart1"/>
    <dgm:cxn modelId="{BF09E567-B43E-4CBD-94F3-29815D8595CD}" srcId="{A01211B1-0B9D-47E7-9367-988069633D21}" destId="{64685F5D-36E7-445D-B858-45E7D6924C68}" srcOrd="4" destOrd="0" parTransId="{3F09A320-D0E2-487B-88C7-FBBAFA5B0131}" sibTransId="{F03D7548-AB27-4100-89E4-49E81C6D082C}"/>
    <dgm:cxn modelId="{58D63B64-C2C4-4329-ACA1-8D5E57334CEE}" type="presOf" srcId="{A4DD3DAA-39F3-4CD8-9B6A-D36F9FAA13D3}" destId="{946E983F-BF84-42B1-BFDC-8DACF245467E}" srcOrd="0" destOrd="0" presId="urn:microsoft.com/office/officeart/2005/8/layout/orgChart1"/>
    <dgm:cxn modelId="{EF138EAB-08E3-47CA-8ED6-E6E07585BB79}" srcId="{A01211B1-0B9D-47E7-9367-988069633D21}" destId="{EB8AA36F-5186-4404-92D6-45D71467DB79}" srcOrd="5" destOrd="0" parTransId="{041FB36D-2CB5-4DBF-A714-76DF15AD50BD}" sibTransId="{DB621BE5-4ECB-4727-AF08-8EC9965A7EEE}"/>
    <dgm:cxn modelId="{DB398B39-648B-40A5-9AC3-13DD13C2375B}" type="presOf" srcId="{DAE680E9-C954-4951-88C1-5DF0B6FA8721}" destId="{22C5AA84-F910-41A7-BC53-6E322A2CA0E4}" srcOrd="0" destOrd="0" presId="urn:microsoft.com/office/officeart/2005/8/layout/orgChart1"/>
    <dgm:cxn modelId="{9F7DAB35-2ACF-4F0D-AB21-D2329F6CB075}" srcId="{A01211B1-0B9D-47E7-9367-988069633D21}" destId="{A4DD3DAA-39F3-4CD8-9B6A-D36F9FAA13D3}" srcOrd="2" destOrd="0" parTransId="{5E9723AF-AAB1-420B-9F8C-35BA41B7D3F0}" sibTransId="{11BECA41-D8B0-4839-BBEE-6C10827A6580}"/>
    <dgm:cxn modelId="{A8C122C4-F8E9-439D-A8EB-570E8EDA23E8}" type="presOf" srcId="{A4DD3DAA-39F3-4CD8-9B6A-D36F9FAA13D3}" destId="{42FC8694-BCC6-4A58-B0CF-BA391D9DBF89}" srcOrd="1" destOrd="0" presId="urn:microsoft.com/office/officeart/2005/8/layout/orgChart1"/>
    <dgm:cxn modelId="{2F96EEC7-F12B-4512-9CCB-7023DF6CA5D4}" type="presOf" srcId="{64685F5D-36E7-445D-B858-45E7D6924C68}" destId="{B1A08E80-94FA-4EC6-B51C-DA61E0F8ED2A}" srcOrd="0" destOrd="0" presId="urn:microsoft.com/office/officeart/2005/8/layout/orgChart1"/>
    <dgm:cxn modelId="{FE6C5D52-06B2-4170-9DA9-87BCC234BCA3}" srcId="{A01211B1-0B9D-47E7-9367-988069633D21}" destId="{3134A5BB-EF0E-4CD1-86F7-85EEE6AE5A12}" srcOrd="3" destOrd="0" parTransId="{9AA77F69-8278-43E8-8C0B-313E4A36F6CC}" sibTransId="{140B18E6-F83E-4020-BC39-CA048F273854}"/>
    <dgm:cxn modelId="{E4DDB280-D133-4A81-AC4E-C70948E24485}" type="presOf" srcId="{3134A5BB-EF0E-4CD1-86F7-85EEE6AE5A12}" destId="{32FC7E89-9EFA-4F27-8598-92B1DD1B7C3E}" srcOrd="0" destOrd="0" presId="urn:microsoft.com/office/officeart/2005/8/layout/orgChart1"/>
    <dgm:cxn modelId="{0DB02780-10D4-4960-BEC8-E5C6CFF164B3}" type="presOf" srcId="{EB8AA36F-5186-4404-92D6-45D71467DB79}" destId="{DC198FA6-2B8F-413F-AC09-FF0F1E0DA467}" srcOrd="0" destOrd="0" presId="urn:microsoft.com/office/officeart/2005/8/layout/orgChart1"/>
    <dgm:cxn modelId="{E645A077-74C3-4B2C-A8BB-E40F39FB730E}" type="presParOf" srcId="{61773E9C-ED4B-4987-A90B-3D71A8C43604}" destId="{B2D15A2C-BF81-48A5-80D5-D77F91A2B1EC}" srcOrd="0" destOrd="0" presId="urn:microsoft.com/office/officeart/2005/8/layout/orgChart1"/>
    <dgm:cxn modelId="{290C5456-16B7-4967-BD9E-9EC32010C10E}" type="presParOf" srcId="{B2D15A2C-BF81-48A5-80D5-D77F91A2B1EC}" destId="{33F11AEA-20C7-4556-A4DD-3302B5BAE908}" srcOrd="0" destOrd="0" presId="urn:microsoft.com/office/officeart/2005/8/layout/orgChart1"/>
    <dgm:cxn modelId="{CFC4EE57-4343-4AB6-974C-DB976DD8A5B1}" type="presParOf" srcId="{33F11AEA-20C7-4556-A4DD-3302B5BAE908}" destId="{22C5AA84-F910-41A7-BC53-6E322A2CA0E4}" srcOrd="0" destOrd="0" presId="urn:microsoft.com/office/officeart/2005/8/layout/orgChart1"/>
    <dgm:cxn modelId="{69D139E1-2F8F-4CE4-AD30-7F426F2EBB33}" type="presParOf" srcId="{33F11AEA-20C7-4556-A4DD-3302B5BAE908}" destId="{C84BCBC1-5CD2-4518-941B-99CA68923946}" srcOrd="1" destOrd="0" presId="urn:microsoft.com/office/officeart/2005/8/layout/orgChart1"/>
    <dgm:cxn modelId="{C77DEEC8-3AEB-412D-B5DA-44D15477DC12}" type="presParOf" srcId="{B2D15A2C-BF81-48A5-80D5-D77F91A2B1EC}" destId="{45DA3F99-1C01-42EB-90E1-DFC38240CA33}" srcOrd="1" destOrd="0" presId="urn:microsoft.com/office/officeart/2005/8/layout/orgChart1"/>
    <dgm:cxn modelId="{6A94A318-CA5F-46EF-99B6-0B82538E6128}" type="presParOf" srcId="{B2D15A2C-BF81-48A5-80D5-D77F91A2B1EC}" destId="{7700E5DB-9BD2-4B8C-850B-CF9B91910448}" srcOrd="2" destOrd="0" presId="urn:microsoft.com/office/officeart/2005/8/layout/orgChart1"/>
    <dgm:cxn modelId="{F91679EF-A8B4-46BC-B0D6-DC59BE68E348}" type="presParOf" srcId="{61773E9C-ED4B-4987-A90B-3D71A8C43604}" destId="{1EFD6B49-3934-46B7-9AD5-3DC8EE9FA94E}" srcOrd="1" destOrd="0" presId="urn:microsoft.com/office/officeart/2005/8/layout/orgChart1"/>
    <dgm:cxn modelId="{D2EA548E-A8D7-46FC-9E73-39FE9C38761F}" type="presParOf" srcId="{1EFD6B49-3934-46B7-9AD5-3DC8EE9FA94E}" destId="{1947128C-2FF5-4229-86CD-3C117F75A287}" srcOrd="0" destOrd="0" presId="urn:microsoft.com/office/officeart/2005/8/layout/orgChart1"/>
    <dgm:cxn modelId="{E4EDC7F7-CD9C-489A-A995-E4F38175DBE0}" type="presParOf" srcId="{1947128C-2FF5-4229-86CD-3C117F75A287}" destId="{F7BFC381-D4D2-4F2A-A623-A7BCC52E7A5B}" srcOrd="0" destOrd="0" presId="urn:microsoft.com/office/officeart/2005/8/layout/orgChart1"/>
    <dgm:cxn modelId="{C2FA61DC-6E9F-41CD-89D8-BACFB5AD9D21}" type="presParOf" srcId="{1947128C-2FF5-4229-86CD-3C117F75A287}" destId="{3072A2E6-F595-4318-BD6D-4E018854D1A4}" srcOrd="1" destOrd="0" presId="urn:microsoft.com/office/officeart/2005/8/layout/orgChart1"/>
    <dgm:cxn modelId="{EF64CFE4-8E23-48E5-AAB5-3062E823972C}" type="presParOf" srcId="{1EFD6B49-3934-46B7-9AD5-3DC8EE9FA94E}" destId="{803C1DDE-668F-44F6-B2F2-C1BA0F2EC41F}" srcOrd="1" destOrd="0" presId="urn:microsoft.com/office/officeart/2005/8/layout/orgChart1"/>
    <dgm:cxn modelId="{F159111B-DD99-4E5B-991F-48FA2DB0F98C}" type="presParOf" srcId="{1EFD6B49-3934-46B7-9AD5-3DC8EE9FA94E}" destId="{C339FF78-3865-48AC-94AE-6BE11B691C8F}" srcOrd="2" destOrd="0" presId="urn:microsoft.com/office/officeart/2005/8/layout/orgChart1"/>
    <dgm:cxn modelId="{1C3D236E-4628-46F5-B887-94F4DDFAB707}" type="presParOf" srcId="{61773E9C-ED4B-4987-A90B-3D71A8C43604}" destId="{8F16E0F9-8C47-42C8-8318-B9C1425A4977}" srcOrd="2" destOrd="0" presId="urn:microsoft.com/office/officeart/2005/8/layout/orgChart1"/>
    <dgm:cxn modelId="{1F3E81E3-3632-4BB7-9421-678BE9D8A824}" type="presParOf" srcId="{8F16E0F9-8C47-42C8-8318-B9C1425A4977}" destId="{55053061-DF01-43B3-8A2A-F9277F363F9E}" srcOrd="0" destOrd="0" presId="urn:microsoft.com/office/officeart/2005/8/layout/orgChart1"/>
    <dgm:cxn modelId="{706D51BA-DAC7-44EF-99D1-E0E462AA41EF}" type="presParOf" srcId="{55053061-DF01-43B3-8A2A-F9277F363F9E}" destId="{946E983F-BF84-42B1-BFDC-8DACF245467E}" srcOrd="0" destOrd="0" presId="urn:microsoft.com/office/officeart/2005/8/layout/orgChart1"/>
    <dgm:cxn modelId="{36EB0D52-3A1B-4780-A67E-C322289D2213}" type="presParOf" srcId="{55053061-DF01-43B3-8A2A-F9277F363F9E}" destId="{42FC8694-BCC6-4A58-B0CF-BA391D9DBF89}" srcOrd="1" destOrd="0" presId="urn:microsoft.com/office/officeart/2005/8/layout/orgChart1"/>
    <dgm:cxn modelId="{06CA5E74-5C3B-4309-92AB-B64090DD9A7D}" type="presParOf" srcId="{8F16E0F9-8C47-42C8-8318-B9C1425A4977}" destId="{75027567-6E63-44BE-AC72-CB72503D618B}" srcOrd="1" destOrd="0" presId="urn:microsoft.com/office/officeart/2005/8/layout/orgChart1"/>
    <dgm:cxn modelId="{47B08043-9557-4511-A436-67F6F4E1B688}" type="presParOf" srcId="{8F16E0F9-8C47-42C8-8318-B9C1425A4977}" destId="{613BD65A-C4E8-4C02-BF26-2DE1A450F48C}" srcOrd="2" destOrd="0" presId="urn:microsoft.com/office/officeart/2005/8/layout/orgChart1"/>
    <dgm:cxn modelId="{39856567-FA37-4721-9EAF-E0203253F09A}" type="presParOf" srcId="{61773E9C-ED4B-4987-A90B-3D71A8C43604}" destId="{4B28A808-E31A-4730-B3E0-D215B9171928}" srcOrd="3" destOrd="0" presId="urn:microsoft.com/office/officeart/2005/8/layout/orgChart1"/>
    <dgm:cxn modelId="{976AC0AB-D27C-44B3-8FEF-3F131BAE6A7E}" type="presParOf" srcId="{4B28A808-E31A-4730-B3E0-D215B9171928}" destId="{A4B837B7-EE84-4043-BE26-0853AD499911}" srcOrd="0" destOrd="0" presId="urn:microsoft.com/office/officeart/2005/8/layout/orgChart1"/>
    <dgm:cxn modelId="{39737B5F-4D5C-45AE-B923-D1621CF1B70A}" type="presParOf" srcId="{A4B837B7-EE84-4043-BE26-0853AD499911}" destId="{32FC7E89-9EFA-4F27-8598-92B1DD1B7C3E}" srcOrd="0" destOrd="0" presId="urn:microsoft.com/office/officeart/2005/8/layout/orgChart1"/>
    <dgm:cxn modelId="{F4BD2885-7A5E-470A-BBFB-ACC7406B6653}" type="presParOf" srcId="{A4B837B7-EE84-4043-BE26-0853AD499911}" destId="{7AAD1A2A-6761-4B20-BD01-9FBC361343B6}" srcOrd="1" destOrd="0" presId="urn:microsoft.com/office/officeart/2005/8/layout/orgChart1"/>
    <dgm:cxn modelId="{BBF95476-D45C-4B08-88EC-79DD2547D441}" type="presParOf" srcId="{4B28A808-E31A-4730-B3E0-D215B9171928}" destId="{727AA8C0-690A-448E-B0C8-37E4DA78371F}" srcOrd="1" destOrd="0" presId="urn:microsoft.com/office/officeart/2005/8/layout/orgChart1"/>
    <dgm:cxn modelId="{83D084AC-5731-470A-8ADB-7DF9384C69F6}" type="presParOf" srcId="{4B28A808-E31A-4730-B3E0-D215B9171928}" destId="{79098239-AFAC-4432-B0B7-EAA062A1072B}" srcOrd="2" destOrd="0" presId="urn:microsoft.com/office/officeart/2005/8/layout/orgChart1"/>
    <dgm:cxn modelId="{0632147D-0C17-407E-A68E-7C651399AD8B}" type="presParOf" srcId="{61773E9C-ED4B-4987-A90B-3D71A8C43604}" destId="{567CF1D0-F472-4BF2-94B9-15409B54129C}" srcOrd="4" destOrd="0" presId="urn:microsoft.com/office/officeart/2005/8/layout/orgChart1"/>
    <dgm:cxn modelId="{F8B02034-F63A-4EF8-9E47-5F52833D4F36}" type="presParOf" srcId="{567CF1D0-F472-4BF2-94B9-15409B54129C}" destId="{4EC2BC91-677D-495B-97CF-AA914A9ED0EF}" srcOrd="0" destOrd="0" presId="urn:microsoft.com/office/officeart/2005/8/layout/orgChart1"/>
    <dgm:cxn modelId="{FEF54060-472B-4D90-A0EE-4ABD0EB3A750}" type="presParOf" srcId="{4EC2BC91-677D-495B-97CF-AA914A9ED0EF}" destId="{B1A08E80-94FA-4EC6-B51C-DA61E0F8ED2A}" srcOrd="0" destOrd="0" presId="urn:microsoft.com/office/officeart/2005/8/layout/orgChart1"/>
    <dgm:cxn modelId="{0F929E23-90C4-4FCA-B813-47566786CBEA}" type="presParOf" srcId="{4EC2BC91-677D-495B-97CF-AA914A9ED0EF}" destId="{B1E05B73-C745-4C7E-9527-65AAE33CBAFB}" srcOrd="1" destOrd="0" presId="urn:microsoft.com/office/officeart/2005/8/layout/orgChart1"/>
    <dgm:cxn modelId="{E0F56225-77D6-4781-BA51-0C729D2B12DE}" type="presParOf" srcId="{567CF1D0-F472-4BF2-94B9-15409B54129C}" destId="{D75BF12A-619C-4348-B312-F90AC3DF7CD9}" srcOrd="1" destOrd="0" presId="urn:microsoft.com/office/officeart/2005/8/layout/orgChart1"/>
    <dgm:cxn modelId="{9B6B85EF-EF47-497A-90E2-B3D2EE04C141}" type="presParOf" srcId="{567CF1D0-F472-4BF2-94B9-15409B54129C}" destId="{EC976D25-B222-49D9-A8CA-3D4C710C95B7}" srcOrd="2" destOrd="0" presId="urn:microsoft.com/office/officeart/2005/8/layout/orgChart1"/>
    <dgm:cxn modelId="{87D12346-B388-476A-B03E-9D232399A8C2}" type="presParOf" srcId="{61773E9C-ED4B-4987-A90B-3D71A8C43604}" destId="{0E1F37AC-B913-46CA-AFC5-2892638244DC}" srcOrd="5" destOrd="0" presId="urn:microsoft.com/office/officeart/2005/8/layout/orgChart1"/>
    <dgm:cxn modelId="{8A68423B-D9EF-4AE7-9199-1737DA3B1069}" type="presParOf" srcId="{0E1F37AC-B913-46CA-AFC5-2892638244DC}" destId="{90A2D659-D6F2-4E9E-A9BB-FAA8D1634594}" srcOrd="0" destOrd="0" presId="urn:microsoft.com/office/officeart/2005/8/layout/orgChart1"/>
    <dgm:cxn modelId="{E334B2B1-6EB3-4A5E-A96C-1C271D73F224}" type="presParOf" srcId="{90A2D659-D6F2-4E9E-A9BB-FAA8D1634594}" destId="{DC198FA6-2B8F-413F-AC09-FF0F1E0DA467}" srcOrd="0" destOrd="0" presId="urn:microsoft.com/office/officeart/2005/8/layout/orgChart1"/>
    <dgm:cxn modelId="{1073B310-3BED-4644-9B5D-BAB06EB659F4}" type="presParOf" srcId="{90A2D659-D6F2-4E9E-A9BB-FAA8D1634594}" destId="{BE51C181-D84B-4CB2-A9BD-F3BC809AEA9D}" srcOrd="1" destOrd="0" presId="urn:microsoft.com/office/officeart/2005/8/layout/orgChart1"/>
    <dgm:cxn modelId="{36D9BFE2-4CD4-4F90-8249-9515CC690362}" type="presParOf" srcId="{0E1F37AC-B913-46CA-AFC5-2892638244DC}" destId="{B9A0DADE-5E9C-4040-9D11-49160FF8EA4E}" srcOrd="1" destOrd="0" presId="urn:microsoft.com/office/officeart/2005/8/layout/orgChart1"/>
    <dgm:cxn modelId="{82D47D2A-FEEF-47F6-A4FA-F5ACC172CDF3}" type="presParOf" srcId="{0E1F37AC-B913-46CA-AFC5-2892638244DC}" destId="{6F46F86E-D2CA-4512-BC6B-699E34A1700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BD85F75-B2E2-4D59-8C9F-C0834BFBD11B}"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US"/>
        </a:p>
      </dgm:t>
    </dgm:pt>
    <dgm:pt modelId="{708FE8DA-A3C1-4DB4-9B6A-04F28116B239}">
      <dgm:prSet/>
      <dgm:spPr/>
      <dgm:t>
        <a:bodyPr/>
        <a:lstStyle/>
        <a:p>
          <a:r>
            <a:rPr lang="en-US" b="1" i="0"/>
            <a:t>Better Sustainable Business</a:t>
          </a:r>
          <a:endParaRPr lang="en-US"/>
        </a:p>
      </dgm:t>
    </dgm:pt>
    <dgm:pt modelId="{8B2D55F1-75E8-444F-883B-DA5E9E6CBC0F}" type="parTrans" cxnId="{687AD17D-17A7-4F1F-B7AA-1605A4BC8431}">
      <dgm:prSet/>
      <dgm:spPr/>
      <dgm:t>
        <a:bodyPr/>
        <a:lstStyle/>
        <a:p>
          <a:endParaRPr lang="en-US"/>
        </a:p>
      </dgm:t>
    </dgm:pt>
    <dgm:pt modelId="{B2299D70-B112-4F47-A591-7142360D5B64}" type="sibTrans" cxnId="{687AD17D-17A7-4F1F-B7AA-1605A4BC8431}">
      <dgm:prSet/>
      <dgm:spPr/>
      <dgm:t>
        <a:bodyPr/>
        <a:lstStyle/>
        <a:p>
          <a:endParaRPr lang="en-US"/>
        </a:p>
      </dgm:t>
    </dgm:pt>
    <dgm:pt modelId="{22A6FCAD-05C3-461E-94B0-2FB4CD884905}">
      <dgm:prSet/>
      <dgm:spPr/>
      <dgm:t>
        <a:bodyPr/>
        <a:lstStyle/>
        <a:p>
          <a:r>
            <a:rPr lang="en-US" b="1" i="0" dirty="0"/>
            <a:t>Enhance Brand Value (Karakas </a:t>
          </a:r>
          <a:r>
            <a:rPr lang="en-US" b="1" i="0" dirty="0" err="1"/>
            <a:t>Morvay</a:t>
          </a:r>
          <a:r>
            <a:rPr lang="en-US" b="1" i="0" dirty="0"/>
            <a:t>, 2014)</a:t>
          </a:r>
          <a:endParaRPr lang="en-US" dirty="0"/>
        </a:p>
      </dgm:t>
    </dgm:pt>
    <dgm:pt modelId="{DB2A1984-82CA-4CCF-9415-0C36C96985C6}" type="parTrans" cxnId="{FF2BC7E6-A8FB-46BE-B5F7-693ABE841808}">
      <dgm:prSet/>
      <dgm:spPr/>
      <dgm:t>
        <a:bodyPr/>
        <a:lstStyle/>
        <a:p>
          <a:endParaRPr lang="en-US"/>
        </a:p>
      </dgm:t>
    </dgm:pt>
    <dgm:pt modelId="{31651DD5-CA56-4417-A664-4E25F832B749}" type="sibTrans" cxnId="{FF2BC7E6-A8FB-46BE-B5F7-693ABE841808}">
      <dgm:prSet/>
      <dgm:spPr/>
      <dgm:t>
        <a:bodyPr/>
        <a:lstStyle/>
        <a:p>
          <a:endParaRPr lang="en-US"/>
        </a:p>
      </dgm:t>
    </dgm:pt>
    <dgm:pt modelId="{C8F3931C-A5B4-4E35-8C0F-48C0D7A3DCE3}">
      <dgm:prSet/>
      <dgm:spPr/>
      <dgm:t>
        <a:bodyPr/>
        <a:lstStyle/>
        <a:p>
          <a:r>
            <a:rPr lang="en-US" b="1" i="0"/>
            <a:t>Positive Word of Mouth</a:t>
          </a:r>
          <a:endParaRPr lang="en-US"/>
        </a:p>
      </dgm:t>
    </dgm:pt>
    <dgm:pt modelId="{4E5744B5-99D8-414D-A463-F3342AB35829}" type="parTrans" cxnId="{B90D5A22-3DAD-40D1-989F-D1C03432FDB3}">
      <dgm:prSet/>
      <dgm:spPr/>
      <dgm:t>
        <a:bodyPr/>
        <a:lstStyle/>
        <a:p>
          <a:endParaRPr lang="en-US"/>
        </a:p>
      </dgm:t>
    </dgm:pt>
    <dgm:pt modelId="{918FAAA2-BB64-4C54-83AA-4CD44A49D0B9}" type="sibTrans" cxnId="{B90D5A22-3DAD-40D1-989F-D1C03432FDB3}">
      <dgm:prSet/>
      <dgm:spPr/>
      <dgm:t>
        <a:bodyPr/>
        <a:lstStyle/>
        <a:p>
          <a:endParaRPr lang="en-US"/>
        </a:p>
      </dgm:t>
    </dgm:pt>
    <dgm:pt modelId="{4A0CAE41-9CDE-4BB5-A058-F806B3C92492}" type="pres">
      <dgm:prSet presAssocID="{BBD85F75-B2E2-4D59-8C9F-C0834BFBD11B}" presName="Name0" presStyleCnt="0">
        <dgm:presLayoutVars>
          <dgm:dir/>
          <dgm:resizeHandles val="exact"/>
        </dgm:presLayoutVars>
      </dgm:prSet>
      <dgm:spPr/>
      <dgm:t>
        <a:bodyPr/>
        <a:lstStyle/>
        <a:p>
          <a:endParaRPr lang="en-US"/>
        </a:p>
      </dgm:t>
    </dgm:pt>
    <dgm:pt modelId="{90F92D4F-6742-4811-917A-4D2D4325544E}" type="pres">
      <dgm:prSet presAssocID="{BBD85F75-B2E2-4D59-8C9F-C0834BFBD11B}" presName="arrow" presStyleLbl="bgShp" presStyleIdx="0" presStyleCnt="1"/>
      <dgm:spPr/>
    </dgm:pt>
    <dgm:pt modelId="{18F77748-4D2B-4D30-BF36-7C4B3AA3F318}" type="pres">
      <dgm:prSet presAssocID="{BBD85F75-B2E2-4D59-8C9F-C0834BFBD11B}" presName="points" presStyleCnt="0"/>
      <dgm:spPr/>
    </dgm:pt>
    <dgm:pt modelId="{67D209AD-A1E1-45DA-AF0D-8DF44FD7277B}" type="pres">
      <dgm:prSet presAssocID="{708FE8DA-A3C1-4DB4-9B6A-04F28116B239}" presName="compositeA" presStyleCnt="0"/>
      <dgm:spPr/>
    </dgm:pt>
    <dgm:pt modelId="{48C23060-6AE7-468B-B776-7C0A4E3CFBC6}" type="pres">
      <dgm:prSet presAssocID="{708FE8DA-A3C1-4DB4-9B6A-04F28116B239}" presName="textA" presStyleLbl="revTx" presStyleIdx="0" presStyleCnt="3">
        <dgm:presLayoutVars>
          <dgm:bulletEnabled val="1"/>
        </dgm:presLayoutVars>
      </dgm:prSet>
      <dgm:spPr/>
      <dgm:t>
        <a:bodyPr/>
        <a:lstStyle/>
        <a:p>
          <a:endParaRPr lang="en-US"/>
        </a:p>
      </dgm:t>
    </dgm:pt>
    <dgm:pt modelId="{2ADA87D6-A95C-481E-A12A-3187F8DEAD5E}" type="pres">
      <dgm:prSet presAssocID="{708FE8DA-A3C1-4DB4-9B6A-04F28116B239}" presName="circleA" presStyleLbl="node1" presStyleIdx="0" presStyleCnt="3"/>
      <dgm:spPr/>
    </dgm:pt>
    <dgm:pt modelId="{D87DC4DB-996B-4AF6-9F41-B1C68598D878}" type="pres">
      <dgm:prSet presAssocID="{708FE8DA-A3C1-4DB4-9B6A-04F28116B239}" presName="spaceA" presStyleCnt="0"/>
      <dgm:spPr/>
    </dgm:pt>
    <dgm:pt modelId="{F7AD4463-5506-4A78-812E-99FCFB7F6A15}" type="pres">
      <dgm:prSet presAssocID="{B2299D70-B112-4F47-A591-7142360D5B64}" presName="space" presStyleCnt="0"/>
      <dgm:spPr/>
    </dgm:pt>
    <dgm:pt modelId="{F471BFB2-82D9-41A9-8481-458C0ADFB681}" type="pres">
      <dgm:prSet presAssocID="{22A6FCAD-05C3-461E-94B0-2FB4CD884905}" presName="compositeB" presStyleCnt="0"/>
      <dgm:spPr/>
    </dgm:pt>
    <dgm:pt modelId="{9A354C92-8DC8-4D2D-AED4-DBE59808F08E}" type="pres">
      <dgm:prSet presAssocID="{22A6FCAD-05C3-461E-94B0-2FB4CD884905}" presName="textB" presStyleLbl="revTx" presStyleIdx="1" presStyleCnt="3">
        <dgm:presLayoutVars>
          <dgm:bulletEnabled val="1"/>
        </dgm:presLayoutVars>
      </dgm:prSet>
      <dgm:spPr/>
      <dgm:t>
        <a:bodyPr/>
        <a:lstStyle/>
        <a:p>
          <a:endParaRPr lang="en-US"/>
        </a:p>
      </dgm:t>
    </dgm:pt>
    <dgm:pt modelId="{1BD3AD4F-069D-4860-A39E-41C634F8A42B}" type="pres">
      <dgm:prSet presAssocID="{22A6FCAD-05C3-461E-94B0-2FB4CD884905}" presName="circleB" presStyleLbl="node1" presStyleIdx="1" presStyleCnt="3"/>
      <dgm:spPr/>
    </dgm:pt>
    <dgm:pt modelId="{4D1BB82B-8213-46DD-B29F-DD17DA3A0FC3}" type="pres">
      <dgm:prSet presAssocID="{22A6FCAD-05C3-461E-94B0-2FB4CD884905}" presName="spaceB" presStyleCnt="0"/>
      <dgm:spPr/>
    </dgm:pt>
    <dgm:pt modelId="{54065457-C10D-4DA5-9B90-03D29C0FA7C8}" type="pres">
      <dgm:prSet presAssocID="{31651DD5-CA56-4417-A664-4E25F832B749}" presName="space" presStyleCnt="0"/>
      <dgm:spPr/>
    </dgm:pt>
    <dgm:pt modelId="{B002658F-0525-438B-94DF-F89097A081E7}" type="pres">
      <dgm:prSet presAssocID="{C8F3931C-A5B4-4E35-8C0F-48C0D7A3DCE3}" presName="compositeA" presStyleCnt="0"/>
      <dgm:spPr/>
    </dgm:pt>
    <dgm:pt modelId="{4A900CF8-7F39-42BA-AFA3-F4AF328DA97F}" type="pres">
      <dgm:prSet presAssocID="{C8F3931C-A5B4-4E35-8C0F-48C0D7A3DCE3}" presName="textA" presStyleLbl="revTx" presStyleIdx="2" presStyleCnt="3">
        <dgm:presLayoutVars>
          <dgm:bulletEnabled val="1"/>
        </dgm:presLayoutVars>
      </dgm:prSet>
      <dgm:spPr/>
      <dgm:t>
        <a:bodyPr/>
        <a:lstStyle/>
        <a:p>
          <a:endParaRPr lang="en-US"/>
        </a:p>
      </dgm:t>
    </dgm:pt>
    <dgm:pt modelId="{3ED9B177-FF8A-431B-9D0A-46B272A14B0E}" type="pres">
      <dgm:prSet presAssocID="{C8F3931C-A5B4-4E35-8C0F-48C0D7A3DCE3}" presName="circleA" presStyleLbl="node1" presStyleIdx="2" presStyleCnt="3"/>
      <dgm:spPr/>
    </dgm:pt>
    <dgm:pt modelId="{2F0FBFD9-FF8B-4A10-93D8-7FE8D8A70272}" type="pres">
      <dgm:prSet presAssocID="{C8F3931C-A5B4-4E35-8C0F-48C0D7A3DCE3}" presName="spaceA" presStyleCnt="0"/>
      <dgm:spPr/>
    </dgm:pt>
  </dgm:ptLst>
  <dgm:cxnLst>
    <dgm:cxn modelId="{687AD17D-17A7-4F1F-B7AA-1605A4BC8431}" srcId="{BBD85F75-B2E2-4D59-8C9F-C0834BFBD11B}" destId="{708FE8DA-A3C1-4DB4-9B6A-04F28116B239}" srcOrd="0" destOrd="0" parTransId="{8B2D55F1-75E8-444F-883B-DA5E9E6CBC0F}" sibTransId="{B2299D70-B112-4F47-A591-7142360D5B64}"/>
    <dgm:cxn modelId="{B90D5A22-3DAD-40D1-989F-D1C03432FDB3}" srcId="{BBD85F75-B2E2-4D59-8C9F-C0834BFBD11B}" destId="{C8F3931C-A5B4-4E35-8C0F-48C0D7A3DCE3}" srcOrd="2" destOrd="0" parTransId="{4E5744B5-99D8-414D-A463-F3342AB35829}" sibTransId="{918FAAA2-BB64-4C54-83AA-4CD44A49D0B9}"/>
    <dgm:cxn modelId="{502F04B2-64F1-4EE5-9E1D-8E58199110AB}" type="presOf" srcId="{C8F3931C-A5B4-4E35-8C0F-48C0D7A3DCE3}" destId="{4A900CF8-7F39-42BA-AFA3-F4AF328DA97F}" srcOrd="0" destOrd="0" presId="urn:microsoft.com/office/officeart/2005/8/layout/hProcess11"/>
    <dgm:cxn modelId="{FF2BC7E6-A8FB-46BE-B5F7-693ABE841808}" srcId="{BBD85F75-B2E2-4D59-8C9F-C0834BFBD11B}" destId="{22A6FCAD-05C3-461E-94B0-2FB4CD884905}" srcOrd="1" destOrd="0" parTransId="{DB2A1984-82CA-4CCF-9415-0C36C96985C6}" sibTransId="{31651DD5-CA56-4417-A664-4E25F832B749}"/>
    <dgm:cxn modelId="{3814A527-D042-41E7-9CFF-DFA3828FB656}" type="presOf" srcId="{22A6FCAD-05C3-461E-94B0-2FB4CD884905}" destId="{9A354C92-8DC8-4D2D-AED4-DBE59808F08E}" srcOrd="0" destOrd="0" presId="urn:microsoft.com/office/officeart/2005/8/layout/hProcess11"/>
    <dgm:cxn modelId="{27971CB8-48C1-4998-80D6-F75114306469}" type="presOf" srcId="{BBD85F75-B2E2-4D59-8C9F-C0834BFBD11B}" destId="{4A0CAE41-9CDE-4BB5-A058-F806B3C92492}" srcOrd="0" destOrd="0" presId="urn:microsoft.com/office/officeart/2005/8/layout/hProcess11"/>
    <dgm:cxn modelId="{75C71634-D505-4788-96B6-551E80488305}" type="presOf" srcId="{708FE8DA-A3C1-4DB4-9B6A-04F28116B239}" destId="{48C23060-6AE7-468B-B776-7C0A4E3CFBC6}" srcOrd="0" destOrd="0" presId="urn:microsoft.com/office/officeart/2005/8/layout/hProcess11"/>
    <dgm:cxn modelId="{99FA29FC-3233-4218-AC42-9EBFE5B2E336}" type="presParOf" srcId="{4A0CAE41-9CDE-4BB5-A058-F806B3C92492}" destId="{90F92D4F-6742-4811-917A-4D2D4325544E}" srcOrd="0" destOrd="0" presId="urn:microsoft.com/office/officeart/2005/8/layout/hProcess11"/>
    <dgm:cxn modelId="{FF28ED6A-CCCB-4406-B438-F591C4B684B2}" type="presParOf" srcId="{4A0CAE41-9CDE-4BB5-A058-F806B3C92492}" destId="{18F77748-4D2B-4D30-BF36-7C4B3AA3F318}" srcOrd="1" destOrd="0" presId="urn:microsoft.com/office/officeart/2005/8/layout/hProcess11"/>
    <dgm:cxn modelId="{E7D718CF-969B-4E1D-A392-6B4C01665E5C}" type="presParOf" srcId="{18F77748-4D2B-4D30-BF36-7C4B3AA3F318}" destId="{67D209AD-A1E1-45DA-AF0D-8DF44FD7277B}" srcOrd="0" destOrd="0" presId="urn:microsoft.com/office/officeart/2005/8/layout/hProcess11"/>
    <dgm:cxn modelId="{620D2496-C4D7-42D0-B486-8C69B6F12F2A}" type="presParOf" srcId="{67D209AD-A1E1-45DA-AF0D-8DF44FD7277B}" destId="{48C23060-6AE7-468B-B776-7C0A4E3CFBC6}" srcOrd="0" destOrd="0" presId="urn:microsoft.com/office/officeart/2005/8/layout/hProcess11"/>
    <dgm:cxn modelId="{20752E81-8CE3-4FAC-87E1-3F53B30CA529}" type="presParOf" srcId="{67D209AD-A1E1-45DA-AF0D-8DF44FD7277B}" destId="{2ADA87D6-A95C-481E-A12A-3187F8DEAD5E}" srcOrd="1" destOrd="0" presId="urn:microsoft.com/office/officeart/2005/8/layout/hProcess11"/>
    <dgm:cxn modelId="{0614BCE0-A2DB-4052-A61F-F68DAE5480B6}" type="presParOf" srcId="{67D209AD-A1E1-45DA-AF0D-8DF44FD7277B}" destId="{D87DC4DB-996B-4AF6-9F41-B1C68598D878}" srcOrd="2" destOrd="0" presId="urn:microsoft.com/office/officeart/2005/8/layout/hProcess11"/>
    <dgm:cxn modelId="{0903EF77-BE16-47D5-971D-1881F744540D}" type="presParOf" srcId="{18F77748-4D2B-4D30-BF36-7C4B3AA3F318}" destId="{F7AD4463-5506-4A78-812E-99FCFB7F6A15}" srcOrd="1" destOrd="0" presId="urn:microsoft.com/office/officeart/2005/8/layout/hProcess11"/>
    <dgm:cxn modelId="{86F2770A-56E2-4D6B-BF57-C0D0741D05E8}" type="presParOf" srcId="{18F77748-4D2B-4D30-BF36-7C4B3AA3F318}" destId="{F471BFB2-82D9-41A9-8481-458C0ADFB681}" srcOrd="2" destOrd="0" presId="urn:microsoft.com/office/officeart/2005/8/layout/hProcess11"/>
    <dgm:cxn modelId="{7CE435D4-7A2B-48F6-AD58-4858EA5FA6F4}" type="presParOf" srcId="{F471BFB2-82D9-41A9-8481-458C0ADFB681}" destId="{9A354C92-8DC8-4D2D-AED4-DBE59808F08E}" srcOrd="0" destOrd="0" presId="urn:microsoft.com/office/officeart/2005/8/layout/hProcess11"/>
    <dgm:cxn modelId="{48F65B24-9105-45E4-A7BE-FB9A82066771}" type="presParOf" srcId="{F471BFB2-82D9-41A9-8481-458C0ADFB681}" destId="{1BD3AD4F-069D-4860-A39E-41C634F8A42B}" srcOrd="1" destOrd="0" presId="urn:microsoft.com/office/officeart/2005/8/layout/hProcess11"/>
    <dgm:cxn modelId="{354022D6-DF41-4E2E-AE57-68891D794FA0}" type="presParOf" srcId="{F471BFB2-82D9-41A9-8481-458C0ADFB681}" destId="{4D1BB82B-8213-46DD-B29F-DD17DA3A0FC3}" srcOrd="2" destOrd="0" presId="urn:microsoft.com/office/officeart/2005/8/layout/hProcess11"/>
    <dgm:cxn modelId="{4A84896A-6B48-4613-90DD-554359469602}" type="presParOf" srcId="{18F77748-4D2B-4D30-BF36-7C4B3AA3F318}" destId="{54065457-C10D-4DA5-9B90-03D29C0FA7C8}" srcOrd="3" destOrd="0" presId="urn:microsoft.com/office/officeart/2005/8/layout/hProcess11"/>
    <dgm:cxn modelId="{0775535D-1AB3-486E-9B3F-59AE7C632C2C}" type="presParOf" srcId="{18F77748-4D2B-4D30-BF36-7C4B3AA3F318}" destId="{B002658F-0525-438B-94DF-F89097A081E7}" srcOrd="4" destOrd="0" presId="urn:microsoft.com/office/officeart/2005/8/layout/hProcess11"/>
    <dgm:cxn modelId="{C71CA70F-53D1-40A4-8B00-CC3C2C09C07E}" type="presParOf" srcId="{B002658F-0525-438B-94DF-F89097A081E7}" destId="{4A900CF8-7F39-42BA-AFA3-F4AF328DA97F}" srcOrd="0" destOrd="0" presId="urn:microsoft.com/office/officeart/2005/8/layout/hProcess11"/>
    <dgm:cxn modelId="{8100A99C-0968-4B58-972A-59B2A5DB6397}" type="presParOf" srcId="{B002658F-0525-438B-94DF-F89097A081E7}" destId="{3ED9B177-FF8A-431B-9D0A-46B272A14B0E}" srcOrd="1" destOrd="0" presId="urn:microsoft.com/office/officeart/2005/8/layout/hProcess11"/>
    <dgm:cxn modelId="{1F11A25C-3AB8-404D-85C6-8B821D9C9761}" type="presParOf" srcId="{B002658F-0525-438B-94DF-F89097A081E7}" destId="{2F0FBFD9-FF8B-4A10-93D8-7FE8D8A70272}"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02F6C-CB47-41BB-A3F0-12F2892A8E61}">
      <dsp:nvSpPr>
        <dsp:cNvPr id="0" name=""/>
        <dsp:cNvSpPr/>
      </dsp:nvSpPr>
      <dsp:spPr>
        <a:xfrm>
          <a:off x="0" y="11682"/>
          <a:ext cx="6055368" cy="1216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US" sz="3200" i="0" kern="1200"/>
            <a:t>US based hotel chain</a:t>
          </a:r>
          <a:endParaRPr lang="en-US" sz="3200" kern="1200"/>
        </a:p>
      </dsp:txBody>
      <dsp:txXfrm>
        <a:off x="59399" y="71081"/>
        <a:ext cx="5936570" cy="1098002"/>
      </dsp:txXfrm>
    </dsp:sp>
    <dsp:sp modelId="{D193669E-3A46-464F-BB3C-6D88064BCEEC}">
      <dsp:nvSpPr>
        <dsp:cNvPr id="0" name=""/>
        <dsp:cNvSpPr/>
      </dsp:nvSpPr>
      <dsp:spPr>
        <a:xfrm>
          <a:off x="0" y="1320643"/>
          <a:ext cx="6055368" cy="1216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US" sz="3200" kern="1200" dirty="0"/>
            <a:t>200 branches globally (Marriott, 2022)</a:t>
          </a:r>
        </a:p>
      </dsp:txBody>
      <dsp:txXfrm>
        <a:off x="59399" y="1380042"/>
        <a:ext cx="5936570" cy="1098002"/>
      </dsp:txXfrm>
    </dsp:sp>
    <dsp:sp modelId="{8B0515FA-5632-4459-BE24-59E34A208F19}">
      <dsp:nvSpPr>
        <dsp:cNvPr id="0" name=""/>
        <dsp:cNvSpPr/>
      </dsp:nvSpPr>
      <dsp:spPr>
        <a:xfrm>
          <a:off x="0" y="2629603"/>
          <a:ext cx="6055368" cy="1216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US" sz="3200" kern="1200"/>
            <a:t>Marriot International mother brand of Westin </a:t>
          </a:r>
        </a:p>
      </dsp:txBody>
      <dsp:txXfrm>
        <a:off x="59399" y="2689002"/>
        <a:ext cx="5936570"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5BF59-7419-4D43-9458-EB5505E9A5C9}">
      <dsp:nvSpPr>
        <dsp:cNvPr id="0" name=""/>
        <dsp:cNvSpPr/>
      </dsp:nvSpPr>
      <dsp:spPr>
        <a:xfrm>
          <a:off x="3120862" y="2242"/>
          <a:ext cx="1765198" cy="176519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b="0" i="0" kern="1200"/>
            <a:t>High intent group</a:t>
          </a:r>
          <a:endParaRPr lang="en-US" sz="2000" kern="1200"/>
        </a:p>
      </dsp:txBody>
      <dsp:txXfrm>
        <a:off x="3379369" y="260749"/>
        <a:ext cx="1248184" cy="1248184"/>
      </dsp:txXfrm>
    </dsp:sp>
    <dsp:sp modelId="{2CD75922-23A0-4C9C-BC28-B52457E8B7DD}">
      <dsp:nvSpPr>
        <dsp:cNvPr id="0" name=""/>
        <dsp:cNvSpPr/>
      </dsp:nvSpPr>
      <dsp:spPr>
        <a:xfrm rot="2700000">
          <a:off x="4696415" y="1514030"/>
          <a:ext cx="468225" cy="5957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4716986" y="1583518"/>
        <a:ext cx="327758" cy="357452"/>
      </dsp:txXfrm>
    </dsp:sp>
    <dsp:sp modelId="{5114EF35-F614-45F5-944D-5D3EFE2274FC}">
      <dsp:nvSpPr>
        <dsp:cNvPr id="0" name=""/>
        <dsp:cNvSpPr/>
      </dsp:nvSpPr>
      <dsp:spPr>
        <a:xfrm>
          <a:off x="4993736" y="1875115"/>
          <a:ext cx="1765198" cy="176519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b="0" i="0" kern="1200"/>
            <a:t>Travelers</a:t>
          </a:r>
          <a:endParaRPr lang="en-US" sz="2000" kern="1200"/>
        </a:p>
      </dsp:txBody>
      <dsp:txXfrm>
        <a:off x="5252243" y="2133622"/>
        <a:ext cx="1248184" cy="1248184"/>
      </dsp:txXfrm>
    </dsp:sp>
    <dsp:sp modelId="{86D524EF-D434-4920-B3E1-8CE43584F339}">
      <dsp:nvSpPr>
        <dsp:cNvPr id="0" name=""/>
        <dsp:cNvSpPr/>
      </dsp:nvSpPr>
      <dsp:spPr>
        <a:xfrm rot="8100000">
          <a:off x="4715156" y="3386903"/>
          <a:ext cx="468225" cy="5957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4835052" y="3456391"/>
        <a:ext cx="327758" cy="357452"/>
      </dsp:txXfrm>
    </dsp:sp>
    <dsp:sp modelId="{49A2CF19-3455-4F24-8AA5-54F1C65B9438}">
      <dsp:nvSpPr>
        <dsp:cNvPr id="0" name=""/>
        <dsp:cNvSpPr/>
      </dsp:nvSpPr>
      <dsp:spPr>
        <a:xfrm>
          <a:off x="3120862" y="3747988"/>
          <a:ext cx="1765198" cy="176519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b="0" i="0" kern="1200"/>
            <a:t>Luxury buying behavior customers</a:t>
          </a:r>
          <a:endParaRPr lang="en-US" sz="2000" kern="1200"/>
        </a:p>
      </dsp:txBody>
      <dsp:txXfrm>
        <a:off x="3379369" y="4006495"/>
        <a:ext cx="1248184" cy="1248184"/>
      </dsp:txXfrm>
    </dsp:sp>
    <dsp:sp modelId="{9631FF7E-7120-4B6A-BF8A-30A11FA98AE7}">
      <dsp:nvSpPr>
        <dsp:cNvPr id="0" name=""/>
        <dsp:cNvSpPr/>
      </dsp:nvSpPr>
      <dsp:spPr>
        <a:xfrm rot="13500000">
          <a:off x="2842283" y="3405644"/>
          <a:ext cx="468225" cy="5957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2962179" y="3574458"/>
        <a:ext cx="327758" cy="357452"/>
      </dsp:txXfrm>
    </dsp:sp>
    <dsp:sp modelId="{0CF7B8DB-D3F5-45A4-8575-8636B312CCE8}">
      <dsp:nvSpPr>
        <dsp:cNvPr id="0" name=""/>
        <dsp:cNvSpPr/>
      </dsp:nvSpPr>
      <dsp:spPr>
        <a:xfrm>
          <a:off x="1247989" y="1875115"/>
          <a:ext cx="1765198" cy="176519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b="0" i="0" kern="1200"/>
            <a:t>Love to explore premium brands</a:t>
          </a:r>
          <a:endParaRPr lang="en-US" sz="2000" kern="1200"/>
        </a:p>
      </dsp:txBody>
      <dsp:txXfrm>
        <a:off x="1506496" y="2133622"/>
        <a:ext cx="1248184" cy="1248184"/>
      </dsp:txXfrm>
    </dsp:sp>
    <dsp:sp modelId="{90B21A8F-74A2-4D6F-B32F-A08CFA2F6ED4}">
      <dsp:nvSpPr>
        <dsp:cNvPr id="0" name=""/>
        <dsp:cNvSpPr/>
      </dsp:nvSpPr>
      <dsp:spPr>
        <a:xfrm rot="18900000">
          <a:off x="2823542" y="1532771"/>
          <a:ext cx="468225" cy="5957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2844113" y="1701585"/>
        <a:ext cx="327758" cy="357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67F16-C304-4EB0-B53B-6EE1C87D8644}">
      <dsp:nvSpPr>
        <dsp:cNvPr id="0" name=""/>
        <dsp:cNvSpPr/>
      </dsp:nvSpPr>
      <dsp:spPr>
        <a:xfrm rot="16200000">
          <a:off x="-1132229" y="1138284"/>
          <a:ext cx="4401197" cy="2124628"/>
        </a:xfrm>
        <a:prstGeom prst="flowChartManualOperation">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7184" bIns="0" numCol="1" spcCol="1270" anchor="ctr" anchorCtr="0">
          <a:noAutofit/>
        </a:bodyPr>
        <a:lstStyle/>
        <a:p>
          <a:pPr lvl="0" algn="ctr" defTabSz="1155700">
            <a:lnSpc>
              <a:spcPct val="90000"/>
            </a:lnSpc>
            <a:spcBef>
              <a:spcPct val="0"/>
            </a:spcBef>
            <a:spcAft>
              <a:spcPct val="35000"/>
            </a:spcAft>
          </a:pPr>
          <a:r>
            <a:rPr lang="en-GB" sz="2600" b="0" i="0" kern="1200" dirty="0"/>
            <a:t>Assistance at the Reception Desk</a:t>
          </a:r>
          <a:endParaRPr lang="en-US" sz="2600" kern="1200" dirty="0"/>
        </a:p>
      </dsp:txBody>
      <dsp:txXfrm rot="5400000">
        <a:off x="6055" y="880239"/>
        <a:ext cx="2124628" cy="2640719"/>
      </dsp:txXfrm>
    </dsp:sp>
    <dsp:sp modelId="{7D5EE973-8E49-458C-8232-A6D7B60BB444}">
      <dsp:nvSpPr>
        <dsp:cNvPr id="0" name=""/>
        <dsp:cNvSpPr/>
      </dsp:nvSpPr>
      <dsp:spPr>
        <a:xfrm rot="16200000">
          <a:off x="1151745" y="1138284"/>
          <a:ext cx="4401197" cy="2124628"/>
        </a:xfrm>
        <a:prstGeom prst="flowChartManualOperation">
          <a:avLst/>
        </a:prstGeom>
        <a:solidFill>
          <a:schemeClr val="accent3">
            <a:hueOff val="107142"/>
            <a:satOff val="-12023"/>
            <a:lumOff val="20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7184" bIns="0" numCol="1" spcCol="1270" anchor="ctr" anchorCtr="0">
          <a:noAutofit/>
        </a:bodyPr>
        <a:lstStyle/>
        <a:p>
          <a:pPr lvl="0" algn="ctr" defTabSz="1155700">
            <a:lnSpc>
              <a:spcPct val="90000"/>
            </a:lnSpc>
            <a:spcBef>
              <a:spcPct val="0"/>
            </a:spcBef>
            <a:spcAft>
              <a:spcPct val="35000"/>
            </a:spcAft>
          </a:pPr>
          <a:r>
            <a:rPr lang="en-US" sz="2600" kern="1200" dirty="0"/>
            <a:t>Flexible payment assistance</a:t>
          </a:r>
        </a:p>
      </dsp:txBody>
      <dsp:txXfrm rot="5400000">
        <a:off x="2290029" y="880239"/>
        <a:ext cx="2124628" cy="2640719"/>
      </dsp:txXfrm>
    </dsp:sp>
    <dsp:sp modelId="{9D7C2F75-A9D4-4DD7-BB8B-77A1F0246C15}">
      <dsp:nvSpPr>
        <dsp:cNvPr id="0" name=""/>
        <dsp:cNvSpPr/>
      </dsp:nvSpPr>
      <dsp:spPr>
        <a:xfrm rot="16200000">
          <a:off x="3435721" y="1138284"/>
          <a:ext cx="4401197" cy="2124628"/>
        </a:xfrm>
        <a:prstGeom prst="flowChartManualOperation">
          <a:avLst/>
        </a:prstGeom>
        <a:solidFill>
          <a:schemeClr val="accent3">
            <a:hueOff val="214284"/>
            <a:satOff val="-24046"/>
            <a:lumOff val="411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7184" bIns="0" numCol="1" spcCol="1270" anchor="ctr" anchorCtr="0">
          <a:noAutofit/>
        </a:bodyPr>
        <a:lstStyle/>
        <a:p>
          <a:pPr lvl="0" algn="ctr" defTabSz="1155700">
            <a:lnSpc>
              <a:spcPct val="90000"/>
            </a:lnSpc>
            <a:spcBef>
              <a:spcPct val="0"/>
            </a:spcBef>
            <a:spcAft>
              <a:spcPct val="35000"/>
            </a:spcAft>
          </a:pPr>
          <a:r>
            <a:rPr lang="en-GB" sz="2600" b="0" i="0" kern="1200" dirty="0"/>
            <a:t>Give details on lodgings and vacation spots </a:t>
          </a:r>
          <a:r>
            <a:rPr lang="en-US" sz="2600" b="0" i="0" kern="1200" dirty="0"/>
            <a:t>(Ali et al., 2021)</a:t>
          </a:r>
          <a:endParaRPr lang="en-US" sz="2600" kern="1200" dirty="0"/>
        </a:p>
      </dsp:txBody>
      <dsp:txXfrm rot="5400000">
        <a:off x="4574005" y="880239"/>
        <a:ext cx="2124628" cy="2640719"/>
      </dsp:txXfrm>
    </dsp:sp>
    <dsp:sp modelId="{50DE63C6-F1D8-4B71-905E-F9EA063166B7}">
      <dsp:nvSpPr>
        <dsp:cNvPr id="0" name=""/>
        <dsp:cNvSpPr/>
      </dsp:nvSpPr>
      <dsp:spPr>
        <a:xfrm rot="16200000">
          <a:off x="5719696" y="1138284"/>
          <a:ext cx="4401197" cy="2124628"/>
        </a:xfrm>
        <a:prstGeom prst="flowChartManualOperation">
          <a:avLst/>
        </a:prstGeom>
        <a:solidFill>
          <a:schemeClr val="accent3">
            <a:hueOff val="321426"/>
            <a:satOff val="-36069"/>
            <a:lumOff val="61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7184" bIns="0" numCol="1" spcCol="1270" anchor="ctr" anchorCtr="0">
          <a:noAutofit/>
        </a:bodyPr>
        <a:lstStyle/>
        <a:p>
          <a:pPr lvl="0" algn="ctr" defTabSz="1155700">
            <a:lnSpc>
              <a:spcPct val="90000"/>
            </a:lnSpc>
            <a:spcBef>
              <a:spcPct val="0"/>
            </a:spcBef>
            <a:spcAft>
              <a:spcPct val="35000"/>
            </a:spcAft>
          </a:pPr>
          <a:r>
            <a:rPr lang="en-GB" sz="2600" b="0" i="0" kern="1200" dirty="0"/>
            <a:t>Attend to the needs of visitors</a:t>
          </a:r>
          <a:endParaRPr lang="en-US" sz="2600" kern="1200" dirty="0"/>
        </a:p>
      </dsp:txBody>
      <dsp:txXfrm rot="5400000">
        <a:off x="6857980" y="880239"/>
        <a:ext cx="2124628" cy="2640719"/>
      </dsp:txXfrm>
    </dsp:sp>
    <dsp:sp modelId="{1B1D9FB7-9807-4965-BD5D-069536EAD6CB}">
      <dsp:nvSpPr>
        <dsp:cNvPr id="0" name=""/>
        <dsp:cNvSpPr/>
      </dsp:nvSpPr>
      <dsp:spPr>
        <a:xfrm rot="16200000">
          <a:off x="8003671" y="1138284"/>
          <a:ext cx="4401197" cy="2124628"/>
        </a:xfrm>
        <a:prstGeom prst="flowChartManualOperation">
          <a:avLst/>
        </a:prstGeom>
        <a:solidFill>
          <a:schemeClr val="accent3">
            <a:hueOff val="428568"/>
            <a:satOff val="-48092"/>
            <a:lumOff val="82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7184" bIns="0" numCol="1" spcCol="1270" anchor="ctr" anchorCtr="0">
          <a:noAutofit/>
        </a:bodyPr>
        <a:lstStyle/>
        <a:p>
          <a:pPr lvl="0" algn="ctr" defTabSz="1155700">
            <a:lnSpc>
              <a:spcPct val="90000"/>
            </a:lnSpc>
            <a:spcBef>
              <a:spcPct val="0"/>
            </a:spcBef>
            <a:spcAft>
              <a:spcPct val="35000"/>
            </a:spcAft>
          </a:pPr>
          <a:r>
            <a:rPr lang="en-US" sz="2600" b="0" i="0" kern="1200" dirty="0"/>
            <a:t>Conversing amiably towards guests</a:t>
          </a:r>
          <a:endParaRPr lang="en-US" sz="2600" kern="1200" dirty="0"/>
        </a:p>
      </dsp:txBody>
      <dsp:txXfrm rot="5400000">
        <a:off x="9141955" y="880239"/>
        <a:ext cx="2124628" cy="26407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49D8D1-ACAD-4782-A8E3-6A81B3FB45B0}" type="datetimeFigureOut">
              <a:rPr lang="en-US" smtClean="0"/>
              <a:t>2/10/2023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FD9F72-A5FD-44D1-BF9A-A9FD7B58C6D7}" type="slidenum">
              <a:rPr lang="en-US" smtClean="0"/>
              <a:t>‹#›</a:t>
            </a:fld>
            <a:endParaRPr lang="en-US"/>
          </a:p>
        </p:txBody>
      </p:sp>
    </p:spTree>
    <p:extLst>
      <p:ext uri="{BB962C8B-B14F-4D97-AF65-F5344CB8AC3E}">
        <p14:creationId xmlns:p14="http://schemas.microsoft.com/office/powerpoint/2010/main" val="1930862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1</a:t>
            </a:fld>
            <a:endParaRPr lang="en-US"/>
          </a:p>
        </p:txBody>
      </p:sp>
    </p:spTree>
    <p:extLst>
      <p:ext uri="{BB962C8B-B14F-4D97-AF65-F5344CB8AC3E}">
        <p14:creationId xmlns:p14="http://schemas.microsoft.com/office/powerpoint/2010/main" val="61207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than 110 five-star hotels under the Westin brand may be found in more than 30 countries across the globe. Each hotel in this collection, which is located in one of the world's main commercial hubs, is unique in its design and atmosphere, yet they are all of the same high quality. Westin's 45,000 employees consistently get high marks for service quality from industry watchdogs in the United States (</a:t>
            </a:r>
            <a:r>
              <a:rPr lang="en-GB" dirty="0" err="1"/>
              <a:t>Referenceforbusiness</a:t>
            </a:r>
            <a:r>
              <a:rPr lang="en-GB" dirty="0"/>
              <a:t>, 2022). Aside from its modern amenities, Westin is notable for its illustrious 68-year history as a pioneer and industry leader in the hotel business.</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3</a:t>
            </a:fld>
            <a:endParaRPr lang="en-US"/>
          </a:p>
        </p:txBody>
      </p:sp>
    </p:spTree>
    <p:extLst>
      <p:ext uri="{BB962C8B-B14F-4D97-AF65-F5344CB8AC3E}">
        <p14:creationId xmlns:p14="http://schemas.microsoft.com/office/powerpoint/2010/main" val="1078655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upscale Westin Hotels &amp; Resorts brand is a leading example of the Marriott family of hotels. The chain's high-end services and facilities, which prioritize guests' health and comfort, appeal to both business and leisure </a:t>
            </a:r>
            <a:r>
              <a:rPr lang="en-GB" dirty="0" err="1"/>
              <a:t>travelers.Westin</a:t>
            </a:r>
            <a:r>
              <a:rPr lang="en-GB" dirty="0"/>
              <a:t> differentiates itself from other lodging establishments by offering unique marketing initiatives and novel amenities (</a:t>
            </a:r>
            <a:r>
              <a:rPr lang="en-GB" dirty="0" err="1"/>
              <a:t>Westinstore</a:t>
            </a:r>
            <a:r>
              <a:rPr lang="en-GB" dirty="0"/>
              <a:t>, 2022). Heavenly Beds (with thick mattresses, plush pillows, and fine linens), Heavenly Showers (with plenty of space to stretch out), Westin WORKOUT by Reebok Gym (with all the latest cardio and strength training equipment), Kid's Club (with fun and educational programs for children under 13), Westin One Call (with dedicated event planners), and Westin Technical Concierge are just some of the hotel's many enticing extras (24-hour tech support). A few of Westin hotels also provide spa services in the comfort of your own room.</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4</a:t>
            </a:fld>
            <a:endParaRPr lang="en-US"/>
          </a:p>
        </p:txBody>
      </p:sp>
    </p:spTree>
    <p:extLst>
      <p:ext uri="{BB962C8B-B14F-4D97-AF65-F5344CB8AC3E}">
        <p14:creationId xmlns:p14="http://schemas.microsoft.com/office/powerpoint/2010/main" val="2174573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the upscale price structure inherent in all Westin Hotel &amp; Resorts packages, these cater exclusively to affluent </a:t>
            </a:r>
            <a:r>
              <a:rPr lang="en-GB" dirty="0" err="1"/>
              <a:t>travelers</a:t>
            </a:r>
            <a:r>
              <a:rPr lang="en-GB" dirty="0"/>
              <a:t>. The Westin's premium packages are designed with both guests for business and pleasure in mind (</a:t>
            </a:r>
            <a:r>
              <a:rPr lang="en-GB" dirty="0" err="1"/>
              <a:t>Prnewswire</a:t>
            </a:r>
            <a:r>
              <a:rPr lang="en-GB" dirty="0"/>
              <a:t>, 2021).</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5</a:t>
            </a:fld>
            <a:endParaRPr lang="en-US"/>
          </a:p>
        </p:txBody>
      </p:sp>
    </p:spTree>
    <p:extLst>
      <p:ext uri="{BB962C8B-B14F-4D97-AF65-F5344CB8AC3E}">
        <p14:creationId xmlns:p14="http://schemas.microsoft.com/office/powerpoint/2010/main" val="2497338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important aspect of offering outstanding customer service is making sure customers are satisfied beforehand, while, and following their transaction. Providing excellent service to customers involves going above and above for them throughout the whole purchase process.</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6</a:t>
            </a:fld>
            <a:endParaRPr lang="en-US"/>
          </a:p>
        </p:txBody>
      </p:sp>
    </p:spTree>
    <p:extLst>
      <p:ext uri="{BB962C8B-B14F-4D97-AF65-F5344CB8AC3E}">
        <p14:creationId xmlns:p14="http://schemas.microsoft.com/office/powerpoint/2010/main" val="2288453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the customer feel like they got more for their money is essential to offering good service. Making visitors feel at ease and gaining their respect are two sides of the same coin when it comes to hotel stays. How happy a customer is with a business's offerings may be measured by the extent to which they meet their expectations (Ali et al., 2021). Good customer service can help you build strong relationships with your clientele. When guests have a positive experience at your hotel, they are more likely to become vocal proponents for the establishment and tell their family and acquaintances about it.</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7</a:t>
            </a:fld>
            <a:endParaRPr lang="en-US"/>
          </a:p>
        </p:txBody>
      </p:sp>
    </p:spTree>
    <p:extLst>
      <p:ext uri="{BB962C8B-B14F-4D97-AF65-F5344CB8AC3E}">
        <p14:creationId xmlns:p14="http://schemas.microsoft.com/office/powerpoint/2010/main" val="3268715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FFFFFF"/>
                </a:solidFill>
                <a:effectLst/>
                <a:latin typeface="Open Sans" panose="020B0606030504020204" pitchFamily="34" charset="0"/>
              </a:rPr>
              <a:t>A effective customer relationship management system should assist hotels increase the number of repeat guests. Through </a:t>
            </a:r>
            <a:r>
              <a:rPr lang="en-GB" b="0" i="0" dirty="0" err="1">
                <a:solidFill>
                  <a:srgbClr val="FFFFFF"/>
                </a:solidFill>
                <a:effectLst/>
                <a:latin typeface="Open Sans" panose="020B0606030504020204" pitchFamily="34" charset="0"/>
              </a:rPr>
              <a:t>analyzing</a:t>
            </a:r>
            <a:r>
              <a:rPr lang="en-GB" b="0" i="0" dirty="0">
                <a:solidFill>
                  <a:srgbClr val="FFFFFF"/>
                </a:solidFill>
                <a:effectLst/>
                <a:latin typeface="Open Sans" panose="020B0606030504020204" pitchFamily="34" charset="0"/>
              </a:rPr>
              <a:t> customer relationship management data, hotels may better cater to their guests' needs and facilitate more fruitful two-way dialogue between themselves and their clientele (</a:t>
            </a:r>
            <a:r>
              <a:rPr lang="en-GB" b="0" i="0" dirty="0" err="1">
                <a:solidFill>
                  <a:srgbClr val="FFFFFF"/>
                </a:solidFill>
                <a:effectLst/>
                <a:latin typeface="Open Sans" panose="020B0606030504020204" pitchFamily="34" charset="0"/>
              </a:rPr>
              <a:t>Jasinskas</a:t>
            </a:r>
            <a:r>
              <a:rPr lang="en-GB" b="0" i="0" dirty="0">
                <a:solidFill>
                  <a:srgbClr val="FFFFFF"/>
                </a:solidFill>
                <a:effectLst/>
                <a:latin typeface="Open Sans" panose="020B0606030504020204" pitchFamily="34" charset="0"/>
              </a:rPr>
              <a:t> et al., 2016). This customer relationship management information is useful for hotels in many ways, including attracting new customers and keeping existing ones.</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8</a:t>
            </a:fld>
            <a:endParaRPr lang="en-US"/>
          </a:p>
        </p:txBody>
      </p:sp>
    </p:spTree>
    <p:extLst>
      <p:ext uri="{BB962C8B-B14F-4D97-AF65-F5344CB8AC3E}">
        <p14:creationId xmlns:p14="http://schemas.microsoft.com/office/powerpoint/2010/main" val="993615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Integrating marketing strategies with managing client relationships may be accomplished using a variety of tools, including customer structure (customer profile), reward systems, and coordination mechanisms. In order to better serve its customers, Westin Hotels might do well to examine the dynamics of its numerous client contacts, provided it is familiar with the various phases of managing customer relationships (</a:t>
            </a:r>
            <a:r>
              <a:rPr lang="en-GB" dirty="0" err="1"/>
              <a:t>Bhuian</a:t>
            </a:r>
            <a:r>
              <a:rPr lang="en-GB" dirty="0"/>
              <a:t>, 2021). Thanks to these tools, we can monitor customer preferences and needs in real time. Those in need may be located and helped much more quickly with the help of this database. For this reason, Westin Hotels may make an effort to be more alert and responsive to their customers' needs, wants, and needs.</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9</a:t>
            </a:fld>
            <a:endParaRPr lang="en-US"/>
          </a:p>
        </p:txBody>
      </p:sp>
    </p:spTree>
    <p:extLst>
      <p:ext uri="{BB962C8B-B14F-4D97-AF65-F5344CB8AC3E}">
        <p14:creationId xmlns:p14="http://schemas.microsoft.com/office/powerpoint/2010/main" val="1657452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customers feel at home is essential to running a successful company. It is also important for those working in hospitality to be open to customer comments and suggestions. Putting forth the effort to hear out others is a great way to show that you can adjust and interact well with people. To develop and make an impact, you must actively seek out and incorporate the ideas of others.</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10</a:t>
            </a:fld>
            <a:endParaRPr lang="en-US"/>
          </a:p>
        </p:txBody>
      </p:sp>
    </p:spTree>
    <p:extLst>
      <p:ext uri="{BB962C8B-B14F-4D97-AF65-F5344CB8AC3E}">
        <p14:creationId xmlns:p14="http://schemas.microsoft.com/office/powerpoint/2010/main" val="1634693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Successful businesses understand the importance of creating a welcoming environment for their clients. It's also crucial for anyone in the hospitality industry to take feedback from guests seriously. The ability to adapt and engage well with others may be shown by making the effort to listen to others (</a:t>
            </a:r>
            <a:r>
              <a:rPr lang="en-GB" dirty="0" err="1"/>
              <a:t>Ariffin</a:t>
            </a:r>
            <a:r>
              <a:rPr lang="en-GB" dirty="0"/>
              <a:t> and </a:t>
            </a:r>
            <a:r>
              <a:rPr lang="en-GB" dirty="0" err="1"/>
              <a:t>Maghzi</a:t>
            </a:r>
            <a:r>
              <a:rPr lang="en-GB" dirty="0"/>
              <a:t>, 2012). In order to grow and create an effect, it is essential to constantly pursue out and adopt the suggestions of others.</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11</a:t>
            </a:fld>
            <a:endParaRPr lang="en-US"/>
          </a:p>
        </p:txBody>
      </p:sp>
    </p:spTree>
    <p:extLst>
      <p:ext uri="{BB962C8B-B14F-4D97-AF65-F5344CB8AC3E}">
        <p14:creationId xmlns:p14="http://schemas.microsoft.com/office/powerpoint/2010/main" val="21551978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12</a:t>
            </a:fld>
            <a:endParaRPr lang="en-US"/>
          </a:p>
        </p:txBody>
      </p:sp>
    </p:spTree>
    <p:extLst>
      <p:ext uri="{BB962C8B-B14F-4D97-AF65-F5344CB8AC3E}">
        <p14:creationId xmlns:p14="http://schemas.microsoft.com/office/powerpoint/2010/main" val="4207693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13</a:t>
            </a:fld>
            <a:endParaRPr lang="en-US"/>
          </a:p>
        </p:txBody>
      </p:sp>
    </p:spTree>
    <p:extLst>
      <p:ext uri="{BB962C8B-B14F-4D97-AF65-F5344CB8AC3E}">
        <p14:creationId xmlns:p14="http://schemas.microsoft.com/office/powerpoint/2010/main" val="3837005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14</a:t>
            </a:fld>
            <a:endParaRPr lang="en-US"/>
          </a:p>
        </p:txBody>
      </p:sp>
    </p:spTree>
    <p:extLst>
      <p:ext uri="{BB962C8B-B14F-4D97-AF65-F5344CB8AC3E}">
        <p14:creationId xmlns:p14="http://schemas.microsoft.com/office/powerpoint/2010/main" val="1809445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566B757-1ABB-4B23-81C5-F828A6BDAE5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404575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66B757-1ABB-4B23-81C5-F828A6BDAE5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4018369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66B757-1ABB-4B23-81C5-F828A6BDAE5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575565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566B757-1ABB-4B23-81C5-F828A6BDAE5C}"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4244197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566B757-1ABB-4B23-81C5-F828A6BDAE5C}" type="datetimeFigureOut">
              <a:rPr lang="en-US" smtClean="0"/>
              <a:t>2/10/2023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634907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566B757-1ABB-4B23-81C5-F828A6BDAE5C}" type="datetimeFigureOut">
              <a:rPr lang="en-US" smtClean="0"/>
              <a:t>2/10/2023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2020993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66B757-1ABB-4B23-81C5-F828A6BDAE5C}" type="datetimeFigureOut">
              <a:rPr lang="en-US" smtClean="0"/>
              <a:t>2/10/2023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370612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566B757-1ABB-4B23-81C5-F828A6BDAE5C}"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898242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66B757-1ABB-4B23-81C5-F828A6BDAE5C}"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55595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66B757-1ABB-4B23-81C5-F828A6BDAE5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621461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66B757-1ABB-4B23-81C5-F828A6BDAE5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57316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66B757-1ABB-4B23-81C5-F828A6BDAE5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218033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66B757-1ABB-4B23-81C5-F828A6BDAE5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3477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66B757-1ABB-4B23-81C5-F828A6BDAE5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27807655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66B757-1ABB-4B23-81C5-F828A6BDAE5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325181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66B757-1ABB-4B23-81C5-F828A6BDAE5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1587995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566B757-1ABB-4B23-81C5-F828A6BDAE5C}" type="datetimeFigureOut">
              <a:rPr lang="en-US" smtClean="0"/>
              <a:t>2/10/2023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7B67EB9-549A-43C6-BE5F-7D5C3A648D77}" type="slidenum">
              <a:rPr lang="en-US" smtClean="0"/>
              <a:t>‹#›</a:t>
            </a:fld>
            <a:endParaRPr lang="en-US"/>
          </a:p>
        </p:txBody>
      </p:sp>
    </p:spTree>
    <p:extLst>
      <p:ext uri="{BB962C8B-B14F-4D97-AF65-F5344CB8AC3E}">
        <p14:creationId xmlns:p14="http://schemas.microsoft.com/office/powerpoint/2010/main" val="620818113"/>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xmlns="" id="{476FC4DB-47A5-4597-A097-C7D5874F81C0}"/>
              </a:ext>
            </a:extLst>
          </p:cNvPr>
          <p:cNvSpPr>
            <a:spLocks noGrp="1"/>
          </p:cNvSpPr>
          <p:nvPr>
            <p:ph type="subTitle" idx="1"/>
          </p:nvPr>
        </p:nvSpPr>
        <p:spPr>
          <a:xfrm>
            <a:off x="1683171" y="2331539"/>
            <a:ext cx="8825658" cy="2022889"/>
          </a:xfrm>
        </p:spPr>
        <p:txBody>
          <a:bodyPr>
            <a:normAutofit fontScale="92500" lnSpcReduction="10000"/>
          </a:bodyPr>
          <a:lstStyle/>
          <a:p>
            <a:pPr algn="ctr"/>
            <a:r>
              <a:rPr lang="en-GB" sz="7200" b="1" i="0" dirty="0">
                <a:solidFill>
                  <a:schemeClr val="tx1"/>
                </a:solidFill>
                <a:effectLst/>
                <a:latin typeface="WordVisi_MSFontService"/>
              </a:rPr>
              <a:t>Hospitality &amp; Guest Services </a:t>
            </a:r>
            <a:endParaRPr lang="en-US" sz="7200" dirty="0">
              <a:solidFill>
                <a:schemeClr val="tx1"/>
              </a:solidFill>
              <a:latin typeface="Bahnschrift Condensed" panose="020B0502040204020203" pitchFamily="34" charset="0"/>
            </a:endParaRPr>
          </a:p>
        </p:txBody>
      </p:sp>
      <p:pic>
        <p:nvPicPr>
          <p:cNvPr id="1026" name="Picture 2">
            <a:extLst>
              <a:ext uri="{FF2B5EF4-FFF2-40B4-BE49-F238E27FC236}">
                <a16:creationId xmlns:a16="http://schemas.microsoft.com/office/drawing/2014/main" xmlns="" id="{E6CDCB38-65CA-48CE-AD85-8B7F5EDB985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10857" y="4645082"/>
            <a:ext cx="5370286" cy="1701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9963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C524E587-751C-4E56-8385-A971E4F5D70F}"/>
              </a:ext>
            </a:extLst>
          </p:cNvPr>
          <p:cNvGraphicFramePr>
            <a:graphicFrameLocks noGrp="1"/>
          </p:cNvGraphicFramePr>
          <p:nvPr>
            <p:ph idx="1"/>
            <p:extLst>
              <p:ext uri="{D42A27DB-BD31-4B8C-83A1-F6EECF244321}">
                <p14:modId xmlns:p14="http://schemas.microsoft.com/office/powerpoint/2010/main" val="2971366563"/>
              </p:ext>
            </p:extLst>
          </p:nvPr>
        </p:nvGraphicFramePr>
        <p:xfrm>
          <a:off x="498474" y="2098830"/>
          <a:ext cx="6055368" cy="38580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xmlns="" id="{1F639699-6162-4AA9-924D-5BDC0FE7D4EE}"/>
              </a:ext>
            </a:extLst>
          </p:cNvPr>
          <p:cNvSpPr txBox="1"/>
          <p:nvPr/>
        </p:nvSpPr>
        <p:spPr>
          <a:xfrm>
            <a:off x="498474" y="412680"/>
            <a:ext cx="2518610" cy="646331"/>
          </a:xfrm>
          <a:prstGeom prst="rect">
            <a:avLst/>
          </a:prstGeom>
          <a:noFill/>
        </p:spPr>
        <p:txBody>
          <a:bodyPr wrap="square" rtlCol="0">
            <a:spAutoFit/>
          </a:bodyPr>
          <a:lstStyle/>
          <a:p>
            <a:r>
              <a:rPr lang="en-US" sz="3600" dirty="0">
                <a:solidFill>
                  <a:schemeClr val="accent6">
                    <a:lumMod val="60000"/>
                    <a:lumOff val="40000"/>
                  </a:schemeClr>
                </a:solidFill>
                <a:latin typeface="Bahnschrift Condensed" panose="020B0502040204020203" pitchFamily="34" charset="0"/>
                <a:ea typeface="Yu Gothic UI Light" panose="020B0300000000000000" pitchFamily="34" charset="-128"/>
              </a:rPr>
              <a:t>Key Contents</a:t>
            </a:r>
          </a:p>
        </p:txBody>
      </p:sp>
      <p:sp>
        <p:nvSpPr>
          <p:cNvPr id="11" name="Content Placeholder 2">
            <a:extLst>
              <a:ext uri="{FF2B5EF4-FFF2-40B4-BE49-F238E27FC236}">
                <a16:creationId xmlns:a16="http://schemas.microsoft.com/office/drawing/2014/main" xmlns="" id="{B9A70220-3E24-47EE-BE47-D37DF48DF79D}"/>
              </a:ext>
            </a:extLst>
          </p:cNvPr>
          <p:cNvSpPr txBox="1">
            <a:spLocks/>
          </p:cNvSpPr>
          <p:nvPr/>
        </p:nvSpPr>
        <p:spPr>
          <a:xfrm>
            <a:off x="498474" y="4618527"/>
            <a:ext cx="6055368" cy="209866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nSpc>
                <a:spcPct val="150000"/>
              </a:lnSpc>
              <a:spcBef>
                <a:spcPts val="0"/>
              </a:spcBef>
              <a:buFont typeface="Symbol" panose="05050102010706020507" pitchFamily="18" charset="2"/>
              <a:buChar char=""/>
            </a:pPr>
            <a:endParaRPr lang="en-US" sz="1600" dirty="0">
              <a:latin typeface="Yu Gothic UI Light" panose="020B0300000000000000" pitchFamily="34" charset="-128"/>
              <a:ea typeface="Yu Gothic UI Light" panose="020B0300000000000000" pitchFamily="34" charset="-128"/>
              <a:cs typeface="Times New Roman" panose="02020603050405020304" pitchFamily="18" charset="0"/>
            </a:endParaRPr>
          </a:p>
        </p:txBody>
      </p:sp>
      <p:pic>
        <p:nvPicPr>
          <p:cNvPr id="6" name="Picture 2" descr="Westin Hotel - Town Center of Virginia Beach">
            <a:extLst>
              <a:ext uri="{FF2B5EF4-FFF2-40B4-BE49-F238E27FC236}">
                <a16:creationId xmlns:a16="http://schemas.microsoft.com/office/drawing/2014/main" xmlns="" id="{E1ABBC65-6E0C-495E-8C7E-DC873EC1892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55506" y="2746149"/>
            <a:ext cx="3638020" cy="2420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9219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5DFB4CB9-AE8B-4CEE-A27E-CCADBF2785C5}"/>
              </a:ext>
            </a:extLst>
          </p:cNvPr>
          <p:cNvGraphicFramePr>
            <a:graphicFrameLocks noGrp="1"/>
          </p:cNvGraphicFramePr>
          <p:nvPr>
            <p:ph idx="1"/>
            <p:extLst>
              <p:ext uri="{D42A27DB-BD31-4B8C-83A1-F6EECF244321}">
                <p14:modId xmlns:p14="http://schemas.microsoft.com/office/powerpoint/2010/main" val="3572155346"/>
              </p:ext>
            </p:extLst>
          </p:nvPr>
        </p:nvGraphicFramePr>
        <p:xfrm>
          <a:off x="498474" y="2098830"/>
          <a:ext cx="6055368" cy="38580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xmlns="" id="{1F639699-6162-4AA9-924D-5BDC0FE7D4EE}"/>
              </a:ext>
            </a:extLst>
          </p:cNvPr>
          <p:cNvSpPr txBox="1"/>
          <p:nvPr/>
        </p:nvSpPr>
        <p:spPr>
          <a:xfrm>
            <a:off x="498473" y="412680"/>
            <a:ext cx="8790669" cy="646331"/>
          </a:xfrm>
          <a:prstGeom prst="rect">
            <a:avLst/>
          </a:prstGeom>
          <a:noFill/>
        </p:spPr>
        <p:txBody>
          <a:bodyPr wrap="square" rtlCol="0">
            <a:spAutoFit/>
          </a:bodyPr>
          <a:lstStyle/>
          <a:p>
            <a:pPr lvl="0"/>
            <a:r>
              <a:rPr lang="en-US" sz="3600" dirty="0"/>
              <a:t>Introduction of Westin Hotels and Resorts</a:t>
            </a:r>
          </a:p>
        </p:txBody>
      </p:sp>
      <p:sp>
        <p:nvSpPr>
          <p:cNvPr id="11" name="Content Placeholder 2">
            <a:extLst>
              <a:ext uri="{FF2B5EF4-FFF2-40B4-BE49-F238E27FC236}">
                <a16:creationId xmlns:a16="http://schemas.microsoft.com/office/drawing/2014/main" xmlns="" id="{B9A70220-3E24-47EE-BE47-D37DF48DF79D}"/>
              </a:ext>
            </a:extLst>
          </p:cNvPr>
          <p:cNvSpPr txBox="1">
            <a:spLocks/>
          </p:cNvSpPr>
          <p:nvPr/>
        </p:nvSpPr>
        <p:spPr>
          <a:xfrm>
            <a:off x="498474" y="4618527"/>
            <a:ext cx="6055368" cy="209866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nSpc>
                <a:spcPct val="150000"/>
              </a:lnSpc>
              <a:spcBef>
                <a:spcPts val="0"/>
              </a:spcBef>
              <a:buFont typeface="Symbol" panose="05050102010706020507" pitchFamily="18" charset="2"/>
              <a:buChar char=""/>
            </a:pPr>
            <a:endParaRPr lang="en-US" sz="1600" dirty="0">
              <a:latin typeface="Yu Gothic UI Light" panose="020B0300000000000000" pitchFamily="34" charset="-128"/>
              <a:ea typeface="Yu Gothic UI Light" panose="020B0300000000000000" pitchFamily="34" charset="-128"/>
              <a:cs typeface="Times New Roman" panose="02020603050405020304" pitchFamily="18" charset="0"/>
            </a:endParaRPr>
          </a:p>
        </p:txBody>
      </p:sp>
      <p:pic>
        <p:nvPicPr>
          <p:cNvPr id="6" name="Picture 2" descr="Westin Hotels &amp; Resorts roped Lara Dutta roped as brand advocate">
            <a:extLst>
              <a:ext uri="{FF2B5EF4-FFF2-40B4-BE49-F238E27FC236}">
                <a16:creationId xmlns:a16="http://schemas.microsoft.com/office/drawing/2014/main" xmlns="" id="{8E0D5F0D-0217-425C-B250-14FC6F04D356}"/>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570224" y="2848209"/>
            <a:ext cx="4123302" cy="2317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551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1F639699-6162-4AA9-924D-5BDC0FE7D4EE}"/>
              </a:ext>
            </a:extLst>
          </p:cNvPr>
          <p:cNvSpPr txBox="1"/>
          <p:nvPr/>
        </p:nvSpPr>
        <p:spPr>
          <a:xfrm>
            <a:off x="498474" y="412680"/>
            <a:ext cx="9455772" cy="646331"/>
          </a:xfrm>
          <a:prstGeom prst="rect">
            <a:avLst/>
          </a:prstGeom>
          <a:noFill/>
        </p:spPr>
        <p:txBody>
          <a:bodyPr wrap="square" rtlCol="0">
            <a:spAutoFit/>
          </a:bodyPr>
          <a:lstStyle/>
          <a:p>
            <a:pPr lvl="0"/>
            <a:r>
              <a:rPr lang="en-US" sz="3600" dirty="0"/>
              <a:t>Introduction of Westin Hotels and Resorts</a:t>
            </a:r>
          </a:p>
        </p:txBody>
      </p:sp>
      <p:sp>
        <p:nvSpPr>
          <p:cNvPr id="13" name="Content Placeholder 2">
            <a:extLst>
              <a:ext uri="{FF2B5EF4-FFF2-40B4-BE49-F238E27FC236}">
                <a16:creationId xmlns:a16="http://schemas.microsoft.com/office/drawing/2014/main" xmlns="" id="{D9C19A69-0D5A-4643-8E03-D38DE0D2FDB0}"/>
              </a:ext>
            </a:extLst>
          </p:cNvPr>
          <p:cNvSpPr txBox="1">
            <a:spLocks/>
          </p:cNvSpPr>
          <p:nvPr/>
        </p:nvSpPr>
        <p:spPr>
          <a:xfrm>
            <a:off x="549412" y="4404936"/>
            <a:ext cx="1959707" cy="52444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lnSpc>
                <a:spcPct val="150000"/>
              </a:lnSpc>
              <a:spcBef>
                <a:spcPts val="0"/>
              </a:spcBef>
              <a:spcAft>
                <a:spcPts val="800"/>
              </a:spcAft>
              <a:buFont typeface="Wingdings 3" charset="2"/>
              <a:buNone/>
            </a:pPr>
            <a:r>
              <a:rPr lang="en-US" sz="1800" b="1" dirty="0">
                <a:latin typeface="Yu Gothic UI Light" panose="020B0300000000000000" pitchFamily="34" charset="-128"/>
                <a:ea typeface="Yu Gothic UI Light" panose="020B0300000000000000" pitchFamily="34" charset="-128"/>
              </a:rPr>
              <a:t>Heavenly Bed</a:t>
            </a:r>
          </a:p>
        </p:txBody>
      </p:sp>
      <p:sp>
        <p:nvSpPr>
          <p:cNvPr id="15" name="Content Placeholder 2">
            <a:extLst>
              <a:ext uri="{FF2B5EF4-FFF2-40B4-BE49-F238E27FC236}">
                <a16:creationId xmlns:a16="http://schemas.microsoft.com/office/drawing/2014/main" xmlns="" id="{1C2DD81B-7D41-453F-9695-84CCB10A3216}"/>
              </a:ext>
            </a:extLst>
          </p:cNvPr>
          <p:cNvSpPr txBox="1">
            <a:spLocks/>
          </p:cNvSpPr>
          <p:nvPr/>
        </p:nvSpPr>
        <p:spPr>
          <a:xfrm>
            <a:off x="3513067" y="4404938"/>
            <a:ext cx="1959707" cy="52444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lnSpc>
                <a:spcPct val="150000"/>
              </a:lnSpc>
              <a:spcBef>
                <a:spcPts val="0"/>
              </a:spcBef>
              <a:spcAft>
                <a:spcPts val="800"/>
              </a:spcAft>
              <a:buFont typeface="Wingdings 3" charset="2"/>
              <a:buNone/>
            </a:pPr>
            <a:r>
              <a:rPr lang="en-US" sz="1800" b="1" dirty="0">
                <a:latin typeface="Yu Gothic UI Light" panose="020B0300000000000000" pitchFamily="34" charset="-128"/>
                <a:ea typeface="Yu Gothic UI Light" panose="020B0300000000000000" pitchFamily="34" charset="-128"/>
              </a:rPr>
              <a:t>Move Well</a:t>
            </a:r>
          </a:p>
        </p:txBody>
      </p:sp>
      <p:sp>
        <p:nvSpPr>
          <p:cNvPr id="16" name="Content Placeholder 2">
            <a:extLst>
              <a:ext uri="{FF2B5EF4-FFF2-40B4-BE49-F238E27FC236}">
                <a16:creationId xmlns:a16="http://schemas.microsoft.com/office/drawing/2014/main" xmlns="" id="{D4BBAE6C-ED6C-432C-ABF4-C4356A271787}"/>
              </a:ext>
            </a:extLst>
          </p:cNvPr>
          <p:cNvSpPr txBox="1">
            <a:spLocks/>
          </p:cNvSpPr>
          <p:nvPr/>
        </p:nvSpPr>
        <p:spPr>
          <a:xfrm>
            <a:off x="6800566" y="4404937"/>
            <a:ext cx="1959707" cy="52444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lnSpc>
                <a:spcPct val="150000"/>
              </a:lnSpc>
              <a:spcBef>
                <a:spcPts val="0"/>
              </a:spcBef>
              <a:spcAft>
                <a:spcPts val="800"/>
              </a:spcAft>
              <a:buFont typeface="Wingdings 3" charset="2"/>
              <a:buNone/>
            </a:pPr>
            <a:r>
              <a:rPr lang="en-US" sz="1800" b="1" dirty="0">
                <a:latin typeface="Yu Gothic UI Light" panose="020B0300000000000000" pitchFamily="34" charset="-128"/>
                <a:ea typeface="Yu Gothic UI Light" panose="020B0300000000000000" pitchFamily="34" charset="-128"/>
              </a:rPr>
              <a:t>Sleep Well</a:t>
            </a:r>
          </a:p>
        </p:txBody>
      </p:sp>
      <p:sp>
        <p:nvSpPr>
          <p:cNvPr id="17" name="Content Placeholder 2">
            <a:extLst>
              <a:ext uri="{FF2B5EF4-FFF2-40B4-BE49-F238E27FC236}">
                <a16:creationId xmlns:a16="http://schemas.microsoft.com/office/drawing/2014/main" xmlns="" id="{272BCB79-E165-4097-8FE9-4F76EDAECF93}"/>
              </a:ext>
            </a:extLst>
          </p:cNvPr>
          <p:cNvSpPr txBox="1">
            <a:spLocks/>
          </p:cNvSpPr>
          <p:nvPr/>
        </p:nvSpPr>
        <p:spPr>
          <a:xfrm>
            <a:off x="10121992" y="4404937"/>
            <a:ext cx="1959707" cy="52444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lnSpc>
                <a:spcPct val="150000"/>
              </a:lnSpc>
              <a:spcBef>
                <a:spcPts val="0"/>
              </a:spcBef>
              <a:spcAft>
                <a:spcPts val="800"/>
              </a:spcAft>
              <a:buFont typeface="Wingdings 3" charset="2"/>
              <a:buNone/>
            </a:pPr>
            <a:r>
              <a:rPr lang="en-US" sz="1800" b="1" dirty="0">
                <a:latin typeface="Yu Gothic UI Light" panose="020B0300000000000000" pitchFamily="34" charset="-128"/>
                <a:ea typeface="Yu Gothic UI Light" panose="020B0300000000000000" pitchFamily="34" charset="-128"/>
              </a:rPr>
              <a:t>Eat Well</a:t>
            </a:r>
          </a:p>
        </p:txBody>
      </p:sp>
      <p:pic>
        <p:nvPicPr>
          <p:cNvPr id="8" name="Picture 7">
            <a:extLst>
              <a:ext uri="{FF2B5EF4-FFF2-40B4-BE49-F238E27FC236}">
                <a16:creationId xmlns:a16="http://schemas.microsoft.com/office/drawing/2014/main" xmlns="" id="{7A051F9A-DF11-4C63-A0F4-D5623B910711}"/>
              </a:ext>
            </a:extLst>
          </p:cNvPr>
          <p:cNvPicPr>
            <a:picLocks noChangeAspect="1"/>
          </p:cNvPicPr>
          <p:nvPr/>
        </p:nvPicPr>
        <p:blipFill rotWithShape="1">
          <a:blip r:embed="rId3"/>
          <a:srcRect l="23884" r="31584"/>
          <a:stretch/>
        </p:blipFill>
        <p:spPr>
          <a:xfrm>
            <a:off x="818066" y="2692252"/>
            <a:ext cx="1640114" cy="1712686"/>
          </a:xfrm>
          <a:prstGeom prst="rect">
            <a:avLst/>
          </a:prstGeom>
        </p:spPr>
      </p:pic>
      <p:pic>
        <p:nvPicPr>
          <p:cNvPr id="10" name="Picture 9">
            <a:extLst>
              <a:ext uri="{FF2B5EF4-FFF2-40B4-BE49-F238E27FC236}">
                <a16:creationId xmlns:a16="http://schemas.microsoft.com/office/drawing/2014/main" xmlns="" id="{FDEC6F60-EA12-42AD-A0F7-BD3308360D83}"/>
              </a:ext>
            </a:extLst>
          </p:cNvPr>
          <p:cNvPicPr>
            <a:picLocks noChangeAspect="1"/>
          </p:cNvPicPr>
          <p:nvPr/>
        </p:nvPicPr>
        <p:blipFill>
          <a:blip r:embed="rId4"/>
          <a:stretch>
            <a:fillRect/>
          </a:stretch>
        </p:blipFill>
        <p:spPr>
          <a:xfrm>
            <a:off x="3700458" y="2692251"/>
            <a:ext cx="1712686" cy="1712686"/>
          </a:xfrm>
          <a:prstGeom prst="rect">
            <a:avLst/>
          </a:prstGeom>
        </p:spPr>
      </p:pic>
      <p:pic>
        <p:nvPicPr>
          <p:cNvPr id="12" name="Picture 11">
            <a:extLst>
              <a:ext uri="{FF2B5EF4-FFF2-40B4-BE49-F238E27FC236}">
                <a16:creationId xmlns:a16="http://schemas.microsoft.com/office/drawing/2014/main" xmlns="" id="{4A5DE8A6-E025-46DE-B9F0-A58BAE09586D}"/>
              </a:ext>
            </a:extLst>
          </p:cNvPr>
          <p:cNvPicPr>
            <a:picLocks noChangeAspect="1"/>
          </p:cNvPicPr>
          <p:nvPr/>
        </p:nvPicPr>
        <p:blipFill>
          <a:blip r:embed="rId5"/>
          <a:stretch>
            <a:fillRect/>
          </a:stretch>
        </p:blipFill>
        <p:spPr>
          <a:xfrm>
            <a:off x="6893901" y="2692251"/>
            <a:ext cx="1712687" cy="1712687"/>
          </a:xfrm>
          <a:prstGeom prst="rect">
            <a:avLst/>
          </a:prstGeom>
        </p:spPr>
      </p:pic>
      <p:pic>
        <p:nvPicPr>
          <p:cNvPr id="18" name="Picture 17">
            <a:extLst>
              <a:ext uri="{FF2B5EF4-FFF2-40B4-BE49-F238E27FC236}">
                <a16:creationId xmlns:a16="http://schemas.microsoft.com/office/drawing/2014/main" xmlns="" id="{79C2E8A8-1040-41A9-A7F1-806939F479EE}"/>
              </a:ext>
            </a:extLst>
          </p:cNvPr>
          <p:cNvPicPr>
            <a:picLocks noChangeAspect="1"/>
          </p:cNvPicPr>
          <p:nvPr/>
        </p:nvPicPr>
        <p:blipFill>
          <a:blip r:embed="rId6"/>
          <a:stretch>
            <a:fillRect/>
          </a:stretch>
        </p:blipFill>
        <p:spPr>
          <a:xfrm>
            <a:off x="10027715" y="2757268"/>
            <a:ext cx="1665812" cy="1665812"/>
          </a:xfrm>
          <a:prstGeom prst="rect">
            <a:avLst/>
          </a:prstGeom>
        </p:spPr>
      </p:pic>
    </p:spTree>
    <p:extLst>
      <p:ext uri="{BB962C8B-B14F-4D97-AF65-F5344CB8AC3E}">
        <p14:creationId xmlns:p14="http://schemas.microsoft.com/office/powerpoint/2010/main" val="2000352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xmlns="" id="{0930E880-E037-4233-82BA-45F494A3726C}"/>
              </a:ext>
            </a:extLst>
          </p:cNvPr>
          <p:cNvGraphicFramePr/>
          <p:nvPr>
            <p:extLst>
              <p:ext uri="{D42A27DB-BD31-4B8C-83A1-F6EECF244321}">
                <p14:modId xmlns:p14="http://schemas.microsoft.com/office/powerpoint/2010/main" val="3735215903"/>
              </p:ext>
            </p:extLst>
          </p:nvPr>
        </p:nvGraphicFramePr>
        <p:xfrm>
          <a:off x="150105" y="1088571"/>
          <a:ext cx="8006924" cy="5515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xmlns="" id="{46C58CBB-27FD-455A-98CB-B3DCC7EB5FB2}"/>
              </a:ext>
            </a:extLst>
          </p:cNvPr>
          <p:cNvSpPr txBox="1"/>
          <p:nvPr/>
        </p:nvSpPr>
        <p:spPr>
          <a:xfrm>
            <a:off x="150104" y="59343"/>
            <a:ext cx="8993895" cy="646331"/>
          </a:xfrm>
          <a:prstGeom prst="rect">
            <a:avLst/>
          </a:prstGeom>
          <a:noFill/>
        </p:spPr>
        <p:txBody>
          <a:bodyPr wrap="square" rtlCol="0">
            <a:spAutoFit/>
          </a:bodyPr>
          <a:lstStyle/>
          <a:p>
            <a:pPr lvl="0"/>
            <a:r>
              <a:rPr lang="en-US" sz="3600" dirty="0"/>
              <a:t>Westin Hotels and Resorts main consumers</a:t>
            </a:r>
          </a:p>
        </p:txBody>
      </p:sp>
      <p:pic>
        <p:nvPicPr>
          <p:cNvPr id="4098" name="Picture 2" descr="Target, audience, customer, marketing, business icon - Download on  Iconfinder">
            <a:extLst>
              <a:ext uri="{FF2B5EF4-FFF2-40B4-BE49-F238E27FC236}">
                <a16:creationId xmlns:a16="http://schemas.microsoft.com/office/drawing/2014/main" xmlns="" id="{ED55E912-DB51-4907-B36F-424D81C3793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78500" y="2013857"/>
            <a:ext cx="2830286" cy="2830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8766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xmlns="" id="{86ED7359-9645-43B0-8A4E-B645D3A90A81}"/>
              </a:ext>
            </a:extLst>
          </p:cNvPr>
          <p:cNvGraphicFramePr/>
          <p:nvPr>
            <p:extLst>
              <p:ext uri="{D42A27DB-BD31-4B8C-83A1-F6EECF244321}">
                <p14:modId xmlns:p14="http://schemas.microsoft.com/office/powerpoint/2010/main" val="313572724"/>
              </p:ext>
            </p:extLst>
          </p:nvPr>
        </p:nvGraphicFramePr>
        <p:xfrm>
          <a:off x="150105" y="1027146"/>
          <a:ext cx="6787724" cy="52925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xmlns="" id="{46C58CBB-27FD-455A-98CB-B3DCC7EB5FB2}"/>
              </a:ext>
            </a:extLst>
          </p:cNvPr>
          <p:cNvSpPr txBox="1"/>
          <p:nvPr/>
        </p:nvSpPr>
        <p:spPr>
          <a:xfrm>
            <a:off x="150104" y="59343"/>
            <a:ext cx="12041895" cy="646331"/>
          </a:xfrm>
          <a:prstGeom prst="rect">
            <a:avLst/>
          </a:prstGeom>
          <a:noFill/>
        </p:spPr>
        <p:txBody>
          <a:bodyPr wrap="square" rtlCol="0">
            <a:spAutoFit/>
          </a:bodyPr>
          <a:lstStyle/>
          <a:p>
            <a:pPr lvl="0"/>
            <a:r>
              <a:rPr lang="en-US" sz="3600" dirty="0"/>
              <a:t>Nature, scope and role of the guest service and facilities</a:t>
            </a:r>
          </a:p>
        </p:txBody>
      </p:sp>
      <p:pic>
        <p:nvPicPr>
          <p:cNvPr id="5122" name="Picture 2" descr="Guest Service Agent- Online Program | Penn Foster">
            <a:extLst>
              <a:ext uri="{FF2B5EF4-FFF2-40B4-BE49-F238E27FC236}">
                <a16:creationId xmlns:a16="http://schemas.microsoft.com/office/drawing/2014/main" xmlns="" id="{26088AEB-C093-48A1-923F-BF0FDF48F2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99894" y="2063609"/>
            <a:ext cx="4905173" cy="273078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0091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xmlns="" id="{86ED7359-9645-43B0-8A4E-B645D3A90A81}"/>
              </a:ext>
            </a:extLst>
          </p:cNvPr>
          <p:cNvGraphicFramePr/>
          <p:nvPr>
            <p:extLst>
              <p:ext uri="{D42A27DB-BD31-4B8C-83A1-F6EECF244321}">
                <p14:modId xmlns:p14="http://schemas.microsoft.com/office/powerpoint/2010/main" val="3376500311"/>
              </p:ext>
            </p:extLst>
          </p:nvPr>
        </p:nvGraphicFramePr>
        <p:xfrm>
          <a:off x="150104" y="1506117"/>
          <a:ext cx="11272639" cy="44011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xmlns="" id="{46C58CBB-27FD-455A-98CB-B3DCC7EB5FB2}"/>
              </a:ext>
            </a:extLst>
          </p:cNvPr>
          <p:cNvSpPr txBox="1"/>
          <p:nvPr/>
        </p:nvSpPr>
        <p:spPr>
          <a:xfrm>
            <a:off x="150105" y="59343"/>
            <a:ext cx="11891790" cy="646331"/>
          </a:xfrm>
          <a:prstGeom prst="rect">
            <a:avLst/>
          </a:prstGeom>
          <a:noFill/>
        </p:spPr>
        <p:txBody>
          <a:bodyPr wrap="square" rtlCol="0">
            <a:spAutoFit/>
          </a:bodyPr>
          <a:lstStyle/>
          <a:p>
            <a:pPr lvl="0"/>
            <a:r>
              <a:rPr lang="en-US" sz="3600" dirty="0"/>
              <a:t>Nature, scope and role of the guest service and facilities</a:t>
            </a:r>
          </a:p>
        </p:txBody>
      </p:sp>
    </p:spTree>
    <p:extLst>
      <p:ext uri="{BB962C8B-B14F-4D97-AF65-F5344CB8AC3E}">
        <p14:creationId xmlns:p14="http://schemas.microsoft.com/office/powerpoint/2010/main" val="496942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xmlns="" id="{46C58CBB-27FD-455A-98CB-B3DCC7EB5FB2}"/>
              </a:ext>
            </a:extLst>
          </p:cNvPr>
          <p:cNvSpPr txBox="1"/>
          <p:nvPr/>
        </p:nvSpPr>
        <p:spPr>
          <a:xfrm>
            <a:off x="150104" y="59343"/>
            <a:ext cx="11660895" cy="646331"/>
          </a:xfrm>
          <a:prstGeom prst="rect">
            <a:avLst/>
          </a:prstGeom>
          <a:noFill/>
        </p:spPr>
        <p:txBody>
          <a:bodyPr wrap="square" rtlCol="0">
            <a:spAutoFit/>
          </a:bodyPr>
          <a:lstStyle/>
          <a:p>
            <a:pPr lvl="0"/>
            <a:r>
              <a:rPr lang="en-US" sz="3600" dirty="0"/>
              <a:t>Role and function of guest service</a:t>
            </a:r>
          </a:p>
        </p:txBody>
      </p:sp>
      <p:graphicFrame>
        <p:nvGraphicFramePr>
          <p:cNvPr id="2" name="Diagram 1">
            <a:extLst>
              <a:ext uri="{FF2B5EF4-FFF2-40B4-BE49-F238E27FC236}">
                <a16:creationId xmlns:a16="http://schemas.microsoft.com/office/drawing/2014/main" xmlns="" id="{653E7699-C672-43E4-BA0C-87B6A2F3062C}"/>
              </a:ext>
            </a:extLst>
          </p:cNvPr>
          <p:cNvGraphicFramePr/>
          <p:nvPr>
            <p:extLst>
              <p:ext uri="{D42A27DB-BD31-4B8C-83A1-F6EECF244321}">
                <p14:modId xmlns:p14="http://schemas.microsoft.com/office/powerpoint/2010/main" val="531500622"/>
              </p:ext>
            </p:extLst>
          </p:nvPr>
        </p:nvGraphicFramePr>
        <p:xfrm>
          <a:off x="523555" y="1059543"/>
          <a:ext cx="11287444" cy="57391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8556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xmlns="" id="{46C58CBB-27FD-455A-98CB-B3DCC7EB5FB2}"/>
              </a:ext>
            </a:extLst>
          </p:cNvPr>
          <p:cNvSpPr txBox="1"/>
          <p:nvPr/>
        </p:nvSpPr>
        <p:spPr>
          <a:xfrm>
            <a:off x="150105" y="59343"/>
            <a:ext cx="12375724" cy="646331"/>
          </a:xfrm>
          <a:prstGeom prst="rect">
            <a:avLst/>
          </a:prstGeom>
          <a:noFill/>
        </p:spPr>
        <p:txBody>
          <a:bodyPr wrap="square" rtlCol="0">
            <a:spAutoFit/>
          </a:bodyPr>
          <a:lstStyle/>
          <a:p>
            <a:pPr lvl="0"/>
            <a:r>
              <a:rPr lang="en-US" sz="3600" dirty="0"/>
              <a:t>Westin Role and function of guest service</a:t>
            </a:r>
          </a:p>
        </p:txBody>
      </p:sp>
      <p:graphicFrame>
        <p:nvGraphicFramePr>
          <p:cNvPr id="4" name="Diagram 3">
            <a:extLst>
              <a:ext uri="{FF2B5EF4-FFF2-40B4-BE49-F238E27FC236}">
                <a16:creationId xmlns:a16="http://schemas.microsoft.com/office/drawing/2014/main" xmlns="" id="{1E0481D7-82C3-4A45-8CFB-C3C84DBFEBD2}"/>
              </a:ext>
            </a:extLst>
          </p:cNvPr>
          <p:cNvGraphicFramePr/>
          <p:nvPr>
            <p:extLst>
              <p:ext uri="{D42A27DB-BD31-4B8C-83A1-F6EECF244321}">
                <p14:modId xmlns:p14="http://schemas.microsoft.com/office/powerpoint/2010/main" val="546743124"/>
              </p:ext>
            </p:extLst>
          </p:nvPr>
        </p:nvGraphicFramePr>
        <p:xfrm>
          <a:off x="150105" y="1538514"/>
          <a:ext cx="11693551" cy="4528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Georgetown Hotels | Our Hotel | The Georgetown Inn">
            <a:extLst>
              <a:ext uri="{FF2B5EF4-FFF2-40B4-BE49-F238E27FC236}">
                <a16:creationId xmlns:a16="http://schemas.microsoft.com/office/drawing/2014/main" xmlns="" id="{BA50AC8D-7D78-4AB8-99E7-5F2FD06CED4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78889" y="4412342"/>
            <a:ext cx="3634221" cy="222091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2528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xmlns="" id="{46C58CBB-27FD-455A-98CB-B3DCC7EB5FB2}"/>
              </a:ext>
            </a:extLst>
          </p:cNvPr>
          <p:cNvSpPr txBox="1"/>
          <p:nvPr/>
        </p:nvSpPr>
        <p:spPr>
          <a:xfrm>
            <a:off x="150104" y="59343"/>
            <a:ext cx="10619495" cy="646331"/>
          </a:xfrm>
          <a:prstGeom prst="rect">
            <a:avLst/>
          </a:prstGeom>
          <a:noFill/>
        </p:spPr>
        <p:txBody>
          <a:bodyPr wrap="square" rtlCol="0">
            <a:spAutoFit/>
          </a:bodyPr>
          <a:lstStyle/>
          <a:p>
            <a:pPr lvl="0"/>
            <a:r>
              <a:rPr lang="en-US" sz="3600" dirty="0"/>
              <a:t>Importance of hospitality and guest expectations</a:t>
            </a:r>
          </a:p>
        </p:txBody>
      </p:sp>
      <p:graphicFrame>
        <p:nvGraphicFramePr>
          <p:cNvPr id="3" name="Diagram 2">
            <a:extLst>
              <a:ext uri="{FF2B5EF4-FFF2-40B4-BE49-F238E27FC236}">
                <a16:creationId xmlns:a16="http://schemas.microsoft.com/office/drawing/2014/main" xmlns="" id="{5A2DA5EF-0835-4C03-88F8-6210100850F0}"/>
              </a:ext>
            </a:extLst>
          </p:cNvPr>
          <p:cNvGraphicFramePr/>
          <p:nvPr>
            <p:extLst>
              <p:ext uri="{D42A27DB-BD31-4B8C-83A1-F6EECF244321}">
                <p14:modId xmlns:p14="http://schemas.microsoft.com/office/powerpoint/2010/main" val="3252890984"/>
              </p:ext>
            </p:extLst>
          </p:nvPr>
        </p:nvGraphicFramePr>
        <p:xfrm>
          <a:off x="150105" y="2127420"/>
          <a:ext cx="10474352" cy="2442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7 Extra Services to Satisfy Your Hotel Guests">
            <a:extLst>
              <a:ext uri="{FF2B5EF4-FFF2-40B4-BE49-F238E27FC236}">
                <a16:creationId xmlns:a16="http://schemas.microsoft.com/office/drawing/2014/main" xmlns="" id="{6954421F-6485-40F8-9D49-4E5847AD656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906328" y="4570128"/>
            <a:ext cx="2750004" cy="183333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1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xmlns="" id="{46C58CBB-27FD-455A-98CB-B3DCC7EB5FB2}"/>
              </a:ext>
            </a:extLst>
          </p:cNvPr>
          <p:cNvSpPr txBox="1"/>
          <p:nvPr/>
        </p:nvSpPr>
        <p:spPr>
          <a:xfrm>
            <a:off x="150104" y="59343"/>
            <a:ext cx="10619495" cy="646331"/>
          </a:xfrm>
          <a:prstGeom prst="rect">
            <a:avLst/>
          </a:prstGeom>
          <a:noFill/>
        </p:spPr>
        <p:txBody>
          <a:bodyPr wrap="square" rtlCol="0">
            <a:spAutoFit/>
          </a:bodyPr>
          <a:lstStyle/>
          <a:p>
            <a:pPr lvl="0"/>
            <a:r>
              <a:rPr lang="en-US" sz="3600" dirty="0"/>
              <a:t>Importance of hospitality and guest expectations</a:t>
            </a:r>
          </a:p>
        </p:txBody>
      </p:sp>
      <p:pic>
        <p:nvPicPr>
          <p:cNvPr id="8202" name="Picture 10" descr="Report: Guests want experience recommendations from hotels | Hotel  Management">
            <a:extLst>
              <a:ext uri="{FF2B5EF4-FFF2-40B4-BE49-F238E27FC236}">
                <a16:creationId xmlns:a16="http://schemas.microsoft.com/office/drawing/2014/main" xmlns="" id="{37E42217-1F2D-4902-8F6D-84E6609F07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866"/>
          <a:stretch/>
        </p:blipFill>
        <p:spPr bwMode="auto">
          <a:xfrm>
            <a:off x="0" y="2510971"/>
            <a:ext cx="12192000" cy="4347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16064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DAF32C-1777-406C-A32F-09E5D3A8F79E}"/>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xmlns="" id="{97ACFEB6-FA5E-4B69-9251-B92505E88501}"/>
              </a:ext>
            </a:extLst>
          </p:cNvPr>
          <p:cNvSpPr>
            <a:spLocks noGrp="1"/>
          </p:cNvSpPr>
          <p:nvPr>
            <p:ph idx="1"/>
          </p:nvPr>
        </p:nvSpPr>
        <p:spPr/>
        <p:txBody>
          <a:bodyPr/>
          <a:lstStyle/>
          <a:p>
            <a:pPr marL="0" indent="0" algn="just">
              <a:buNone/>
            </a:pPr>
            <a:r>
              <a:rPr lang="en-GB" dirty="0"/>
              <a:t>For a hotel to maintain a consistent flow of reservations throughout the year, it must meet the basic expectations of its visitors. However, going above and beyond is the key to converting customers into devoted advocates for the hotel's brand.</a:t>
            </a:r>
            <a:endParaRPr lang="en-US" dirty="0"/>
          </a:p>
        </p:txBody>
      </p:sp>
    </p:spTree>
    <p:extLst>
      <p:ext uri="{BB962C8B-B14F-4D97-AF65-F5344CB8AC3E}">
        <p14:creationId xmlns:p14="http://schemas.microsoft.com/office/powerpoint/2010/main" val="1422403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DAF32C-1777-406C-A32F-09E5D3A8F79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xmlns="" id="{97ACFEB6-FA5E-4B69-9251-B92505E88501}"/>
              </a:ext>
            </a:extLst>
          </p:cNvPr>
          <p:cNvSpPr>
            <a:spLocks noGrp="1"/>
          </p:cNvSpPr>
          <p:nvPr>
            <p:ph idx="1"/>
          </p:nvPr>
        </p:nvSpPr>
        <p:spPr>
          <a:xfrm>
            <a:off x="646111" y="1331259"/>
            <a:ext cx="9404723" cy="5526741"/>
          </a:xfrm>
        </p:spPr>
        <p:txBody>
          <a:bodyPr>
            <a:normAutofit fontScale="47500" lnSpcReduction="20000"/>
          </a:bodyPr>
          <a:lstStyle/>
          <a:p>
            <a:pPr algn="just">
              <a:lnSpc>
                <a:spcPct val="150000"/>
              </a:lnSpc>
            </a:pPr>
            <a:r>
              <a:rPr lang="en-GB" sz="1800" dirty="0">
                <a:effectLst/>
                <a:latin typeface="Trebuchet MS (Body)"/>
                <a:cs typeface="Arial" panose="020B0604020202020204" pitchFamily="34" charset="0"/>
              </a:rPr>
              <a:t>Ali, B.J., </a:t>
            </a:r>
            <a:r>
              <a:rPr lang="en-GB" sz="1800" dirty="0" err="1">
                <a:effectLst/>
                <a:latin typeface="Trebuchet MS (Body)"/>
                <a:cs typeface="Arial" panose="020B0604020202020204" pitchFamily="34" charset="0"/>
              </a:rPr>
              <a:t>Gardi</a:t>
            </a:r>
            <a:r>
              <a:rPr lang="en-GB" sz="1800" dirty="0">
                <a:effectLst/>
                <a:latin typeface="Trebuchet MS (Body)"/>
                <a:cs typeface="Arial" panose="020B0604020202020204" pitchFamily="34" charset="0"/>
              </a:rPr>
              <a:t>, B., Othman, B.J., Ahmed, S.A., Ismael, N.B., Hamza, P.A., Aziz, H.M., Sabir, B.Y., </a:t>
            </a:r>
            <a:r>
              <a:rPr lang="en-GB" sz="1800" dirty="0" err="1">
                <a:effectLst/>
                <a:latin typeface="Trebuchet MS (Body)"/>
                <a:cs typeface="Arial" panose="020B0604020202020204" pitchFamily="34" charset="0"/>
              </a:rPr>
              <a:t>Sorguli</a:t>
            </a:r>
            <a:r>
              <a:rPr lang="en-GB" sz="1800" dirty="0">
                <a:effectLst/>
                <a:latin typeface="Trebuchet MS (Body)"/>
                <a:cs typeface="Arial" panose="020B0604020202020204" pitchFamily="34" charset="0"/>
              </a:rPr>
              <a:t>, S. and Anwar, G. (2021) Hotel Service Quality: The Impact of Service Quality on Customer Satisfaction in Hospitality. </a:t>
            </a:r>
            <a:r>
              <a:rPr lang="en-GB" sz="1800" i="1" dirty="0">
                <a:effectLst/>
                <a:latin typeface="Trebuchet MS (Body)"/>
                <a:cs typeface="Arial" panose="020B0604020202020204" pitchFamily="34" charset="0"/>
              </a:rPr>
              <a:t>International Journal of Engineering, Business and Management</a:t>
            </a:r>
            <a:r>
              <a:rPr lang="en-GB" sz="1800" dirty="0">
                <a:effectLst/>
                <a:latin typeface="Trebuchet MS (Body)"/>
                <a:cs typeface="Arial" panose="020B0604020202020204" pitchFamily="34" charset="0"/>
              </a:rPr>
              <a:t>, [online] 5(3), pp.14–28. </a:t>
            </a:r>
            <a:r>
              <a:rPr lang="en-GB" sz="1800" dirty="0" err="1">
                <a:effectLst/>
                <a:latin typeface="Trebuchet MS (Body)"/>
                <a:cs typeface="Arial" panose="020B0604020202020204" pitchFamily="34" charset="0"/>
              </a:rPr>
              <a:t>doi:https</a:t>
            </a:r>
            <a:r>
              <a:rPr lang="en-GB" sz="1800" dirty="0">
                <a:effectLst/>
                <a:latin typeface="Trebuchet MS (Body)"/>
                <a:cs typeface="Arial" panose="020B0604020202020204" pitchFamily="34" charset="0"/>
              </a:rPr>
              <a:t>://doi.org/10.22161/ijebm.5.3.2.</a:t>
            </a:r>
          </a:p>
          <a:p>
            <a:pPr algn="just">
              <a:lnSpc>
                <a:spcPct val="150000"/>
              </a:lnSpc>
            </a:pPr>
            <a:r>
              <a:rPr lang="en-GB" sz="1800" dirty="0" err="1">
                <a:effectLst/>
                <a:latin typeface="Trebuchet MS (Body)"/>
                <a:cs typeface="Arial" panose="020B0604020202020204" pitchFamily="34" charset="0"/>
              </a:rPr>
              <a:t>Ariffin</a:t>
            </a:r>
            <a:r>
              <a:rPr lang="en-GB" sz="1800" dirty="0">
                <a:effectLst/>
                <a:latin typeface="Trebuchet MS (Body)"/>
                <a:cs typeface="Arial" panose="020B0604020202020204" pitchFamily="34" charset="0"/>
              </a:rPr>
              <a:t>, A.A.M. and </a:t>
            </a:r>
            <a:r>
              <a:rPr lang="en-GB" sz="1800" dirty="0" err="1">
                <a:effectLst/>
                <a:latin typeface="Trebuchet MS (Body)"/>
                <a:cs typeface="Arial" panose="020B0604020202020204" pitchFamily="34" charset="0"/>
              </a:rPr>
              <a:t>Maghzi</a:t>
            </a:r>
            <a:r>
              <a:rPr lang="en-GB" sz="1800" dirty="0">
                <a:effectLst/>
                <a:latin typeface="Trebuchet MS (Body)"/>
                <a:cs typeface="Arial" panose="020B0604020202020204" pitchFamily="34" charset="0"/>
              </a:rPr>
              <a:t>, A. (2012) A preliminary study on customer expectations of hotel hospitality: Influences of personal and hotel factors. </a:t>
            </a:r>
            <a:r>
              <a:rPr lang="en-GB" sz="1800" i="1" dirty="0">
                <a:effectLst/>
                <a:latin typeface="Trebuchet MS (Body)"/>
                <a:cs typeface="Arial" panose="020B0604020202020204" pitchFamily="34" charset="0"/>
              </a:rPr>
              <a:t>International Journal of Hospitality Management</a:t>
            </a:r>
            <a:r>
              <a:rPr lang="en-GB" sz="1800" dirty="0">
                <a:effectLst/>
                <a:latin typeface="Trebuchet MS (Body)"/>
                <a:cs typeface="Arial" panose="020B0604020202020204" pitchFamily="34" charset="0"/>
              </a:rPr>
              <a:t>, 31(1), pp.191–198. </a:t>
            </a:r>
            <a:r>
              <a:rPr lang="en-GB" sz="1800" dirty="0" err="1">
                <a:effectLst/>
                <a:latin typeface="Trebuchet MS (Body)"/>
                <a:cs typeface="Arial" panose="020B0604020202020204" pitchFamily="34" charset="0"/>
              </a:rPr>
              <a:t>doi:https</a:t>
            </a:r>
            <a:r>
              <a:rPr lang="en-GB" sz="1800" dirty="0">
                <a:effectLst/>
                <a:latin typeface="Trebuchet MS (Body)"/>
                <a:cs typeface="Arial" panose="020B0604020202020204" pitchFamily="34" charset="0"/>
              </a:rPr>
              <a:t>://doi.org/10.1016/j.ijhm.2011.04.012.</a:t>
            </a:r>
          </a:p>
          <a:p>
            <a:pPr algn="just">
              <a:lnSpc>
                <a:spcPct val="150000"/>
              </a:lnSpc>
            </a:pPr>
            <a:r>
              <a:rPr lang="en-GB" sz="1800" dirty="0" err="1">
                <a:effectLst/>
                <a:latin typeface="Trebuchet MS (Body)"/>
                <a:cs typeface="Arial" panose="020B0604020202020204" pitchFamily="34" charset="0"/>
              </a:rPr>
              <a:t>Bhuian</a:t>
            </a:r>
            <a:r>
              <a:rPr lang="en-GB" sz="1800" dirty="0">
                <a:effectLst/>
                <a:latin typeface="Trebuchet MS (Body)"/>
                <a:cs typeface="Arial" panose="020B0604020202020204" pitchFamily="34" charset="0"/>
              </a:rPr>
              <a:t>, D. (2021) </a:t>
            </a:r>
            <a:r>
              <a:rPr lang="en-GB" sz="1800" i="1" dirty="0">
                <a:effectLst/>
                <a:latin typeface="Trebuchet MS (Body)"/>
                <a:cs typeface="Arial" panose="020B0604020202020204" pitchFamily="34" charset="0"/>
              </a:rPr>
              <a:t>The impact of service quality on customer satisfaction in hotel business development</a:t>
            </a:r>
            <a:r>
              <a:rPr lang="en-GB" sz="1800" dirty="0">
                <a:effectLst/>
                <a:latin typeface="Trebuchet MS (Body)"/>
                <a:cs typeface="Arial" panose="020B0604020202020204" pitchFamily="34" charset="0"/>
              </a:rPr>
              <a:t>. [online] Available at: https://www.diva-portal.org/smash/get/diva2:1582843/FULLTEXT01.pdf.</a:t>
            </a:r>
          </a:p>
          <a:p>
            <a:pPr algn="just">
              <a:lnSpc>
                <a:spcPct val="150000"/>
              </a:lnSpc>
            </a:pPr>
            <a:r>
              <a:rPr lang="en-GB" sz="1800" dirty="0">
                <a:effectLst/>
                <a:latin typeface="Trebuchet MS (Body)"/>
                <a:cs typeface="Arial" panose="020B0604020202020204" pitchFamily="34" charset="0"/>
              </a:rPr>
              <a:t>Chia, K.W. and </a:t>
            </a:r>
            <a:r>
              <a:rPr lang="en-GB" sz="1800" dirty="0" err="1">
                <a:effectLst/>
                <a:latin typeface="Trebuchet MS (Body)"/>
                <a:cs typeface="Arial" panose="020B0604020202020204" pitchFamily="34" charset="0"/>
              </a:rPr>
              <a:t>Muiz</a:t>
            </a:r>
            <a:r>
              <a:rPr lang="en-GB" sz="1800" dirty="0">
                <a:effectLst/>
                <a:latin typeface="Trebuchet MS (Body)"/>
                <a:cs typeface="Arial" panose="020B0604020202020204" pitchFamily="34" charset="0"/>
              </a:rPr>
              <a:t>, A. (2020).The nature and challenges of guest house business in the Maldives: An exploratory study. </a:t>
            </a:r>
            <a:r>
              <a:rPr lang="en-GB" sz="1800" i="1" dirty="0">
                <a:effectLst/>
                <a:latin typeface="Trebuchet MS (Body)"/>
                <a:cs typeface="Arial" panose="020B0604020202020204" pitchFamily="34" charset="0"/>
              </a:rPr>
              <a:t>Tourism and Hospitality Research</a:t>
            </a:r>
            <a:r>
              <a:rPr lang="en-GB" sz="1800" dirty="0">
                <a:effectLst/>
                <a:latin typeface="Trebuchet MS (Body)"/>
                <a:cs typeface="Arial" panose="020B0604020202020204" pitchFamily="34" charset="0"/>
              </a:rPr>
              <a:t>, p.146735842092668. </a:t>
            </a:r>
            <a:r>
              <a:rPr lang="en-GB" sz="1800" dirty="0" err="1">
                <a:effectLst/>
                <a:latin typeface="Trebuchet MS (Body)"/>
                <a:cs typeface="Arial" panose="020B0604020202020204" pitchFamily="34" charset="0"/>
              </a:rPr>
              <a:t>doi:https</a:t>
            </a:r>
            <a:r>
              <a:rPr lang="en-GB" sz="1800" dirty="0">
                <a:effectLst/>
                <a:latin typeface="Trebuchet MS (Body)"/>
                <a:cs typeface="Arial" panose="020B0604020202020204" pitchFamily="34" charset="0"/>
              </a:rPr>
              <a:t>://doi.org/10.1177/1467358420926688.</a:t>
            </a:r>
          </a:p>
          <a:p>
            <a:pPr algn="just">
              <a:lnSpc>
                <a:spcPct val="150000"/>
              </a:lnSpc>
            </a:pPr>
            <a:r>
              <a:rPr lang="en-GB" sz="1800" dirty="0" err="1">
                <a:effectLst/>
                <a:latin typeface="Trebuchet MS (Body)"/>
                <a:cs typeface="Arial" panose="020B0604020202020204" pitchFamily="34" charset="0"/>
              </a:rPr>
              <a:t>Jasinskas</a:t>
            </a:r>
            <a:r>
              <a:rPr lang="en-GB" sz="1800" dirty="0">
                <a:effectLst/>
                <a:latin typeface="Trebuchet MS (Body)"/>
                <a:cs typeface="Arial" panose="020B0604020202020204" pitchFamily="34" charset="0"/>
              </a:rPr>
              <a:t>, E., </a:t>
            </a:r>
            <a:r>
              <a:rPr lang="en-GB" sz="1800" dirty="0" err="1">
                <a:effectLst/>
                <a:latin typeface="Trebuchet MS (Body)"/>
                <a:cs typeface="Arial" panose="020B0604020202020204" pitchFamily="34" charset="0"/>
              </a:rPr>
              <a:t>Streimikiene</a:t>
            </a:r>
            <a:r>
              <a:rPr lang="en-GB" sz="1800" dirty="0">
                <a:effectLst/>
                <a:latin typeface="Trebuchet MS (Body)"/>
                <a:cs typeface="Arial" panose="020B0604020202020204" pitchFamily="34" charset="0"/>
              </a:rPr>
              <a:t>, D., </a:t>
            </a:r>
            <a:r>
              <a:rPr lang="en-GB" sz="1800" dirty="0" err="1">
                <a:effectLst/>
                <a:latin typeface="Trebuchet MS (Body)"/>
                <a:cs typeface="Arial" panose="020B0604020202020204" pitchFamily="34" charset="0"/>
              </a:rPr>
              <a:t>Svagzdiene</a:t>
            </a:r>
            <a:r>
              <a:rPr lang="en-GB" sz="1800" dirty="0">
                <a:effectLst/>
                <a:latin typeface="Trebuchet MS (Body)"/>
                <a:cs typeface="Arial" panose="020B0604020202020204" pitchFamily="34" charset="0"/>
              </a:rPr>
              <a:t>, B. and </a:t>
            </a:r>
            <a:r>
              <a:rPr lang="en-GB" sz="1800" dirty="0" err="1">
                <a:effectLst/>
                <a:latin typeface="Trebuchet MS (Body)"/>
                <a:cs typeface="Arial" panose="020B0604020202020204" pitchFamily="34" charset="0"/>
              </a:rPr>
              <a:t>Simanavicius</a:t>
            </a:r>
            <a:r>
              <a:rPr lang="en-GB" sz="1800" dirty="0">
                <a:effectLst/>
                <a:latin typeface="Trebuchet MS (Body)"/>
                <a:cs typeface="Arial" panose="020B0604020202020204" pitchFamily="34" charset="0"/>
              </a:rPr>
              <a:t>, A. (2016) Impact of hotel service quality on the loyalty of customers. </a:t>
            </a:r>
            <a:r>
              <a:rPr lang="en-GB" sz="1800" i="1" dirty="0">
                <a:effectLst/>
                <a:latin typeface="Trebuchet MS (Body)"/>
                <a:cs typeface="Arial" panose="020B0604020202020204" pitchFamily="34" charset="0"/>
              </a:rPr>
              <a:t>Economic Research-</a:t>
            </a:r>
            <a:r>
              <a:rPr lang="en-GB" sz="1800" i="1" dirty="0" err="1">
                <a:effectLst/>
                <a:latin typeface="Trebuchet MS (Body)"/>
                <a:cs typeface="Arial" panose="020B0604020202020204" pitchFamily="34" charset="0"/>
              </a:rPr>
              <a:t>Ekonomska</a:t>
            </a:r>
            <a:r>
              <a:rPr lang="en-GB" sz="1800" i="1" dirty="0">
                <a:effectLst/>
                <a:latin typeface="Trebuchet MS (Body)"/>
                <a:cs typeface="Arial" panose="020B0604020202020204" pitchFamily="34" charset="0"/>
              </a:rPr>
              <a:t> </a:t>
            </a:r>
            <a:r>
              <a:rPr lang="en-GB" sz="1800" i="1" dirty="0" err="1">
                <a:effectLst/>
                <a:latin typeface="Trebuchet MS (Body)"/>
                <a:cs typeface="Arial" panose="020B0604020202020204" pitchFamily="34" charset="0"/>
              </a:rPr>
              <a:t>Istraživanja</a:t>
            </a:r>
            <a:r>
              <a:rPr lang="en-GB" sz="1800" dirty="0">
                <a:effectLst/>
                <a:latin typeface="Trebuchet MS (Body)"/>
                <a:cs typeface="Arial" panose="020B0604020202020204" pitchFamily="34" charset="0"/>
              </a:rPr>
              <a:t>, 29(1), pp.559–572. </a:t>
            </a:r>
            <a:r>
              <a:rPr lang="en-GB" sz="1800" dirty="0" err="1">
                <a:effectLst/>
                <a:latin typeface="Trebuchet MS (Body)"/>
                <a:cs typeface="Arial" panose="020B0604020202020204" pitchFamily="34" charset="0"/>
              </a:rPr>
              <a:t>doi:https</a:t>
            </a:r>
            <a:r>
              <a:rPr lang="en-GB" sz="1800" dirty="0">
                <a:effectLst/>
                <a:latin typeface="Trebuchet MS (Body)"/>
                <a:cs typeface="Arial" panose="020B0604020202020204" pitchFamily="34" charset="0"/>
              </a:rPr>
              <a:t>://doi.org/10.1080/1331677x.2016.1177465.</a:t>
            </a:r>
          </a:p>
          <a:p>
            <a:pPr algn="just">
              <a:lnSpc>
                <a:spcPct val="150000"/>
              </a:lnSpc>
            </a:pPr>
            <a:r>
              <a:rPr lang="en-GB" sz="1800" dirty="0">
                <a:effectLst/>
                <a:latin typeface="Trebuchet MS (Body)"/>
                <a:cs typeface="Arial" panose="020B0604020202020204" pitchFamily="34" charset="0"/>
              </a:rPr>
              <a:t>Karakas </a:t>
            </a:r>
            <a:r>
              <a:rPr lang="en-GB" sz="1800" dirty="0" err="1">
                <a:effectLst/>
                <a:latin typeface="Trebuchet MS (Body)"/>
                <a:cs typeface="Arial" panose="020B0604020202020204" pitchFamily="34" charset="0"/>
              </a:rPr>
              <a:t>Morvay</a:t>
            </a:r>
            <a:r>
              <a:rPr lang="en-GB" sz="1800" dirty="0">
                <a:effectLst/>
                <a:latin typeface="Trebuchet MS (Body)"/>
                <a:cs typeface="Arial" panose="020B0604020202020204" pitchFamily="34" charset="0"/>
              </a:rPr>
              <a:t>, K. (2014) Importance and impact of guest satisfaction. </a:t>
            </a:r>
            <a:r>
              <a:rPr lang="en-GB" sz="1800" i="1" dirty="0">
                <a:effectLst/>
                <a:latin typeface="Trebuchet MS (Body)"/>
                <a:cs typeface="Arial" panose="020B0604020202020204" pitchFamily="34" charset="0"/>
              </a:rPr>
              <a:t>Applied Studies In Agribusiness And Commerce</a:t>
            </a:r>
            <a:r>
              <a:rPr lang="en-GB" sz="1800" dirty="0">
                <a:effectLst/>
                <a:latin typeface="Trebuchet MS (Body)"/>
                <a:cs typeface="Arial" panose="020B0604020202020204" pitchFamily="34" charset="0"/>
              </a:rPr>
              <a:t>, 8(4), pp.31–37. </a:t>
            </a:r>
            <a:r>
              <a:rPr lang="en-GB" sz="1800" dirty="0" err="1">
                <a:effectLst/>
                <a:latin typeface="Trebuchet MS (Body)"/>
                <a:cs typeface="Arial" panose="020B0604020202020204" pitchFamily="34" charset="0"/>
              </a:rPr>
              <a:t>doi:https</a:t>
            </a:r>
            <a:r>
              <a:rPr lang="en-GB" sz="1800" dirty="0">
                <a:effectLst/>
                <a:latin typeface="Trebuchet MS (Body)"/>
                <a:cs typeface="Arial" panose="020B0604020202020204" pitchFamily="34" charset="0"/>
              </a:rPr>
              <a:t>://doi.org/10.19041/</a:t>
            </a:r>
            <a:r>
              <a:rPr lang="en-GB" sz="1800" dirty="0" err="1">
                <a:effectLst/>
                <a:latin typeface="Trebuchet MS (Body)"/>
                <a:cs typeface="Arial" panose="020B0604020202020204" pitchFamily="34" charset="0"/>
              </a:rPr>
              <a:t>apstract</a:t>
            </a:r>
            <a:r>
              <a:rPr lang="en-GB" sz="1800" dirty="0">
                <a:effectLst/>
                <a:latin typeface="Trebuchet MS (Body)"/>
                <a:cs typeface="Arial" panose="020B0604020202020204" pitchFamily="34" charset="0"/>
              </a:rPr>
              <a:t>/2014/4/5.</a:t>
            </a:r>
          </a:p>
          <a:p>
            <a:pPr algn="just">
              <a:lnSpc>
                <a:spcPct val="150000"/>
              </a:lnSpc>
            </a:pPr>
            <a:r>
              <a:rPr lang="en-GB" sz="1800" dirty="0">
                <a:effectLst/>
                <a:latin typeface="Trebuchet MS (Body)"/>
                <a:cs typeface="Arial" panose="020B0604020202020204" pitchFamily="34" charset="0"/>
              </a:rPr>
              <a:t>Marriott. (2022) </a:t>
            </a:r>
            <a:r>
              <a:rPr lang="en-GB" sz="1800" i="1" dirty="0">
                <a:effectLst/>
                <a:latin typeface="Trebuchet MS (Body)"/>
                <a:cs typeface="Arial" panose="020B0604020202020204" pitchFamily="34" charset="0"/>
              </a:rPr>
              <a:t>Global Destinations and Locations | Westin Hotels &amp; Resorts</a:t>
            </a:r>
            <a:r>
              <a:rPr lang="en-GB" sz="1800" dirty="0">
                <a:effectLst/>
                <a:latin typeface="Trebuchet MS (Body)"/>
                <a:cs typeface="Arial" panose="020B0604020202020204" pitchFamily="34" charset="0"/>
              </a:rPr>
              <a:t>. [online] Available at: https://westin.marriott.com/hotel-locations/.</a:t>
            </a:r>
          </a:p>
          <a:p>
            <a:pPr algn="just">
              <a:lnSpc>
                <a:spcPct val="150000"/>
              </a:lnSpc>
            </a:pPr>
            <a:r>
              <a:rPr lang="en-GB" sz="1800" dirty="0" err="1">
                <a:effectLst/>
                <a:latin typeface="Trebuchet MS (Body)"/>
                <a:cs typeface="Arial" panose="020B0604020202020204" pitchFamily="34" charset="0"/>
              </a:rPr>
              <a:t>Prnewswire</a:t>
            </a:r>
            <a:r>
              <a:rPr lang="en-GB" sz="1800" dirty="0">
                <a:effectLst/>
                <a:latin typeface="Trebuchet MS (Body)"/>
                <a:cs typeface="Arial" panose="020B0604020202020204" pitchFamily="34" charset="0"/>
              </a:rPr>
              <a:t>. (2021) </a:t>
            </a:r>
            <a:r>
              <a:rPr lang="en-GB" sz="1800" i="1" dirty="0">
                <a:effectLst/>
                <a:latin typeface="Trebuchet MS (Body)"/>
                <a:cs typeface="Arial" panose="020B0604020202020204" pitchFamily="34" charset="0"/>
              </a:rPr>
              <a:t>Run, Recover, Rejuvenate: New Global Study From Westin Hotels &amp; Resorts Reveals Heightened Interest in Fitness Recovery for the Body, Mind &amp; Soul, as Post-Pandemic Self-Care Reigns Supreme</a:t>
            </a:r>
            <a:r>
              <a:rPr lang="en-GB" sz="1800" dirty="0">
                <a:effectLst/>
                <a:latin typeface="Trebuchet MS (Body)"/>
                <a:cs typeface="Arial" panose="020B0604020202020204" pitchFamily="34" charset="0"/>
              </a:rPr>
              <a:t>. [online] Available at: https://www.prnewswire.com/news-releases/run-recover-rejuvenate-new-global-study-from-westin-hotels--resorts-reveals-heightened-interest-in-fitness-recovery-for-the-body-mind--soul-as-post-pandemic-self-care-reigns-supreme-301301594.html [Accessed 10 Feb. 2023].</a:t>
            </a:r>
          </a:p>
          <a:p>
            <a:pPr algn="just">
              <a:lnSpc>
                <a:spcPct val="150000"/>
              </a:lnSpc>
            </a:pPr>
            <a:r>
              <a:rPr lang="en-GB" sz="1800" dirty="0" err="1">
                <a:effectLst/>
                <a:latin typeface="Trebuchet MS (Body)"/>
                <a:cs typeface="Arial" panose="020B0604020202020204" pitchFamily="34" charset="0"/>
              </a:rPr>
              <a:t>Referenceforbusiness</a:t>
            </a:r>
            <a:r>
              <a:rPr lang="en-GB" sz="1800" dirty="0">
                <a:effectLst/>
                <a:latin typeface="Trebuchet MS (Body)"/>
                <a:cs typeface="Arial" panose="020B0604020202020204" pitchFamily="34" charset="0"/>
              </a:rPr>
              <a:t>. (2022) </a:t>
            </a:r>
            <a:r>
              <a:rPr lang="en-GB" sz="1800" i="1" dirty="0">
                <a:effectLst/>
                <a:latin typeface="Trebuchet MS (Body)"/>
                <a:cs typeface="Arial" panose="020B0604020202020204" pitchFamily="34" charset="0"/>
              </a:rPr>
              <a:t>Westin Hotels and Resorts Worldwide - Company Profile, Information, Business Description, History, Background Information on Westin Hotels and Resorts Worldwide</a:t>
            </a:r>
            <a:r>
              <a:rPr lang="en-GB" sz="1800" dirty="0">
                <a:effectLst/>
                <a:latin typeface="Trebuchet MS (Body)"/>
                <a:cs typeface="Arial" panose="020B0604020202020204" pitchFamily="34" charset="0"/>
              </a:rPr>
              <a:t>. [online] Available at: https://www.referenceforbusiness.com/history2/42/Westin-Hotels-and-Resorts-Worldwide.html [Accessed 10 Feb. 2023].</a:t>
            </a:r>
          </a:p>
          <a:p>
            <a:pPr algn="just">
              <a:lnSpc>
                <a:spcPct val="150000"/>
              </a:lnSpc>
            </a:pPr>
            <a:r>
              <a:rPr lang="en-GB" sz="1800" dirty="0" err="1">
                <a:effectLst/>
                <a:latin typeface="Trebuchet MS (Body)"/>
                <a:cs typeface="Arial" panose="020B0604020202020204" pitchFamily="34" charset="0"/>
              </a:rPr>
              <a:t>Westinstore</a:t>
            </a:r>
            <a:r>
              <a:rPr lang="en-GB" sz="1800" dirty="0">
                <a:effectLst/>
                <a:latin typeface="Trebuchet MS (Body)"/>
                <a:cs typeface="Arial" panose="020B0604020202020204" pitchFamily="34" charset="0"/>
              </a:rPr>
              <a:t>. (2022) </a:t>
            </a:r>
            <a:r>
              <a:rPr lang="en-GB" sz="1800" i="1" dirty="0">
                <a:effectLst/>
                <a:latin typeface="Trebuchet MS (Body)"/>
                <a:cs typeface="Arial" panose="020B0604020202020204" pitchFamily="34" charset="0"/>
              </a:rPr>
              <a:t>Westin Hotel Store</a:t>
            </a:r>
            <a:r>
              <a:rPr lang="en-GB" sz="1800" dirty="0">
                <a:effectLst/>
                <a:latin typeface="Trebuchet MS (Body)"/>
                <a:cs typeface="Arial" panose="020B0604020202020204" pitchFamily="34" charset="0"/>
              </a:rPr>
              <a:t>. [online] Available at: https://www.westinstore.com/ [Accessed 10 Feb. 2023].</a:t>
            </a:r>
          </a:p>
          <a:p>
            <a:pPr algn="just">
              <a:lnSpc>
                <a:spcPct val="150000"/>
              </a:lnSpc>
            </a:pPr>
            <a:endParaRPr lang="en-GB" sz="1000" dirty="0">
              <a:effectLst/>
              <a:latin typeface="Trebuchet MS (Body)"/>
              <a:cs typeface="Arial" panose="020B0604020202020204" pitchFamily="34" charset="0"/>
            </a:endParaRPr>
          </a:p>
        </p:txBody>
      </p:sp>
    </p:spTree>
    <p:extLst>
      <p:ext uri="{BB962C8B-B14F-4D97-AF65-F5344CB8AC3E}">
        <p14:creationId xmlns:p14="http://schemas.microsoft.com/office/powerpoint/2010/main" val="694439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DAF32C-1777-406C-A32F-09E5D3A8F79E}"/>
              </a:ext>
            </a:extLst>
          </p:cNvPr>
          <p:cNvSpPr>
            <a:spLocks noGrp="1"/>
          </p:cNvSpPr>
          <p:nvPr>
            <p:ph type="title"/>
          </p:nvPr>
        </p:nvSpPr>
        <p:spPr>
          <a:xfrm>
            <a:off x="706363" y="2768600"/>
            <a:ext cx="8596668" cy="1320800"/>
          </a:xfrm>
        </p:spPr>
        <p:txBody>
          <a:bodyPr>
            <a:normAutofit/>
          </a:bodyPr>
          <a:lstStyle/>
          <a:p>
            <a:pPr algn="ctr"/>
            <a:r>
              <a:rPr lang="en-US" sz="6600" dirty="0"/>
              <a:t>Thank You</a:t>
            </a:r>
          </a:p>
        </p:txBody>
      </p:sp>
    </p:spTree>
    <p:extLst>
      <p:ext uri="{BB962C8B-B14F-4D97-AF65-F5344CB8AC3E}">
        <p14:creationId xmlns:p14="http://schemas.microsoft.com/office/powerpoint/2010/main" val="1195444018"/>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2894</TotalTime>
  <Words>1668</Words>
  <Application>Microsoft Office PowerPoint</Application>
  <PresentationFormat>Widescreen</PresentationFormat>
  <Paragraphs>87</Paragraphs>
  <Slides>14</Slides>
  <Notes>13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Yu Gothic UI Light</vt:lpstr>
      <vt:lpstr>Arial</vt:lpstr>
      <vt:lpstr>Bahnschrift Condensed</vt:lpstr>
      <vt:lpstr>Calibri</vt:lpstr>
      <vt:lpstr>Open Sans</vt:lpstr>
      <vt:lpstr>Symbol</vt:lpstr>
      <vt:lpstr>Times New Roman</vt:lpstr>
      <vt:lpstr>Trebuchet MS</vt:lpstr>
      <vt:lpstr>Trebuchet MS (Body)</vt:lpstr>
      <vt:lpstr>Wingdings 3</vt:lpstr>
      <vt:lpstr>WordVisi_MSFontService</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lpstr>Thank You</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Microsoft account</cp:lastModifiedBy>
  <cp:revision>1</cp:revision>
  <dcterms:created xsi:type="dcterms:W3CDTF">2021-07-28T05:44:40Z</dcterms:created>
  <dcterms:modified xsi:type="dcterms:W3CDTF">2023-02-10T17:18:43Z</dcterms:modified>
</cp:coreProperties>
</file>