
<file path=[Content_Types].xml><?xml version="1.0" encoding="utf-8"?>
<Types xmlns="http://schemas.openxmlformats.org/package/2006/content-types">
  <Default Extension="gif" ContentType="image/gif"/>
  <Default Extension="jpeg" ContentType="image/jpeg"/>
  <Default Extension="MOV" ContentType="video/quicktime"/>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88"/>
  </p:notesMasterIdLst>
  <p:sldIdLst>
    <p:sldId id="330" r:id="rId2"/>
    <p:sldId id="398" r:id="rId3"/>
    <p:sldId id="399" r:id="rId4"/>
    <p:sldId id="406" r:id="rId5"/>
    <p:sldId id="305" r:id="rId6"/>
    <p:sldId id="306" r:id="rId7"/>
    <p:sldId id="307" r:id="rId8"/>
    <p:sldId id="308" r:id="rId9"/>
    <p:sldId id="309" r:id="rId10"/>
    <p:sldId id="310" r:id="rId11"/>
    <p:sldId id="313" r:id="rId12"/>
    <p:sldId id="311" r:id="rId13"/>
    <p:sldId id="312" r:id="rId14"/>
    <p:sldId id="314" r:id="rId15"/>
    <p:sldId id="315" r:id="rId16"/>
    <p:sldId id="333" r:id="rId17"/>
    <p:sldId id="334" r:id="rId18"/>
    <p:sldId id="335" r:id="rId19"/>
    <p:sldId id="336" r:id="rId20"/>
    <p:sldId id="337" r:id="rId21"/>
    <p:sldId id="338" r:id="rId22"/>
    <p:sldId id="340" r:id="rId23"/>
    <p:sldId id="341" r:id="rId24"/>
    <p:sldId id="339" r:id="rId25"/>
    <p:sldId id="263" r:id="rId26"/>
    <p:sldId id="376" r:id="rId27"/>
    <p:sldId id="377" r:id="rId28"/>
    <p:sldId id="342" r:id="rId29"/>
    <p:sldId id="343" r:id="rId30"/>
    <p:sldId id="344" r:id="rId31"/>
    <p:sldId id="345" r:id="rId32"/>
    <p:sldId id="346" r:id="rId33"/>
    <p:sldId id="347" r:id="rId34"/>
    <p:sldId id="348" r:id="rId35"/>
    <p:sldId id="349" r:id="rId36"/>
    <p:sldId id="351" r:id="rId37"/>
    <p:sldId id="352" r:id="rId38"/>
    <p:sldId id="360" r:id="rId39"/>
    <p:sldId id="354" r:id="rId40"/>
    <p:sldId id="355" r:id="rId41"/>
    <p:sldId id="353" r:id="rId42"/>
    <p:sldId id="405" r:id="rId43"/>
    <p:sldId id="357" r:id="rId44"/>
    <p:sldId id="375" r:id="rId45"/>
    <p:sldId id="402" r:id="rId46"/>
    <p:sldId id="378" r:id="rId47"/>
    <p:sldId id="379" r:id="rId48"/>
    <p:sldId id="359" r:id="rId49"/>
    <p:sldId id="361" r:id="rId50"/>
    <p:sldId id="358" r:id="rId51"/>
    <p:sldId id="386" r:id="rId52"/>
    <p:sldId id="387" r:id="rId53"/>
    <p:sldId id="363" r:id="rId54"/>
    <p:sldId id="362" r:id="rId55"/>
    <p:sldId id="364" r:id="rId56"/>
    <p:sldId id="384" r:id="rId57"/>
    <p:sldId id="383" r:id="rId58"/>
    <p:sldId id="385" r:id="rId59"/>
    <p:sldId id="403" r:id="rId60"/>
    <p:sldId id="380" r:id="rId61"/>
    <p:sldId id="382" r:id="rId62"/>
    <p:sldId id="381" r:id="rId63"/>
    <p:sldId id="396" r:id="rId64"/>
    <p:sldId id="397" r:id="rId65"/>
    <p:sldId id="365" r:id="rId66"/>
    <p:sldId id="367" r:id="rId67"/>
    <p:sldId id="366" r:id="rId68"/>
    <p:sldId id="368" r:id="rId69"/>
    <p:sldId id="369" r:id="rId70"/>
    <p:sldId id="370" r:id="rId71"/>
    <p:sldId id="371" r:id="rId72"/>
    <p:sldId id="372" r:id="rId73"/>
    <p:sldId id="373" r:id="rId74"/>
    <p:sldId id="374" r:id="rId75"/>
    <p:sldId id="389" r:id="rId76"/>
    <p:sldId id="390" r:id="rId77"/>
    <p:sldId id="391" r:id="rId78"/>
    <p:sldId id="392" r:id="rId79"/>
    <p:sldId id="393" r:id="rId80"/>
    <p:sldId id="394" r:id="rId81"/>
    <p:sldId id="395" r:id="rId82"/>
    <p:sldId id="400" r:id="rId83"/>
    <p:sldId id="401" r:id="rId84"/>
    <p:sldId id="388" r:id="rId85"/>
    <p:sldId id="404" r:id="rId86"/>
    <p:sldId id="356" r:id="rId8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7E7E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188"/>
    <p:restoredTop sz="95238"/>
  </p:normalViewPr>
  <p:slideViewPr>
    <p:cSldViewPr snapToGrid="0" snapToObjects="1">
      <p:cViewPr>
        <p:scale>
          <a:sx n="60" d="100"/>
          <a:sy n="60" d="100"/>
        </p:scale>
        <p:origin x="688" y="8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presProps" Target="presProp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viewProps" Target="viewProps.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notesMaster" Target="notesMasters/notesMaster1.xml"/><Relationship Id="rId9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tableStyles" Target="tableStyles.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FD41D74-2313-4ED4-88D5-6623736C7CBE}" type="doc">
      <dgm:prSet loTypeId="urn:microsoft.com/office/officeart/2016/7/layout/RepeatingBendingProcessNew" loCatId="process" qsTypeId="urn:microsoft.com/office/officeart/2005/8/quickstyle/simple1" qsCatId="simple" csTypeId="urn:microsoft.com/office/officeart/2005/8/colors/accent0_3" csCatId="mainScheme"/>
      <dgm:spPr/>
      <dgm:t>
        <a:bodyPr/>
        <a:lstStyle/>
        <a:p>
          <a:endParaRPr lang="en-US"/>
        </a:p>
      </dgm:t>
    </dgm:pt>
    <dgm:pt modelId="{216FAA75-ECE1-4238-BFF7-815A249C4EFC}">
      <dgm:prSet/>
      <dgm:spPr/>
      <dgm:t>
        <a:bodyPr/>
        <a:lstStyle/>
        <a:p>
          <a:r>
            <a:rPr lang="en-US"/>
            <a:t>Research consist of 3 steps:</a:t>
          </a:r>
        </a:p>
      </dgm:t>
    </dgm:pt>
    <dgm:pt modelId="{A988938C-FA93-4502-8324-3CE63EBF1791}" type="parTrans" cxnId="{A91E6808-9794-4EAA-B697-D3560046ADBE}">
      <dgm:prSet/>
      <dgm:spPr/>
      <dgm:t>
        <a:bodyPr/>
        <a:lstStyle/>
        <a:p>
          <a:endParaRPr lang="en-US"/>
        </a:p>
      </dgm:t>
    </dgm:pt>
    <dgm:pt modelId="{2C162CDE-76FE-4D6F-82AB-CEC9F02A775B}" type="sibTrans" cxnId="{A91E6808-9794-4EAA-B697-D3560046ADBE}">
      <dgm:prSet/>
      <dgm:spPr/>
      <dgm:t>
        <a:bodyPr/>
        <a:lstStyle/>
        <a:p>
          <a:endParaRPr lang="en-US"/>
        </a:p>
      </dgm:t>
    </dgm:pt>
    <dgm:pt modelId="{60D21378-7798-4E46-95A6-80E3849F3A68}">
      <dgm:prSet/>
      <dgm:spPr/>
      <dgm:t>
        <a:bodyPr/>
        <a:lstStyle/>
        <a:p>
          <a:r>
            <a:rPr lang="en-US"/>
            <a:t>Problem</a:t>
          </a:r>
        </a:p>
      </dgm:t>
    </dgm:pt>
    <dgm:pt modelId="{C9410D6C-EE18-4708-BB4F-8873BB2F80F7}" type="parTrans" cxnId="{0899769C-C1DB-4C52-BE26-74A3029F1C7D}">
      <dgm:prSet/>
      <dgm:spPr/>
      <dgm:t>
        <a:bodyPr/>
        <a:lstStyle/>
        <a:p>
          <a:endParaRPr lang="en-US"/>
        </a:p>
      </dgm:t>
    </dgm:pt>
    <dgm:pt modelId="{5D452DC8-B49C-4DE3-85BF-73A18EF76563}" type="sibTrans" cxnId="{0899769C-C1DB-4C52-BE26-74A3029F1C7D}">
      <dgm:prSet/>
      <dgm:spPr/>
      <dgm:t>
        <a:bodyPr/>
        <a:lstStyle/>
        <a:p>
          <a:endParaRPr lang="en-US"/>
        </a:p>
      </dgm:t>
    </dgm:pt>
    <dgm:pt modelId="{11A1C928-DDF6-42FB-84F4-B344054CB7C0}">
      <dgm:prSet/>
      <dgm:spPr/>
      <dgm:t>
        <a:bodyPr/>
        <a:lstStyle/>
        <a:p>
          <a:r>
            <a:rPr lang="en-US"/>
            <a:t>Method</a:t>
          </a:r>
        </a:p>
      </dgm:t>
    </dgm:pt>
    <dgm:pt modelId="{CEBA09F3-946E-47C5-9C76-8AA659BE307B}" type="parTrans" cxnId="{D679D82F-724F-495D-9474-D6E80ABEC52C}">
      <dgm:prSet/>
      <dgm:spPr/>
      <dgm:t>
        <a:bodyPr/>
        <a:lstStyle/>
        <a:p>
          <a:endParaRPr lang="en-US"/>
        </a:p>
      </dgm:t>
    </dgm:pt>
    <dgm:pt modelId="{C0A6DF1E-B8AF-4D51-9BF2-C5DC1A39D6DE}" type="sibTrans" cxnId="{D679D82F-724F-495D-9474-D6E80ABEC52C}">
      <dgm:prSet/>
      <dgm:spPr/>
      <dgm:t>
        <a:bodyPr/>
        <a:lstStyle/>
        <a:p>
          <a:endParaRPr lang="en-US"/>
        </a:p>
      </dgm:t>
    </dgm:pt>
    <dgm:pt modelId="{ADDEA9F3-73B0-4CB9-8161-250143E778E7}">
      <dgm:prSet/>
      <dgm:spPr/>
      <dgm:t>
        <a:bodyPr/>
        <a:lstStyle/>
        <a:p>
          <a:r>
            <a:rPr lang="en-US"/>
            <a:t>Results </a:t>
          </a:r>
        </a:p>
      </dgm:t>
    </dgm:pt>
    <dgm:pt modelId="{D82C5E24-4FC2-4D37-92BA-C693F9AE2F48}" type="parTrans" cxnId="{DB0C2168-87BB-4BE0-87F1-E679457B3587}">
      <dgm:prSet/>
      <dgm:spPr/>
      <dgm:t>
        <a:bodyPr/>
        <a:lstStyle/>
        <a:p>
          <a:endParaRPr lang="en-US"/>
        </a:p>
      </dgm:t>
    </dgm:pt>
    <dgm:pt modelId="{9893EECF-7FF6-4470-9361-684CE049B30D}" type="sibTrans" cxnId="{DB0C2168-87BB-4BE0-87F1-E679457B3587}">
      <dgm:prSet/>
      <dgm:spPr/>
      <dgm:t>
        <a:bodyPr/>
        <a:lstStyle/>
        <a:p>
          <a:endParaRPr lang="en-US"/>
        </a:p>
      </dgm:t>
    </dgm:pt>
    <dgm:pt modelId="{A553E06D-F87D-46A0-BEC1-856E10A911AB}">
      <dgm:prSet/>
      <dgm:spPr/>
      <dgm:t>
        <a:bodyPr/>
        <a:lstStyle/>
        <a:p>
          <a:r>
            <a:rPr lang="en-US"/>
            <a:t>What are the properties of the product?</a:t>
          </a:r>
        </a:p>
      </dgm:t>
    </dgm:pt>
    <dgm:pt modelId="{FE478AD9-FC0C-4414-BC69-800DAFD97523}" type="parTrans" cxnId="{328E0149-AE2F-42FD-B99C-3939E51D880E}">
      <dgm:prSet/>
      <dgm:spPr/>
      <dgm:t>
        <a:bodyPr/>
        <a:lstStyle/>
        <a:p>
          <a:endParaRPr lang="en-US"/>
        </a:p>
      </dgm:t>
    </dgm:pt>
    <dgm:pt modelId="{0510AC0F-66CA-4F5C-8326-390ADD9F17FC}" type="sibTrans" cxnId="{328E0149-AE2F-42FD-B99C-3939E51D880E}">
      <dgm:prSet/>
      <dgm:spPr/>
      <dgm:t>
        <a:bodyPr/>
        <a:lstStyle/>
        <a:p>
          <a:endParaRPr lang="en-US"/>
        </a:p>
      </dgm:t>
    </dgm:pt>
    <dgm:pt modelId="{27496C12-98B2-4941-9691-6135F773A1A7}">
      <dgm:prSet/>
      <dgm:spPr/>
      <dgm:t>
        <a:bodyPr/>
        <a:lstStyle/>
        <a:p>
          <a:r>
            <a:rPr lang="en-US"/>
            <a:t>What design problem is being solved?</a:t>
          </a:r>
        </a:p>
      </dgm:t>
    </dgm:pt>
    <dgm:pt modelId="{564BEC17-571A-43B5-AE02-2193BB533071}" type="parTrans" cxnId="{6088DFC8-F5FD-418C-83F0-21503E07F86F}">
      <dgm:prSet/>
      <dgm:spPr/>
      <dgm:t>
        <a:bodyPr/>
        <a:lstStyle/>
        <a:p>
          <a:endParaRPr lang="en-US"/>
        </a:p>
      </dgm:t>
    </dgm:pt>
    <dgm:pt modelId="{FD6C7B35-58A6-4E0E-9DE8-4BED8E226F52}" type="sibTrans" cxnId="{6088DFC8-F5FD-418C-83F0-21503E07F86F}">
      <dgm:prSet/>
      <dgm:spPr/>
      <dgm:t>
        <a:bodyPr/>
        <a:lstStyle/>
        <a:p>
          <a:endParaRPr lang="en-US"/>
        </a:p>
      </dgm:t>
    </dgm:pt>
    <dgm:pt modelId="{66F2E750-12C5-4E96-B353-3E1A7B78376F}">
      <dgm:prSet/>
      <dgm:spPr/>
      <dgm:t>
        <a:bodyPr/>
        <a:lstStyle/>
        <a:p>
          <a:r>
            <a:rPr lang="en-US"/>
            <a:t>Will it complete the circular system?</a:t>
          </a:r>
        </a:p>
      </dgm:t>
    </dgm:pt>
    <dgm:pt modelId="{DFFFAA87-2B64-49DF-8BD1-94DB39304363}" type="parTrans" cxnId="{2B943BEF-6672-4ACD-AB29-D847C3D67DD8}">
      <dgm:prSet/>
      <dgm:spPr/>
      <dgm:t>
        <a:bodyPr/>
        <a:lstStyle/>
        <a:p>
          <a:endParaRPr lang="en-US"/>
        </a:p>
      </dgm:t>
    </dgm:pt>
    <dgm:pt modelId="{5AAF60F9-524F-4B6E-96BB-7E031E0720BD}" type="sibTrans" cxnId="{2B943BEF-6672-4ACD-AB29-D847C3D67DD8}">
      <dgm:prSet/>
      <dgm:spPr/>
      <dgm:t>
        <a:bodyPr/>
        <a:lstStyle/>
        <a:p>
          <a:endParaRPr lang="en-US"/>
        </a:p>
      </dgm:t>
    </dgm:pt>
    <dgm:pt modelId="{5476B9FC-B8A3-4E2E-AEFE-43876AA36F92}">
      <dgm:prSet/>
      <dgm:spPr/>
      <dgm:t>
        <a:bodyPr/>
        <a:lstStyle/>
        <a:p>
          <a:r>
            <a:rPr lang="en-US"/>
            <a:t>Does it add to any other waste stream?</a:t>
          </a:r>
        </a:p>
      </dgm:t>
    </dgm:pt>
    <dgm:pt modelId="{1081A0C7-D625-4791-91D6-06390A36C54F}" type="parTrans" cxnId="{6981475D-18ED-437D-A6FF-DC5CC19769FC}">
      <dgm:prSet/>
      <dgm:spPr/>
      <dgm:t>
        <a:bodyPr/>
        <a:lstStyle/>
        <a:p>
          <a:endParaRPr lang="en-US"/>
        </a:p>
      </dgm:t>
    </dgm:pt>
    <dgm:pt modelId="{4B169551-FA9A-4F10-9629-ECEEC1924AC0}" type="sibTrans" cxnId="{6981475D-18ED-437D-A6FF-DC5CC19769FC}">
      <dgm:prSet/>
      <dgm:spPr/>
      <dgm:t>
        <a:bodyPr/>
        <a:lstStyle/>
        <a:p>
          <a:endParaRPr lang="en-US"/>
        </a:p>
      </dgm:t>
    </dgm:pt>
    <dgm:pt modelId="{0867B548-8903-0C4C-A981-44F6AFCC025C}" type="pres">
      <dgm:prSet presAssocID="{7FD41D74-2313-4ED4-88D5-6623736C7CBE}" presName="Name0" presStyleCnt="0">
        <dgm:presLayoutVars>
          <dgm:dir/>
          <dgm:resizeHandles val="exact"/>
        </dgm:presLayoutVars>
      </dgm:prSet>
      <dgm:spPr/>
    </dgm:pt>
    <dgm:pt modelId="{C0C2308F-B005-FC4A-9E28-B4ACBBB6B363}" type="pres">
      <dgm:prSet presAssocID="{216FAA75-ECE1-4238-BFF7-815A249C4EFC}" presName="node" presStyleLbl="node1" presStyleIdx="0" presStyleCnt="5">
        <dgm:presLayoutVars>
          <dgm:bulletEnabled val="1"/>
        </dgm:presLayoutVars>
      </dgm:prSet>
      <dgm:spPr/>
    </dgm:pt>
    <dgm:pt modelId="{079B7ED0-9C03-B841-9A3E-32C03B766E9F}" type="pres">
      <dgm:prSet presAssocID="{2C162CDE-76FE-4D6F-82AB-CEC9F02A775B}" presName="sibTrans" presStyleLbl="sibTrans1D1" presStyleIdx="0" presStyleCnt="4"/>
      <dgm:spPr/>
    </dgm:pt>
    <dgm:pt modelId="{FCA4463D-AF79-C04F-AE51-0014306F1DFB}" type="pres">
      <dgm:prSet presAssocID="{2C162CDE-76FE-4D6F-82AB-CEC9F02A775B}" presName="connectorText" presStyleLbl="sibTrans1D1" presStyleIdx="0" presStyleCnt="4"/>
      <dgm:spPr/>
    </dgm:pt>
    <dgm:pt modelId="{BB1E802B-2061-C949-8C5D-4B83CBAEF6F1}" type="pres">
      <dgm:prSet presAssocID="{A553E06D-F87D-46A0-BEC1-856E10A911AB}" presName="node" presStyleLbl="node1" presStyleIdx="1" presStyleCnt="5">
        <dgm:presLayoutVars>
          <dgm:bulletEnabled val="1"/>
        </dgm:presLayoutVars>
      </dgm:prSet>
      <dgm:spPr/>
    </dgm:pt>
    <dgm:pt modelId="{65F57A72-85A6-DD4E-917F-20758E62CCDB}" type="pres">
      <dgm:prSet presAssocID="{0510AC0F-66CA-4F5C-8326-390ADD9F17FC}" presName="sibTrans" presStyleLbl="sibTrans1D1" presStyleIdx="1" presStyleCnt="4"/>
      <dgm:spPr/>
    </dgm:pt>
    <dgm:pt modelId="{A6DF3BE6-5266-584E-8D32-CA2F1458AE9C}" type="pres">
      <dgm:prSet presAssocID="{0510AC0F-66CA-4F5C-8326-390ADD9F17FC}" presName="connectorText" presStyleLbl="sibTrans1D1" presStyleIdx="1" presStyleCnt="4"/>
      <dgm:spPr/>
    </dgm:pt>
    <dgm:pt modelId="{B26F5E76-1DFA-7643-921B-9A63E24F2198}" type="pres">
      <dgm:prSet presAssocID="{27496C12-98B2-4941-9691-6135F773A1A7}" presName="node" presStyleLbl="node1" presStyleIdx="2" presStyleCnt="5">
        <dgm:presLayoutVars>
          <dgm:bulletEnabled val="1"/>
        </dgm:presLayoutVars>
      </dgm:prSet>
      <dgm:spPr/>
    </dgm:pt>
    <dgm:pt modelId="{11D1DE98-30B1-BB45-8003-6EF5F6E9477A}" type="pres">
      <dgm:prSet presAssocID="{FD6C7B35-58A6-4E0E-9DE8-4BED8E226F52}" presName="sibTrans" presStyleLbl="sibTrans1D1" presStyleIdx="2" presStyleCnt="4"/>
      <dgm:spPr/>
    </dgm:pt>
    <dgm:pt modelId="{11DB6AFD-3D9D-3A47-9213-61070C9889B2}" type="pres">
      <dgm:prSet presAssocID="{FD6C7B35-58A6-4E0E-9DE8-4BED8E226F52}" presName="connectorText" presStyleLbl="sibTrans1D1" presStyleIdx="2" presStyleCnt="4"/>
      <dgm:spPr/>
    </dgm:pt>
    <dgm:pt modelId="{DB60FAE0-592E-6B47-B601-C94AFAB03C7D}" type="pres">
      <dgm:prSet presAssocID="{66F2E750-12C5-4E96-B353-3E1A7B78376F}" presName="node" presStyleLbl="node1" presStyleIdx="3" presStyleCnt="5">
        <dgm:presLayoutVars>
          <dgm:bulletEnabled val="1"/>
        </dgm:presLayoutVars>
      </dgm:prSet>
      <dgm:spPr/>
    </dgm:pt>
    <dgm:pt modelId="{E64DAEC0-4D2D-864E-9EEA-E717ADA6DCD4}" type="pres">
      <dgm:prSet presAssocID="{5AAF60F9-524F-4B6E-96BB-7E031E0720BD}" presName="sibTrans" presStyleLbl="sibTrans1D1" presStyleIdx="3" presStyleCnt="4"/>
      <dgm:spPr/>
    </dgm:pt>
    <dgm:pt modelId="{A77102E0-EF16-3C41-B66C-4B24E9B4B6D6}" type="pres">
      <dgm:prSet presAssocID="{5AAF60F9-524F-4B6E-96BB-7E031E0720BD}" presName="connectorText" presStyleLbl="sibTrans1D1" presStyleIdx="3" presStyleCnt="4"/>
      <dgm:spPr/>
    </dgm:pt>
    <dgm:pt modelId="{86CB6738-4712-5F49-8308-96E7B9FCE138}" type="pres">
      <dgm:prSet presAssocID="{5476B9FC-B8A3-4E2E-AEFE-43876AA36F92}" presName="node" presStyleLbl="node1" presStyleIdx="4" presStyleCnt="5">
        <dgm:presLayoutVars>
          <dgm:bulletEnabled val="1"/>
        </dgm:presLayoutVars>
      </dgm:prSet>
      <dgm:spPr/>
    </dgm:pt>
  </dgm:ptLst>
  <dgm:cxnLst>
    <dgm:cxn modelId="{A91E6808-9794-4EAA-B697-D3560046ADBE}" srcId="{7FD41D74-2313-4ED4-88D5-6623736C7CBE}" destId="{216FAA75-ECE1-4238-BFF7-815A249C4EFC}" srcOrd="0" destOrd="0" parTransId="{A988938C-FA93-4502-8324-3CE63EBF1791}" sibTransId="{2C162CDE-76FE-4D6F-82AB-CEC9F02A775B}"/>
    <dgm:cxn modelId="{43E53621-71FB-6949-BF5F-001B7FF822B2}" type="presOf" srcId="{60D21378-7798-4E46-95A6-80E3849F3A68}" destId="{C0C2308F-B005-FC4A-9E28-B4ACBBB6B363}" srcOrd="0" destOrd="1" presId="urn:microsoft.com/office/officeart/2016/7/layout/RepeatingBendingProcessNew"/>
    <dgm:cxn modelId="{2444EF27-2634-D949-8E51-908C8B707264}" type="presOf" srcId="{11A1C928-DDF6-42FB-84F4-B344054CB7C0}" destId="{C0C2308F-B005-FC4A-9E28-B4ACBBB6B363}" srcOrd="0" destOrd="2" presId="urn:microsoft.com/office/officeart/2016/7/layout/RepeatingBendingProcessNew"/>
    <dgm:cxn modelId="{D679D82F-724F-495D-9474-D6E80ABEC52C}" srcId="{216FAA75-ECE1-4238-BFF7-815A249C4EFC}" destId="{11A1C928-DDF6-42FB-84F4-B344054CB7C0}" srcOrd="1" destOrd="0" parTransId="{CEBA09F3-946E-47C5-9C76-8AA659BE307B}" sibTransId="{C0A6DF1E-B8AF-4D51-9BF2-C5DC1A39D6DE}"/>
    <dgm:cxn modelId="{B9FB253C-4A62-EC47-B17C-B97B70B3A307}" type="presOf" srcId="{5AAF60F9-524F-4B6E-96BB-7E031E0720BD}" destId="{A77102E0-EF16-3C41-B66C-4B24E9B4B6D6}" srcOrd="1" destOrd="0" presId="urn:microsoft.com/office/officeart/2016/7/layout/RepeatingBendingProcessNew"/>
    <dgm:cxn modelId="{3C66A143-8378-144A-B448-E461FA329035}" type="presOf" srcId="{A553E06D-F87D-46A0-BEC1-856E10A911AB}" destId="{BB1E802B-2061-C949-8C5D-4B83CBAEF6F1}" srcOrd="0" destOrd="0" presId="urn:microsoft.com/office/officeart/2016/7/layout/RepeatingBendingProcessNew"/>
    <dgm:cxn modelId="{328E0149-AE2F-42FD-B99C-3939E51D880E}" srcId="{7FD41D74-2313-4ED4-88D5-6623736C7CBE}" destId="{A553E06D-F87D-46A0-BEC1-856E10A911AB}" srcOrd="1" destOrd="0" parTransId="{FE478AD9-FC0C-4414-BC69-800DAFD97523}" sibTransId="{0510AC0F-66CA-4F5C-8326-390ADD9F17FC}"/>
    <dgm:cxn modelId="{68C01654-4F02-6849-8799-454985AEF527}" type="presOf" srcId="{FD6C7B35-58A6-4E0E-9DE8-4BED8E226F52}" destId="{11DB6AFD-3D9D-3A47-9213-61070C9889B2}" srcOrd="1" destOrd="0" presId="urn:microsoft.com/office/officeart/2016/7/layout/RepeatingBendingProcessNew"/>
    <dgm:cxn modelId="{1053CF58-B4EB-8C40-8AFF-40073794FA22}" type="presOf" srcId="{0510AC0F-66CA-4F5C-8326-390ADD9F17FC}" destId="{65F57A72-85A6-DD4E-917F-20758E62CCDB}" srcOrd="0" destOrd="0" presId="urn:microsoft.com/office/officeart/2016/7/layout/RepeatingBendingProcessNew"/>
    <dgm:cxn modelId="{6981475D-18ED-437D-A6FF-DC5CC19769FC}" srcId="{7FD41D74-2313-4ED4-88D5-6623736C7CBE}" destId="{5476B9FC-B8A3-4E2E-AEFE-43876AA36F92}" srcOrd="4" destOrd="0" parTransId="{1081A0C7-D625-4791-91D6-06390A36C54F}" sibTransId="{4B169551-FA9A-4F10-9629-ECEEC1924AC0}"/>
    <dgm:cxn modelId="{DB0C2168-87BB-4BE0-87F1-E679457B3587}" srcId="{216FAA75-ECE1-4238-BFF7-815A249C4EFC}" destId="{ADDEA9F3-73B0-4CB9-8161-250143E778E7}" srcOrd="2" destOrd="0" parTransId="{D82C5E24-4FC2-4D37-92BA-C693F9AE2F48}" sibTransId="{9893EECF-7FF6-4470-9361-684CE049B30D}"/>
    <dgm:cxn modelId="{D99F6472-4A59-0C43-A450-A6F92C9BD416}" type="presOf" srcId="{2C162CDE-76FE-4D6F-82AB-CEC9F02A775B}" destId="{FCA4463D-AF79-C04F-AE51-0014306F1DFB}" srcOrd="1" destOrd="0" presId="urn:microsoft.com/office/officeart/2016/7/layout/RepeatingBendingProcessNew"/>
    <dgm:cxn modelId="{0899769C-C1DB-4C52-BE26-74A3029F1C7D}" srcId="{216FAA75-ECE1-4238-BFF7-815A249C4EFC}" destId="{60D21378-7798-4E46-95A6-80E3849F3A68}" srcOrd="0" destOrd="0" parTransId="{C9410D6C-EE18-4708-BB4F-8873BB2F80F7}" sibTransId="{5D452DC8-B49C-4DE3-85BF-73A18EF76563}"/>
    <dgm:cxn modelId="{020AC5A2-87E7-4348-B345-E07041593C0F}" type="presOf" srcId="{27496C12-98B2-4941-9691-6135F773A1A7}" destId="{B26F5E76-1DFA-7643-921B-9A63E24F2198}" srcOrd="0" destOrd="0" presId="urn:microsoft.com/office/officeart/2016/7/layout/RepeatingBendingProcessNew"/>
    <dgm:cxn modelId="{1BB993A4-6657-8249-B72F-BAA366CBFB8C}" type="presOf" srcId="{66F2E750-12C5-4E96-B353-3E1A7B78376F}" destId="{DB60FAE0-592E-6B47-B601-C94AFAB03C7D}" srcOrd="0" destOrd="0" presId="urn:microsoft.com/office/officeart/2016/7/layout/RepeatingBendingProcessNew"/>
    <dgm:cxn modelId="{074DBAA4-FB6E-7846-9ECD-9718B23ADAD9}" type="presOf" srcId="{5476B9FC-B8A3-4E2E-AEFE-43876AA36F92}" destId="{86CB6738-4712-5F49-8308-96E7B9FCE138}" srcOrd="0" destOrd="0" presId="urn:microsoft.com/office/officeart/2016/7/layout/RepeatingBendingProcessNew"/>
    <dgm:cxn modelId="{BD3D94AD-7363-9847-9071-7FF4CCCA3228}" type="presOf" srcId="{ADDEA9F3-73B0-4CB9-8161-250143E778E7}" destId="{C0C2308F-B005-FC4A-9E28-B4ACBBB6B363}" srcOrd="0" destOrd="3" presId="urn:microsoft.com/office/officeart/2016/7/layout/RepeatingBendingProcessNew"/>
    <dgm:cxn modelId="{A979FCAE-D5CA-D546-8627-26D6A0FD9FB2}" type="presOf" srcId="{0510AC0F-66CA-4F5C-8326-390ADD9F17FC}" destId="{A6DF3BE6-5266-584E-8D32-CA2F1458AE9C}" srcOrd="1" destOrd="0" presId="urn:microsoft.com/office/officeart/2016/7/layout/RepeatingBendingProcessNew"/>
    <dgm:cxn modelId="{52EF4FAF-89F4-A44B-8ADB-E0CC46DCD8FF}" type="presOf" srcId="{2C162CDE-76FE-4D6F-82AB-CEC9F02A775B}" destId="{079B7ED0-9C03-B841-9A3E-32C03B766E9F}" srcOrd="0" destOrd="0" presId="urn:microsoft.com/office/officeart/2016/7/layout/RepeatingBendingProcessNew"/>
    <dgm:cxn modelId="{6088DFC8-F5FD-418C-83F0-21503E07F86F}" srcId="{7FD41D74-2313-4ED4-88D5-6623736C7CBE}" destId="{27496C12-98B2-4941-9691-6135F773A1A7}" srcOrd="2" destOrd="0" parTransId="{564BEC17-571A-43B5-AE02-2193BB533071}" sibTransId="{FD6C7B35-58A6-4E0E-9DE8-4BED8E226F52}"/>
    <dgm:cxn modelId="{626710CB-9B7A-D944-9210-49DE5B52B2BE}" type="presOf" srcId="{FD6C7B35-58A6-4E0E-9DE8-4BED8E226F52}" destId="{11D1DE98-30B1-BB45-8003-6EF5F6E9477A}" srcOrd="0" destOrd="0" presId="urn:microsoft.com/office/officeart/2016/7/layout/RepeatingBendingProcessNew"/>
    <dgm:cxn modelId="{7217CECD-531D-BE41-A776-249052115876}" type="presOf" srcId="{7FD41D74-2313-4ED4-88D5-6623736C7CBE}" destId="{0867B548-8903-0C4C-A981-44F6AFCC025C}" srcOrd="0" destOrd="0" presId="urn:microsoft.com/office/officeart/2016/7/layout/RepeatingBendingProcessNew"/>
    <dgm:cxn modelId="{35C38CE1-C919-B747-A862-B561C114A99B}" type="presOf" srcId="{5AAF60F9-524F-4B6E-96BB-7E031E0720BD}" destId="{E64DAEC0-4D2D-864E-9EEA-E717ADA6DCD4}" srcOrd="0" destOrd="0" presId="urn:microsoft.com/office/officeart/2016/7/layout/RepeatingBendingProcessNew"/>
    <dgm:cxn modelId="{2B943BEF-6672-4ACD-AB29-D847C3D67DD8}" srcId="{7FD41D74-2313-4ED4-88D5-6623736C7CBE}" destId="{66F2E750-12C5-4E96-B353-3E1A7B78376F}" srcOrd="3" destOrd="0" parTransId="{DFFFAA87-2B64-49DF-8BD1-94DB39304363}" sibTransId="{5AAF60F9-524F-4B6E-96BB-7E031E0720BD}"/>
    <dgm:cxn modelId="{1F1E1EF4-5855-FC43-AC44-4A6D77122EA1}" type="presOf" srcId="{216FAA75-ECE1-4238-BFF7-815A249C4EFC}" destId="{C0C2308F-B005-FC4A-9E28-B4ACBBB6B363}" srcOrd="0" destOrd="0" presId="urn:microsoft.com/office/officeart/2016/7/layout/RepeatingBendingProcessNew"/>
    <dgm:cxn modelId="{391E45EE-DFF8-A341-9D99-F3372BC14E5A}" type="presParOf" srcId="{0867B548-8903-0C4C-A981-44F6AFCC025C}" destId="{C0C2308F-B005-FC4A-9E28-B4ACBBB6B363}" srcOrd="0" destOrd="0" presId="urn:microsoft.com/office/officeart/2016/7/layout/RepeatingBendingProcessNew"/>
    <dgm:cxn modelId="{97DEE7D1-0331-B440-81FF-B3C10A7DFC40}" type="presParOf" srcId="{0867B548-8903-0C4C-A981-44F6AFCC025C}" destId="{079B7ED0-9C03-B841-9A3E-32C03B766E9F}" srcOrd="1" destOrd="0" presId="urn:microsoft.com/office/officeart/2016/7/layout/RepeatingBendingProcessNew"/>
    <dgm:cxn modelId="{D37D3936-E7EA-4C44-B7B5-02A204BD4913}" type="presParOf" srcId="{079B7ED0-9C03-B841-9A3E-32C03B766E9F}" destId="{FCA4463D-AF79-C04F-AE51-0014306F1DFB}" srcOrd="0" destOrd="0" presId="urn:microsoft.com/office/officeart/2016/7/layout/RepeatingBendingProcessNew"/>
    <dgm:cxn modelId="{325D5BB7-2315-604C-8F64-D0AA6EA8F803}" type="presParOf" srcId="{0867B548-8903-0C4C-A981-44F6AFCC025C}" destId="{BB1E802B-2061-C949-8C5D-4B83CBAEF6F1}" srcOrd="2" destOrd="0" presId="urn:microsoft.com/office/officeart/2016/7/layout/RepeatingBendingProcessNew"/>
    <dgm:cxn modelId="{490FA7E6-E03D-B34F-8ED1-E6B234ED5110}" type="presParOf" srcId="{0867B548-8903-0C4C-A981-44F6AFCC025C}" destId="{65F57A72-85A6-DD4E-917F-20758E62CCDB}" srcOrd="3" destOrd="0" presId="urn:microsoft.com/office/officeart/2016/7/layout/RepeatingBendingProcessNew"/>
    <dgm:cxn modelId="{447344B3-9954-824B-8B34-0A510FFCBE2F}" type="presParOf" srcId="{65F57A72-85A6-DD4E-917F-20758E62CCDB}" destId="{A6DF3BE6-5266-584E-8D32-CA2F1458AE9C}" srcOrd="0" destOrd="0" presId="urn:microsoft.com/office/officeart/2016/7/layout/RepeatingBendingProcessNew"/>
    <dgm:cxn modelId="{8FB675A0-2D24-F14B-B4B3-7B76B038A5D1}" type="presParOf" srcId="{0867B548-8903-0C4C-A981-44F6AFCC025C}" destId="{B26F5E76-1DFA-7643-921B-9A63E24F2198}" srcOrd="4" destOrd="0" presId="urn:microsoft.com/office/officeart/2016/7/layout/RepeatingBendingProcessNew"/>
    <dgm:cxn modelId="{66F12D5B-D757-FB4C-9410-52653F8F56A5}" type="presParOf" srcId="{0867B548-8903-0C4C-A981-44F6AFCC025C}" destId="{11D1DE98-30B1-BB45-8003-6EF5F6E9477A}" srcOrd="5" destOrd="0" presId="urn:microsoft.com/office/officeart/2016/7/layout/RepeatingBendingProcessNew"/>
    <dgm:cxn modelId="{74726117-9FD9-5E4C-8FCE-621432875ACA}" type="presParOf" srcId="{11D1DE98-30B1-BB45-8003-6EF5F6E9477A}" destId="{11DB6AFD-3D9D-3A47-9213-61070C9889B2}" srcOrd="0" destOrd="0" presId="urn:microsoft.com/office/officeart/2016/7/layout/RepeatingBendingProcessNew"/>
    <dgm:cxn modelId="{F33BE876-7C60-854E-98B9-FF2E6D19A228}" type="presParOf" srcId="{0867B548-8903-0C4C-A981-44F6AFCC025C}" destId="{DB60FAE0-592E-6B47-B601-C94AFAB03C7D}" srcOrd="6" destOrd="0" presId="urn:microsoft.com/office/officeart/2016/7/layout/RepeatingBendingProcessNew"/>
    <dgm:cxn modelId="{7911762F-235C-5141-A99A-1F74BB2D2B22}" type="presParOf" srcId="{0867B548-8903-0C4C-A981-44F6AFCC025C}" destId="{E64DAEC0-4D2D-864E-9EEA-E717ADA6DCD4}" srcOrd="7" destOrd="0" presId="urn:microsoft.com/office/officeart/2016/7/layout/RepeatingBendingProcessNew"/>
    <dgm:cxn modelId="{E34BEC4B-38E8-F34C-A0E6-751BB9D3D532}" type="presParOf" srcId="{E64DAEC0-4D2D-864E-9EEA-E717ADA6DCD4}" destId="{A77102E0-EF16-3C41-B66C-4B24E9B4B6D6}" srcOrd="0" destOrd="0" presId="urn:microsoft.com/office/officeart/2016/7/layout/RepeatingBendingProcessNew"/>
    <dgm:cxn modelId="{121D32D3-3EE7-1D47-8EDA-184ABCC3179F}" type="presParOf" srcId="{0867B548-8903-0C4C-A981-44F6AFCC025C}" destId="{86CB6738-4712-5F49-8308-96E7B9FCE138}"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9B7ED0-9C03-B841-9A3E-32C03B766E9F}">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C0C2308F-B005-FC4A-9E28-B4ACBBB6B363}">
      <dsp:nvSpPr>
        <dsp:cNvPr id="0" name=""/>
        <dsp:cNvSpPr/>
      </dsp:nvSpPr>
      <dsp:spPr>
        <a:xfrm>
          <a:off x="8061" y="5979"/>
          <a:ext cx="3034531" cy="1820718"/>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t" anchorCtr="0">
          <a:noAutofit/>
        </a:bodyPr>
        <a:lstStyle/>
        <a:p>
          <a:pPr marL="0" lvl="0" indent="0" algn="l" defTabSz="933450">
            <a:lnSpc>
              <a:spcPct val="90000"/>
            </a:lnSpc>
            <a:spcBef>
              <a:spcPct val="0"/>
            </a:spcBef>
            <a:spcAft>
              <a:spcPct val="35000"/>
            </a:spcAft>
            <a:buNone/>
          </a:pPr>
          <a:r>
            <a:rPr lang="en-US" sz="2100" kern="1200"/>
            <a:t>Research consist of 3 steps:</a:t>
          </a:r>
        </a:p>
        <a:p>
          <a:pPr marL="171450" lvl="1" indent="-171450" algn="l" defTabSz="711200">
            <a:lnSpc>
              <a:spcPct val="90000"/>
            </a:lnSpc>
            <a:spcBef>
              <a:spcPct val="0"/>
            </a:spcBef>
            <a:spcAft>
              <a:spcPct val="15000"/>
            </a:spcAft>
            <a:buChar char="•"/>
          </a:pPr>
          <a:r>
            <a:rPr lang="en-US" sz="1600" kern="1200"/>
            <a:t>Problem</a:t>
          </a:r>
        </a:p>
        <a:p>
          <a:pPr marL="171450" lvl="1" indent="-171450" algn="l" defTabSz="711200">
            <a:lnSpc>
              <a:spcPct val="90000"/>
            </a:lnSpc>
            <a:spcBef>
              <a:spcPct val="0"/>
            </a:spcBef>
            <a:spcAft>
              <a:spcPct val="15000"/>
            </a:spcAft>
            <a:buChar char="•"/>
          </a:pPr>
          <a:r>
            <a:rPr lang="en-US" sz="1600" kern="1200"/>
            <a:t>Method</a:t>
          </a:r>
        </a:p>
        <a:p>
          <a:pPr marL="171450" lvl="1" indent="-171450" algn="l" defTabSz="711200">
            <a:lnSpc>
              <a:spcPct val="90000"/>
            </a:lnSpc>
            <a:spcBef>
              <a:spcPct val="0"/>
            </a:spcBef>
            <a:spcAft>
              <a:spcPct val="15000"/>
            </a:spcAft>
            <a:buChar char="•"/>
          </a:pPr>
          <a:r>
            <a:rPr lang="en-US" sz="1600" kern="1200"/>
            <a:t>Results </a:t>
          </a:r>
        </a:p>
      </dsp:txBody>
      <dsp:txXfrm>
        <a:off x="8061" y="5979"/>
        <a:ext cx="3034531" cy="1820718"/>
      </dsp:txXfrm>
    </dsp:sp>
    <dsp:sp modelId="{65F57A72-85A6-DD4E-917F-20758E62CCDB}">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BB1E802B-2061-C949-8C5D-4B83CBAEF6F1}">
      <dsp:nvSpPr>
        <dsp:cNvPr id="0" name=""/>
        <dsp:cNvSpPr/>
      </dsp:nvSpPr>
      <dsp:spPr>
        <a:xfrm>
          <a:off x="3740534" y="5979"/>
          <a:ext cx="3034531" cy="1820718"/>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933450">
            <a:lnSpc>
              <a:spcPct val="90000"/>
            </a:lnSpc>
            <a:spcBef>
              <a:spcPct val="0"/>
            </a:spcBef>
            <a:spcAft>
              <a:spcPct val="35000"/>
            </a:spcAft>
            <a:buNone/>
          </a:pPr>
          <a:r>
            <a:rPr lang="en-US" sz="2100" kern="1200"/>
            <a:t>What are the properties of the product?</a:t>
          </a:r>
        </a:p>
      </dsp:txBody>
      <dsp:txXfrm>
        <a:off x="3740534" y="5979"/>
        <a:ext cx="3034531" cy="1820718"/>
      </dsp:txXfrm>
    </dsp:sp>
    <dsp:sp modelId="{11D1DE98-30B1-BB45-8003-6EF5F6E9477A}">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B26F5E76-1DFA-7643-921B-9A63E24F2198}">
      <dsp:nvSpPr>
        <dsp:cNvPr id="0" name=""/>
        <dsp:cNvSpPr/>
      </dsp:nvSpPr>
      <dsp:spPr>
        <a:xfrm>
          <a:off x="7473007" y="5979"/>
          <a:ext cx="3034531" cy="1820718"/>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933450">
            <a:lnSpc>
              <a:spcPct val="90000"/>
            </a:lnSpc>
            <a:spcBef>
              <a:spcPct val="0"/>
            </a:spcBef>
            <a:spcAft>
              <a:spcPct val="35000"/>
            </a:spcAft>
            <a:buNone/>
          </a:pPr>
          <a:r>
            <a:rPr lang="en-US" sz="2100" kern="1200"/>
            <a:t>What design problem is being solved?</a:t>
          </a:r>
        </a:p>
      </dsp:txBody>
      <dsp:txXfrm>
        <a:off x="7473007" y="5979"/>
        <a:ext cx="3034531" cy="1820718"/>
      </dsp:txXfrm>
    </dsp:sp>
    <dsp:sp modelId="{E64DAEC0-4D2D-864E-9EEA-E717ADA6DCD4}">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DB60FAE0-592E-6B47-B601-C94AFAB03C7D}">
      <dsp:nvSpPr>
        <dsp:cNvPr id="0" name=""/>
        <dsp:cNvSpPr/>
      </dsp:nvSpPr>
      <dsp:spPr>
        <a:xfrm>
          <a:off x="8061" y="2524640"/>
          <a:ext cx="3034531" cy="1820718"/>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933450">
            <a:lnSpc>
              <a:spcPct val="90000"/>
            </a:lnSpc>
            <a:spcBef>
              <a:spcPct val="0"/>
            </a:spcBef>
            <a:spcAft>
              <a:spcPct val="35000"/>
            </a:spcAft>
            <a:buNone/>
          </a:pPr>
          <a:r>
            <a:rPr lang="en-US" sz="2100" kern="1200"/>
            <a:t>Will it complete the circular system?</a:t>
          </a:r>
        </a:p>
      </dsp:txBody>
      <dsp:txXfrm>
        <a:off x="8061" y="2524640"/>
        <a:ext cx="3034531" cy="1820718"/>
      </dsp:txXfrm>
    </dsp:sp>
    <dsp:sp modelId="{86CB6738-4712-5F49-8308-96E7B9FCE138}">
      <dsp:nvSpPr>
        <dsp:cNvPr id="0" name=""/>
        <dsp:cNvSpPr/>
      </dsp:nvSpPr>
      <dsp:spPr>
        <a:xfrm>
          <a:off x="3740534" y="2524640"/>
          <a:ext cx="3034531" cy="1820718"/>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933450">
            <a:lnSpc>
              <a:spcPct val="90000"/>
            </a:lnSpc>
            <a:spcBef>
              <a:spcPct val="0"/>
            </a:spcBef>
            <a:spcAft>
              <a:spcPct val="35000"/>
            </a:spcAft>
            <a:buNone/>
          </a:pPr>
          <a:r>
            <a:rPr lang="en-US" sz="2100" kern="1200"/>
            <a:t>Does it add to any other waste stream?</a:t>
          </a:r>
        </a:p>
      </dsp:txBody>
      <dsp:txXfrm>
        <a:off x="3740534" y="2524640"/>
        <a:ext cx="3034531" cy="1820718"/>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4E9BC1-165A-7F45-A4EB-11022B5C5C61}" type="datetimeFigureOut">
              <a:rPr lang="en-US" smtClean="0"/>
              <a:t>5/12/21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9B80F9-8844-604D-9B14-063687A6B115}" type="slidenum">
              <a:rPr lang="en-US" smtClean="0"/>
              <a:t>‹#›</a:t>
            </a:fld>
            <a:endParaRPr lang="en-US"/>
          </a:p>
        </p:txBody>
      </p:sp>
    </p:spTree>
    <p:extLst>
      <p:ext uri="{BB962C8B-B14F-4D97-AF65-F5344CB8AC3E}">
        <p14:creationId xmlns:p14="http://schemas.microsoft.com/office/powerpoint/2010/main" val="8191319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8392AF-312E-5648-97AF-2D5C07F32C3E}" type="slidenum">
              <a:rPr lang="en-US" smtClean="0"/>
              <a:t>14</a:t>
            </a:fld>
            <a:endParaRPr lang="en-US"/>
          </a:p>
        </p:txBody>
      </p:sp>
    </p:spTree>
    <p:extLst>
      <p:ext uri="{BB962C8B-B14F-4D97-AF65-F5344CB8AC3E}">
        <p14:creationId xmlns:p14="http://schemas.microsoft.com/office/powerpoint/2010/main" val="16891624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Craft hub material library </a:t>
            </a:r>
          </a:p>
        </p:txBody>
      </p:sp>
      <p:sp>
        <p:nvSpPr>
          <p:cNvPr id="4" name="Slide Number Placeholder 3"/>
          <p:cNvSpPr>
            <a:spLocks noGrp="1"/>
          </p:cNvSpPr>
          <p:nvPr>
            <p:ph type="sldNum" sz="quarter" idx="5"/>
          </p:nvPr>
        </p:nvSpPr>
        <p:spPr/>
        <p:txBody>
          <a:bodyPr/>
          <a:lstStyle/>
          <a:p>
            <a:fld id="{309B03A8-C8F9-8349-B814-5239C7CF6754}" type="slidenum">
              <a:rPr lang="en-US" smtClean="0"/>
              <a:t>25</a:t>
            </a:fld>
            <a:endParaRPr lang="en-US"/>
          </a:p>
        </p:txBody>
      </p:sp>
    </p:spTree>
    <p:extLst>
      <p:ext uri="{BB962C8B-B14F-4D97-AF65-F5344CB8AC3E}">
        <p14:creationId xmlns:p14="http://schemas.microsoft.com/office/powerpoint/2010/main" val="30369519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Soap added before </a:t>
            </a:r>
            <a:r>
              <a:rPr lang="en-US" dirty="0" err="1"/>
              <a:t>gelatine</a:t>
            </a:r>
            <a:r>
              <a:rPr lang="en-US" dirty="0"/>
              <a:t> and glycerol. </a:t>
            </a:r>
          </a:p>
        </p:txBody>
      </p:sp>
      <p:sp>
        <p:nvSpPr>
          <p:cNvPr id="4" name="Slide Number Placeholder 3"/>
          <p:cNvSpPr>
            <a:spLocks noGrp="1"/>
          </p:cNvSpPr>
          <p:nvPr>
            <p:ph type="sldNum" sz="quarter" idx="5"/>
          </p:nvPr>
        </p:nvSpPr>
        <p:spPr/>
        <p:txBody>
          <a:bodyPr/>
          <a:lstStyle/>
          <a:p>
            <a:fld id="{019B80F9-8844-604D-9B14-063687A6B115}" type="slidenum">
              <a:rPr lang="en-US" smtClean="0"/>
              <a:t>44</a:t>
            </a:fld>
            <a:endParaRPr lang="en-US"/>
          </a:p>
        </p:txBody>
      </p:sp>
    </p:spTree>
    <p:extLst>
      <p:ext uri="{BB962C8B-B14F-4D97-AF65-F5344CB8AC3E}">
        <p14:creationId xmlns:p14="http://schemas.microsoft.com/office/powerpoint/2010/main" val="11125680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Recipe failure led to the discovery that this plastic can be embossed, almost like a harder play dough. Allow to cool before removing the emboss layer.</a:t>
            </a:r>
          </a:p>
        </p:txBody>
      </p:sp>
      <p:sp>
        <p:nvSpPr>
          <p:cNvPr id="4" name="Slide Number Placeholder 3"/>
          <p:cNvSpPr>
            <a:spLocks noGrp="1"/>
          </p:cNvSpPr>
          <p:nvPr>
            <p:ph type="sldNum" sz="quarter" idx="5"/>
          </p:nvPr>
        </p:nvSpPr>
        <p:spPr/>
        <p:txBody>
          <a:bodyPr/>
          <a:lstStyle/>
          <a:p>
            <a:fld id="{019B80F9-8844-604D-9B14-063687A6B115}" type="slidenum">
              <a:rPr lang="en-US" smtClean="0"/>
              <a:t>45</a:t>
            </a:fld>
            <a:endParaRPr lang="en-US"/>
          </a:p>
        </p:txBody>
      </p:sp>
    </p:spTree>
    <p:extLst>
      <p:ext uri="{BB962C8B-B14F-4D97-AF65-F5344CB8AC3E}">
        <p14:creationId xmlns:p14="http://schemas.microsoft.com/office/powerpoint/2010/main" val="6151974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Exciting opportunity to present my material possibilities with them.</a:t>
            </a:r>
          </a:p>
        </p:txBody>
      </p:sp>
      <p:sp>
        <p:nvSpPr>
          <p:cNvPr id="4" name="Slide Number Placeholder 3"/>
          <p:cNvSpPr>
            <a:spLocks noGrp="1"/>
          </p:cNvSpPr>
          <p:nvPr>
            <p:ph type="sldNum" sz="quarter" idx="5"/>
          </p:nvPr>
        </p:nvSpPr>
        <p:spPr/>
        <p:txBody>
          <a:bodyPr/>
          <a:lstStyle/>
          <a:p>
            <a:fld id="{019B80F9-8844-604D-9B14-063687A6B115}" type="slidenum">
              <a:rPr lang="en-US" smtClean="0"/>
              <a:t>54</a:t>
            </a:fld>
            <a:endParaRPr lang="en-US"/>
          </a:p>
        </p:txBody>
      </p:sp>
    </p:spTree>
    <p:extLst>
      <p:ext uri="{BB962C8B-B14F-4D97-AF65-F5344CB8AC3E}">
        <p14:creationId xmlns:p14="http://schemas.microsoft.com/office/powerpoint/2010/main" val="30839730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Waterproof test- spinach rubber #1</a:t>
            </a:r>
          </a:p>
          <a:p>
            <a:r>
              <a:rPr lang="en-US" dirty="0"/>
              <a:t>Note: water smells disgusting. Texture may have altered slightly but its still </a:t>
            </a:r>
            <a:r>
              <a:rPr lang="en-US" dirty="0" err="1"/>
              <a:t>strong,shiny</a:t>
            </a:r>
            <a:r>
              <a:rPr lang="en-US" dirty="0"/>
              <a:t> and rubber like. </a:t>
            </a:r>
          </a:p>
        </p:txBody>
      </p:sp>
      <p:sp>
        <p:nvSpPr>
          <p:cNvPr id="4" name="Slide Number Placeholder 3"/>
          <p:cNvSpPr>
            <a:spLocks noGrp="1"/>
          </p:cNvSpPr>
          <p:nvPr>
            <p:ph type="sldNum" sz="quarter" idx="5"/>
          </p:nvPr>
        </p:nvSpPr>
        <p:spPr/>
        <p:txBody>
          <a:bodyPr/>
          <a:lstStyle/>
          <a:p>
            <a:fld id="{019B80F9-8844-604D-9B14-063687A6B115}" type="slidenum">
              <a:rPr lang="en-US" smtClean="0"/>
              <a:t>59</a:t>
            </a:fld>
            <a:endParaRPr lang="en-US"/>
          </a:p>
        </p:txBody>
      </p:sp>
    </p:spTree>
    <p:extLst>
      <p:ext uri="{BB962C8B-B14F-4D97-AF65-F5344CB8AC3E}">
        <p14:creationId xmlns:p14="http://schemas.microsoft.com/office/powerpoint/2010/main" val="37730576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Using natural materials </a:t>
            </a:r>
          </a:p>
        </p:txBody>
      </p:sp>
      <p:sp>
        <p:nvSpPr>
          <p:cNvPr id="4" name="Slide Number Placeholder 3"/>
          <p:cNvSpPr>
            <a:spLocks noGrp="1"/>
          </p:cNvSpPr>
          <p:nvPr>
            <p:ph type="sldNum" sz="quarter" idx="5"/>
          </p:nvPr>
        </p:nvSpPr>
        <p:spPr/>
        <p:txBody>
          <a:bodyPr/>
          <a:lstStyle/>
          <a:p>
            <a:fld id="{019B80F9-8844-604D-9B14-063687A6B115}" type="slidenum">
              <a:rPr lang="en-US" smtClean="0"/>
              <a:t>60</a:t>
            </a:fld>
            <a:endParaRPr lang="en-US"/>
          </a:p>
        </p:txBody>
      </p:sp>
    </p:spTree>
    <p:extLst>
      <p:ext uri="{BB962C8B-B14F-4D97-AF65-F5344CB8AC3E}">
        <p14:creationId xmlns:p14="http://schemas.microsoft.com/office/powerpoint/2010/main" val="18561770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Can be heated after moulding to be formed and fused together. Heat gun and the oven at 120degrees for 30 mins was successful.</a:t>
            </a:r>
          </a:p>
        </p:txBody>
      </p:sp>
      <p:sp>
        <p:nvSpPr>
          <p:cNvPr id="4" name="Slide Number Placeholder 3"/>
          <p:cNvSpPr>
            <a:spLocks noGrp="1"/>
          </p:cNvSpPr>
          <p:nvPr>
            <p:ph type="sldNum" sz="quarter" idx="5"/>
          </p:nvPr>
        </p:nvSpPr>
        <p:spPr/>
        <p:txBody>
          <a:bodyPr/>
          <a:lstStyle/>
          <a:p>
            <a:fld id="{019B80F9-8844-604D-9B14-063687A6B115}" type="slidenum">
              <a:rPr lang="en-US" smtClean="0"/>
              <a:t>82</a:t>
            </a:fld>
            <a:endParaRPr lang="en-US"/>
          </a:p>
        </p:txBody>
      </p:sp>
    </p:spTree>
    <p:extLst>
      <p:ext uri="{BB962C8B-B14F-4D97-AF65-F5344CB8AC3E}">
        <p14:creationId xmlns:p14="http://schemas.microsoft.com/office/powerpoint/2010/main" val="13856087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C44EF-DE5F-0E46-8D9F-D00EA94E3CC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27F29F6-B28D-AC47-BC7D-2EC4BF388CA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A4836AF-09CA-F24C-88FF-74F8BCFC7898}"/>
              </a:ext>
            </a:extLst>
          </p:cNvPr>
          <p:cNvSpPr>
            <a:spLocks noGrp="1"/>
          </p:cNvSpPr>
          <p:nvPr>
            <p:ph type="dt" sz="half" idx="10"/>
          </p:nvPr>
        </p:nvSpPr>
        <p:spPr/>
        <p:txBody>
          <a:bodyPr/>
          <a:lstStyle/>
          <a:p>
            <a:fld id="{34C9133C-6187-924A-BC53-72AD0F0150F0}" type="datetimeFigureOut">
              <a:rPr lang="en-US" smtClean="0"/>
              <a:t>5/12/21</a:t>
            </a:fld>
            <a:endParaRPr lang="en-US"/>
          </a:p>
        </p:txBody>
      </p:sp>
      <p:sp>
        <p:nvSpPr>
          <p:cNvPr id="5" name="Footer Placeholder 4">
            <a:extLst>
              <a:ext uri="{FF2B5EF4-FFF2-40B4-BE49-F238E27FC236}">
                <a16:creationId xmlns:a16="http://schemas.microsoft.com/office/drawing/2014/main" id="{AF2C7564-81B5-6C44-83FA-6F1251E29DD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5EB732-D071-874B-BE7B-8D312D2A2DD0}"/>
              </a:ext>
            </a:extLst>
          </p:cNvPr>
          <p:cNvSpPr>
            <a:spLocks noGrp="1"/>
          </p:cNvSpPr>
          <p:nvPr>
            <p:ph type="sldNum" sz="quarter" idx="12"/>
          </p:nvPr>
        </p:nvSpPr>
        <p:spPr/>
        <p:txBody>
          <a:bodyPr/>
          <a:lstStyle/>
          <a:p>
            <a:fld id="{529F0E8B-905C-664E-B294-FAEC6DF34F88}" type="slidenum">
              <a:rPr lang="en-US" smtClean="0"/>
              <a:t>‹#›</a:t>
            </a:fld>
            <a:endParaRPr lang="en-US"/>
          </a:p>
        </p:txBody>
      </p:sp>
    </p:spTree>
    <p:extLst>
      <p:ext uri="{BB962C8B-B14F-4D97-AF65-F5344CB8AC3E}">
        <p14:creationId xmlns:p14="http://schemas.microsoft.com/office/powerpoint/2010/main" val="28038108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E9153-E045-BA4F-83E9-58CED75F7CE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E8930BC-1370-9544-9A86-86102B7B7A9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232BD99-BECE-9E49-B364-C383161874E6}"/>
              </a:ext>
            </a:extLst>
          </p:cNvPr>
          <p:cNvSpPr>
            <a:spLocks noGrp="1"/>
          </p:cNvSpPr>
          <p:nvPr>
            <p:ph type="dt" sz="half" idx="10"/>
          </p:nvPr>
        </p:nvSpPr>
        <p:spPr/>
        <p:txBody>
          <a:bodyPr/>
          <a:lstStyle/>
          <a:p>
            <a:fld id="{34C9133C-6187-924A-BC53-72AD0F0150F0}" type="datetimeFigureOut">
              <a:rPr lang="en-US" smtClean="0"/>
              <a:t>5/12/21</a:t>
            </a:fld>
            <a:endParaRPr lang="en-US"/>
          </a:p>
        </p:txBody>
      </p:sp>
      <p:sp>
        <p:nvSpPr>
          <p:cNvPr id="5" name="Footer Placeholder 4">
            <a:extLst>
              <a:ext uri="{FF2B5EF4-FFF2-40B4-BE49-F238E27FC236}">
                <a16:creationId xmlns:a16="http://schemas.microsoft.com/office/drawing/2014/main" id="{48B675BF-FD47-6D43-B125-F6260E82AB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BE99D6C-42A6-224D-A6E6-AF9CC9AEAA8A}"/>
              </a:ext>
            </a:extLst>
          </p:cNvPr>
          <p:cNvSpPr>
            <a:spLocks noGrp="1"/>
          </p:cNvSpPr>
          <p:nvPr>
            <p:ph type="sldNum" sz="quarter" idx="12"/>
          </p:nvPr>
        </p:nvSpPr>
        <p:spPr/>
        <p:txBody>
          <a:bodyPr/>
          <a:lstStyle/>
          <a:p>
            <a:fld id="{529F0E8B-905C-664E-B294-FAEC6DF34F88}" type="slidenum">
              <a:rPr lang="en-US" smtClean="0"/>
              <a:t>‹#›</a:t>
            </a:fld>
            <a:endParaRPr lang="en-US"/>
          </a:p>
        </p:txBody>
      </p:sp>
    </p:spTree>
    <p:extLst>
      <p:ext uri="{BB962C8B-B14F-4D97-AF65-F5344CB8AC3E}">
        <p14:creationId xmlns:p14="http://schemas.microsoft.com/office/powerpoint/2010/main" val="25737389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DA219-639D-6940-95D8-65D86DCCEDD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D40304B-A747-1844-85D0-AF6DB334B1A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67833D9-7883-B642-A97E-AB000857C1F1}"/>
              </a:ext>
            </a:extLst>
          </p:cNvPr>
          <p:cNvSpPr>
            <a:spLocks noGrp="1"/>
          </p:cNvSpPr>
          <p:nvPr>
            <p:ph type="dt" sz="half" idx="10"/>
          </p:nvPr>
        </p:nvSpPr>
        <p:spPr/>
        <p:txBody>
          <a:bodyPr/>
          <a:lstStyle/>
          <a:p>
            <a:fld id="{34C9133C-6187-924A-BC53-72AD0F0150F0}" type="datetimeFigureOut">
              <a:rPr lang="en-US" smtClean="0"/>
              <a:t>5/12/21</a:t>
            </a:fld>
            <a:endParaRPr lang="en-US"/>
          </a:p>
        </p:txBody>
      </p:sp>
      <p:sp>
        <p:nvSpPr>
          <p:cNvPr id="5" name="Footer Placeholder 4">
            <a:extLst>
              <a:ext uri="{FF2B5EF4-FFF2-40B4-BE49-F238E27FC236}">
                <a16:creationId xmlns:a16="http://schemas.microsoft.com/office/drawing/2014/main" id="{66D387EE-745B-CD4A-AA49-52BEA45DF2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718BFC-EC72-D545-ADA3-F33D4A3F9439}"/>
              </a:ext>
            </a:extLst>
          </p:cNvPr>
          <p:cNvSpPr>
            <a:spLocks noGrp="1"/>
          </p:cNvSpPr>
          <p:nvPr>
            <p:ph type="sldNum" sz="quarter" idx="12"/>
          </p:nvPr>
        </p:nvSpPr>
        <p:spPr/>
        <p:txBody>
          <a:bodyPr/>
          <a:lstStyle/>
          <a:p>
            <a:fld id="{529F0E8B-905C-664E-B294-FAEC6DF34F88}" type="slidenum">
              <a:rPr lang="en-US" smtClean="0"/>
              <a:t>‹#›</a:t>
            </a:fld>
            <a:endParaRPr lang="en-US"/>
          </a:p>
        </p:txBody>
      </p:sp>
    </p:spTree>
    <p:extLst>
      <p:ext uri="{BB962C8B-B14F-4D97-AF65-F5344CB8AC3E}">
        <p14:creationId xmlns:p14="http://schemas.microsoft.com/office/powerpoint/2010/main" val="16028995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7AFD6-C807-E84A-B23B-5EBAA0B8832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588D7AB-EF3A-7340-B932-318AE1A52BD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3C6C4C3-A848-AE4C-AA17-7C889FB2674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BC7C0BF-177B-E14D-B803-6C875349BE98}"/>
              </a:ext>
            </a:extLst>
          </p:cNvPr>
          <p:cNvSpPr>
            <a:spLocks noGrp="1"/>
          </p:cNvSpPr>
          <p:nvPr>
            <p:ph type="dt" sz="half" idx="10"/>
          </p:nvPr>
        </p:nvSpPr>
        <p:spPr/>
        <p:txBody>
          <a:bodyPr/>
          <a:lstStyle/>
          <a:p>
            <a:fld id="{34C9133C-6187-924A-BC53-72AD0F0150F0}" type="datetimeFigureOut">
              <a:rPr lang="en-US" smtClean="0"/>
              <a:t>5/12/21</a:t>
            </a:fld>
            <a:endParaRPr lang="en-US"/>
          </a:p>
        </p:txBody>
      </p:sp>
      <p:sp>
        <p:nvSpPr>
          <p:cNvPr id="6" name="Footer Placeholder 5">
            <a:extLst>
              <a:ext uri="{FF2B5EF4-FFF2-40B4-BE49-F238E27FC236}">
                <a16:creationId xmlns:a16="http://schemas.microsoft.com/office/drawing/2014/main" id="{8ECB2B2D-7E65-6D47-9A60-068FCE83BAA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8BA93BC-6A00-1D45-916C-7CB73ED91C08}"/>
              </a:ext>
            </a:extLst>
          </p:cNvPr>
          <p:cNvSpPr>
            <a:spLocks noGrp="1"/>
          </p:cNvSpPr>
          <p:nvPr>
            <p:ph type="sldNum" sz="quarter" idx="12"/>
          </p:nvPr>
        </p:nvSpPr>
        <p:spPr/>
        <p:txBody>
          <a:bodyPr/>
          <a:lstStyle/>
          <a:p>
            <a:fld id="{529F0E8B-905C-664E-B294-FAEC6DF34F88}" type="slidenum">
              <a:rPr lang="en-US" smtClean="0"/>
              <a:t>‹#›</a:t>
            </a:fld>
            <a:endParaRPr lang="en-US"/>
          </a:p>
        </p:txBody>
      </p:sp>
    </p:spTree>
    <p:extLst>
      <p:ext uri="{BB962C8B-B14F-4D97-AF65-F5344CB8AC3E}">
        <p14:creationId xmlns:p14="http://schemas.microsoft.com/office/powerpoint/2010/main" val="24734503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6DDF1-362D-0B4E-A2B3-736BB9D635A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5B3869E-6265-044B-AD0F-0952F1B8838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58DC729-C807-FF43-AC60-9B3BF227B74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224089D-49B9-F648-9BE0-02CB6B0FABF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C874306-B917-5E47-8C17-A13FC430F8C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B57C742-B933-AD4C-90C0-3596EA24348D}"/>
              </a:ext>
            </a:extLst>
          </p:cNvPr>
          <p:cNvSpPr>
            <a:spLocks noGrp="1"/>
          </p:cNvSpPr>
          <p:nvPr>
            <p:ph type="dt" sz="half" idx="10"/>
          </p:nvPr>
        </p:nvSpPr>
        <p:spPr/>
        <p:txBody>
          <a:bodyPr/>
          <a:lstStyle/>
          <a:p>
            <a:fld id="{34C9133C-6187-924A-BC53-72AD0F0150F0}" type="datetimeFigureOut">
              <a:rPr lang="en-US" smtClean="0"/>
              <a:t>5/12/21</a:t>
            </a:fld>
            <a:endParaRPr lang="en-US"/>
          </a:p>
        </p:txBody>
      </p:sp>
      <p:sp>
        <p:nvSpPr>
          <p:cNvPr id="8" name="Footer Placeholder 7">
            <a:extLst>
              <a:ext uri="{FF2B5EF4-FFF2-40B4-BE49-F238E27FC236}">
                <a16:creationId xmlns:a16="http://schemas.microsoft.com/office/drawing/2014/main" id="{EE0BDCF2-38CB-E648-B2C2-DCBE6E05EBC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30BA2B1-C5F9-E145-9898-A3EC9478B6C7}"/>
              </a:ext>
            </a:extLst>
          </p:cNvPr>
          <p:cNvSpPr>
            <a:spLocks noGrp="1"/>
          </p:cNvSpPr>
          <p:nvPr>
            <p:ph type="sldNum" sz="quarter" idx="12"/>
          </p:nvPr>
        </p:nvSpPr>
        <p:spPr/>
        <p:txBody>
          <a:bodyPr/>
          <a:lstStyle/>
          <a:p>
            <a:fld id="{529F0E8B-905C-664E-B294-FAEC6DF34F88}" type="slidenum">
              <a:rPr lang="en-US" smtClean="0"/>
              <a:t>‹#›</a:t>
            </a:fld>
            <a:endParaRPr lang="en-US"/>
          </a:p>
        </p:txBody>
      </p:sp>
    </p:spTree>
    <p:extLst>
      <p:ext uri="{BB962C8B-B14F-4D97-AF65-F5344CB8AC3E}">
        <p14:creationId xmlns:p14="http://schemas.microsoft.com/office/powerpoint/2010/main" val="14707467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E2097-0835-2E4A-BF54-BB39944E946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B9F156F-F1B1-B34B-BBDE-F54E1A1A818C}"/>
              </a:ext>
            </a:extLst>
          </p:cNvPr>
          <p:cNvSpPr>
            <a:spLocks noGrp="1"/>
          </p:cNvSpPr>
          <p:nvPr>
            <p:ph type="dt" sz="half" idx="10"/>
          </p:nvPr>
        </p:nvSpPr>
        <p:spPr/>
        <p:txBody>
          <a:bodyPr/>
          <a:lstStyle/>
          <a:p>
            <a:fld id="{34C9133C-6187-924A-BC53-72AD0F0150F0}" type="datetimeFigureOut">
              <a:rPr lang="en-US" smtClean="0"/>
              <a:t>5/12/21</a:t>
            </a:fld>
            <a:endParaRPr lang="en-US"/>
          </a:p>
        </p:txBody>
      </p:sp>
      <p:sp>
        <p:nvSpPr>
          <p:cNvPr id="4" name="Footer Placeholder 3">
            <a:extLst>
              <a:ext uri="{FF2B5EF4-FFF2-40B4-BE49-F238E27FC236}">
                <a16:creationId xmlns:a16="http://schemas.microsoft.com/office/drawing/2014/main" id="{6B0131B4-8409-F440-B48E-89107F12F4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3733346-6C50-434E-A482-E3B87D4D994F}"/>
              </a:ext>
            </a:extLst>
          </p:cNvPr>
          <p:cNvSpPr>
            <a:spLocks noGrp="1"/>
          </p:cNvSpPr>
          <p:nvPr>
            <p:ph type="sldNum" sz="quarter" idx="12"/>
          </p:nvPr>
        </p:nvSpPr>
        <p:spPr/>
        <p:txBody>
          <a:bodyPr/>
          <a:lstStyle/>
          <a:p>
            <a:fld id="{529F0E8B-905C-664E-B294-FAEC6DF34F88}" type="slidenum">
              <a:rPr lang="en-US" smtClean="0"/>
              <a:t>‹#›</a:t>
            </a:fld>
            <a:endParaRPr lang="en-US"/>
          </a:p>
        </p:txBody>
      </p:sp>
    </p:spTree>
    <p:extLst>
      <p:ext uri="{BB962C8B-B14F-4D97-AF65-F5344CB8AC3E}">
        <p14:creationId xmlns:p14="http://schemas.microsoft.com/office/powerpoint/2010/main" val="11494087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FF02EF-998B-2F44-9098-A9883DC1024D}"/>
              </a:ext>
            </a:extLst>
          </p:cNvPr>
          <p:cNvSpPr>
            <a:spLocks noGrp="1"/>
          </p:cNvSpPr>
          <p:nvPr>
            <p:ph type="dt" sz="half" idx="10"/>
          </p:nvPr>
        </p:nvSpPr>
        <p:spPr/>
        <p:txBody>
          <a:bodyPr/>
          <a:lstStyle/>
          <a:p>
            <a:fld id="{34C9133C-6187-924A-BC53-72AD0F0150F0}" type="datetimeFigureOut">
              <a:rPr lang="en-US" smtClean="0"/>
              <a:t>5/12/21</a:t>
            </a:fld>
            <a:endParaRPr lang="en-US"/>
          </a:p>
        </p:txBody>
      </p:sp>
      <p:sp>
        <p:nvSpPr>
          <p:cNvPr id="3" name="Footer Placeholder 2">
            <a:extLst>
              <a:ext uri="{FF2B5EF4-FFF2-40B4-BE49-F238E27FC236}">
                <a16:creationId xmlns:a16="http://schemas.microsoft.com/office/drawing/2014/main" id="{87ED1F14-A921-6247-B6D7-CA5E9601717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CE0CB97-81A9-5844-A059-CD954A1F1574}"/>
              </a:ext>
            </a:extLst>
          </p:cNvPr>
          <p:cNvSpPr>
            <a:spLocks noGrp="1"/>
          </p:cNvSpPr>
          <p:nvPr>
            <p:ph type="sldNum" sz="quarter" idx="12"/>
          </p:nvPr>
        </p:nvSpPr>
        <p:spPr/>
        <p:txBody>
          <a:bodyPr/>
          <a:lstStyle/>
          <a:p>
            <a:fld id="{529F0E8B-905C-664E-B294-FAEC6DF34F88}" type="slidenum">
              <a:rPr lang="en-US" smtClean="0"/>
              <a:t>‹#›</a:t>
            </a:fld>
            <a:endParaRPr lang="en-US"/>
          </a:p>
        </p:txBody>
      </p:sp>
    </p:spTree>
    <p:extLst>
      <p:ext uri="{BB962C8B-B14F-4D97-AF65-F5344CB8AC3E}">
        <p14:creationId xmlns:p14="http://schemas.microsoft.com/office/powerpoint/2010/main" val="7836164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764A3-C58E-6D4F-9ABF-25709175CF4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13090C1-9386-544C-9700-88E92228C39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9AECCAB-F22E-BF4D-BF16-F9684CA68A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6C36B45-A204-4547-A4A4-EC1254104D96}"/>
              </a:ext>
            </a:extLst>
          </p:cNvPr>
          <p:cNvSpPr>
            <a:spLocks noGrp="1"/>
          </p:cNvSpPr>
          <p:nvPr>
            <p:ph type="dt" sz="half" idx="10"/>
          </p:nvPr>
        </p:nvSpPr>
        <p:spPr/>
        <p:txBody>
          <a:bodyPr/>
          <a:lstStyle/>
          <a:p>
            <a:fld id="{34C9133C-6187-924A-BC53-72AD0F0150F0}" type="datetimeFigureOut">
              <a:rPr lang="en-US" smtClean="0"/>
              <a:t>5/12/21</a:t>
            </a:fld>
            <a:endParaRPr lang="en-US"/>
          </a:p>
        </p:txBody>
      </p:sp>
      <p:sp>
        <p:nvSpPr>
          <p:cNvPr id="6" name="Footer Placeholder 5">
            <a:extLst>
              <a:ext uri="{FF2B5EF4-FFF2-40B4-BE49-F238E27FC236}">
                <a16:creationId xmlns:a16="http://schemas.microsoft.com/office/drawing/2014/main" id="{DE614E55-2BC9-1244-9F94-E1C13C261E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B414D9F-E1BA-0341-90C1-F76A00F80CB1}"/>
              </a:ext>
            </a:extLst>
          </p:cNvPr>
          <p:cNvSpPr>
            <a:spLocks noGrp="1"/>
          </p:cNvSpPr>
          <p:nvPr>
            <p:ph type="sldNum" sz="quarter" idx="12"/>
          </p:nvPr>
        </p:nvSpPr>
        <p:spPr/>
        <p:txBody>
          <a:bodyPr/>
          <a:lstStyle/>
          <a:p>
            <a:fld id="{529F0E8B-905C-664E-B294-FAEC6DF34F88}" type="slidenum">
              <a:rPr lang="en-US" smtClean="0"/>
              <a:t>‹#›</a:t>
            </a:fld>
            <a:endParaRPr lang="en-US"/>
          </a:p>
        </p:txBody>
      </p:sp>
    </p:spTree>
    <p:extLst>
      <p:ext uri="{BB962C8B-B14F-4D97-AF65-F5344CB8AC3E}">
        <p14:creationId xmlns:p14="http://schemas.microsoft.com/office/powerpoint/2010/main" val="1316118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BB0B6-9E0C-3042-A359-4D2EE46F5D5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43A1294-8EF5-3D4C-AB95-755800ED28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69C6CBE-FB95-C34E-B44B-375AA75031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6530532-24E3-4446-ACA0-964B7F2E3545}"/>
              </a:ext>
            </a:extLst>
          </p:cNvPr>
          <p:cNvSpPr>
            <a:spLocks noGrp="1"/>
          </p:cNvSpPr>
          <p:nvPr>
            <p:ph type="dt" sz="half" idx="10"/>
          </p:nvPr>
        </p:nvSpPr>
        <p:spPr/>
        <p:txBody>
          <a:bodyPr/>
          <a:lstStyle/>
          <a:p>
            <a:fld id="{34C9133C-6187-924A-BC53-72AD0F0150F0}" type="datetimeFigureOut">
              <a:rPr lang="en-US" smtClean="0"/>
              <a:t>5/12/21</a:t>
            </a:fld>
            <a:endParaRPr lang="en-US"/>
          </a:p>
        </p:txBody>
      </p:sp>
      <p:sp>
        <p:nvSpPr>
          <p:cNvPr id="6" name="Footer Placeholder 5">
            <a:extLst>
              <a:ext uri="{FF2B5EF4-FFF2-40B4-BE49-F238E27FC236}">
                <a16:creationId xmlns:a16="http://schemas.microsoft.com/office/drawing/2014/main" id="{3F7A2E57-825C-F445-8EAF-47924B7061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F7091F3-DE95-0C40-B546-133B0CB5437B}"/>
              </a:ext>
            </a:extLst>
          </p:cNvPr>
          <p:cNvSpPr>
            <a:spLocks noGrp="1"/>
          </p:cNvSpPr>
          <p:nvPr>
            <p:ph type="sldNum" sz="quarter" idx="12"/>
          </p:nvPr>
        </p:nvSpPr>
        <p:spPr/>
        <p:txBody>
          <a:bodyPr/>
          <a:lstStyle/>
          <a:p>
            <a:fld id="{529F0E8B-905C-664E-B294-FAEC6DF34F88}" type="slidenum">
              <a:rPr lang="en-US" smtClean="0"/>
              <a:t>‹#›</a:t>
            </a:fld>
            <a:endParaRPr lang="en-US"/>
          </a:p>
        </p:txBody>
      </p:sp>
    </p:spTree>
    <p:extLst>
      <p:ext uri="{BB962C8B-B14F-4D97-AF65-F5344CB8AC3E}">
        <p14:creationId xmlns:p14="http://schemas.microsoft.com/office/powerpoint/2010/main" val="16520427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2717B-3141-0E41-A0A3-2DCD9024B7E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A0781ED-6B45-9E4A-B6A3-C3181F3D206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9167C5A-1FD1-514D-9207-FF045FD70D11}"/>
              </a:ext>
            </a:extLst>
          </p:cNvPr>
          <p:cNvSpPr>
            <a:spLocks noGrp="1"/>
          </p:cNvSpPr>
          <p:nvPr>
            <p:ph type="dt" sz="half" idx="10"/>
          </p:nvPr>
        </p:nvSpPr>
        <p:spPr/>
        <p:txBody>
          <a:bodyPr/>
          <a:lstStyle/>
          <a:p>
            <a:fld id="{34C9133C-6187-924A-BC53-72AD0F0150F0}" type="datetimeFigureOut">
              <a:rPr lang="en-US" smtClean="0"/>
              <a:t>5/12/21</a:t>
            </a:fld>
            <a:endParaRPr lang="en-US"/>
          </a:p>
        </p:txBody>
      </p:sp>
      <p:sp>
        <p:nvSpPr>
          <p:cNvPr id="5" name="Footer Placeholder 4">
            <a:extLst>
              <a:ext uri="{FF2B5EF4-FFF2-40B4-BE49-F238E27FC236}">
                <a16:creationId xmlns:a16="http://schemas.microsoft.com/office/drawing/2014/main" id="{8B16C4F6-DC43-A54E-9C17-03BDE5F1C3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E7E2C4D-AF85-F64A-BA98-95BB8E1E1A0E}"/>
              </a:ext>
            </a:extLst>
          </p:cNvPr>
          <p:cNvSpPr>
            <a:spLocks noGrp="1"/>
          </p:cNvSpPr>
          <p:nvPr>
            <p:ph type="sldNum" sz="quarter" idx="12"/>
          </p:nvPr>
        </p:nvSpPr>
        <p:spPr/>
        <p:txBody>
          <a:bodyPr/>
          <a:lstStyle/>
          <a:p>
            <a:fld id="{529F0E8B-905C-664E-B294-FAEC6DF34F88}" type="slidenum">
              <a:rPr lang="en-US" smtClean="0"/>
              <a:t>‹#›</a:t>
            </a:fld>
            <a:endParaRPr lang="en-US"/>
          </a:p>
        </p:txBody>
      </p:sp>
    </p:spTree>
    <p:extLst>
      <p:ext uri="{BB962C8B-B14F-4D97-AF65-F5344CB8AC3E}">
        <p14:creationId xmlns:p14="http://schemas.microsoft.com/office/powerpoint/2010/main" val="1749321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737C910-A30D-D743-9A47-14CEC125E82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CA590E7-68E2-5340-B09A-3376F8DD0C0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F0DEE39-0A13-BE42-B9CB-2218EA511C21}"/>
              </a:ext>
            </a:extLst>
          </p:cNvPr>
          <p:cNvSpPr>
            <a:spLocks noGrp="1"/>
          </p:cNvSpPr>
          <p:nvPr>
            <p:ph type="dt" sz="half" idx="10"/>
          </p:nvPr>
        </p:nvSpPr>
        <p:spPr/>
        <p:txBody>
          <a:bodyPr/>
          <a:lstStyle/>
          <a:p>
            <a:fld id="{34C9133C-6187-924A-BC53-72AD0F0150F0}" type="datetimeFigureOut">
              <a:rPr lang="en-US" smtClean="0"/>
              <a:t>5/12/21</a:t>
            </a:fld>
            <a:endParaRPr lang="en-US"/>
          </a:p>
        </p:txBody>
      </p:sp>
      <p:sp>
        <p:nvSpPr>
          <p:cNvPr id="5" name="Footer Placeholder 4">
            <a:extLst>
              <a:ext uri="{FF2B5EF4-FFF2-40B4-BE49-F238E27FC236}">
                <a16:creationId xmlns:a16="http://schemas.microsoft.com/office/drawing/2014/main" id="{ADAD6CF0-F976-E241-ACF9-5320D375FE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F68520-53FA-DD44-8158-536978572307}"/>
              </a:ext>
            </a:extLst>
          </p:cNvPr>
          <p:cNvSpPr>
            <a:spLocks noGrp="1"/>
          </p:cNvSpPr>
          <p:nvPr>
            <p:ph type="sldNum" sz="quarter" idx="12"/>
          </p:nvPr>
        </p:nvSpPr>
        <p:spPr/>
        <p:txBody>
          <a:bodyPr/>
          <a:lstStyle/>
          <a:p>
            <a:fld id="{529F0E8B-905C-664E-B294-FAEC6DF34F88}" type="slidenum">
              <a:rPr lang="en-US" smtClean="0"/>
              <a:t>‹#›</a:t>
            </a:fld>
            <a:endParaRPr lang="en-US"/>
          </a:p>
        </p:txBody>
      </p:sp>
    </p:spTree>
    <p:extLst>
      <p:ext uri="{BB962C8B-B14F-4D97-AF65-F5344CB8AC3E}">
        <p14:creationId xmlns:p14="http://schemas.microsoft.com/office/powerpoint/2010/main" val="3980935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FE49E5-AD7F-E04C-8E28-4700B5B1EEE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873BFCE-3573-1E4C-8478-9C5277E1F02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7A7F03B-6CD2-A94B-922C-0B120A5D295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C9133C-6187-924A-BC53-72AD0F0150F0}" type="datetimeFigureOut">
              <a:rPr lang="en-US" smtClean="0"/>
              <a:t>5/12/21</a:t>
            </a:fld>
            <a:endParaRPr lang="en-US"/>
          </a:p>
        </p:txBody>
      </p:sp>
      <p:sp>
        <p:nvSpPr>
          <p:cNvPr id="5" name="Footer Placeholder 4">
            <a:extLst>
              <a:ext uri="{FF2B5EF4-FFF2-40B4-BE49-F238E27FC236}">
                <a16:creationId xmlns:a16="http://schemas.microsoft.com/office/drawing/2014/main" id="{512B38C6-E931-7840-839B-632B4ABB220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1607F4A-44AE-244F-A3E0-EC6235B334D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9F0E8B-905C-664E-B294-FAEC6DF34F88}" type="slidenum">
              <a:rPr lang="en-US" smtClean="0"/>
              <a:t>‹#›</a:t>
            </a:fld>
            <a:endParaRPr lang="en-US"/>
          </a:p>
        </p:txBody>
      </p:sp>
    </p:spTree>
    <p:extLst>
      <p:ext uri="{BB962C8B-B14F-4D97-AF65-F5344CB8AC3E}">
        <p14:creationId xmlns:p14="http://schemas.microsoft.com/office/powerpoint/2010/main" val="33898896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7.xml"/><Relationship Id="rId5" Type="http://schemas.openxmlformats.org/officeDocument/2006/relationships/image" Target="../media/image24.png"/><Relationship Id="rId4" Type="http://schemas.openxmlformats.org/officeDocument/2006/relationships/image" Target="../media/image23.png"/></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7.xml"/><Relationship Id="rId5" Type="http://schemas.openxmlformats.org/officeDocument/2006/relationships/image" Target="../media/image28.jpeg"/><Relationship Id="rId4" Type="http://schemas.openxmlformats.org/officeDocument/2006/relationships/image" Target="../media/image27.png"/></Relationships>
</file>

<file path=ppt/slides/_rels/slide1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1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37.jpeg"/><Relationship Id="rId5" Type="http://schemas.openxmlformats.org/officeDocument/2006/relationships/image" Target="../media/image36.png"/><Relationship Id="rId4" Type="http://schemas.openxmlformats.org/officeDocument/2006/relationships/image" Target="../media/image35.png"/></Relationships>
</file>

<file path=ppt/slides/_rels/slide1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7.xml"/><Relationship Id="rId4" Type="http://schemas.openxmlformats.org/officeDocument/2006/relationships/image" Target="../media/image40.png"/></Relationships>
</file>

<file path=ppt/slides/_rels/slide1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49.gif"/><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jpeg"/><Relationship Id="rId1" Type="http://schemas.openxmlformats.org/officeDocument/2006/relationships/slideLayout" Target="../slideLayouts/slideLayout7.xml"/><Relationship Id="rId4" Type="http://schemas.openxmlformats.org/officeDocument/2006/relationships/image" Target="../media/image52.jpeg"/></Relationships>
</file>

<file path=ppt/slides/_rels/slide2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7.xml"/><Relationship Id="rId4" Type="http://schemas.openxmlformats.org/officeDocument/2006/relationships/image" Target="../media/image55.png"/></Relationships>
</file>

<file path=ppt/slides/_rels/slide24.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8.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9.jpeg"/><Relationship Id="rId1" Type="http://schemas.openxmlformats.org/officeDocument/2006/relationships/slideLayout" Target="../slideLayouts/slideLayout7.xml"/><Relationship Id="rId4" Type="http://schemas.openxmlformats.org/officeDocument/2006/relationships/image" Target="../media/image61.jpeg"/></Relationships>
</file>

<file path=ppt/slides/_rels/slide29.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7.xml"/><Relationship Id="rId5" Type="http://schemas.openxmlformats.org/officeDocument/2006/relationships/image" Target="../media/image69.png"/><Relationship Id="rId4" Type="http://schemas.openxmlformats.org/officeDocument/2006/relationships/image" Target="../media/image68.png"/></Relationships>
</file>

<file path=ppt/slides/_rels/slide32.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slideLayout" Target="../slideLayouts/slideLayout7.xml"/><Relationship Id="rId4" Type="http://schemas.openxmlformats.org/officeDocument/2006/relationships/image" Target="../media/image72.png"/></Relationships>
</file>

<file path=ppt/slides/_rels/slide33.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image" Target="../media/image75.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77.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hyperlink" Target="https://books.google.co.uk/books?id=b7NjDwAAQBAJ&amp;dq=textile+dyeing+and+finishing+mills+use+considerably+more+water+than+most&#8212;as+much+as+200+tons+of+water+for+every+ton+of+textiles+produced&amp;source=gbs_navlinks_s" TargetMode="Externa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image" Target="../media/image80.jpeg"/><Relationship Id="rId1" Type="http://schemas.openxmlformats.org/officeDocument/2006/relationships/slideLayout" Target="../slideLayouts/slideLayout7.xml"/><Relationship Id="rId5" Type="http://schemas.openxmlformats.org/officeDocument/2006/relationships/image" Target="../media/image82.jpeg"/><Relationship Id="rId4" Type="http://schemas.openxmlformats.org/officeDocument/2006/relationships/hyperlink" Target="https://www.ellenmacarthurfoundation.org/assets/downloads/A-New-Textiles-Economy_Full-Report_Updated_1-12-17.pdf"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3.png"/><Relationship Id="rId1" Type="http://schemas.openxmlformats.org/officeDocument/2006/relationships/slideLayout" Target="../slideLayouts/slideLayout7.xml"/><Relationship Id="rId4" Type="http://schemas.openxmlformats.org/officeDocument/2006/relationships/hyperlink" Target="https://laurenlouiseevans.wixsite.com/website-1/blog"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85.png"/><Relationship Id="rId1" Type="http://schemas.openxmlformats.org/officeDocument/2006/relationships/slideLayout" Target="../slideLayouts/slideLayout7.xml"/><Relationship Id="rId4" Type="http://schemas.openxmlformats.org/officeDocument/2006/relationships/image" Target="../media/image87.png"/></Relationships>
</file>

<file path=ppt/slides/_rels/slide40.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png"/><Relationship Id="rId1" Type="http://schemas.openxmlformats.org/officeDocument/2006/relationships/slideLayout" Target="../slideLayouts/slideLayout7.xml"/><Relationship Id="rId4" Type="http://schemas.openxmlformats.org/officeDocument/2006/relationships/image" Target="../media/image90.png"/></Relationships>
</file>

<file path=ppt/slides/_rels/slide41.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image" Target="../media/image91.jpeg"/><Relationship Id="rId1" Type="http://schemas.openxmlformats.org/officeDocument/2006/relationships/slideLayout" Target="../slideLayouts/slideLayout7.xml"/><Relationship Id="rId5" Type="http://schemas.openxmlformats.org/officeDocument/2006/relationships/image" Target="../media/image94.jpeg"/><Relationship Id="rId4" Type="http://schemas.openxmlformats.org/officeDocument/2006/relationships/image" Target="../media/image93.jpeg"/></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OV"/><Relationship Id="rId1" Type="http://schemas.microsoft.com/office/2007/relationships/media" Target="../media/media2.MOV"/><Relationship Id="rId4" Type="http://schemas.openxmlformats.org/officeDocument/2006/relationships/image" Target="../media/image95.png"/></Relationships>
</file>

<file path=ppt/slides/_rels/slide43.xml.rels><?xml version="1.0" encoding="UTF-8" standalone="yes"?>
<Relationships xmlns="http://schemas.openxmlformats.org/package/2006/relationships"><Relationship Id="rId2" Type="http://schemas.openxmlformats.org/officeDocument/2006/relationships/image" Target="../media/image96.jpe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98.jpeg"/></Relationships>
</file>

<file path=ppt/slides/_rels/slide45.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00.jpeg"/></Relationships>
</file>

<file path=ppt/slides/_rels/slide46.xml.rels><?xml version="1.0" encoding="UTF-8" standalone="yes"?>
<Relationships xmlns="http://schemas.openxmlformats.org/package/2006/relationships"><Relationship Id="rId3" Type="http://schemas.openxmlformats.org/officeDocument/2006/relationships/image" Target="../media/image102.jpeg"/><Relationship Id="rId7" Type="http://schemas.openxmlformats.org/officeDocument/2006/relationships/image" Target="../media/image106.jpeg"/><Relationship Id="rId2" Type="http://schemas.openxmlformats.org/officeDocument/2006/relationships/image" Target="../media/image101.jpeg"/><Relationship Id="rId1" Type="http://schemas.openxmlformats.org/officeDocument/2006/relationships/slideLayout" Target="../slideLayouts/slideLayout7.xml"/><Relationship Id="rId6" Type="http://schemas.openxmlformats.org/officeDocument/2006/relationships/image" Target="../media/image105.jpeg"/><Relationship Id="rId5" Type="http://schemas.openxmlformats.org/officeDocument/2006/relationships/image" Target="../media/image104.jpeg"/><Relationship Id="rId4" Type="http://schemas.openxmlformats.org/officeDocument/2006/relationships/image" Target="../media/image103.jpeg"/></Relationships>
</file>

<file path=ppt/slides/_rels/slide47.xml.rels><?xml version="1.0" encoding="UTF-8" standalone="yes"?>
<Relationships xmlns="http://schemas.openxmlformats.org/package/2006/relationships"><Relationship Id="rId2" Type="http://schemas.openxmlformats.org/officeDocument/2006/relationships/image" Target="../media/image107.jpe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hyperlink" Target="https://www.thedropdate.com/news/nike-mayfly-a-brief-history" TargetMode="External"/><Relationship Id="rId2" Type="http://schemas.openxmlformats.org/officeDocument/2006/relationships/image" Target="../media/image108.jpe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hyperlink" Target="https://www.thedropdate.com/news/nike-mayfly-a-brief-history" TargetMode="External"/><Relationship Id="rId1" Type="http://schemas.openxmlformats.org/officeDocument/2006/relationships/slideLayout" Target="../slideLayouts/slideLayout7.xml"/><Relationship Id="rId5" Type="http://schemas.openxmlformats.org/officeDocument/2006/relationships/image" Target="../media/image111.jpeg"/><Relationship Id="rId4" Type="http://schemas.openxmlformats.org/officeDocument/2006/relationships/image" Target="../media/image110.tiff"/></Relationships>
</file>

<file path=ppt/slides/_rels/slide50.xml.rels><?xml version="1.0" encoding="UTF-8" standalone="yes"?>
<Relationships xmlns="http://schemas.openxmlformats.org/package/2006/relationships"><Relationship Id="rId3" Type="http://schemas.openxmlformats.org/officeDocument/2006/relationships/image" Target="../media/image113.jpeg"/><Relationship Id="rId2" Type="http://schemas.openxmlformats.org/officeDocument/2006/relationships/image" Target="../media/image112.tiff"/><Relationship Id="rId1" Type="http://schemas.openxmlformats.org/officeDocument/2006/relationships/slideLayout" Target="../slideLayouts/slideLayout7.xml"/><Relationship Id="rId4" Type="http://schemas.openxmlformats.org/officeDocument/2006/relationships/image" Target="../media/image114.jpeg"/></Relationships>
</file>

<file path=ppt/slides/_rels/slide51.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116.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hyperlink" Target="https://brand.assets.adidas.com/video/upload/q_auto,vc_auto/video/upload/global%20brand%20publishing/Horizontal/FUTURECRAFT/horizontal-fw20-futurecraft-manifesto-large-d.mp4" TargetMode="Externa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19.png"/></Relationships>
</file>

<file path=ppt/slides/_rels/slide55.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hyperlink" Target="https://youtu.be/LhU6ElOY9bg" TargetMode="External"/><Relationship Id="rId1" Type="http://schemas.openxmlformats.org/officeDocument/2006/relationships/slideLayout" Target="../slideLayouts/slideLayout7.xml"/><Relationship Id="rId6" Type="http://schemas.openxmlformats.org/officeDocument/2006/relationships/hyperlink" Target="https://www.adidas-group.com/en/media/news-archive/press-releases/2020/adidas-2021-first-time-more-60-percent-all-products-will-be-made/" TargetMode="External"/><Relationship Id="rId5" Type="http://schemas.openxmlformats.org/officeDocument/2006/relationships/hyperlink" Target="https://www.adidas-group.com/en/sustainability/managing-sustainability/general-approach/" TargetMode="External"/><Relationship Id="rId4" Type="http://schemas.openxmlformats.org/officeDocument/2006/relationships/image" Target="../media/image121.png"/></Relationships>
</file>

<file path=ppt/slides/_rels/slide56.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image" Target="../media/image122.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124.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125.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126.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27.jpeg"/></Relationships>
</file>

<file path=ppt/slides/_rels/slide60.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30.png"/><Relationship Id="rId4" Type="http://schemas.openxmlformats.org/officeDocument/2006/relationships/image" Target="../media/image129.png"/></Relationships>
</file>

<file path=ppt/slides/_rels/slide61.xml.rels><?xml version="1.0" encoding="UTF-8" standalone="yes"?>
<Relationships xmlns="http://schemas.openxmlformats.org/package/2006/relationships"><Relationship Id="rId3" Type="http://schemas.openxmlformats.org/officeDocument/2006/relationships/image" Target="../media/image132.png"/><Relationship Id="rId2" Type="http://schemas.openxmlformats.org/officeDocument/2006/relationships/image" Target="../media/image131.png"/><Relationship Id="rId1" Type="http://schemas.openxmlformats.org/officeDocument/2006/relationships/slideLayout" Target="../slideLayouts/slideLayout7.xml"/><Relationship Id="rId5" Type="http://schemas.openxmlformats.org/officeDocument/2006/relationships/image" Target="../media/image133.png"/><Relationship Id="rId4" Type="http://schemas.openxmlformats.org/officeDocument/2006/relationships/hyperlink" Target="https://www.mylo-unleather.com/" TargetMode="External"/></Relationships>
</file>

<file path=ppt/slides/_rels/slide62.xml.rels><?xml version="1.0" encoding="UTF-8" standalone="yes"?>
<Relationships xmlns="http://schemas.openxmlformats.org/package/2006/relationships"><Relationship Id="rId3" Type="http://schemas.openxmlformats.org/officeDocument/2006/relationships/image" Target="../media/image135.png"/><Relationship Id="rId2" Type="http://schemas.openxmlformats.org/officeDocument/2006/relationships/image" Target="../media/image134.png"/><Relationship Id="rId1" Type="http://schemas.openxmlformats.org/officeDocument/2006/relationships/slideLayout" Target="../slideLayouts/slideLayout7.xml"/><Relationship Id="rId4" Type="http://schemas.openxmlformats.org/officeDocument/2006/relationships/image" Target="../media/image136.png"/></Relationships>
</file>

<file path=ppt/slides/_rels/slide63.xml.rels><?xml version="1.0" encoding="UTF-8" standalone="yes"?>
<Relationships xmlns="http://schemas.openxmlformats.org/package/2006/relationships"><Relationship Id="rId3" Type="http://schemas.openxmlformats.org/officeDocument/2006/relationships/image" Target="../media/image138.jpeg"/><Relationship Id="rId2" Type="http://schemas.openxmlformats.org/officeDocument/2006/relationships/image" Target="../media/image137.jpe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image" Target="../media/image139.png"/><Relationship Id="rId1" Type="http://schemas.openxmlformats.org/officeDocument/2006/relationships/slideLayout" Target="../slideLayouts/slideLayout7.xml"/><Relationship Id="rId4" Type="http://schemas.openxmlformats.org/officeDocument/2006/relationships/image" Target="../media/image141.png"/></Relationships>
</file>

<file path=ppt/slides/_rels/slide65.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image" Target="../media/image142.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3" Type="http://schemas.openxmlformats.org/officeDocument/2006/relationships/image" Target="../media/image144.png"/><Relationship Id="rId2" Type="http://schemas.openxmlformats.org/officeDocument/2006/relationships/hyperlink" Target="https://www.nike.com/gb/a/sustainability-superrep-2-next-nature" TargetMode="External"/><Relationship Id="rId1" Type="http://schemas.openxmlformats.org/officeDocument/2006/relationships/slideLayout" Target="../slideLayouts/slideLayout7.xml"/><Relationship Id="rId4" Type="http://schemas.openxmlformats.org/officeDocument/2006/relationships/image" Target="../media/image145.png"/></Relationships>
</file>

<file path=ppt/slides/_rels/slide67.xml.rels><?xml version="1.0" encoding="UTF-8" standalone="yes"?>
<Relationships xmlns="http://schemas.openxmlformats.org/package/2006/relationships"><Relationship Id="rId2" Type="http://schemas.openxmlformats.org/officeDocument/2006/relationships/image" Target="../media/image146.pn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3" Type="http://schemas.openxmlformats.org/officeDocument/2006/relationships/image" Target="../media/image148.png"/><Relationship Id="rId2" Type="http://schemas.openxmlformats.org/officeDocument/2006/relationships/image" Target="../media/image147.pn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3" Type="http://schemas.openxmlformats.org/officeDocument/2006/relationships/image" Target="../media/image150.png"/><Relationship Id="rId2" Type="http://schemas.openxmlformats.org/officeDocument/2006/relationships/image" Target="../media/image149.png"/><Relationship Id="rId1" Type="http://schemas.openxmlformats.org/officeDocument/2006/relationships/slideLayout" Target="../slideLayouts/slideLayout7.xml"/><Relationship Id="rId4" Type="http://schemas.openxmlformats.org/officeDocument/2006/relationships/image" Target="../media/image151.png"/></Relationships>
</file>

<file path=ppt/slides/_rels/slide70.xml.rels><?xml version="1.0" encoding="UTF-8" standalone="yes"?>
<Relationships xmlns="http://schemas.openxmlformats.org/package/2006/relationships"><Relationship Id="rId8" Type="http://schemas.openxmlformats.org/officeDocument/2006/relationships/hyperlink" Target="https://purpose.nike.com/nike-grind" TargetMode="External"/><Relationship Id="rId3" Type="http://schemas.openxmlformats.org/officeDocument/2006/relationships/image" Target="../media/image153.png"/><Relationship Id="rId7" Type="http://schemas.openxmlformats.org/officeDocument/2006/relationships/image" Target="../media/image157.png"/><Relationship Id="rId2" Type="http://schemas.openxmlformats.org/officeDocument/2006/relationships/image" Target="../media/image152.png"/><Relationship Id="rId1" Type="http://schemas.openxmlformats.org/officeDocument/2006/relationships/slideLayout" Target="../slideLayouts/slideLayout7.xml"/><Relationship Id="rId6" Type="http://schemas.openxmlformats.org/officeDocument/2006/relationships/image" Target="../media/image156.png"/><Relationship Id="rId5" Type="http://schemas.openxmlformats.org/officeDocument/2006/relationships/image" Target="../media/image155.png"/><Relationship Id="rId4" Type="http://schemas.openxmlformats.org/officeDocument/2006/relationships/image" Target="../media/image154.png"/></Relationships>
</file>

<file path=ppt/slides/_rels/slide71.xml.rels><?xml version="1.0" encoding="UTF-8" standalone="yes"?>
<Relationships xmlns="http://schemas.openxmlformats.org/package/2006/relationships"><Relationship Id="rId3" Type="http://schemas.openxmlformats.org/officeDocument/2006/relationships/image" Target="../media/image158.png"/><Relationship Id="rId2" Type="http://schemas.openxmlformats.org/officeDocument/2006/relationships/hyperlink" Target="https://manifest.prod.boltdns.net/manifest/v1/hls/v4/clear/5742227003001/4a1c2bdc-92cf-439c-a99b-5f007ad5df34/10s/master.m3u8?fastly_token=NjBiMGEwZWJfZTg5OGYxZjA0NmY3YjQ2MDhmMWJiZTZmODVmMDJiNGQzNWI0YjFjYzg2Yzg2NGE0YWMwMmI1NzY5ZGEwY2VlNw%3D%3D" TargetMode="External"/><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3" Type="http://schemas.openxmlformats.org/officeDocument/2006/relationships/image" Target="../media/image160.png"/><Relationship Id="rId2" Type="http://schemas.openxmlformats.org/officeDocument/2006/relationships/image" Target="../media/image159.png"/><Relationship Id="rId1" Type="http://schemas.openxmlformats.org/officeDocument/2006/relationships/slideLayout" Target="../slideLayouts/slideLayout7.xml"/><Relationship Id="rId4" Type="http://schemas.openxmlformats.org/officeDocument/2006/relationships/image" Target="../media/image161.png"/></Relationships>
</file>

<file path=ppt/slides/_rels/slide73.xml.rels><?xml version="1.0" encoding="UTF-8" standalone="yes"?>
<Relationships xmlns="http://schemas.openxmlformats.org/package/2006/relationships"><Relationship Id="rId2" Type="http://schemas.openxmlformats.org/officeDocument/2006/relationships/image" Target="../media/image162.pn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3" Type="http://schemas.openxmlformats.org/officeDocument/2006/relationships/image" Target="../media/image164.png"/><Relationship Id="rId2" Type="http://schemas.openxmlformats.org/officeDocument/2006/relationships/image" Target="../media/image163.png"/><Relationship Id="rId1" Type="http://schemas.openxmlformats.org/officeDocument/2006/relationships/slideLayout" Target="../slideLayouts/slideLayout7.xml"/><Relationship Id="rId4" Type="http://schemas.openxmlformats.org/officeDocument/2006/relationships/image" Target="../media/image165.png"/></Relationships>
</file>

<file path=ppt/slides/_rels/slide75.xml.rels><?xml version="1.0" encoding="UTF-8" standalone="yes"?>
<Relationships xmlns="http://schemas.openxmlformats.org/package/2006/relationships"><Relationship Id="rId2" Type="http://schemas.openxmlformats.org/officeDocument/2006/relationships/image" Target="../media/image166.pn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3" Type="http://schemas.openxmlformats.org/officeDocument/2006/relationships/image" Target="../media/image168.png"/><Relationship Id="rId2" Type="http://schemas.openxmlformats.org/officeDocument/2006/relationships/image" Target="../media/image167.png"/><Relationship Id="rId1" Type="http://schemas.openxmlformats.org/officeDocument/2006/relationships/slideLayout" Target="../slideLayouts/slideLayout7.xml"/><Relationship Id="rId6" Type="http://schemas.openxmlformats.org/officeDocument/2006/relationships/image" Target="../media/image170.png"/><Relationship Id="rId5" Type="http://schemas.openxmlformats.org/officeDocument/2006/relationships/hyperlink" Target="https://www.helenkirkum.com/" TargetMode="External"/><Relationship Id="rId4" Type="http://schemas.openxmlformats.org/officeDocument/2006/relationships/image" Target="../media/image169.png"/></Relationships>
</file>

<file path=ppt/slides/_rels/slide77.xml.rels><?xml version="1.0" encoding="UTF-8" standalone="yes"?>
<Relationships xmlns="http://schemas.openxmlformats.org/package/2006/relationships"><Relationship Id="rId3" Type="http://schemas.openxmlformats.org/officeDocument/2006/relationships/image" Target="../media/image172.png"/><Relationship Id="rId2" Type="http://schemas.openxmlformats.org/officeDocument/2006/relationships/image" Target="../media/image171.pn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3" Type="http://schemas.openxmlformats.org/officeDocument/2006/relationships/image" Target="../media/image174.jpeg"/><Relationship Id="rId2" Type="http://schemas.openxmlformats.org/officeDocument/2006/relationships/image" Target="../media/image173.jpeg"/><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3" Type="http://schemas.openxmlformats.org/officeDocument/2006/relationships/image" Target="../media/image176.jpeg"/><Relationship Id="rId2" Type="http://schemas.openxmlformats.org/officeDocument/2006/relationships/image" Target="../media/image175.jpeg"/><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3" Type="http://schemas.openxmlformats.org/officeDocument/2006/relationships/image" Target="../media/image178.jpeg"/><Relationship Id="rId2" Type="http://schemas.openxmlformats.org/officeDocument/2006/relationships/image" Target="../media/image177.jpeg"/><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3" Type="http://schemas.openxmlformats.org/officeDocument/2006/relationships/image" Target="../media/image180.jpeg"/><Relationship Id="rId2" Type="http://schemas.openxmlformats.org/officeDocument/2006/relationships/image" Target="../media/image179.jpeg"/><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3" Type="http://schemas.openxmlformats.org/officeDocument/2006/relationships/image" Target="../media/image181.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82.jpeg"/></Relationships>
</file>

<file path=ppt/slides/_rels/slide83.xml.rels><?xml version="1.0" encoding="UTF-8" standalone="yes"?>
<Relationships xmlns="http://schemas.openxmlformats.org/package/2006/relationships"><Relationship Id="rId3" Type="http://schemas.openxmlformats.org/officeDocument/2006/relationships/image" Target="../media/image184.jpeg"/><Relationship Id="rId2" Type="http://schemas.openxmlformats.org/officeDocument/2006/relationships/image" Target="../media/image183.jpeg"/><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2" Type="http://schemas.openxmlformats.org/officeDocument/2006/relationships/image" Target="../media/image185.tiff"/><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2" Type="http://schemas.openxmlformats.org/officeDocument/2006/relationships/image" Target="../media/image186.png"/><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3" Type="http://schemas.openxmlformats.org/officeDocument/2006/relationships/hyperlink" Target="https://laurenlouiseevans.wixsite.com/website-1" TargetMode="External"/><Relationship Id="rId2" Type="http://schemas.openxmlformats.org/officeDocument/2006/relationships/image" Target="../media/image187.tif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758754D-4522-0844-98B7-4CA643DC9D9D}"/>
              </a:ext>
            </a:extLst>
          </p:cNvPr>
          <p:cNvSpPr/>
          <p:nvPr/>
        </p:nvSpPr>
        <p:spPr>
          <a:xfrm>
            <a:off x="638432" y="718406"/>
            <a:ext cx="6096000" cy="1292662"/>
          </a:xfrm>
          <a:prstGeom prst="rect">
            <a:avLst/>
          </a:prstGeom>
        </p:spPr>
        <p:txBody>
          <a:bodyPr>
            <a:spAutoFit/>
          </a:bodyPr>
          <a:lstStyle/>
          <a:p>
            <a:r>
              <a:rPr lang="en-GB" sz="2400" dirty="0">
                <a:latin typeface="+mj-lt"/>
              </a:rPr>
              <a:t>Composite</a:t>
            </a:r>
            <a:r>
              <a:rPr lang="en-GB" dirty="0">
                <a:latin typeface="+mj-lt"/>
              </a:rPr>
              <a:t>: </a:t>
            </a:r>
          </a:p>
          <a:p>
            <a:r>
              <a:rPr lang="en-GB" dirty="0">
                <a:latin typeface="+mj-lt"/>
              </a:rPr>
              <a:t>made up of several parts or elements</a:t>
            </a:r>
            <a:r>
              <a:rPr lang="en-GB" dirty="0"/>
              <a:t>.</a:t>
            </a:r>
          </a:p>
          <a:p>
            <a:br>
              <a:rPr lang="en-GB" dirty="0"/>
            </a:br>
            <a:endParaRPr lang="en-US" dirty="0"/>
          </a:p>
        </p:txBody>
      </p:sp>
      <p:sp>
        <p:nvSpPr>
          <p:cNvPr id="3" name="Rectangle 2">
            <a:extLst>
              <a:ext uri="{FF2B5EF4-FFF2-40B4-BE49-F238E27FC236}">
                <a16:creationId xmlns:a16="http://schemas.microsoft.com/office/drawing/2014/main" id="{F251B72D-05AF-7F44-8285-158D39DA8973}"/>
              </a:ext>
            </a:extLst>
          </p:cNvPr>
          <p:cNvSpPr/>
          <p:nvPr/>
        </p:nvSpPr>
        <p:spPr>
          <a:xfrm>
            <a:off x="638432" y="1684808"/>
            <a:ext cx="6096000" cy="1015663"/>
          </a:xfrm>
          <a:prstGeom prst="rect">
            <a:avLst/>
          </a:prstGeom>
        </p:spPr>
        <p:txBody>
          <a:bodyPr>
            <a:spAutoFit/>
          </a:bodyPr>
          <a:lstStyle/>
          <a:p>
            <a:r>
              <a:rPr lang="en-GB" sz="2400" dirty="0">
                <a:latin typeface="+mj-lt"/>
              </a:rPr>
              <a:t>Conglomerate:</a:t>
            </a:r>
          </a:p>
          <a:p>
            <a:r>
              <a:rPr lang="en-GB" dirty="0">
                <a:solidFill>
                  <a:srgbClr val="202124"/>
                </a:solidFill>
                <a:latin typeface="+mj-lt"/>
              </a:rPr>
              <a:t>a thing consisting of a number of different and distinct parts or items that are grouped together.</a:t>
            </a:r>
            <a:endParaRPr lang="en-US" dirty="0">
              <a:latin typeface="+mj-lt"/>
            </a:endParaRPr>
          </a:p>
        </p:txBody>
      </p:sp>
      <p:sp>
        <p:nvSpPr>
          <p:cNvPr id="4" name="Rectangle 3">
            <a:extLst>
              <a:ext uri="{FF2B5EF4-FFF2-40B4-BE49-F238E27FC236}">
                <a16:creationId xmlns:a16="http://schemas.microsoft.com/office/drawing/2014/main" id="{3054F47B-C04C-D843-96B4-EF4756B6885A}"/>
              </a:ext>
            </a:extLst>
          </p:cNvPr>
          <p:cNvSpPr/>
          <p:nvPr/>
        </p:nvSpPr>
        <p:spPr>
          <a:xfrm>
            <a:off x="638432" y="2928209"/>
            <a:ext cx="1945725" cy="738664"/>
          </a:xfrm>
          <a:prstGeom prst="rect">
            <a:avLst/>
          </a:prstGeom>
        </p:spPr>
        <p:txBody>
          <a:bodyPr wrap="none">
            <a:spAutoFit/>
          </a:bodyPr>
          <a:lstStyle/>
          <a:p>
            <a:r>
              <a:rPr lang="en-GB" sz="2400" dirty="0">
                <a:latin typeface="+mj-lt"/>
              </a:rPr>
              <a:t>Extrude: </a:t>
            </a:r>
          </a:p>
          <a:p>
            <a:r>
              <a:rPr lang="en-GB" dirty="0">
                <a:solidFill>
                  <a:srgbClr val="202124"/>
                </a:solidFill>
                <a:latin typeface="+mj-lt"/>
              </a:rPr>
              <a:t>thrust or force out.</a:t>
            </a:r>
            <a:endParaRPr lang="en-US" dirty="0">
              <a:latin typeface="+mj-lt"/>
            </a:endParaRPr>
          </a:p>
        </p:txBody>
      </p:sp>
    </p:spTree>
    <p:extLst>
      <p:ext uri="{BB962C8B-B14F-4D97-AF65-F5344CB8AC3E}">
        <p14:creationId xmlns:p14="http://schemas.microsoft.com/office/powerpoint/2010/main" val="28349569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picture containing food, indoor, cheese&#10;&#10;Description automatically generated">
            <a:extLst>
              <a:ext uri="{FF2B5EF4-FFF2-40B4-BE49-F238E27FC236}">
                <a16:creationId xmlns:a16="http://schemas.microsoft.com/office/drawing/2014/main" id="{5EB0E1CA-6E46-EB48-A1EC-84F2E53245D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282"/>
            <a:ext cx="12191980" cy="6856718"/>
          </a:xfrm>
          <a:prstGeom prst="rect">
            <a:avLst/>
          </a:prstGeom>
        </p:spPr>
      </p:pic>
    </p:spTree>
    <p:extLst>
      <p:ext uri="{BB962C8B-B14F-4D97-AF65-F5344CB8AC3E}">
        <p14:creationId xmlns:p14="http://schemas.microsoft.com/office/powerpoint/2010/main" val="39666080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picture containing indoor, container, eaten&#10;&#10;Description automatically generated">
            <a:extLst>
              <a:ext uri="{FF2B5EF4-FFF2-40B4-BE49-F238E27FC236}">
                <a16:creationId xmlns:a16="http://schemas.microsoft.com/office/drawing/2014/main" id="{CEA5615F-37A9-C148-A48C-A10A7ACE38B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10800000">
            <a:off x="20" y="1282"/>
            <a:ext cx="12191980" cy="6856718"/>
          </a:xfrm>
          <a:prstGeom prst="rect">
            <a:avLst/>
          </a:prstGeom>
        </p:spPr>
      </p:pic>
    </p:spTree>
    <p:extLst>
      <p:ext uri="{BB962C8B-B14F-4D97-AF65-F5344CB8AC3E}">
        <p14:creationId xmlns:p14="http://schemas.microsoft.com/office/powerpoint/2010/main" val="16762988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2b7266bec9684a898fd7a90c7c0f5bc6" descr="2b7266bec9684a898fd7a90c7c0f5bc6">
            <a:hlinkClick r:id="" action="ppaction://media"/>
            <a:extLst>
              <a:ext uri="{FF2B5EF4-FFF2-40B4-BE49-F238E27FC236}">
                <a16:creationId xmlns:a16="http://schemas.microsoft.com/office/drawing/2014/main" id="{9487960D-14A2-334D-92D7-56A35239AC52}"/>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288077" y="214915"/>
            <a:ext cx="3615846" cy="6428170"/>
          </a:xfrm>
          <a:prstGeom prst="rect">
            <a:avLst/>
          </a:prstGeom>
        </p:spPr>
      </p:pic>
    </p:spTree>
    <p:extLst>
      <p:ext uri="{BB962C8B-B14F-4D97-AF65-F5344CB8AC3E}">
        <p14:creationId xmlns:p14="http://schemas.microsoft.com/office/powerpoint/2010/main" val="1972906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0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65FBCE7-5C48-6744-A3A5-30F94E39E370}"/>
              </a:ext>
            </a:extLst>
          </p:cNvPr>
          <p:cNvSpPr txBox="1"/>
          <p:nvPr/>
        </p:nvSpPr>
        <p:spPr>
          <a:xfrm>
            <a:off x="124691" y="180109"/>
            <a:ext cx="4073236" cy="369332"/>
          </a:xfrm>
          <a:prstGeom prst="rect">
            <a:avLst/>
          </a:prstGeom>
          <a:noFill/>
        </p:spPr>
        <p:txBody>
          <a:bodyPr wrap="square" rtlCol="0">
            <a:spAutoFit/>
          </a:bodyPr>
          <a:lstStyle/>
          <a:p>
            <a:r>
              <a:rPr lang="en-US" dirty="0">
                <a:latin typeface="+mj-lt"/>
              </a:rPr>
              <a:t>Sally Angharad – Surface Design Trends</a:t>
            </a:r>
          </a:p>
        </p:txBody>
      </p:sp>
      <p:pic>
        <p:nvPicPr>
          <p:cNvPr id="4" name="Picture 3" descr="Graphical user interface, website&#10;&#10;Description automatically generated">
            <a:extLst>
              <a:ext uri="{FF2B5EF4-FFF2-40B4-BE49-F238E27FC236}">
                <a16:creationId xmlns:a16="http://schemas.microsoft.com/office/drawing/2014/main" id="{4FFDB36F-B6ED-1040-A998-B35BE9FACFF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66724" y="675125"/>
            <a:ext cx="5732319" cy="3070341"/>
          </a:xfrm>
          <a:prstGeom prst="rect">
            <a:avLst/>
          </a:prstGeom>
        </p:spPr>
      </p:pic>
      <p:pic>
        <p:nvPicPr>
          <p:cNvPr id="6" name="Picture 5" descr="Graphical user interface, application&#10;&#10;Description automatically generated">
            <a:extLst>
              <a:ext uri="{FF2B5EF4-FFF2-40B4-BE49-F238E27FC236}">
                <a16:creationId xmlns:a16="http://schemas.microsoft.com/office/drawing/2014/main" id="{C12EE071-C679-7540-92E7-887B6B0FF25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436128" y="675125"/>
            <a:ext cx="5183403" cy="2905214"/>
          </a:xfrm>
          <a:prstGeom prst="rect">
            <a:avLst/>
          </a:prstGeom>
        </p:spPr>
      </p:pic>
      <p:pic>
        <p:nvPicPr>
          <p:cNvPr id="8" name="Picture 7" descr="Graphical user interface, website&#10;&#10;Description automatically generated">
            <a:extLst>
              <a:ext uri="{FF2B5EF4-FFF2-40B4-BE49-F238E27FC236}">
                <a16:creationId xmlns:a16="http://schemas.microsoft.com/office/drawing/2014/main" id="{34B0AFDF-54D2-9F49-9148-DDBF0E95CEBF}"/>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55375" y="3825609"/>
            <a:ext cx="5643668" cy="2852282"/>
          </a:xfrm>
          <a:prstGeom prst="rect">
            <a:avLst/>
          </a:prstGeom>
        </p:spPr>
      </p:pic>
      <p:pic>
        <p:nvPicPr>
          <p:cNvPr id="10" name="Picture 9" descr="Graphical user interface, application, website&#10;&#10;Description automatically generated">
            <a:extLst>
              <a:ext uri="{FF2B5EF4-FFF2-40B4-BE49-F238E27FC236}">
                <a16:creationId xmlns:a16="http://schemas.microsoft.com/office/drawing/2014/main" id="{7FE27B5A-4F33-534D-AB00-87FE13CDBD9B}"/>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6436128" y="3825609"/>
            <a:ext cx="5303402" cy="2735745"/>
          </a:xfrm>
          <a:prstGeom prst="rect">
            <a:avLst/>
          </a:prstGeom>
        </p:spPr>
      </p:pic>
    </p:spTree>
    <p:extLst>
      <p:ext uri="{BB962C8B-B14F-4D97-AF65-F5344CB8AC3E}">
        <p14:creationId xmlns:p14="http://schemas.microsoft.com/office/powerpoint/2010/main" val="12180147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F4842A0-8D02-9546-BFE6-FDC3CD472DB8}"/>
              </a:ext>
            </a:extLst>
          </p:cNvPr>
          <p:cNvSpPr txBox="1"/>
          <p:nvPr/>
        </p:nvSpPr>
        <p:spPr>
          <a:xfrm>
            <a:off x="124690" y="96982"/>
            <a:ext cx="3394364" cy="369332"/>
          </a:xfrm>
          <a:prstGeom prst="rect">
            <a:avLst/>
          </a:prstGeom>
          <a:noFill/>
        </p:spPr>
        <p:txBody>
          <a:bodyPr wrap="square" rtlCol="0">
            <a:spAutoFit/>
          </a:bodyPr>
          <a:lstStyle/>
          <a:p>
            <a:r>
              <a:rPr lang="en-US" dirty="0">
                <a:latin typeface="+mj-lt"/>
              </a:rPr>
              <a:t>Scrap materials in focus</a:t>
            </a:r>
          </a:p>
        </p:txBody>
      </p:sp>
      <p:pic>
        <p:nvPicPr>
          <p:cNvPr id="4" name="Picture 3" descr="Graphical user interface, application&#10;&#10;Description automatically generated">
            <a:extLst>
              <a:ext uri="{FF2B5EF4-FFF2-40B4-BE49-F238E27FC236}">
                <a16:creationId xmlns:a16="http://schemas.microsoft.com/office/drawing/2014/main" id="{8D1B0EA5-A7F0-5A47-8E27-5CBAF234511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095999" y="3683546"/>
            <a:ext cx="5396131" cy="2786527"/>
          </a:xfrm>
          <a:prstGeom prst="rect">
            <a:avLst/>
          </a:prstGeom>
        </p:spPr>
      </p:pic>
      <p:pic>
        <p:nvPicPr>
          <p:cNvPr id="6" name="Picture 5" descr="Graphical user interface&#10;&#10;Description automatically generated">
            <a:extLst>
              <a:ext uri="{FF2B5EF4-FFF2-40B4-BE49-F238E27FC236}">
                <a16:creationId xmlns:a16="http://schemas.microsoft.com/office/drawing/2014/main" id="{888E2917-6723-4848-9D71-ABD3848FA0C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095999" y="642472"/>
            <a:ext cx="5396131" cy="2841230"/>
          </a:xfrm>
          <a:prstGeom prst="rect">
            <a:avLst/>
          </a:prstGeom>
        </p:spPr>
      </p:pic>
      <p:pic>
        <p:nvPicPr>
          <p:cNvPr id="8" name="Picture 7" descr="Graphical user interface, website&#10;&#10;Description automatically generated">
            <a:extLst>
              <a:ext uri="{FF2B5EF4-FFF2-40B4-BE49-F238E27FC236}">
                <a16:creationId xmlns:a16="http://schemas.microsoft.com/office/drawing/2014/main" id="{2825A683-97D0-DE4E-9F7A-071D9F0B6991}"/>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336097" y="3655069"/>
            <a:ext cx="5451277" cy="2815004"/>
          </a:xfrm>
          <a:prstGeom prst="rect">
            <a:avLst/>
          </a:prstGeom>
        </p:spPr>
      </p:pic>
      <p:pic>
        <p:nvPicPr>
          <p:cNvPr id="10" name="Picture 9" descr="Graphical user interface, application&#10;&#10;Description automatically generated">
            <a:extLst>
              <a:ext uri="{FF2B5EF4-FFF2-40B4-BE49-F238E27FC236}">
                <a16:creationId xmlns:a16="http://schemas.microsoft.com/office/drawing/2014/main" id="{763975C7-A318-E24D-A24D-46EA437EA364}"/>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336096" y="642472"/>
            <a:ext cx="5451277" cy="2836438"/>
          </a:xfrm>
          <a:prstGeom prst="rect">
            <a:avLst/>
          </a:prstGeom>
        </p:spPr>
      </p:pic>
    </p:spTree>
    <p:extLst>
      <p:ext uri="{BB962C8B-B14F-4D97-AF65-F5344CB8AC3E}">
        <p14:creationId xmlns:p14="http://schemas.microsoft.com/office/powerpoint/2010/main" val="10883598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website&#10;&#10;Description automatically generated">
            <a:extLst>
              <a:ext uri="{FF2B5EF4-FFF2-40B4-BE49-F238E27FC236}">
                <a16:creationId xmlns:a16="http://schemas.microsoft.com/office/drawing/2014/main" id="{56E49CEF-6061-974E-A97D-D1E8EEBC895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365413" y="471054"/>
            <a:ext cx="5439641" cy="2842942"/>
          </a:xfrm>
          <a:prstGeom prst="rect">
            <a:avLst/>
          </a:prstGeom>
        </p:spPr>
      </p:pic>
      <p:pic>
        <p:nvPicPr>
          <p:cNvPr id="5" name="Picture 4" descr="Graphical user interface, website&#10;&#10;Description automatically generated">
            <a:extLst>
              <a:ext uri="{FF2B5EF4-FFF2-40B4-BE49-F238E27FC236}">
                <a16:creationId xmlns:a16="http://schemas.microsoft.com/office/drawing/2014/main" id="{53E65B31-AFC4-EE40-A450-2F4EDED04E4E}"/>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303818" y="3516294"/>
            <a:ext cx="5439640" cy="2842942"/>
          </a:xfrm>
          <a:prstGeom prst="rect">
            <a:avLst/>
          </a:prstGeom>
        </p:spPr>
      </p:pic>
      <p:pic>
        <p:nvPicPr>
          <p:cNvPr id="7" name="Picture 6" descr="Graphical user interface, website&#10;&#10;Description automatically generated">
            <a:extLst>
              <a:ext uri="{FF2B5EF4-FFF2-40B4-BE49-F238E27FC236}">
                <a16:creationId xmlns:a16="http://schemas.microsoft.com/office/drawing/2014/main" id="{FDD77FC5-C699-C745-92E9-A040AAE945BA}"/>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365413" y="3516295"/>
            <a:ext cx="5439641" cy="2842942"/>
          </a:xfrm>
          <a:prstGeom prst="rect">
            <a:avLst/>
          </a:prstGeom>
        </p:spPr>
      </p:pic>
      <p:pic>
        <p:nvPicPr>
          <p:cNvPr id="9" name="Picture 8" descr="Graphical user interface, website&#10;&#10;Description automatically generated">
            <a:extLst>
              <a:ext uri="{FF2B5EF4-FFF2-40B4-BE49-F238E27FC236}">
                <a16:creationId xmlns:a16="http://schemas.microsoft.com/office/drawing/2014/main" id="{96017EA1-D2B1-0548-B231-44FAD5B056C6}"/>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6206836" y="471055"/>
            <a:ext cx="5537552" cy="2859556"/>
          </a:xfrm>
          <a:prstGeom prst="rect">
            <a:avLst/>
          </a:prstGeom>
        </p:spPr>
      </p:pic>
    </p:spTree>
    <p:extLst>
      <p:ext uri="{BB962C8B-B14F-4D97-AF65-F5344CB8AC3E}">
        <p14:creationId xmlns:p14="http://schemas.microsoft.com/office/powerpoint/2010/main" val="30618071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Graphical user interface, website&#10;&#10;Description automatically generated">
            <a:extLst>
              <a:ext uri="{FF2B5EF4-FFF2-40B4-BE49-F238E27FC236}">
                <a16:creationId xmlns:a16="http://schemas.microsoft.com/office/drawing/2014/main" id="{28378BBD-B884-124F-90E9-416AD41A3DE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096000" y="1899101"/>
            <a:ext cx="5869301" cy="3054926"/>
          </a:xfrm>
          <a:prstGeom prst="rect">
            <a:avLst/>
          </a:prstGeom>
        </p:spPr>
      </p:pic>
      <p:pic>
        <p:nvPicPr>
          <p:cNvPr id="9" name="Picture 8" descr="Graphical user interface, website&#10;&#10;Description automatically generated">
            <a:extLst>
              <a:ext uri="{FF2B5EF4-FFF2-40B4-BE49-F238E27FC236}">
                <a16:creationId xmlns:a16="http://schemas.microsoft.com/office/drawing/2014/main" id="{E290FF36-DBBA-1D45-B6C0-50DEF5036203}"/>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65521" y="1899101"/>
            <a:ext cx="5830479" cy="3059797"/>
          </a:xfrm>
          <a:prstGeom prst="rect">
            <a:avLst/>
          </a:prstGeom>
        </p:spPr>
      </p:pic>
    </p:spTree>
    <p:extLst>
      <p:ext uri="{BB962C8B-B14F-4D97-AF65-F5344CB8AC3E}">
        <p14:creationId xmlns:p14="http://schemas.microsoft.com/office/powerpoint/2010/main" val="1366562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website&#10;&#10;Description automatically generated">
            <a:extLst>
              <a:ext uri="{FF2B5EF4-FFF2-40B4-BE49-F238E27FC236}">
                <a16:creationId xmlns:a16="http://schemas.microsoft.com/office/drawing/2014/main" id="{D9279236-C31F-6F4B-B095-9B75A19D81F4}"/>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89565" y="608565"/>
            <a:ext cx="5634080" cy="2805544"/>
          </a:xfrm>
          <a:prstGeom prst="rect">
            <a:avLst/>
          </a:prstGeom>
        </p:spPr>
      </p:pic>
      <p:pic>
        <p:nvPicPr>
          <p:cNvPr id="5" name="Picture 4" descr="Graphical user interface, website&#10;&#10;Description automatically generated">
            <a:extLst>
              <a:ext uri="{FF2B5EF4-FFF2-40B4-BE49-F238E27FC236}">
                <a16:creationId xmlns:a16="http://schemas.microsoft.com/office/drawing/2014/main" id="{F3F9ED56-ED12-E849-9BE7-8C945915250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096000" y="623456"/>
            <a:ext cx="5634083" cy="2805544"/>
          </a:xfrm>
          <a:prstGeom prst="rect">
            <a:avLst/>
          </a:prstGeom>
        </p:spPr>
      </p:pic>
      <p:pic>
        <p:nvPicPr>
          <p:cNvPr id="7" name="Picture 6" descr="Graphical user interface, website&#10;&#10;Description automatically generated">
            <a:extLst>
              <a:ext uri="{FF2B5EF4-FFF2-40B4-BE49-F238E27FC236}">
                <a16:creationId xmlns:a16="http://schemas.microsoft.com/office/drawing/2014/main" id="{CD9BFBBC-9828-CB43-B15E-6110886309D4}"/>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3278958" y="3700769"/>
            <a:ext cx="5634083" cy="2966518"/>
          </a:xfrm>
          <a:prstGeom prst="rect">
            <a:avLst/>
          </a:prstGeom>
        </p:spPr>
      </p:pic>
    </p:spTree>
    <p:extLst>
      <p:ext uri="{BB962C8B-B14F-4D97-AF65-F5344CB8AC3E}">
        <p14:creationId xmlns:p14="http://schemas.microsoft.com/office/powerpoint/2010/main" val="36194241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BA25D9E-18D6-514C-BD1C-5912CA2F00A2}"/>
              </a:ext>
            </a:extLst>
          </p:cNvPr>
          <p:cNvSpPr txBox="1"/>
          <p:nvPr/>
        </p:nvSpPr>
        <p:spPr>
          <a:xfrm>
            <a:off x="249382" y="152400"/>
            <a:ext cx="3920836" cy="369332"/>
          </a:xfrm>
          <a:prstGeom prst="rect">
            <a:avLst/>
          </a:prstGeom>
          <a:noFill/>
        </p:spPr>
        <p:txBody>
          <a:bodyPr wrap="square" rtlCol="0">
            <a:spAutoFit/>
          </a:bodyPr>
          <a:lstStyle/>
          <a:p>
            <a:r>
              <a:rPr lang="en-US" dirty="0">
                <a:latin typeface="+mj-lt"/>
              </a:rPr>
              <a:t>Colourful moments- materials in focus </a:t>
            </a:r>
          </a:p>
        </p:txBody>
      </p:sp>
      <p:pic>
        <p:nvPicPr>
          <p:cNvPr id="4" name="Picture 3" descr="Graphical user interface, website&#10;&#10;Description automatically generated">
            <a:extLst>
              <a:ext uri="{FF2B5EF4-FFF2-40B4-BE49-F238E27FC236}">
                <a16:creationId xmlns:a16="http://schemas.microsoft.com/office/drawing/2014/main" id="{11B74135-8192-9649-88D9-724A613E1CC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46381" y="760798"/>
            <a:ext cx="5380351" cy="2844534"/>
          </a:xfrm>
          <a:prstGeom prst="rect">
            <a:avLst/>
          </a:prstGeom>
        </p:spPr>
      </p:pic>
      <p:pic>
        <p:nvPicPr>
          <p:cNvPr id="6" name="Picture 5" descr="Graphical user interface, website&#10;&#10;Description automatically generated">
            <a:extLst>
              <a:ext uri="{FF2B5EF4-FFF2-40B4-BE49-F238E27FC236}">
                <a16:creationId xmlns:a16="http://schemas.microsoft.com/office/drawing/2014/main" id="{448F1FC4-95E0-B544-9239-4B6D18C5B74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250546" y="760798"/>
            <a:ext cx="5380352" cy="2844533"/>
          </a:xfrm>
          <a:prstGeom prst="rect">
            <a:avLst/>
          </a:prstGeom>
        </p:spPr>
      </p:pic>
      <p:pic>
        <p:nvPicPr>
          <p:cNvPr id="8" name="Picture 7" descr="Graphical user interface, website&#10;&#10;Description automatically generated">
            <a:extLst>
              <a:ext uri="{FF2B5EF4-FFF2-40B4-BE49-F238E27FC236}">
                <a16:creationId xmlns:a16="http://schemas.microsoft.com/office/drawing/2014/main" id="{F542EE86-5F1F-9D4D-B0DF-B1DE0C4FC2C0}"/>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646380" y="3733562"/>
            <a:ext cx="5380352" cy="2844533"/>
          </a:xfrm>
          <a:prstGeom prst="rect">
            <a:avLst/>
          </a:prstGeom>
        </p:spPr>
      </p:pic>
      <p:pic>
        <p:nvPicPr>
          <p:cNvPr id="10" name="Picture 9" descr="Graphical user interface, website&#10;&#10;Description automatically generated">
            <a:extLst>
              <a:ext uri="{FF2B5EF4-FFF2-40B4-BE49-F238E27FC236}">
                <a16:creationId xmlns:a16="http://schemas.microsoft.com/office/drawing/2014/main" id="{83C77945-FDFB-0B4D-9E5A-39ECEA5EABE8}"/>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6250546" y="3733562"/>
            <a:ext cx="5380352" cy="2789001"/>
          </a:xfrm>
          <a:prstGeom prst="rect">
            <a:avLst/>
          </a:prstGeom>
        </p:spPr>
      </p:pic>
    </p:spTree>
    <p:extLst>
      <p:ext uri="{BB962C8B-B14F-4D97-AF65-F5344CB8AC3E}">
        <p14:creationId xmlns:p14="http://schemas.microsoft.com/office/powerpoint/2010/main" val="42472601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website&#10;&#10;Description automatically generated">
            <a:extLst>
              <a:ext uri="{FF2B5EF4-FFF2-40B4-BE49-F238E27FC236}">
                <a16:creationId xmlns:a16="http://schemas.microsoft.com/office/drawing/2014/main" id="{6DAA1888-D1E1-A441-AFC6-3830CEEDAD7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318654" y="401781"/>
            <a:ext cx="5555673" cy="2925235"/>
          </a:xfrm>
          <a:prstGeom prst="rect">
            <a:avLst/>
          </a:prstGeom>
        </p:spPr>
      </p:pic>
      <p:pic>
        <p:nvPicPr>
          <p:cNvPr id="5" name="Picture 4" descr="Graphical user interface, application, website&#10;&#10;Description automatically generated">
            <a:extLst>
              <a:ext uri="{FF2B5EF4-FFF2-40B4-BE49-F238E27FC236}">
                <a16:creationId xmlns:a16="http://schemas.microsoft.com/office/drawing/2014/main" id="{5D644812-A90C-B34F-9C16-5D4464CEC3F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18656" y="3530983"/>
            <a:ext cx="5555672" cy="2925235"/>
          </a:xfrm>
          <a:prstGeom prst="rect">
            <a:avLst/>
          </a:prstGeom>
        </p:spPr>
      </p:pic>
      <p:pic>
        <p:nvPicPr>
          <p:cNvPr id="7" name="Picture 6" descr="Graphical user interface, website&#10;&#10;Description automatically generated">
            <a:extLst>
              <a:ext uri="{FF2B5EF4-FFF2-40B4-BE49-F238E27FC236}">
                <a16:creationId xmlns:a16="http://schemas.microsoft.com/office/drawing/2014/main" id="{17CA1513-9B0E-AC49-B053-A28E8826B290}"/>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6201640" y="401781"/>
            <a:ext cx="5487647" cy="2925235"/>
          </a:xfrm>
          <a:prstGeom prst="rect">
            <a:avLst/>
          </a:prstGeom>
        </p:spPr>
      </p:pic>
      <p:pic>
        <p:nvPicPr>
          <p:cNvPr id="9" name="Picture 8" descr="Graphical user interface, website&#10;&#10;Description automatically generated">
            <a:extLst>
              <a:ext uri="{FF2B5EF4-FFF2-40B4-BE49-F238E27FC236}">
                <a16:creationId xmlns:a16="http://schemas.microsoft.com/office/drawing/2014/main" id="{5F561A93-CE91-BE40-B458-FB6407433940}"/>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6096000" y="3499108"/>
            <a:ext cx="5593287" cy="2957109"/>
          </a:xfrm>
          <a:prstGeom prst="rect">
            <a:avLst/>
          </a:prstGeom>
        </p:spPr>
      </p:pic>
    </p:spTree>
    <p:extLst>
      <p:ext uri="{BB962C8B-B14F-4D97-AF65-F5344CB8AC3E}">
        <p14:creationId xmlns:p14="http://schemas.microsoft.com/office/powerpoint/2010/main" val="37777052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website&#10;&#10;Description automatically generated">
            <a:extLst>
              <a:ext uri="{FF2B5EF4-FFF2-40B4-BE49-F238E27FC236}">
                <a16:creationId xmlns:a16="http://schemas.microsoft.com/office/drawing/2014/main" id="{10134962-094D-5049-AC44-8E37409D19AF}"/>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83715" y="1746353"/>
            <a:ext cx="5801449" cy="3019611"/>
          </a:xfrm>
          <a:prstGeom prst="rect">
            <a:avLst/>
          </a:prstGeom>
        </p:spPr>
      </p:pic>
      <p:pic>
        <p:nvPicPr>
          <p:cNvPr id="5" name="Picture 4" descr="Graphical user interface, application&#10;&#10;Description automatically generated">
            <a:extLst>
              <a:ext uri="{FF2B5EF4-FFF2-40B4-BE49-F238E27FC236}">
                <a16:creationId xmlns:a16="http://schemas.microsoft.com/office/drawing/2014/main" id="{5C7CC0BF-430A-F946-8B1A-2E087B62451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201640" y="1746353"/>
            <a:ext cx="5801451" cy="3019611"/>
          </a:xfrm>
          <a:prstGeom prst="rect">
            <a:avLst/>
          </a:prstGeom>
        </p:spPr>
      </p:pic>
    </p:spTree>
    <p:extLst>
      <p:ext uri="{BB962C8B-B14F-4D97-AF65-F5344CB8AC3E}">
        <p14:creationId xmlns:p14="http://schemas.microsoft.com/office/powerpoint/2010/main" val="16885116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website&#10;&#10;Description automatically generated">
            <a:extLst>
              <a:ext uri="{FF2B5EF4-FFF2-40B4-BE49-F238E27FC236}">
                <a16:creationId xmlns:a16="http://schemas.microsoft.com/office/drawing/2014/main" id="{F0F226BB-4419-DF4B-93A9-EBC6125EB9F4}"/>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141570" y="533398"/>
            <a:ext cx="5817936" cy="3027219"/>
          </a:xfrm>
          <a:prstGeom prst="rect">
            <a:avLst/>
          </a:prstGeom>
        </p:spPr>
      </p:pic>
      <p:pic>
        <p:nvPicPr>
          <p:cNvPr id="5" name="Picture 4" descr="Graphical user interface, website&#10;&#10;Description automatically generated">
            <a:extLst>
              <a:ext uri="{FF2B5EF4-FFF2-40B4-BE49-F238E27FC236}">
                <a16:creationId xmlns:a16="http://schemas.microsoft.com/office/drawing/2014/main" id="{ECCA37CC-6E06-714F-976B-B430A912327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32496" y="533399"/>
            <a:ext cx="5817936" cy="3027219"/>
          </a:xfrm>
          <a:prstGeom prst="rect">
            <a:avLst/>
          </a:prstGeom>
        </p:spPr>
      </p:pic>
      <p:pic>
        <p:nvPicPr>
          <p:cNvPr id="7" name="Picture 6" descr="Graphical user interface, application&#10;&#10;Description automatically generated">
            <a:extLst>
              <a:ext uri="{FF2B5EF4-FFF2-40B4-BE49-F238E27FC236}">
                <a16:creationId xmlns:a16="http://schemas.microsoft.com/office/drawing/2014/main" id="{AEC1AD84-95BE-7748-A13B-3276534C9301}"/>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3183624" y="3560617"/>
            <a:ext cx="5915892" cy="3030092"/>
          </a:xfrm>
          <a:prstGeom prst="rect">
            <a:avLst/>
          </a:prstGeom>
        </p:spPr>
      </p:pic>
    </p:spTree>
    <p:extLst>
      <p:ext uri="{BB962C8B-B14F-4D97-AF65-F5344CB8AC3E}">
        <p14:creationId xmlns:p14="http://schemas.microsoft.com/office/powerpoint/2010/main" val="2715970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application, website&#10;&#10;Description automatically generated">
            <a:extLst>
              <a:ext uri="{FF2B5EF4-FFF2-40B4-BE49-F238E27FC236}">
                <a16:creationId xmlns:a16="http://schemas.microsoft.com/office/drawing/2014/main" id="{6F91C950-5096-2248-9569-7569C55E38C3}"/>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80269" y="615347"/>
            <a:ext cx="5385231" cy="2847114"/>
          </a:xfrm>
          <a:prstGeom prst="rect">
            <a:avLst/>
          </a:prstGeom>
        </p:spPr>
      </p:pic>
      <p:pic>
        <p:nvPicPr>
          <p:cNvPr id="5" name="Picture 4" descr="Graphical user interface, website&#10;&#10;Description automatically generated">
            <a:extLst>
              <a:ext uri="{FF2B5EF4-FFF2-40B4-BE49-F238E27FC236}">
                <a16:creationId xmlns:a16="http://schemas.microsoft.com/office/drawing/2014/main" id="{0B3B3BF7-55CB-1D4C-96D9-84360DCB7F71}"/>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380268" y="3736033"/>
            <a:ext cx="5385231" cy="2835493"/>
          </a:xfrm>
          <a:prstGeom prst="rect">
            <a:avLst/>
          </a:prstGeom>
        </p:spPr>
      </p:pic>
      <p:pic>
        <p:nvPicPr>
          <p:cNvPr id="7" name="Picture 6" descr="Graphical user interface, website&#10;&#10;Description automatically generated">
            <a:extLst>
              <a:ext uri="{FF2B5EF4-FFF2-40B4-BE49-F238E27FC236}">
                <a16:creationId xmlns:a16="http://schemas.microsoft.com/office/drawing/2014/main" id="{C46BA2A4-40D8-AC4A-B0EF-0BEF3F4A417E}"/>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6096000" y="3736033"/>
            <a:ext cx="5385234" cy="2835493"/>
          </a:xfrm>
          <a:prstGeom prst="rect">
            <a:avLst/>
          </a:prstGeom>
        </p:spPr>
      </p:pic>
      <p:pic>
        <p:nvPicPr>
          <p:cNvPr id="9" name="Picture 8" descr="Graphical user interface, website&#10;&#10;Description automatically generated">
            <a:extLst>
              <a:ext uri="{FF2B5EF4-FFF2-40B4-BE49-F238E27FC236}">
                <a16:creationId xmlns:a16="http://schemas.microsoft.com/office/drawing/2014/main" id="{EBC8DA50-D4A9-6E4B-8D0F-E2734496392F}"/>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6096000" y="570265"/>
            <a:ext cx="5385234" cy="2847114"/>
          </a:xfrm>
          <a:prstGeom prst="rect">
            <a:avLst/>
          </a:prstGeom>
        </p:spPr>
      </p:pic>
      <p:sp>
        <p:nvSpPr>
          <p:cNvPr id="10" name="TextBox 9">
            <a:extLst>
              <a:ext uri="{FF2B5EF4-FFF2-40B4-BE49-F238E27FC236}">
                <a16:creationId xmlns:a16="http://schemas.microsoft.com/office/drawing/2014/main" id="{3396460B-6487-7A43-9B05-ECBA0D55864B}"/>
              </a:ext>
            </a:extLst>
          </p:cNvPr>
          <p:cNvSpPr txBox="1"/>
          <p:nvPr/>
        </p:nvSpPr>
        <p:spPr>
          <a:xfrm>
            <a:off x="245550" y="101808"/>
            <a:ext cx="3172691" cy="369332"/>
          </a:xfrm>
          <a:prstGeom prst="rect">
            <a:avLst/>
          </a:prstGeom>
          <a:noFill/>
        </p:spPr>
        <p:txBody>
          <a:bodyPr wrap="square" rtlCol="0">
            <a:spAutoFit/>
          </a:bodyPr>
          <a:lstStyle/>
          <a:p>
            <a:r>
              <a:rPr lang="en-US" dirty="0">
                <a:latin typeface="+mj-lt"/>
              </a:rPr>
              <a:t>Materials in focus</a:t>
            </a:r>
          </a:p>
        </p:txBody>
      </p:sp>
    </p:spTree>
    <p:extLst>
      <p:ext uri="{BB962C8B-B14F-4D97-AF65-F5344CB8AC3E}">
        <p14:creationId xmlns:p14="http://schemas.microsoft.com/office/powerpoint/2010/main" val="12294454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application, website&#10;&#10;Description automatically generated">
            <a:extLst>
              <a:ext uri="{FF2B5EF4-FFF2-40B4-BE49-F238E27FC236}">
                <a16:creationId xmlns:a16="http://schemas.microsoft.com/office/drawing/2014/main" id="{8E9755BD-D825-2843-935E-668CA31A9F0E}"/>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47643" y="325104"/>
            <a:ext cx="5448357" cy="2806023"/>
          </a:xfrm>
          <a:prstGeom prst="rect">
            <a:avLst/>
          </a:prstGeom>
        </p:spPr>
      </p:pic>
      <p:pic>
        <p:nvPicPr>
          <p:cNvPr id="5" name="Picture 4" descr="Graphical user interface, website&#10;&#10;Description automatically generated">
            <a:extLst>
              <a:ext uri="{FF2B5EF4-FFF2-40B4-BE49-F238E27FC236}">
                <a16:creationId xmlns:a16="http://schemas.microsoft.com/office/drawing/2014/main" id="{2D49AC26-9EB7-B140-9281-DB427EE6B4A3}"/>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371821" y="3429000"/>
            <a:ext cx="5448357" cy="2868725"/>
          </a:xfrm>
          <a:prstGeom prst="rect">
            <a:avLst/>
          </a:prstGeom>
        </p:spPr>
      </p:pic>
      <p:pic>
        <p:nvPicPr>
          <p:cNvPr id="7" name="Picture 6" descr="Graphical user interface, website&#10;&#10;Description automatically generated">
            <a:extLst>
              <a:ext uri="{FF2B5EF4-FFF2-40B4-BE49-F238E27FC236}">
                <a16:creationId xmlns:a16="http://schemas.microsoft.com/office/drawing/2014/main" id="{EE9E4BC6-BD17-F146-A9D3-831BF0342732}"/>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6096000" y="325104"/>
            <a:ext cx="5448357" cy="2880483"/>
          </a:xfrm>
          <a:prstGeom prst="rect">
            <a:avLst/>
          </a:prstGeom>
        </p:spPr>
      </p:pic>
    </p:spTree>
    <p:extLst>
      <p:ext uri="{BB962C8B-B14F-4D97-AF65-F5344CB8AC3E}">
        <p14:creationId xmlns:p14="http://schemas.microsoft.com/office/powerpoint/2010/main" val="10695036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FE809C8-0405-8E4D-B092-26BE24AA4038}"/>
              </a:ext>
            </a:extLst>
          </p:cNvPr>
          <p:cNvSpPr/>
          <p:nvPr/>
        </p:nvSpPr>
        <p:spPr>
          <a:xfrm>
            <a:off x="6262263" y="5682939"/>
            <a:ext cx="4861652" cy="369332"/>
          </a:xfrm>
          <a:prstGeom prst="rect">
            <a:avLst/>
          </a:prstGeom>
        </p:spPr>
        <p:txBody>
          <a:bodyPr wrap="none">
            <a:spAutoFit/>
          </a:bodyPr>
          <a:lstStyle/>
          <a:p>
            <a:r>
              <a:rPr lang="en-US" dirty="0"/>
              <a:t>https://</a:t>
            </a:r>
            <a:r>
              <a:rPr lang="en-US" dirty="0" err="1"/>
              <a:t>www.systemicdesigntoolkit.org</a:t>
            </a:r>
            <a:r>
              <a:rPr lang="en-US" dirty="0"/>
              <a:t>/download</a:t>
            </a:r>
          </a:p>
        </p:txBody>
      </p:sp>
      <p:sp>
        <p:nvSpPr>
          <p:cNvPr id="3" name="TextBox 2">
            <a:extLst>
              <a:ext uri="{FF2B5EF4-FFF2-40B4-BE49-F238E27FC236}">
                <a16:creationId xmlns:a16="http://schemas.microsoft.com/office/drawing/2014/main" id="{F1C45C15-43F5-2F4D-B8C8-0E21EA6709D7}"/>
              </a:ext>
            </a:extLst>
          </p:cNvPr>
          <p:cNvSpPr txBox="1"/>
          <p:nvPr/>
        </p:nvSpPr>
        <p:spPr>
          <a:xfrm>
            <a:off x="223935" y="167952"/>
            <a:ext cx="4385388" cy="369332"/>
          </a:xfrm>
          <a:prstGeom prst="rect">
            <a:avLst/>
          </a:prstGeom>
          <a:noFill/>
        </p:spPr>
        <p:txBody>
          <a:bodyPr wrap="square" rtlCol="0">
            <a:spAutoFit/>
          </a:bodyPr>
          <a:lstStyle/>
          <a:p>
            <a:r>
              <a:rPr lang="en-US" dirty="0"/>
              <a:t>Tool card research</a:t>
            </a:r>
          </a:p>
        </p:txBody>
      </p:sp>
      <p:pic>
        <p:nvPicPr>
          <p:cNvPr id="5" name="Picture 4" descr="Diagram&#10;&#10;Description automatically generated">
            <a:extLst>
              <a:ext uri="{FF2B5EF4-FFF2-40B4-BE49-F238E27FC236}">
                <a16:creationId xmlns:a16="http://schemas.microsoft.com/office/drawing/2014/main" id="{9EF4AFD8-4567-E147-85BC-87D3D7E542B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068084" y="752484"/>
            <a:ext cx="10055831" cy="4715255"/>
          </a:xfrm>
          <a:prstGeom prst="rect">
            <a:avLst/>
          </a:prstGeom>
        </p:spPr>
      </p:pic>
    </p:spTree>
    <p:extLst>
      <p:ext uri="{BB962C8B-B14F-4D97-AF65-F5344CB8AC3E}">
        <p14:creationId xmlns:p14="http://schemas.microsoft.com/office/powerpoint/2010/main" val="32740592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9240C24-5F9B-684E-A94B-65994B38719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43468" y="166384"/>
            <a:ext cx="4616601" cy="6525231"/>
          </a:xfrm>
          <a:prstGeom prst="rect">
            <a:avLst/>
          </a:prstGeom>
        </p:spPr>
      </p:pic>
      <p:pic>
        <p:nvPicPr>
          <p:cNvPr id="5" name="Picture 4">
            <a:extLst>
              <a:ext uri="{FF2B5EF4-FFF2-40B4-BE49-F238E27FC236}">
                <a16:creationId xmlns:a16="http://schemas.microsoft.com/office/drawing/2014/main" id="{FAE93B88-4488-D545-A2F4-844808139F9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529077" y="1170422"/>
            <a:ext cx="6384673" cy="4517156"/>
          </a:xfrm>
          <a:prstGeom prst="rect">
            <a:avLst/>
          </a:prstGeom>
        </p:spPr>
      </p:pic>
    </p:spTree>
    <p:extLst>
      <p:ext uri="{BB962C8B-B14F-4D97-AF65-F5344CB8AC3E}">
        <p14:creationId xmlns:p14="http://schemas.microsoft.com/office/powerpoint/2010/main" val="30514242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4D19FE8-77AC-8A44-B3DC-D4DBCF79B8B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15095" y="191277"/>
            <a:ext cx="4580849" cy="6475445"/>
          </a:xfrm>
          <a:prstGeom prst="rect">
            <a:avLst/>
          </a:prstGeom>
        </p:spPr>
      </p:pic>
      <p:pic>
        <p:nvPicPr>
          <p:cNvPr id="3" name="Picture 2">
            <a:extLst>
              <a:ext uri="{FF2B5EF4-FFF2-40B4-BE49-F238E27FC236}">
                <a16:creationId xmlns:a16="http://schemas.microsoft.com/office/drawing/2014/main" id="{F6B633CD-439F-284F-9D35-7E4308A08B0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796055" y="181719"/>
            <a:ext cx="4580850" cy="6485003"/>
          </a:xfrm>
          <a:prstGeom prst="rect">
            <a:avLst/>
          </a:prstGeom>
        </p:spPr>
      </p:pic>
    </p:spTree>
    <p:extLst>
      <p:ext uri="{BB962C8B-B14F-4D97-AF65-F5344CB8AC3E}">
        <p14:creationId xmlns:p14="http://schemas.microsoft.com/office/powerpoint/2010/main" val="41840632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A934F48-B016-2940-A946-F46BD1D5090D}"/>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14682" y="189003"/>
            <a:ext cx="4584595" cy="6479993"/>
          </a:xfrm>
          <a:prstGeom prst="rect">
            <a:avLst/>
          </a:prstGeom>
        </p:spPr>
      </p:pic>
      <p:pic>
        <p:nvPicPr>
          <p:cNvPr id="3" name="Picture 2">
            <a:extLst>
              <a:ext uri="{FF2B5EF4-FFF2-40B4-BE49-F238E27FC236}">
                <a16:creationId xmlns:a16="http://schemas.microsoft.com/office/drawing/2014/main" id="{118F88A8-BB47-FE46-A7B3-02882B854E60}"/>
              </a:ext>
            </a:extLst>
          </p:cNvPr>
          <p:cNvPicPr>
            <a:picLocks noChangeAspect="1"/>
          </p:cNvPicPr>
          <p:nvPr/>
        </p:nvPicPr>
        <p:blipFill>
          <a:blip r:embed="rId3"/>
          <a:stretch>
            <a:fillRect/>
          </a:stretch>
        </p:blipFill>
        <p:spPr>
          <a:xfrm>
            <a:off x="5783703" y="1557072"/>
            <a:ext cx="5764830" cy="4078617"/>
          </a:xfrm>
          <a:prstGeom prst="rect">
            <a:avLst/>
          </a:prstGeom>
        </p:spPr>
      </p:pic>
    </p:spTree>
    <p:extLst>
      <p:ext uri="{BB962C8B-B14F-4D97-AF65-F5344CB8AC3E}">
        <p14:creationId xmlns:p14="http://schemas.microsoft.com/office/powerpoint/2010/main" val="42677704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indoor, person&#10;&#10;Description automatically generated">
            <a:extLst>
              <a:ext uri="{FF2B5EF4-FFF2-40B4-BE49-F238E27FC236}">
                <a16:creationId xmlns:a16="http://schemas.microsoft.com/office/drawing/2014/main" id="{016A1A03-E972-7A4E-A988-2DB9D4BCAE3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 y="10"/>
            <a:ext cx="9669642" cy="6857990"/>
          </a:xfrm>
          <a:prstGeom prst="rect">
            <a:avLst/>
          </a:prstGeom>
        </p:spPr>
      </p:pic>
      <p:sp>
        <p:nvSpPr>
          <p:cNvPr id="5" name="Rectangle 4">
            <a:extLst>
              <a:ext uri="{FF2B5EF4-FFF2-40B4-BE49-F238E27FC236}">
                <a16:creationId xmlns:a16="http://schemas.microsoft.com/office/drawing/2014/main" id="{1A1F2730-28DC-164E-9099-8A475FCDB281}"/>
              </a:ext>
            </a:extLst>
          </p:cNvPr>
          <p:cNvSpPr/>
          <p:nvPr/>
        </p:nvSpPr>
        <p:spPr>
          <a:xfrm>
            <a:off x="7531610" y="2434201"/>
            <a:ext cx="3822189" cy="3742762"/>
          </a:xfrm>
          <a:prstGeom prst="rect">
            <a:avLst/>
          </a:prstGeom>
        </p:spPr>
        <p:txBody>
          <a:bodyPr vert="horz" lIns="91440" tIns="45720" rIns="91440" bIns="45720" rtlCol="0">
            <a:normAutofit/>
          </a:bodyPr>
          <a:lstStyle/>
          <a:p>
            <a:pPr>
              <a:lnSpc>
                <a:spcPct val="90000"/>
              </a:lnSpc>
              <a:spcAft>
                <a:spcPts val="600"/>
              </a:spcAft>
            </a:pPr>
            <a:r>
              <a:rPr lang="en-US" sz="2000" dirty="0"/>
              <a:t>When our environment changes, we need to change with it. Today environments tend to change quickly. So, we need to beef up our capacity to adapt. As organizations we need to strengthen our ability to learn.</a:t>
            </a:r>
          </a:p>
        </p:txBody>
      </p:sp>
      <p:sp>
        <p:nvSpPr>
          <p:cNvPr id="4" name="Rectangle 3">
            <a:extLst>
              <a:ext uri="{FF2B5EF4-FFF2-40B4-BE49-F238E27FC236}">
                <a16:creationId xmlns:a16="http://schemas.microsoft.com/office/drawing/2014/main" id="{5F271AE2-28A1-0F48-895E-4B9D06263158}"/>
              </a:ext>
            </a:extLst>
          </p:cNvPr>
          <p:cNvSpPr/>
          <p:nvPr/>
        </p:nvSpPr>
        <p:spPr>
          <a:xfrm>
            <a:off x="10016407" y="6488668"/>
            <a:ext cx="1986378" cy="369332"/>
          </a:xfrm>
          <a:prstGeom prst="rect">
            <a:avLst/>
          </a:prstGeom>
        </p:spPr>
        <p:txBody>
          <a:bodyPr wrap="none">
            <a:spAutoFit/>
          </a:bodyPr>
          <a:lstStyle/>
          <a:p>
            <a:pPr>
              <a:spcAft>
                <a:spcPts val="600"/>
              </a:spcAft>
            </a:pPr>
            <a:r>
              <a:rPr lang="en-US" dirty="0"/>
              <a:t>https://</a:t>
            </a:r>
            <a:r>
              <a:rPr lang="en-US" dirty="0" err="1"/>
              <a:t>shiftn.com</a:t>
            </a:r>
            <a:r>
              <a:rPr lang="en-US" dirty="0"/>
              <a:t>/</a:t>
            </a:r>
            <a:endParaRPr lang="en-US"/>
          </a:p>
        </p:txBody>
      </p:sp>
    </p:spTree>
    <p:extLst>
      <p:ext uri="{BB962C8B-B14F-4D97-AF65-F5344CB8AC3E}">
        <p14:creationId xmlns:p14="http://schemas.microsoft.com/office/powerpoint/2010/main" val="1130490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49439E63-301C-4E44-BF71-62595A1539E3}"/>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016470" y="695130"/>
            <a:ext cx="10159059" cy="5803641"/>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63EF1341-A456-1F4A-80C5-65EF7342F62B}"/>
              </a:ext>
            </a:extLst>
          </p:cNvPr>
          <p:cNvSpPr/>
          <p:nvPr/>
        </p:nvSpPr>
        <p:spPr>
          <a:xfrm>
            <a:off x="155510" y="233465"/>
            <a:ext cx="6096000" cy="923330"/>
          </a:xfrm>
          <a:prstGeom prst="rect">
            <a:avLst/>
          </a:prstGeom>
        </p:spPr>
        <p:txBody>
          <a:bodyPr>
            <a:spAutoFit/>
          </a:bodyPr>
          <a:lstStyle/>
          <a:p>
            <a:r>
              <a:rPr lang="en-GB" b="1" dirty="0">
                <a:latin typeface="+mj-lt"/>
              </a:rPr>
              <a:t>Mapping systems with </a:t>
            </a:r>
            <a:r>
              <a:rPr lang="en-GB" b="1" dirty="0" err="1">
                <a:latin typeface="+mj-lt"/>
              </a:rPr>
              <a:t>Kumu</a:t>
            </a:r>
            <a:endParaRPr lang="en-GB" b="1" dirty="0">
              <a:latin typeface="+mj-lt"/>
            </a:endParaRPr>
          </a:p>
          <a:p>
            <a:br>
              <a:rPr lang="en-GB" dirty="0"/>
            </a:br>
            <a:endParaRPr lang="en-US" dirty="0"/>
          </a:p>
        </p:txBody>
      </p:sp>
    </p:spTree>
    <p:extLst>
      <p:ext uri="{BB962C8B-B14F-4D97-AF65-F5344CB8AC3E}">
        <p14:creationId xmlns:p14="http://schemas.microsoft.com/office/powerpoint/2010/main" val="31687059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ystemic Design Association">
            <a:extLst>
              <a:ext uri="{FF2B5EF4-FFF2-40B4-BE49-F238E27FC236}">
                <a16:creationId xmlns:a16="http://schemas.microsoft.com/office/drawing/2014/main" id="{4F4C5DD8-2E18-7846-BD87-B0DE37774277}"/>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54563" y="382998"/>
            <a:ext cx="3048000" cy="13716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27FE0FE1-9629-CB4F-8F52-3D770C6D2766}"/>
              </a:ext>
            </a:extLst>
          </p:cNvPr>
          <p:cNvSpPr/>
          <p:nvPr/>
        </p:nvSpPr>
        <p:spPr>
          <a:xfrm>
            <a:off x="9437207" y="6488668"/>
            <a:ext cx="2754793" cy="369332"/>
          </a:xfrm>
          <a:prstGeom prst="rect">
            <a:avLst/>
          </a:prstGeom>
        </p:spPr>
        <p:txBody>
          <a:bodyPr wrap="none">
            <a:spAutoFit/>
          </a:bodyPr>
          <a:lstStyle/>
          <a:p>
            <a:r>
              <a:rPr lang="en-US" dirty="0"/>
              <a:t>https://systemic-</a:t>
            </a:r>
            <a:r>
              <a:rPr lang="en-US" dirty="0" err="1"/>
              <a:t>design.net</a:t>
            </a:r>
            <a:endParaRPr lang="en-US" dirty="0"/>
          </a:p>
        </p:txBody>
      </p:sp>
      <p:pic>
        <p:nvPicPr>
          <p:cNvPr id="5" name="Picture 4" descr="Diagram, schematic&#10;&#10;Description automatically generated">
            <a:extLst>
              <a:ext uri="{FF2B5EF4-FFF2-40B4-BE49-F238E27FC236}">
                <a16:creationId xmlns:a16="http://schemas.microsoft.com/office/drawing/2014/main" id="{38344635-C82A-BA47-9AC8-8EA5772B300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2298492"/>
            <a:ext cx="6335345" cy="3802335"/>
          </a:xfrm>
          <a:prstGeom prst="rect">
            <a:avLst/>
          </a:prstGeom>
        </p:spPr>
      </p:pic>
      <p:pic>
        <p:nvPicPr>
          <p:cNvPr id="2052" name="Picture 4">
            <a:extLst>
              <a:ext uri="{FF2B5EF4-FFF2-40B4-BE49-F238E27FC236}">
                <a16:creationId xmlns:a16="http://schemas.microsoft.com/office/drawing/2014/main" id="{4AF49AD1-7F55-7547-B21D-A2F09844D7AE}"/>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6202595" y="382998"/>
            <a:ext cx="5929852" cy="3960956"/>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D7E92B06-2315-7A42-A056-6E5C54611596}"/>
              </a:ext>
            </a:extLst>
          </p:cNvPr>
          <p:cNvSpPr/>
          <p:nvPr/>
        </p:nvSpPr>
        <p:spPr>
          <a:xfrm>
            <a:off x="10397677" y="4159288"/>
            <a:ext cx="1734770" cy="369332"/>
          </a:xfrm>
          <a:prstGeom prst="rect">
            <a:avLst/>
          </a:prstGeom>
        </p:spPr>
        <p:txBody>
          <a:bodyPr wrap="none">
            <a:spAutoFit/>
          </a:bodyPr>
          <a:lstStyle/>
          <a:p>
            <a:r>
              <a:rPr lang="en-GB" dirty="0">
                <a:solidFill>
                  <a:srgbClr val="000000"/>
                </a:solidFill>
                <a:latin typeface="Calibri" panose="020F0502020204030204" pitchFamily="34" charset="0"/>
              </a:rPr>
              <a:t>Birger </a:t>
            </a:r>
            <a:r>
              <a:rPr lang="en-GB" dirty="0" err="1">
                <a:solidFill>
                  <a:srgbClr val="000000"/>
                </a:solidFill>
                <a:latin typeface="Calibri" panose="020F0502020204030204" pitchFamily="34" charset="0"/>
              </a:rPr>
              <a:t>Sevaldson</a:t>
            </a:r>
            <a:endParaRPr lang="en-US" dirty="0"/>
          </a:p>
        </p:txBody>
      </p:sp>
    </p:spTree>
    <p:extLst>
      <p:ext uri="{BB962C8B-B14F-4D97-AF65-F5344CB8AC3E}">
        <p14:creationId xmlns:p14="http://schemas.microsoft.com/office/powerpoint/2010/main" val="23584274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7A5F2B5-D40F-454B-BC11-639E0C18AB37}"/>
              </a:ext>
            </a:extLst>
          </p:cNvPr>
          <p:cNvPicPr>
            <a:picLocks noChangeAspect="1"/>
          </p:cNvPicPr>
          <p:nvPr/>
        </p:nvPicPr>
        <p:blipFill>
          <a:blip r:embed="rId2"/>
          <a:stretch>
            <a:fillRect/>
          </a:stretch>
        </p:blipFill>
        <p:spPr>
          <a:xfrm>
            <a:off x="717550" y="206829"/>
            <a:ext cx="10756900" cy="1219200"/>
          </a:xfrm>
          <a:prstGeom prst="rect">
            <a:avLst/>
          </a:prstGeom>
        </p:spPr>
      </p:pic>
      <p:pic>
        <p:nvPicPr>
          <p:cNvPr id="6" name="Picture 5" descr="A hand holding a clock&#10;&#10;Description automatically generated with medium confidence">
            <a:extLst>
              <a:ext uri="{FF2B5EF4-FFF2-40B4-BE49-F238E27FC236}">
                <a16:creationId xmlns:a16="http://schemas.microsoft.com/office/drawing/2014/main" id="{B86F7713-2C6F-4A43-A294-1BE0A951542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98106" y="1486483"/>
            <a:ext cx="6577088" cy="3885034"/>
          </a:xfrm>
          <a:prstGeom prst="rect">
            <a:avLst/>
          </a:prstGeom>
        </p:spPr>
      </p:pic>
      <p:sp>
        <p:nvSpPr>
          <p:cNvPr id="7" name="TextBox 6">
            <a:extLst>
              <a:ext uri="{FF2B5EF4-FFF2-40B4-BE49-F238E27FC236}">
                <a16:creationId xmlns:a16="http://schemas.microsoft.com/office/drawing/2014/main" id="{A64BB1B5-6BD7-5543-9BE3-F3B80CCE43F9}"/>
              </a:ext>
            </a:extLst>
          </p:cNvPr>
          <p:cNvSpPr txBox="1"/>
          <p:nvPr/>
        </p:nvSpPr>
        <p:spPr>
          <a:xfrm>
            <a:off x="7371184" y="1855334"/>
            <a:ext cx="4422710" cy="923330"/>
          </a:xfrm>
          <a:prstGeom prst="rect">
            <a:avLst/>
          </a:prstGeom>
          <a:noFill/>
        </p:spPr>
        <p:txBody>
          <a:bodyPr wrap="square" rtlCol="0">
            <a:spAutoFit/>
          </a:bodyPr>
          <a:lstStyle/>
          <a:p>
            <a:r>
              <a:rPr lang="en-US" dirty="0" err="1"/>
              <a:t>Powerpoint</a:t>
            </a:r>
            <a:r>
              <a:rPr lang="en-US" dirty="0"/>
              <a:t> sent by John wood, discussing systems thinking from the viewpoint of an artist/ designer.</a:t>
            </a:r>
          </a:p>
        </p:txBody>
      </p:sp>
      <p:pic>
        <p:nvPicPr>
          <p:cNvPr id="10" name="Picture 9" descr="Diagram&#10;&#10;Description automatically generated with low confidence">
            <a:extLst>
              <a:ext uri="{FF2B5EF4-FFF2-40B4-BE49-F238E27FC236}">
                <a16:creationId xmlns:a16="http://schemas.microsoft.com/office/drawing/2014/main" id="{CB0109D7-84F9-F04C-AC87-F08239FFAED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061330" y="3207969"/>
            <a:ext cx="5042418" cy="3093398"/>
          </a:xfrm>
          <a:prstGeom prst="rect">
            <a:avLst/>
          </a:prstGeom>
        </p:spPr>
      </p:pic>
    </p:spTree>
    <p:extLst>
      <p:ext uri="{BB962C8B-B14F-4D97-AF65-F5344CB8AC3E}">
        <p14:creationId xmlns:p14="http://schemas.microsoft.com/office/powerpoint/2010/main" val="4353696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ext&#10;&#10;Description automatically generated">
            <a:extLst>
              <a:ext uri="{FF2B5EF4-FFF2-40B4-BE49-F238E27FC236}">
                <a16:creationId xmlns:a16="http://schemas.microsoft.com/office/drawing/2014/main" id="{C63C9AB7-6A75-3841-863B-A25755E30BDB}"/>
              </a:ext>
            </a:extLst>
          </p:cNvPr>
          <p:cNvPicPr>
            <a:picLocks noChangeAspect="1"/>
          </p:cNvPicPr>
          <p:nvPr/>
        </p:nvPicPr>
        <p:blipFill>
          <a:blip r:embed="rId2"/>
          <a:stretch>
            <a:fillRect/>
          </a:stretch>
        </p:blipFill>
        <p:spPr>
          <a:xfrm>
            <a:off x="0" y="127000"/>
            <a:ext cx="6794500" cy="6731000"/>
          </a:xfrm>
          <a:prstGeom prst="rect">
            <a:avLst/>
          </a:prstGeom>
        </p:spPr>
      </p:pic>
    </p:spTree>
    <p:extLst>
      <p:ext uri="{BB962C8B-B14F-4D97-AF65-F5344CB8AC3E}">
        <p14:creationId xmlns:p14="http://schemas.microsoft.com/office/powerpoint/2010/main" val="20327730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F45A4BC-056E-7040-9F46-39C0171BF40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460169"/>
            <a:ext cx="12192000" cy="5937662"/>
          </a:xfrm>
          <a:prstGeom prst="rect">
            <a:avLst/>
          </a:prstGeom>
        </p:spPr>
      </p:pic>
    </p:spTree>
    <p:extLst>
      <p:ext uri="{BB962C8B-B14F-4D97-AF65-F5344CB8AC3E}">
        <p14:creationId xmlns:p14="http://schemas.microsoft.com/office/powerpoint/2010/main" val="33363433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imeline&#10;&#10;Description automatically generated">
            <a:extLst>
              <a:ext uri="{FF2B5EF4-FFF2-40B4-BE49-F238E27FC236}">
                <a16:creationId xmlns:a16="http://schemas.microsoft.com/office/drawing/2014/main" id="{FFB8FF8C-E6AA-C84E-BEA6-3CE1022C0A91}"/>
              </a:ext>
            </a:extLst>
          </p:cNvPr>
          <p:cNvPicPr>
            <a:picLocks noChangeAspect="1"/>
          </p:cNvPicPr>
          <p:nvPr/>
        </p:nvPicPr>
        <p:blipFill>
          <a:blip r:embed="rId2"/>
          <a:stretch>
            <a:fillRect/>
          </a:stretch>
        </p:blipFill>
        <p:spPr>
          <a:xfrm>
            <a:off x="1457859" y="0"/>
            <a:ext cx="9276282" cy="6858000"/>
          </a:xfrm>
          <a:prstGeom prst="rect">
            <a:avLst/>
          </a:prstGeom>
        </p:spPr>
      </p:pic>
    </p:spTree>
    <p:extLst>
      <p:ext uri="{BB962C8B-B14F-4D97-AF65-F5344CB8AC3E}">
        <p14:creationId xmlns:p14="http://schemas.microsoft.com/office/powerpoint/2010/main" val="1177162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extBox 1">
            <a:extLst>
              <a:ext uri="{FF2B5EF4-FFF2-40B4-BE49-F238E27FC236}">
                <a16:creationId xmlns:a16="http://schemas.microsoft.com/office/drawing/2014/main" id="{6FACDEDE-CF53-4C46-B031-3BDAFE472DA3}"/>
              </a:ext>
            </a:extLst>
          </p:cNvPr>
          <p:cNvGraphicFramePr/>
          <p:nvPr>
            <p:extLst>
              <p:ext uri="{D42A27DB-BD31-4B8C-83A1-F6EECF244321}">
                <p14:modId xmlns:p14="http://schemas.microsoft.com/office/powerpoint/2010/main" val="204730285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127615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descr="Canva Recipe book / Cookbook / Cards | Creative Canva Templates ~ Creative  Market">
            <a:extLst>
              <a:ext uri="{FF2B5EF4-FFF2-40B4-BE49-F238E27FC236}">
                <a16:creationId xmlns:a16="http://schemas.microsoft.com/office/drawing/2014/main" id="{DE51ABB0-8963-184C-9B59-2A3C1905126B}"/>
              </a:ext>
            </a:extLst>
          </p:cNvPr>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b="-2"/>
          <a:stretch/>
        </p:blipFill>
        <p:spPr bwMode="auto">
          <a:xfrm>
            <a:off x="7794519" y="3506112"/>
            <a:ext cx="4397481" cy="3351888"/>
          </a:xfrm>
          <a:custGeom>
            <a:avLst/>
            <a:gdLst/>
            <a:ahLst/>
            <a:cxnLst/>
            <a:rect l="l" t="t" r="r" b="b"/>
            <a:pathLst>
              <a:path w="4397481" h="3351888">
                <a:moveTo>
                  <a:pt x="0" y="0"/>
                </a:moveTo>
                <a:lnTo>
                  <a:pt x="4397481" y="0"/>
                </a:lnTo>
                <a:lnTo>
                  <a:pt x="4397481" y="3351888"/>
                </a:lnTo>
                <a:lnTo>
                  <a:pt x="1552363" y="3351888"/>
                </a:lnTo>
                <a:close/>
              </a:path>
            </a:pathLst>
          </a:custGeom>
          <a:noFill/>
          <a:extLst>
            <a:ext uri="{909E8E84-426E-40DD-AFC4-6F175D3DCCD1}">
              <a14:hiddenFill xmlns:a14="http://schemas.microsoft.com/office/drawing/2010/main">
                <a:solidFill>
                  <a:srgbClr val="FFFFFF"/>
                </a:solidFill>
              </a14:hiddenFill>
            </a:ext>
          </a:extLst>
        </p:spPr>
      </p:pic>
      <p:pic>
        <p:nvPicPr>
          <p:cNvPr id="3074" name="Picture 2" descr="How To Make DIY Recipe Cards — Al + Imo Handmade How To Make DIY Recipe  Cards">
            <a:extLst>
              <a:ext uri="{FF2B5EF4-FFF2-40B4-BE49-F238E27FC236}">
                <a16:creationId xmlns:a16="http://schemas.microsoft.com/office/drawing/2014/main" id="{90B6DA50-46C7-0D4B-BA4D-F1A5293FAA9C}"/>
              </a:ext>
            </a:extLst>
          </p:cNvPr>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20" y="10"/>
            <a:ext cx="9154673" cy="6863475"/>
          </a:xfrm>
          <a:custGeom>
            <a:avLst/>
            <a:gdLst/>
            <a:ahLst/>
            <a:cxnLst/>
            <a:rect l="l" t="t" r="r" b="b"/>
            <a:pathLst>
              <a:path w="9154693" h="6863485">
                <a:moveTo>
                  <a:pt x="0" y="0"/>
                </a:moveTo>
                <a:lnTo>
                  <a:pt x="5976000" y="0"/>
                </a:lnTo>
                <a:lnTo>
                  <a:pt x="9154693" y="6863485"/>
                </a:lnTo>
                <a:lnTo>
                  <a:pt x="0" y="6863485"/>
                </a:lnTo>
                <a:lnTo>
                  <a:pt x="0" y="0"/>
                </a:lnTo>
                <a:close/>
              </a:path>
            </a:pathLst>
          </a:custGeom>
          <a:noFill/>
          <a:extLst>
            <a:ext uri="{909E8E84-426E-40DD-AFC4-6F175D3DCCD1}">
              <a14:hiddenFill xmlns:a14="http://schemas.microsoft.com/office/drawing/2010/main">
                <a:solidFill>
                  <a:srgbClr val="FFFFFF"/>
                </a:solidFill>
              </a14:hiddenFill>
            </a:ext>
          </a:extLst>
        </p:spPr>
      </p:pic>
      <p:pic>
        <p:nvPicPr>
          <p:cNvPr id="3078" name="Picture 6" descr="F&amp;F IRL: Free printable recipe cards — Freckle &amp; Fair | Recipes, DIY  tutorials, travel guides and general awesomeness">
            <a:extLst>
              <a:ext uri="{FF2B5EF4-FFF2-40B4-BE49-F238E27FC236}">
                <a16:creationId xmlns:a16="http://schemas.microsoft.com/office/drawing/2014/main" id="{71403A7F-17F1-4B4D-BA99-CEA0078CF4ED}"/>
              </a:ext>
            </a:extLst>
          </p:cNvPr>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6168189" y="10"/>
            <a:ext cx="6023811" cy="3346394"/>
          </a:xfrm>
          <a:custGeom>
            <a:avLst/>
            <a:gdLst/>
            <a:ahLst/>
            <a:cxnLst/>
            <a:rect l="l" t="t" r="r" b="b"/>
            <a:pathLst>
              <a:path w="6023811" h="3346404">
                <a:moveTo>
                  <a:pt x="0" y="0"/>
                </a:moveTo>
                <a:lnTo>
                  <a:pt x="6023811" y="0"/>
                </a:lnTo>
                <a:lnTo>
                  <a:pt x="6023811" y="3346404"/>
                </a:lnTo>
                <a:lnTo>
                  <a:pt x="1549824" y="3346404"/>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77965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10;&#10;Description automatically generated with low confidence">
            <a:extLst>
              <a:ext uri="{FF2B5EF4-FFF2-40B4-BE49-F238E27FC236}">
                <a16:creationId xmlns:a16="http://schemas.microsoft.com/office/drawing/2014/main" id="{D5C20C73-212A-C346-8158-E591FCE8D73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66957" y="1026366"/>
            <a:ext cx="7433522" cy="5159829"/>
          </a:xfrm>
          <a:prstGeom prst="rect">
            <a:avLst/>
          </a:prstGeom>
        </p:spPr>
      </p:pic>
      <p:sp>
        <p:nvSpPr>
          <p:cNvPr id="4" name="TextBox 3">
            <a:extLst>
              <a:ext uri="{FF2B5EF4-FFF2-40B4-BE49-F238E27FC236}">
                <a16:creationId xmlns:a16="http://schemas.microsoft.com/office/drawing/2014/main" id="{0C4B402A-8056-204A-8A19-7E9F2C62C394}"/>
              </a:ext>
            </a:extLst>
          </p:cNvPr>
          <p:cNvSpPr txBox="1"/>
          <p:nvPr/>
        </p:nvSpPr>
        <p:spPr>
          <a:xfrm>
            <a:off x="166957" y="207221"/>
            <a:ext cx="4721290" cy="369332"/>
          </a:xfrm>
          <a:prstGeom prst="rect">
            <a:avLst/>
          </a:prstGeom>
          <a:noFill/>
        </p:spPr>
        <p:txBody>
          <a:bodyPr wrap="square" rtlCol="0">
            <a:spAutoFit/>
          </a:bodyPr>
          <a:lstStyle/>
          <a:p>
            <a:r>
              <a:rPr lang="en-US" dirty="0"/>
              <a:t>Recipe website/ blog?</a:t>
            </a:r>
          </a:p>
        </p:txBody>
      </p:sp>
      <p:pic>
        <p:nvPicPr>
          <p:cNvPr id="6" name="Picture 5" descr="Graphical user interface, text, application&#10;&#10;Description automatically generated">
            <a:extLst>
              <a:ext uri="{FF2B5EF4-FFF2-40B4-BE49-F238E27FC236}">
                <a16:creationId xmlns:a16="http://schemas.microsoft.com/office/drawing/2014/main" id="{75740D98-B3B8-114E-B3EB-08A772C23B0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956216" y="391887"/>
            <a:ext cx="6105156" cy="4111892"/>
          </a:xfrm>
          <a:prstGeom prst="rect">
            <a:avLst/>
          </a:prstGeom>
        </p:spPr>
      </p:pic>
    </p:spTree>
    <p:extLst>
      <p:ext uri="{BB962C8B-B14F-4D97-AF65-F5344CB8AC3E}">
        <p14:creationId xmlns:p14="http://schemas.microsoft.com/office/powerpoint/2010/main" val="8233297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website&#10;&#10;Description automatically generated">
            <a:extLst>
              <a:ext uri="{FF2B5EF4-FFF2-40B4-BE49-F238E27FC236}">
                <a16:creationId xmlns:a16="http://schemas.microsoft.com/office/drawing/2014/main" id="{386719B7-F3E7-F64C-A258-760EADC3E2F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4654296" y="10"/>
            <a:ext cx="7537707" cy="6857990"/>
          </a:xfrm>
          <a:prstGeom prst="rect">
            <a:avLst/>
          </a:prstGeom>
        </p:spPr>
      </p:pic>
      <p:pic>
        <p:nvPicPr>
          <p:cNvPr id="3" name="Picture 2" descr="A picture containing text, food, plate, different&#10;&#10;Description automatically generated">
            <a:extLst>
              <a:ext uri="{FF2B5EF4-FFF2-40B4-BE49-F238E27FC236}">
                <a16:creationId xmlns:a16="http://schemas.microsoft.com/office/drawing/2014/main" id="{E4199645-1667-C64F-9186-0D3BC1AE343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962403" y="979071"/>
            <a:ext cx="6409944" cy="4583188"/>
          </a:xfrm>
          <a:prstGeom prst="rect">
            <a:avLst/>
          </a:prstGeom>
        </p:spPr>
      </p:pic>
    </p:spTree>
    <p:extLst>
      <p:ext uri="{BB962C8B-B14F-4D97-AF65-F5344CB8AC3E}">
        <p14:creationId xmlns:p14="http://schemas.microsoft.com/office/powerpoint/2010/main" val="26813288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 application, email&#10;&#10;Description automatically generated">
            <a:extLst>
              <a:ext uri="{FF2B5EF4-FFF2-40B4-BE49-F238E27FC236}">
                <a16:creationId xmlns:a16="http://schemas.microsoft.com/office/drawing/2014/main" id="{9CF4CC1F-1F81-344F-BE0F-9FA7AAC8076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129115" y="993785"/>
            <a:ext cx="4724569" cy="1842581"/>
          </a:xfrm>
          <a:prstGeom prst="rect">
            <a:avLst/>
          </a:prstGeom>
        </p:spPr>
      </p:pic>
      <p:pic>
        <p:nvPicPr>
          <p:cNvPr id="9" name="Picture 8" descr="Graphical user interface, text, application, email&#10;&#10;Description automatically generated">
            <a:extLst>
              <a:ext uri="{FF2B5EF4-FFF2-40B4-BE49-F238E27FC236}">
                <a16:creationId xmlns:a16="http://schemas.microsoft.com/office/drawing/2014/main" id="{5071A256-88A4-B14C-8FA7-1BB096E65F4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38316" y="1216967"/>
            <a:ext cx="4732940" cy="1396217"/>
          </a:xfrm>
          <a:prstGeom prst="rect">
            <a:avLst/>
          </a:prstGeom>
        </p:spPr>
      </p:pic>
      <p:pic>
        <p:nvPicPr>
          <p:cNvPr id="7" name="Picture 6" descr="Graphical user interface, text, application, email&#10;&#10;Description automatically generated">
            <a:extLst>
              <a:ext uri="{FF2B5EF4-FFF2-40B4-BE49-F238E27FC236}">
                <a16:creationId xmlns:a16="http://schemas.microsoft.com/office/drawing/2014/main" id="{A046CC90-FF83-6C45-B9B6-CA40AD22163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29115" y="3928465"/>
            <a:ext cx="4724569" cy="2031564"/>
          </a:xfrm>
          <a:prstGeom prst="rect">
            <a:avLst/>
          </a:prstGeom>
        </p:spPr>
      </p:pic>
      <p:pic>
        <p:nvPicPr>
          <p:cNvPr id="5" name="Picture 4" descr="A picture containing graphical user interface&#10;&#10;Description automatically generated">
            <a:extLst>
              <a:ext uri="{FF2B5EF4-FFF2-40B4-BE49-F238E27FC236}">
                <a16:creationId xmlns:a16="http://schemas.microsoft.com/office/drawing/2014/main" id="{42B62A20-F753-0645-9054-F8D09701B989}"/>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338316" y="3741151"/>
            <a:ext cx="4732940" cy="2413799"/>
          </a:xfrm>
          <a:prstGeom prst="rect">
            <a:avLst/>
          </a:prstGeom>
        </p:spPr>
      </p:pic>
    </p:spTree>
    <p:extLst>
      <p:ext uri="{BB962C8B-B14F-4D97-AF65-F5344CB8AC3E}">
        <p14:creationId xmlns:p14="http://schemas.microsoft.com/office/powerpoint/2010/main" val="41211812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9D02B02-D8D1-BC4E-992F-54E1046FC067}"/>
              </a:ext>
            </a:extLst>
          </p:cNvPr>
          <p:cNvSpPr txBox="1"/>
          <p:nvPr/>
        </p:nvSpPr>
        <p:spPr>
          <a:xfrm>
            <a:off x="146957" y="130629"/>
            <a:ext cx="3363686" cy="400110"/>
          </a:xfrm>
          <a:prstGeom prst="rect">
            <a:avLst/>
          </a:prstGeom>
          <a:noFill/>
        </p:spPr>
        <p:txBody>
          <a:bodyPr wrap="square" rtlCol="0">
            <a:spAutoFit/>
          </a:bodyPr>
          <a:lstStyle/>
          <a:p>
            <a:r>
              <a:rPr lang="en-US" sz="2000" dirty="0"/>
              <a:t>Gelatin</a:t>
            </a:r>
          </a:p>
        </p:txBody>
      </p:sp>
      <p:pic>
        <p:nvPicPr>
          <p:cNvPr id="5" name="Picture 4" descr="Chart, radar chart&#10;&#10;Description automatically generated">
            <a:extLst>
              <a:ext uri="{FF2B5EF4-FFF2-40B4-BE49-F238E27FC236}">
                <a16:creationId xmlns:a16="http://schemas.microsoft.com/office/drawing/2014/main" id="{93C822A8-4949-9541-B620-DD286FB58172}"/>
              </a:ext>
            </a:extLst>
          </p:cNvPr>
          <p:cNvPicPr>
            <a:picLocks noChangeAspect="1"/>
          </p:cNvPicPr>
          <p:nvPr/>
        </p:nvPicPr>
        <p:blipFill>
          <a:blip r:embed="rId2"/>
          <a:stretch>
            <a:fillRect/>
          </a:stretch>
        </p:blipFill>
        <p:spPr>
          <a:xfrm>
            <a:off x="6642100" y="0"/>
            <a:ext cx="5549900" cy="3695700"/>
          </a:xfrm>
          <a:prstGeom prst="rect">
            <a:avLst/>
          </a:prstGeom>
        </p:spPr>
      </p:pic>
      <p:pic>
        <p:nvPicPr>
          <p:cNvPr id="7" name="Picture 6" descr="Text&#10;&#10;Description automatically generated">
            <a:extLst>
              <a:ext uri="{FF2B5EF4-FFF2-40B4-BE49-F238E27FC236}">
                <a16:creationId xmlns:a16="http://schemas.microsoft.com/office/drawing/2014/main" id="{FFB6DD50-E9B6-7C4A-BE35-18F99BA0A84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46957" y="2862322"/>
            <a:ext cx="6503225" cy="2226659"/>
          </a:xfrm>
          <a:prstGeom prst="rect">
            <a:avLst/>
          </a:prstGeom>
        </p:spPr>
      </p:pic>
      <p:pic>
        <p:nvPicPr>
          <p:cNvPr id="10" name="Picture 9" descr="Graphical user interface, text, application, email&#10;&#10;Description automatically generated">
            <a:extLst>
              <a:ext uri="{FF2B5EF4-FFF2-40B4-BE49-F238E27FC236}">
                <a16:creationId xmlns:a16="http://schemas.microsoft.com/office/drawing/2014/main" id="{B47D5A92-1355-0F43-9344-10CF191333E2}"/>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661368"/>
            <a:ext cx="6843702" cy="2226659"/>
          </a:xfrm>
          <a:prstGeom prst="rect">
            <a:avLst/>
          </a:prstGeom>
        </p:spPr>
      </p:pic>
      <p:sp>
        <p:nvSpPr>
          <p:cNvPr id="11" name="Rectangle 10">
            <a:extLst>
              <a:ext uri="{FF2B5EF4-FFF2-40B4-BE49-F238E27FC236}">
                <a16:creationId xmlns:a16="http://schemas.microsoft.com/office/drawing/2014/main" id="{ED78C6ED-107C-7842-851C-84BFDAD5EA1F}"/>
              </a:ext>
            </a:extLst>
          </p:cNvPr>
          <p:cNvSpPr/>
          <p:nvPr/>
        </p:nvSpPr>
        <p:spPr>
          <a:xfrm>
            <a:off x="146956" y="5403932"/>
            <a:ext cx="6495143" cy="1077218"/>
          </a:xfrm>
          <a:prstGeom prst="rect">
            <a:avLst/>
          </a:prstGeom>
        </p:spPr>
        <p:txBody>
          <a:bodyPr wrap="square">
            <a:spAutoFit/>
          </a:bodyPr>
          <a:lstStyle/>
          <a:p>
            <a:r>
              <a:rPr lang="en-GB" sz="1600" dirty="0">
                <a:solidFill>
                  <a:srgbClr val="2B3234"/>
                </a:solidFill>
                <a:latin typeface="Montserrat"/>
              </a:rPr>
              <a:t>The worldwide production … of </a:t>
            </a:r>
            <a:r>
              <a:rPr lang="en-GB" sz="1600" dirty="0" err="1">
                <a:solidFill>
                  <a:srgbClr val="2B3234"/>
                </a:solidFill>
                <a:latin typeface="Montserrat"/>
              </a:rPr>
              <a:t>gelatin</a:t>
            </a:r>
            <a:r>
              <a:rPr lang="en-GB" sz="1600" dirty="0">
                <a:solidFill>
                  <a:srgbClr val="2B3234"/>
                </a:solidFill>
                <a:latin typeface="Montserrat"/>
              </a:rPr>
              <a:t> is about 330,000 tons per year, about 660 million pounds. It is used in food, pharmaceuticals, photography, and cosmetics. These four industries collectively consume over 95 percent of </a:t>
            </a:r>
            <a:r>
              <a:rPr lang="en-GB" sz="1600" dirty="0" err="1">
                <a:solidFill>
                  <a:srgbClr val="2B3234"/>
                </a:solidFill>
                <a:latin typeface="Montserrat"/>
              </a:rPr>
              <a:t>gelatin</a:t>
            </a:r>
            <a:r>
              <a:rPr lang="en-GB" sz="1600" dirty="0">
                <a:solidFill>
                  <a:srgbClr val="2B3234"/>
                </a:solidFill>
                <a:latin typeface="Montserrat"/>
              </a:rPr>
              <a:t> globally. </a:t>
            </a:r>
            <a:endParaRPr lang="en-US" sz="1600" dirty="0"/>
          </a:p>
        </p:txBody>
      </p:sp>
      <p:sp>
        <p:nvSpPr>
          <p:cNvPr id="12" name="TextBox 11">
            <a:extLst>
              <a:ext uri="{FF2B5EF4-FFF2-40B4-BE49-F238E27FC236}">
                <a16:creationId xmlns:a16="http://schemas.microsoft.com/office/drawing/2014/main" id="{65292E0A-4A18-B04D-B636-D71790D117EC}"/>
              </a:ext>
            </a:extLst>
          </p:cNvPr>
          <p:cNvSpPr txBox="1"/>
          <p:nvPr/>
        </p:nvSpPr>
        <p:spPr>
          <a:xfrm>
            <a:off x="7085444" y="4188215"/>
            <a:ext cx="4655127" cy="1754326"/>
          </a:xfrm>
          <a:prstGeom prst="rect">
            <a:avLst/>
          </a:prstGeom>
          <a:solidFill>
            <a:schemeClr val="accent5">
              <a:lumMod val="40000"/>
              <a:lumOff val="60000"/>
            </a:schemeClr>
          </a:solidFill>
        </p:spPr>
        <p:txBody>
          <a:bodyPr wrap="square" rtlCol="0">
            <a:spAutoFit/>
          </a:bodyPr>
          <a:lstStyle/>
          <a:p>
            <a:r>
              <a:rPr lang="en-US" dirty="0"/>
              <a:t>Things to consider:</a:t>
            </a:r>
          </a:p>
          <a:p>
            <a:endParaRPr lang="en-US" dirty="0"/>
          </a:p>
          <a:p>
            <a:r>
              <a:rPr lang="en-US" dirty="0"/>
              <a:t>Not vegan or vegetarian. </a:t>
            </a:r>
          </a:p>
          <a:p>
            <a:r>
              <a:rPr lang="en-US" dirty="0"/>
              <a:t>How much animal waste is there to begin with.</a:t>
            </a:r>
          </a:p>
          <a:p>
            <a:r>
              <a:rPr lang="en-US" dirty="0"/>
              <a:t>Can it be sustained over time.</a:t>
            </a:r>
          </a:p>
          <a:p>
            <a:endParaRPr lang="en-US" dirty="0"/>
          </a:p>
        </p:txBody>
      </p:sp>
    </p:spTree>
    <p:extLst>
      <p:ext uri="{BB962C8B-B14F-4D97-AF65-F5344CB8AC3E}">
        <p14:creationId xmlns:p14="http://schemas.microsoft.com/office/powerpoint/2010/main" val="11853864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DCC3C34E-FC91-D549-80D2-5D9D21634B41}"/>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7005332" y="166255"/>
            <a:ext cx="4891270" cy="397784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09625DD5-FE90-904D-94FF-B6C00C266DED}"/>
              </a:ext>
            </a:extLst>
          </p:cNvPr>
          <p:cNvSpPr/>
          <p:nvPr/>
        </p:nvSpPr>
        <p:spPr>
          <a:xfrm>
            <a:off x="7345076" y="4125408"/>
            <a:ext cx="4211781" cy="646331"/>
          </a:xfrm>
          <a:prstGeom prst="rect">
            <a:avLst/>
          </a:prstGeom>
        </p:spPr>
        <p:txBody>
          <a:bodyPr wrap="square">
            <a:spAutoFit/>
          </a:bodyPr>
          <a:lstStyle/>
          <a:p>
            <a:r>
              <a:rPr lang="en-GB" dirty="0">
                <a:solidFill>
                  <a:srgbClr val="666666"/>
                </a:solidFill>
                <a:latin typeface="Times New Roman" panose="02020603050405020304" pitchFamily="18" charset="0"/>
              </a:rPr>
              <a:t>Percentage distribution of the main glycerol applications found in the open literature.</a:t>
            </a:r>
            <a:endParaRPr lang="en-US" dirty="0"/>
          </a:p>
        </p:txBody>
      </p:sp>
      <p:sp>
        <p:nvSpPr>
          <p:cNvPr id="3" name="TextBox 2">
            <a:extLst>
              <a:ext uri="{FF2B5EF4-FFF2-40B4-BE49-F238E27FC236}">
                <a16:creationId xmlns:a16="http://schemas.microsoft.com/office/drawing/2014/main" id="{001BB580-E2FF-804B-8B6F-820821CC40F1}"/>
              </a:ext>
            </a:extLst>
          </p:cNvPr>
          <p:cNvSpPr txBox="1"/>
          <p:nvPr/>
        </p:nvSpPr>
        <p:spPr>
          <a:xfrm>
            <a:off x="249382" y="166255"/>
            <a:ext cx="2660073" cy="400110"/>
          </a:xfrm>
          <a:prstGeom prst="rect">
            <a:avLst/>
          </a:prstGeom>
          <a:noFill/>
        </p:spPr>
        <p:txBody>
          <a:bodyPr wrap="square" rtlCol="0">
            <a:spAutoFit/>
          </a:bodyPr>
          <a:lstStyle/>
          <a:p>
            <a:r>
              <a:rPr lang="en-US" sz="2000" dirty="0"/>
              <a:t>Glycerol</a:t>
            </a:r>
          </a:p>
        </p:txBody>
      </p:sp>
      <p:pic>
        <p:nvPicPr>
          <p:cNvPr id="6" name="Picture 5" descr="Text, letter&#10;&#10;Description automatically generated">
            <a:extLst>
              <a:ext uri="{FF2B5EF4-FFF2-40B4-BE49-F238E27FC236}">
                <a16:creationId xmlns:a16="http://schemas.microsoft.com/office/drawing/2014/main" id="{467F80B6-EF5C-1748-B3D7-5E722AF3C48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95398" y="774184"/>
            <a:ext cx="6325843" cy="4776657"/>
          </a:xfrm>
          <a:prstGeom prst="rect">
            <a:avLst/>
          </a:prstGeom>
        </p:spPr>
      </p:pic>
      <p:sp>
        <p:nvSpPr>
          <p:cNvPr id="7" name="TextBox 6">
            <a:extLst>
              <a:ext uri="{FF2B5EF4-FFF2-40B4-BE49-F238E27FC236}">
                <a16:creationId xmlns:a16="http://schemas.microsoft.com/office/drawing/2014/main" id="{D4B973CF-450C-024F-9293-639BC706415D}"/>
              </a:ext>
            </a:extLst>
          </p:cNvPr>
          <p:cNvSpPr txBox="1"/>
          <p:nvPr/>
        </p:nvSpPr>
        <p:spPr>
          <a:xfrm>
            <a:off x="7840842" y="5027381"/>
            <a:ext cx="3220247" cy="1477328"/>
          </a:xfrm>
          <a:prstGeom prst="rect">
            <a:avLst/>
          </a:prstGeom>
          <a:solidFill>
            <a:schemeClr val="accent5">
              <a:lumMod val="40000"/>
              <a:lumOff val="60000"/>
            </a:schemeClr>
          </a:solidFill>
          <a:ln>
            <a:noFill/>
          </a:ln>
        </p:spPr>
        <p:txBody>
          <a:bodyPr wrap="square" rtlCol="0">
            <a:spAutoFit/>
          </a:bodyPr>
          <a:lstStyle/>
          <a:p>
            <a:r>
              <a:rPr lang="en-US" dirty="0"/>
              <a:t>Things to consider:</a:t>
            </a:r>
          </a:p>
          <a:p>
            <a:endParaRPr lang="en-US" dirty="0"/>
          </a:p>
          <a:p>
            <a:r>
              <a:rPr lang="en-US" dirty="0"/>
              <a:t>Comes from nature</a:t>
            </a:r>
          </a:p>
          <a:p>
            <a:r>
              <a:rPr lang="en-US" dirty="0"/>
              <a:t>Natural production</a:t>
            </a:r>
          </a:p>
          <a:p>
            <a:r>
              <a:rPr lang="en-US" dirty="0"/>
              <a:t>Synthetic production</a:t>
            </a:r>
          </a:p>
        </p:txBody>
      </p:sp>
    </p:spTree>
    <p:extLst>
      <p:ext uri="{BB962C8B-B14F-4D97-AF65-F5344CB8AC3E}">
        <p14:creationId xmlns:p14="http://schemas.microsoft.com/office/powerpoint/2010/main" val="1681927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131AE03-F533-C549-BF6A-EF7B241A586B}"/>
              </a:ext>
            </a:extLst>
          </p:cNvPr>
          <p:cNvSpPr/>
          <p:nvPr/>
        </p:nvSpPr>
        <p:spPr>
          <a:xfrm>
            <a:off x="145473" y="3937108"/>
            <a:ext cx="6096000" cy="646331"/>
          </a:xfrm>
          <a:prstGeom prst="rect">
            <a:avLst/>
          </a:prstGeom>
        </p:spPr>
        <p:txBody>
          <a:bodyPr>
            <a:spAutoFit/>
          </a:bodyPr>
          <a:lstStyle/>
          <a:p>
            <a:r>
              <a:rPr lang="en-GB" dirty="0">
                <a:solidFill>
                  <a:srgbClr val="2E2E2E"/>
                </a:solidFill>
                <a:latin typeface="NexusSans"/>
              </a:rPr>
              <a:t>The unique and wide range of agar properties and structures allow its application in many different economical activities.</a:t>
            </a:r>
            <a:endParaRPr lang="en-US" dirty="0"/>
          </a:p>
        </p:txBody>
      </p:sp>
      <p:sp>
        <p:nvSpPr>
          <p:cNvPr id="3" name="Rectangle 2">
            <a:extLst>
              <a:ext uri="{FF2B5EF4-FFF2-40B4-BE49-F238E27FC236}">
                <a16:creationId xmlns:a16="http://schemas.microsoft.com/office/drawing/2014/main" id="{3E1D1ABE-A7EC-1E40-9A84-F1BB3FF39FF8}"/>
              </a:ext>
            </a:extLst>
          </p:cNvPr>
          <p:cNvSpPr/>
          <p:nvPr/>
        </p:nvSpPr>
        <p:spPr>
          <a:xfrm>
            <a:off x="145473" y="896402"/>
            <a:ext cx="6096000" cy="2862322"/>
          </a:xfrm>
          <a:prstGeom prst="rect">
            <a:avLst/>
          </a:prstGeom>
        </p:spPr>
        <p:txBody>
          <a:bodyPr>
            <a:spAutoFit/>
          </a:bodyPr>
          <a:lstStyle/>
          <a:p>
            <a:r>
              <a:rPr lang="en-GB" dirty="0">
                <a:solidFill>
                  <a:srgbClr val="2E2E2E"/>
                </a:solidFill>
                <a:latin typeface="NexusSans"/>
              </a:rPr>
              <a:t>Agar is contained in all algal species of the following orders: Gelidiales, Gracilariales, Ceramiales, and Rhodymeniales (Fredericq et al., 1996). However, the polysaccharide is traditionally obtained from red algae belonging to the genera </a:t>
            </a:r>
            <a:r>
              <a:rPr lang="en-GB" i="1" dirty="0">
                <a:solidFill>
                  <a:srgbClr val="2E2E2E"/>
                </a:solidFill>
                <a:latin typeface="NexusSans"/>
              </a:rPr>
              <a:t>Gracilaria</a:t>
            </a:r>
            <a:r>
              <a:rPr lang="en-GB" dirty="0">
                <a:solidFill>
                  <a:srgbClr val="2E2E2E"/>
                </a:solidFill>
                <a:latin typeface="NexusSans"/>
              </a:rPr>
              <a:t>, </a:t>
            </a:r>
            <a:r>
              <a:rPr lang="en-GB" i="1" dirty="0">
                <a:solidFill>
                  <a:srgbClr val="2E2E2E"/>
                </a:solidFill>
                <a:latin typeface="NexusSans"/>
              </a:rPr>
              <a:t>Ahnfeltia</a:t>
            </a:r>
            <a:r>
              <a:rPr lang="en-GB" dirty="0">
                <a:solidFill>
                  <a:srgbClr val="2E2E2E"/>
                </a:solidFill>
                <a:latin typeface="NexusSans"/>
              </a:rPr>
              <a:t>, </a:t>
            </a:r>
            <a:r>
              <a:rPr lang="en-GB" i="1" dirty="0">
                <a:solidFill>
                  <a:srgbClr val="2E2E2E"/>
                </a:solidFill>
                <a:latin typeface="NexusSans"/>
              </a:rPr>
              <a:t>Gelidium</a:t>
            </a:r>
            <a:r>
              <a:rPr lang="en-GB" dirty="0">
                <a:solidFill>
                  <a:srgbClr val="2E2E2E"/>
                </a:solidFill>
                <a:latin typeface="NexusSans"/>
              </a:rPr>
              <a:t>, and </a:t>
            </a:r>
            <a:r>
              <a:rPr lang="en-GB" i="1" dirty="0">
                <a:solidFill>
                  <a:srgbClr val="2E2E2E"/>
                </a:solidFill>
                <a:latin typeface="NexusSans"/>
              </a:rPr>
              <a:t>Pterocladiella</a:t>
            </a:r>
            <a:r>
              <a:rPr lang="en-GB" dirty="0">
                <a:solidFill>
                  <a:srgbClr val="2E2E2E"/>
                </a:solidFill>
                <a:latin typeface="NexusSans"/>
              </a:rPr>
              <a:t>. Agar is widely used in many industries due to its ability to form a gel. The large difference between the gel-forming temperature and melting temperature gives agar its unique properties. About 90% of agar is used for food and only 10% is used for industrial purposes. </a:t>
            </a:r>
            <a:endParaRPr lang="en-US" dirty="0"/>
          </a:p>
        </p:txBody>
      </p:sp>
      <p:sp>
        <p:nvSpPr>
          <p:cNvPr id="4" name="TextBox 3">
            <a:extLst>
              <a:ext uri="{FF2B5EF4-FFF2-40B4-BE49-F238E27FC236}">
                <a16:creationId xmlns:a16="http://schemas.microsoft.com/office/drawing/2014/main" id="{2C0388AF-D523-644B-84FF-89A69AA7CFE2}"/>
              </a:ext>
            </a:extLst>
          </p:cNvPr>
          <p:cNvSpPr txBox="1"/>
          <p:nvPr/>
        </p:nvSpPr>
        <p:spPr>
          <a:xfrm>
            <a:off x="145473" y="253212"/>
            <a:ext cx="1267691" cy="369332"/>
          </a:xfrm>
          <a:prstGeom prst="rect">
            <a:avLst/>
          </a:prstGeom>
          <a:noFill/>
        </p:spPr>
        <p:txBody>
          <a:bodyPr wrap="square" rtlCol="0">
            <a:spAutoFit/>
          </a:bodyPr>
          <a:lstStyle/>
          <a:p>
            <a:r>
              <a:rPr lang="en-US" dirty="0"/>
              <a:t>Agar agar</a:t>
            </a:r>
          </a:p>
        </p:txBody>
      </p:sp>
      <p:pic>
        <p:nvPicPr>
          <p:cNvPr id="7170" name="Picture 2" descr="Agar Agar Benefits | Natural Health Guide">
            <a:extLst>
              <a:ext uri="{FF2B5EF4-FFF2-40B4-BE49-F238E27FC236}">
                <a16:creationId xmlns:a16="http://schemas.microsoft.com/office/drawing/2014/main" id="{D132A1DE-5171-E64B-ABF7-A92D526F046C}"/>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7291532" y="437878"/>
            <a:ext cx="4508500" cy="2667000"/>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Agar-Agar - Fatima Recipes">
            <a:extLst>
              <a:ext uri="{FF2B5EF4-FFF2-40B4-BE49-F238E27FC236}">
                <a16:creationId xmlns:a16="http://schemas.microsoft.com/office/drawing/2014/main" id="{BF22CB7C-1C93-2B4C-97EE-753A8C7A815C}"/>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7291532" y="3271131"/>
            <a:ext cx="4513662" cy="225683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314CBFC-FE5C-144B-BF86-CBD4156F07C5}"/>
              </a:ext>
            </a:extLst>
          </p:cNvPr>
          <p:cNvSpPr txBox="1"/>
          <p:nvPr/>
        </p:nvSpPr>
        <p:spPr>
          <a:xfrm>
            <a:off x="3193473" y="4987636"/>
            <a:ext cx="3851564" cy="1477328"/>
          </a:xfrm>
          <a:prstGeom prst="rect">
            <a:avLst/>
          </a:prstGeom>
          <a:solidFill>
            <a:schemeClr val="accent5">
              <a:lumMod val="40000"/>
              <a:lumOff val="60000"/>
            </a:schemeClr>
          </a:solidFill>
        </p:spPr>
        <p:txBody>
          <a:bodyPr wrap="square" rtlCol="0">
            <a:spAutoFit/>
          </a:bodyPr>
          <a:lstStyle/>
          <a:p>
            <a:r>
              <a:rPr lang="en-US" dirty="0"/>
              <a:t>Things to consider:</a:t>
            </a:r>
          </a:p>
          <a:p>
            <a:endParaRPr lang="en-US" dirty="0"/>
          </a:p>
          <a:p>
            <a:r>
              <a:rPr lang="en-US" dirty="0"/>
              <a:t>Sustainably sourced.</a:t>
            </a:r>
          </a:p>
          <a:p>
            <a:r>
              <a:rPr lang="en-US" dirty="0"/>
              <a:t>Naturally produced</a:t>
            </a:r>
          </a:p>
          <a:p>
            <a:r>
              <a:rPr lang="en-US" dirty="0"/>
              <a:t>Suitable for vegan and vegetarians.. </a:t>
            </a:r>
          </a:p>
        </p:txBody>
      </p:sp>
    </p:spTree>
    <p:extLst>
      <p:ext uri="{BB962C8B-B14F-4D97-AF65-F5344CB8AC3E}">
        <p14:creationId xmlns:p14="http://schemas.microsoft.com/office/powerpoint/2010/main" val="12013249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CB2337-CB79-C84A-A4D9-1D438C41294A}"/>
              </a:ext>
            </a:extLst>
          </p:cNvPr>
          <p:cNvSpPr txBox="1"/>
          <p:nvPr/>
        </p:nvSpPr>
        <p:spPr>
          <a:xfrm>
            <a:off x="296704" y="240165"/>
            <a:ext cx="1433946" cy="369332"/>
          </a:xfrm>
          <a:prstGeom prst="rect">
            <a:avLst/>
          </a:prstGeom>
          <a:noFill/>
        </p:spPr>
        <p:txBody>
          <a:bodyPr wrap="square" rtlCol="0">
            <a:spAutoFit/>
          </a:bodyPr>
          <a:lstStyle/>
          <a:p>
            <a:r>
              <a:rPr lang="en-US" dirty="0"/>
              <a:t>Soap </a:t>
            </a:r>
          </a:p>
        </p:txBody>
      </p:sp>
      <p:sp>
        <p:nvSpPr>
          <p:cNvPr id="3" name="TextBox 2">
            <a:extLst>
              <a:ext uri="{FF2B5EF4-FFF2-40B4-BE49-F238E27FC236}">
                <a16:creationId xmlns:a16="http://schemas.microsoft.com/office/drawing/2014/main" id="{52B92A0A-1E09-3949-912B-84F2C4B711CA}"/>
              </a:ext>
            </a:extLst>
          </p:cNvPr>
          <p:cNvSpPr txBox="1"/>
          <p:nvPr/>
        </p:nvSpPr>
        <p:spPr>
          <a:xfrm>
            <a:off x="3490189" y="4161135"/>
            <a:ext cx="3574473" cy="1200329"/>
          </a:xfrm>
          <a:prstGeom prst="rect">
            <a:avLst/>
          </a:prstGeom>
          <a:solidFill>
            <a:schemeClr val="accent5">
              <a:lumMod val="40000"/>
              <a:lumOff val="60000"/>
            </a:schemeClr>
          </a:solidFill>
        </p:spPr>
        <p:txBody>
          <a:bodyPr wrap="square" rtlCol="0">
            <a:spAutoFit/>
          </a:bodyPr>
          <a:lstStyle/>
          <a:p>
            <a:r>
              <a:rPr lang="en-US" dirty="0"/>
              <a:t>Things to consider:</a:t>
            </a:r>
          </a:p>
          <a:p>
            <a:endParaRPr lang="en-US" dirty="0"/>
          </a:p>
          <a:p>
            <a:r>
              <a:rPr lang="en-US" dirty="0"/>
              <a:t>Soap production produces glycerol.</a:t>
            </a:r>
          </a:p>
          <a:p>
            <a:r>
              <a:rPr lang="en-US" dirty="0"/>
              <a:t>Can be made ethically.  </a:t>
            </a:r>
          </a:p>
        </p:txBody>
      </p:sp>
      <p:pic>
        <p:nvPicPr>
          <p:cNvPr id="8194" name="Picture 2" descr="Colorful bar soaps">
            <a:extLst>
              <a:ext uri="{FF2B5EF4-FFF2-40B4-BE49-F238E27FC236}">
                <a16:creationId xmlns:a16="http://schemas.microsoft.com/office/drawing/2014/main" id="{181E8D9A-EECA-A849-A217-0A5B813500DB}"/>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7334841" y="311727"/>
            <a:ext cx="4560455" cy="623454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Text, letter&#10;&#10;Description automatically generated">
            <a:extLst>
              <a:ext uri="{FF2B5EF4-FFF2-40B4-BE49-F238E27FC236}">
                <a16:creationId xmlns:a16="http://schemas.microsoft.com/office/drawing/2014/main" id="{3121998F-5796-3C4A-A3CE-02ED27B3DFC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96704" y="820434"/>
            <a:ext cx="7002332" cy="2760432"/>
          </a:xfrm>
          <a:prstGeom prst="rect">
            <a:avLst/>
          </a:prstGeom>
        </p:spPr>
      </p:pic>
    </p:spTree>
    <p:extLst>
      <p:ext uri="{BB962C8B-B14F-4D97-AF65-F5344CB8AC3E}">
        <p14:creationId xmlns:p14="http://schemas.microsoft.com/office/powerpoint/2010/main" val="98512803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4500840-A5CC-AA4F-AE4A-84882FBE9E01}"/>
              </a:ext>
            </a:extLst>
          </p:cNvPr>
          <p:cNvSpPr/>
          <p:nvPr/>
        </p:nvSpPr>
        <p:spPr>
          <a:xfrm>
            <a:off x="200891" y="237944"/>
            <a:ext cx="6096000" cy="707886"/>
          </a:xfrm>
          <a:prstGeom prst="rect">
            <a:avLst/>
          </a:prstGeom>
        </p:spPr>
        <p:txBody>
          <a:bodyPr>
            <a:spAutoFit/>
          </a:bodyPr>
          <a:lstStyle/>
          <a:p>
            <a:r>
              <a:rPr lang="en-GB" sz="2000" b="1" dirty="0">
                <a:solidFill>
                  <a:srgbClr val="000000"/>
                </a:solidFill>
                <a:latin typeface="Kelson"/>
              </a:rPr>
              <a:t>The true cost of colour: The impact of textile dyes on water systems</a:t>
            </a:r>
            <a:endParaRPr lang="en-GB" sz="2000" b="1" i="0" u="none" strike="noStrike" dirty="0">
              <a:solidFill>
                <a:srgbClr val="000000"/>
              </a:solidFill>
              <a:effectLst/>
              <a:latin typeface="Kelson"/>
            </a:endParaRPr>
          </a:p>
        </p:txBody>
      </p:sp>
      <p:sp>
        <p:nvSpPr>
          <p:cNvPr id="3" name="Rectangle 2">
            <a:extLst>
              <a:ext uri="{FF2B5EF4-FFF2-40B4-BE49-F238E27FC236}">
                <a16:creationId xmlns:a16="http://schemas.microsoft.com/office/drawing/2014/main" id="{58B27BF2-A0F5-1340-BDC9-708D504E8271}"/>
              </a:ext>
            </a:extLst>
          </p:cNvPr>
          <p:cNvSpPr/>
          <p:nvPr/>
        </p:nvSpPr>
        <p:spPr>
          <a:xfrm>
            <a:off x="574960" y="6066485"/>
            <a:ext cx="6096000" cy="646331"/>
          </a:xfrm>
          <a:prstGeom prst="rect">
            <a:avLst/>
          </a:prstGeom>
        </p:spPr>
        <p:txBody>
          <a:bodyPr>
            <a:spAutoFit/>
          </a:bodyPr>
          <a:lstStyle/>
          <a:p>
            <a:r>
              <a:rPr lang="en-US" dirty="0"/>
              <a:t>https://</a:t>
            </a:r>
            <a:r>
              <a:rPr lang="en-US" dirty="0" err="1"/>
              <a:t>www.fashionrevolution.org</a:t>
            </a:r>
            <a:r>
              <a:rPr lang="en-US" dirty="0"/>
              <a:t>/the-true-cost-of-colour-the-impact-of-textile-dyes-on-water-systems/</a:t>
            </a:r>
          </a:p>
        </p:txBody>
      </p:sp>
      <p:sp>
        <p:nvSpPr>
          <p:cNvPr id="4" name="Rectangle 3">
            <a:extLst>
              <a:ext uri="{FF2B5EF4-FFF2-40B4-BE49-F238E27FC236}">
                <a16:creationId xmlns:a16="http://schemas.microsoft.com/office/drawing/2014/main" id="{197044FC-489E-C943-83B3-B581CFA625FB}"/>
              </a:ext>
            </a:extLst>
          </p:cNvPr>
          <p:cNvSpPr/>
          <p:nvPr/>
        </p:nvSpPr>
        <p:spPr>
          <a:xfrm>
            <a:off x="574960" y="1166841"/>
            <a:ext cx="6096000" cy="4524315"/>
          </a:xfrm>
          <a:prstGeom prst="rect">
            <a:avLst/>
          </a:prstGeom>
        </p:spPr>
        <p:txBody>
          <a:bodyPr>
            <a:spAutoFit/>
          </a:bodyPr>
          <a:lstStyle/>
          <a:p>
            <a:r>
              <a:rPr lang="en-GB" dirty="0">
                <a:solidFill>
                  <a:srgbClr val="000000"/>
                </a:solidFill>
                <a:latin typeface="Kelson"/>
              </a:rPr>
              <a:t>Thick, ink-like water flows through rivers surrounding garment factories; a toxic soup of </a:t>
            </a:r>
            <a:r>
              <a:rPr lang="en-GB" dirty="0">
                <a:solidFill>
                  <a:srgbClr val="000000"/>
                </a:solidFill>
                <a:highlight>
                  <a:srgbClr val="FFFF00"/>
                </a:highlight>
                <a:latin typeface="Kelson"/>
              </a:rPr>
              <a:t>chemicals discarded </a:t>
            </a:r>
            <a:r>
              <a:rPr lang="en-GB" dirty="0">
                <a:solidFill>
                  <a:srgbClr val="000000"/>
                </a:solidFill>
                <a:latin typeface="Kelson"/>
              </a:rPr>
              <a:t>from the fashion industry’s </a:t>
            </a:r>
            <a:r>
              <a:rPr lang="en-GB" dirty="0">
                <a:solidFill>
                  <a:srgbClr val="000000"/>
                </a:solidFill>
                <a:highlight>
                  <a:srgbClr val="FFFF00"/>
                </a:highlight>
                <a:latin typeface="Kelson"/>
              </a:rPr>
              <a:t>synthetic dye processes</a:t>
            </a:r>
            <a:r>
              <a:rPr lang="en-GB" dirty="0">
                <a:solidFill>
                  <a:srgbClr val="000000"/>
                </a:solidFill>
                <a:latin typeface="Kelson"/>
              </a:rPr>
              <a:t>, filtering into the water systems of the planet. Why is colour – this fundamental component of fashion production – allowed to pollute water systems throughout the world? As much as </a:t>
            </a:r>
            <a:r>
              <a:rPr lang="en-GB" dirty="0">
                <a:solidFill>
                  <a:srgbClr val="000000"/>
                </a:solidFill>
                <a:highlight>
                  <a:srgbClr val="FFFF00"/>
                </a:highlight>
                <a:latin typeface="Kelson"/>
                <a:hlinkClick r:id="rId2"/>
              </a:rPr>
              <a:t>200 tonnes of water are used per tonne of fabric</a:t>
            </a:r>
            <a:r>
              <a:rPr lang="en-GB" dirty="0">
                <a:solidFill>
                  <a:srgbClr val="000000"/>
                </a:solidFill>
                <a:highlight>
                  <a:srgbClr val="FFFF00"/>
                </a:highlight>
                <a:latin typeface="Kelson"/>
              </a:rPr>
              <a:t> </a:t>
            </a:r>
            <a:r>
              <a:rPr lang="en-GB" dirty="0">
                <a:solidFill>
                  <a:srgbClr val="000000"/>
                </a:solidFill>
                <a:latin typeface="Kelson"/>
              </a:rPr>
              <a:t>in the textile industry</a:t>
            </a:r>
            <a:r>
              <a:rPr lang="en-GB" i="1" dirty="0">
                <a:solidFill>
                  <a:srgbClr val="000000"/>
                </a:solidFill>
                <a:latin typeface="Kelson"/>
              </a:rPr>
              <a:t>.</a:t>
            </a:r>
            <a:r>
              <a:rPr lang="en-GB" dirty="0">
                <a:solidFill>
                  <a:srgbClr val="000000"/>
                </a:solidFill>
                <a:latin typeface="Kelson"/>
              </a:rPr>
              <a:t> The majority of this water is returned to nature as </a:t>
            </a:r>
            <a:r>
              <a:rPr lang="en-GB" dirty="0">
                <a:solidFill>
                  <a:srgbClr val="000000"/>
                </a:solidFill>
                <a:highlight>
                  <a:srgbClr val="FFFF00"/>
                </a:highlight>
                <a:latin typeface="Kelson"/>
              </a:rPr>
              <a:t>toxic waste</a:t>
            </a:r>
            <a:r>
              <a:rPr lang="en-GB" dirty="0">
                <a:solidFill>
                  <a:srgbClr val="000000"/>
                </a:solidFill>
                <a:latin typeface="Kelson"/>
              </a:rPr>
              <a:t>, containing residual dyes and hazardous chemicals. Wastewater disposal is seldom regulated, adhered to or policed, meaning big brands, and the factory owners themselves are left unaccountable. Examples of </a:t>
            </a:r>
            <a:r>
              <a:rPr lang="en-GB" dirty="0">
                <a:solidFill>
                  <a:srgbClr val="000000"/>
                </a:solidFill>
                <a:highlight>
                  <a:srgbClr val="FFFF00"/>
                </a:highlight>
                <a:latin typeface="Kelson"/>
              </a:rPr>
              <a:t>synthetic dyes </a:t>
            </a:r>
            <a:r>
              <a:rPr lang="en-GB" dirty="0">
                <a:solidFill>
                  <a:srgbClr val="000000"/>
                </a:solidFill>
                <a:latin typeface="Kelson"/>
              </a:rPr>
              <a:t>are disperse, reactive, acid and azo dyes. </a:t>
            </a:r>
            <a:r>
              <a:rPr lang="en-GB" dirty="0">
                <a:solidFill>
                  <a:srgbClr val="000000"/>
                </a:solidFill>
                <a:highlight>
                  <a:srgbClr val="FFFF00"/>
                </a:highlight>
                <a:latin typeface="Kelson"/>
              </a:rPr>
              <a:t>Natural dyes</a:t>
            </a:r>
            <a:r>
              <a:rPr lang="en-GB" dirty="0">
                <a:solidFill>
                  <a:srgbClr val="000000"/>
                </a:solidFill>
                <a:latin typeface="Kelson"/>
              </a:rPr>
              <a:t>, meaning colour obtained from naturally occurring sources – are another source of colour for textiles, but these are </a:t>
            </a:r>
            <a:r>
              <a:rPr lang="en-GB" dirty="0">
                <a:solidFill>
                  <a:srgbClr val="000000"/>
                </a:solidFill>
                <a:highlight>
                  <a:srgbClr val="FFFF00"/>
                </a:highlight>
                <a:latin typeface="Kelson"/>
              </a:rPr>
              <a:t>rarely employed </a:t>
            </a:r>
            <a:r>
              <a:rPr lang="en-GB" dirty="0">
                <a:solidFill>
                  <a:srgbClr val="000000"/>
                </a:solidFill>
                <a:latin typeface="Kelson"/>
              </a:rPr>
              <a:t>on industrial scales.</a:t>
            </a:r>
            <a:endParaRPr lang="en-US" dirty="0"/>
          </a:p>
        </p:txBody>
      </p:sp>
      <p:pic>
        <p:nvPicPr>
          <p:cNvPr id="6" name="Picture 5" descr="Graphical user interface, text, application, chat or text message&#10;&#10;Description automatically generated">
            <a:extLst>
              <a:ext uri="{FF2B5EF4-FFF2-40B4-BE49-F238E27FC236}">
                <a16:creationId xmlns:a16="http://schemas.microsoft.com/office/drawing/2014/main" id="{75ED991C-239E-9544-B0C0-EAFA220D277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16200000">
            <a:off x="6469382" y="1565158"/>
            <a:ext cx="6567632" cy="3727683"/>
          </a:xfrm>
          <a:prstGeom prst="rect">
            <a:avLst/>
          </a:prstGeom>
        </p:spPr>
      </p:pic>
    </p:spTree>
    <p:extLst>
      <p:ext uri="{BB962C8B-B14F-4D97-AF65-F5344CB8AC3E}">
        <p14:creationId xmlns:p14="http://schemas.microsoft.com/office/powerpoint/2010/main" val="29814370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A man walks through colored rainwater past a dyeing factory in Shyampur in June 2018. Its waste is dumped into the Buriganga river in Dhaka, Bangladesh. ">
            <a:extLst>
              <a:ext uri="{FF2B5EF4-FFF2-40B4-BE49-F238E27FC236}">
                <a16:creationId xmlns:a16="http://schemas.microsoft.com/office/drawing/2014/main" id="{77C3F151-E984-C941-9C31-9DAA2827264F}"/>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45473" y="3454443"/>
            <a:ext cx="4592782" cy="3060438"/>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Jian River in Luoyang, in north China's Henan province, turned red from red dye that was dumped into the city's storm water pipe network in December 2011.">
            <a:extLst>
              <a:ext uri="{FF2B5EF4-FFF2-40B4-BE49-F238E27FC236}">
                <a16:creationId xmlns:a16="http://schemas.microsoft.com/office/drawing/2014/main" id="{6D80C99C-C774-244F-B2AA-81AD3249163D}"/>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45473" y="343120"/>
            <a:ext cx="4592782" cy="306043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001D2F4F-EE4F-E842-855D-9CAC5D38A9C6}"/>
              </a:ext>
            </a:extLst>
          </p:cNvPr>
          <p:cNvSpPr/>
          <p:nvPr/>
        </p:nvSpPr>
        <p:spPr>
          <a:xfrm>
            <a:off x="8548252" y="514336"/>
            <a:ext cx="3498275" cy="6463308"/>
          </a:xfrm>
          <a:prstGeom prst="rect">
            <a:avLst/>
          </a:prstGeom>
        </p:spPr>
        <p:txBody>
          <a:bodyPr wrap="square">
            <a:spAutoFit/>
          </a:bodyPr>
          <a:lstStyle/>
          <a:p>
            <a:pPr fontAlgn="base"/>
            <a:r>
              <a:rPr lang="en-GB" b="1" dirty="0">
                <a:solidFill>
                  <a:srgbClr val="0C0C0C"/>
                </a:solidFill>
                <a:latin typeface="inherit"/>
              </a:rPr>
              <a:t>Cost of </a:t>
            </a:r>
            <a:r>
              <a:rPr lang="en-GB" b="1" dirty="0" err="1">
                <a:solidFill>
                  <a:srgbClr val="0C0C0C"/>
                </a:solidFill>
                <a:latin typeface="inherit"/>
              </a:rPr>
              <a:t>color</a:t>
            </a:r>
            <a:r>
              <a:rPr lang="en-GB" b="1" dirty="0">
                <a:solidFill>
                  <a:srgbClr val="0C0C0C"/>
                </a:solidFill>
                <a:latin typeface="inherit"/>
              </a:rPr>
              <a:t> </a:t>
            </a:r>
          </a:p>
          <a:p>
            <a:pPr fontAlgn="base"/>
            <a:r>
              <a:rPr lang="en-GB" dirty="0">
                <a:solidFill>
                  <a:srgbClr val="0C0C0C"/>
                </a:solidFill>
                <a:latin typeface="CNNSans"/>
              </a:rPr>
              <a:t>The fashion industry uses around 93 billion cubic meters (21 trillion gallons) of water annually, enough to fill 37 million Olympic swimming pools, </a:t>
            </a:r>
            <a:r>
              <a:rPr lang="en-GB" u="sng" dirty="0">
                <a:solidFill>
                  <a:srgbClr val="0C0C0C"/>
                </a:solidFill>
                <a:latin typeface="inherit"/>
                <a:hlinkClick r:id="rId4"/>
              </a:rPr>
              <a:t>according</a:t>
            </a:r>
            <a:r>
              <a:rPr lang="en-GB" dirty="0">
                <a:solidFill>
                  <a:srgbClr val="0C0C0C"/>
                </a:solidFill>
                <a:latin typeface="CNNSans"/>
              </a:rPr>
              <a:t> to the Ellen MacArthur Foundation. Along with finishing, dyeing is the most polluting and energy-intensive processes involved in making our clothes.</a:t>
            </a:r>
          </a:p>
          <a:p>
            <a:pPr fontAlgn="base"/>
            <a:r>
              <a:rPr lang="en-GB" dirty="0">
                <a:solidFill>
                  <a:srgbClr val="0C0C0C"/>
                </a:solidFill>
                <a:latin typeface="CNNSans"/>
              </a:rPr>
              <a:t>Finishing is when chemicals or treatments are applied to fabric to give it the desired look or feel -- such as bleaching, softening or making the garment water resistant or anti-wrinkle. Large amounts of water and chemicals are also used during dyeing, to ensure vivid </a:t>
            </a:r>
            <a:r>
              <a:rPr lang="en-GB" dirty="0" err="1">
                <a:solidFill>
                  <a:srgbClr val="0C0C0C"/>
                </a:solidFill>
                <a:latin typeface="CNNSans"/>
              </a:rPr>
              <a:t>colors</a:t>
            </a:r>
            <a:r>
              <a:rPr lang="en-GB" dirty="0">
                <a:solidFill>
                  <a:srgbClr val="0C0C0C"/>
                </a:solidFill>
                <a:latin typeface="CNNSans"/>
              </a:rPr>
              <a:t> bind to the fabric and don't fade or wash out. </a:t>
            </a:r>
          </a:p>
          <a:p>
            <a:br>
              <a:rPr lang="en-GB" dirty="0"/>
            </a:br>
            <a:endParaRPr lang="en-US" dirty="0"/>
          </a:p>
        </p:txBody>
      </p:sp>
      <p:pic>
        <p:nvPicPr>
          <p:cNvPr id="9222" name="Picture 6" descr="Photo: kidsorganic.wordpress.com">
            <a:extLst>
              <a:ext uri="{FF2B5EF4-FFF2-40B4-BE49-F238E27FC236}">
                <a16:creationId xmlns:a16="http://schemas.microsoft.com/office/drawing/2014/main" id="{3613B6DA-42F5-7A43-8916-A95028744399}"/>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4890622" y="820882"/>
            <a:ext cx="3505263" cy="52162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575935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graphical user interface&#10;&#10;Description automatically generated">
            <a:extLst>
              <a:ext uri="{FF2B5EF4-FFF2-40B4-BE49-F238E27FC236}">
                <a16:creationId xmlns:a16="http://schemas.microsoft.com/office/drawing/2014/main" id="{830FB8E1-FA08-0745-947F-2614882C33C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047393" y="643467"/>
            <a:ext cx="3802251" cy="5571066"/>
          </a:xfrm>
          <a:prstGeom prst="rect">
            <a:avLst/>
          </a:prstGeom>
        </p:spPr>
      </p:pic>
      <p:pic>
        <p:nvPicPr>
          <p:cNvPr id="5" name="Picture 4" descr="Text&#10;&#10;Description automatically generated">
            <a:extLst>
              <a:ext uri="{FF2B5EF4-FFF2-40B4-BE49-F238E27FC236}">
                <a16:creationId xmlns:a16="http://schemas.microsoft.com/office/drawing/2014/main" id="{3C7E06F8-C5A5-A74B-AEFA-4A2DC085674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42358" y="643467"/>
            <a:ext cx="3899744" cy="5571066"/>
          </a:xfrm>
          <a:prstGeom prst="rect">
            <a:avLst/>
          </a:prstGeom>
        </p:spPr>
      </p:pic>
      <p:sp>
        <p:nvSpPr>
          <p:cNvPr id="6" name="Rectangle 5">
            <a:extLst>
              <a:ext uri="{FF2B5EF4-FFF2-40B4-BE49-F238E27FC236}">
                <a16:creationId xmlns:a16="http://schemas.microsoft.com/office/drawing/2014/main" id="{DC25DDAB-E01A-7740-8D76-A0CE71EA406F}"/>
              </a:ext>
            </a:extLst>
          </p:cNvPr>
          <p:cNvSpPr/>
          <p:nvPr/>
        </p:nvSpPr>
        <p:spPr>
          <a:xfrm>
            <a:off x="2047393" y="6299869"/>
            <a:ext cx="5261761" cy="646331"/>
          </a:xfrm>
          <a:prstGeom prst="rect">
            <a:avLst/>
          </a:prstGeom>
        </p:spPr>
        <p:txBody>
          <a:bodyPr wrap="none">
            <a:spAutoFit/>
          </a:bodyPr>
          <a:lstStyle/>
          <a:p>
            <a:r>
              <a:rPr lang="en-US" dirty="0">
                <a:hlinkClick r:id="rId4"/>
              </a:rPr>
              <a:t>https://laurenlouiseevans.wixsite.com/website-1/blog</a:t>
            </a:r>
            <a:endParaRPr lang="en-US" dirty="0"/>
          </a:p>
          <a:p>
            <a:endParaRPr lang="en-US" dirty="0"/>
          </a:p>
        </p:txBody>
      </p:sp>
      <p:sp>
        <p:nvSpPr>
          <p:cNvPr id="7" name="TextBox 6">
            <a:extLst>
              <a:ext uri="{FF2B5EF4-FFF2-40B4-BE49-F238E27FC236}">
                <a16:creationId xmlns:a16="http://schemas.microsoft.com/office/drawing/2014/main" id="{8BF8D1E6-5BBD-4245-A315-30E356AB71F3}"/>
              </a:ext>
            </a:extLst>
          </p:cNvPr>
          <p:cNvSpPr txBox="1"/>
          <p:nvPr/>
        </p:nvSpPr>
        <p:spPr>
          <a:xfrm>
            <a:off x="8172893" y="6299869"/>
            <a:ext cx="4019107" cy="369332"/>
          </a:xfrm>
          <a:prstGeom prst="rect">
            <a:avLst/>
          </a:prstGeom>
          <a:noFill/>
        </p:spPr>
        <p:txBody>
          <a:bodyPr wrap="square" rtlCol="0">
            <a:spAutoFit/>
          </a:bodyPr>
          <a:lstStyle/>
          <a:p>
            <a:r>
              <a:rPr lang="en-US" dirty="0"/>
              <a:t>Password: </a:t>
            </a:r>
            <a:r>
              <a:rPr lang="en-US" dirty="0" err="1"/>
              <a:t>uwtsd</a:t>
            </a:r>
            <a:endParaRPr lang="en-US" dirty="0"/>
          </a:p>
        </p:txBody>
      </p:sp>
    </p:spTree>
    <p:extLst>
      <p:ext uri="{BB962C8B-B14F-4D97-AF65-F5344CB8AC3E}">
        <p14:creationId xmlns:p14="http://schemas.microsoft.com/office/powerpoint/2010/main" val="287370139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E2CA2619-604B-1D43-905E-D0321FA9049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91086" y="171715"/>
            <a:ext cx="5813197" cy="6129087"/>
          </a:xfrm>
          <a:prstGeom prst="rect">
            <a:avLst/>
          </a:prstGeom>
        </p:spPr>
      </p:pic>
      <p:pic>
        <p:nvPicPr>
          <p:cNvPr id="7" name="Picture 6" descr="A picture containing text&#10;&#10;Description automatically generated">
            <a:extLst>
              <a:ext uri="{FF2B5EF4-FFF2-40B4-BE49-F238E27FC236}">
                <a16:creationId xmlns:a16="http://schemas.microsoft.com/office/drawing/2014/main" id="{E9FD75BA-6688-6949-8265-223964C7F489}"/>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196929" y="171716"/>
            <a:ext cx="5803986" cy="3171422"/>
          </a:xfrm>
          <a:prstGeom prst="rect">
            <a:avLst/>
          </a:prstGeom>
        </p:spPr>
      </p:pic>
      <p:pic>
        <p:nvPicPr>
          <p:cNvPr id="9" name="Picture 8" descr="Text&#10;&#10;Description automatically generated">
            <a:extLst>
              <a:ext uri="{FF2B5EF4-FFF2-40B4-BE49-F238E27FC236}">
                <a16:creationId xmlns:a16="http://schemas.microsoft.com/office/drawing/2014/main" id="{2AF3234A-145F-924C-8008-B271EB211E23}"/>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6196929" y="3514856"/>
            <a:ext cx="5786386" cy="2785950"/>
          </a:xfrm>
          <a:prstGeom prst="rect">
            <a:avLst/>
          </a:prstGeom>
        </p:spPr>
      </p:pic>
    </p:spTree>
    <p:extLst>
      <p:ext uri="{BB962C8B-B14F-4D97-AF65-F5344CB8AC3E}">
        <p14:creationId xmlns:p14="http://schemas.microsoft.com/office/powerpoint/2010/main" val="159009581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person, outdoor&#10;&#10;Description automatically generated">
            <a:extLst>
              <a:ext uri="{FF2B5EF4-FFF2-40B4-BE49-F238E27FC236}">
                <a16:creationId xmlns:a16="http://schemas.microsoft.com/office/drawing/2014/main" id="{5A2AA3F7-AC68-684D-A204-8B2642B2AD37}"/>
              </a:ext>
            </a:extLst>
          </p:cNvPr>
          <p:cNvPicPr>
            <a:picLocks noChangeAspect="1"/>
          </p:cNvPicPr>
          <p:nvPr/>
        </p:nvPicPr>
        <p:blipFill>
          <a:blip r:embed="rId2"/>
          <a:stretch>
            <a:fillRect/>
          </a:stretch>
        </p:blipFill>
        <p:spPr>
          <a:xfrm>
            <a:off x="657309" y="544146"/>
            <a:ext cx="4719208" cy="5885130"/>
          </a:xfrm>
          <a:prstGeom prst="rect">
            <a:avLst/>
          </a:prstGeom>
        </p:spPr>
      </p:pic>
      <p:pic>
        <p:nvPicPr>
          <p:cNvPr id="5" name="Picture 4" descr="A picture containing text, person&#10;&#10;Description automatically generated">
            <a:extLst>
              <a:ext uri="{FF2B5EF4-FFF2-40B4-BE49-F238E27FC236}">
                <a16:creationId xmlns:a16="http://schemas.microsoft.com/office/drawing/2014/main" id="{436996D4-FD77-A641-957C-EF7ADF4F99B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684990" y="75609"/>
            <a:ext cx="5550875" cy="3411102"/>
          </a:xfrm>
          <a:prstGeom prst="rect">
            <a:avLst/>
          </a:prstGeom>
        </p:spPr>
      </p:pic>
      <p:pic>
        <p:nvPicPr>
          <p:cNvPr id="7" name="Picture 6" descr="A picture containing indoor, cluttered&#10;&#10;Description automatically generated">
            <a:extLst>
              <a:ext uri="{FF2B5EF4-FFF2-40B4-BE49-F238E27FC236}">
                <a16:creationId xmlns:a16="http://schemas.microsoft.com/office/drawing/2014/main" id="{E0BF5E38-E17F-2945-AC7C-24066A9EB985}"/>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684990" y="3334886"/>
            <a:ext cx="5550874" cy="3507183"/>
          </a:xfrm>
          <a:prstGeom prst="rect">
            <a:avLst/>
          </a:prstGeom>
        </p:spPr>
      </p:pic>
    </p:spTree>
    <p:extLst>
      <p:ext uri="{BB962C8B-B14F-4D97-AF65-F5344CB8AC3E}">
        <p14:creationId xmlns:p14="http://schemas.microsoft.com/office/powerpoint/2010/main" val="15234763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213DC80-1C60-6240-8132-E6880ECA96B5}"/>
              </a:ext>
            </a:extLst>
          </p:cNvPr>
          <p:cNvSpPr txBox="1"/>
          <p:nvPr/>
        </p:nvSpPr>
        <p:spPr>
          <a:xfrm>
            <a:off x="353291" y="166255"/>
            <a:ext cx="2514600" cy="369332"/>
          </a:xfrm>
          <a:prstGeom prst="rect">
            <a:avLst/>
          </a:prstGeom>
          <a:noFill/>
        </p:spPr>
        <p:txBody>
          <a:bodyPr wrap="square" rtlCol="0">
            <a:spAutoFit/>
          </a:bodyPr>
          <a:lstStyle/>
          <a:p>
            <a:r>
              <a:rPr lang="en-US" dirty="0"/>
              <a:t>Natural dyeing </a:t>
            </a:r>
          </a:p>
        </p:txBody>
      </p:sp>
      <p:pic>
        <p:nvPicPr>
          <p:cNvPr id="4" name="Picture 3" descr="A close-up of a plant&#10;&#10;Description automatically generated with low confidence">
            <a:extLst>
              <a:ext uri="{FF2B5EF4-FFF2-40B4-BE49-F238E27FC236}">
                <a16:creationId xmlns:a16="http://schemas.microsoft.com/office/drawing/2014/main" id="{084DE25A-6A9E-554A-8F40-41A3DD069696}"/>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140530" y="215839"/>
            <a:ext cx="5209309" cy="3906982"/>
          </a:xfrm>
          <a:prstGeom prst="rect">
            <a:avLst/>
          </a:prstGeom>
        </p:spPr>
      </p:pic>
      <p:pic>
        <p:nvPicPr>
          <p:cNvPr id="8" name="Picture 7" descr="A picture containing food, white&#10;&#10;Description automatically generated">
            <a:extLst>
              <a:ext uri="{FF2B5EF4-FFF2-40B4-BE49-F238E27FC236}">
                <a16:creationId xmlns:a16="http://schemas.microsoft.com/office/drawing/2014/main" id="{91C22D55-78EE-354C-9D8C-48FDF49DFC8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53291" y="3345873"/>
            <a:ext cx="4488872" cy="3366654"/>
          </a:xfrm>
          <a:prstGeom prst="rect">
            <a:avLst/>
          </a:prstGeom>
        </p:spPr>
      </p:pic>
      <p:pic>
        <p:nvPicPr>
          <p:cNvPr id="10242" name="Picture 2" descr="onion skins high in antioxidant, anti-inflammatory quercetin | The Old  Farmer's Almanac">
            <a:extLst>
              <a:ext uri="{FF2B5EF4-FFF2-40B4-BE49-F238E27FC236}">
                <a16:creationId xmlns:a16="http://schemas.microsoft.com/office/drawing/2014/main" id="{445EBAED-73D9-4149-8F53-71E955768118}"/>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5163993" y="2805544"/>
            <a:ext cx="5209311" cy="3906983"/>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a:extLst>
              <a:ext uri="{FF2B5EF4-FFF2-40B4-BE49-F238E27FC236}">
                <a16:creationId xmlns:a16="http://schemas.microsoft.com/office/drawing/2014/main" id="{6B1A466F-EFB2-C140-B6E2-8723CB4D5DFE}"/>
              </a:ext>
            </a:extLst>
          </p:cNvPr>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a:stretch/>
        </p:blipFill>
        <p:spPr bwMode="auto">
          <a:xfrm>
            <a:off x="8318093" y="215839"/>
            <a:ext cx="3608335" cy="48629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243750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1a485d5c1f104328a8ca344936c58d75" descr="1a485d5c1f104328a8ca344936c58d75">
            <a:hlinkClick r:id="" action="ppaction://media"/>
            <a:extLst>
              <a:ext uri="{FF2B5EF4-FFF2-40B4-BE49-F238E27FC236}">
                <a16:creationId xmlns:a16="http://schemas.microsoft.com/office/drawing/2014/main" id="{30AAAFC4-1424-7240-8B2C-6704AA537E4F}"/>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298765" y="233916"/>
            <a:ext cx="3594469" cy="6390167"/>
          </a:xfrm>
          <a:prstGeom prst="rect">
            <a:avLst/>
          </a:prstGeom>
        </p:spPr>
      </p:pic>
    </p:spTree>
    <p:extLst>
      <p:ext uri="{BB962C8B-B14F-4D97-AF65-F5344CB8AC3E}">
        <p14:creationId xmlns:p14="http://schemas.microsoft.com/office/powerpoint/2010/main" val="3783174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7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picture containing text, bedclothes&#10;&#10;Description automatically generated">
            <a:extLst>
              <a:ext uri="{FF2B5EF4-FFF2-40B4-BE49-F238E27FC236}">
                <a16:creationId xmlns:a16="http://schemas.microsoft.com/office/drawing/2014/main" id="{85BD359D-704F-024D-825B-C86B4A870CD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5400000">
            <a:off x="2667641" y="-2666359"/>
            <a:ext cx="6856718" cy="12192000"/>
          </a:xfrm>
          <a:prstGeom prst="rect">
            <a:avLst/>
          </a:prstGeom>
        </p:spPr>
      </p:pic>
    </p:spTree>
    <p:extLst>
      <p:ext uri="{BB962C8B-B14F-4D97-AF65-F5344CB8AC3E}">
        <p14:creationId xmlns:p14="http://schemas.microsoft.com/office/powerpoint/2010/main" val="206019146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food, plant, pan&#10;&#10;Description automatically generated">
            <a:extLst>
              <a:ext uri="{FF2B5EF4-FFF2-40B4-BE49-F238E27FC236}">
                <a16:creationId xmlns:a16="http://schemas.microsoft.com/office/drawing/2014/main" id="{1D9340AC-48D5-DB40-86A6-369F6A1A324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15389" y="538716"/>
            <a:ext cx="7082444" cy="5311833"/>
          </a:xfrm>
          <a:prstGeom prst="rect">
            <a:avLst/>
          </a:prstGeom>
        </p:spPr>
      </p:pic>
      <p:pic>
        <p:nvPicPr>
          <p:cNvPr id="5" name="Picture 4" descr="A piece of meat on a plate&#10;&#10;Description automatically generated with medium confidence">
            <a:extLst>
              <a:ext uri="{FF2B5EF4-FFF2-40B4-BE49-F238E27FC236}">
                <a16:creationId xmlns:a16="http://schemas.microsoft.com/office/drawing/2014/main" id="{2751E262-CB46-3744-B067-E05736A412D4}"/>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rot="5400000">
            <a:off x="6849911" y="1396314"/>
            <a:ext cx="5790752" cy="3596639"/>
          </a:xfrm>
          <a:prstGeom prst="rect">
            <a:avLst/>
          </a:prstGeom>
        </p:spPr>
      </p:pic>
    </p:spTree>
    <p:extLst>
      <p:ext uri="{BB962C8B-B14F-4D97-AF65-F5344CB8AC3E}">
        <p14:creationId xmlns:p14="http://schemas.microsoft.com/office/powerpoint/2010/main" val="77245427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some water&#10;&#10;Description automatically generated with low confidence">
            <a:extLst>
              <a:ext uri="{FF2B5EF4-FFF2-40B4-BE49-F238E27FC236}">
                <a16:creationId xmlns:a16="http://schemas.microsoft.com/office/drawing/2014/main" id="{3958097A-48EE-4C41-88D5-BFF48437153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5400000">
            <a:off x="-341792" y="1042654"/>
            <a:ext cx="6363586" cy="4772690"/>
          </a:xfrm>
          <a:prstGeom prst="rect">
            <a:avLst/>
          </a:prstGeom>
        </p:spPr>
      </p:pic>
      <p:pic>
        <p:nvPicPr>
          <p:cNvPr id="5" name="Picture 4" descr="A picture containing plate, food, chocolate, plant&#10;&#10;Description automatically generated">
            <a:extLst>
              <a:ext uri="{FF2B5EF4-FFF2-40B4-BE49-F238E27FC236}">
                <a16:creationId xmlns:a16="http://schemas.microsoft.com/office/drawing/2014/main" id="{43C38282-EF1B-8C47-BBA6-C43254219942}"/>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622851" y="371253"/>
            <a:ext cx="6115493" cy="6115493"/>
          </a:xfrm>
          <a:prstGeom prst="rect">
            <a:avLst/>
          </a:prstGeom>
        </p:spPr>
      </p:pic>
    </p:spTree>
    <p:extLst>
      <p:ext uri="{BB962C8B-B14F-4D97-AF65-F5344CB8AC3E}">
        <p14:creationId xmlns:p14="http://schemas.microsoft.com/office/powerpoint/2010/main" val="243892981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ext, letter&#10;&#10;Description automatically generated">
            <a:extLst>
              <a:ext uri="{FF2B5EF4-FFF2-40B4-BE49-F238E27FC236}">
                <a16:creationId xmlns:a16="http://schemas.microsoft.com/office/drawing/2014/main" id="{301F077C-06EC-A547-8672-B72FC988045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70121" y="395723"/>
            <a:ext cx="3844218" cy="2883163"/>
          </a:xfrm>
          <a:prstGeom prst="rect">
            <a:avLst/>
          </a:prstGeom>
        </p:spPr>
      </p:pic>
      <p:pic>
        <p:nvPicPr>
          <p:cNvPr id="5" name="Picture 4" descr="Text, letter&#10;&#10;Description automatically generated">
            <a:extLst>
              <a:ext uri="{FF2B5EF4-FFF2-40B4-BE49-F238E27FC236}">
                <a16:creationId xmlns:a16="http://schemas.microsoft.com/office/drawing/2014/main" id="{3B65C5DD-D8E9-EA48-B16B-F42C95EA58B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8181467" y="411284"/>
            <a:ext cx="3844219" cy="2883164"/>
          </a:xfrm>
          <a:prstGeom prst="rect">
            <a:avLst/>
          </a:prstGeom>
        </p:spPr>
      </p:pic>
      <p:pic>
        <p:nvPicPr>
          <p:cNvPr id="7" name="Picture 6" descr="Text, letter&#10;&#10;Description automatically generated">
            <a:extLst>
              <a:ext uri="{FF2B5EF4-FFF2-40B4-BE49-F238E27FC236}">
                <a16:creationId xmlns:a16="http://schemas.microsoft.com/office/drawing/2014/main" id="{BE2FF4A6-1C09-9547-9203-7F3AE239167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70120" y="3493664"/>
            <a:ext cx="3844219" cy="2883164"/>
          </a:xfrm>
          <a:prstGeom prst="rect">
            <a:avLst/>
          </a:prstGeom>
        </p:spPr>
      </p:pic>
      <p:pic>
        <p:nvPicPr>
          <p:cNvPr id="9" name="Picture 8" descr="Text, letter&#10;&#10;Description automatically generated">
            <a:extLst>
              <a:ext uri="{FF2B5EF4-FFF2-40B4-BE49-F238E27FC236}">
                <a16:creationId xmlns:a16="http://schemas.microsoft.com/office/drawing/2014/main" id="{767B67A0-2419-0A4A-A200-792A6D108DD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180625" y="3493664"/>
            <a:ext cx="3844218" cy="2883163"/>
          </a:xfrm>
          <a:prstGeom prst="rect">
            <a:avLst/>
          </a:prstGeom>
        </p:spPr>
      </p:pic>
      <p:pic>
        <p:nvPicPr>
          <p:cNvPr id="11" name="Picture 10" descr="Text, letter&#10;&#10;Description automatically generated">
            <a:extLst>
              <a:ext uri="{FF2B5EF4-FFF2-40B4-BE49-F238E27FC236}">
                <a16:creationId xmlns:a16="http://schemas.microsoft.com/office/drawing/2014/main" id="{8C9F43F8-29EE-2047-849E-2A5AF996F14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8191129" y="3493664"/>
            <a:ext cx="3844218" cy="2883163"/>
          </a:xfrm>
          <a:prstGeom prst="rect">
            <a:avLst/>
          </a:prstGeom>
        </p:spPr>
      </p:pic>
      <p:pic>
        <p:nvPicPr>
          <p:cNvPr id="13" name="Picture 12" descr="Text, letter&#10;&#10;Description automatically generated">
            <a:extLst>
              <a:ext uri="{FF2B5EF4-FFF2-40B4-BE49-F238E27FC236}">
                <a16:creationId xmlns:a16="http://schemas.microsoft.com/office/drawing/2014/main" id="{6D2689EB-E0EB-FB44-8022-058FB58E2A26}"/>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4180625" y="411284"/>
            <a:ext cx="3834556" cy="2875917"/>
          </a:xfrm>
          <a:prstGeom prst="rect">
            <a:avLst/>
          </a:prstGeom>
        </p:spPr>
      </p:pic>
    </p:spTree>
    <p:extLst>
      <p:ext uri="{BB962C8B-B14F-4D97-AF65-F5344CB8AC3E}">
        <p14:creationId xmlns:p14="http://schemas.microsoft.com/office/powerpoint/2010/main" val="357979349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picture containing food, indoor&#10;&#10;Description automatically generated">
            <a:extLst>
              <a:ext uri="{FF2B5EF4-FFF2-40B4-BE49-F238E27FC236}">
                <a16:creationId xmlns:a16="http://schemas.microsoft.com/office/drawing/2014/main" id="{005A7DD1-E851-0540-AB14-DB078BC0A85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282"/>
            <a:ext cx="12191980" cy="6856718"/>
          </a:xfrm>
          <a:prstGeom prst="rect">
            <a:avLst/>
          </a:prstGeom>
        </p:spPr>
      </p:pic>
    </p:spTree>
    <p:extLst>
      <p:ext uri="{BB962C8B-B14F-4D97-AF65-F5344CB8AC3E}">
        <p14:creationId xmlns:p14="http://schemas.microsoft.com/office/powerpoint/2010/main" val="396463707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266" name="Picture 2" descr="Red bin bag against yellow background, with trainers bursting out of it">
            <a:extLst>
              <a:ext uri="{FF2B5EF4-FFF2-40B4-BE49-F238E27FC236}">
                <a16:creationId xmlns:a16="http://schemas.microsoft.com/office/drawing/2014/main" id="{7201E926-FFD1-CE44-B1A7-CBC06CDD3AAC}"/>
              </a:ext>
            </a:extLst>
          </p:cNvPr>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b="-4"/>
          <a:stretch/>
        </p:blipFill>
        <p:spPr bwMode="auto">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190F0E40-BD97-5E46-964E-82DBCD5C8275}"/>
              </a:ext>
            </a:extLst>
          </p:cNvPr>
          <p:cNvSpPr/>
          <p:nvPr/>
        </p:nvSpPr>
        <p:spPr>
          <a:xfrm>
            <a:off x="6137118" y="134247"/>
            <a:ext cx="6096000" cy="646331"/>
          </a:xfrm>
          <a:prstGeom prst="rect">
            <a:avLst/>
          </a:prstGeom>
        </p:spPr>
        <p:txBody>
          <a:bodyPr>
            <a:spAutoFit/>
          </a:bodyPr>
          <a:lstStyle/>
          <a:p>
            <a:pPr fontAlgn="base">
              <a:spcAft>
                <a:spcPts val="600"/>
              </a:spcAft>
            </a:pPr>
            <a:r>
              <a:rPr lang="en-GB" b="1" i="0" u="none" strike="noStrike" dirty="0">
                <a:effectLst/>
              </a:rPr>
              <a:t>‘Some soles last 1,000 years in landfill’: the truth about the sneaker mountain</a:t>
            </a:r>
          </a:p>
        </p:txBody>
      </p:sp>
      <p:sp>
        <p:nvSpPr>
          <p:cNvPr id="4" name="Rectangle 3">
            <a:extLst>
              <a:ext uri="{FF2B5EF4-FFF2-40B4-BE49-F238E27FC236}">
                <a16:creationId xmlns:a16="http://schemas.microsoft.com/office/drawing/2014/main" id="{53704712-089E-3C43-B254-17494C573E6F}"/>
              </a:ext>
            </a:extLst>
          </p:cNvPr>
          <p:cNvSpPr/>
          <p:nvPr/>
        </p:nvSpPr>
        <p:spPr>
          <a:xfrm>
            <a:off x="20569" y="0"/>
            <a:ext cx="2650939" cy="923330"/>
          </a:xfrm>
          <a:prstGeom prst="rect">
            <a:avLst/>
          </a:prstGeom>
        </p:spPr>
        <p:txBody>
          <a:bodyPr wrap="square">
            <a:spAutoFit/>
          </a:bodyPr>
          <a:lstStyle/>
          <a:p>
            <a:r>
              <a:rPr lang="en-GB" b="0" i="0" u="none" strike="noStrike" dirty="0">
                <a:solidFill>
                  <a:srgbClr val="767676"/>
                </a:solidFill>
                <a:effectLst/>
                <a:latin typeface="GuardianTextSans"/>
              </a:rPr>
              <a:t>Photograph: Kellie French/The Guardian, assisted by Harry </a:t>
            </a:r>
            <a:r>
              <a:rPr lang="en-GB" b="0" i="0" u="none" strike="noStrike" dirty="0" err="1">
                <a:solidFill>
                  <a:srgbClr val="767676"/>
                </a:solidFill>
                <a:effectLst/>
                <a:latin typeface="GuardianTextSans"/>
              </a:rPr>
              <a:t>Brayne</a:t>
            </a:r>
            <a:endParaRPr lang="en-US" dirty="0"/>
          </a:p>
        </p:txBody>
      </p:sp>
      <p:sp>
        <p:nvSpPr>
          <p:cNvPr id="5" name="Rectangle 4">
            <a:extLst>
              <a:ext uri="{FF2B5EF4-FFF2-40B4-BE49-F238E27FC236}">
                <a16:creationId xmlns:a16="http://schemas.microsoft.com/office/drawing/2014/main" id="{CEA5565C-DA45-0045-BE8B-EDF81B5F03DE}"/>
              </a:ext>
            </a:extLst>
          </p:cNvPr>
          <p:cNvSpPr/>
          <p:nvPr/>
        </p:nvSpPr>
        <p:spPr>
          <a:xfrm>
            <a:off x="6116569" y="923330"/>
            <a:ext cx="5629954" cy="923330"/>
          </a:xfrm>
          <a:prstGeom prst="rect">
            <a:avLst/>
          </a:prstGeom>
        </p:spPr>
        <p:txBody>
          <a:bodyPr wrap="square">
            <a:spAutoFit/>
          </a:bodyPr>
          <a:lstStyle/>
          <a:p>
            <a:r>
              <a:rPr lang="en-GB" dirty="0">
                <a:solidFill>
                  <a:srgbClr val="121212"/>
                </a:solidFill>
                <a:latin typeface="GuardianTextEgyptian"/>
              </a:rPr>
              <a:t>W</a:t>
            </a:r>
            <a:r>
              <a:rPr lang="en-GB" b="0" i="0" u="none" strike="noStrike" dirty="0">
                <a:solidFill>
                  <a:srgbClr val="121212"/>
                </a:solidFill>
                <a:effectLst/>
                <a:latin typeface="GuardianTextEgyptian"/>
              </a:rPr>
              <a:t>hile organisations such as </a:t>
            </a:r>
            <a:r>
              <a:rPr lang="en-GB" b="0" i="0" u="none" strike="noStrike" dirty="0" err="1">
                <a:solidFill>
                  <a:srgbClr val="121212"/>
                </a:solidFill>
                <a:effectLst/>
                <a:latin typeface="GuardianTextEgyptian"/>
              </a:rPr>
              <a:t>Traid</a:t>
            </a:r>
            <a:r>
              <a:rPr lang="en-GB" b="0" i="0" u="none" strike="noStrike" dirty="0">
                <a:solidFill>
                  <a:srgbClr val="121212"/>
                </a:solidFill>
                <a:effectLst/>
                <a:latin typeface="GuardianTextEgyptian"/>
              </a:rPr>
              <a:t> are trying to stop unwanted shoes going to waste, about 90% of shoes still end up in landfill.</a:t>
            </a:r>
            <a:endParaRPr lang="en-US" dirty="0"/>
          </a:p>
        </p:txBody>
      </p:sp>
      <p:sp>
        <p:nvSpPr>
          <p:cNvPr id="6" name="Rectangle 5">
            <a:extLst>
              <a:ext uri="{FF2B5EF4-FFF2-40B4-BE49-F238E27FC236}">
                <a16:creationId xmlns:a16="http://schemas.microsoft.com/office/drawing/2014/main" id="{8E3F7D14-DDAD-F643-BA1C-917AB30F6D0A}"/>
              </a:ext>
            </a:extLst>
          </p:cNvPr>
          <p:cNvSpPr/>
          <p:nvPr/>
        </p:nvSpPr>
        <p:spPr>
          <a:xfrm>
            <a:off x="6137118" y="1876911"/>
            <a:ext cx="6096000" cy="646331"/>
          </a:xfrm>
          <a:prstGeom prst="rect">
            <a:avLst/>
          </a:prstGeom>
        </p:spPr>
        <p:txBody>
          <a:bodyPr>
            <a:spAutoFit/>
          </a:bodyPr>
          <a:lstStyle/>
          <a:p>
            <a:r>
              <a:rPr lang="en-GB" b="0" i="0" u="none" strike="noStrike" dirty="0">
                <a:solidFill>
                  <a:srgbClr val="121212"/>
                </a:solidFill>
                <a:effectLst/>
                <a:latin typeface="GuardianTextEgyptian"/>
              </a:rPr>
              <a:t>“Sometimes we see 10 to 15 different types of material in one shoe, including four different types of plastic,”</a:t>
            </a:r>
            <a:endParaRPr lang="en-US" dirty="0"/>
          </a:p>
        </p:txBody>
      </p:sp>
      <p:sp>
        <p:nvSpPr>
          <p:cNvPr id="7" name="Rectangle 6">
            <a:extLst>
              <a:ext uri="{FF2B5EF4-FFF2-40B4-BE49-F238E27FC236}">
                <a16:creationId xmlns:a16="http://schemas.microsoft.com/office/drawing/2014/main" id="{00C3C8DC-FED7-1B4A-B958-453EB3C4F44C}"/>
              </a:ext>
            </a:extLst>
          </p:cNvPr>
          <p:cNvSpPr/>
          <p:nvPr/>
        </p:nvSpPr>
        <p:spPr>
          <a:xfrm>
            <a:off x="6081144" y="2659295"/>
            <a:ext cx="6096000" cy="2031325"/>
          </a:xfrm>
          <a:prstGeom prst="rect">
            <a:avLst/>
          </a:prstGeom>
        </p:spPr>
        <p:txBody>
          <a:bodyPr>
            <a:spAutoFit/>
          </a:bodyPr>
          <a:lstStyle/>
          <a:p>
            <a:r>
              <a:rPr lang="en-GB" b="0" i="0" u="none" strike="noStrike" dirty="0">
                <a:solidFill>
                  <a:srgbClr val="121212"/>
                </a:solidFill>
                <a:effectLst/>
                <a:latin typeface="GuardianTextEgyptian"/>
              </a:rPr>
              <a:t>Sports companies market trainers as protection and enhancement for the body. Part of this message is that footwear must be replaced regularly to maintain protection of the feet: running shoes are marketed as only supportive for 500 miles. Nike boasted in 2003 that its </a:t>
            </a:r>
            <a:r>
              <a:rPr lang="en-GB" b="0" i="0" u="none" strike="noStrike" dirty="0">
                <a:solidFill>
                  <a:srgbClr val="BB3B80"/>
                </a:solidFill>
                <a:effectLst/>
                <a:latin typeface="GuardianTextEgyptian"/>
                <a:hlinkClick r:id="rId3"/>
              </a:rPr>
              <a:t>Mayfly “race day” shoe</a:t>
            </a:r>
            <a:r>
              <a:rPr lang="en-GB" b="0" i="0" u="none" strike="noStrike" dirty="0">
                <a:solidFill>
                  <a:srgbClr val="121212"/>
                </a:solidFill>
                <a:effectLst/>
                <a:latin typeface="GuardianTextEgyptian"/>
              </a:rPr>
              <a:t> would last only 100km before it wore out (it was named after the insect, which lives for 48 hours at most).</a:t>
            </a:r>
            <a:endParaRPr lang="en-US" dirty="0"/>
          </a:p>
        </p:txBody>
      </p:sp>
    </p:spTree>
    <p:extLst>
      <p:ext uri="{BB962C8B-B14F-4D97-AF65-F5344CB8AC3E}">
        <p14:creationId xmlns:p14="http://schemas.microsoft.com/office/powerpoint/2010/main" val="17499856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C2E819B-4B86-FF4C-B694-964CF2505F0E}"/>
              </a:ext>
            </a:extLst>
          </p:cNvPr>
          <p:cNvSpPr/>
          <p:nvPr/>
        </p:nvSpPr>
        <p:spPr>
          <a:xfrm>
            <a:off x="6471138" y="6098297"/>
            <a:ext cx="6096000" cy="923330"/>
          </a:xfrm>
          <a:prstGeom prst="rect">
            <a:avLst/>
          </a:prstGeom>
        </p:spPr>
        <p:txBody>
          <a:bodyPr>
            <a:spAutoFit/>
          </a:bodyPr>
          <a:lstStyle/>
          <a:p>
            <a:r>
              <a:rPr lang="en-US" dirty="0">
                <a:hlinkClick r:id="rId2"/>
              </a:rPr>
              <a:t>https://www.thedropdate.com/news/nike-mayfly-a-brief-history</a:t>
            </a:r>
            <a:endParaRPr lang="en-US" dirty="0"/>
          </a:p>
          <a:p>
            <a:endParaRPr lang="en-US" dirty="0"/>
          </a:p>
        </p:txBody>
      </p:sp>
      <p:pic>
        <p:nvPicPr>
          <p:cNvPr id="4" name="Picture 3" descr="A picture containing text&#10;&#10;Description automatically generated">
            <a:extLst>
              <a:ext uri="{FF2B5EF4-FFF2-40B4-BE49-F238E27FC236}">
                <a16:creationId xmlns:a16="http://schemas.microsoft.com/office/drawing/2014/main" id="{AC1EF9F7-78C8-514C-9FF6-A33219EF44B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39516" y="2625278"/>
            <a:ext cx="5814646" cy="2967533"/>
          </a:xfrm>
          <a:prstGeom prst="rect">
            <a:avLst/>
          </a:prstGeom>
        </p:spPr>
      </p:pic>
      <p:sp>
        <p:nvSpPr>
          <p:cNvPr id="5" name="TextBox 4">
            <a:extLst>
              <a:ext uri="{FF2B5EF4-FFF2-40B4-BE49-F238E27FC236}">
                <a16:creationId xmlns:a16="http://schemas.microsoft.com/office/drawing/2014/main" id="{813FF1D4-8C78-134B-9DB7-3184504D2578}"/>
              </a:ext>
            </a:extLst>
          </p:cNvPr>
          <p:cNvSpPr txBox="1"/>
          <p:nvPr/>
        </p:nvSpPr>
        <p:spPr>
          <a:xfrm>
            <a:off x="281354" y="328246"/>
            <a:ext cx="3634154" cy="369332"/>
          </a:xfrm>
          <a:prstGeom prst="rect">
            <a:avLst/>
          </a:prstGeom>
          <a:noFill/>
        </p:spPr>
        <p:txBody>
          <a:bodyPr wrap="square" rtlCol="0">
            <a:spAutoFit/>
          </a:bodyPr>
          <a:lstStyle/>
          <a:p>
            <a:r>
              <a:rPr lang="en-US" dirty="0"/>
              <a:t>100k sole</a:t>
            </a:r>
          </a:p>
        </p:txBody>
      </p:sp>
      <p:pic>
        <p:nvPicPr>
          <p:cNvPr id="6" name="Picture 5">
            <a:extLst>
              <a:ext uri="{FF2B5EF4-FFF2-40B4-BE49-F238E27FC236}">
                <a16:creationId xmlns:a16="http://schemas.microsoft.com/office/drawing/2014/main" id="{350CBC73-146D-914C-9230-E911FBB553EA}"/>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8010366" y="244968"/>
            <a:ext cx="4181634" cy="4770327"/>
          </a:xfrm>
          <a:prstGeom prst="rect">
            <a:avLst/>
          </a:prstGeom>
        </p:spPr>
      </p:pic>
      <p:sp>
        <p:nvSpPr>
          <p:cNvPr id="7" name="TextBox 6">
            <a:extLst>
              <a:ext uri="{FF2B5EF4-FFF2-40B4-BE49-F238E27FC236}">
                <a16:creationId xmlns:a16="http://schemas.microsoft.com/office/drawing/2014/main" id="{D95F6C36-0FE9-AF4D-883A-7A065D184987}"/>
              </a:ext>
            </a:extLst>
          </p:cNvPr>
          <p:cNvSpPr txBox="1"/>
          <p:nvPr/>
        </p:nvSpPr>
        <p:spPr>
          <a:xfrm>
            <a:off x="10292861" y="506473"/>
            <a:ext cx="2274277" cy="646331"/>
          </a:xfrm>
          <a:prstGeom prst="rect">
            <a:avLst/>
          </a:prstGeom>
          <a:noFill/>
        </p:spPr>
        <p:txBody>
          <a:bodyPr wrap="square" rtlCol="0">
            <a:spAutoFit/>
          </a:bodyPr>
          <a:lstStyle/>
          <a:p>
            <a:r>
              <a:rPr lang="en-US" dirty="0"/>
              <a:t>Beetroot rubber composite </a:t>
            </a:r>
          </a:p>
        </p:txBody>
      </p:sp>
      <p:sp>
        <p:nvSpPr>
          <p:cNvPr id="8" name="TextBox 7">
            <a:extLst>
              <a:ext uri="{FF2B5EF4-FFF2-40B4-BE49-F238E27FC236}">
                <a16:creationId xmlns:a16="http://schemas.microsoft.com/office/drawing/2014/main" id="{4FBCD49C-1060-1A46-818E-E921AA228815}"/>
              </a:ext>
            </a:extLst>
          </p:cNvPr>
          <p:cNvSpPr txBox="1"/>
          <p:nvPr/>
        </p:nvSpPr>
        <p:spPr>
          <a:xfrm>
            <a:off x="828229" y="928828"/>
            <a:ext cx="5134708" cy="1477328"/>
          </a:xfrm>
          <a:prstGeom prst="rect">
            <a:avLst/>
          </a:prstGeom>
          <a:noFill/>
        </p:spPr>
        <p:txBody>
          <a:bodyPr wrap="square" rtlCol="0">
            <a:spAutoFit/>
          </a:bodyPr>
          <a:lstStyle/>
          <a:p>
            <a:r>
              <a:rPr lang="en-US" dirty="0"/>
              <a:t>My material has not undergone vigorous testing but if companies continue to design shoes that only last 100k, there is a possibility that they could use a sustainably sourced composite with rubber qualities, such as mine.  </a:t>
            </a:r>
          </a:p>
        </p:txBody>
      </p:sp>
      <p:pic>
        <p:nvPicPr>
          <p:cNvPr id="12290" name="Picture 2" descr="nike mayfly 9">
            <a:extLst>
              <a:ext uri="{FF2B5EF4-FFF2-40B4-BE49-F238E27FC236}">
                <a16:creationId xmlns:a16="http://schemas.microsoft.com/office/drawing/2014/main" id="{EA387D5F-38ED-154E-8957-4D26E314D7F2}"/>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6606843" y="3592265"/>
            <a:ext cx="3003027" cy="20005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78459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11DFB00-8CCD-8243-828D-07F5E0AB707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82910" y="2485292"/>
            <a:ext cx="3454970" cy="4044462"/>
          </a:xfrm>
          <a:prstGeom prst="rect">
            <a:avLst/>
          </a:prstGeom>
        </p:spPr>
      </p:pic>
      <p:sp>
        <p:nvSpPr>
          <p:cNvPr id="6" name="TextBox 5">
            <a:extLst>
              <a:ext uri="{FF2B5EF4-FFF2-40B4-BE49-F238E27FC236}">
                <a16:creationId xmlns:a16="http://schemas.microsoft.com/office/drawing/2014/main" id="{27C6755E-B010-4347-9297-00FD4765C476}"/>
              </a:ext>
            </a:extLst>
          </p:cNvPr>
          <p:cNvSpPr txBox="1"/>
          <p:nvPr/>
        </p:nvSpPr>
        <p:spPr>
          <a:xfrm>
            <a:off x="282910" y="328246"/>
            <a:ext cx="4876800" cy="400110"/>
          </a:xfrm>
          <a:prstGeom prst="rect">
            <a:avLst/>
          </a:prstGeom>
          <a:noFill/>
        </p:spPr>
        <p:txBody>
          <a:bodyPr wrap="square" rtlCol="0">
            <a:spAutoFit/>
          </a:bodyPr>
          <a:lstStyle/>
          <a:p>
            <a:r>
              <a:rPr lang="en-US" sz="2000" dirty="0">
                <a:latin typeface="+mj-lt"/>
              </a:rPr>
              <a:t>Material development</a:t>
            </a:r>
          </a:p>
        </p:txBody>
      </p:sp>
      <p:pic>
        <p:nvPicPr>
          <p:cNvPr id="13314" name="Picture 2" descr="Pile of trainers against yellow background">
            <a:extLst>
              <a:ext uri="{FF2B5EF4-FFF2-40B4-BE49-F238E27FC236}">
                <a16:creationId xmlns:a16="http://schemas.microsoft.com/office/drawing/2014/main" id="{F1E07B49-8D75-C840-BCDF-265953BA7175}"/>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6272873" y="48209"/>
            <a:ext cx="5636217" cy="3380791"/>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Pile of trainers against yellow background">
            <a:extLst>
              <a:ext uri="{FF2B5EF4-FFF2-40B4-BE49-F238E27FC236}">
                <a16:creationId xmlns:a16="http://schemas.microsoft.com/office/drawing/2014/main" id="{1F5287BE-2E46-8A48-9ED5-C74CCFCFBB44}"/>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6272873" y="3429000"/>
            <a:ext cx="5636217" cy="33807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870274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Table&#10;&#10;Description automatically generated">
            <a:extLst>
              <a:ext uri="{FF2B5EF4-FFF2-40B4-BE49-F238E27FC236}">
                <a16:creationId xmlns:a16="http://schemas.microsoft.com/office/drawing/2014/main" id="{B03590FF-6B4A-A147-9E2E-63E1E8D2E0F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354667" y="643466"/>
            <a:ext cx="9482666" cy="5571067"/>
          </a:xfrm>
          <a:prstGeom prst="rect">
            <a:avLst/>
          </a:prstGeom>
        </p:spPr>
      </p:pic>
    </p:spTree>
    <p:extLst>
      <p:ext uri="{BB962C8B-B14F-4D97-AF65-F5344CB8AC3E}">
        <p14:creationId xmlns:p14="http://schemas.microsoft.com/office/powerpoint/2010/main" val="91243065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3954B6D5-5E36-6446-8921-F3D89BD6567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826982" y="643466"/>
            <a:ext cx="8538036" cy="5571067"/>
          </a:xfrm>
          <a:prstGeom prst="rect">
            <a:avLst/>
          </a:prstGeom>
        </p:spPr>
      </p:pic>
    </p:spTree>
    <p:extLst>
      <p:ext uri="{BB962C8B-B14F-4D97-AF65-F5344CB8AC3E}">
        <p14:creationId xmlns:p14="http://schemas.microsoft.com/office/powerpoint/2010/main" val="196590030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570BA74-0016-494D-BCF8-EB4F0A4DEA0B}"/>
              </a:ext>
            </a:extLst>
          </p:cNvPr>
          <p:cNvSpPr/>
          <p:nvPr/>
        </p:nvSpPr>
        <p:spPr>
          <a:xfrm>
            <a:off x="3357966" y="5648541"/>
            <a:ext cx="6096000" cy="1200329"/>
          </a:xfrm>
          <a:prstGeom prst="rect">
            <a:avLst/>
          </a:prstGeom>
        </p:spPr>
        <p:txBody>
          <a:bodyPr>
            <a:spAutoFit/>
          </a:bodyPr>
          <a:lstStyle/>
          <a:p>
            <a:r>
              <a:rPr lang="en-US" dirty="0">
                <a:hlinkClick r:id="rId2"/>
              </a:rPr>
              <a:t>https://brand.assets.adidas.com/video/upload/q_auto,vc_auto/video/upload/global%20brand%20publishing/Horizontal/FUTURECRAFT/horizontal-fw20-futurecraft-manifesto-large-d.mp4</a:t>
            </a:r>
            <a:endParaRPr lang="en-US" dirty="0"/>
          </a:p>
          <a:p>
            <a:endParaRPr lang="en-US" dirty="0"/>
          </a:p>
        </p:txBody>
      </p:sp>
      <p:pic>
        <p:nvPicPr>
          <p:cNvPr id="4" name="Picture 3" descr="A picture containing text, monitor, kitchen appliance&#10;&#10;Description automatically generated">
            <a:extLst>
              <a:ext uri="{FF2B5EF4-FFF2-40B4-BE49-F238E27FC236}">
                <a16:creationId xmlns:a16="http://schemas.microsoft.com/office/drawing/2014/main" id="{EFA95136-DBD5-9F4E-B320-26025C13439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26942" y="291202"/>
            <a:ext cx="11138115" cy="5206955"/>
          </a:xfrm>
          <a:prstGeom prst="rect">
            <a:avLst/>
          </a:prstGeom>
        </p:spPr>
      </p:pic>
    </p:spTree>
    <p:extLst>
      <p:ext uri="{BB962C8B-B14F-4D97-AF65-F5344CB8AC3E}">
        <p14:creationId xmlns:p14="http://schemas.microsoft.com/office/powerpoint/2010/main" val="302475924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C11D4978-ADAA-E646-BE8D-4479039C557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50968" y="209416"/>
            <a:ext cx="7046968" cy="6271799"/>
          </a:xfrm>
          <a:prstGeom prst="rect">
            <a:avLst/>
          </a:prstGeom>
        </p:spPr>
      </p:pic>
      <p:pic>
        <p:nvPicPr>
          <p:cNvPr id="5" name="Picture 4" descr="A picture containing text, indoor, wall&#10;&#10;Description automatically generated">
            <a:extLst>
              <a:ext uri="{FF2B5EF4-FFF2-40B4-BE49-F238E27FC236}">
                <a16:creationId xmlns:a16="http://schemas.microsoft.com/office/drawing/2014/main" id="{647703CF-BBE6-E54A-97CE-C8E55F286EC9}"/>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096000" y="2353318"/>
            <a:ext cx="5966901" cy="1983993"/>
          </a:xfrm>
          <a:prstGeom prst="rect">
            <a:avLst/>
          </a:prstGeom>
        </p:spPr>
      </p:pic>
      <p:sp>
        <p:nvSpPr>
          <p:cNvPr id="8" name="TextBox 7">
            <a:extLst>
              <a:ext uri="{FF2B5EF4-FFF2-40B4-BE49-F238E27FC236}">
                <a16:creationId xmlns:a16="http://schemas.microsoft.com/office/drawing/2014/main" id="{6771C8E4-901F-514A-BCA8-AC0A059445FF}"/>
              </a:ext>
            </a:extLst>
          </p:cNvPr>
          <p:cNvSpPr txBox="1"/>
          <p:nvPr/>
        </p:nvSpPr>
        <p:spPr>
          <a:xfrm>
            <a:off x="6204489" y="4337311"/>
            <a:ext cx="4473844" cy="1477328"/>
          </a:xfrm>
          <a:prstGeom prst="rect">
            <a:avLst/>
          </a:prstGeom>
          <a:noFill/>
        </p:spPr>
        <p:txBody>
          <a:bodyPr wrap="square" rtlCol="0">
            <a:spAutoFit/>
          </a:bodyPr>
          <a:lstStyle/>
          <a:p>
            <a:r>
              <a:rPr lang="en-US" dirty="0"/>
              <a:t>Innovation and sustainability Team @adidas </a:t>
            </a:r>
          </a:p>
          <a:p>
            <a:endParaRPr lang="en-US" dirty="0"/>
          </a:p>
          <a:p>
            <a:pPr marL="285750" indent="-285750">
              <a:buFontTx/>
              <a:buChar char="-"/>
            </a:pPr>
            <a:r>
              <a:rPr lang="en-US" dirty="0"/>
              <a:t>Angela Mantilla</a:t>
            </a:r>
          </a:p>
          <a:p>
            <a:pPr marL="285750" indent="-285750">
              <a:buFontTx/>
              <a:buChar char="-"/>
            </a:pPr>
            <a:r>
              <a:rPr lang="en-US" dirty="0" err="1"/>
              <a:t>Jad</a:t>
            </a:r>
            <a:r>
              <a:rPr lang="en-US" dirty="0"/>
              <a:t> Fink</a:t>
            </a:r>
          </a:p>
          <a:p>
            <a:pPr marL="285750" indent="-285750">
              <a:buFontTx/>
              <a:buChar char="-"/>
            </a:pPr>
            <a:r>
              <a:rPr lang="en-US" dirty="0"/>
              <a:t>Kimia </a:t>
            </a:r>
            <a:r>
              <a:rPr lang="en-US" dirty="0" err="1"/>
              <a:t>Yaraghchian</a:t>
            </a:r>
            <a:endParaRPr lang="en-US" dirty="0"/>
          </a:p>
        </p:txBody>
      </p:sp>
    </p:spTree>
    <p:extLst>
      <p:ext uri="{BB962C8B-B14F-4D97-AF65-F5344CB8AC3E}">
        <p14:creationId xmlns:p14="http://schemas.microsoft.com/office/powerpoint/2010/main" val="13866950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DD80DA9-B66E-434F-83E7-6805CE9A24BB}"/>
              </a:ext>
            </a:extLst>
          </p:cNvPr>
          <p:cNvSpPr/>
          <p:nvPr/>
        </p:nvSpPr>
        <p:spPr>
          <a:xfrm>
            <a:off x="579881" y="6310756"/>
            <a:ext cx="3091487" cy="646331"/>
          </a:xfrm>
          <a:prstGeom prst="rect">
            <a:avLst/>
          </a:prstGeom>
        </p:spPr>
        <p:txBody>
          <a:bodyPr wrap="none">
            <a:spAutoFit/>
          </a:bodyPr>
          <a:lstStyle/>
          <a:p>
            <a:r>
              <a:rPr lang="en-US" dirty="0">
                <a:hlinkClick r:id="rId2"/>
              </a:rPr>
              <a:t>https://youtu.be/LhU6ElOY9bg</a:t>
            </a:r>
            <a:endParaRPr lang="en-US" dirty="0"/>
          </a:p>
          <a:p>
            <a:endParaRPr lang="en-US" dirty="0"/>
          </a:p>
        </p:txBody>
      </p:sp>
      <p:pic>
        <p:nvPicPr>
          <p:cNvPr id="4" name="Picture 3" descr="A picture containing text, sky&#10;&#10;Description automatically generated">
            <a:extLst>
              <a:ext uri="{FF2B5EF4-FFF2-40B4-BE49-F238E27FC236}">
                <a16:creationId xmlns:a16="http://schemas.microsoft.com/office/drawing/2014/main" id="{D0807CF2-FD24-8E42-8B48-CDBB6A61358D}"/>
              </a:ext>
            </a:extLst>
          </p:cNvPr>
          <p:cNvPicPr>
            <a:picLocks noChangeAspect="1"/>
          </p:cNvPicPr>
          <p:nvPr/>
        </p:nvPicPr>
        <p:blipFill>
          <a:blip r:embed="rId3"/>
          <a:stretch>
            <a:fillRect/>
          </a:stretch>
        </p:blipFill>
        <p:spPr>
          <a:xfrm>
            <a:off x="258779" y="90377"/>
            <a:ext cx="3733692" cy="6252277"/>
          </a:xfrm>
          <a:prstGeom prst="rect">
            <a:avLst/>
          </a:prstGeom>
        </p:spPr>
      </p:pic>
      <p:pic>
        <p:nvPicPr>
          <p:cNvPr id="10" name="Picture 9" descr="Graphical user interface, text, application&#10;&#10;Description automatically generated">
            <a:extLst>
              <a:ext uri="{FF2B5EF4-FFF2-40B4-BE49-F238E27FC236}">
                <a16:creationId xmlns:a16="http://schemas.microsoft.com/office/drawing/2014/main" id="{76288479-A688-254C-88E5-D570DE1D7E0A}"/>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086746" y="810938"/>
            <a:ext cx="8105254" cy="4428049"/>
          </a:xfrm>
          <a:prstGeom prst="rect">
            <a:avLst/>
          </a:prstGeom>
        </p:spPr>
      </p:pic>
      <p:sp>
        <p:nvSpPr>
          <p:cNvPr id="11" name="Rectangle 10">
            <a:extLst>
              <a:ext uri="{FF2B5EF4-FFF2-40B4-BE49-F238E27FC236}">
                <a16:creationId xmlns:a16="http://schemas.microsoft.com/office/drawing/2014/main" id="{06390E5B-545E-8140-A9D8-4FB8B9735991}"/>
              </a:ext>
            </a:extLst>
          </p:cNvPr>
          <p:cNvSpPr/>
          <p:nvPr/>
        </p:nvSpPr>
        <p:spPr>
          <a:xfrm>
            <a:off x="7690884" y="2016186"/>
            <a:ext cx="4501116" cy="1200329"/>
          </a:xfrm>
          <a:prstGeom prst="rect">
            <a:avLst/>
          </a:prstGeom>
        </p:spPr>
        <p:txBody>
          <a:bodyPr wrap="square">
            <a:spAutoFit/>
          </a:bodyPr>
          <a:lstStyle/>
          <a:p>
            <a:r>
              <a:rPr lang="en-US" dirty="0">
                <a:hlinkClick r:id="rId5"/>
              </a:rPr>
              <a:t>https://www.adidas-group.com/en/sustainability/managing-sustainability/general-approach/</a:t>
            </a:r>
            <a:endParaRPr lang="en-US" dirty="0"/>
          </a:p>
          <a:p>
            <a:endParaRPr lang="en-US" dirty="0"/>
          </a:p>
        </p:txBody>
      </p:sp>
      <p:sp>
        <p:nvSpPr>
          <p:cNvPr id="12" name="Rectangle 11">
            <a:extLst>
              <a:ext uri="{FF2B5EF4-FFF2-40B4-BE49-F238E27FC236}">
                <a16:creationId xmlns:a16="http://schemas.microsoft.com/office/drawing/2014/main" id="{8D14C15B-76B0-0C48-A333-3082870F0CB1}"/>
              </a:ext>
            </a:extLst>
          </p:cNvPr>
          <p:cNvSpPr/>
          <p:nvPr/>
        </p:nvSpPr>
        <p:spPr>
          <a:xfrm>
            <a:off x="6096000" y="5433592"/>
            <a:ext cx="6096000" cy="1200329"/>
          </a:xfrm>
          <a:prstGeom prst="rect">
            <a:avLst/>
          </a:prstGeom>
        </p:spPr>
        <p:txBody>
          <a:bodyPr>
            <a:spAutoFit/>
          </a:bodyPr>
          <a:lstStyle/>
          <a:p>
            <a:r>
              <a:rPr lang="en-US" dirty="0">
                <a:hlinkClick r:id="rId6"/>
              </a:rPr>
              <a:t>https://www.adidas-group.com/en/media/news-archive/press-releases/2020/adidas-2021-first-time-more-60-percent-all-products-will-be-made/</a:t>
            </a:r>
            <a:endParaRPr lang="en-US" dirty="0"/>
          </a:p>
          <a:p>
            <a:endParaRPr lang="en-US" dirty="0"/>
          </a:p>
        </p:txBody>
      </p:sp>
    </p:spTree>
    <p:extLst>
      <p:ext uri="{BB962C8B-B14F-4D97-AF65-F5344CB8AC3E}">
        <p14:creationId xmlns:p14="http://schemas.microsoft.com/office/powerpoint/2010/main" val="154368408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air of white sneakers&#10;&#10;Description automatically generated with low confidence">
            <a:extLst>
              <a:ext uri="{FF2B5EF4-FFF2-40B4-BE49-F238E27FC236}">
                <a16:creationId xmlns:a16="http://schemas.microsoft.com/office/drawing/2014/main" id="{F5193CAF-1BBD-8845-BB83-71DC2DC005B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18316" y="776176"/>
            <a:ext cx="7539139" cy="5305647"/>
          </a:xfrm>
          <a:prstGeom prst="rect">
            <a:avLst/>
          </a:prstGeom>
        </p:spPr>
      </p:pic>
      <p:pic>
        <p:nvPicPr>
          <p:cNvPr id="4" name="Picture 3" descr="Text, letter&#10;&#10;Description automatically generated">
            <a:extLst>
              <a:ext uri="{FF2B5EF4-FFF2-40B4-BE49-F238E27FC236}">
                <a16:creationId xmlns:a16="http://schemas.microsoft.com/office/drawing/2014/main" id="{979BED1F-283F-CE4B-878B-EBD8284D350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292247" y="567512"/>
            <a:ext cx="4681437" cy="5722974"/>
          </a:xfrm>
          <a:prstGeom prst="rect">
            <a:avLst/>
          </a:prstGeom>
        </p:spPr>
      </p:pic>
    </p:spTree>
    <p:extLst>
      <p:ext uri="{BB962C8B-B14F-4D97-AF65-F5344CB8AC3E}">
        <p14:creationId xmlns:p14="http://schemas.microsoft.com/office/powerpoint/2010/main" val="7994766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3CA5D6F7-7530-3446-8709-7B7DCE04FC7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381955" y="643466"/>
            <a:ext cx="7428090" cy="5571067"/>
          </a:xfrm>
          <a:prstGeom prst="rect">
            <a:avLst/>
          </a:prstGeom>
        </p:spPr>
      </p:pic>
    </p:spTree>
    <p:extLst>
      <p:ext uri="{BB962C8B-B14F-4D97-AF65-F5344CB8AC3E}">
        <p14:creationId xmlns:p14="http://schemas.microsoft.com/office/powerpoint/2010/main" val="131035563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C8777FF-6723-344C-A53B-0F53C87E6CB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478424" y="643466"/>
            <a:ext cx="7235151" cy="5571067"/>
          </a:xfrm>
          <a:prstGeom prst="rect">
            <a:avLst/>
          </a:prstGeom>
        </p:spPr>
      </p:pic>
    </p:spTree>
    <p:extLst>
      <p:ext uri="{BB962C8B-B14F-4D97-AF65-F5344CB8AC3E}">
        <p14:creationId xmlns:p14="http://schemas.microsoft.com/office/powerpoint/2010/main" val="410734207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indoor, beverage, blender, plastic&#10;&#10;Description automatically generated">
            <a:extLst>
              <a:ext uri="{FF2B5EF4-FFF2-40B4-BE49-F238E27FC236}">
                <a16:creationId xmlns:a16="http://schemas.microsoft.com/office/drawing/2014/main" id="{18270AE2-C3D5-E340-A259-B59571E2FEB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5400000">
            <a:off x="32123" y="1074556"/>
            <a:ext cx="6278524" cy="4708893"/>
          </a:xfrm>
          <a:prstGeom prst="rect">
            <a:avLst/>
          </a:prstGeom>
        </p:spPr>
      </p:pic>
      <p:pic>
        <p:nvPicPr>
          <p:cNvPr id="5" name="Picture 4" descr="A hand holding a bag of food&#10;&#10;Description automatically generated with low confidence">
            <a:extLst>
              <a:ext uri="{FF2B5EF4-FFF2-40B4-BE49-F238E27FC236}">
                <a16:creationId xmlns:a16="http://schemas.microsoft.com/office/drawing/2014/main" id="{B0D6D638-5A44-5548-9442-BAA85D159179}"/>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rot="5400000">
            <a:off x="5881354" y="1074553"/>
            <a:ext cx="6278526" cy="4708895"/>
          </a:xfrm>
          <a:prstGeom prst="rect">
            <a:avLst/>
          </a:prstGeom>
        </p:spPr>
      </p:pic>
      <p:sp>
        <p:nvSpPr>
          <p:cNvPr id="6" name="TextBox 5">
            <a:extLst>
              <a:ext uri="{FF2B5EF4-FFF2-40B4-BE49-F238E27FC236}">
                <a16:creationId xmlns:a16="http://schemas.microsoft.com/office/drawing/2014/main" id="{95D8D6EF-4605-FC4B-86C2-F9DF6EBAF455}"/>
              </a:ext>
            </a:extLst>
          </p:cNvPr>
          <p:cNvSpPr txBox="1"/>
          <p:nvPr/>
        </p:nvSpPr>
        <p:spPr>
          <a:xfrm>
            <a:off x="816938" y="446570"/>
            <a:ext cx="2354447" cy="369332"/>
          </a:xfrm>
          <a:prstGeom prst="rect">
            <a:avLst/>
          </a:prstGeom>
          <a:noFill/>
        </p:spPr>
        <p:txBody>
          <a:bodyPr wrap="square" rtlCol="0">
            <a:spAutoFit/>
          </a:bodyPr>
          <a:lstStyle/>
          <a:p>
            <a:r>
              <a:rPr lang="en-US" dirty="0"/>
              <a:t>05/05/21</a:t>
            </a:r>
          </a:p>
        </p:txBody>
      </p:sp>
      <p:sp>
        <p:nvSpPr>
          <p:cNvPr id="7" name="TextBox 6">
            <a:extLst>
              <a:ext uri="{FF2B5EF4-FFF2-40B4-BE49-F238E27FC236}">
                <a16:creationId xmlns:a16="http://schemas.microsoft.com/office/drawing/2014/main" id="{F18FD51A-0E1F-D245-A877-76CF17015C12}"/>
              </a:ext>
            </a:extLst>
          </p:cNvPr>
          <p:cNvSpPr txBox="1"/>
          <p:nvPr/>
        </p:nvSpPr>
        <p:spPr>
          <a:xfrm>
            <a:off x="6847367" y="446567"/>
            <a:ext cx="1722475" cy="369332"/>
          </a:xfrm>
          <a:prstGeom prst="rect">
            <a:avLst/>
          </a:prstGeom>
          <a:noFill/>
        </p:spPr>
        <p:txBody>
          <a:bodyPr wrap="square" rtlCol="0">
            <a:spAutoFit/>
          </a:bodyPr>
          <a:lstStyle/>
          <a:p>
            <a:r>
              <a:rPr lang="en-US" dirty="0"/>
              <a:t>12/05/21</a:t>
            </a:r>
          </a:p>
        </p:txBody>
      </p:sp>
    </p:spTree>
    <p:extLst>
      <p:ext uri="{BB962C8B-B14F-4D97-AF65-F5344CB8AC3E}">
        <p14:creationId xmlns:p14="http://schemas.microsoft.com/office/powerpoint/2010/main" val="72572433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ext&#10;&#10;Description automatically generated">
            <a:extLst>
              <a:ext uri="{FF2B5EF4-FFF2-40B4-BE49-F238E27FC236}">
                <a16:creationId xmlns:a16="http://schemas.microsoft.com/office/drawing/2014/main" id="{B2FCC34E-B3F0-AC40-81D1-38F4309CD935}"/>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00553" y="1031359"/>
            <a:ext cx="7706054" cy="2052084"/>
          </a:xfrm>
          <a:prstGeom prst="rect">
            <a:avLst/>
          </a:prstGeom>
        </p:spPr>
      </p:pic>
      <p:pic>
        <p:nvPicPr>
          <p:cNvPr id="4" name="Picture 3" descr="Text&#10;&#10;Description automatically generated">
            <a:extLst>
              <a:ext uri="{FF2B5EF4-FFF2-40B4-BE49-F238E27FC236}">
                <a16:creationId xmlns:a16="http://schemas.microsoft.com/office/drawing/2014/main" id="{31AC1FC3-BBFA-4F41-849F-572FA3BD45F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11318" y="3774558"/>
            <a:ext cx="7795289" cy="1845960"/>
          </a:xfrm>
          <a:prstGeom prst="rect">
            <a:avLst/>
          </a:prstGeom>
        </p:spPr>
      </p:pic>
      <p:pic>
        <p:nvPicPr>
          <p:cNvPr id="5" name="Picture 4" descr="Text&#10;&#10;Description automatically generated">
            <a:extLst>
              <a:ext uri="{FF2B5EF4-FFF2-40B4-BE49-F238E27FC236}">
                <a16:creationId xmlns:a16="http://schemas.microsoft.com/office/drawing/2014/main" id="{3732E5EE-F628-8C4E-A9F5-4699CA2C8B4D}"/>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8006607" y="1731054"/>
            <a:ext cx="4030928" cy="2966484"/>
          </a:xfrm>
          <a:prstGeom prst="rect">
            <a:avLst/>
          </a:prstGeom>
        </p:spPr>
      </p:pic>
    </p:spTree>
    <p:extLst>
      <p:ext uri="{BB962C8B-B14F-4D97-AF65-F5344CB8AC3E}">
        <p14:creationId xmlns:p14="http://schemas.microsoft.com/office/powerpoint/2010/main" val="191045721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text, screenshot&#10;&#10;Description automatically generated">
            <a:extLst>
              <a:ext uri="{FF2B5EF4-FFF2-40B4-BE49-F238E27FC236}">
                <a16:creationId xmlns:a16="http://schemas.microsoft.com/office/drawing/2014/main" id="{481E7992-7DA8-D04C-A1CB-FC99C76C67E6}"/>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60812" y="643466"/>
            <a:ext cx="10870375" cy="5571067"/>
          </a:xfrm>
          <a:prstGeom prst="rect">
            <a:avLst/>
          </a:prstGeom>
        </p:spPr>
      </p:pic>
      <p:pic>
        <p:nvPicPr>
          <p:cNvPr id="5" name="Picture 4" descr="Black text on a white background&#10;&#10;Description automatically generated">
            <a:extLst>
              <a:ext uri="{FF2B5EF4-FFF2-40B4-BE49-F238E27FC236}">
                <a16:creationId xmlns:a16="http://schemas.microsoft.com/office/drawing/2014/main" id="{2E4DD71F-B7F3-4F40-BD96-D57B6483DD9A}"/>
              </a:ext>
            </a:extLst>
          </p:cNvPr>
          <p:cNvPicPr>
            <a:picLocks noChangeAspect="1"/>
          </p:cNvPicPr>
          <p:nvPr/>
        </p:nvPicPr>
        <p:blipFill>
          <a:blip r:embed="rId3"/>
          <a:stretch>
            <a:fillRect/>
          </a:stretch>
        </p:blipFill>
        <p:spPr>
          <a:xfrm>
            <a:off x="913071" y="712578"/>
            <a:ext cx="1562100" cy="571500"/>
          </a:xfrm>
          <a:prstGeom prst="rect">
            <a:avLst/>
          </a:prstGeom>
        </p:spPr>
      </p:pic>
      <p:sp>
        <p:nvSpPr>
          <p:cNvPr id="6" name="Rectangle 5">
            <a:extLst>
              <a:ext uri="{FF2B5EF4-FFF2-40B4-BE49-F238E27FC236}">
                <a16:creationId xmlns:a16="http://schemas.microsoft.com/office/drawing/2014/main" id="{648C93A0-B6E3-1849-91C5-F31867033F6A}"/>
              </a:ext>
            </a:extLst>
          </p:cNvPr>
          <p:cNvSpPr/>
          <p:nvPr/>
        </p:nvSpPr>
        <p:spPr>
          <a:xfrm>
            <a:off x="810965" y="4945543"/>
            <a:ext cx="3328412" cy="646331"/>
          </a:xfrm>
          <a:prstGeom prst="rect">
            <a:avLst/>
          </a:prstGeom>
        </p:spPr>
        <p:txBody>
          <a:bodyPr wrap="none">
            <a:spAutoFit/>
          </a:bodyPr>
          <a:lstStyle/>
          <a:p>
            <a:r>
              <a:rPr lang="en-US" dirty="0">
                <a:hlinkClick r:id="rId4"/>
              </a:rPr>
              <a:t>https://www.mylo-unleather.com</a:t>
            </a:r>
            <a:endParaRPr lang="en-US" dirty="0"/>
          </a:p>
          <a:p>
            <a:endParaRPr lang="en-US" dirty="0"/>
          </a:p>
        </p:txBody>
      </p:sp>
      <p:pic>
        <p:nvPicPr>
          <p:cNvPr id="7" name="Picture 6" descr="A picture containing text, screenshot&#10;&#10;Description automatically generated">
            <a:extLst>
              <a:ext uri="{FF2B5EF4-FFF2-40B4-BE49-F238E27FC236}">
                <a16:creationId xmlns:a16="http://schemas.microsoft.com/office/drawing/2014/main" id="{7DD0F727-2462-C148-85A4-3102CF38269C}"/>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6683433" y="2094807"/>
            <a:ext cx="3923607" cy="3940234"/>
          </a:xfrm>
          <a:prstGeom prst="rect">
            <a:avLst/>
          </a:prstGeom>
        </p:spPr>
      </p:pic>
    </p:spTree>
    <p:extLst>
      <p:ext uri="{BB962C8B-B14F-4D97-AF65-F5344CB8AC3E}">
        <p14:creationId xmlns:p14="http://schemas.microsoft.com/office/powerpoint/2010/main" val="324166839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graphical user interface&#10;&#10;Description automatically generated">
            <a:extLst>
              <a:ext uri="{FF2B5EF4-FFF2-40B4-BE49-F238E27FC236}">
                <a16:creationId xmlns:a16="http://schemas.microsoft.com/office/drawing/2014/main" id="{B772E6BB-B4BC-1845-894A-D0529DF91FA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25302" y="530545"/>
            <a:ext cx="9700402" cy="5796910"/>
          </a:xfrm>
          <a:prstGeom prst="rect">
            <a:avLst/>
          </a:prstGeom>
        </p:spPr>
      </p:pic>
      <p:pic>
        <p:nvPicPr>
          <p:cNvPr id="5" name="Picture 4" descr="A picture containing table, indoor, set, breakfast&#10;&#10;Description automatically generated">
            <a:extLst>
              <a:ext uri="{FF2B5EF4-FFF2-40B4-BE49-F238E27FC236}">
                <a16:creationId xmlns:a16="http://schemas.microsoft.com/office/drawing/2014/main" id="{CFBE5742-4DE0-4A46-8571-F8131CDE6CF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83638" y="3691664"/>
            <a:ext cx="2764102" cy="2771553"/>
          </a:xfrm>
          <a:prstGeom prst="rect">
            <a:avLst/>
          </a:prstGeom>
        </p:spPr>
      </p:pic>
      <p:pic>
        <p:nvPicPr>
          <p:cNvPr id="7" name="Picture 6">
            <a:extLst>
              <a:ext uri="{FF2B5EF4-FFF2-40B4-BE49-F238E27FC236}">
                <a16:creationId xmlns:a16="http://schemas.microsoft.com/office/drawing/2014/main" id="{93C1194E-BEA2-DB40-A60F-107636DA1B8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rot="5400000">
            <a:off x="7583596" y="3052569"/>
            <a:ext cx="6858000" cy="752862"/>
          </a:xfrm>
          <a:prstGeom prst="rect">
            <a:avLst/>
          </a:prstGeom>
        </p:spPr>
      </p:pic>
    </p:spTree>
    <p:extLst>
      <p:ext uri="{BB962C8B-B14F-4D97-AF65-F5344CB8AC3E}">
        <p14:creationId xmlns:p14="http://schemas.microsoft.com/office/powerpoint/2010/main" val="314732801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ext&#10;&#10;Description automatically generated with low confidence">
            <a:extLst>
              <a:ext uri="{FF2B5EF4-FFF2-40B4-BE49-F238E27FC236}">
                <a16:creationId xmlns:a16="http://schemas.microsoft.com/office/drawing/2014/main" id="{82541589-D24E-2349-B72E-E601BFCDF64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rot="5400000">
            <a:off x="713932" y="1122399"/>
            <a:ext cx="6150935" cy="4613201"/>
          </a:xfrm>
          <a:prstGeom prst="rect">
            <a:avLst/>
          </a:prstGeom>
        </p:spPr>
      </p:pic>
      <p:pic>
        <p:nvPicPr>
          <p:cNvPr id="5" name="Picture 4" descr="Text, letter&#10;&#10;Description automatically generated">
            <a:extLst>
              <a:ext uri="{FF2B5EF4-FFF2-40B4-BE49-F238E27FC236}">
                <a16:creationId xmlns:a16="http://schemas.microsoft.com/office/drawing/2014/main" id="{6EEB7493-7882-E644-9F4F-A4F9BE4C463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5400000">
            <a:off x="5919233" y="1122398"/>
            <a:ext cx="6150936" cy="4613202"/>
          </a:xfrm>
          <a:prstGeom prst="rect">
            <a:avLst/>
          </a:prstGeom>
        </p:spPr>
      </p:pic>
      <p:sp>
        <p:nvSpPr>
          <p:cNvPr id="6" name="TextBox 5">
            <a:extLst>
              <a:ext uri="{FF2B5EF4-FFF2-40B4-BE49-F238E27FC236}">
                <a16:creationId xmlns:a16="http://schemas.microsoft.com/office/drawing/2014/main" id="{502D9213-C487-534E-85E5-D51690F83B58}"/>
              </a:ext>
            </a:extLst>
          </p:cNvPr>
          <p:cNvSpPr txBox="1"/>
          <p:nvPr/>
        </p:nvSpPr>
        <p:spPr>
          <a:xfrm rot="16200000">
            <a:off x="-736084" y="30365"/>
            <a:ext cx="3253563" cy="646331"/>
          </a:xfrm>
          <a:prstGeom prst="rect">
            <a:avLst/>
          </a:prstGeom>
          <a:noFill/>
        </p:spPr>
        <p:txBody>
          <a:bodyPr wrap="square" rtlCol="0">
            <a:spAutoFit/>
          </a:bodyPr>
          <a:lstStyle/>
          <a:p>
            <a:r>
              <a:rPr lang="en-US" dirty="0" err="1"/>
              <a:t>Kasthall</a:t>
            </a:r>
            <a:endParaRPr lang="en-US" dirty="0"/>
          </a:p>
          <a:p>
            <a:r>
              <a:rPr lang="en-US" dirty="0"/>
              <a:t>Elinor Eliasson</a:t>
            </a:r>
          </a:p>
        </p:txBody>
      </p:sp>
    </p:spTree>
    <p:extLst>
      <p:ext uri="{BB962C8B-B14F-4D97-AF65-F5344CB8AC3E}">
        <p14:creationId xmlns:p14="http://schemas.microsoft.com/office/powerpoint/2010/main" val="93823741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62ABC4B-37D8-4218-BDD8-6DF6A00C0C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picture containing person, ground, outdoor, footwear&#10;&#10;Description automatically generated">
            <a:extLst>
              <a:ext uri="{FF2B5EF4-FFF2-40B4-BE49-F238E27FC236}">
                <a16:creationId xmlns:a16="http://schemas.microsoft.com/office/drawing/2014/main" id="{EA363D39-E450-E94A-AA48-AF54C79AE0B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321730" y="321732"/>
            <a:ext cx="5674897" cy="3017405"/>
          </a:xfrm>
          <a:prstGeom prst="rect">
            <a:avLst/>
          </a:prstGeom>
        </p:spPr>
      </p:pic>
      <p:pic>
        <p:nvPicPr>
          <p:cNvPr id="5" name="Picture 4" descr="Text, letter&#10;&#10;Description automatically generated">
            <a:extLst>
              <a:ext uri="{FF2B5EF4-FFF2-40B4-BE49-F238E27FC236}">
                <a16:creationId xmlns:a16="http://schemas.microsoft.com/office/drawing/2014/main" id="{AA3E43A9-EE8D-2C4C-A38F-23C07DBF0DB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r="-2" b="-2"/>
          <a:stretch/>
        </p:blipFill>
        <p:spPr>
          <a:xfrm>
            <a:off x="321730" y="3510853"/>
            <a:ext cx="5674897" cy="2789954"/>
          </a:xfrm>
          <a:prstGeom prst="rect">
            <a:avLst/>
          </a:prstGeom>
        </p:spPr>
      </p:pic>
      <p:pic>
        <p:nvPicPr>
          <p:cNvPr id="7" name="Picture 6" descr="A picture containing outdoor, person, gray, stone&#10;&#10;Description automatically generated">
            <a:extLst>
              <a:ext uri="{FF2B5EF4-FFF2-40B4-BE49-F238E27FC236}">
                <a16:creationId xmlns:a16="http://schemas.microsoft.com/office/drawing/2014/main" id="{04BCA79F-9CA6-E047-9135-A8EF80DF1F7F}"/>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
          <a:stretch/>
        </p:blipFill>
        <p:spPr>
          <a:xfrm>
            <a:off x="6195373" y="321733"/>
            <a:ext cx="5674897" cy="5979074"/>
          </a:xfrm>
          <a:prstGeom prst="rect">
            <a:avLst/>
          </a:prstGeom>
        </p:spPr>
      </p:pic>
    </p:spTree>
    <p:extLst>
      <p:ext uri="{BB962C8B-B14F-4D97-AF65-F5344CB8AC3E}">
        <p14:creationId xmlns:p14="http://schemas.microsoft.com/office/powerpoint/2010/main" val="308554566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indoor, items, several&#10;&#10;Description automatically generated">
            <a:extLst>
              <a:ext uri="{FF2B5EF4-FFF2-40B4-BE49-F238E27FC236}">
                <a16:creationId xmlns:a16="http://schemas.microsoft.com/office/drawing/2014/main" id="{2BBCFC08-56CC-334D-8733-CD66BCBB03F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516250" y="2063679"/>
            <a:ext cx="9159499" cy="4693601"/>
          </a:xfrm>
          <a:prstGeom prst="rect">
            <a:avLst/>
          </a:prstGeom>
        </p:spPr>
      </p:pic>
      <p:pic>
        <p:nvPicPr>
          <p:cNvPr id="7" name="Picture 6" descr="Text&#10;&#10;Description automatically generated">
            <a:extLst>
              <a:ext uri="{FF2B5EF4-FFF2-40B4-BE49-F238E27FC236}">
                <a16:creationId xmlns:a16="http://schemas.microsoft.com/office/drawing/2014/main" id="{DB4A6D75-FD6F-104E-AD8B-DD79FA3209DF}"/>
              </a:ext>
            </a:extLst>
          </p:cNvPr>
          <p:cNvPicPr>
            <a:picLocks noChangeAspect="1"/>
          </p:cNvPicPr>
          <p:nvPr/>
        </p:nvPicPr>
        <p:blipFill>
          <a:blip r:embed="rId3"/>
          <a:stretch>
            <a:fillRect/>
          </a:stretch>
        </p:blipFill>
        <p:spPr>
          <a:xfrm>
            <a:off x="2895600" y="100720"/>
            <a:ext cx="6400800" cy="1790700"/>
          </a:xfrm>
          <a:prstGeom prst="rect">
            <a:avLst/>
          </a:prstGeom>
        </p:spPr>
      </p:pic>
    </p:spTree>
    <p:extLst>
      <p:ext uri="{BB962C8B-B14F-4D97-AF65-F5344CB8AC3E}">
        <p14:creationId xmlns:p14="http://schemas.microsoft.com/office/powerpoint/2010/main" val="41084979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46E67E0-9B17-9E4C-81F4-F9E9874DE553}"/>
              </a:ext>
            </a:extLst>
          </p:cNvPr>
          <p:cNvSpPr/>
          <p:nvPr/>
        </p:nvSpPr>
        <p:spPr>
          <a:xfrm>
            <a:off x="8043619" y="6103180"/>
            <a:ext cx="5005953" cy="923330"/>
          </a:xfrm>
          <a:prstGeom prst="rect">
            <a:avLst/>
          </a:prstGeom>
        </p:spPr>
        <p:txBody>
          <a:bodyPr wrap="square">
            <a:spAutoFit/>
          </a:bodyPr>
          <a:lstStyle/>
          <a:p>
            <a:r>
              <a:rPr lang="en-US" dirty="0">
                <a:hlinkClick r:id="rId2"/>
              </a:rPr>
              <a:t>https://www.nike.com/gb/a/sustainability-superrep-2-next-nature</a:t>
            </a:r>
            <a:endParaRPr lang="en-US" dirty="0"/>
          </a:p>
          <a:p>
            <a:endParaRPr lang="en-US" dirty="0"/>
          </a:p>
        </p:txBody>
      </p:sp>
      <p:pic>
        <p:nvPicPr>
          <p:cNvPr id="4" name="Picture 3" descr="A picture containing indoor&#10;&#10;Description automatically generated">
            <a:extLst>
              <a:ext uri="{FF2B5EF4-FFF2-40B4-BE49-F238E27FC236}">
                <a16:creationId xmlns:a16="http://schemas.microsoft.com/office/drawing/2014/main" id="{A27F0008-4F61-EA4A-906A-1B8501121DB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153597" y="0"/>
            <a:ext cx="8038403" cy="3928445"/>
          </a:xfrm>
          <a:prstGeom prst="rect">
            <a:avLst/>
          </a:prstGeom>
        </p:spPr>
      </p:pic>
      <p:pic>
        <p:nvPicPr>
          <p:cNvPr id="6" name="Picture 5" descr="A picture containing indoor, dish&#10;&#10;Description automatically generated">
            <a:extLst>
              <a:ext uri="{FF2B5EF4-FFF2-40B4-BE49-F238E27FC236}">
                <a16:creationId xmlns:a16="http://schemas.microsoft.com/office/drawing/2014/main" id="{BC554D1F-CDDB-6A48-AE94-CD90EB32AF7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2821066"/>
            <a:ext cx="8012986" cy="3928445"/>
          </a:xfrm>
          <a:prstGeom prst="rect">
            <a:avLst/>
          </a:prstGeom>
        </p:spPr>
      </p:pic>
      <p:sp>
        <p:nvSpPr>
          <p:cNvPr id="7" name="TextBox 6">
            <a:extLst>
              <a:ext uri="{FF2B5EF4-FFF2-40B4-BE49-F238E27FC236}">
                <a16:creationId xmlns:a16="http://schemas.microsoft.com/office/drawing/2014/main" id="{3332E37F-0C6F-9E40-A832-4CDD0196CDA7}"/>
              </a:ext>
            </a:extLst>
          </p:cNvPr>
          <p:cNvSpPr txBox="1"/>
          <p:nvPr/>
        </p:nvSpPr>
        <p:spPr>
          <a:xfrm>
            <a:off x="1348403" y="1343738"/>
            <a:ext cx="2805194" cy="1477328"/>
          </a:xfrm>
          <a:prstGeom prst="rect">
            <a:avLst/>
          </a:prstGeom>
          <a:noFill/>
        </p:spPr>
        <p:txBody>
          <a:bodyPr wrap="square" rtlCol="0">
            <a:spAutoFit/>
          </a:bodyPr>
          <a:lstStyle/>
          <a:p>
            <a:pPr algn="r"/>
            <a:r>
              <a:rPr lang="en-US" dirty="0"/>
              <a:t>Layers </a:t>
            </a:r>
          </a:p>
          <a:p>
            <a:pPr algn="r"/>
            <a:r>
              <a:rPr lang="en-US" dirty="0"/>
              <a:t>Waste</a:t>
            </a:r>
          </a:p>
          <a:p>
            <a:pPr algn="r"/>
            <a:r>
              <a:rPr lang="en-US" dirty="0"/>
              <a:t>Recycled</a:t>
            </a:r>
          </a:p>
          <a:p>
            <a:pPr algn="r"/>
            <a:r>
              <a:rPr lang="en-US" dirty="0"/>
              <a:t>Re-imagined</a:t>
            </a:r>
          </a:p>
          <a:p>
            <a:pPr algn="r"/>
            <a:r>
              <a:rPr lang="en-US" dirty="0"/>
              <a:t>Health </a:t>
            </a:r>
          </a:p>
        </p:txBody>
      </p:sp>
    </p:spTree>
    <p:extLst>
      <p:ext uri="{BB962C8B-B14F-4D97-AF65-F5344CB8AC3E}">
        <p14:creationId xmlns:p14="http://schemas.microsoft.com/office/powerpoint/2010/main" val="380203956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raphical user interface, application&#10;&#10;Description automatically generated">
            <a:extLst>
              <a:ext uri="{FF2B5EF4-FFF2-40B4-BE49-F238E27FC236}">
                <a16:creationId xmlns:a16="http://schemas.microsoft.com/office/drawing/2014/main" id="{17B362EE-0834-8941-8D15-01834F81EEA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1081216"/>
            <a:ext cx="12192000" cy="4695568"/>
          </a:xfrm>
          <a:prstGeom prst="rect">
            <a:avLst/>
          </a:prstGeom>
        </p:spPr>
      </p:pic>
      <p:sp>
        <p:nvSpPr>
          <p:cNvPr id="3" name="TextBox 2">
            <a:extLst>
              <a:ext uri="{FF2B5EF4-FFF2-40B4-BE49-F238E27FC236}">
                <a16:creationId xmlns:a16="http://schemas.microsoft.com/office/drawing/2014/main" id="{CA6C552D-9C54-A14B-892C-7B166F9A1AF4}"/>
              </a:ext>
            </a:extLst>
          </p:cNvPr>
          <p:cNvSpPr txBox="1"/>
          <p:nvPr/>
        </p:nvSpPr>
        <p:spPr>
          <a:xfrm>
            <a:off x="371959" y="247973"/>
            <a:ext cx="3053166" cy="369332"/>
          </a:xfrm>
          <a:prstGeom prst="rect">
            <a:avLst/>
          </a:prstGeom>
          <a:noFill/>
        </p:spPr>
        <p:txBody>
          <a:bodyPr wrap="square" rtlCol="0">
            <a:spAutoFit/>
          </a:bodyPr>
          <a:lstStyle/>
          <a:p>
            <a:r>
              <a:rPr lang="en-US" dirty="0"/>
              <a:t>Nike Recycled soles</a:t>
            </a:r>
          </a:p>
        </p:txBody>
      </p:sp>
    </p:spTree>
    <p:extLst>
      <p:ext uri="{BB962C8B-B14F-4D97-AF65-F5344CB8AC3E}">
        <p14:creationId xmlns:p14="http://schemas.microsoft.com/office/powerpoint/2010/main" val="197509456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F496D7C-88EE-B045-AB75-E109D7B98B0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623150" y="162732"/>
            <a:ext cx="9442866" cy="6532536"/>
          </a:xfrm>
          <a:prstGeom prst="rect">
            <a:avLst/>
          </a:prstGeom>
        </p:spPr>
      </p:pic>
      <p:pic>
        <p:nvPicPr>
          <p:cNvPr id="5" name="Picture 4" descr="A picture containing logo&#10;&#10;Description automatically generated">
            <a:extLst>
              <a:ext uri="{FF2B5EF4-FFF2-40B4-BE49-F238E27FC236}">
                <a16:creationId xmlns:a16="http://schemas.microsoft.com/office/drawing/2014/main" id="{FD9BD958-465D-3840-BC3A-69B123534A9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16200000">
            <a:off x="-1762488" y="2510044"/>
            <a:ext cx="6460541" cy="1837912"/>
          </a:xfrm>
          <a:prstGeom prst="rect">
            <a:avLst/>
          </a:prstGeom>
        </p:spPr>
      </p:pic>
    </p:spTree>
    <p:extLst>
      <p:ext uri="{BB962C8B-B14F-4D97-AF65-F5344CB8AC3E}">
        <p14:creationId xmlns:p14="http://schemas.microsoft.com/office/powerpoint/2010/main" val="211515673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Graphical user interface, application&#10;&#10;Description automatically generated">
            <a:extLst>
              <a:ext uri="{FF2B5EF4-FFF2-40B4-BE49-F238E27FC236}">
                <a16:creationId xmlns:a16="http://schemas.microsoft.com/office/drawing/2014/main" id="{404AA20F-98D7-AE45-B952-240D6AF2F29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167176" y="1053415"/>
            <a:ext cx="5829659" cy="4751170"/>
          </a:xfrm>
          <a:prstGeom prst="rect">
            <a:avLst/>
          </a:prstGeom>
        </p:spPr>
      </p:pic>
      <p:pic>
        <p:nvPicPr>
          <p:cNvPr id="3" name="Picture 2" descr="Diagram, timeline&#10;&#10;Description automatically generated">
            <a:extLst>
              <a:ext uri="{FF2B5EF4-FFF2-40B4-BE49-F238E27FC236}">
                <a16:creationId xmlns:a16="http://schemas.microsoft.com/office/drawing/2014/main" id="{BCDF4F38-293A-A344-8535-3630F40F719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6393" y="249856"/>
            <a:ext cx="4385398" cy="2729909"/>
          </a:xfrm>
          <a:prstGeom prst="rect">
            <a:avLst/>
          </a:prstGeom>
        </p:spPr>
      </p:pic>
      <p:pic>
        <p:nvPicPr>
          <p:cNvPr id="7" name="Picture 6" descr="A picture containing text, person, hand&#10;&#10;Description automatically generated">
            <a:extLst>
              <a:ext uri="{FF2B5EF4-FFF2-40B4-BE49-F238E27FC236}">
                <a16:creationId xmlns:a16="http://schemas.microsoft.com/office/drawing/2014/main" id="{9D3FF655-A64D-AF4A-8D04-A593FF26BD4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54102" y="3148478"/>
            <a:ext cx="4809980" cy="3429000"/>
          </a:xfrm>
          <a:prstGeom prst="rect">
            <a:avLst/>
          </a:prstGeom>
        </p:spPr>
      </p:pic>
    </p:spTree>
    <p:extLst>
      <p:ext uri="{BB962C8B-B14F-4D97-AF65-F5344CB8AC3E}">
        <p14:creationId xmlns:p14="http://schemas.microsoft.com/office/powerpoint/2010/main" val="175252367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website&#10;&#10;Description automatically generated">
            <a:extLst>
              <a:ext uri="{FF2B5EF4-FFF2-40B4-BE49-F238E27FC236}">
                <a16:creationId xmlns:a16="http://schemas.microsoft.com/office/drawing/2014/main" id="{122749A7-4B92-A741-817E-77ED83B13D6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04434" y="0"/>
            <a:ext cx="5183914" cy="3425126"/>
          </a:xfrm>
          <a:prstGeom prst="rect">
            <a:avLst/>
          </a:prstGeom>
        </p:spPr>
      </p:pic>
      <p:pic>
        <p:nvPicPr>
          <p:cNvPr id="5" name="Picture 4" descr="Engineering drawing&#10;&#10;Description automatically generated">
            <a:extLst>
              <a:ext uri="{FF2B5EF4-FFF2-40B4-BE49-F238E27FC236}">
                <a16:creationId xmlns:a16="http://schemas.microsoft.com/office/drawing/2014/main" id="{6485E155-DACF-794B-B743-F4A01B74CC0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673512" y="-3875"/>
            <a:ext cx="5192850" cy="2125959"/>
          </a:xfrm>
          <a:prstGeom prst="rect">
            <a:avLst/>
          </a:prstGeom>
        </p:spPr>
      </p:pic>
      <p:pic>
        <p:nvPicPr>
          <p:cNvPr id="7" name="Picture 6" descr="Diagram&#10;&#10;Description automatically generated">
            <a:extLst>
              <a:ext uri="{FF2B5EF4-FFF2-40B4-BE49-F238E27FC236}">
                <a16:creationId xmlns:a16="http://schemas.microsoft.com/office/drawing/2014/main" id="{E723FE90-605D-E341-AB07-9BB13BF5B6C2}"/>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6408038" y="3793209"/>
            <a:ext cx="5213464" cy="2494634"/>
          </a:xfrm>
          <a:prstGeom prst="rect">
            <a:avLst/>
          </a:prstGeom>
        </p:spPr>
      </p:pic>
      <p:pic>
        <p:nvPicPr>
          <p:cNvPr id="8" name="Picture 7" descr="Graphical user interface, website&#10;&#10;Description automatically generated">
            <a:extLst>
              <a:ext uri="{FF2B5EF4-FFF2-40B4-BE49-F238E27FC236}">
                <a16:creationId xmlns:a16="http://schemas.microsoft.com/office/drawing/2014/main" id="{DE136292-530A-7942-AAF6-919B0E0AC55E}"/>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604434" y="3425124"/>
            <a:ext cx="5803604" cy="1886919"/>
          </a:xfrm>
          <a:prstGeom prst="rect">
            <a:avLst/>
          </a:prstGeom>
        </p:spPr>
      </p:pic>
      <p:pic>
        <p:nvPicPr>
          <p:cNvPr id="9" name="Picture 8" descr="Engineering drawing&#10;&#10;Description automatically generated">
            <a:extLst>
              <a:ext uri="{FF2B5EF4-FFF2-40B4-BE49-F238E27FC236}">
                <a16:creationId xmlns:a16="http://schemas.microsoft.com/office/drawing/2014/main" id="{80F69FDC-1CFD-324F-90A0-5E6E1B036C5B}"/>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5673512" y="2039800"/>
            <a:ext cx="5130526" cy="1753409"/>
          </a:xfrm>
          <a:prstGeom prst="rect">
            <a:avLst/>
          </a:prstGeom>
        </p:spPr>
      </p:pic>
      <p:pic>
        <p:nvPicPr>
          <p:cNvPr id="10" name="Picture 9" descr="Diagram&#10;&#10;Description automatically generated">
            <a:extLst>
              <a:ext uri="{FF2B5EF4-FFF2-40B4-BE49-F238E27FC236}">
                <a16:creationId xmlns:a16="http://schemas.microsoft.com/office/drawing/2014/main" id="{3EF45CF5-F584-3C47-B804-FB83D313E36E}"/>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604434" y="5096249"/>
            <a:ext cx="5803604" cy="1730907"/>
          </a:xfrm>
          <a:prstGeom prst="rect">
            <a:avLst/>
          </a:prstGeom>
        </p:spPr>
      </p:pic>
      <p:sp>
        <p:nvSpPr>
          <p:cNvPr id="11" name="Rectangle 10">
            <a:extLst>
              <a:ext uri="{FF2B5EF4-FFF2-40B4-BE49-F238E27FC236}">
                <a16:creationId xmlns:a16="http://schemas.microsoft.com/office/drawing/2014/main" id="{8D965B8F-1A08-AB4E-8E83-19DD7138C8CF}"/>
              </a:ext>
            </a:extLst>
          </p:cNvPr>
          <p:cNvSpPr/>
          <p:nvPr/>
        </p:nvSpPr>
        <p:spPr>
          <a:xfrm rot="16200000">
            <a:off x="10055930" y="4695291"/>
            <a:ext cx="3617401" cy="646331"/>
          </a:xfrm>
          <a:prstGeom prst="rect">
            <a:avLst/>
          </a:prstGeom>
        </p:spPr>
        <p:txBody>
          <a:bodyPr wrap="none">
            <a:spAutoFit/>
          </a:bodyPr>
          <a:lstStyle/>
          <a:p>
            <a:r>
              <a:rPr lang="en-US" dirty="0">
                <a:hlinkClick r:id="rId8"/>
              </a:rPr>
              <a:t>https://purpose.nike.com/nike-grind</a:t>
            </a:r>
            <a:endParaRPr lang="en-US" dirty="0"/>
          </a:p>
          <a:p>
            <a:endParaRPr lang="en-US" dirty="0"/>
          </a:p>
        </p:txBody>
      </p:sp>
    </p:spTree>
    <p:extLst>
      <p:ext uri="{BB962C8B-B14F-4D97-AF65-F5344CB8AC3E}">
        <p14:creationId xmlns:p14="http://schemas.microsoft.com/office/powerpoint/2010/main" val="3449355751"/>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828D518-B409-104E-B830-1CAD1A02EB9C}"/>
              </a:ext>
            </a:extLst>
          </p:cNvPr>
          <p:cNvSpPr/>
          <p:nvPr/>
        </p:nvSpPr>
        <p:spPr>
          <a:xfrm>
            <a:off x="951571" y="5737511"/>
            <a:ext cx="10868722" cy="1200329"/>
          </a:xfrm>
          <a:prstGeom prst="rect">
            <a:avLst/>
          </a:prstGeom>
        </p:spPr>
        <p:txBody>
          <a:bodyPr wrap="square">
            <a:spAutoFit/>
          </a:bodyPr>
          <a:lstStyle/>
          <a:p>
            <a:r>
              <a:rPr lang="en-US" dirty="0">
                <a:hlinkClick r:id="rId2"/>
              </a:rPr>
              <a:t>https://manifest.prod.boltdns.net/manifest/v1/hls/v4/clear/5742227003001/4a1c2bdc-92cf-439c-a99b-5f007ad5df34/10s/master.m3u8?fastly_token=NjBiMGEwZWJfZTg5OGYxZjA0NmY3YjQ2MDhmMWJiZTZmODVmMDJiNGQzNWI0YjFjYzg2Yzg2NGE0YWMwMmI1NzY5ZGEwY2VlNw%3D%3D</a:t>
            </a:r>
            <a:endParaRPr lang="en-US" dirty="0"/>
          </a:p>
          <a:p>
            <a:endParaRPr lang="en-US" dirty="0"/>
          </a:p>
        </p:txBody>
      </p:sp>
      <p:pic>
        <p:nvPicPr>
          <p:cNvPr id="7" name="Picture 6" descr="A picture containing table, indoor, dining table&#10;&#10;Description automatically generated">
            <a:extLst>
              <a:ext uri="{FF2B5EF4-FFF2-40B4-BE49-F238E27FC236}">
                <a16:creationId xmlns:a16="http://schemas.microsoft.com/office/drawing/2014/main" id="{5CBD8D00-53E7-2A49-817C-93A98E3C802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34759" y="197159"/>
            <a:ext cx="10722482" cy="5414404"/>
          </a:xfrm>
          <a:prstGeom prst="rect">
            <a:avLst/>
          </a:prstGeom>
        </p:spPr>
      </p:pic>
    </p:spTree>
    <p:extLst>
      <p:ext uri="{BB962C8B-B14F-4D97-AF65-F5344CB8AC3E}">
        <p14:creationId xmlns:p14="http://schemas.microsoft.com/office/powerpoint/2010/main" val="131986466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4588DE5-48A6-1642-9BE2-13517505C92D}"/>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2559203"/>
            <a:ext cx="5733610" cy="4025591"/>
          </a:xfrm>
          <a:prstGeom prst="rect">
            <a:avLst/>
          </a:prstGeom>
        </p:spPr>
      </p:pic>
      <p:pic>
        <p:nvPicPr>
          <p:cNvPr id="5" name="Picture 4" descr="Text&#10;&#10;Description automatically generated">
            <a:extLst>
              <a:ext uri="{FF2B5EF4-FFF2-40B4-BE49-F238E27FC236}">
                <a16:creationId xmlns:a16="http://schemas.microsoft.com/office/drawing/2014/main" id="{A74C802A-2748-D741-BE8B-79E800EED3E8}"/>
              </a:ext>
            </a:extLst>
          </p:cNvPr>
          <p:cNvPicPr>
            <a:picLocks noChangeAspect="1"/>
          </p:cNvPicPr>
          <p:nvPr/>
        </p:nvPicPr>
        <p:blipFill>
          <a:blip r:embed="rId3"/>
          <a:stretch>
            <a:fillRect/>
          </a:stretch>
        </p:blipFill>
        <p:spPr>
          <a:xfrm>
            <a:off x="1206500" y="0"/>
            <a:ext cx="9779000" cy="2286000"/>
          </a:xfrm>
          <a:prstGeom prst="rect">
            <a:avLst/>
          </a:prstGeom>
        </p:spPr>
      </p:pic>
      <p:pic>
        <p:nvPicPr>
          <p:cNvPr id="7" name="Picture 6" descr="Graphical user interface&#10;&#10;Description automatically generated with medium confidence">
            <a:extLst>
              <a:ext uri="{FF2B5EF4-FFF2-40B4-BE49-F238E27FC236}">
                <a16:creationId xmlns:a16="http://schemas.microsoft.com/office/drawing/2014/main" id="{5CCE10F9-7FDE-D248-97EA-4FD91DB1160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733610" y="2559204"/>
            <a:ext cx="6325099" cy="4025590"/>
          </a:xfrm>
          <a:prstGeom prst="rect">
            <a:avLst/>
          </a:prstGeom>
        </p:spPr>
      </p:pic>
    </p:spTree>
    <p:extLst>
      <p:ext uri="{BB962C8B-B14F-4D97-AF65-F5344CB8AC3E}">
        <p14:creationId xmlns:p14="http://schemas.microsoft.com/office/powerpoint/2010/main" val="184918692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ollage of a person&#10;&#10;Description automatically generated with medium confidence">
            <a:extLst>
              <a:ext uri="{FF2B5EF4-FFF2-40B4-BE49-F238E27FC236}">
                <a16:creationId xmlns:a16="http://schemas.microsoft.com/office/drawing/2014/main" id="{56C6105E-8C06-0B4C-87C1-FF5710C3911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060020" y="0"/>
            <a:ext cx="6131004" cy="6858000"/>
          </a:xfrm>
          <a:prstGeom prst="rect">
            <a:avLst/>
          </a:prstGeom>
        </p:spPr>
      </p:pic>
      <p:sp>
        <p:nvSpPr>
          <p:cNvPr id="4" name="TextBox 3">
            <a:extLst>
              <a:ext uri="{FF2B5EF4-FFF2-40B4-BE49-F238E27FC236}">
                <a16:creationId xmlns:a16="http://schemas.microsoft.com/office/drawing/2014/main" id="{CE038EC7-56FF-ED43-9B35-2135FBA07A39}"/>
              </a:ext>
            </a:extLst>
          </p:cNvPr>
          <p:cNvSpPr txBox="1"/>
          <p:nvPr/>
        </p:nvSpPr>
        <p:spPr>
          <a:xfrm>
            <a:off x="1000976" y="1674674"/>
            <a:ext cx="3771746" cy="3693319"/>
          </a:xfrm>
          <a:prstGeom prst="rect">
            <a:avLst/>
          </a:prstGeom>
          <a:noFill/>
        </p:spPr>
        <p:txBody>
          <a:bodyPr wrap="square" rtlCol="0">
            <a:spAutoFit/>
          </a:bodyPr>
          <a:lstStyle/>
          <a:p>
            <a:pPr algn="r"/>
            <a:r>
              <a:rPr lang="en-US" dirty="0"/>
              <a:t>Reducing environmental impact with sustainable innovation.</a:t>
            </a:r>
          </a:p>
          <a:p>
            <a:pPr algn="r"/>
            <a:endParaRPr lang="en-US" dirty="0"/>
          </a:p>
          <a:p>
            <a:pPr algn="r"/>
            <a:r>
              <a:rPr lang="en-US" dirty="0"/>
              <a:t>Transforming ideas into products.</a:t>
            </a:r>
          </a:p>
          <a:p>
            <a:pPr algn="r"/>
            <a:endParaRPr lang="en-US" dirty="0"/>
          </a:p>
          <a:p>
            <a:pPr algn="r"/>
            <a:r>
              <a:rPr lang="en-US" dirty="0"/>
              <a:t>Creative, collaboration, driven.</a:t>
            </a:r>
          </a:p>
          <a:p>
            <a:pPr algn="r"/>
            <a:endParaRPr lang="en-US" dirty="0"/>
          </a:p>
          <a:p>
            <a:pPr algn="r"/>
            <a:r>
              <a:rPr lang="en-US" dirty="0"/>
              <a:t>Futuristic.</a:t>
            </a:r>
          </a:p>
          <a:p>
            <a:pPr algn="r"/>
            <a:endParaRPr lang="en-US" dirty="0"/>
          </a:p>
          <a:p>
            <a:pPr algn="r"/>
            <a:r>
              <a:rPr lang="en-US" dirty="0"/>
              <a:t>Systemic designer.</a:t>
            </a:r>
          </a:p>
          <a:p>
            <a:pPr algn="r"/>
            <a:endParaRPr lang="en-US" dirty="0"/>
          </a:p>
          <a:p>
            <a:pPr algn="r"/>
            <a:r>
              <a:rPr lang="en-US" dirty="0"/>
              <a:t>Researcher.</a:t>
            </a:r>
          </a:p>
          <a:p>
            <a:pPr algn="r"/>
            <a:endParaRPr lang="en-US" dirty="0"/>
          </a:p>
        </p:txBody>
      </p:sp>
    </p:spTree>
    <p:extLst>
      <p:ext uri="{BB962C8B-B14F-4D97-AF65-F5344CB8AC3E}">
        <p14:creationId xmlns:p14="http://schemas.microsoft.com/office/powerpoint/2010/main" val="3820937393"/>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able&#10;&#10;Description automatically generated">
            <a:extLst>
              <a:ext uri="{FF2B5EF4-FFF2-40B4-BE49-F238E27FC236}">
                <a16:creationId xmlns:a16="http://schemas.microsoft.com/office/drawing/2014/main" id="{3FE0E2F4-BB5C-4543-BAD4-88BC2504A88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874804" y="986264"/>
            <a:ext cx="6317196" cy="5075354"/>
          </a:xfrm>
          <a:prstGeom prst="rect">
            <a:avLst/>
          </a:prstGeom>
        </p:spPr>
      </p:pic>
      <p:pic>
        <p:nvPicPr>
          <p:cNvPr id="5" name="Picture 4" descr="Text, letter&#10;&#10;Description automatically generated">
            <a:extLst>
              <a:ext uri="{FF2B5EF4-FFF2-40B4-BE49-F238E27FC236}">
                <a16:creationId xmlns:a16="http://schemas.microsoft.com/office/drawing/2014/main" id="{F9B3D30C-BA81-164D-90B9-9A2C1D3EC69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21196" y="1524932"/>
            <a:ext cx="5874804" cy="3452097"/>
          </a:xfrm>
          <a:prstGeom prst="rect">
            <a:avLst/>
          </a:prstGeom>
        </p:spPr>
      </p:pic>
      <p:pic>
        <p:nvPicPr>
          <p:cNvPr id="7" name="Picture 6" descr="Logo, company name&#10;&#10;Description automatically generated">
            <a:extLst>
              <a:ext uri="{FF2B5EF4-FFF2-40B4-BE49-F238E27FC236}">
                <a16:creationId xmlns:a16="http://schemas.microsoft.com/office/drawing/2014/main" id="{A9B2ACC7-0C83-8A4E-A0DD-960725D438BB}"/>
              </a:ext>
            </a:extLst>
          </p:cNvPr>
          <p:cNvPicPr>
            <a:picLocks noChangeAspect="1"/>
          </p:cNvPicPr>
          <p:nvPr/>
        </p:nvPicPr>
        <p:blipFill>
          <a:blip r:embed="rId4"/>
          <a:stretch>
            <a:fillRect/>
          </a:stretch>
        </p:blipFill>
        <p:spPr>
          <a:xfrm>
            <a:off x="3158598" y="986264"/>
            <a:ext cx="2476500" cy="1397000"/>
          </a:xfrm>
          <a:prstGeom prst="rect">
            <a:avLst/>
          </a:prstGeom>
        </p:spPr>
      </p:pic>
    </p:spTree>
    <p:extLst>
      <p:ext uri="{BB962C8B-B14F-4D97-AF65-F5344CB8AC3E}">
        <p14:creationId xmlns:p14="http://schemas.microsoft.com/office/powerpoint/2010/main" val="3379652298"/>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handwear&#10;&#10;Description automatically generated">
            <a:extLst>
              <a:ext uri="{FF2B5EF4-FFF2-40B4-BE49-F238E27FC236}">
                <a16:creationId xmlns:a16="http://schemas.microsoft.com/office/drawing/2014/main" id="{756937C9-1A13-E345-92D9-9CCFA5C6A9D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415911" y="0"/>
            <a:ext cx="9360177" cy="6427257"/>
          </a:xfrm>
          <a:prstGeom prst="rect">
            <a:avLst/>
          </a:prstGeom>
        </p:spPr>
      </p:pic>
    </p:spTree>
    <p:extLst>
      <p:ext uri="{BB962C8B-B14F-4D97-AF65-F5344CB8AC3E}">
        <p14:creationId xmlns:p14="http://schemas.microsoft.com/office/powerpoint/2010/main" val="71218458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indoor&#10;&#10;Description automatically generated">
            <a:extLst>
              <a:ext uri="{FF2B5EF4-FFF2-40B4-BE49-F238E27FC236}">
                <a16:creationId xmlns:a16="http://schemas.microsoft.com/office/drawing/2014/main" id="{3965C3A1-FB9B-8C43-BFBE-C4D084D43FE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082174" y="469900"/>
            <a:ext cx="3910427" cy="5918200"/>
          </a:xfrm>
          <a:prstGeom prst="rect">
            <a:avLst/>
          </a:prstGeom>
        </p:spPr>
      </p:pic>
      <p:pic>
        <p:nvPicPr>
          <p:cNvPr id="5" name="Picture 4" descr="A pair of ice skates&#10;&#10;Description automatically generated">
            <a:extLst>
              <a:ext uri="{FF2B5EF4-FFF2-40B4-BE49-F238E27FC236}">
                <a16:creationId xmlns:a16="http://schemas.microsoft.com/office/drawing/2014/main" id="{DD20E6D0-503B-E34B-AF7D-7B697655FDE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529040" y="570810"/>
            <a:ext cx="4421999" cy="5817290"/>
          </a:xfrm>
          <a:prstGeom prst="rect">
            <a:avLst/>
          </a:prstGeom>
        </p:spPr>
      </p:pic>
      <p:pic>
        <p:nvPicPr>
          <p:cNvPr id="7" name="Picture 6">
            <a:extLst>
              <a:ext uri="{FF2B5EF4-FFF2-40B4-BE49-F238E27FC236}">
                <a16:creationId xmlns:a16="http://schemas.microsoft.com/office/drawing/2014/main" id="{D926C069-C338-7740-B84F-65A89223FE9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9081" y="1117083"/>
            <a:ext cx="3945022" cy="4928634"/>
          </a:xfrm>
          <a:prstGeom prst="rect">
            <a:avLst/>
          </a:prstGeom>
        </p:spPr>
      </p:pic>
      <p:sp>
        <p:nvSpPr>
          <p:cNvPr id="8" name="AutoShape 2">
            <a:hlinkClick r:id="rId5"/>
            <a:extLst>
              <a:ext uri="{FF2B5EF4-FFF2-40B4-BE49-F238E27FC236}">
                <a16:creationId xmlns:a16="http://schemas.microsoft.com/office/drawing/2014/main" id="{2DA72398-AA0B-A441-8B9A-AFBD9B60AC83}"/>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0" name="Picture 9" descr="A white background with black text&#10;&#10;Description automatically generated with medium confidence">
            <a:extLst>
              <a:ext uri="{FF2B5EF4-FFF2-40B4-BE49-F238E27FC236}">
                <a16:creationId xmlns:a16="http://schemas.microsoft.com/office/drawing/2014/main" id="{BFF98171-FEE7-B841-9AF1-BEEF1C029FAF}"/>
              </a:ext>
            </a:extLst>
          </p:cNvPr>
          <p:cNvPicPr>
            <a:picLocks noChangeAspect="1"/>
          </p:cNvPicPr>
          <p:nvPr/>
        </p:nvPicPr>
        <p:blipFill>
          <a:blip r:embed="rId6"/>
          <a:stretch>
            <a:fillRect/>
          </a:stretch>
        </p:blipFill>
        <p:spPr>
          <a:xfrm>
            <a:off x="128026" y="234950"/>
            <a:ext cx="2286000" cy="469900"/>
          </a:xfrm>
          <a:prstGeom prst="rect">
            <a:avLst/>
          </a:prstGeom>
        </p:spPr>
      </p:pic>
    </p:spTree>
    <p:extLst>
      <p:ext uri="{BB962C8B-B14F-4D97-AF65-F5344CB8AC3E}">
        <p14:creationId xmlns:p14="http://schemas.microsoft.com/office/powerpoint/2010/main" val="1231379299"/>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0CCAACE-815D-4A79-875A-B7EFC28F7D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screenshot of a phone&#10;&#10;Description automatically generated with medium confidence">
            <a:extLst>
              <a:ext uri="{FF2B5EF4-FFF2-40B4-BE49-F238E27FC236}">
                <a16:creationId xmlns:a16="http://schemas.microsoft.com/office/drawing/2014/main" id="{70D24388-20D7-5D4E-82E3-BF3EDEF7D89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r="-1"/>
          <a:stretch/>
        </p:blipFill>
        <p:spPr>
          <a:xfrm>
            <a:off x="20" y="10"/>
            <a:ext cx="6095980" cy="6857990"/>
          </a:xfrm>
          <a:prstGeom prst="rect">
            <a:avLst/>
          </a:prstGeom>
        </p:spPr>
      </p:pic>
      <p:pic>
        <p:nvPicPr>
          <p:cNvPr id="5" name="Picture 4" descr="A picture containing graphical user interface&#10;&#10;Description automatically generated">
            <a:extLst>
              <a:ext uri="{FF2B5EF4-FFF2-40B4-BE49-F238E27FC236}">
                <a16:creationId xmlns:a16="http://schemas.microsoft.com/office/drawing/2014/main" id="{96B1B37D-60E9-8E4D-A95D-80E0222E9DC3}"/>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r="-1"/>
          <a:stretch/>
        </p:blipFill>
        <p:spPr>
          <a:xfrm>
            <a:off x="6096000" y="10"/>
            <a:ext cx="6096000" cy="6857990"/>
          </a:xfrm>
          <a:prstGeom prst="rect">
            <a:avLst/>
          </a:prstGeom>
        </p:spPr>
      </p:pic>
    </p:spTree>
    <p:extLst>
      <p:ext uri="{BB962C8B-B14F-4D97-AF65-F5344CB8AC3E}">
        <p14:creationId xmlns:p14="http://schemas.microsoft.com/office/powerpoint/2010/main" val="245467402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ext&#10;&#10;Description automatically generated">
            <a:extLst>
              <a:ext uri="{FF2B5EF4-FFF2-40B4-BE49-F238E27FC236}">
                <a16:creationId xmlns:a16="http://schemas.microsoft.com/office/drawing/2014/main" id="{A71B8AEB-A2CF-FA40-91E6-0B57851B3F5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rot="5400000">
            <a:off x="472039" y="1018730"/>
            <a:ext cx="6427383" cy="4820538"/>
          </a:xfrm>
          <a:prstGeom prst="rect">
            <a:avLst/>
          </a:prstGeom>
        </p:spPr>
      </p:pic>
      <p:pic>
        <p:nvPicPr>
          <p:cNvPr id="7" name="Picture 6" descr="A picture containing text&#10;&#10;Description automatically generated">
            <a:extLst>
              <a:ext uri="{FF2B5EF4-FFF2-40B4-BE49-F238E27FC236}">
                <a16:creationId xmlns:a16="http://schemas.microsoft.com/office/drawing/2014/main" id="{27890D0C-502A-A549-A231-39F22025EF8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5400000">
            <a:off x="5670037" y="1018733"/>
            <a:ext cx="6427381" cy="4820536"/>
          </a:xfrm>
          <a:prstGeom prst="rect">
            <a:avLst/>
          </a:prstGeom>
        </p:spPr>
      </p:pic>
      <p:sp>
        <p:nvSpPr>
          <p:cNvPr id="8" name="TextBox 7">
            <a:extLst>
              <a:ext uri="{FF2B5EF4-FFF2-40B4-BE49-F238E27FC236}">
                <a16:creationId xmlns:a16="http://schemas.microsoft.com/office/drawing/2014/main" id="{FE281C73-8384-B741-9170-C74925D38886}"/>
              </a:ext>
            </a:extLst>
          </p:cNvPr>
          <p:cNvSpPr txBox="1"/>
          <p:nvPr/>
        </p:nvSpPr>
        <p:spPr>
          <a:xfrm rot="16200000">
            <a:off x="-413715" y="297711"/>
            <a:ext cx="2254102" cy="369332"/>
          </a:xfrm>
          <a:prstGeom prst="rect">
            <a:avLst/>
          </a:prstGeom>
          <a:noFill/>
        </p:spPr>
        <p:txBody>
          <a:bodyPr wrap="square" rtlCol="0">
            <a:spAutoFit/>
          </a:bodyPr>
          <a:lstStyle/>
          <a:p>
            <a:r>
              <a:rPr lang="en-US" dirty="0"/>
              <a:t>Simone Post</a:t>
            </a:r>
          </a:p>
        </p:txBody>
      </p:sp>
    </p:spTree>
    <p:extLst>
      <p:ext uri="{BB962C8B-B14F-4D97-AF65-F5344CB8AC3E}">
        <p14:creationId xmlns:p14="http://schemas.microsoft.com/office/powerpoint/2010/main" val="1179763166"/>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ext, letter&#10;&#10;Description automatically generated">
            <a:extLst>
              <a:ext uri="{FF2B5EF4-FFF2-40B4-BE49-F238E27FC236}">
                <a16:creationId xmlns:a16="http://schemas.microsoft.com/office/drawing/2014/main" id="{3B4DD9D4-E134-5940-A0E4-628EE31F837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rot="5400000">
            <a:off x="296900" y="1109995"/>
            <a:ext cx="6184013" cy="4638010"/>
          </a:xfrm>
          <a:prstGeom prst="rect">
            <a:avLst/>
          </a:prstGeom>
        </p:spPr>
      </p:pic>
      <p:pic>
        <p:nvPicPr>
          <p:cNvPr id="5" name="Picture 4" descr="Text&#10;&#10;Description automatically generated with medium confidence">
            <a:extLst>
              <a:ext uri="{FF2B5EF4-FFF2-40B4-BE49-F238E27FC236}">
                <a16:creationId xmlns:a16="http://schemas.microsoft.com/office/drawing/2014/main" id="{21444F48-759A-444D-B48D-528AD90BAC4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5400000">
            <a:off x="5711086" y="1109995"/>
            <a:ext cx="6184014" cy="4638011"/>
          </a:xfrm>
          <a:prstGeom prst="rect">
            <a:avLst/>
          </a:prstGeom>
        </p:spPr>
      </p:pic>
    </p:spTree>
    <p:extLst>
      <p:ext uri="{BB962C8B-B14F-4D97-AF65-F5344CB8AC3E}">
        <p14:creationId xmlns:p14="http://schemas.microsoft.com/office/powerpoint/2010/main" val="428986297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text, envelope&#10;&#10;Description automatically generated">
            <a:extLst>
              <a:ext uri="{FF2B5EF4-FFF2-40B4-BE49-F238E27FC236}">
                <a16:creationId xmlns:a16="http://schemas.microsoft.com/office/drawing/2014/main" id="{35BA4E33-D36E-2649-ADFD-91AD5A1E9B3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rot="5400000">
            <a:off x="451444" y="1085419"/>
            <a:ext cx="5989661" cy="4492245"/>
          </a:xfrm>
          <a:prstGeom prst="rect">
            <a:avLst/>
          </a:prstGeom>
        </p:spPr>
      </p:pic>
      <p:pic>
        <p:nvPicPr>
          <p:cNvPr id="5" name="Picture 4" descr="A picture containing text&#10;&#10;Description automatically generated">
            <a:extLst>
              <a:ext uri="{FF2B5EF4-FFF2-40B4-BE49-F238E27FC236}">
                <a16:creationId xmlns:a16="http://schemas.microsoft.com/office/drawing/2014/main" id="{D0BF9605-591B-E74F-83F8-D7ACCE1373D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5400000">
            <a:off x="5750894" y="1085419"/>
            <a:ext cx="5989661" cy="4492245"/>
          </a:xfrm>
          <a:prstGeom prst="rect">
            <a:avLst/>
          </a:prstGeom>
        </p:spPr>
      </p:pic>
    </p:spTree>
    <p:extLst>
      <p:ext uri="{BB962C8B-B14F-4D97-AF65-F5344CB8AC3E}">
        <p14:creationId xmlns:p14="http://schemas.microsoft.com/office/powerpoint/2010/main" val="4085444679"/>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83977CD-539E-F24F-AF30-EF003B5C291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rot="5400000">
            <a:off x="5825460" y="1086293"/>
            <a:ext cx="6247218" cy="4685414"/>
          </a:xfrm>
          <a:prstGeom prst="rect">
            <a:avLst/>
          </a:prstGeom>
        </p:spPr>
      </p:pic>
      <p:pic>
        <p:nvPicPr>
          <p:cNvPr id="5" name="Picture 4" descr="A picture containing text&#10;&#10;Description automatically generated">
            <a:extLst>
              <a:ext uri="{FF2B5EF4-FFF2-40B4-BE49-F238E27FC236}">
                <a16:creationId xmlns:a16="http://schemas.microsoft.com/office/drawing/2014/main" id="{8F3C5C58-DA80-A143-BA03-8957ADDAAC9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5400000">
            <a:off x="417032" y="1086294"/>
            <a:ext cx="6247219" cy="4685414"/>
          </a:xfrm>
          <a:prstGeom prst="rect">
            <a:avLst/>
          </a:prstGeom>
        </p:spPr>
      </p:pic>
    </p:spTree>
    <p:extLst>
      <p:ext uri="{BB962C8B-B14F-4D97-AF65-F5344CB8AC3E}">
        <p14:creationId xmlns:p14="http://schemas.microsoft.com/office/powerpoint/2010/main" val="2506477561"/>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butter&#10;&#10;Description automatically generated">
            <a:extLst>
              <a:ext uri="{FF2B5EF4-FFF2-40B4-BE49-F238E27FC236}">
                <a16:creationId xmlns:a16="http://schemas.microsoft.com/office/drawing/2014/main" id="{B4698178-1640-2A47-819E-6188255311C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5400000">
            <a:off x="440812" y="1176227"/>
            <a:ext cx="6007393" cy="4505545"/>
          </a:xfrm>
          <a:prstGeom prst="rect">
            <a:avLst/>
          </a:prstGeom>
        </p:spPr>
      </p:pic>
      <p:pic>
        <p:nvPicPr>
          <p:cNvPr id="5" name="Picture 4" descr="A picture containing indoor&#10;&#10;Description automatically generated">
            <a:extLst>
              <a:ext uri="{FF2B5EF4-FFF2-40B4-BE49-F238E27FC236}">
                <a16:creationId xmlns:a16="http://schemas.microsoft.com/office/drawing/2014/main" id="{CF8E5551-5474-BA4C-ABE6-2CFE6F750E4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rot="5400000">
            <a:off x="5743793" y="1176228"/>
            <a:ext cx="6007395" cy="4505546"/>
          </a:xfrm>
          <a:prstGeom prst="rect">
            <a:avLst/>
          </a:prstGeom>
        </p:spPr>
      </p:pic>
      <p:sp>
        <p:nvSpPr>
          <p:cNvPr id="6" name="TextBox 5">
            <a:extLst>
              <a:ext uri="{FF2B5EF4-FFF2-40B4-BE49-F238E27FC236}">
                <a16:creationId xmlns:a16="http://schemas.microsoft.com/office/drawing/2014/main" id="{B768D2FF-EEC1-0343-B8A7-3F883948F591}"/>
              </a:ext>
            </a:extLst>
          </p:cNvPr>
          <p:cNvSpPr txBox="1"/>
          <p:nvPr/>
        </p:nvSpPr>
        <p:spPr>
          <a:xfrm rot="16200000">
            <a:off x="-791233" y="4663779"/>
            <a:ext cx="3168502" cy="369332"/>
          </a:xfrm>
          <a:prstGeom prst="rect">
            <a:avLst/>
          </a:prstGeom>
          <a:noFill/>
        </p:spPr>
        <p:txBody>
          <a:bodyPr wrap="square" rtlCol="0">
            <a:spAutoFit/>
          </a:bodyPr>
          <a:lstStyle/>
          <a:p>
            <a:r>
              <a:rPr lang="en-US" dirty="0"/>
              <a:t>Heat - fuse</a:t>
            </a:r>
          </a:p>
        </p:txBody>
      </p:sp>
    </p:spTree>
    <p:extLst>
      <p:ext uri="{BB962C8B-B14F-4D97-AF65-F5344CB8AC3E}">
        <p14:creationId xmlns:p14="http://schemas.microsoft.com/office/powerpoint/2010/main" val="1857232371"/>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0CCAACE-815D-4A79-875A-B7EFC28F7D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person holding a peeled banana&#10;&#10;Description automatically generated with low confidence">
            <a:extLst>
              <a:ext uri="{FF2B5EF4-FFF2-40B4-BE49-F238E27FC236}">
                <a16:creationId xmlns:a16="http://schemas.microsoft.com/office/drawing/2014/main" id="{2EDF1134-F63E-3C43-A5AF-71AAC7B5017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5400000">
            <a:off x="-381000" y="381000"/>
            <a:ext cx="6858000" cy="6096000"/>
          </a:xfrm>
          <a:prstGeom prst="rect">
            <a:avLst/>
          </a:prstGeom>
        </p:spPr>
      </p:pic>
      <p:pic>
        <p:nvPicPr>
          <p:cNvPr id="3" name="Picture 2" descr="A picture containing piece, butter&#10;&#10;Description automatically generated">
            <a:extLst>
              <a:ext uri="{FF2B5EF4-FFF2-40B4-BE49-F238E27FC236}">
                <a16:creationId xmlns:a16="http://schemas.microsoft.com/office/drawing/2014/main" id="{176F2703-B5D9-5E4F-A2BE-B7E0D2B2D87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5400000">
            <a:off x="5715000" y="381000"/>
            <a:ext cx="6858000" cy="6096000"/>
          </a:xfrm>
          <a:prstGeom prst="rect">
            <a:avLst/>
          </a:prstGeom>
        </p:spPr>
      </p:pic>
    </p:spTree>
    <p:extLst>
      <p:ext uri="{BB962C8B-B14F-4D97-AF65-F5344CB8AC3E}">
        <p14:creationId xmlns:p14="http://schemas.microsoft.com/office/powerpoint/2010/main" val="418467670"/>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rgbClr val="E7E7E7"/>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E2ADB44-E201-0E45-808D-92D7D5AEEB64}"/>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782514" y="752302"/>
            <a:ext cx="9024032" cy="5353396"/>
          </a:xfrm>
          <a:prstGeom prst="rect">
            <a:avLst/>
          </a:prstGeom>
        </p:spPr>
      </p:pic>
    </p:spTree>
    <p:extLst>
      <p:ext uri="{BB962C8B-B14F-4D97-AF65-F5344CB8AC3E}">
        <p14:creationId xmlns:p14="http://schemas.microsoft.com/office/powerpoint/2010/main" val="1755997861"/>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person's feet in ice skating shoes&#10;&#10;Description automatically generated with low confidence">
            <a:extLst>
              <a:ext uri="{FF2B5EF4-FFF2-40B4-BE49-F238E27FC236}">
                <a16:creationId xmlns:a16="http://schemas.microsoft.com/office/drawing/2014/main" id="{4FCB6E27-2869-D64F-963F-A1770C2EBBF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r="-1"/>
          <a:stretch/>
        </p:blipFill>
        <p:spPr>
          <a:xfrm>
            <a:off x="20" y="1282"/>
            <a:ext cx="12191980" cy="6856718"/>
          </a:xfrm>
          <a:prstGeom prst="rect">
            <a:avLst/>
          </a:prstGeom>
        </p:spPr>
      </p:pic>
    </p:spTree>
    <p:extLst>
      <p:ext uri="{BB962C8B-B14F-4D97-AF65-F5344CB8AC3E}">
        <p14:creationId xmlns:p14="http://schemas.microsoft.com/office/powerpoint/2010/main" val="150345212"/>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8EBB5DE-E2ED-3D4F-B88D-A2E8239EE98E}"/>
              </a:ext>
            </a:extLst>
          </p:cNvPr>
          <p:cNvSpPr txBox="1"/>
          <p:nvPr/>
        </p:nvSpPr>
        <p:spPr>
          <a:xfrm>
            <a:off x="798787" y="751344"/>
            <a:ext cx="10594426" cy="5355312"/>
          </a:xfrm>
          <a:prstGeom prst="rect">
            <a:avLst/>
          </a:prstGeom>
          <a:noFill/>
        </p:spPr>
        <p:txBody>
          <a:bodyPr wrap="square" rtlCol="0">
            <a:spAutoFit/>
          </a:bodyPr>
          <a:lstStyle/>
          <a:p>
            <a:r>
              <a:rPr lang="en-US" dirty="0" err="1">
                <a:solidFill>
                  <a:schemeClr val="bg1"/>
                </a:solidFill>
              </a:rPr>
              <a:t>Hcjdsbc</a:t>
            </a:r>
            <a:r>
              <a:rPr lang="en-US" dirty="0">
                <a:solidFill>
                  <a:schemeClr val="bg1"/>
                </a:solidFill>
              </a:rPr>
              <a:t> </a:t>
            </a:r>
            <a:r>
              <a:rPr lang="en-US" dirty="0" err="1">
                <a:solidFill>
                  <a:schemeClr val="bg1"/>
                </a:solidFill>
              </a:rPr>
              <a:t>cdnc</a:t>
            </a:r>
            <a:r>
              <a:rPr lang="en-US" dirty="0">
                <a:solidFill>
                  <a:schemeClr val="bg1"/>
                </a:solidFill>
              </a:rPr>
              <a:t> </a:t>
            </a:r>
            <a:r>
              <a:rPr lang="en-US" dirty="0" err="1">
                <a:solidFill>
                  <a:schemeClr val="bg1"/>
                </a:solidFill>
              </a:rPr>
              <a:t>bjxc</a:t>
            </a:r>
            <a:r>
              <a:rPr lang="en-US" dirty="0">
                <a:solidFill>
                  <a:schemeClr val="bg1"/>
                </a:solidFill>
              </a:rPr>
              <a:t> </a:t>
            </a:r>
            <a:r>
              <a:rPr lang="en-US" dirty="0" err="1">
                <a:solidFill>
                  <a:schemeClr val="bg1"/>
                </a:solidFill>
              </a:rPr>
              <a:t>nmxcbjx</a:t>
            </a:r>
            <a:r>
              <a:rPr lang="en-US" dirty="0">
                <a:solidFill>
                  <a:schemeClr val="bg1"/>
                </a:solidFill>
              </a:rPr>
              <a:t> </a:t>
            </a:r>
            <a:r>
              <a:rPr lang="en-US" dirty="0" err="1">
                <a:solidFill>
                  <a:schemeClr val="bg1"/>
                </a:solidFill>
              </a:rPr>
              <a:t>xnmcb</a:t>
            </a:r>
            <a:r>
              <a:rPr lang="en-US" dirty="0">
                <a:solidFill>
                  <a:schemeClr val="bg1"/>
                </a:solidFill>
              </a:rPr>
              <a:t> </a:t>
            </a:r>
            <a:r>
              <a:rPr lang="en-US" dirty="0" err="1">
                <a:solidFill>
                  <a:schemeClr val="bg1"/>
                </a:solidFill>
              </a:rPr>
              <a:t>jkxcnkxc</a:t>
            </a:r>
            <a:r>
              <a:rPr lang="en-US" dirty="0">
                <a:solidFill>
                  <a:schemeClr val="bg1"/>
                </a:solidFill>
              </a:rPr>
              <a:t> </a:t>
            </a:r>
            <a:r>
              <a:rPr lang="en-US" dirty="0" err="1">
                <a:solidFill>
                  <a:schemeClr val="bg1"/>
                </a:solidFill>
              </a:rPr>
              <a:t>xmncb</a:t>
            </a:r>
            <a:r>
              <a:rPr lang="en-US" dirty="0">
                <a:solidFill>
                  <a:schemeClr val="bg1"/>
                </a:solidFill>
              </a:rPr>
              <a:t> </a:t>
            </a:r>
            <a:r>
              <a:rPr lang="en-US" dirty="0" err="1">
                <a:solidFill>
                  <a:schemeClr val="bg1"/>
                </a:solidFill>
              </a:rPr>
              <a:t>kjdc</a:t>
            </a:r>
            <a:r>
              <a:rPr lang="en-US" dirty="0">
                <a:solidFill>
                  <a:schemeClr val="bg1"/>
                </a:solidFill>
              </a:rPr>
              <a:t> </a:t>
            </a:r>
            <a:r>
              <a:rPr lang="en-US" dirty="0" err="1">
                <a:solidFill>
                  <a:schemeClr val="bg1"/>
                </a:solidFill>
              </a:rPr>
              <a:t>ndb</a:t>
            </a:r>
            <a:r>
              <a:rPr lang="en-US" dirty="0">
                <a:solidFill>
                  <a:schemeClr val="bg1"/>
                </a:solidFill>
              </a:rPr>
              <a:t> </a:t>
            </a:r>
            <a:r>
              <a:rPr lang="en-US" dirty="0" err="1">
                <a:solidFill>
                  <a:schemeClr val="bg1"/>
                </a:solidFill>
              </a:rPr>
              <a:t>jcbsalx</a:t>
            </a:r>
            <a:r>
              <a:rPr lang="en-US" dirty="0">
                <a:solidFill>
                  <a:schemeClr val="bg1"/>
                </a:solidFill>
              </a:rPr>
              <a:t> </a:t>
            </a:r>
            <a:r>
              <a:rPr lang="en-US" dirty="0" err="1">
                <a:solidFill>
                  <a:schemeClr val="bg1"/>
                </a:solidFill>
              </a:rPr>
              <a:t>zxnc</a:t>
            </a:r>
            <a:r>
              <a:rPr lang="en-US" dirty="0">
                <a:solidFill>
                  <a:schemeClr val="bg1"/>
                </a:solidFill>
              </a:rPr>
              <a:t> </a:t>
            </a:r>
            <a:r>
              <a:rPr lang="en-US" dirty="0" err="1">
                <a:solidFill>
                  <a:schemeClr val="bg1"/>
                </a:solidFill>
              </a:rPr>
              <a:t>bvak</a:t>
            </a:r>
            <a:r>
              <a:rPr lang="en-US" dirty="0">
                <a:solidFill>
                  <a:schemeClr val="bg1"/>
                </a:solidFill>
              </a:rPr>
              <a:t> </a:t>
            </a:r>
            <a:r>
              <a:rPr lang="en-US" dirty="0" err="1">
                <a:solidFill>
                  <a:schemeClr val="bg1"/>
                </a:solidFill>
              </a:rPr>
              <a:t>xjbc</a:t>
            </a:r>
            <a:r>
              <a:rPr lang="en-US" dirty="0">
                <a:solidFill>
                  <a:schemeClr val="bg1"/>
                </a:solidFill>
              </a:rPr>
              <a:t> </a:t>
            </a:r>
            <a:r>
              <a:rPr lang="en-US" dirty="0" err="1">
                <a:solidFill>
                  <a:schemeClr val="bg1"/>
                </a:solidFill>
              </a:rPr>
              <a:t>kjdsc</a:t>
            </a:r>
            <a:r>
              <a:rPr lang="en-US" dirty="0">
                <a:solidFill>
                  <a:schemeClr val="bg1"/>
                </a:solidFill>
              </a:rPr>
              <a:t> </a:t>
            </a:r>
            <a:r>
              <a:rPr lang="en-US" dirty="0" err="1">
                <a:solidFill>
                  <a:schemeClr val="bg1"/>
                </a:solidFill>
              </a:rPr>
              <a:t>djncbk</a:t>
            </a:r>
            <a:r>
              <a:rPr lang="en-US" dirty="0">
                <a:solidFill>
                  <a:schemeClr val="bg1"/>
                </a:solidFill>
              </a:rPr>
              <a:t> </a:t>
            </a:r>
            <a:r>
              <a:rPr lang="en-US" dirty="0" err="1">
                <a:solidFill>
                  <a:schemeClr val="bg1"/>
                </a:solidFill>
              </a:rPr>
              <a:t>jkxzcb</a:t>
            </a:r>
            <a:r>
              <a:rPr lang="en-US" dirty="0">
                <a:solidFill>
                  <a:schemeClr val="bg1"/>
                </a:solidFill>
              </a:rPr>
              <a:t> </a:t>
            </a:r>
            <a:r>
              <a:rPr lang="en-US" dirty="0" err="1">
                <a:solidFill>
                  <a:schemeClr val="bg1"/>
                </a:solidFill>
              </a:rPr>
              <a:t>sdcjds</a:t>
            </a:r>
            <a:r>
              <a:rPr lang="en-US" dirty="0">
                <a:solidFill>
                  <a:schemeClr val="bg1"/>
                </a:solidFill>
              </a:rPr>
              <a:t> </a:t>
            </a:r>
            <a:r>
              <a:rPr lang="en-US" dirty="0" err="1">
                <a:solidFill>
                  <a:schemeClr val="bg1"/>
                </a:solidFill>
              </a:rPr>
              <a:t>cdkjs</a:t>
            </a:r>
            <a:r>
              <a:rPr lang="en-US" dirty="0">
                <a:solidFill>
                  <a:schemeClr val="bg1"/>
                </a:solidFill>
              </a:rPr>
              <a:t> </a:t>
            </a:r>
            <a:r>
              <a:rPr lang="en-US" dirty="0" err="1">
                <a:solidFill>
                  <a:schemeClr val="bg1"/>
                </a:solidFill>
              </a:rPr>
              <a:t>vdvndf</a:t>
            </a:r>
            <a:r>
              <a:rPr lang="en-US" dirty="0">
                <a:solidFill>
                  <a:schemeClr val="bg1"/>
                </a:solidFill>
              </a:rPr>
              <a:t> </a:t>
            </a:r>
            <a:r>
              <a:rPr lang="en-US" dirty="0" err="1">
                <a:solidFill>
                  <a:schemeClr val="bg1"/>
                </a:solidFill>
              </a:rPr>
              <a:t>vbfndmb</a:t>
            </a:r>
            <a:r>
              <a:rPr lang="en-US" dirty="0">
                <a:solidFill>
                  <a:schemeClr val="bg1"/>
                </a:solidFill>
              </a:rPr>
              <a:t> </a:t>
            </a:r>
            <a:r>
              <a:rPr lang="en-US" dirty="0" err="1">
                <a:solidFill>
                  <a:schemeClr val="bg1"/>
                </a:solidFill>
              </a:rPr>
              <a:t>vkf</a:t>
            </a:r>
            <a:r>
              <a:rPr lang="en-US" dirty="0">
                <a:solidFill>
                  <a:schemeClr val="bg1"/>
                </a:solidFill>
              </a:rPr>
              <a:t> </a:t>
            </a:r>
            <a:r>
              <a:rPr lang="en-US" dirty="0" err="1">
                <a:solidFill>
                  <a:schemeClr val="bg1"/>
                </a:solidFill>
              </a:rPr>
              <a:t>nd</a:t>
            </a:r>
            <a:r>
              <a:rPr lang="en-US" dirty="0">
                <a:solidFill>
                  <a:schemeClr val="bg1"/>
                </a:solidFill>
              </a:rPr>
              <a:t> </a:t>
            </a:r>
            <a:r>
              <a:rPr lang="en-US" dirty="0" err="1">
                <a:solidFill>
                  <a:schemeClr val="bg1"/>
                </a:solidFill>
              </a:rPr>
              <a:t>vkjd</a:t>
            </a:r>
            <a:r>
              <a:rPr lang="en-US" dirty="0">
                <a:solidFill>
                  <a:schemeClr val="bg1"/>
                </a:solidFill>
              </a:rPr>
              <a:t> </a:t>
            </a:r>
            <a:r>
              <a:rPr lang="en-US" dirty="0" err="1">
                <a:solidFill>
                  <a:schemeClr val="bg1"/>
                </a:solidFill>
              </a:rPr>
              <a:t>cjksb</a:t>
            </a:r>
            <a:r>
              <a:rPr lang="en-US" dirty="0">
                <a:solidFill>
                  <a:schemeClr val="bg1"/>
                </a:solidFill>
              </a:rPr>
              <a:t> </a:t>
            </a:r>
            <a:r>
              <a:rPr lang="en-US" dirty="0" err="1">
                <a:solidFill>
                  <a:schemeClr val="bg1"/>
                </a:solidFill>
              </a:rPr>
              <a:t>oswnf</a:t>
            </a:r>
            <a:r>
              <a:rPr lang="en-US" dirty="0">
                <a:solidFill>
                  <a:schemeClr val="bg1"/>
                </a:solidFill>
              </a:rPr>
              <a:t> </a:t>
            </a:r>
            <a:r>
              <a:rPr lang="en-US" dirty="0" err="1">
                <a:solidFill>
                  <a:schemeClr val="bg1"/>
                </a:solidFill>
              </a:rPr>
              <a:t>v,xmdbesv</a:t>
            </a:r>
            <a:r>
              <a:rPr lang="en-US" dirty="0">
                <a:solidFill>
                  <a:schemeClr val="bg1"/>
                </a:solidFill>
              </a:rPr>
              <a:t> </a:t>
            </a:r>
            <a:r>
              <a:rPr lang="en-US" dirty="0" err="1">
                <a:solidFill>
                  <a:schemeClr val="bg1"/>
                </a:solidFill>
              </a:rPr>
              <a:t>sdbjec</a:t>
            </a:r>
            <a:r>
              <a:rPr lang="en-US" dirty="0">
                <a:solidFill>
                  <a:schemeClr val="bg1"/>
                </a:solidFill>
              </a:rPr>
              <a:t> </a:t>
            </a:r>
            <a:r>
              <a:rPr lang="en-US" dirty="0" err="1">
                <a:solidFill>
                  <a:schemeClr val="bg1"/>
                </a:solidFill>
              </a:rPr>
              <a:t>dnsb</a:t>
            </a:r>
            <a:r>
              <a:rPr lang="en-US" dirty="0">
                <a:solidFill>
                  <a:schemeClr val="bg1"/>
                </a:solidFill>
              </a:rPr>
              <a:t> </a:t>
            </a:r>
            <a:r>
              <a:rPr lang="en-US" dirty="0" err="1">
                <a:solidFill>
                  <a:schemeClr val="bg1"/>
                </a:solidFill>
              </a:rPr>
              <a:t>sn</a:t>
            </a:r>
            <a:r>
              <a:rPr lang="en-US" dirty="0">
                <a:solidFill>
                  <a:schemeClr val="bg1"/>
                </a:solidFill>
              </a:rPr>
              <a:t> </a:t>
            </a:r>
            <a:r>
              <a:rPr lang="en-US" dirty="0" err="1">
                <a:solidFill>
                  <a:schemeClr val="bg1"/>
                </a:solidFill>
              </a:rPr>
              <a:t>sn</a:t>
            </a:r>
            <a:r>
              <a:rPr lang="en-US" dirty="0">
                <a:solidFill>
                  <a:schemeClr val="bg1"/>
                </a:solidFill>
              </a:rPr>
              <a:t> </a:t>
            </a:r>
            <a:r>
              <a:rPr lang="en-US" dirty="0" err="1">
                <a:solidFill>
                  <a:schemeClr val="bg1"/>
                </a:solidFill>
              </a:rPr>
              <a:t>jds</a:t>
            </a:r>
            <a:r>
              <a:rPr lang="en-US" dirty="0">
                <a:solidFill>
                  <a:schemeClr val="bg1"/>
                </a:solidFill>
              </a:rPr>
              <a:t> </a:t>
            </a:r>
            <a:r>
              <a:rPr lang="en-US" dirty="0" err="1">
                <a:solidFill>
                  <a:schemeClr val="bg1"/>
                </a:solidFill>
              </a:rPr>
              <a:t>ejws</a:t>
            </a:r>
            <a:r>
              <a:rPr lang="en-US" dirty="0">
                <a:solidFill>
                  <a:schemeClr val="bg1"/>
                </a:solidFill>
              </a:rPr>
              <a:t> </a:t>
            </a:r>
            <a:r>
              <a:rPr lang="en-US" dirty="0" err="1">
                <a:solidFill>
                  <a:schemeClr val="bg1"/>
                </a:solidFill>
              </a:rPr>
              <a:t>esu</a:t>
            </a:r>
            <a:r>
              <a:rPr lang="en-US" dirty="0">
                <a:solidFill>
                  <a:schemeClr val="bg1"/>
                </a:solidFill>
              </a:rPr>
              <a:t> </a:t>
            </a:r>
            <a:r>
              <a:rPr lang="en-US" dirty="0" err="1">
                <a:solidFill>
                  <a:schemeClr val="bg1"/>
                </a:solidFill>
              </a:rPr>
              <a:t>bjhd</a:t>
            </a:r>
            <a:r>
              <a:rPr lang="en-US" dirty="0">
                <a:solidFill>
                  <a:schemeClr val="bg1"/>
                </a:solidFill>
              </a:rPr>
              <a:t> f ds </a:t>
            </a:r>
            <a:r>
              <a:rPr lang="en-US" dirty="0" err="1">
                <a:solidFill>
                  <a:schemeClr val="bg1"/>
                </a:solidFill>
              </a:rPr>
              <a:t>dsbhc</a:t>
            </a:r>
            <a:r>
              <a:rPr lang="en-US" dirty="0">
                <a:solidFill>
                  <a:schemeClr val="bg1"/>
                </a:solidFill>
              </a:rPr>
              <a:t> ds </a:t>
            </a:r>
            <a:r>
              <a:rPr lang="en-US" dirty="0" err="1">
                <a:solidFill>
                  <a:schemeClr val="bg1"/>
                </a:solidFill>
              </a:rPr>
              <a:t>sdcdj</a:t>
            </a:r>
            <a:r>
              <a:rPr lang="en-US" dirty="0">
                <a:solidFill>
                  <a:schemeClr val="bg1"/>
                </a:solidFill>
              </a:rPr>
              <a:t> </a:t>
            </a:r>
            <a:r>
              <a:rPr lang="en-US" dirty="0" err="1">
                <a:solidFill>
                  <a:schemeClr val="bg1"/>
                </a:solidFill>
              </a:rPr>
              <a:t>sd</a:t>
            </a:r>
            <a:r>
              <a:rPr lang="en-US" dirty="0">
                <a:solidFill>
                  <a:schemeClr val="bg1"/>
                </a:solidFill>
              </a:rPr>
              <a:t> </a:t>
            </a:r>
            <a:r>
              <a:rPr lang="en-US" dirty="0" err="1">
                <a:solidFill>
                  <a:schemeClr val="bg1"/>
                </a:solidFill>
              </a:rPr>
              <a:t>Hcjdsbc</a:t>
            </a:r>
            <a:r>
              <a:rPr lang="en-US" dirty="0">
                <a:solidFill>
                  <a:schemeClr val="bg1"/>
                </a:solidFill>
              </a:rPr>
              <a:t> </a:t>
            </a:r>
            <a:r>
              <a:rPr lang="en-US" dirty="0" err="1">
                <a:solidFill>
                  <a:schemeClr val="bg1"/>
                </a:solidFill>
              </a:rPr>
              <a:t>cdnc</a:t>
            </a:r>
            <a:r>
              <a:rPr lang="en-US" dirty="0">
                <a:solidFill>
                  <a:schemeClr val="bg1"/>
                </a:solidFill>
              </a:rPr>
              <a:t> </a:t>
            </a:r>
            <a:r>
              <a:rPr lang="en-US" dirty="0" err="1">
                <a:solidFill>
                  <a:schemeClr val="bg1"/>
                </a:solidFill>
              </a:rPr>
              <a:t>bjxc</a:t>
            </a:r>
            <a:r>
              <a:rPr lang="en-US" dirty="0">
                <a:solidFill>
                  <a:schemeClr val="bg1"/>
                </a:solidFill>
              </a:rPr>
              <a:t> </a:t>
            </a:r>
            <a:r>
              <a:rPr lang="en-US" dirty="0" err="1">
                <a:solidFill>
                  <a:schemeClr val="bg1"/>
                </a:solidFill>
              </a:rPr>
              <a:t>nmxcbjx</a:t>
            </a:r>
            <a:r>
              <a:rPr lang="en-US" dirty="0">
                <a:solidFill>
                  <a:schemeClr val="bg1"/>
                </a:solidFill>
              </a:rPr>
              <a:t> </a:t>
            </a:r>
            <a:r>
              <a:rPr lang="en-US" dirty="0" err="1">
                <a:solidFill>
                  <a:schemeClr val="bg1"/>
                </a:solidFill>
              </a:rPr>
              <a:t>xnmcb</a:t>
            </a:r>
            <a:r>
              <a:rPr lang="en-US" dirty="0">
                <a:solidFill>
                  <a:schemeClr val="bg1"/>
                </a:solidFill>
              </a:rPr>
              <a:t> </a:t>
            </a:r>
            <a:r>
              <a:rPr lang="en-US" dirty="0" err="1">
                <a:solidFill>
                  <a:schemeClr val="bg1"/>
                </a:solidFill>
              </a:rPr>
              <a:t>jkxcnkxc</a:t>
            </a:r>
            <a:r>
              <a:rPr lang="en-US" dirty="0">
                <a:solidFill>
                  <a:schemeClr val="bg1"/>
                </a:solidFill>
              </a:rPr>
              <a:t> </a:t>
            </a:r>
            <a:r>
              <a:rPr lang="en-US" dirty="0" err="1">
                <a:solidFill>
                  <a:schemeClr val="bg1"/>
                </a:solidFill>
              </a:rPr>
              <a:t>xmncb</a:t>
            </a:r>
            <a:r>
              <a:rPr lang="en-US" dirty="0">
                <a:solidFill>
                  <a:schemeClr val="bg1"/>
                </a:solidFill>
              </a:rPr>
              <a:t> </a:t>
            </a:r>
            <a:r>
              <a:rPr lang="en-US" dirty="0" err="1">
                <a:solidFill>
                  <a:schemeClr val="bg1"/>
                </a:solidFill>
              </a:rPr>
              <a:t>kjdc</a:t>
            </a:r>
            <a:r>
              <a:rPr lang="en-US" dirty="0">
                <a:solidFill>
                  <a:schemeClr val="bg1"/>
                </a:solidFill>
              </a:rPr>
              <a:t> </a:t>
            </a:r>
            <a:r>
              <a:rPr lang="en-US" dirty="0" err="1">
                <a:solidFill>
                  <a:schemeClr val="bg1"/>
                </a:solidFill>
              </a:rPr>
              <a:t>ndb</a:t>
            </a:r>
            <a:r>
              <a:rPr lang="en-US" dirty="0">
                <a:solidFill>
                  <a:schemeClr val="bg1"/>
                </a:solidFill>
              </a:rPr>
              <a:t> </a:t>
            </a:r>
            <a:r>
              <a:rPr lang="en-US" dirty="0" err="1">
                <a:solidFill>
                  <a:schemeClr val="bg1"/>
                </a:solidFill>
              </a:rPr>
              <a:t>jcbsalx</a:t>
            </a:r>
            <a:r>
              <a:rPr lang="en-US" dirty="0">
                <a:solidFill>
                  <a:schemeClr val="bg1"/>
                </a:solidFill>
              </a:rPr>
              <a:t> </a:t>
            </a:r>
            <a:r>
              <a:rPr lang="en-US" dirty="0" err="1">
                <a:solidFill>
                  <a:schemeClr val="bg1"/>
                </a:solidFill>
              </a:rPr>
              <a:t>zxnc</a:t>
            </a:r>
            <a:r>
              <a:rPr lang="en-US" dirty="0">
                <a:solidFill>
                  <a:schemeClr val="bg1"/>
                </a:solidFill>
              </a:rPr>
              <a:t> </a:t>
            </a:r>
            <a:r>
              <a:rPr lang="en-US" dirty="0" err="1">
                <a:solidFill>
                  <a:schemeClr val="bg1"/>
                </a:solidFill>
              </a:rPr>
              <a:t>bvak</a:t>
            </a:r>
            <a:r>
              <a:rPr lang="en-US" dirty="0">
                <a:solidFill>
                  <a:schemeClr val="bg1"/>
                </a:solidFill>
              </a:rPr>
              <a:t> </a:t>
            </a:r>
            <a:r>
              <a:rPr lang="en-US" dirty="0" err="1">
                <a:solidFill>
                  <a:schemeClr val="bg1"/>
                </a:solidFill>
              </a:rPr>
              <a:t>xjbc</a:t>
            </a:r>
            <a:r>
              <a:rPr lang="en-US" dirty="0">
                <a:solidFill>
                  <a:schemeClr val="bg1"/>
                </a:solidFill>
              </a:rPr>
              <a:t> </a:t>
            </a:r>
            <a:r>
              <a:rPr lang="en-US" dirty="0" err="1">
                <a:solidFill>
                  <a:schemeClr val="bg1"/>
                </a:solidFill>
              </a:rPr>
              <a:t>kjdsc</a:t>
            </a:r>
            <a:r>
              <a:rPr lang="en-US" dirty="0">
                <a:solidFill>
                  <a:schemeClr val="bg1"/>
                </a:solidFill>
              </a:rPr>
              <a:t> </a:t>
            </a:r>
            <a:r>
              <a:rPr lang="en-US" dirty="0" err="1">
                <a:solidFill>
                  <a:schemeClr val="bg1"/>
                </a:solidFill>
              </a:rPr>
              <a:t>djncbk</a:t>
            </a:r>
            <a:r>
              <a:rPr lang="en-US" dirty="0">
                <a:solidFill>
                  <a:schemeClr val="bg1"/>
                </a:solidFill>
              </a:rPr>
              <a:t> </a:t>
            </a:r>
            <a:r>
              <a:rPr lang="en-US" dirty="0" err="1">
                <a:solidFill>
                  <a:schemeClr val="bg1"/>
                </a:solidFill>
              </a:rPr>
              <a:t>jkxzcb</a:t>
            </a:r>
            <a:r>
              <a:rPr lang="en-US" dirty="0">
                <a:solidFill>
                  <a:schemeClr val="bg1"/>
                </a:solidFill>
              </a:rPr>
              <a:t> </a:t>
            </a:r>
            <a:r>
              <a:rPr lang="en-US" dirty="0" err="1">
                <a:solidFill>
                  <a:schemeClr val="bg1"/>
                </a:solidFill>
              </a:rPr>
              <a:t>sdcjds</a:t>
            </a:r>
            <a:r>
              <a:rPr lang="en-US" dirty="0">
                <a:solidFill>
                  <a:schemeClr val="bg1"/>
                </a:solidFill>
              </a:rPr>
              <a:t> </a:t>
            </a:r>
            <a:r>
              <a:rPr lang="en-US" dirty="0" err="1">
                <a:solidFill>
                  <a:schemeClr val="bg1"/>
                </a:solidFill>
              </a:rPr>
              <a:t>cdkjs</a:t>
            </a:r>
            <a:r>
              <a:rPr lang="en-US" dirty="0">
                <a:solidFill>
                  <a:schemeClr val="bg1"/>
                </a:solidFill>
              </a:rPr>
              <a:t> </a:t>
            </a:r>
            <a:r>
              <a:rPr lang="en-US" dirty="0" err="1">
                <a:solidFill>
                  <a:schemeClr val="bg1"/>
                </a:solidFill>
              </a:rPr>
              <a:t>vdvndf</a:t>
            </a:r>
            <a:r>
              <a:rPr lang="en-US" dirty="0">
                <a:solidFill>
                  <a:schemeClr val="bg1"/>
                </a:solidFill>
              </a:rPr>
              <a:t> </a:t>
            </a:r>
            <a:r>
              <a:rPr lang="en-US" dirty="0" err="1">
                <a:solidFill>
                  <a:schemeClr val="bg1"/>
                </a:solidFill>
              </a:rPr>
              <a:t>vbfndmb</a:t>
            </a:r>
            <a:r>
              <a:rPr lang="en-US" dirty="0">
                <a:solidFill>
                  <a:schemeClr val="bg1"/>
                </a:solidFill>
              </a:rPr>
              <a:t> </a:t>
            </a:r>
            <a:r>
              <a:rPr lang="en-US" dirty="0" err="1">
                <a:solidFill>
                  <a:schemeClr val="bg1"/>
                </a:solidFill>
              </a:rPr>
              <a:t>vkf</a:t>
            </a:r>
            <a:r>
              <a:rPr lang="en-US" dirty="0">
                <a:solidFill>
                  <a:schemeClr val="bg1"/>
                </a:solidFill>
              </a:rPr>
              <a:t> </a:t>
            </a:r>
            <a:r>
              <a:rPr lang="en-US" dirty="0" err="1">
                <a:solidFill>
                  <a:schemeClr val="bg1"/>
                </a:solidFill>
              </a:rPr>
              <a:t>nd</a:t>
            </a:r>
            <a:r>
              <a:rPr lang="en-US" dirty="0">
                <a:solidFill>
                  <a:schemeClr val="bg1"/>
                </a:solidFill>
              </a:rPr>
              <a:t> </a:t>
            </a:r>
            <a:r>
              <a:rPr lang="en-US" dirty="0" err="1">
                <a:solidFill>
                  <a:schemeClr val="bg1"/>
                </a:solidFill>
              </a:rPr>
              <a:t>vkjd</a:t>
            </a:r>
            <a:r>
              <a:rPr lang="en-US" dirty="0">
                <a:solidFill>
                  <a:schemeClr val="bg1"/>
                </a:solidFill>
              </a:rPr>
              <a:t> </a:t>
            </a:r>
            <a:r>
              <a:rPr lang="en-US" dirty="0" err="1">
                <a:solidFill>
                  <a:schemeClr val="bg1"/>
                </a:solidFill>
              </a:rPr>
              <a:t>cjksb</a:t>
            </a:r>
            <a:r>
              <a:rPr lang="en-US" dirty="0">
                <a:solidFill>
                  <a:schemeClr val="bg1"/>
                </a:solidFill>
              </a:rPr>
              <a:t> </a:t>
            </a:r>
            <a:r>
              <a:rPr lang="en-US" dirty="0" err="1">
                <a:solidFill>
                  <a:schemeClr val="bg1"/>
                </a:solidFill>
              </a:rPr>
              <a:t>oswnf</a:t>
            </a:r>
            <a:r>
              <a:rPr lang="en-US" dirty="0">
                <a:solidFill>
                  <a:schemeClr val="bg1"/>
                </a:solidFill>
              </a:rPr>
              <a:t> </a:t>
            </a:r>
            <a:r>
              <a:rPr lang="en-US" dirty="0" err="1">
                <a:solidFill>
                  <a:schemeClr val="bg1"/>
                </a:solidFill>
              </a:rPr>
              <a:t>v,xmdbesv</a:t>
            </a:r>
            <a:r>
              <a:rPr lang="en-US" dirty="0">
                <a:solidFill>
                  <a:schemeClr val="bg1"/>
                </a:solidFill>
              </a:rPr>
              <a:t> </a:t>
            </a:r>
            <a:r>
              <a:rPr lang="en-US" dirty="0" err="1">
                <a:solidFill>
                  <a:schemeClr val="bg1"/>
                </a:solidFill>
              </a:rPr>
              <a:t>sdbjec</a:t>
            </a:r>
            <a:r>
              <a:rPr lang="en-US" dirty="0">
                <a:solidFill>
                  <a:schemeClr val="bg1"/>
                </a:solidFill>
              </a:rPr>
              <a:t> </a:t>
            </a:r>
            <a:r>
              <a:rPr lang="en-US" dirty="0" err="1">
                <a:solidFill>
                  <a:schemeClr val="bg1"/>
                </a:solidFill>
              </a:rPr>
              <a:t>dnsb</a:t>
            </a:r>
            <a:r>
              <a:rPr lang="en-US" dirty="0">
                <a:solidFill>
                  <a:schemeClr val="bg1"/>
                </a:solidFill>
              </a:rPr>
              <a:t> </a:t>
            </a:r>
            <a:r>
              <a:rPr lang="en-US" dirty="0" err="1">
                <a:solidFill>
                  <a:schemeClr val="bg1"/>
                </a:solidFill>
              </a:rPr>
              <a:t>sn</a:t>
            </a:r>
            <a:r>
              <a:rPr lang="en-US" dirty="0">
                <a:solidFill>
                  <a:schemeClr val="bg1"/>
                </a:solidFill>
              </a:rPr>
              <a:t> </a:t>
            </a:r>
            <a:r>
              <a:rPr lang="en-US" dirty="0" err="1">
                <a:solidFill>
                  <a:schemeClr val="bg1"/>
                </a:solidFill>
              </a:rPr>
              <a:t>sn</a:t>
            </a:r>
            <a:r>
              <a:rPr lang="en-US" dirty="0">
                <a:solidFill>
                  <a:schemeClr val="bg1"/>
                </a:solidFill>
              </a:rPr>
              <a:t> </a:t>
            </a:r>
            <a:r>
              <a:rPr lang="en-US" dirty="0" err="1">
                <a:solidFill>
                  <a:schemeClr val="bg1"/>
                </a:solidFill>
              </a:rPr>
              <a:t>jds</a:t>
            </a:r>
            <a:r>
              <a:rPr lang="en-US" dirty="0">
                <a:solidFill>
                  <a:schemeClr val="bg1"/>
                </a:solidFill>
              </a:rPr>
              <a:t> </a:t>
            </a:r>
            <a:r>
              <a:rPr lang="en-US" dirty="0" err="1">
                <a:solidFill>
                  <a:schemeClr val="bg1"/>
                </a:solidFill>
              </a:rPr>
              <a:t>ejws</a:t>
            </a:r>
            <a:r>
              <a:rPr lang="en-US" dirty="0">
                <a:solidFill>
                  <a:schemeClr val="bg1"/>
                </a:solidFill>
              </a:rPr>
              <a:t> </a:t>
            </a:r>
            <a:r>
              <a:rPr lang="en-US" dirty="0" err="1">
                <a:solidFill>
                  <a:schemeClr val="bg1"/>
                </a:solidFill>
              </a:rPr>
              <a:t>esu</a:t>
            </a:r>
            <a:r>
              <a:rPr lang="en-US" dirty="0">
                <a:solidFill>
                  <a:schemeClr val="bg1"/>
                </a:solidFill>
              </a:rPr>
              <a:t> </a:t>
            </a:r>
            <a:r>
              <a:rPr lang="en-US" dirty="0" err="1">
                <a:solidFill>
                  <a:schemeClr val="bg1"/>
                </a:solidFill>
              </a:rPr>
              <a:t>bjhd</a:t>
            </a:r>
            <a:r>
              <a:rPr lang="en-US" dirty="0">
                <a:solidFill>
                  <a:schemeClr val="bg1"/>
                </a:solidFill>
              </a:rPr>
              <a:t> f ds </a:t>
            </a:r>
            <a:r>
              <a:rPr lang="en-US" dirty="0" err="1">
                <a:solidFill>
                  <a:schemeClr val="bg1"/>
                </a:solidFill>
              </a:rPr>
              <a:t>dsbhc</a:t>
            </a:r>
            <a:r>
              <a:rPr lang="en-US" dirty="0">
                <a:solidFill>
                  <a:schemeClr val="bg1"/>
                </a:solidFill>
              </a:rPr>
              <a:t> ds </a:t>
            </a:r>
            <a:r>
              <a:rPr lang="en-US" dirty="0" err="1">
                <a:solidFill>
                  <a:schemeClr val="bg1"/>
                </a:solidFill>
              </a:rPr>
              <a:t>sdcdj</a:t>
            </a:r>
            <a:r>
              <a:rPr lang="en-US" dirty="0">
                <a:solidFill>
                  <a:schemeClr val="bg1"/>
                </a:solidFill>
              </a:rPr>
              <a:t> </a:t>
            </a:r>
            <a:r>
              <a:rPr lang="en-US" dirty="0" err="1">
                <a:solidFill>
                  <a:schemeClr val="bg1"/>
                </a:solidFill>
              </a:rPr>
              <a:t>sd</a:t>
            </a:r>
            <a:endParaRPr lang="en-US" dirty="0">
              <a:solidFill>
                <a:schemeClr val="bg1"/>
              </a:solidFill>
            </a:endParaRPr>
          </a:p>
          <a:p>
            <a:r>
              <a:rPr lang="en-US" dirty="0" err="1">
                <a:solidFill>
                  <a:schemeClr val="bg1"/>
                </a:solidFill>
              </a:rPr>
              <a:t>Hcjdsbc</a:t>
            </a:r>
            <a:r>
              <a:rPr lang="en-US" dirty="0">
                <a:solidFill>
                  <a:schemeClr val="bg1"/>
                </a:solidFill>
              </a:rPr>
              <a:t> </a:t>
            </a:r>
            <a:r>
              <a:rPr lang="en-US" dirty="0" err="1">
                <a:solidFill>
                  <a:schemeClr val="bg1"/>
                </a:solidFill>
              </a:rPr>
              <a:t>cdnc</a:t>
            </a:r>
            <a:r>
              <a:rPr lang="en-US" dirty="0">
                <a:solidFill>
                  <a:schemeClr val="bg1"/>
                </a:solidFill>
              </a:rPr>
              <a:t> </a:t>
            </a:r>
            <a:r>
              <a:rPr lang="en-US" dirty="0" err="1">
                <a:solidFill>
                  <a:schemeClr val="bg1"/>
                </a:solidFill>
              </a:rPr>
              <a:t>bjxc</a:t>
            </a:r>
            <a:r>
              <a:rPr lang="en-US" dirty="0">
                <a:solidFill>
                  <a:schemeClr val="bg1"/>
                </a:solidFill>
              </a:rPr>
              <a:t> </a:t>
            </a:r>
            <a:r>
              <a:rPr lang="en-US" dirty="0" err="1">
                <a:solidFill>
                  <a:schemeClr val="bg1"/>
                </a:solidFill>
              </a:rPr>
              <a:t>nmxcbjx</a:t>
            </a:r>
            <a:r>
              <a:rPr lang="en-US" dirty="0">
                <a:solidFill>
                  <a:schemeClr val="bg1"/>
                </a:solidFill>
              </a:rPr>
              <a:t> </a:t>
            </a:r>
            <a:r>
              <a:rPr lang="en-US" dirty="0" err="1">
                <a:solidFill>
                  <a:schemeClr val="bg1"/>
                </a:solidFill>
              </a:rPr>
              <a:t>xnmcb</a:t>
            </a:r>
            <a:r>
              <a:rPr lang="en-US" dirty="0">
                <a:solidFill>
                  <a:schemeClr val="bg1"/>
                </a:solidFill>
              </a:rPr>
              <a:t> </a:t>
            </a:r>
            <a:r>
              <a:rPr lang="en-US" dirty="0" err="1">
                <a:solidFill>
                  <a:schemeClr val="bg1"/>
                </a:solidFill>
              </a:rPr>
              <a:t>jkxcnkxc</a:t>
            </a:r>
            <a:r>
              <a:rPr lang="en-US" dirty="0">
                <a:solidFill>
                  <a:schemeClr val="bg1"/>
                </a:solidFill>
              </a:rPr>
              <a:t> </a:t>
            </a:r>
            <a:r>
              <a:rPr lang="en-US" dirty="0" err="1">
                <a:solidFill>
                  <a:schemeClr val="bg1"/>
                </a:solidFill>
              </a:rPr>
              <a:t>xmncb</a:t>
            </a:r>
            <a:r>
              <a:rPr lang="en-US" dirty="0">
                <a:solidFill>
                  <a:schemeClr val="bg1"/>
                </a:solidFill>
              </a:rPr>
              <a:t> </a:t>
            </a:r>
            <a:r>
              <a:rPr lang="en-US" dirty="0" err="1">
                <a:solidFill>
                  <a:schemeClr val="bg1"/>
                </a:solidFill>
              </a:rPr>
              <a:t>kjdc</a:t>
            </a:r>
            <a:r>
              <a:rPr lang="en-US" dirty="0">
                <a:solidFill>
                  <a:schemeClr val="bg1"/>
                </a:solidFill>
              </a:rPr>
              <a:t> </a:t>
            </a:r>
            <a:r>
              <a:rPr lang="en-US" dirty="0" err="1">
                <a:solidFill>
                  <a:schemeClr val="bg1"/>
                </a:solidFill>
              </a:rPr>
              <a:t>ndb</a:t>
            </a:r>
            <a:r>
              <a:rPr lang="en-US" dirty="0">
                <a:solidFill>
                  <a:schemeClr val="bg1"/>
                </a:solidFill>
              </a:rPr>
              <a:t> </a:t>
            </a:r>
            <a:r>
              <a:rPr lang="en-US" dirty="0" err="1">
                <a:solidFill>
                  <a:schemeClr val="bg1"/>
                </a:solidFill>
              </a:rPr>
              <a:t>jcbsalx</a:t>
            </a:r>
            <a:r>
              <a:rPr lang="en-US" dirty="0">
                <a:solidFill>
                  <a:schemeClr val="bg1"/>
                </a:solidFill>
              </a:rPr>
              <a:t> </a:t>
            </a:r>
            <a:r>
              <a:rPr lang="en-US" dirty="0" err="1">
                <a:solidFill>
                  <a:schemeClr val="bg1"/>
                </a:solidFill>
              </a:rPr>
              <a:t>zxnc</a:t>
            </a:r>
            <a:r>
              <a:rPr lang="en-US" dirty="0">
                <a:solidFill>
                  <a:schemeClr val="bg1"/>
                </a:solidFill>
              </a:rPr>
              <a:t> </a:t>
            </a:r>
            <a:r>
              <a:rPr lang="en-US" dirty="0" err="1">
                <a:solidFill>
                  <a:schemeClr val="bg1"/>
                </a:solidFill>
              </a:rPr>
              <a:t>bvak</a:t>
            </a:r>
            <a:r>
              <a:rPr lang="en-US" dirty="0">
                <a:solidFill>
                  <a:schemeClr val="bg1"/>
                </a:solidFill>
              </a:rPr>
              <a:t> </a:t>
            </a:r>
            <a:r>
              <a:rPr lang="en-US" dirty="0" err="1">
                <a:solidFill>
                  <a:schemeClr val="bg1"/>
                </a:solidFill>
              </a:rPr>
              <a:t>xjbc</a:t>
            </a:r>
            <a:r>
              <a:rPr lang="en-US" dirty="0">
                <a:solidFill>
                  <a:schemeClr val="bg1"/>
                </a:solidFill>
              </a:rPr>
              <a:t> </a:t>
            </a:r>
            <a:r>
              <a:rPr lang="en-US" dirty="0" err="1">
                <a:solidFill>
                  <a:schemeClr val="bg1"/>
                </a:solidFill>
              </a:rPr>
              <a:t>kjdsc</a:t>
            </a:r>
            <a:r>
              <a:rPr lang="en-US" dirty="0">
                <a:solidFill>
                  <a:schemeClr val="bg1"/>
                </a:solidFill>
              </a:rPr>
              <a:t> </a:t>
            </a:r>
            <a:r>
              <a:rPr lang="en-US" dirty="0" err="1">
                <a:solidFill>
                  <a:schemeClr val="bg1"/>
                </a:solidFill>
              </a:rPr>
              <a:t>djncbk</a:t>
            </a:r>
            <a:r>
              <a:rPr lang="en-US" dirty="0">
                <a:solidFill>
                  <a:schemeClr val="bg1"/>
                </a:solidFill>
              </a:rPr>
              <a:t> </a:t>
            </a:r>
            <a:r>
              <a:rPr lang="en-US" dirty="0" err="1">
                <a:solidFill>
                  <a:schemeClr val="bg1"/>
                </a:solidFill>
              </a:rPr>
              <a:t>jkxzcb</a:t>
            </a:r>
            <a:r>
              <a:rPr lang="en-US" dirty="0">
                <a:solidFill>
                  <a:schemeClr val="bg1"/>
                </a:solidFill>
              </a:rPr>
              <a:t> </a:t>
            </a:r>
            <a:r>
              <a:rPr lang="en-US" dirty="0" err="1">
                <a:solidFill>
                  <a:schemeClr val="bg1"/>
                </a:solidFill>
              </a:rPr>
              <a:t>sdcjds</a:t>
            </a:r>
            <a:r>
              <a:rPr lang="en-US" dirty="0">
                <a:solidFill>
                  <a:schemeClr val="bg1"/>
                </a:solidFill>
              </a:rPr>
              <a:t> </a:t>
            </a:r>
            <a:r>
              <a:rPr lang="en-US" dirty="0" err="1">
                <a:solidFill>
                  <a:schemeClr val="bg1"/>
                </a:solidFill>
              </a:rPr>
              <a:t>cdkjs</a:t>
            </a:r>
            <a:r>
              <a:rPr lang="en-US" dirty="0">
                <a:solidFill>
                  <a:schemeClr val="bg1"/>
                </a:solidFill>
              </a:rPr>
              <a:t> </a:t>
            </a:r>
            <a:r>
              <a:rPr lang="en-US" dirty="0" err="1">
                <a:solidFill>
                  <a:schemeClr val="bg1"/>
                </a:solidFill>
              </a:rPr>
              <a:t>vdvndf</a:t>
            </a:r>
            <a:r>
              <a:rPr lang="en-US" dirty="0">
                <a:solidFill>
                  <a:schemeClr val="bg1"/>
                </a:solidFill>
              </a:rPr>
              <a:t> </a:t>
            </a:r>
            <a:r>
              <a:rPr lang="en-US" dirty="0" err="1">
                <a:solidFill>
                  <a:schemeClr val="bg1"/>
                </a:solidFill>
              </a:rPr>
              <a:t>vbfndmb</a:t>
            </a:r>
            <a:r>
              <a:rPr lang="en-US" dirty="0">
                <a:solidFill>
                  <a:schemeClr val="bg1"/>
                </a:solidFill>
              </a:rPr>
              <a:t> </a:t>
            </a:r>
            <a:r>
              <a:rPr lang="en-US" dirty="0" err="1">
                <a:solidFill>
                  <a:schemeClr val="bg1"/>
                </a:solidFill>
              </a:rPr>
              <a:t>vkf</a:t>
            </a:r>
            <a:r>
              <a:rPr lang="en-US" dirty="0">
                <a:solidFill>
                  <a:schemeClr val="bg1"/>
                </a:solidFill>
              </a:rPr>
              <a:t> </a:t>
            </a:r>
            <a:r>
              <a:rPr lang="en-US" dirty="0" err="1">
                <a:solidFill>
                  <a:schemeClr val="bg1"/>
                </a:solidFill>
              </a:rPr>
              <a:t>nd</a:t>
            </a:r>
            <a:r>
              <a:rPr lang="en-US" dirty="0">
                <a:solidFill>
                  <a:schemeClr val="bg1"/>
                </a:solidFill>
              </a:rPr>
              <a:t> </a:t>
            </a:r>
            <a:r>
              <a:rPr lang="en-US" dirty="0" err="1">
                <a:solidFill>
                  <a:schemeClr val="bg1"/>
                </a:solidFill>
              </a:rPr>
              <a:t>vkjd</a:t>
            </a:r>
            <a:r>
              <a:rPr lang="en-US" dirty="0">
                <a:solidFill>
                  <a:schemeClr val="bg1"/>
                </a:solidFill>
              </a:rPr>
              <a:t> </a:t>
            </a:r>
            <a:r>
              <a:rPr lang="en-US" dirty="0" err="1">
                <a:solidFill>
                  <a:schemeClr val="bg1"/>
                </a:solidFill>
              </a:rPr>
              <a:t>cjksb</a:t>
            </a:r>
            <a:r>
              <a:rPr lang="en-US" dirty="0">
                <a:solidFill>
                  <a:schemeClr val="bg1"/>
                </a:solidFill>
              </a:rPr>
              <a:t> </a:t>
            </a:r>
            <a:r>
              <a:rPr lang="en-US" dirty="0" err="1">
                <a:solidFill>
                  <a:schemeClr val="bg1"/>
                </a:solidFill>
              </a:rPr>
              <a:t>oswnf</a:t>
            </a:r>
            <a:r>
              <a:rPr lang="en-US" dirty="0">
                <a:solidFill>
                  <a:schemeClr val="bg1"/>
                </a:solidFill>
              </a:rPr>
              <a:t> </a:t>
            </a:r>
            <a:r>
              <a:rPr lang="en-US" dirty="0" err="1">
                <a:solidFill>
                  <a:schemeClr val="bg1"/>
                </a:solidFill>
              </a:rPr>
              <a:t>v,xmdbesv</a:t>
            </a:r>
            <a:r>
              <a:rPr lang="en-US" dirty="0">
                <a:solidFill>
                  <a:schemeClr val="bg1"/>
                </a:solidFill>
              </a:rPr>
              <a:t> </a:t>
            </a:r>
            <a:r>
              <a:rPr lang="en-US" dirty="0" err="1">
                <a:solidFill>
                  <a:schemeClr val="bg1"/>
                </a:solidFill>
              </a:rPr>
              <a:t>sdbjec</a:t>
            </a:r>
            <a:r>
              <a:rPr lang="en-US" dirty="0">
                <a:solidFill>
                  <a:schemeClr val="bg1"/>
                </a:solidFill>
              </a:rPr>
              <a:t> </a:t>
            </a:r>
            <a:r>
              <a:rPr lang="en-US" dirty="0" err="1">
                <a:solidFill>
                  <a:schemeClr val="bg1"/>
                </a:solidFill>
              </a:rPr>
              <a:t>dnsb</a:t>
            </a:r>
            <a:r>
              <a:rPr lang="en-US" dirty="0">
                <a:solidFill>
                  <a:schemeClr val="bg1"/>
                </a:solidFill>
              </a:rPr>
              <a:t> </a:t>
            </a:r>
            <a:r>
              <a:rPr lang="en-US" dirty="0" err="1">
                <a:solidFill>
                  <a:schemeClr val="bg1"/>
                </a:solidFill>
              </a:rPr>
              <a:t>sn</a:t>
            </a:r>
            <a:r>
              <a:rPr lang="en-US" dirty="0">
                <a:solidFill>
                  <a:schemeClr val="bg1"/>
                </a:solidFill>
              </a:rPr>
              <a:t> </a:t>
            </a:r>
            <a:r>
              <a:rPr lang="en-US" dirty="0" err="1">
                <a:solidFill>
                  <a:schemeClr val="bg1"/>
                </a:solidFill>
              </a:rPr>
              <a:t>sn</a:t>
            </a:r>
            <a:r>
              <a:rPr lang="en-US" dirty="0">
                <a:solidFill>
                  <a:schemeClr val="bg1"/>
                </a:solidFill>
              </a:rPr>
              <a:t> </a:t>
            </a:r>
            <a:r>
              <a:rPr lang="en-US" dirty="0" err="1">
                <a:solidFill>
                  <a:schemeClr val="bg1"/>
                </a:solidFill>
              </a:rPr>
              <a:t>jds</a:t>
            </a:r>
            <a:r>
              <a:rPr lang="en-US" dirty="0">
                <a:solidFill>
                  <a:schemeClr val="bg1"/>
                </a:solidFill>
              </a:rPr>
              <a:t> </a:t>
            </a:r>
            <a:r>
              <a:rPr lang="en-US" dirty="0" err="1">
                <a:solidFill>
                  <a:schemeClr val="bg1"/>
                </a:solidFill>
              </a:rPr>
              <a:t>ejws</a:t>
            </a:r>
            <a:r>
              <a:rPr lang="en-US" dirty="0">
                <a:solidFill>
                  <a:schemeClr val="bg1"/>
                </a:solidFill>
              </a:rPr>
              <a:t> </a:t>
            </a:r>
            <a:r>
              <a:rPr lang="en-US" dirty="0" err="1">
                <a:solidFill>
                  <a:schemeClr val="bg1"/>
                </a:solidFill>
              </a:rPr>
              <a:t>esu</a:t>
            </a:r>
            <a:r>
              <a:rPr lang="en-US" dirty="0">
                <a:solidFill>
                  <a:schemeClr val="bg1"/>
                </a:solidFill>
              </a:rPr>
              <a:t> </a:t>
            </a:r>
            <a:r>
              <a:rPr lang="en-US" dirty="0" err="1">
                <a:solidFill>
                  <a:schemeClr val="bg1"/>
                </a:solidFill>
              </a:rPr>
              <a:t>bjhd</a:t>
            </a:r>
            <a:r>
              <a:rPr lang="en-US" dirty="0">
                <a:solidFill>
                  <a:schemeClr val="bg1"/>
                </a:solidFill>
              </a:rPr>
              <a:t> f ds </a:t>
            </a:r>
            <a:r>
              <a:rPr lang="en-US" dirty="0" err="1">
                <a:solidFill>
                  <a:schemeClr val="bg1"/>
                </a:solidFill>
              </a:rPr>
              <a:t>dsbhc</a:t>
            </a:r>
            <a:r>
              <a:rPr lang="en-US" dirty="0">
                <a:solidFill>
                  <a:schemeClr val="bg1"/>
                </a:solidFill>
              </a:rPr>
              <a:t> ds </a:t>
            </a:r>
            <a:r>
              <a:rPr lang="en-US" dirty="0" err="1">
                <a:solidFill>
                  <a:schemeClr val="bg1"/>
                </a:solidFill>
              </a:rPr>
              <a:t>sdcdj</a:t>
            </a:r>
            <a:r>
              <a:rPr lang="en-US" dirty="0">
                <a:solidFill>
                  <a:schemeClr val="bg1"/>
                </a:solidFill>
              </a:rPr>
              <a:t> </a:t>
            </a:r>
            <a:r>
              <a:rPr lang="en-US" dirty="0" err="1">
                <a:solidFill>
                  <a:schemeClr val="bg1"/>
                </a:solidFill>
              </a:rPr>
              <a:t>sd</a:t>
            </a:r>
            <a:endParaRPr lang="en-US" dirty="0">
              <a:solidFill>
                <a:schemeClr val="bg1"/>
              </a:solidFill>
            </a:endParaRPr>
          </a:p>
          <a:p>
            <a:r>
              <a:rPr lang="en-US" dirty="0" err="1">
                <a:solidFill>
                  <a:schemeClr val="bg1"/>
                </a:solidFill>
              </a:rPr>
              <a:t>Hcjdsbc</a:t>
            </a:r>
            <a:r>
              <a:rPr lang="en-US" dirty="0">
                <a:solidFill>
                  <a:schemeClr val="bg1"/>
                </a:solidFill>
              </a:rPr>
              <a:t> </a:t>
            </a:r>
            <a:r>
              <a:rPr lang="en-US" dirty="0" err="1">
                <a:solidFill>
                  <a:schemeClr val="bg1"/>
                </a:solidFill>
              </a:rPr>
              <a:t>cdnc</a:t>
            </a:r>
            <a:r>
              <a:rPr lang="en-US" dirty="0">
                <a:solidFill>
                  <a:schemeClr val="bg1"/>
                </a:solidFill>
              </a:rPr>
              <a:t> </a:t>
            </a:r>
            <a:r>
              <a:rPr lang="en-US" dirty="0" err="1">
                <a:solidFill>
                  <a:schemeClr val="bg1"/>
                </a:solidFill>
              </a:rPr>
              <a:t>bjxc</a:t>
            </a:r>
            <a:r>
              <a:rPr lang="en-US" dirty="0">
                <a:solidFill>
                  <a:schemeClr val="bg1"/>
                </a:solidFill>
              </a:rPr>
              <a:t> </a:t>
            </a:r>
            <a:r>
              <a:rPr lang="en-US" dirty="0" err="1">
                <a:solidFill>
                  <a:schemeClr val="bg1"/>
                </a:solidFill>
              </a:rPr>
              <a:t>nmxcbjx</a:t>
            </a:r>
            <a:r>
              <a:rPr lang="en-US" dirty="0">
                <a:solidFill>
                  <a:schemeClr val="bg1"/>
                </a:solidFill>
              </a:rPr>
              <a:t> </a:t>
            </a:r>
            <a:r>
              <a:rPr lang="en-US" dirty="0" err="1">
                <a:solidFill>
                  <a:schemeClr val="bg1"/>
                </a:solidFill>
              </a:rPr>
              <a:t>xnmcb</a:t>
            </a:r>
            <a:r>
              <a:rPr lang="en-US" dirty="0">
                <a:solidFill>
                  <a:schemeClr val="bg1"/>
                </a:solidFill>
              </a:rPr>
              <a:t> </a:t>
            </a:r>
            <a:r>
              <a:rPr lang="en-US" dirty="0" err="1">
                <a:solidFill>
                  <a:schemeClr val="bg1"/>
                </a:solidFill>
              </a:rPr>
              <a:t>jkxcnkxc</a:t>
            </a:r>
            <a:r>
              <a:rPr lang="en-US" dirty="0">
                <a:solidFill>
                  <a:schemeClr val="bg1"/>
                </a:solidFill>
              </a:rPr>
              <a:t> </a:t>
            </a:r>
            <a:r>
              <a:rPr lang="en-US" dirty="0" err="1">
                <a:solidFill>
                  <a:schemeClr val="bg1"/>
                </a:solidFill>
              </a:rPr>
              <a:t>xmncb</a:t>
            </a:r>
            <a:r>
              <a:rPr lang="en-US" dirty="0">
                <a:solidFill>
                  <a:schemeClr val="bg1"/>
                </a:solidFill>
              </a:rPr>
              <a:t> </a:t>
            </a:r>
            <a:r>
              <a:rPr lang="en-US" dirty="0" err="1">
                <a:solidFill>
                  <a:schemeClr val="bg1"/>
                </a:solidFill>
              </a:rPr>
              <a:t>kjdc</a:t>
            </a:r>
            <a:r>
              <a:rPr lang="en-US" dirty="0">
                <a:solidFill>
                  <a:schemeClr val="bg1"/>
                </a:solidFill>
              </a:rPr>
              <a:t> </a:t>
            </a:r>
            <a:r>
              <a:rPr lang="en-US" dirty="0" err="1">
                <a:solidFill>
                  <a:schemeClr val="bg1"/>
                </a:solidFill>
              </a:rPr>
              <a:t>ndb</a:t>
            </a:r>
            <a:r>
              <a:rPr lang="en-US" dirty="0">
                <a:solidFill>
                  <a:schemeClr val="bg1"/>
                </a:solidFill>
              </a:rPr>
              <a:t> </a:t>
            </a:r>
            <a:r>
              <a:rPr lang="en-US" dirty="0" err="1">
                <a:solidFill>
                  <a:schemeClr val="bg1"/>
                </a:solidFill>
              </a:rPr>
              <a:t>jcbsalx</a:t>
            </a:r>
            <a:r>
              <a:rPr lang="en-US" dirty="0">
                <a:solidFill>
                  <a:schemeClr val="bg1"/>
                </a:solidFill>
              </a:rPr>
              <a:t> </a:t>
            </a:r>
            <a:r>
              <a:rPr lang="en-US" dirty="0" err="1">
                <a:solidFill>
                  <a:schemeClr val="bg1"/>
                </a:solidFill>
              </a:rPr>
              <a:t>zxnc</a:t>
            </a:r>
            <a:r>
              <a:rPr lang="en-US" dirty="0">
                <a:solidFill>
                  <a:schemeClr val="bg1"/>
                </a:solidFill>
              </a:rPr>
              <a:t> </a:t>
            </a:r>
            <a:r>
              <a:rPr lang="en-US" dirty="0" err="1">
                <a:solidFill>
                  <a:schemeClr val="bg1"/>
                </a:solidFill>
              </a:rPr>
              <a:t>bvak</a:t>
            </a:r>
            <a:r>
              <a:rPr lang="en-US" dirty="0">
                <a:solidFill>
                  <a:schemeClr val="bg1"/>
                </a:solidFill>
              </a:rPr>
              <a:t> </a:t>
            </a:r>
            <a:r>
              <a:rPr lang="en-US" dirty="0" err="1">
                <a:solidFill>
                  <a:schemeClr val="bg1"/>
                </a:solidFill>
              </a:rPr>
              <a:t>xjbc</a:t>
            </a:r>
            <a:r>
              <a:rPr lang="en-US" dirty="0">
                <a:solidFill>
                  <a:schemeClr val="bg1"/>
                </a:solidFill>
              </a:rPr>
              <a:t> </a:t>
            </a:r>
            <a:r>
              <a:rPr lang="en-US" dirty="0" err="1">
                <a:solidFill>
                  <a:schemeClr val="bg1"/>
                </a:solidFill>
              </a:rPr>
              <a:t>kjdsc</a:t>
            </a:r>
            <a:r>
              <a:rPr lang="en-US" dirty="0">
                <a:solidFill>
                  <a:schemeClr val="bg1"/>
                </a:solidFill>
              </a:rPr>
              <a:t> </a:t>
            </a:r>
            <a:r>
              <a:rPr lang="en-US" dirty="0" err="1">
                <a:solidFill>
                  <a:schemeClr val="bg1"/>
                </a:solidFill>
              </a:rPr>
              <a:t>djncbk</a:t>
            </a:r>
            <a:r>
              <a:rPr lang="en-US" dirty="0">
                <a:solidFill>
                  <a:schemeClr val="bg1"/>
                </a:solidFill>
              </a:rPr>
              <a:t> </a:t>
            </a:r>
            <a:r>
              <a:rPr lang="en-US" dirty="0" err="1">
                <a:solidFill>
                  <a:schemeClr val="bg1"/>
                </a:solidFill>
              </a:rPr>
              <a:t>jkxzcb</a:t>
            </a:r>
            <a:r>
              <a:rPr lang="en-US" dirty="0">
                <a:solidFill>
                  <a:schemeClr val="bg1"/>
                </a:solidFill>
              </a:rPr>
              <a:t> </a:t>
            </a:r>
            <a:r>
              <a:rPr lang="en-US" dirty="0" err="1">
                <a:solidFill>
                  <a:schemeClr val="bg1"/>
                </a:solidFill>
              </a:rPr>
              <a:t>sdcjds</a:t>
            </a:r>
            <a:r>
              <a:rPr lang="en-US" dirty="0">
                <a:solidFill>
                  <a:schemeClr val="bg1"/>
                </a:solidFill>
              </a:rPr>
              <a:t> </a:t>
            </a:r>
            <a:r>
              <a:rPr lang="en-US" dirty="0" err="1">
                <a:solidFill>
                  <a:schemeClr val="bg1"/>
                </a:solidFill>
              </a:rPr>
              <a:t>cdkjs</a:t>
            </a:r>
            <a:r>
              <a:rPr lang="en-US" dirty="0">
                <a:solidFill>
                  <a:schemeClr val="bg1"/>
                </a:solidFill>
              </a:rPr>
              <a:t> </a:t>
            </a:r>
            <a:r>
              <a:rPr lang="en-US" dirty="0" err="1">
                <a:solidFill>
                  <a:schemeClr val="bg1"/>
                </a:solidFill>
              </a:rPr>
              <a:t>vdvndf</a:t>
            </a:r>
            <a:r>
              <a:rPr lang="en-US" dirty="0">
                <a:solidFill>
                  <a:schemeClr val="bg1"/>
                </a:solidFill>
              </a:rPr>
              <a:t> </a:t>
            </a:r>
            <a:r>
              <a:rPr lang="en-US" dirty="0" err="1">
                <a:solidFill>
                  <a:schemeClr val="bg1"/>
                </a:solidFill>
              </a:rPr>
              <a:t>vbfndmb</a:t>
            </a:r>
            <a:r>
              <a:rPr lang="en-US" dirty="0">
                <a:solidFill>
                  <a:schemeClr val="bg1"/>
                </a:solidFill>
              </a:rPr>
              <a:t> </a:t>
            </a:r>
            <a:r>
              <a:rPr lang="en-US" dirty="0" err="1">
                <a:solidFill>
                  <a:schemeClr val="bg1"/>
                </a:solidFill>
              </a:rPr>
              <a:t>vkf</a:t>
            </a:r>
            <a:r>
              <a:rPr lang="en-US" dirty="0">
                <a:solidFill>
                  <a:schemeClr val="bg1"/>
                </a:solidFill>
              </a:rPr>
              <a:t> </a:t>
            </a:r>
            <a:r>
              <a:rPr lang="en-US" dirty="0" err="1">
                <a:solidFill>
                  <a:schemeClr val="bg1"/>
                </a:solidFill>
              </a:rPr>
              <a:t>nd</a:t>
            </a:r>
            <a:r>
              <a:rPr lang="en-US" dirty="0">
                <a:solidFill>
                  <a:schemeClr val="bg1"/>
                </a:solidFill>
              </a:rPr>
              <a:t> </a:t>
            </a:r>
            <a:r>
              <a:rPr lang="en-US" dirty="0" err="1">
                <a:solidFill>
                  <a:schemeClr val="bg1"/>
                </a:solidFill>
              </a:rPr>
              <a:t>vkjd</a:t>
            </a:r>
            <a:r>
              <a:rPr lang="en-US" dirty="0">
                <a:solidFill>
                  <a:schemeClr val="bg1"/>
                </a:solidFill>
              </a:rPr>
              <a:t> </a:t>
            </a:r>
            <a:r>
              <a:rPr lang="en-US" dirty="0" err="1">
                <a:solidFill>
                  <a:schemeClr val="bg1"/>
                </a:solidFill>
              </a:rPr>
              <a:t>cjksb</a:t>
            </a:r>
            <a:r>
              <a:rPr lang="en-US" dirty="0">
                <a:solidFill>
                  <a:schemeClr val="bg1"/>
                </a:solidFill>
              </a:rPr>
              <a:t> </a:t>
            </a:r>
            <a:r>
              <a:rPr lang="en-US" dirty="0" err="1">
                <a:solidFill>
                  <a:schemeClr val="bg1"/>
                </a:solidFill>
              </a:rPr>
              <a:t>oswnf</a:t>
            </a:r>
            <a:r>
              <a:rPr lang="en-US" dirty="0">
                <a:solidFill>
                  <a:schemeClr val="bg1"/>
                </a:solidFill>
              </a:rPr>
              <a:t> </a:t>
            </a:r>
            <a:r>
              <a:rPr lang="en-US" dirty="0" err="1">
                <a:solidFill>
                  <a:schemeClr val="bg1"/>
                </a:solidFill>
              </a:rPr>
              <a:t>v,xmdbesv</a:t>
            </a:r>
            <a:r>
              <a:rPr lang="en-US" dirty="0">
                <a:solidFill>
                  <a:schemeClr val="bg1"/>
                </a:solidFill>
              </a:rPr>
              <a:t> </a:t>
            </a:r>
            <a:r>
              <a:rPr lang="en-US" dirty="0" err="1">
                <a:solidFill>
                  <a:schemeClr val="bg1"/>
                </a:solidFill>
              </a:rPr>
              <a:t>sdbjec</a:t>
            </a:r>
            <a:r>
              <a:rPr lang="en-US" dirty="0">
                <a:solidFill>
                  <a:schemeClr val="bg1"/>
                </a:solidFill>
              </a:rPr>
              <a:t> </a:t>
            </a:r>
            <a:r>
              <a:rPr lang="en-US" dirty="0" err="1">
                <a:solidFill>
                  <a:schemeClr val="bg1"/>
                </a:solidFill>
              </a:rPr>
              <a:t>dnsb</a:t>
            </a:r>
            <a:r>
              <a:rPr lang="en-US" dirty="0">
                <a:solidFill>
                  <a:schemeClr val="bg1"/>
                </a:solidFill>
              </a:rPr>
              <a:t> </a:t>
            </a:r>
            <a:r>
              <a:rPr lang="en-US" dirty="0" err="1">
                <a:solidFill>
                  <a:schemeClr val="bg1"/>
                </a:solidFill>
              </a:rPr>
              <a:t>sn</a:t>
            </a:r>
            <a:r>
              <a:rPr lang="en-US" dirty="0">
                <a:solidFill>
                  <a:schemeClr val="bg1"/>
                </a:solidFill>
              </a:rPr>
              <a:t> </a:t>
            </a:r>
            <a:r>
              <a:rPr lang="en-US" dirty="0" err="1">
                <a:solidFill>
                  <a:schemeClr val="bg1"/>
                </a:solidFill>
              </a:rPr>
              <a:t>sn</a:t>
            </a:r>
            <a:r>
              <a:rPr lang="en-US" dirty="0">
                <a:solidFill>
                  <a:schemeClr val="bg1"/>
                </a:solidFill>
              </a:rPr>
              <a:t> </a:t>
            </a:r>
            <a:r>
              <a:rPr lang="en-US" dirty="0" err="1">
                <a:solidFill>
                  <a:schemeClr val="bg1"/>
                </a:solidFill>
              </a:rPr>
              <a:t>jds</a:t>
            </a:r>
            <a:r>
              <a:rPr lang="en-US" dirty="0">
                <a:solidFill>
                  <a:schemeClr val="bg1"/>
                </a:solidFill>
              </a:rPr>
              <a:t> </a:t>
            </a:r>
            <a:r>
              <a:rPr lang="en-US" dirty="0" err="1">
                <a:solidFill>
                  <a:schemeClr val="bg1"/>
                </a:solidFill>
              </a:rPr>
              <a:t>ejws</a:t>
            </a:r>
            <a:r>
              <a:rPr lang="en-US" dirty="0">
                <a:solidFill>
                  <a:schemeClr val="bg1"/>
                </a:solidFill>
              </a:rPr>
              <a:t> </a:t>
            </a:r>
            <a:r>
              <a:rPr lang="en-US" dirty="0" err="1">
                <a:solidFill>
                  <a:schemeClr val="bg1"/>
                </a:solidFill>
              </a:rPr>
              <a:t>esu</a:t>
            </a:r>
            <a:r>
              <a:rPr lang="en-US" dirty="0">
                <a:solidFill>
                  <a:schemeClr val="bg1"/>
                </a:solidFill>
              </a:rPr>
              <a:t> </a:t>
            </a:r>
            <a:r>
              <a:rPr lang="en-US" dirty="0" err="1">
                <a:solidFill>
                  <a:schemeClr val="bg1"/>
                </a:solidFill>
              </a:rPr>
              <a:t>bjhd</a:t>
            </a:r>
            <a:r>
              <a:rPr lang="en-US" dirty="0">
                <a:solidFill>
                  <a:schemeClr val="bg1"/>
                </a:solidFill>
              </a:rPr>
              <a:t> f ds </a:t>
            </a:r>
            <a:r>
              <a:rPr lang="en-US" dirty="0" err="1">
                <a:solidFill>
                  <a:schemeClr val="bg1"/>
                </a:solidFill>
              </a:rPr>
              <a:t>dsbhc</a:t>
            </a:r>
            <a:r>
              <a:rPr lang="en-US" dirty="0">
                <a:solidFill>
                  <a:schemeClr val="bg1"/>
                </a:solidFill>
              </a:rPr>
              <a:t> ds </a:t>
            </a:r>
            <a:r>
              <a:rPr lang="en-US" dirty="0" err="1">
                <a:solidFill>
                  <a:schemeClr val="bg1"/>
                </a:solidFill>
              </a:rPr>
              <a:t>sdcdj</a:t>
            </a:r>
            <a:r>
              <a:rPr lang="en-US" dirty="0">
                <a:solidFill>
                  <a:schemeClr val="bg1"/>
                </a:solidFill>
              </a:rPr>
              <a:t> </a:t>
            </a:r>
            <a:r>
              <a:rPr lang="en-US" dirty="0" err="1">
                <a:solidFill>
                  <a:schemeClr val="bg1"/>
                </a:solidFill>
              </a:rPr>
              <a:t>sd</a:t>
            </a:r>
            <a:endParaRPr lang="en-US" dirty="0">
              <a:solidFill>
                <a:schemeClr val="bg1"/>
              </a:solidFill>
            </a:endParaRPr>
          </a:p>
          <a:p>
            <a:r>
              <a:rPr lang="en-US" dirty="0" err="1">
                <a:solidFill>
                  <a:schemeClr val="bg1"/>
                </a:solidFill>
              </a:rPr>
              <a:t>Hcjdsbc</a:t>
            </a:r>
            <a:r>
              <a:rPr lang="en-US" dirty="0">
                <a:solidFill>
                  <a:schemeClr val="bg1"/>
                </a:solidFill>
              </a:rPr>
              <a:t> </a:t>
            </a:r>
            <a:r>
              <a:rPr lang="en-US" dirty="0" err="1">
                <a:solidFill>
                  <a:schemeClr val="bg1"/>
                </a:solidFill>
              </a:rPr>
              <a:t>cdnc</a:t>
            </a:r>
            <a:r>
              <a:rPr lang="en-US" dirty="0">
                <a:solidFill>
                  <a:schemeClr val="bg1"/>
                </a:solidFill>
              </a:rPr>
              <a:t> </a:t>
            </a:r>
            <a:r>
              <a:rPr lang="en-US" dirty="0" err="1">
                <a:solidFill>
                  <a:schemeClr val="bg1"/>
                </a:solidFill>
              </a:rPr>
              <a:t>bjxc</a:t>
            </a:r>
            <a:r>
              <a:rPr lang="en-US" dirty="0">
                <a:solidFill>
                  <a:schemeClr val="bg1"/>
                </a:solidFill>
              </a:rPr>
              <a:t> </a:t>
            </a:r>
            <a:r>
              <a:rPr lang="en-US" dirty="0" err="1">
                <a:solidFill>
                  <a:schemeClr val="bg1"/>
                </a:solidFill>
              </a:rPr>
              <a:t>nmxcbjx</a:t>
            </a:r>
            <a:r>
              <a:rPr lang="en-US" dirty="0">
                <a:solidFill>
                  <a:schemeClr val="bg1"/>
                </a:solidFill>
              </a:rPr>
              <a:t> </a:t>
            </a:r>
            <a:r>
              <a:rPr lang="en-US" dirty="0" err="1">
                <a:solidFill>
                  <a:schemeClr val="bg1"/>
                </a:solidFill>
              </a:rPr>
              <a:t>xnmcb</a:t>
            </a:r>
            <a:r>
              <a:rPr lang="en-US" dirty="0">
                <a:solidFill>
                  <a:schemeClr val="bg1"/>
                </a:solidFill>
              </a:rPr>
              <a:t> </a:t>
            </a:r>
            <a:r>
              <a:rPr lang="en-US" dirty="0" err="1">
                <a:solidFill>
                  <a:schemeClr val="bg1"/>
                </a:solidFill>
              </a:rPr>
              <a:t>jkxcnkxc</a:t>
            </a:r>
            <a:r>
              <a:rPr lang="en-US" dirty="0">
                <a:solidFill>
                  <a:schemeClr val="bg1"/>
                </a:solidFill>
              </a:rPr>
              <a:t> </a:t>
            </a:r>
            <a:r>
              <a:rPr lang="en-US" dirty="0" err="1">
                <a:solidFill>
                  <a:schemeClr val="bg1"/>
                </a:solidFill>
              </a:rPr>
              <a:t>xmncb</a:t>
            </a:r>
            <a:r>
              <a:rPr lang="en-US" dirty="0">
                <a:solidFill>
                  <a:schemeClr val="bg1"/>
                </a:solidFill>
              </a:rPr>
              <a:t> </a:t>
            </a:r>
            <a:r>
              <a:rPr lang="en-US" dirty="0" err="1">
                <a:solidFill>
                  <a:schemeClr val="bg1"/>
                </a:solidFill>
              </a:rPr>
              <a:t>kjdc</a:t>
            </a:r>
            <a:r>
              <a:rPr lang="en-US" dirty="0">
                <a:solidFill>
                  <a:schemeClr val="bg1"/>
                </a:solidFill>
              </a:rPr>
              <a:t> </a:t>
            </a:r>
            <a:r>
              <a:rPr lang="en-US" dirty="0" err="1">
                <a:solidFill>
                  <a:schemeClr val="bg1"/>
                </a:solidFill>
              </a:rPr>
              <a:t>ndb</a:t>
            </a:r>
            <a:r>
              <a:rPr lang="en-US" dirty="0">
                <a:solidFill>
                  <a:schemeClr val="bg1"/>
                </a:solidFill>
              </a:rPr>
              <a:t> </a:t>
            </a:r>
            <a:r>
              <a:rPr lang="en-US" dirty="0" err="1">
                <a:solidFill>
                  <a:schemeClr val="bg1"/>
                </a:solidFill>
              </a:rPr>
              <a:t>jcbsalx</a:t>
            </a:r>
            <a:r>
              <a:rPr lang="en-US" dirty="0">
                <a:solidFill>
                  <a:schemeClr val="bg1"/>
                </a:solidFill>
              </a:rPr>
              <a:t> </a:t>
            </a:r>
            <a:r>
              <a:rPr lang="en-US" dirty="0" err="1">
                <a:solidFill>
                  <a:schemeClr val="bg1"/>
                </a:solidFill>
              </a:rPr>
              <a:t>zxnc</a:t>
            </a:r>
            <a:r>
              <a:rPr lang="en-US" dirty="0">
                <a:solidFill>
                  <a:schemeClr val="bg1"/>
                </a:solidFill>
              </a:rPr>
              <a:t> </a:t>
            </a:r>
            <a:r>
              <a:rPr lang="en-US" dirty="0" err="1">
                <a:solidFill>
                  <a:schemeClr val="bg1"/>
                </a:solidFill>
              </a:rPr>
              <a:t>bvak</a:t>
            </a:r>
            <a:r>
              <a:rPr lang="en-US" dirty="0">
                <a:solidFill>
                  <a:schemeClr val="bg1"/>
                </a:solidFill>
              </a:rPr>
              <a:t> </a:t>
            </a:r>
            <a:r>
              <a:rPr lang="en-US" dirty="0" err="1">
                <a:solidFill>
                  <a:schemeClr val="bg1"/>
                </a:solidFill>
              </a:rPr>
              <a:t>xjbc</a:t>
            </a:r>
            <a:r>
              <a:rPr lang="en-US" dirty="0">
                <a:solidFill>
                  <a:schemeClr val="bg1"/>
                </a:solidFill>
              </a:rPr>
              <a:t> </a:t>
            </a:r>
            <a:r>
              <a:rPr lang="en-US" dirty="0" err="1">
                <a:solidFill>
                  <a:schemeClr val="bg1"/>
                </a:solidFill>
              </a:rPr>
              <a:t>kjdsc</a:t>
            </a:r>
            <a:r>
              <a:rPr lang="en-US" dirty="0">
                <a:solidFill>
                  <a:schemeClr val="bg1"/>
                </a:solidFill>
              </a:rPr>
              <a:t> </a:t>
            </a:r>
            <a:r>
              <a:rPr lang="en-US" dirty="0" err="1">
                <a:solidFill>
                  <a:schemeClr val="bg1"/>
                </a:solidFill>
              </a:rPr>
              <a:t>djncbk</a:t>
            </a:r>
            <a:r>
              <a:rPr lang="en-US" dirty="0">
                <a:solidFill>
                  <a:schemeClr val="bg1"/>
                </a:solidFill>
              </a:rPr>
              <a:t> </a:t>
            </a:r>
            <a:r>
              <a:rPr lang="en-US" dirty="0" err="1">
                <a:solidFill>
                  <a:schemeClr val="bg1"/>
                </a:solidFill>
              </a:rPr>
              <a:t>jkxzcb</a:t>
            </a:r>
            <a:r>
              <a:rPr lang="en-US" dirty="0">
                <a:solidFill>
                  <a:schemeClr val="bg1"/>
                </a:solidFill>
              </a:rPr>
              <a:t> </a:t>
            </a:r>
            <a:r>
              <a:rPr lang="en-US" dirty="0" err="1">
                <a:solidFill>
                  <a:schemeClr val="bg1"/>
                </a:solidFill>
              </a:rPr>
              <a:t>sdcjds</a:t>
            </a:r>
            <a:r>
              <a:rPr lang="en-US" dirty="0">
                <a:solidFill>
                  <a:schemeClr val="bg1"/>
                </a:solidFill>
              </a:rPr>
              <a:t> </a:t>
            </a:r>
            <a:r>
              <a:rPr lang="en-US" dirty="0" err="1">
                <a:solidFill>
                  <a:schemeClr val="bg1"/>
                </a:solidFill>
              </a:rPr>
              <a:t>cdkjs</a:t>
            </a:r>
            <a:r>
              <a:rPr lang="en-US" dirty="0">
                <a:solidFill>
                  <a:schemeClr val="bg1"/>
                </a:solidFill>
              </a:rPr>
              <a:t> </a:t>
            </a:r>
            <a:r>
              <a:rPr lang="en-US" dirty="0" err="1">
                <a:solidFill>
                  <a:schemeClr val="bg1"/>
                </a:solidFill>
              </a:rPr>
              <a:t>vdvndf</a:t>
            </a:r>
            <a:r>
              <a:rPr lang="en-US" dirty="0">
                <a:solidFill>
                  <a:schemeClr val="bg1"/>
                </a:solidFill>
              </a:rPr>
              <a:t> </a:t>
            </a:r>
            <a:r>
              <a:rPr lang="en-US" dirty="0" err="1">
                <a:solidFill>
                  <a:schemeClr val="bg1"/>
                </a:solidFill>
              </a:rPr>
              <a:t>vbfndmb</a:t>
            </a:r>
            <a:r>
              <a:rPr lang="en-US" dirty="0">
                <a:solidFill>
                  <a:schemeClr val="bg1"/>
                </a:solidFill>
              </a:rPr>
              <a:t> </a:t>
            </a:r>
            <a:r>
              <a:rPr lang="en-US" dirty="0" err="1">
                <a:solidFill>
                  <a:schemeClr val="bg1"/>
                </a:solidFill>
              </a:rPr>
              <a:t>vkf</a:t>
            </a:r>
            <a:r>
              <a:rPr lang="en-US" dirty="0">
                <a:solidFill>
                  <a:schemeClr val="bg1"/>
                </a:solidFill>
              </a:rPr>
              <a:t> </a:t>
            </a:r>
            <a:r>
              <a:rPr lang="en-US" dirty="0" err="1">
                <a:solidFill>
                  <a:schemeClr val="bg1"/>
                </a:solidFill>
              </a:rPr>
              <a:t>nd</a:t>
            </a:r>
            <a:r>
              <a:rPr lang="en-US" dirty="0">
                <a:solidFill>
                  <a:schemeClr val="bg1"/>
                </a:solidFill>
              </a:rPr>
              <a:t> </a:t>
            </a:r>
            <a:r>
              <a:rPr lang="en-US" dirty="0" err="1">
                <a:solidFill>
                  <a:schemeClr val="bg1"/>
                </a:solidFill>
              </a:rPr>
              <a:t>vkjd</a:t>
            </a:r>
            <a:r>
              <a:rPr lang="en-US" dirty="0">
                <a:solidFill>
                  <a:schemeClr val="bg1"/>
                </a:solidFill>
              </a:rPr>
              <a:t> </a:t>
            </a:r>
            <a:r>
              <a:rPr lang="en-US" dirty="0" err="1">
                <a:solidFill>
                  <a:schemeClr val="bg1"/>
                </a:solidFill>
              </a:rPr>
              <a:t>cjksb</a:t>
            </a:r>
            <a:r>
              <a:rPr lang="en-US" dirty="0">
                <a:solidFill>
                  <a:schemeClr val="bg1"/>
                </a:solidFill>
              </a:rPr>
              <a:t> </a:t>
            </a:r>
            <a:r>
              <a:rPr lang="en-US" dirty="0" err="1">
                <a:solidFill>
                  <a:schemeClr val="bg1"/>
                </a:solidFill>
              </a:rPr>
              <a:t>oswnf</a:t>
            </a:r>
            <a:r>
              <a:rPr lang="en-US" dirty="0">
                <a:solidFill>
                  <a:schemeClr val="bg1"/>
                </a:solidFill>
              </a:rPr>
              <a:t> </a:t>
            </a:r>
            <a:r>
              <a:rPr lang="en-US" dirty="0" err="1">
                <a:solidFill>
                  <a:schemeClr val="bg1"/>
                </a:solidFill>
              </a:rPr>
              <a:t>v,xmdbesv</a:t>
            </a:r>
            <a:r>
              <a:rPr lang="en-US" dirty="0">
                <a:solidFill>
                  <a:schemeClr val="bg1"/>
                </a:solidFill>
              </a:rPr>
              <a:t> </a:t>
            </a:r>
            <a:r>
              <a:rPr lang="en-US" dirty="0" err="1">
                <a:solidFill>
                  <a:schemeClr val="bg1"/>
                </a:solidFill>
              </a:rPr>
              <a:t>sdbjec</a:t>
            </a:r>
            <a:r>
              <a:rPr lang="en-US" dirty="0">
                <a:solidFill>
                  <a:schemeClr val="bg1"/>
                </a:solidFill>
              </a:rPr>
              <a:t> </a:t>
            </a:r>
            <a:r>
              <a:rPr lang="en-US" dirty="0" err="1">
                <a:solidFill>
                  <a:schemeClr val="bg1"/>
                </a:solidFill>
              </a:rPr>
              <a:t>dnsb</a:t>
            </a:r>
            <a:r>
              <a:rPr lang="en-US" dirty="0">
                <a:solidFill>
                  <a:schemeClr val="bg1"/>
                </a:solidFill>
              </a:rPr>
              <a:t> </a:t>
            </a:r>
            <a:r>
              <a:rPr lang="en-US" dirty="0" err="1">
                <a:solidFill>
                  <a:schemeClr val="bg1"/>
                </a:solidFill>
              </a:rPr>
              <a:t>sn</a:t>
            </a:r>
            <a:r>
              <a:rPr lang="en-US" dirty="0">
                <a:solidFill>
                  <a:schemeClr val="bg1"/>
                </a:solidFill>
              </a:rPr>
              <a:t> </a:t>
            </a:r>
            <a:r>
              <a:rPr lang="en-US" dirty="0" err="1">
                <a:solidFill>
                  <a:schemeClr val="bg1"/>
                </a:solidFill>
              </a:rPr>
              <a:t>sn</a:t>
            </a:r>
            <a:r>
              <a:rPr lang="en-US" dirty="0">
                <a:solidFill>
                  <a:schemeClr val="bg1"/>
                </a:solidFill>
              </a:rPr>
              <a:t> </a:t>
            </a:r>
            <a:r>
              <a:rPr lang="en-US" dirty="0" err="1">
                <a:solidFill>
                  <a:schemeClr val="bg1"/>
                </a:solidFill>
              </a:rPr>
              <a:t>jds</a:t>
            </a:r>
            <a:r>
              <a:rPr lang="en-US" dirty="0">
                <a:solidFill>
                  <a:schemeClr val="bg1"/>
                </a:solidFill>
              </a:rPr>
              <a:t> </a:t>
            </a:r>
            <a:r>
              <a:rPr lang="en-US" dirty="0" err="1">
                <a:solidFill>
                  <a:schemeClr val="bg1"/>
                </a:solidFill>
              </a:rPr>
              <a:t>ejws</a:t>
            </a:r>
            <a:r>
              <a:rPr lang="en-US" dirty="0">
                <a:solidFill>
                  <a:schemeClr val="bg1"/>
                </a:solidFill>
              </a:rPr>
              <a:t> </a:t>
            </a:r>
            <a:r>
              <a:rPr lang="en-US" dirty="0" err="1">
                <a:solidFill>
                  <a:schemeClr val="bg1"/>
                </a:solidFill>
              </a:rPr>
              <a:t>esu</a:t>
            </a:r>
            <a:r>
              <a:rPr lang="en-US" dirty="0">
                <a:solidFill>
                  <a:schemeClr val="bg1"/>
                </a:solidFill>
              </a:rPr>
              <a:t> </a:t>
            </a:r>
            <a:r>
              <a:rPr lang="en-US" dirty="0" err="1">
                <a:solidFill>
                  <a:schemeClr val="bg1"/>
                </a:solidFill>
              </a:rPr>
              <a:t>bjhd</a:t>
            </a:r>
            <a:r>
              <a:rPr lang="en-US" dirty="0">
                <a:solidFill>
                  <a:schemeClr val="bg1"/>
                </a:solidFill>
              </a:rPr>
              <a:t> f ds </a:t>
            </a:r>
            <a:r>
              <a:rPr lang="en-US" dirty="0" err="1">
                <a:solidFill>
                  <a:schemeClr val="bg1"/>
                </a:solidFill>
              </a:rPr>
              <a:t>dsbhc</a:t>
            </a:r>
            <a:r>
              <a:rPr lang="en-US" dirty="0">
                <a:solidFill>
                  <a:schemeClr val="bg1"/>
                </a:solidFill>
              </a:rPr>
              <a:t> ds </a:t>
            </a:r>
            <a:r>
              <a:rPr lang="en-US" dirty="0" err="1">
                <a:solidFill>
                  <a:schemeClr val="bg1"/>
                </a:solidFill>
              </a:rPr>
              <a:t>sdcdj</a:t>
            </a:r>
            <a:r>
              <a:rPr lang="en-US" dirty="0">
                <a:solidFill>
                  <a:schemeClr val="bg1"/>
                </a:solidFill>
              </a:rPr>
              <a:t> </a:t>
            </a:r>
            <a:r>
              <a:rPr lang="en-US" dirty="0" err="1">
                <a:solidFill>
                  <a:schemeClr val="bg1"/>
                </a:solidFill>
              </a:rPr>
              <a:t>sd</a:t>
            </a:r>
            <a:endParaRPr lang="en-US" dirty="0">
              <a:solidFill>
                <a:schemeClr val="bg1"/>
              </a:solidFill>
            </a:endParaRPr>
          </a:p>
          <a:p>
            <a:r>
              <a:rPr lang="en-US" dirty="0" err="1">
                <a:solidFill>
                  <a:schemeClr val="bg1"/>
                </a:solidFill>
              </a:rPr>
              <a:t>Hcjdsbc</a:t>
            </a:r>
            <a:r>
              <a:rPr lang="en-US" dirty="0">
                <a:solidFill>
                  <a:schemeClr val="bg1"/>
                </a:solidFill>
              </a:rPr>
              <a:t> </a:t>
            </a:r>
            <a:r>
              <a:rPr lang="en-US" dirty="0" err="1">
                <a:solidFill>
                  <a:schemeClr val="bg1"/>
                </a:solidFill>
              </a:rPr>
              <a:t>cdnc</a:t>
            </a:r>
            <a:r>
              <a:rPr lang="en-US" dirty="0">
                <a:solidFill>
                  <a:schemeClr val="bg1"/>
                </a:solidFill>
              </a:rPr>
              <a:t> </a:t>
            </a:r>
            <a:r>
              <a:rPr lang="en-US" dirty="0" err="1">
                <a:solidFill>
                  <a:schemeClr val="bg1"/>
                </a:solidFill>
              </a:rPr>
              <a:t>bjxc</a:t>
            </a:r>
            <a:r>
              <a:rPr lang="en-US" dirty="0">
                <a:solidFill>
                  <a:schemeClr val="bg1"/>
                </a:solidFill>
              </a:rPr>
              <a:t> </a:t>
            </a:r>
            <a:r>
              <a:rPr lang="en-US" dirty="0" err="1">
                <a:solidFill>
                  <a:schemeClr val="bg1"/>
                </a:solidFill>
              </a:rPr>
              <a:t>nmxcbjx</a:t>
            </a:r>
            <a:r>
              <a:rPr lang="en-US" dirty="0">
                <a:solidFill>
                  <a:schemeClr val="bg1"/>
                </a:solidFill>
              </a:rPr>
              <a:t> </a:t>
            </a:r>
            <a:r>
              <a:rPr lang="en-US" dirty="0" err="1">
                <a:solidFill>
                  <a:schemeClr val="bg1"/>
                </a:solidFill>
              </a:rPr>
              <a:t>xnmcb</a:t>
            </a:r>
            <a:r>
              <a:rPr lang="en-US" dirty="0">
                <a:solidFill>
                  <a:schemeClr val="bg1"/>
                </a:solidFill>
              </a:rPr>
              <a:t> </a:t>
            </a:r>
            <a:r>
              <a:rPr lang="en-US" dirty="0" err="1">
                <a:solidFill>
                  <a:schemeClr val="bg1"/>
                </a:solidFill>
              </a:rPr>
              <a:t>jkxcnkxc</a:t>
            </a:r>
            <a:r>
              <a:rPr lang="en-US" dirty="0">
                <a:solidFill>
                  <a:schemeClr val="bg1"/>
                </a:solidFill>
              </a:rPr>
              <a:t> </a:t>
            </a:r>
            <a:r>
              <a:rPr lang="en-US" dirty="0" err="1">
                <a:solidFill>
                  <a:schemeClr val="bg1"/>
                </a:solidFill>
              </a:rPr>
              <a:t>xmncb</a:t>
            </a:r>
            <a:r>
              <a:rPr lang="en-US" dirty="0">
                <a:solidFill>
                  <a:schemeClr val="bg1"/>
                </a:solidFill>
              </a:rPr>
              <a:t> </a:t>
            </a:r>
            <a:r>
              <a:rPr lang="en-US" dirty="0" err="1">
                <a:solidFill>
                  <a:schemeClr val="bg1"/>
                </a:solidFill>
              </a:rPr>
              <a:t>kjdc</a:t>
            </a:r>
            <a:r>
              <a:rPr lang="en-US" dirty="0">
                <a:solidFill>
                  <a:schemeClr val="bg1"/>
                </a:solidFill>
              </a:rPr>
              <a:t> </a:t>
            </a:r>
            <a:r>
              <a:rPr lang="en-US" dirty="0" err="1">
                <a:solidFill>
                  <a:schemeClr val="bg1"/>
                </a:solidFill>
              </a:rPr>
              <a:t>ndb</a:t>
            </a:r>
            <a:r>
              <a:rPr lang="en-US" dirty="0">
                <a:solidFill>
                  <a:schemeClr val="bg1"/>
                </a:solidFill>
              </a:rPr>
              <a:t> </a:t>
            </a:r>
            <a:r>
              <a:rPr lang="en-US" dirty="0" err="1">
                <a:solidFill>
                  <a:schemeClr val="bg1"/>
                </a:solidFill>
              </a:rPr>
              <a:t>jcbsalx</a:t>
            </a:r>
            <a:r>
              <a:rPr lang="en-US" dirty="0">
                <a:solidFill>
                  <a:schemeClr val="bg1"/>
                </a:solidFill>
              </a:rPr>
              <a:t> </a:t>
            </a:r>
            <a:r>
              <a:rPr lang="en-US" dirty="0" err="1">
                <a:solidFill>
                  <a:schemeClr val="bg1"/>
                </a:solidFill>
              </a:rPr>
              <a:t>zxnc</a:t>
            </a:r>
            <a:r>
              <a:rPr lang="en-US" dirty="0">
                <a:solidFill>
                  <a:schemeClr val="bg1"/>
                </a:solidFill>
              </a:rPr>
              <a:t> </a:t>
            </a:r>
            <a:r>
              <a:rPr lang="en-US" dirty="0" err="1">
                <a:solidFill>
                  <a:schemeClr val="bg1"/>
                </a:solidFill>
              </a:rPr>
              <a:t>bvak</a:t>
            </a:r>
            <a:r>
              <a:rPr lang="en-US" dirty="0">
                <a:solidFill>
                  <a:schemeClr val="bg1"/>
                </a:solidFill>
              </a:rPr>
              <a:t> </a:t>
            </a:r>
            <a:r>
              <a:rPr lang="en-US" dirty="0" err="1">
                <a:solidFill>
                  <a:schemeClr val="bg1"/>
                </a:solidFill>
              </a:rPr>
              <a:t>xjbc</a:t>
            </a:r>
            <a:r>
              <a:rPr lang="en-US" dirty="0">
                <a:solidFill>
                  <a:schemeClr val="bg1"/>
                </a:solidFill>
              </a:rPr>
              <a:t> </a:t>
            </a:r>
            <a:r>
              <a:rPr lang="en-US" dirty="0" err="1">
                <a:solidFill>
                  <a:schemeClr val="bg1"/>
                </a:solidFill>
              </a:rPr>
              <a:t>kjdsc</a:t>
            </a:r>
            <a:r>
              <a:rPr lang="en-US" dirty="0">
                <a:solidFill>
                  <a:schemeClr val="bg1"/>
                </a:solidFill>
              </a:rPr>
              <a:t> </a:t>
            </a:r>
            <a:r>
              <a:rPr lang="en-US" dirty="0" err="1">
                <a:solidFill>
                  <a:schemeClr val="bg1"/>
                </a:solidFill>
              </a:rPr>
              <a:t>djncbk</a:t>
            </a:r>
            <a:r>
              <a:rPr lang="en-US" dirty="0">
                <a:solidFill>
                  <a:schemeClr val="bg1"/>
                </a:solidFill>
              </a:rPr>
              <a:t> </a:t>
            </a:r>
            <a:r>
              <a:rPr lang="en-US" dirty="0" err="1">
                <a:solidFill>
                  <a:schemeClr val="bg1"/>
                </a:solidFill>
              </a:rPr>
              <a:t>jkxzcb</a:t>
            </a:r>
            <a:r>
              <a:rPr lang="en-US" dirty="0">
                <a:solidFill>
                  <a:schemeClr val="bg1"/>
                </a:solidFill>
              </a:rPr>
              <a:t> </a:t>
            </a:r>
            <a:r>
              <a:rPr lang="en-US" dirty="0" err="1">
                <a:solidFill>
                  <a:schemeClr val="bg1"/>
                </a:solidFill>
              </a:rPr>
              <a:t>sdcjds</a:t>
            </a:r>
            <a:r>
              <a:rPr lang="en-US" dirty="0">
                <a:solidFill>
                  <a:schemeClr val="bg1"/>
                </a:solidFill>
              </a:rPr>
              <a:t> </a:t>
            </a:r>
            <a:r>
              <a:rPr lang="en-US" dirty="0" err="1">
                <a:solidFill>
                  <a:schemeClr val="bg1"/>
                </a:solidFill>
              </a:rPr>
              <a:t>cdkjs</a:t>
            </a:r>
            <a:r>
              <a:rPr lang="en-US" dirty="0">
                <a:solidFill>
                  <a:schemeClr val="bg1"/>
                </a:solidFill>
              </a:rPr>
              <a:t> </a:t>
            </a:r>
            <a:r>
              <a:rPr lang="en-US" dirty="0" err="1">
                <a:solidFill>
                  <a:schemeClr val="bg1"/>
                </a:solidFill>
              </a:rPr>
              <a:t>vdvndf</a:t>
            </a:r>
            <a:r>
              <a:rPr lang="en-US" dirty="0">
                <a:solidFill>
                  <a:schemeClr val="bg1"/>
                </a:solidFill>
              </a:rPr>
              <a:t> </a:t>
            </a:r>
            <a:r>
              <a:rPr lang="en-US" dirty="0" err="1">
                <a:solidFill>
                  <a:schemeClr val="bg1"/>
                </a:solidFill>
              </a:rPr>
              <a:t>vbfndmb</a:t>
            </a:r>
            <a:r>
              <a:rPr lang="en-US" dirty="0">
                <a:solidFill>
                  <a:schemeClr val="bg1"/>
                </a:solidFill>
              </a:rPr>
              <a:t> </a:t>
            </a:r>
            <a:r>
              <a:rPr lang="en-US" dirty="0" err="1">
                <a:solidFill>
                  <a:schemeClr val="bg1"/>
                </a:solidFill>
              </a:rPr>
              <a:t>vkf</a:t>
            </a:r>
            <a:r>
              <a:rPr lang="en-US" dirty="0">
                <a:solidFill>
                  <a:schemeClr val="bg1"/>
                </a:solidFill>
              </a:rPr>
              <a:t> </a:t>
            </a:r>
            <a:r>
              <a:rPr lang="en-US" dirty="0" err="1">
                <a:solidFill>
                  <a:schemeClr val="bg1"/>
                </a:solidFill>
              </a:rPr>
              <a:t>nd</a:t>
            </a:r>
            <a:r>
              <a:rPr lang="en-US" dirty="0">
                <a:solidFill>
                  <a:schemeClr val="bg1"/>
                </a:solidFill>
              </a:rPr>
              <a:t> </a:t>
            </a:r>
            <a:r>
              <a:rPr lang="en-US" dirty="0" err="1">
                <a:solidFill>
                  <a:schemeClr val="bg1"/>
                </a:solidFill>
              </a:rPr>
              <a:t>vkjd</a:t>
            </a:r>
            <a:r>
              <a:rPr lang="en-US" dirty="0">
                <a:solidFill>
                  <a:schemeClr val="bg1"/>
                </a:solidFill>
              </a:rPr>
              <a:t> </a:t>
            </a:r>
            <a:r>
              <a:rPr lang="en-US" dirty="0" err="1">
                <a:solidFill>
                  <a:schemeClr val="bg1"/>
                </a:solidFill>
              </a:rPr>
              <a:t>cjksb</a:t>
            </a:r>
            <a:r>
              <a:rPr lang="en-US" dirty="0">
                <a:solidFill>
                  <a:schemeClr val="bg1"/>
                </a:solidFill>
              </a:rPr>
              <a:t> </a:t>
            </a:r>
            <a:r>
              <a:rPr lang="en-US" dirty="0" err="1">
                <a:solidFill>
                  <a:schemeClr val="bg1"/>
                </a:solidFill>
              </a:rPr>
              <a:t>oswnf</a:t>
            </a:r>
            <a:r>
              <a:rPr lang="en-US" dirty="0">
                <a:solidFill>
                  <a:schemeClr val="bg1"/>
                </a:solidFill>
              </a:rPr>
              <a:t> </a:t>
            </a:r>
            <a:r>
              <a:rPr lang="en-US" dirty="0" err="1">
                <a:solidFill>
                  <a:schemeClr val="bg1"/>
                </a:solidFill>
              </a:rPr>
              <a:t>v,xmdbesv</a:t>
            </a:r>
            <a:r>
              <a:rPr lang="en-US" dirty="0">
                <a:solidFill>
                  <a:schemeClr val="bg1"/>
                </a:solidFill>
              </a:rPr>
              <a:t> </a:t>
            </a:r>
            <a:r>
              <a:rPr lang="en-US" dirty="0" err="1">
                <a:solidFill>
                  <a:schemeClr val="bg1"/>
                </a:solidFill>
              </a:rPr>
              <a:t>sdbjec</a:t>
            </a:r>
            <a:r>
              <a:rPr lang="en-US" dirty="0">
                <a:solidFill>
                  <a:schemeClr val="bg1"/>
                </a:solidFill>
              </a:rPr>
              <a:t> </a:t>
            </a:r>
            <a:r>
              <a:rPr lang="en-US" dirty="0" err="1">
                <a:solidFill>
                  <a:schemeClr val="bg1"/>
                </a:solidFill>
              </a:rPr>
              <a:t>dnsb</a:t>
            </a:r>
            <a:r>
              <a:rPr lang="en-US" dirty="0">
                <a:solidFill>
                  <a:schemeClr val="bg1"/>
                </a:solidFill>
              </a:rPr>
              <a:t> </a:t>
            </a:r>
            <a:r>
              <a:rPr lang="en-US" dirty="0" err="1">
                <a:solidFill>
                  <a:schemeClr val="bg1"/>
                </a:solidFill>
              </a:rPr>
              <a:t>sn</a:t>
            </a:r>
            <a:r>
              <a:rPr lang="en-US" dirty="0">
                <a:solidFill>
                  <a:schemeClr val="bg1"/>
                </a:solidFill>
              </a:rPr>
              <a:t> </a:t>
            </a:r>
            <a:r>
              <a:rPr lang="en-US" dirty="0" err="1">
                <a:solidFill>
                  <a:schemeClr val="bg1"/>
                </a:solidFill>
              </a:rPr>
              <a:t>sn</a:t>
            </a:r>
            <a:r>
              <a:rPr lang="en-US" dirty="0">
                <a:solidFill>
                  <a:schemeClr val="bg1"/>
                </a:solidFill>
              </a:rPr>
              <a:t> </a:t>
            </a:r>
            <a:r>
              <a:rPr lang="en-US" dirty="0" err="1">
                <a:solidFill>
                  <a:schemeClr val="bg1"/>
                </a:solidFill>
              </a:rPr>
              <a:t>jds</a:t>
            </a:r>
            <a:r>
              <a:rPr lang="en-US" dirty="0">
                <a:solidFill>
                  <a:schemeClr val="bg1"/>
                </a:solidFill>
              </a:rPr>
              <a:t> </a:t>
            </a:r>
            <a:r>
              <a:rPr lang="en-US" dirty="0" err="1">
                <a:solidFill>
                  <a:schemeClr val="bg1"/>
                </a:solidFill>
              </a:rPr>
              <a:t>ejws</a:t>
            </a:r>
            <a:r>
              <a:rPr lang="en-US" dirty="0">
                <a:solidFill>
                  <a:schemeClr val="bg1"/>
                </a:solidFill>
              </a:rPr>
              <a:t> </a:t>
            </a:r>
            <a:r>
              <a:rPr lang="en-US" dirty="0" err="1">
                <a:solidFill>
                  <a:schemeClr val="bg1"/>
                </a:solidFill>
              </a:rPr>
              <a:t>esu</a:t>
            </a:r>
            <a:r>
              <a:rPr lang="en-US" dirty="0">
                <a:solidFill>
                  <a:schemeClr val="bg1"/>
                </a:solidFill>
              </a:rPr>
              <a:t> </a:t>
            </a:r>
            <a:r>
              <a:rPr lang="en-US" dirty="0" err="1">
                <a:solidFill>
                  <a:schemeClr val="bg1"/>
                </a:solidFill>
              </a:rPr>
              <a:t>bjhd</a:t>
            </a:r>
            <a:r>
              <a:rPr lang="en-US" dirty="0">
                <a:solidFill>
                  <a:schemeClr val="bg1"/>
                </a:solidFill>
              </a:rPr>
              <a:t> f ds </a:t>
            </a:r>
            <a:r>
              <a:rPr lang="en-US" dirty="0" err="1">
                <a:solidFill>
                  <a:schemeClr val="bg1"/>
                </a:solidFill>
              </a:rPr>
              <a:t>dsbhc</a:t>
            </a:r>
            <a:r>
              <a:rPr lang="en-US" dirty="0">
                <a:solidFill>
                  <a:schemeClr val="bg1"/>
                </a:solidFill>
              </a:rPr>
              <a:t> ds </a:t>
            </a:r>
            <a:r>
              <a:rPr lang="en-US" dirty="0" err="1">
                <a:solidFill>
                  <a:schemeClr val="bg1"/>
                </a:solidFill>
              </a:rPr>
              <a:t>sdcdj</a:t>
            </a:r>
            <a:r>
              <a:rPr lang="en-US" dirty="0">
                <a:solidFill>
                  <a:schemeClr val="bg1"/>
                </a:solidFill>
              </a:rPr>
              <a:t> </a:t>
            </a:r>
            <a:r>
              <a:rPr lang="en-US" dirty="0" err="1">
                <a:solidFill>
                  <a:schemeClr val="bg1"/>
                </a:solidFill>
              </a:rPr>
              <a:t>sd</a:t>
            </a:r>
            <a:endParaRPr lang="en-US" dirty="0">
              <a:solidFill>
                <a:schemeClr val="bg1"/>
              </a:solidFill>
            </a:endParaRPr>
          </a:p>
          <a:p>
            <a:r>
              <a:rPr lang="en-US" dirty="0" err="1">
                <a:solidFill>
                  <a:schemeClr val="bg1"/>
                </a:solidFill>
              </a:rPr>
              <a:t>Hcjdsbc</a:t>
            </a:r>
            <a:r>
              <a:rPr lang="en-US" dirty="0">
                <a:solidFill>
                  <a:schemeClr val="bg1"/>
                </a:solidFill>
              </a:rPr>
              <a:t> </a:t>
            </a:r>
            <a:r>
              <a:rPr lang="en-US" dirty="0" err="1">
                <a:solidFill>
                  <a:schemeClr val="bg1"/>
                </a:solidFill>
              </a:rPr>
              <a:t>cdnc</a:t>
            </a:r>
            <a:r>
              <a:rPr lang="en-US" dirty="0">
                <a:solidFill>
                  <a:schemeClr val="bg1"/>
                </a:solidFill>
              </a:rPr>
              <a:t> </a:t>
            </a:r>
            <a:r>
              <a:rPr lang="en-US" dirty="0" err="1">
                <a:solidFill>
                  <a:schemeClr val="bg1"/>
                </a:solidFill>
              </a:rPr>
              <a:t>bjxc</a:t>
            </a:r>
            <a:r>
              <a:rPr lang="en-US" dirty="0">
                <a:solidFill>
                  <a:schemeClr val="bg1"/>
                </a:solidFill>
              </a:rPr>
              <a:t> </a:t>
            </a:r>
            <a:r>
              <a:rPr lang="en-US" dirty="0" err="1">
                <a:solidFill>
                  <a:schemeClr val="bg1"/>
                </a:solidFill>
              </a:rPr>
              <a:t>nmxcbjx</a:t>
            </a:r>
            <a:r>
              <a:rPr lang="en-US" dirty="0">
                <a:solidFill>
                  <a:schemeClr val="bg1"/>
                </a:solidFill>
              </a:rPr>
              <a:t> </a:t>
            </a:r>
            <a:r>
              <a:rPr lang="en-US" dirty="0" err="1">
                <a:solidFill>
                  <a:schemeClr val="bg1"/>
                </a:solidFill>
              </a:rPr>
              <a:t>xnmcb</a:t>
            </a:r>
            <a:r>
              <a:rPr lang="en-US" dirty="0">
                <a:solidFill>
                  <a:schemeClr val="bg1"/>
                </a:solidFill>
              </a:rPr>
              <a:t> </a:t>
            </a:r>
            <a:r>
              <a:rPr lang="en-US" dirty="0" err="1">
                <a:solidFill>
                  <a:schemeClr val="bg1"/>
                </a:solidFill>
              </a:rPr>
              <a:t>jkxcnkxc</a:t>
            </a:r>
            <a:r>
              <a:rPr lang="en-US" dirty="0">
                <a:solidFill>
                  <a:schemeClr val="bg1"/>
                </a:solidFill>
              </a:rPr>
              <a:t> </a:t>
            </a:r>
            <a:r>
              <a:rPr lang="en-US" dirty="0" err="1">
                <a:solidFill>
                  <a:schemeClr val="bg1"/>
                </a:solidFill>
              </a:rPr>
              <a:t>xmncb</a:t>
            </a:r>
            <a:r>
              <a:rPr lang="en-US" dirty="0">
                <a:solidFill>
                  <a:schemeClr val="bg1"/>
                </a:solidFill>
              </a:rPr>
              <a:t> </a:t>
            </a:r>
            <a:r>
              <a:rPr lang="en-US" dirty="0" err="1">
                <a:solidFill>
                  <a:schemeClr val="bg1"/>
                </a:solidFill>
              </a:rPr>
              <a:t>kjdc</a:t>
            </a:r>
            <a:r>
              <a:rPr lang="en-US" dirty="0">
                <a:solidFill>
                  <a:schemeClr val="bg1"/>
                </a:solidFill>
              </a:rPr>
              <a:t> </a:t>
            </a:r>
            <a:r>
              <a:rPr lang="en-US" dirty="0" err="1">
                <a:solidFill>
                  <a:schemeClr val="bg1"/>
                </a:solidFill>
              </a:rPr>
              <a:t>ndb</a:t>
            </a:r>
            <a:r>
              <a:rPr lang="en-US" dirty="0">
                <a:solidFill>
                  <a:schemeClr val="bg1"/>
                </a:solidFill>
              </a:rPr>
              <a:t> </a:t>
            </a:r>
            <a:r>
              <a:rPr lang="en-US" dirty="0" err="1">
                <a:solidFill>
                  <a:schemeClr val="bg1"/>
                </a:solidFill>
              </a:rPr>
              <a:t>jcbsalx</a:t>
            </a:r>
            <a:r>
              <a:rPr lang="en-US" dirty="0">
                <a:solidFill>
                  <a:schemeClr val="bg1"/>
                </a:solidFill>
              </a:rPr>
              <a:t> </a:t>
            </a:r>
            <a:r>
              <a:rPr lang="en-US" dirty="0" err="1">
                <a:solidFill>
                  <a:schemeClr val="bg1"/>
                </a:solidFill>
              </a:rPr>
              <a:t>zxnc</a:t>
            </a:r>
            <a:r>
              <a:rPr lang="en-US" dirty="0">
                <a:solidFill>
                  <a:schemeClr val="bg1"/>
                </a:solidFill>
              </a:rPr>
              <a:t> </a:t>
            </a:r>
            <a:r>
              <a:rPr lang="en-US" dirty="0" err="1">
                <a:solidFill>
                  <a:schemeClr val="bg1"/>
                </a:solidFill>
              </a:rPr>
              <a:t>bvak</a:t>
            </a:r>
            <a:r>
              <a:rPr lang="en-US" dirty="0">
                <a:solidFill>
                  <a:schemeClr val="bg1"/>
                </a:solidFill>
              </a:rPr>
              <a:t> </a:t>
            </a:r>
            <a:r>
              <a:rPr lang="en-US" dirty="0" err="1">
                <a:solidFill>
                  <a:schemeClr val="bg1"/>
                </a:solidFill>
              </a:rPr>
              <a:t>xjbc</a:t>
            </a:r>
            <a:r>
              <a:rPr lang="en-US" dirty="0">
                <a:solidFill>
                  <a:schemeClr val="bg1"/>
                </a:solidFill>
              </a:rPr>
              <a:t> </a:t>
            </a:r>
            <a:r>
              <a:rPr lang="en-US" dirty="0" err="1">
                <a:solidFill>
                  <a:schemeClr val="bg1"/>
                </a:solidFill>
              </a:rPr>
              <a:t>kjdsc</a:t>
            </a:r>
            <a:r>
              <a:rPr lang="en-US" dirty="0">
                <a:solidFill>
                  <a:schemeClr val="bg1"/>
                </a:solidFill>
              </a:rPr>
              <a:t> </a:t>
            </a:r>
            <a:r>
              <a:rPr lang="en-US" dirty="0" err="1">
                <a:solidFill>
                  <a:schemeClr val="bg1"/>
                </a:solidFill>
              </a:rPr>
              <a:t>djncbk</a:t>
            </a:r>
            <a:r>
              <a:rPr lang="en-US" dirty="0">
                <a:solidFill>
                  <a:schemeClr val="bg1"/>
                </a:solidFill>
              </a:rPr>
              <a:t> </a:t>
            </a:r>
            <a:r>
              <a:rPr lang="en-US" dirty="0" err="1">
                <a:solidFill>
                  <a:schemeClr val="bg1"/>
                </a:solidFill>
              </a:rPr>
              <a:t>jkxzcb</a:t>
            </a:r>
            <a:r>
              <a:rPr lang="en-US" dirty="0">
                <a:solidFill>
                  <a:schemeClr val="bg1"/>
                </a:solidFill>
              </a:rPr>
              <a:t> </a:t>
            </a:r>
            <a:r>
              <a:rPr lang="en-US" dirty="0" err="1">
                <a:solidFill>
                  <a:schemeClr val="bg1"/>
                </a:solidFill>
              </a:rPr>
              <a:t>sdcjds</a:t>
            </a:r>
            <a:r>
              <a:rPr lang="en-US" dirty="0">
                <a:solidFill>
                  <a:schemeClr val="bg1"/>
                </a:solidFill>
              </a:rPr>
              <a:t> </a:t>
            </a:r>
            <a:r>
              <a:rPr lang="en-US" dirty="0" err="1">
                <a:solidFill>
                  <a:schemeClr val="bg1"/>
                </a:solidFill>
              </a:rPr>
              <a:t>cdkjs</a:t>
            </a:r>
            <a:r>
              <a:rPr lang="en-US" dirty="0">
                <a:solidFill>
                  <a:schemeClr val="bg1"/>
                </a:solidFill>
              </a:rPr>
              <a:t> </a:t>
            </a:r>
            <a:r>
              <a:rPr lang="en-US" dirty="0" err="1">
                <a:solidFill>
                  <a:schemeClr val="bg1"/>
                </a:solidFill>
              </a:rPr>
              <a:t>vdvndf</a:t>
            </a:r>
            <a:r>
              <a:rPr lang="en-US" dirty="0">
                <a:solidFill>
                  <a:schemeClr val="bg1"/>
                </a:solidFill>
              </a:rPr>
              <a:t> </a:t>
            </a:r>
            <a:r>
              <a:rPr lang="en-US" dirty="0" err="1">
                <a:solidFill>
                  <a:schemeClr val="bg1"/>
                </a:solidFill>
              </a:rPr>
              <a:t>vbfndmb</a:t>
            </a:r>
            <a:r>
              <a:rPr lang="en-US" dirty="0">
                <a:solidFill>
                  <a:schemeClr val="bg1"/>
                </a:solidFill>
              </a:rPr>
              <a:t> </a:t>
            </a:r>
            <a:r>
              <a:rPr lang="en-US" dirty="0" err="1">
                <a:solidFill>
                  <a:schemeClr val="bg1"/>
                </a:solidFill>
              </a:rPr>
              <a:t>vkf</a:t>
            </a:r>
            <a:r>
              <a:rPr lang="en-US" dirty="0">
                <a:solidFill>
                  <a:schemeClr val="bg1"/>
                </a:solidFill>
              </a:rPr>
              <a:t> </a:t>
            </a:r>
            <a:r>
              <a:rPr lang="en-US" dirty="0" err="1">
                <a:solidFill>
                  <a:schemeClr val="bg1"/>
                </a:solidFill>
              </a:rPr>
              <a:t>nd</a:t>
            </a:r>
            <a:r>
              <a:rPr lang="en-US" dirty="0">
                <a:solidFill>
                  <a:schemeClr val="bg1"/>
                </a:solidFill>
              </a:rPr>
              <a:t> </a:t>
            </a:r>
            <a:r>
              <a:rPr lang="en-US" dirty="0" err="1">
                <a:solidFill>
                  <a:schemeClr val="bg1"/>
                </a:solidFill>
              </a:rPr>
              <a:t>vkjd</a:t>
            </a:r>
            <a:r>
              <a:rPr lang="en-US" dirty="0">
                <a:solidFill>
                  <a:schemeClr val="bg1"/>
                </a:solidFill>
              </a:rPr>
              <a:t> </a:t>
            </a:r>
            <a:r>
              <a:rPr lang="en-US" dirty="0" err="1">
                <a:solidFill>
                  <a:schemeClr val="bg1"/>
                </a:solidFill>
              </a:rPr>
              <a:t>cjksb</a:t>
            </a:r>
            <a:r>
              <a:rPr lang="en-US" dirty="0">
                <a:solidFill>
                  <a:schemeClr val="bg1"/>
                </a:solidFill>
              </a:rPr>
              <a:t> </a:t>
            </a:r>
            <a:r>
              <a:rPr lang="en-US" dirty="0" err="1">
                <a:solidFill>
                  <a:schemeClr val="bg1"/>
                </a:solidFill>
              </a:rPr>
              <a:t>oswnf</a:t>
            </a:r>
            <a:r>
              <a:rPr lang="en-US" dirty="0">
                <a:solidFill>
                  <a:schemeClr val="bg1"/>
                </a:solidFill>
              </a:rPr>
              <a:t> </a:t>
            </a:r>
            <a:r>
              <a:rPr lang="en-US" dirty="0" err="1">
                <a:solidFill>
                  <a:schemeClr val="bg1"/>
                </a:solidFill>
              </a:rPr>
              <a:t>v,xmdbesv</a:t>
            </a:r>
            <a:r>
              <a:rPr lang="en-US" dirty="0">
                <a:solidFill>
                  <a:schemeClr val="bg1"/>
                </a:solidFill>
              </a:rPr>
              <a:t> </a:t>
            </a:r>
            <a:r>
              <a:rPr lang="en-US" dirty="0" err="1">
                <a:solidFill>
                  <a:schemeClr val="bg1"/>
                </a:solidFill>
              </a:rPr>
              <a:t>sdbjec</a:t>
            </a:r>
            <a:r>
              <a:rPr lang="en-US" dirty="0">
                <a:solidFill>
                  <a:schemeClr val="bg1"/>
                </a:solidFill>
              </a:rPr>
              <a:t> </a:t>
            </a:r>
            <a:r>
              <a:rPr lang="en-US" dirty="0" err="1">
                <a:solidFill>
                  <a:schemeClr val="bg1"/>
                </a:solidFill>
              </a:rPr>
              <a:t>dnsb</a:t>
            </a:r>
            <a:r>
              <a:rPr lang="en-US" dirty="0">
                <a:solidFill>
                  <a:schemeClr val="bg1"/>
                </a:solidFill>
              </a:rPr>
              <a:t> </a:t>
            </a:r>
            <a:r>
              <a:rPr lang="en-US" dirty="0" err="1">
                <a:solidFill>
                  <a:schemeClr val="bg1"/>
                </a:solidFill>
              </a:rPr>
              <a:t>sn</a:t>
            </a:r>
            <a:r>
              <a:rPr lang="en-US" dirty="0">
                <a:solidFill>
                  <a:schemeClr val="bg1"/>
                </a:solidFill>
              </a:rPr>
              <a:t> </a:t>
            </a:r>
            <a:r>
              <a:rPr lang="en-US" dirty="0" err="1">
                <a:solidFill>
                  <a:schemeClr val="bg1"/>
                </a:solidFill>
              </a:rPr>
              <a:t>sn</a:t>
            </a:r>
            <a:r>
              <a:rPr lang="en-US" dirty="0">
                <a:solidFill>
                  <a:schemeClr val="bg1"/>
                </a:solidFill>
              </a:rPr>
              <a:t> </a:t>
            </a:r>
            <a:r>
              <a:rPr lang="en-US" dirty="0" err="1">
                <a:solidFill>
                  <a:schemeClr val="bg1"/>
                </a:solidFill>
              </a:rPr>
              <a:t>jds</a:t>
            </a:r>
            <a:r>
              <a:rPr lang="en-US" dirty="0">
                <a:solidFill>
                  <a:schemeClr val="bg1"/>
                </a:solidFill>
              </a:rPr>
              <a:t> </a:t>
            </a:r>
            <a:r>
              <a:rPr lang="en-US" dirty="0" err="1">
                <a:solidFill>
                  <a:schemeClr val="bg1"/>
                </a:solidFill>
              </a:rPr>
              <a:t>ejws</a:t>
            </a:r>
            <a:r>
              <a:rPr lang="en-US" dirty="0">
                <a:solidFill>
                  <a:schemeClr val="bg1"/>
                </a:solidFill>
              </a:rPr>
              <a:t> </a:t>
            </a:r>
            <a:r>
              <a:rPr lang="en-US" dirty="0" err="1">
                <a:solidFill>
                  <a:schemeClr val="bg1"/>
                </a:solidFill>
              </a:rPr>
              <a:t>esu</a:t>
            </a:r>
            <a:r>
              <a:rPr lang="en-US" dirty="0">
                <a:solidFill>
                  <a:schemeClr val="bg1"/>
                </a:solidFill>
              </a:rPr>
              <a:t> </a:t>
            </a:r>
            <a:r>
              <a:rPr lang="en-US" dirty="0" err="1">
                <a:solidFill>
                  <a:schemeClr val="bg1"/>
                </a:solidFill>
              </a:rPr>
              <a:t>bjhd</a:t>
            </a:r>
            <a:r>
              <a:rPr lang="en-US" dirty="0">
                <a:solidFill>
                  <a:schemeClr val="bg1"/>
                </a:solidFill>
              </a:rPr>
              <a:t> f ds </a:t>
            </a:r>
            <a:r>
              <a:rPr lang="en-US" dirty="0" err="1">
                <a:solidFill>
                  <a:schemeClr val="bg1"/>
                </a:solidFill>
              </a:rPr>
              <a:t>dsbhc</a:t>
            </a:r>
            <a:r>
              <a:rPr lang="en-US" dirty="0">
                <a:solidFill>
                  <a:schemeClr val="bg1"/>
                </a:solidFill>
              </a:rPr>
              <a:t> ds </a:t>
            </a:r>
            <a:r>
              <a:rPr lang="en-US" dirty="0" err="1">
                <a:solidFill>
                  <a:schemeClr val="bg1"/>
                </a:solidFill>
              </a:rPr>
              <a:t>sdcdj</a:t>
            </a:r>
            <a:r>
              <a:rPr lang="en-US" dirty="0">
                <a:solidFill>
                  <a:schemeClr val="bg1"/>
                </a:solidFill>
              </a:rPr>
              <a:t> </a:t>
            </a:r>
            <a:r>
              <a:rPr lang="en-US" dirty="0" err="1">
                <a:solidFill>
                  <a:schemeClr val="bg1"/>
                </a:solidFill>
              </a:rPr>
              <a:t>sd</a:t>
            </a:r>
            <a:endParaRPr lang="en-US" dirty="0">
              <a:solidFill>
                <a:schemeClr val="bg1"/>
              </a:solidFill>
            </a:endParaRPr>
          </a:p>
          <a:p>
            <a:r>
              <a:rPr lang="en-US" dirty="0" err="1">
                <a:solidFill>
                  <a:schemeClr val="bg1"/>
                </a:solidFill>
              </a:rPr>
              <a:t>Hcjdsbc</a:t>
            </a:r>
            <a:r>
              <a:rPr lang="en-US" dirty="0">
                <a:solidFill>
                  <a:schemeClr val="bg1"/>
                </a:solidFill>
              </a:rPr>
              <a:t> </a:t>
            </a:r>
            <a:r>
              <a:rPr lang="en-US" dirty="0" err="1">
                <a:solidFill>
                  <a:schemeClr val="bg1"/>
                </a:solidFill>
              </a:rPr>
              <a:t>cdnc</a:t>
            </a:r>
            <a:r>
              <a:rPr lang="en-US" dirty="0">
                <a:solidFill>
                  <a:schemeClr val="bg1"/>
                </a:solidFill>
              </a:rPr>
              <a:t> </a:t>
            </a:r>
            <a:r>
              <a:rPr lang="en-US" dirty="0" err="1">
                <a:solidFill>
                  <a:schemeClr val="bg1"/>
                </a:solidFill>
              </a:rPr>
              <a:t>bjxc</a:t>
            </a:r>
            <a:r>
              <a:rPr lang="en-US" dirty="0">
                <a:solidFill>
                  <a:schemeClr val="bg1"/>
                </a:solidFill>
              </a:rPr>
              <a:t> </a:t>
            </a:r>
            <a:r>
              <a:rPr lang="en-US" dirty="0" err="1">
                <a:solidFill>
                  <a:schemeClr val="bg1"/>
                </a:solidFill>
              </a:rPr>
              <a:t>nmxcbjx</a:t>
            </a:r>
            <a:r>
              <a:rPr lang="en-US" dirty="0">
                <a:solidFill>
                  <a:schemeClr val="bg1"/>
                </a:solidFill>
              </a:rPr>
              <a:t> </a:t>
            </a:r>
            <a:r>
              <a:rPr lang="en-US" dirty="0" err="1">
                <a:solidFill>
                  <a:schemeClr val="bg1"/>
                </a:solidFill>
              </a:rPr>
              <a:t>xnmcb</a:t>
            </a:r>
            <a:r>
              <a:rPr lang="en-US" dirty="0">
                <a:solidFill>
                  <a:schemeClr val="bg1"/>
                </a:solidFill>
              </a:rPr>
              <a:t> </a:t>
            </a:r>
            <a:r>
              <a:rPr lang="en-US" dirty="0" err="1">
                <a:solidFill>
                  <a:schemeClr val="bg1"/>
                </a:solidFill>
              </a:rPr>
              <a:t>jkxcnkxc</a:t>
            </a:r>
            <a:r>
              <a:rPr lang="en-US" dirty="0">
                <a:solidFill>
                  <a:schemeClr val="bg1"/>
                </a:solidFill>
              </a:rPr>
              <a:t> </a:t>
            </a:r>
            <a:r>
              <a:rPr lang="en-US" dirty="0" err="1">
                <a:solidFill>
                  <a:schemeClr val="bg1"/>
                </a:solidFill>
              </a:rPr>
              <a:t>xmncb</a:t>
            </a:r>
            <a:r>
              <a:rPr lang="en-US" dirty="0">
                <a:solidFill>
                  <a:schemeClr val="bg1"/>
                </a:solidFill>
              </a:rPr>
              <a:t> </a:t>
            </a:r>
            <a:r>
              <a:rPr lang="en-US" dirty="0" err="1">
                <a:solidFill>
                  <a:schemeClr val="bg1"/>
                </a:solidFill>
              </a:rPr>
              <a:t>kjdc</a:t>
            </a:r>
            <a:r>
              <a:rPr lang="en-US" dirty="0">
                <a:solidFill>
                  <a:schemeClr val="bg1"/>
                </a:solidFill>
              </a:rPr>
              <a:t> </a:t>
            </a:r>
            <a:r>
              <a:rPr lang="en-US" dirty="0" err="1">
                <a:solidFill>
                  <a:schemeClr val="bg1"/>
                </a:solidFill>
              </a:rPr>
              <a:t>ndb</a:t>
            </a:r>
            <a:r>
              <a:rPr lang="en-US" dirty="0">
                <a:solidFill>
                  <a:schemeClr val="bg1"/>
                </a:solidFill>
              </a:rPr>
              <a:t> </a:t>
            </a:r>
            <a:r>
              <a:rPr lang="en-US" dirty="0" err="1">
                <a:solidFill>
                  <a:schemeClr val="bg1"/>
                </a:solidFill>
              </a:rPr>
              <a:t>jcbsalx</a:t>
            </a:r>
            <a:r>
              <a:rPr lang="en-US" dirty="0">
                <a:solidFill>
                  <a:schemeClr val="bg1"/>
                </a:solidFill>
              </a:rPr>
              <a:t> </a:t>
            </a:r>
            <a:r>
              <a:rPr lang="en-US" dirty="0" err="1">
                <a:solidFill>
                  <a:schemeClr val="bg1"/>
                </a:solidFill>
              </a:rPr>
              <a:t>zxnc</a:t>
            </a:r>
            <a:r>
              <a:rPr lang="en-US" dirty="0">
                <a:solidFill>
                  <a:schemeClr val="bg1"/>
                </a:solidFill>
              </a:rPr>
              <a:t> </a:t>
            </a:r>
            <a:r>
              <a:rPr lang="en-US" dirty="0" err="1">
                <a:solidFill>
                  <a:schemeClr val="bg1"/>
                </a:solidFill>
              </a:rPr>
              <a:t>bvak</a:t>
            </a:r>
            <a:r>
              <a:rPr lang="en-US" dirty="0">
                <a:solidFill>
                  <a:schemeClr val="bg1"/>
                </a:solidFill>
              </a:rPr>
              <a:t> </a:t>
            </a:r>
            <a:r>
              <a:rPr lang="en-US" dirty="0" err="1">
                <a:solidFill>
                  <a:schemeClr val="bg1"/>
                </a:solidFill>
              </a:rPr>
              <a:t>xjbc</a:t>
            </a:r>
            <a:r>
              <a:rPr lang="en-US" dirty="0">
                <a:solidFill>
                  <a:schemeClr val="bg1"/>
                </a:solidFill>
              </a:rPr>
              <a:t> </a:t>
            </a:r>
            <a:r>
              <a:rPr lang="en-US" dirty="0" err="1">
                <a:solidFill>
                  <a:schemeClr val="bg1"/>
                </a:solidFill>
              </a:rPr>
              <a:t>kjdsc</a:t>
            </a:r>
            <a:r>
              <a:rPr lang="en-US" dirty="0">
                <a:solidFill>
                  <a:schemeClr val="bg1"/>
                </a:solidFill>
              </a:rPr>
              <a:t> </a:t>
            </a:r>
            <a:r>
              <a:rPr lang="en-US" dirty="0" err="1">
                <a:solidFill>
                  <a:schemeClr val="bg1"/>
                </a:solidFill>
              </a:rPr>
              <a:t>djncbk</a:t>
            </a:r>
            <a:r>
              <a:rPr lang="en-US" dirty="0">
                <a:solidFill>
                  <a:schemeClr val="bg1"/>
                </a:solidFill>
              </a:rPr>
              <a:t> </a:t>
            </a:r>
            <a:r>
              <a:rPr lang="en-US" dirty="0" err="1">
                <a:solidFill>
                  <a:schemeClr val="bg1"/>
                </a:solidFill>
              </a:rPr>
              <a:t>jkxzcb</a:t>
            </a:r>
            <a:r>
              <a:rPr lang="en-US" dirty="0">
                <a:solidFill>
                  <a:schemeClr val="bg1"/>
                </a:solidFill>
              </a:rPr>
              <a:t> </a:t>
            </a:r>
            <a:r>
              <a:rPr lang="en-US" dirty="0" err="1">
                <a:solidFill>
                  <a:schemeClr val="bg1"/>
                </a:solidFill>
              </a:rPr>
              <a:t>sdcjds</a:t>
            </a:r>
            <a:r>
              <a:rPr lang="en-US" dirty="0">
                <a:solidFill>
                  <a:schemeClr val="bg1"/>
                </a:solidFill>
              </a:rPr>
              <a:t> </a:t>
            </a:r>
            <a:r>
              <a:rPr lang="en-US" dirty="0" err="1">
                <a:solidFill>
                  <a:schemeClr val="bg1"/>
                </a:solidFill>
              </a:rPr>
              <a:t>cdkjs</a:t>
            </a:r>
            <a:r>
              <a:rPr lang="en-US" dirty="0">
                <a:solidFill>
                  <a:schemeClr val="bg1"/>
                </a:solidFill>
              </a:rPr>
              <a:t> </a:t>
            </a:r>
            <a:r>
              <a:rPr lang="en-US" dirty="0" err="1">
                <a:solidFill>
                  <a:schemeClr val="bg1"/>
                </a:solidFill>
              </a:rPr>
              <a:t>vdvndf</a:t>
            </a:r>
            <a:r>
              <a:rPr lang="en-US" dirty="0">
                <a:solidFill>
                  <a:schemeClr val="bg1"/>
                </a:solidFill>
              </a:rPr>
              <a:t> </a:t>
            </a:r>
            <a:r>
              <a:rPr lang="en-US" dirty="0" err="1">
                <a:solidFill>
                  <a:schemeClr val="bg1"/>
                </a:solidFill>
              </a:rPr>
              <a:t>vbfndmb</a:t>
            </a:r>
            <a:r>
              <a:rPr lang="en-US" dirty="0">
                <a:solidFill>
                  <a:schemeClr val="bg1"/>
                </a:solidFill>
              </a:rPr>
              <a:t> </a:t>
            </a:r>
            <a:r>
              <a:rPr lang="en-US" dirty="0" err="1">
                <a:solidFill>
                  <a:schemeClr val="bg1"/>
                </a:solidFill>
              </a:rPr>
              <a:t>vkf</a:t>
            </a:r>
            <a:r>
              <a:rPr lang="en-US" dirty="0">
                <a:solidFill>
                  <a:schemeClr val="bg1"/>
                </a:solidFill>
              </a:rPr>
              <a:t> </a:t>
            </a:r>
            <a:r>
              <a:rPr lang="en-US" dirty="0" err="1">
                <a:solidFill>
                  <a:schemeClr val="bg1"/>
                </a:solidFill>
              </a:rPr>
              <a:t>nd</a:t>
            </a:r>
            <a:r>
              <a:rPr lang="en-US" dirty="0">
                <a:solidFill>
                  <a:schemeClr val="bg1"/>
                </a:solidFill>
              </a:rPr>
              <a:t> </a:t>
            </a:r>
            <a:r>
              <a:rPr lang="en-US" dirty="0" err="1">
                <a:solidFill>
                  <a:schemeClr val="bg1"/>
                </a:solidFill>
              </a:rPr>
              <a:t>vkjd</a:t>
            </a:r>
            <a:r>
              <a:rPr lang="en-US" dirty="0">
                <a:solidFill>
                  <a:schemeClr val="bg1"/>
                </a:solidFill>
              </a:rPr>
              <a:t> </a:t>
            </a:r>
            <a:r>
              <a:rPr lang="en-US" dirty="0" err="1">
                <a:solidFill>
                  <a:schemeClr val="bg1"/>
                </a:solidFill>
              </a:rPr>
              <a:t>cjksb</a:t>
            </a:r>
            <a:r>
              <a:rPr lang="en-US" dirty="0">
                <a:solidFill>
                  <a:schemeClr val="bg1"/>
                </a:solidFill>
              </a:rPr>
              <a:t> </a:t>
            </a:r>
            <a:r>
              <a:rPr lang="en-US" dirty="0" err="1">
                <a:solidFill>
                  <a:schemeClr val="bg1"/>
                </a:solidFill>
              </a:rPr>
              <a:t>oswnf</a:t>
            </a:r>
            <a:r>
              <a:rPr lang="en-US" dirty="0">
                <a:solidFill>
                  <a:schemeClr val="bg1"/>
                </a:solidFill>
              </a:rPr>
              <a:t> </a:t>
            </a:r>
            <a:r>
              <a:rPr lang="en-US" dirty="0" err="1">
                <a:solidFill>
                  <a:schemeClr val="bg1"/>
                </a:solidFill>
              </a:rPr>
              <a:t>v,xmdbesv</a:t>
            </a:r>
            <a:r>
              <a:rPr lang="en-US" dirty="0">
                <a:solidFill>
                  <a:schemeClr val="bg1"/>
                </a:solidFill>
              </a:rPr>
              <a:t> </a:t>
            </a:r>
            <a:r>
              <a:rPr lang="en-US" dirty="0" err="1">
                <a:solidFill>
                  <a:schemeClr val="bg1"/>
                </a:solidFill>
              </a:rPr>
              <a:t>sdbjec</a:t>
            </a:r>
            <a:r>
              <a:rPr lang="en-US" dirty="0">
                <a:solidFill>
                  <a:schemeClr val="bg1"/>
                </a:solidFill>
              </a:rPr>
              <a:t> </a:t>
            </a:r>
            <a:r>
              <a:rPr lang="en-US" dirty="0" err="1">
                <a:solidFill>
                  <a:schemeClr val="bg1"/>
                </a:solidFill>
              </a:rPr>
              <a:t>dnsb</a:t>
            </a:r>
            <a:r>
              <a:rPr lang="en-US" dirty="0">
                <a:solidFill>
                  <a:schemeClr val="bg1"/>
                </a:solidFill>
              </a:rPr>
              <a:t> </a:t>
            </a:r>
            <a:r>
              <a:rPr lang="en-US" dirty="0" err="1">
                <a:solidFill>
                  <a:schemeClr val="bg1"/>
                </a:solidFill>
              </a:rPr>
              <a:t>sn</a:t>
            </a:r>
            <a:r>
              <a:rPr lang="en-US" dirty="0">
                <a:solidFill>
                  <a:schemeClr val="bg1"/>
                </a:solidFill>
              </a:rPr>
              <a:t> </a:t>
            </a:r>
            <a:r>
              <a:rPr lang="en-US" dirty="0" err="1">
                <a:solidFill>
                  <a:schemeClr val="bg1"/>
                </a:solidFill>
              </a:rPr>
              <a:t>sn</a:t>
            </a:r>
            <a:r>
              <a:rPr lang="en-US" dirty="0">
                <a:solidFill>
                  <a:schemeClr val="bg1"/>
                </a:solidFill>
              </a:rPr>
              <a:t> </a:t>
            </a:r>
            <a:r>
              <a:rPr lang="en-US" dirty="0" err="1">
                <a:solidFill>
                  <a:schemeClr val="bg1"/>
                </a:solidFill>
              </a:rPr>
              <a:t>jds</a:t>
            </a:r>
            <a:r>
              <a:rPr lang="en-US" dirty="0">
                <a:solidFill>
                  <a:schemeClr val="bg1"/>
                </a:solidFill>
              </a:rPr>
              <a:t> </a:t>
            </a:r>
            <a:r>
              <a:rPr lang="en-US" dirty="0" err="1">
                <a:solidFill>
                  <a:schemeClr val="bg1"/>
                </a:solidFill>
              </a:rPr>
              <a:t>ejws</a:t>
            </a:r>
            <a:r>
              <a:rPr lang="en-US" dirty="0">
                <a:solidFill>
                  <a:schemeClr val="bg1"/>
                </a:solidFill>
              </a:rPr>
              <a:t> </a:t>
            </a:r>
            <a:r>
              <a:rPr lang="en-US" dirty="0" err="1">
                <a:solidFill>
                  <a:schemeClr val="bg1"/>
                </a:solidFill>
              </a:rPr>
              <a:t>esu</a:t>
            </a:r>
            <a:r>
              <a:rPr lang="en-US" dirty="0">
                <a:solidFill>
                  <a:schemeClr val="bg1"/>
                </a:solidFill>
              </a:rPr>
              <a:t> </a:t>
            </a:r>
            <a:r>
              <a:rPr lang="en-US" dirty="0" err="1">
                <a:solidFill>
                  <a:schemeClr val="bg1"/>
                </a:solidFill>
              </a:rPr>
              <a:t>bjhd</a:t>
            </a:r>
            <a:r>
              <a:rPr lang="en-US" dirty="0">
                <a:solidFill>
                  <a:schemeClr val="bg1"/>
                </a:solidFill>
              </a:rPr>
              <a:t> f ds </a:t>
            </a:r>
            <a:r>
              <a:rPr lang="en-US" dirty="0" err="1">
                <a:solidFill>
                  <a:schemeClr val="bg1"/>
                </a:solidFill>
              </a:rPr>
              <a:t>dsbhc</a:t>
            </a:r>
            <a:r>
              <a:rPr lang="en-US" dirty="0">
                <a:solidFill>
                  <a:schemeClr val="bg1"/>
                </a:solidFill>
              </a:rPr>
              <a:t> ds </a:t>
            </a:r>
            <a:r>
              <a:rPr lang="en-US" dirty="0" err="1">
                <a:solidFill>
                  <a:schemeClr val="bg1"/>
                </a:solidFill>
              </a:rPr>
              <a:t>sdcdj</a:t>
            </a:r>
            <a:r>
              <a:rPr lang="en-US" dirty="0">
                <a:solidFill>
                  <a:schemeClr val="bg1"/>
                </a:solidFill>
              </a:rPr>
              <a:t> </a:t>
            </a:r>
            <a:r>
              <a:rPr lang="en-US" dirty="0" err="1">
                <a:solidFill>
                  <a:schemeClr val="bg1"/>
                </a:solidFill>
              </a:rPr>
              <a:t>sd</a:t>
            </a:r>
            <a:endParaRPr lang="en-US" dirty="0">
              <a:solidFill>
                <a:schemeClr val="bg1"/>
              </a:solidFill>
            </a:endParaRPr>
          </a:p>
          <a:p>
            <a:r>
              <a:rPr lang="en-US" dirty="0" err="1">
                <a:solidFill>
                  <a:schemeClr val="bg1"/>
                </a:solidFill>
              </a:rPr>
              <a:t>Hcjdsbc</a:t>
            </a:r>
            <a:r>
              <a:rPr lang="en-US" dirty="0">
                <a:solidFill>
                  <a:schemeClr val="bg1"/>
                </a:solidFill>
              </a:rPr>
              <a:t> </a:t>
            </a:r>
            <a:r>
              <a:rPr lang="en-US" dirty="0" err="1">
                <a:solidFill>
                  <a:schemeClr val="bg1"/>
                </a:solidFill>
              </a:rPr>
              <a:t>cdnc</a:t>
            </a:r>
            <a:r>
              <a:rPr lang="en-US" dirty="0">
                <a:solidFill>
                  <a:schemeClr val="bg1"/>
                </a:solidFill>
              </a:rPr>
              <a:t> </a:t>
            </a:r>
            <a:r>
              <a:rPr lang="en-US" dirty="0" err="1">
                <a:solidFill>
                  <a:schemeClr val="bg1"/>
                </a:solidFill>
              </a:rPr>
              <a:t>bjxc</a:t>
            </a:r>
            <a:r>
              <a:rPr lang="en-US" dirty="0">
                <a:solidFill>
                  <a:schemeClr val="bg1"/>
                </a:solidFill>
              </a:rPr>
              <a:t> </a:t>
            </a:r>
            <a:r>
              <a:rPr lang="en-US" dirty="0" err="1">
                <a:solidFill>
                  <a:schemeClr val="bg1"/>
                </a:solidFill>
              </a:rPr>
              <a:t>nmxcbjx</a:t>
            </a:r>
            <a:r>
              <a:rPr lang="en-US" dirty="0">
                <a:solidFill>
                  <a:schemeClr val="bg1"/>
                </a:solidFill>
              </a:rPr>
              <a:t> </a:t>
            </a:r>
            <a:r>
              <a:rPr lang="en-US" dirty="0" err="1">
                <a:solidFill>
                  <a:schemeClr val="bg1"/>
                </a:solidFill>
              </a:rPr>
              <a:t>xnmcb</a:t>
            </a:r>
            <a:r>
              <a:rPr lang="en-US" dirty="0">
                <a:solidFill>
                  <a:schemeClr val="bg1"/>
                </a:solidFill>
              </a:rPr>
              <a:t> </a:t>
            </a:r>
            <a:r>
              <a:rPr lang="en-US" dirty="0" err="1">
                <a:solidFill>
                  <a:schemeClr val="bg1"/>
                </a:solidFill>
              </a:rPr>
              <a:t>jkxcnkxc</a:t>
            </a:r>
            <a:r>
              <a:rPr lang="en-US" dirty="0">
                <a:solidFill>
                  <a:schemeClr val="bg1"/>
                </a:solidFill>
              </a:rPr>
              <a:t> </a:t>
            </a:r>
            <a:r>
              <a:rPr lang="en-US" dirty="0" err="1">
                <a:solidFill>
                  <a:schemeClr val="bg1"/>
                </a:solidFill>
              </a:rPr>
              <a:t>xmncb</a:t>
            </a:r>
            <a:r>
              <a:rPr lang="en-US" dirty="0">
                <a:solidFill>
                  <a:schemeClr val="bg1"/>
                </a:solidFill>
              </a:rPr>
              <a:t> </a:t>
            </a:r>
            <a:r>
              <a:rPr lang="en-US" dirty="0" err="1">
                <a:solidFill>
                  <a:schemeClr val="bg1"/>
                </a:solidFill>
              </a:rPr>
              <a:t>kjdc</a:t>
            </a:r>
            <a:r>
              <a:rPr lang="en-US" dirty="0">
                <a:solidFill>
                  <a:schemeClr val="bg1"/>
                </a:solidFill>
              </a:rPr>
              <a:t> </a:t>
            </a:r>
            <a:r>
              <a:rPr lang="en-US" dirty="0" err="1">
                <a:solidFill>
                  <a:schemeClr val="bg1"/>
                </a:solidFill>
              </a:rPr>
              <a:t>ndb</a:t>
            </a:r>
            <a:r>
              <a:rPr lang="en-US" dirty="0">
                <a:solidFill>
                  <a:schemeClr val="bg1"/>
                </a:solidFill>
              </a:rPr>
              <a:t> </a:t>
            </a:r>
            <a:r>
              <a:rPr lang="en-US" dirty="0" err="1">
                <a:solidFill>
                  <a:schemeClr val="bg1"/>
                </a:solidFill>
              </a:rPr>
              <a:t>jcbsalx</a:t>
            </a:r>
            <a:r>
              <a:rPr lang="en-US" dirty="0">
                <a:solidFill>
                  <a:schemeClr val="bg1"/>
                </a:solidFill>
              </a:rPr>
              <a:t> </a:t>
            </a:r>
            <a:r>
              <a:rPr lang="en-US" dirty="0" err="1">
                <a:solidFill>
                  <a:schemeClr val="bg1"/>
                </a:solidFill>
              </a:rPr>
              <a:t>zxnc</a:t>
            </a:r>
            <a:r>
              <a:rPr lang="en-US" dirty="0">
                <a:solidFill>
                  <a:schemeClr val="bg1"/>
                </a:solidFill>
              </a:rPr>
              <a:t> </a:t>
            </a:r>
            <a:r>
              <a:rPr lang="en-US" dirty="0" err="1">
                <a:solidFill>
                  <a:schemeClr val="bg1"/>
                </a:solidFill>
              </a:rPr>
              <a:t>bvak</a:t>
            </a:r>
            <a:r>
              <a:rPr lang="en-US" dirty="0">
                <a:solidFill>
                  <a:schemeClr val="bg1"/>
                </a:solidFill>
              </a:rPr>
              <a:t> </a:t>
            </a:r>
            <a:r>
              <a:rPr lang="en-US" dirty="0" err="1">
                <a:solidFill>
                  <a:schemeClr val="bg1"/>
                </a:solidFill>
              </a:rPr>
              <a:t>xjbc</a:t>
            </a:r>
            <a:r>
              <a:rPr lang="en-US" dirty="0">
                <a:solidFill>
                  <a:schemeClr val="bg1"/>
                </a:solidFill>
              </a:rPr>
              <a:t> </a:t>
            </a:r>
            <a:r>
              <a:rPr lang="en-US" dirty="0" err="1">
                <a:solidFill>
                  <a:schemeClr val="bg1"/>
                </a:solidFill>
              </a:rPr>
              <a:t>kjdsc</a:t>
            </a:r>
            <a:r>
              <a:rPr lang="en-US" dirty="0">
                <a:solidFill>
                  <a:schemeClr val="bg1"/>
                </a:solidFill>
              </a:rPr>
              <a:t> </a:t>
            </a:r>
            <a:r>
              <a:rPr lang="en-US" dirty="0" err="1">
                <a:solidFill>
                  <a:schemeClr val="bg1"/>
                </a:solidFill>
              </a:rPr>
              <a:t>djncbk</a:t>
            </a:r>
            <a:r>
              <a:rPr lang="en-US" dirty="0">
                <a:solidFill>
                  <a:schemeClr val="bg1"/>
                </a:solidFill>
              </a:rPr>
              <a:t> </a:t>
            </a:r>
            <a:r>
              <a:rPr lang="en-US" dirty="0" err="1">
                <a:solidFill>
                  <a:schemeClr val="bg1"/>
                </a:solidFill>
              </a:rPr>
              <a:t>jkxzcb</a:t>
            </a:r>
            <a:r>
              <a:rPr lang="en-US" dirty="0">
                <a:solidFill>
                  <a:schemeClr val="bg1"/>
                </a:solidFill>
              </a:rPr>
              <a:t> </a:t>
            </a:r>
            <a:r>
              <a:rPr lang="en-US" dirty="0" err="1">
                <a:solidFill>
                  <a:schemeClr val="bg1"/>
                </a:solidFill>
              </a:rPr>
              <a:t>sdcjds</a:t>
            </a:r>
            <a:r>
              <a:rPr lang="en-US" dirty="0">
                <a:solidFill>
                  <a:schemeClr val="bg1"/>
                </a:solidFill>
              </a:rPr>
              <a:t> </a:t>
            </a:r>
            <a:r>
              <a:rPr lang="en-US" dirty="0" err="1">
                <a:solidFill>
                  <a:schemeClr val="bg1"/>
                </a:solidFill>
              </a:rPr>
              <a:t>cdkjs</a:t>
            </a:r>
            <a:r>
              <a:rPr lang="en-US" dirty="0">
                <a:solidFill>
                  <a:schemeClr val="bg1"/>
                </a:solidFill>
              </a:rPr>
              <a:t> </a:t>
            </a:r>
            <a:r>
              <a:rPr lang="en-US" dirty="0" err="1">
                <a:solidFill>
                  <a:schemeClr val="bg1"/>
                </a:solidFill>
              </a:rPr>
              <a:t>vdvndf</a:t>
            </a:r>
            <a:r>
              <a:rPr lang="en-US" dirty="0">
                <a:solidFill>
                  <a:schemeClr val="bg1"/>
                </a:solidFill>
              </a:rPr>
              <a:t> </a:t>
            </a:r>
            <a:r>
              <a:rPr lang="en-US" dirty="0" err="1">
                <a:solidFill>
                  <a:schemeClr val="bg1"/>
                </a:solidFill>
              </a:rPr>
              <a:t>vbfndmb</a:t>
            </a:r>
            <a:r>
              <a:rPr lang="en-US" dirty="0">
                <a:solidFill>
                  <a:schemeClr val="bg1"/>
                </a:solidFill>
              </a:rPr>
              <a:t> </a:t>
            </a:r>
            <a:r>
              <a:rPr lang="en-US" dirty="0" err="1">
                <a:solidFill>
                  <a:schemeClr val="bg1"/>
                </a:solidFill>
              </a:rPr>
              <a:t>vkf</a:t>
            </a:r>
            <a:r>
              <a:rPr lang="en-US" dirty="0">
                <a:solidFill>
                  <a:schemeClr val="bg1"/>
                </a:solidFill>
              </a:rPr>
              <a:t> </a:t>
            </a:r>
            <a:r>
              <a:rPr lang="en-US" dirty="0" err="1">
                <a:solidFill>
                  <a:schemeClr val="bg1"/>
                </a:solidFill>
              </a:rPr>
              <a:t>nd</a:t>
            </a:r>
            <a:r>
              <a:rPr lang="en-US" dirty="0">
                <a:solidFill>
                  <a:schemeClr val="bg1"/>
                </a:solidFill>
              </a:rPr>
              <a:t> </a:t>
            </a:r>
            <a:r>
              <a:rPr lang="en-US" dirty="0" err="1">
                <a:solidFill>
                  <a:schemeClr val="bg1"/>
                </a:solidFill>
              </a:rPr>
              <a:t>vkjd</a:t>
            </a:r>
            <a:r>
              <a:rPr lang="en-US" dirty="0">
                <a:solidFill>
                  <a:schemeClr val="bg1"/>
                </a:solidFill>
              </a:rPr>
              <a:t> </a:t>
            </a:r>
            <a:r>
              <a:rPr lang="en-US" dirty="0" err="1">
                <a:solidFill>
                  <a:schemeClr val="bg1"/>
                </a:solidFill>
              </a:rPr>
              <a:t>cjksb</a:t>
            </a:r>
            <a:r>
              <a:rPr lang="en-US" dirty="0">
                <a:solidFill>
                  <a:schemeClr val="bg1"/>
                </a:solidFill>
              </a:rPr>
              <a:t> </a:t>
            </a:r>
            <a:r>
              <a:rPr lang="en-US" dirty="0" err="1">
                <a:solidFill>
                  <a:schemeClr val="bg1"/>
                </a:solidFill>
              </a:rPr>
              <a:t>oswnf</a:t>
            </a:r>
            <a:r>
              <a:rPr lang="en-US" dirty="0">
                <a:solidFill>
                  <a:schemeClr val="bg1"/>
                </a:solidFill>
              </a:rPr>
              <a:t> </a:t>
            </a:r>
            <a:r>
              <a:rPr lang="en-US" dirty="0" err="1">
                <a:solidFill>
                  <a:schemeClr val="bg1"/>
                </a:solidFill>
              </a:rPr>
              <a:t>v,xmdbesv</a:t>
            </a:r>
            <a:r>
              <a:rPr lang="en-US" dirty="0">
                <a:solidFill>
                  <a:schemeClr val="bg1"/>
                </a:solidFill>
              </a:rPr>
              <a:t> </a:t>
            </a:r>
            <a:r>
              <a:rPr lang="en-US" dirty="0" err="1">
                <a:solidFill>
                  <a:schemeClr val="bg1"/>
                </a:solidFill>
              </a:rPr>
              <a:t>sdbjec</a:t>
            </a:r>
            <a:r>
              <a:rPr lang="en-US" dirty="0">
                <a:solidFill>
                  <a:schemeClr val="bg1"/>
                </a:solidFill>
              </a:rPr>
              <a:t> </a:t>
            </a:r>
            <a:r>
              <a:rPr lang="en-US" dirty="0" err="1">
                <a:solidFill>
                  <a:schemeClr val="bg1"/>
                </a:solidFill>
              </a:rPr>
              <a:t>dnsb</a:t>
            </a:r>
            <a:r>
              <a:rPr lang="en-US" dirty="0">
                <a:solidFill>
                  <a:schemeClr val="bg1"/>
                </a:solidFill>
              </a:rPr>
              <a:t> </a:t>
            </a:r>
            <a:r>
              <a:rPr lang="en-US" dirty="0" err="1">
                <a:solidFill>
                  <a:schemeClr val="bg1"/>
                </a:solidFill>
              </a:rPr>
              <a:t>sn</a:t>
            </a:r>
            <a:r>
              <a:rPr lang="en-US" dirty="0">
                <a:solidFill>
                  <a:schemeClr val="bg1"/>
                </a:solidFill>
              </a:rPr>
              <a:t> </a:t>
            </a:r>
            <a:r>
              <a:rPr lang="en-US" dirty="0" err="1">
                <a:solidFill>
                  <a:schemeClr val="bg1"/>
                </a:solidFill>
              </a:rPr>
              <a:t>sn</a:t>
            </a:r>
            <a:r>
              <a:rPr lang="en-US" dirty="0">
                <a:solidFill>
                  <a:schemeClr val="bg1"/>
                </a:solidFill>
              </a:rPr>
              <a:t> </a:t>
            </a:r>
            <a:r>
              <a:rPr lang="en-US" dirty="0" err="1">
                <a:solidFill>
                  <a:schemeClr val="bg1"/>
                </a:solidFill>
              </a:rPr>
              <a:t>jds</a:t>
            </a:r>
            <a:r>
              <a:rPr lang="en-US" dirty="0">
                <a:solidFill>
                  <a:schemeClr val="bg1"/>
                </a:solidFill>
              </a:rPr>
              <a:t> </a:t>
            </a:r>
            <a:r>
              <a:rPr lang="en-US" dirty="0" err="1">
                <a:solidFill>
                  <a:schemeClr val="bg1"/>
                </a:solidFill>
              </a:rPr>
              <a:t>ejws</a:t>
            </a:r>
            <a:r>
              <a:rPr lang="en-US" dirty="0">
                <a:solidFill>
                  <a:schemeClr val="bg1"/>
                </a:solidFill>
              </a:rPr>
              <a:t> </a:t>
            </a:r>
            <a:r>
              <a:rPr lang="en-US" dirty="0" err="1">
                <a:solidFill>
                  <a:schemeClr val="bg1"/>
                </a:solidFill>
              </a:rPr>
              <a:t>esu</a:t>
            </a:r>
            <a:r>
              <a:rPr lang="en-US" dirty="0">
                <a:solidFill>
                  <a:schemeClr val="bg1"/>
                </a:solidFill>
              </a:rPr>
              <a:t> </a:t>
            </a:r>
            <a:r>
              <a:rPr lang="en-US" dirty="0" err="1">
                <a:solidFill>
                  <a:schemeClr val="bg1"/>
                </a:solidFill>
              </a:rPr>
              <a:t>bjhd</a:t>
            </a:r>
            <a:r>
              <a:rPr lang="en-US" dirty="0">
                <a:solidFill>
                  <a:schemeClr val="bg1"/>
                </a:solidFill>
              </a:rPr>
              <a:t> f ds </a:t>
            </a:r>
            <a:r>
              <a:rPr lang="en-US" dirty="0" err="1">
                <a:solidFill>
                  <a:schemeClr val="bg1"/>
                </a:solidFill>
              </a:rPr>
              <a:t>dsbhc</a:t>
            </a:r>
            <a:r>
              <a:rPr lang="en-US" dirty="0">
                <a:solidFill>
                  <a:schemeClr val="bg1"/>
                </a:solidFill>
              </a:rPr>
              <a:t> ds </a:t>
            </a:r>
            <a:r>
              <a:rPr lang="en-US" dirty="0" err="1">
                <a:solidFill>
                  <a:schemeClr val="bg1"/>
                </a:solidFill>
              </a:rPr>
              <a:t>sdcdj</a:t>
            </a:r>
            <a:r>
              <a:rPr lang="en-US" dirty="0">
                <a:solidFill>
                  <a:schemeClr val="bg1"/>
                </a:solidFill>
              </a:rPr>
              <a:t> </a:t>
            </a:r>
            <a:r>
              <a:rPr lang="en-US" dirty="0" err="1">
                <a:solidFill>
                  <a:schemeClr val="bg1"/>
                </a:solidFill>
              </a:rPr>
              <a:t>sd</a:t>
            </a:r>
            <a:endParaRPr lang="en-US" dirty="0">
              <a:solidFill>
                <a:schemeClr val="bg1"/>
              </a:solidFill>
            </a:endParaRPr>
          </a:p>
          <a:p>
            <a:endParaRPr lang="en-US" dirty="0"/>
          </a:p>
        </p:txBody>
      </p:sp>
      <p:pic>
        <p:nvPicPr>
          <p:cNvPr id="4" name="Picture 3">
            <a:extLst>
              <a:ext uri="{FF2B5EF4-FFF2-40B4-BE49-F238E27FC236}">
                <a16:creationId xmlns:a16="http://schemas.microsoft.com/office/drawing/2014/main" id="{D49C04BF-BCE3-344F-BA3E-88C6530E390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846277" y="759703"/>
            <a:ext cx="5345723" cy="6098297"/>
          </a:xfrm>
          <a:prstGeom prst="rect">
            <a:avLst/>
          </a:prstGeom>
        </p:spPr>
      </p:pic>
      <p:sp>
        <p:nvSpPr>
          <p:cNvPr id="5" name="Rectangle 4">
            <a:extLst>
              <a:ext uri="{FF2B5EF4-FFF2-40B4-BE49-F238E27FC236}">
                <a16:creationId xmlns:a16="http://schemas.microsoft.com/office/drawing/2014/main" id="{9CEFCAEB-317B-B248-95B1-2EE78AC6F90F}"/>
              </a:ext>
            </a:extLst>
          </p:cNvPr>
          <p:cNvSpPr/>
          <p:nvPr/>
        </p:nvSpPr>
        <p:spPr>
          <a:xfrm>
            <a:off x="5345724" y="6211669"/>
            <a:ext cx="4766433" cy="646331"/>
          </a:xfrm>
          <a:prstGeom prst="rect">
            <a:avLst/>
          </a:prstGeom>
        </p:spPr>
        <p:txBody>
          <a:bodyPr wrap="none">
            <a:spAutoFit/>
          </a:bodyPr>
          <a:lstStyle/>
          <a:p>
            <a:r>
              <a:rPr lang="en-US" dirty="0">
                <a:hlinkClick r:id="rId3"/>
              </a:rPr>
              <a:t>https://laurenlouiseevans.wixsite.com/website-1</a:t>
            </a:r>
            <a:endParaRPr lang="en-US" dirty="0"/>
          </a:p>
          <a:p>
            <a:endParaRPr lang="en-US" dirty="0"/>
          </a:p>
        </p:txBody>
      </p:sp>
    </p:spTree>
    <p:extLst>
      <p:ext uri="{BB962C8B-B14F-4D97-AF65-F5344CB8AC3E}">
        <p14:creationId xmlns:p14="http://schemas.microsoft.com/office/powerpoint/2010/main" val="14018157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8696</TotalTime>
  <Words>1662</Words>
  <Application>Microsoft Macintosh PowerPoint</Application>
  <PresentationFormat>Widescreen</PresentationFormat>
  <Paragraphs>137</Paragraphs>
  <Slides>86</Slides>
  <Notes>8</Notes>
  <HiddenSlides>0</HiddenSlides>
  <MMClips>2</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86</vt:i4>
      </vt:variant>
    </vt:vector>
  </HeadingPairs>
  <TitlesOfParts>
    <vt:vector size="98" baseType="lpstr">
      <vt:lpstr>Arial</vt:lpstr>
      <vt:lpstr>Calibri</vt:lpstr>
      <vt:lpstr>Calibri Light</vt:lpstr>
      <vt:lpstr>CNNSans</vt:lpstr>
      <vt:lpstr>GuardianTextEgyptian</vt:lpstr>
      <vt:lpstr>GuardianTextSans</vt:lpstr>
      <vt:lpstr>inherit</vt:lpstr>
      <vt:lpstr>Kelson</vt:lpstr>
      <vt:lpstr>Montserrat</vt:lpstr>
      <vt:lpstr>NexusSans</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Lauren Louise Evans (1703142)</dc:creator>
  <cp:lastModifiedBy>Lauren Louise Evans (1703142)</cp:lastModifiedBy>
  <cp:revision>47</cp:revision>
  <dcterms:created xsi:type="dcterms:W3CDTF">2021-05-12T13:51:38Z</dcterms:created>
  <dcterms:modified xsi:type="dcterms:W3CDTF">2021-05-18T14:47:50Z</dcterms:modified>
</cp:coreProperties>
</file>