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323" r:id="rId25"/>
    <p:sldId id="280" r:id="rId26"/>
    <p:sldId id="281" r:id="rId27"/>
    <p:sldId id="282" r:id="rId28"/>
    <p:sldId id="283" r:id="rId29"/>
    <p:sldId id="324" r:id="rId30"/>
    <p:sldId id="325" r:id="rId31"/>
    <p:sldId id="326" r:id="rId32"/>
    <p:sldId id="284" r:id="rId33"/>
    <p:sldId id="285" r:id="rId34"/>
    <p:sldId id="286" r:id="rId35"/>
    <p:sldId id="287" r:id="rId36"/>
    <p:sldId id="288" r:id="rId37"/>
    <p:sldId id="289" r:id="rId38"/>
    <p:sldId id="290" r:id="rId39"/>
    <p:sldId id="291" r:id="rId40"/>
    <p:sldId id="292" r:id="rId41"/>
    <p:sldId id="293" r:id="rId42"/>
    <p:sldId id="350" r:id="rId43"/>
    <p:sldId id="351" r:id="rId44"/>
    <p:sldId id="294" r:id="rId45"/>
    <p:sldId id="295" r:id="rId46"/>
    <p:sldId id="356" r:id="rId47"/>
    <p:sldId id="333" r:id="rId48"/>
    <p:sldId id="327" r:id="rId49"/>
    <p:sldId id="328" r:id="rId50"/>
    <p:sldId id="329" r:id="rId51"/>
    <p:sldId id="330" r:id="rId52"/>
    <p:sldId id="355" r:id="rId53"/>
    <p:sldId id="353" r:id="rId54"/>
    <p:sldId id="354"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680"/>
    <p:restoredTop sz="95853"/>
  </p:normalViewPr>
  <p:slideViewPr>
    <p:cSldViewPr snapToGrid="0">
      <p:cViewPr varScale="1">
        <p:scale>
          <a:sx n="123" d="100"/>
          <a:sy n="123" d="100"/>
        </p:scale>
        <p:origin x="5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A61B0-79FD-C055-2286-47B57DAE1D9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A64E977-E35B-6166-92DD-D16010C11E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E6C3243-F647-72BE-BDF9-ED34CDD45336}"/>
              </a:ext>
            </a:extLst>
          </p:cNvPr>
          <p:cNvSpPr>
            <a:spLocks noGrp="1"/>
          </p:cNvSpPr>
          <p:nvPr>
            <p:ph type="dt" sz="half" idx="10"/>
          </p:nvPr>
        </p:nvSpPr>
        <p:spPr/>
        <p:txBody>
          <a:bodyPr/>
          <a:lstStyle/>
          <a:p>
            <a:fld id="{DC0E837D-A3F3-2A43-861D-910017602E3C}" type="datetimeFigureOut">
              <a:rPr lang="en-US" smtClean="0"/>
              <a:t>9/30/25</a:t>
            </a:fld>
            <a:endParaRPr lang="en-US"/>
          </a:p>
        </p:txBody>
      </p:sp>
      <p:sp>
        <p:nvSpPr>
          <p:cNvPr id="5" name="Footer Placeholder 4">
            <a:extLst>
              <a:ext uri="{FF2B5EF4-FFF2-40B4-BE49-F238E27FC236}">
                <a16:creationId xmlns:a16="http://schemas.microsoft.com/office/drawing/2014/main" id="{A8856B20-FEEA-3DBD-AC9C-3B782B5C1C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B42F8E-8D83-BA21-CCB6-7E59EEC191FE}"/>
              </a:ext>
            </a:extLst>
          </p:cNvPr>
          <p:cNvSpPr>
            <a:spLocks noGrp="1"/>
          </p:cNvSpPr>
          <p:nvPr>
            <p:ph type="sldNum" sz="quarter" idx="12"/>
          </p:nvPr>
        </p:nvSpPr>
        <p:spPr/>
        <p:txBody>
          <a:bodyPr/>
          <a:lstStyle/>
          <a:p>
            <a:fld id="{93F159DC-F8D1-E244-AAF4-BA66A14D4377}" type="slidenum">
              <a:rPr lang="en-US" smtClean="0"/>
              <a:t>‹#›</a:t>
            </a:fld>
            <a:endParaRPr lang="en-US"/>
          </a:p>
        </p:txBody>
      </p:sp>
    </p:spTree>
    <p:extLst>
      <p:ext uri="{BB962C8B-B14F-4D97-AF65-F5344CB8AC3E}">
        <p14:creationId xmlns:p14="http://schemas.microsoft.com/office/powerpoint/2010/main" val="1171611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C7825-D9AF-2662-6BC4-4FDAC874B10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EA75A7-59BF-15F6-267F-7B19981A580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1BE612-2EE3-4375-1CEE-49FE1B5E5861}"/>
              </a:ext>
            </a:extLst>
          </p:cNvPr>
          <p:cNvSpPr>
            <a:spLocks noGrp="1"/>
          </p:cNvSpPr>
          <p:nvPr>
            <p:ph type="dt" sz="half" idx="10"/>
          </p:nvPr>
        </p:nvSpPr>
        <p:spPr/>
        <p:txBody>
          <a:bodyPr/>
          <a:lstStyle/>
          <a:p>
            <a:fld id="{DC0E837D-A3F3-2A43-861D-910017602E3C}" type="datetimeFigureOut">
              <a:rPr lang="en-US" smtClean="0"/>
              <a:t>9/30/25</a:t>
            </a:fld>
            <a:endParaRPr lang="en-US"/>
          </a:p>
        </p:txBody>
      </p:sp>
      <p:sp>
        <p:nvSpPr>
          <p:cNvPr id="5" name="Footer Placeholder 4">
            <a:extLst>
              <a:ext uri="{FF2B5EF4-FFF2-40B4-BE49-F238E27FC236}">
                <a16:creationId xmlns:a16="http://schemas.microsoft.com/office/drawing/2014/main" id="{238A8A92-D755-FED5-B108-0132180206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28FC2E-12AD-6FCE-3CF6-024AFA9E1705}"/>
              </a:ext>
            </a:extLst>
          </p:cNvPr>
          <p:cNvSpPr>
            <a:spLocks noGrp="1"/>
          </p:cNvSpPr>
          <p:nvPr>
            <p:ph type="sldNum" sz="quarter" idx="12"/>
          </p:nvPr>
        </p:nvSpPr>
        <p:spPr/>
        <p:txBody>
          <a:bodyPr/>
          <a:lstStyle/>
          <a:p>
            <a:fld id="{93F159DC-F8D1-E244-AAF4-BA66A14D4377}" type="slidenum">
              <a:rPr lang="en-US" smtClean="0"/>
              <a:t>‹#›</a:t>
            </a:fld>
            <a:endParaRPr lang="en-US"/>
          </a:p>
        </p:txBody>
      </p:sp>
    </p:spTree>
    <p:extLst>
      <p:ext uri="{BB962C8B-B14F-4D97-AF65-F5344CB8AC3E}">
        <p14:creationId xmlns:p14="http://schemas.microsoft.com/office/powerpoint/2010/main" val="3602822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6121D-10CA-2343-91CA-DDBB6FC36E8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8B09D37-03C9-3126-BD71-E7A20C1E71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8D091B0-4B12-0794-AB00-45A0C361B4E1}"/>
              </a:ext>
            </a:extLst>
          </p:cNvPr>
          <p:cNvSpPr>
            <a:spLocks noGrp="1"/>
          </p:cNvSpPr>
          <p:nvPr>
            <p:ph type="dt" sz="half" idx="10"/>
          </p:nvPr>
        </p:nvSpPr>
        <p:spPr/>
        <p:txBody>
          <a:bodyPr/>
          <a:lstStyle/>
          <a:p>
            <a:fld id="{DC0E837D-A3F3-2A43-861D-910017602E3C}" type="datetimeFigureOut">
              <a:rPr lang="en-US" smtClean="0"/>
              <a:t>9/30/25</a:t>
            </a:fld>
            <a:endParaRPr lang="en-US"/>
          </a:p>
        </p:txBody>
      </p:sp>
      <p:sp>
        <p:nvSpPr>
          <p:cNvPr id="5" name="Footer Placeholder 4">
            <a:extLst>
              <a:ext uri="{FF2B5EF4-FFF2-40B4-BE49-F238E27FC236}">
                <a16:creationId xmlns:a16="http://schemas.microsoft.com/office/drawing/2014/main" id="{DAE29862-C26A-689D-2BDB-9D8D990231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0A2363-B6BE-ED3B-93BA-5E56E481C41E}"/>
              </a:ext>
            </a:extLst>
          </p:cNvPr>
          <p:cNvSpPr>
            <a:spLocks noGrp="1"/>
          </p:cNvSpPr>
          <p:nvPr>
            <p:ph type="sldNum" sz="quarter" idx="12"/>
          </p:nvPr>
        </p:nvSpPr>
        <p:spPr/>
        <p:txBody>
          <a:bodyPr/>
          <a:lstStyle/>
          <a:p>
            <a:fld id="{93F159DC-F8D1-E244-AAF4-BA66A14D4377}" type="slidenum">
              <a:rPr lang="en-US" smtClean="0"/>
              <a:t>‹#›</a:t>
            </a:fld>
            <a:endParaRPr lang="en-US"/>
          </a:p>
        </p:txBody>
      </p:sp>
    </p:spTree>
    <p:extLst>
      <p:ext uri="{BB962C8B-B14F-4D97-AF65-F5344CB8AC3E}">
        <p14:creationId xmlns:p14="http://schemas.microsoft.com/office/powerpoint/2010/main" val="518661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2BCB1-D7DE-5D52-8B0F-97892433D75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8270E7-E321-C1CC-13CD-7EC1FEE54A4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DF3BE58-9163-00BC-638D-BD9AC7F0EA3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B61C99F-3E1F-5960-B3FC-B0EDAB19BB98}"/>
              </a:ext>
            </a:extLst>
          </p:cNvPr>
          <p:cNvSpPr>
            <a:spLocks noGrp="1"/>
          </p:cNvSpPr>
          <p:nvPr>
            <p:ph type="dt" sz="half" idx="10"/>
          </p:nvPr>
        </p:nvSpPr>
        <p:spPr/>
        <p:txBody>
          <a:bodyPr/>
          <a:lstStyle/>
          <a:p>
            <a:fld id="{DC0E837D-A3F3-2A43-861D-910017602E3C}" type="datetimeFigureOut">
              <a:rPr lang="en-US" smtClean="0"/>
              <a:t>9/30/25</a:t>
            </a:fld>
            <a:endParaRPr lang="en-US"/>
          </a:p>
        </p:txBody>
      </p:sp>
      <p:sp>
        <p:nvSpPr>
          <p:cNvPr id="6" name="Footer Placeholder 5">
            <a:extLst>
              <a:ext uri="{FF2B5EF4-FFF2-40B4-BE49-F238E27FC236}">
                <a16:creationId xmlns:a16="http://schemas.microsoft.com/office/drawing/2014/main" id="{BB972BD9-1A73-FEA8-5835-8C9409914A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6A39CB-0AF1-9F9D-5B48-28F797322273}"/>
              </a:ext>
            </a:extLst>
          </p:cNvPr>
          <p:cNvSpPr>
            <a:spLocks noGrp="1"/>
          </p:cNvSpPr>
          <p:nvPr>
            <p:ph type="sldNum" sz="quarter" idx="12"/>
          </p:nvPr>
        </p:nvSpPr>
        <p:spPr/>
        <p:txBody>
          <a:bodyPr/>
          <a:lstStyle/>
          <a:p>
            <a:fld id="{93F159DC-F8D1-E244-AAF4-BA66A14D4377}" type="slidenum">
              <a:rPr lang="en-US" smtClean="0"/>
              <a:t>‹#›</a:t>
            </a:fld>
            <a:endParaRPr lang="en-US"/>
          </a:p>
        </p:txBody>
      </p:sp>
    </p:spTree>
    <p:extLst>
      <p:ext uri="{BB962C8B-B14F-4D97-AF65-F5344CB8AC3E}">
        <p14:creationId xmlns:p14="http://schemas.microsoft.com/office/powerpoint/2010/main" val="1668402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09D0B-22E6-6FAD-6D75-F70CAEAEDC6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B3A75-8035-25A2-D1AF-7AC6C14CA1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6014A8D-44EC-6514-0411-76C8E517DE9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B9BBA57-4728-75E6-DC55-107CAAB57D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D2A0D63-7647-C032-279B-BAF1CB44C2A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38341E4-04D4-AA91-4B36-75AAE291C70E}"/>
              </a:ext>
            </a:extLst>
          </p:cNvPr>
          <p:cNvSpPr>
            <a:spLocks noGrp="1"/>
          </p:cNvSpPr>
          <p:nvPr>
            <p:ph type="dt" sz="half" idx="10"/>
          </p:nvPr>
        </p:nvSpPr>
        <p:spPr/>
        <p:txBody>
          <a:bodyPr/>
          <a:lstStyle/>
          <a:p>
            <a:fld id="{DC0E837D-A3F3-2A43-861D-910017602E3C}" type="datetimeFigureOut">
              <a:rPr lang="en-US" smtClean="0"/>
              <a:t>9/30/25</a:t>
            </a:fld>
            <a:endParaRPr lang="en-US"/>
          </a:p>
        </p:txBody>
      </p:sp>
      <p:sp>
        <p:nvSpPr>
          <p:cNvPr id="8" name="Footer Placeholder 7">
            <a:extLst>
              <a:ext uri="{FF2B5EF4-FFF2-40B4-BE49-F238E27FC236}">
                <a16:creationId xmlns:a16="http://schemas.microsoft.com/office/drawing/2014/main" id="{53F0EB0E-AC53-37BE-B68E-BFBD656275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FFFC6C1-0D06-8885-9963-01F5FD0F57A7}"/>
              </a:ext>
            </a:extLst>
          </p:cNvPr>
          <p:cNvSpPr>
            <a:spLocks noGrp="1"/>
          </p:cNvSpPr>
          <p:nvPr>
            <p:ph type="sldNum" sz="quarter" idx="12"/>
          </p:nvPr>
        </p:nvSpPr>
        <p:spPr/>
        <p:txBody>
          <a:bodyPr/>
          <a:lstStyle/>
          <a:p>
            <a:fld id="{93F159DC-F8D1-E244-AAF4-BA66A14D4377}" type="slidenum">
              <a:rPr lang="en-US" smtClean="0"/>
              <a:t>‹#›</a:t>
            </a:fld>
            <a:endParaRPr lang="en-US"/>
          </a:p>
        </p:txBody>
      </p:sp>
    </p:spTree>
    <p:extLst>
      <p:ext uri="{BB962C8B-B14F-4D97-AF65-F5344CB8AC3E}">
        <p14:creationId xmlns:p14="http://schemas.microsoft.com/office/powerpoint/2010/main" val="2864343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7C32F-A461-3D5A-75E0-6B0BC227FED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DF3292B-A34F-8B3D-126D-7ED55BCF37AD}"/>
              </a:ext>
            </a:extLst>
          </p:cNvPr>
          <p:cNvSpPr>
            <a:spLocks noGrp="1"/>
          </p:cNvSpPr>
          <p:nvPr>
            <p:ph type="dt" sz="half" idx="10"/>
          </p:nvPr>
        </p:nvSpPr>
        <p:spPr/>
        <p:txBody>
          <a:bodyPr/>
          <a:lstStyle/>
          <a:p>
            <a:fld id="{DC0E837D-A3F3-2A43-861D-910017602E3C}" type="datetimeFigureOut">
              <a:rPr lang="en-US" smtClean="0"/>
              <a:t>9/30/25</a:t>
            </a:fld>
            <a:endParaRPr lang="en-US"/>
          </a:p>
        </p:txBody>
      </p:sp>
      <p:sp>
        <p:nvSpPr>
          <p:cNvPr id="4" name="Footer Placeholder 3">
            <a:extLst>
              <a:ext uri="{FF2B5EF4-FFF2-40B4-BE49-F238E27FC236}">
                <a16:creationId xmlns:a16="http://schemas.microsoft.com/office/drawing/2014/main" id="{7825D617-EFAA-DEDD-98C2-352BD1284F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E0C06B3-5ACC-1106-5C44-410E4A159B8C}"/>
              </a:ext>
            </a:extLst>
          </p:cNvPr>
          <p:cNvSpPr>
            <a:spLocks noGrp="1"/>
          </p:cNvSpPr>
          <p:nvPr>
            <p:ph type="sldNum" sz="quarter" idx="12"/>
          </p:nvPr>
        </p:nvSpPr>
        <p:spPr/>
        <p:txBody>
          <a:bodyPr/>
          <a:lstStyle/>
          <a:p>
            <a:fld id="{93F159DC-F8D1-E244-AAF4-BA66A14D4377}" type="slidenum">
              <a:rPr lang="en-US" smtClean="0"/>
              <a:t>‹#›</a:t>
            </a:fld>
            <a:endParaRPr lang="en-US"/>
          </a:p>
        </p:txBody>
      </p:sp>
    </p:spTree>
    <p:extLst>
      <p:ext uri="{BB962C8B-B14F-4D97-AF65-F5344CB8AC3E}">
        <p14:creationId xmlns:p14="http://schemas.microsoft.com/office/powerpoint/2010/main" val="200299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60DE01-77AD-516C-B1BF-4C793B5AF8C5}"/>
              </a:ext>
            </a:extLst>
          </p:cNvPr>
          <p:cNvSpPr>
            <a:spLocks noGrp="1"/>
          </p:cNvSpPr>
          <p:nvPr>
            <p:ph type="dt" sz="half" idx="10"/>
          </p:nvPr>
        </p:nvSpPr>
        <p:spPr/>
        <p:txBody>
          <a:bodyPr/>
          <a:lstStyle/>
          <a:p>
            <a:fld id="{DC0E837D-A3F3-2A43-861D-910017602E3C}" type="datetimeFigureOut">
              <a:rPr lang="en-US" smtClean="0"/>
              <a:t>9/30/25</a:t>
            </a:fld>
            <a:endParaRPr lang="en-US"/>
          </a:p>
        </p:txBody>
      </p:sp>
      <p:sp>
        <p:nvSpPr>
          <p:cNvPr id="3" name="Footer Placeholder 2">
            <a:extLst>
              <a:ext uri="{FF2B5EF4-FFF2-40B4-BE49-F238E27FC236}">
                <a16:creationId xmlns:a16="http://schemas.microsoft.com/office/drawing/2014/main" id="{78420FD3-2FA7-04EE-6D3B-4BB09F609A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18FF7C7-C003-DEC1-37C4-B5515DCE4002}"/>
              </a:ext>
            </a:extLst>
          </p:cNvPr>
          <p:cNvSpPr>
            <a:spLocks noGrp="1"/>
          </p:cNvSpPr>
          <p:nvPr>
            <p:ph type="sldNum" sz="quarter" idx="12"/>
          </p:nvPr>
        </p:nvSpPr>
        <p:spPr/>
        <p:txBody>
          <a:bodyPr/>
          <a:lstStyle/>
          <a:p>
            <a:fld id="{93F159DC-F8D1-E244-AAF4-BA66A14D4377}" type="slidenum">
              <a:rPr lang="en-US" smtClean="0"/>
              <a:t>‹#›</a:t>
            </a:fld>
            <a:endParaRPr lang="en-US"/>
          </a:p>
        </p:txBody>
      </p:sp>
    </p:spTree>
    <p:extLst>
      <p:ext uri="{BB962C8B-B14F-4D97-AF65-F5344CB8AC3E}">
        <p14:creationId xmlns:p14="http://schemas.microsoft.com/office/powerpoint/2010/main" val="3970274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AEBDB-3CCC-40C0-4FED-4ECC6787FC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F4B75F3-9110-BADE-8CFE-29F0ECE005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5BB7A01-1545-E4A3-FE0C-F0C582EF15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A5342DA-FE70-0883-CC07-84F0FFD38AFF}"/>
              </a:ext>
            </a:extLst>
          </p:cNvPr>
          <p:cNvSpPr>
            <a:spLocks noGrp="1"/>
          </p:cNvSpPr>
          <p:nvPr>
            <p:ph type="dt" sz="half" idx="10"/>
          </p:nvPr>
        </p:nvSpPr>
        <p:spPr/>
        <p:txBody>
          <a:bodyPr/>
          <a:lstStyle/>
          <a:p>
            <a:fld id="{DC0E837D-A3F3-2A43-861D-910017602E3C}" type="datetimeFigureOut">
              <a:rPr lang="en-US" smtClean="0"/>
              <a:t>9/30/25</a:t>
            </a:fld>
            <a:endParaRPr lang="en-US"/>
          </a:p>
        </p:txBody>
      </p:sp>
      <p:sp>
        <p:nvSpPr>
          <p:cNvPr id="6" name="Footer Placeholder 5">
            <a:extLst>
              <a:ext uri="{FF2B5EF4-FFF2-40B4-BE49-F238E27FC236}">
                <a16:creationId xmlns:a16="http://schemas.microsoft.com/office/drawing/2014/main" id="{E22DF065-007D-8BC1-E737-585B00920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E5B02E-E64A-C68F-056F-9ADFF1BF28CD}"/>
              </a:ext>
            </a:extLst>
          </p:cNvPr>
          <p:cNvSpPr>
            <a:spLocks noGrp="1"/>
          </p:cNvSpPr>
          <p:nvPr>
            <p:ph type="sldNum" sz="quarter" idx="12"/>
          </p:nvPr>
        </p:nvSpPr>
        <p:spPr/>
        <p:txBody>
          <a:bodyPr/>
          <a:lstStyle/>
          <a:p>
            <a:fld id="{93F159DC-F8D1-E244-AAF4-BA66A14D4377}" type="slidenum">
              <a:rPr lang="en-US" smtClean="0"/>
              <a:t>‹#›</a:t>
            </a:fld>
            <a:endParaRPr lang="en-US"/>
          </a:p>
        </p:txBody>
      </p:sp>
    </p:spTree>
    <p:extLst>
      <p:ext uri="{BB962C8B-B14F-4D97-AF65-F5344CB8AC3E}">
        <p14:creationId xmlns:p14="http://schemas.microsoft.com/office/powerpoint/2010/main" val="1650783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BB693-9524-4879-972C-444F1BBEA58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FF93DBD-3CA9-EED9-B8E3-5A39C0845B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93771D-AEF8-4F4F-020C-E6B3DBA052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17EB27-4BDD-6C7A-56CC-031D0A726ACF}"/>
              </a:ext>
            </a:extLst>
          </p:cNvPr>
          <p:cNvSpPr>
            <a:spLocks noGrp="1"/>
          </p:cNvSpPr>
          <p:nvPr>
            <p:ph type="dt" sz="half" idx="10"/>
          </p:nvPr>
        </p:nvSpPr>
        <p:spPr/>
        <p:txBody>
          <a:bodyPr/>
          <a:lstStyle/>
          <a:p>
            <a:fld id="{DC0E837D-A3F3-2A43-861D-910017602E3C}" type="datetimeFigureOut">
              <a:rPr lang="en-US" smtClean="0"/>
              <a:t>9/30/25</a:t>
            </a:fld>
            <a:endParaRPr lang="en-US"/>
          </a:p>
        </p:txBody>
      </p:sp>
      <p:sp>
        <p:nvSpPr>
          <p:cNvPr id="6" name="Footer Placeholder 5">
            <a:extLst>
              <a:ext uri="{FF2B5EF4-FFF2-40B4-BE49-F238E27FC236}">
                <a16:creationId xmlns:a16="http://schemas.microsoft.com/office/drawing/2014/main" id="{2A157341-90E6-5146-4698-3CA8DFA0CB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2804B5-8FD9-8629-9E12-C1629ADFEC95}"/>
              </a:ext>
            </a:extLst>
          </p:cNvPr>
          <p:cNvSpPr>
            <a:spLocks noGrp="1"/>
          </p:cNvSpPr>
          <p:nvPr>
            <p:ph type="sldNum" sz="quarter" idx="12"/>
          </p:nvPr>
        </p:nvSpPr>
        <p:spPr/>
        <p:txBody>
          <a:bodyPr/>
          <a:lstStyle/>
          <a:p>
            <a:fld id="{93F159DC-F8D1-E244-AAF4-BA66A14D4377}" type="slidenum">
              <a:rPr lang="en-US" smtClean="0"/>
              <a:t>‹#›</a:t>
            </a:fld>
            <a:endParaRPr lang="en-US"/>
          </a:p>
        </p:txBody>
      </p:sp>
    </p:spTree>
    <p:extLst>
      <p:ext uri="{BB962C8B-B14F-4D97-AF65-F5344CB8AC3E}">
        <p14:creationId xmlns:p14="http://schemas.microsoft.com/office/powerpoint/2010/main" val="3479904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DBDB0-6D20-ECFE-309E-0D068FD5D00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9F0BE7E-4DA8-6CD2-74BE-A554AEC5F67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B944F3-A408-BC32-D2FF-9E5D782ADB6D}"/>
              </a:ext>
            </a:extLst>
          </p:cNvPr>
          <p:cNvSpPr>
            <a:spLocks noGrp="1"/>
          </p:cNvSpPr>
          <p:nvPr>
            <p:ph type="dt" sz="half" idx="10"/>
          </p:nvPr>
        </p:nvSpPr>
        <p:spPr/>
        <p:txBody>
          <a:bodyPr/>
          <a:lstStyle/>
          <a:p>
            <a:fld id="{DC0E837D-A3F3-2A43-861D-910017602E3C}" type="datetimeFigureOut">
              <a:rPr lang="en-US" smtClean="0"/>
              <a:t>9/30/25</a:t>
            </a:fld>
            <a:endParaRPr lang="en-US"/>
          </a:p>
        </p:txBody>
      </p:sp>
      <p:sp>
        <p:nvSpPr>
          <p:cNvPr id="5" name="Footer Placeholder 4">
            <a:extLst>
              <a:ext uri="{FF2B5EF4-FFF2-40B4-BE49-F238E27FC236}">
                <a16:creationId xmlns:a16="http://schemas.microsoft.com/office/drawing/2014/main" id="{1E90AA9A-926E-45C2-390E-5A67745998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068AE0-49E3-BBB5-1FB1-42B5E51C73D7}"/>
              </a:ext>
            </a:extLst>
          </p:cNvPr>
          <p:cNvSpPr>
            <a:spLocks noGrp="1"/>
          </p:cNvSpPr>
          <p:nvPr>
            <p:ph type="sldNum" sz="quarter" idx="12"/>
          </p:nvPr>
        </p:nvSpPr>
        <p:spPr/>
        <p:txBody>
          <a:bodyPr/>
          <a:lstStyle/>
          <a:p>
            <a:fld id="{93F159DC-F8D1-E244-AAF4-BA66A14D4377}" type="slidenum">
              <a:rPr lang="en-US" smtClean="0"/>
              <a:t>‹#›</a:t>
            </a:fld>
            <a:endParaRPr lang="en-US"/>
          </a:p>
        </p:txBody>
      </p:sp>
    </p:spTree>
    <p:extLst>
      <p:ext uri="{BB962C8B-B14F-4D97-AF65-F5344CB8AC3E}">
        <p14:creationId xmlns:p14="http://schemas.microsoft.com/office/powerpoint/2010/main" val="3540177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6D598E-893E-0AE1-74B1-48FB1D4A31B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3B0A438-518E-C27F-5F5D-7099C3B078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AFFB56-5137-C492-1D1C-E0AF98F1B81C}"/>
              </a:ext>
            </a:extLst>
          </p:cNvPr>
          <p:cNvSpPr>
            <a:spLocks noGrp="1"/>
          </p:cNvSpPr>
          <p:nvPr>
            <p:ph type="dt" sz="half" idx="10"/>
          </p:nvPr>
        </p:nvSpPr>
        <p:spPr/>
        <p:txBody>
          <a:bodyPr/>
          <a:lstStyle/>
          <a:p>
            <a:fld id="{DC0E837D-A3F3-2A43-861D-910017602E3C}" type="datetimeFigureOut">
              <a:rPr lang="en-US" smtClean="0"/>
              <a:t>9/30/25</a:t>
            </a:fld>
            <a:endParaRPr lang="en-US"/>
          </a:p>
        </p:txBody>
      </p:sp>
      <p:sp>
        <p:nvSpPr>
          <p:cNvPr id="5" name="Footer Placeholder 4">
            <a:extLst>
              <a:ext uri="{FF2B5EF4-FFF2-40B4-BE49-F238E27FC236}">
                <a16:creationId xmlns:a16="http://schemas.microsoft.com/office/drawing/2014/main" id="{673975DE-4503-E518-CFD8-CFFC6F4A1B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E1FAA1-5638-B9F4-F07B-156B93C3BE60}"/>
              </a:ext>
            </a:extLst>
          </p:cNvPr>
          <p:cNvSpPr>
            <a:spLocks noGrp="1"/>
          </p:cNvSpPr>
          <p:nvPr>
            <p:ph type="sldNum" sz="quarter" idx="12"/>
          </p:nvPr>
        </p:nvSpPr>
        <p:spPr/>
        <p:txBody>
          <a:bodyPr/>
          <a:lstStyle/>
          <a:p>
            <a:fld id="{93F159DC-F8D1-E244-AAF4-BA66A14D4377}" type="slidenum">
              <a:rPr lang="en-US" smtClean="0"/>
              <a:t>‹#›</a:t>
            </a:fld>
            <a:endParaRPr lang="en-US"/>
          </a:p>
        </p:txBody>
      </p:sp>
    </p:spTree>
    <p:extLst>
      <p:ext uri="{BB962C8B-B14F-4D97-AF65-F5344CB8AC3E}">
        <p14:creationId xmlns:p14="http://schemas.microsoft.com/office/powerpoint/2010/main" val="3894618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F8536F-FB23-17E1-4D32-120CFA2F7F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180C1A-78EF-E8D9-CAE2-1F8F3DEF68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88006A-2F54-A49D-A066-C7AA8C9DD0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0E837D-A3F3-2A43-861D-910017602E3C}" type="datetimeFigureOut">
              <a:rPr lang="en-US" smtClean="0"/>
              <a:t>9/30/25</a:t>
            </a:fld>
            <a:endParaRPr lang="en-US"/>
          </a:p>
        </p:txBody>
      </p:sp>
      <p:sp>
        <p:nvSpPr>
          <p:cNvPr id="5" name="Footer Placeholder 4">
            <a:extLst>
              <a:ext uri="{FF2B5EF4-FFF2-40B4-BE49-F238E27FC236}">
                <a16:creationId xmlns:a16="http://schemas.microsoft.com/office/drawing/2014/main" id="{207F87E5-539C-2086-02A3-61D350C85C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0F7C519-A11E-22DF-6714-F291F4B635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F159DC-F8D1-E244-AAF4-BA66A14D4377}" type="slidenum">
              <a:rPr lang="en-US" smtClean="0"/>
              <a:t>‹#›</a:t>
            </a:fld>
            <a:endParaRPr lang="en-US"/>
          </a:p>
        </p:txBody>
      </p:sp>
    </p:spTree>
    <p:extLst>
      <p:ext uri="{BB962C8B-B14F-4D97-AF65-F5344CB8AC3E}">
        <p14:creationId xmlns:p14="http://schemas.microsoft.com/office/powerpoint/2010/main" val="2911873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7.xml"/><Relationship Id="rId4" Type="http://schemas.openxmlformats.org/officeDocument/2006/relationships/image" Target="../media/image66.jpeg"/></Relationships>
</file>

<file path=ppt/slides/_rels/slide49.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hyperlink" Target="https://www.tate.org.uk/art/artworks/guerrilla-girls-do-women-have-to-be-naked-to-get-into-the-met-museum-p78793"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hyperlink" Target="https://www.theguardian.com/artanddesign/2009/dec/21/banksy-copenhagen-regents-canal" TargetMode="Externa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81F842-F643-AABF-03BD-1FDF3C40A878}"/>
              </a:ext>
            </a:extLst>
          </p:cNvPr>
          <p:cNvSpPr>
            <a:spLocks noGrp="1"/>
          </p:cNvSpPr>
          <p:nvPr>
            <p:ph type="ctrTitle"/>
          </p:nvPr>
        </p:nvSpPr>
        <p:spPr>
          <a:xfrm>
            <a:off x="640080" y="320040"/>
            <a:ext cx="6692827" cy="3892669"/>
          </a:xfrm>
        </p:spPr>
        <p:txBody>
          <a:bodyPr>
            <a:normAutofit/>
          </a:bodyPr>
          <a:lstStyle/>
          <a:p>
            <a:pPr algn="l"/>
            <a:r>
              <a:rPr lang="en-GB" sz="6600" b="0" i="0" u="none" strike="noStrike" dirty="0">
                <a:effectLst/>
                <a:latin typeface="Calibri" panose="020F0502020204030204" pitchFamily="34" charset="0"/>
              </a:rPr>
              <a:t>Changemakers: Creativity and Value Creation.</a:t>
            </a:r>
            <a:endParaRPr lang="en-US" sz="6600" dirty="0"/>
          </a:p>
        </p:txBody>
      </p:sp>
      <p:sp>
        <p:nvSpPr>
          <p:cNvPr id="3" name="Subtitle 2">
            <a:extLst>
              <a:ext uri="{FF2B5EF4-FFF2-40B4-BE49-F238E27FC236}">
                <a16:creationId xmlns:a16="http://schemas.microsoft.com/office/drawing/2014/main" id="{2A086EDF-024D-6613-1BAD-6DEF0E5F1430}"/>
              </a:ext>
            </a:extLst>
          </p:cNvPr>
          <p:cNvSpPr>
            <a:spLocks noGrp="1"/>
          </p:cNvSpPr>
          <p:nvPr>
            <p:ph type="subTitle" idx="1"/>
          </p:nvPr>
        </p:nvSpPr>
        <p:spPr>
          <a:xfrm>
            <a:off x="640080" y="4631161"/>
            <a:ext cx="6692827" cy="1569486"/>
          </a:xfrm>
        </p:spPr>
        <p:txBody>
          <a:bodyPr>
            <a:normAutofit fontScale="92500"/>
          </a:bodyPr>
          <a:lstStyle/>
          <a:p>
            <a:pPr algn="l"/>
            <a:r>
              <a:rPr lang="en-US" sz="6000" u="sng" dirty="0"/>
              <a:t>Reportage Illustration</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portage Illustration and Hoaxes | An Illustrator's Blog">
            <a:extLst>
              <a:ext uri="{FF2B5EF4-FFF2-40B4-BE49-F238E27FC236}">
                <a16:creationId xmlns:a16="http://schemas.microsoft.com/office/drawing/2014/main" id="{2E8A7B6D-F879-32CC-6F5D-A8903B21EEA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16859" y="320040"/>
            <a:ext cx="4016737" cy="5981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3622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FFDEFEE-F3A2-3372-FAC3-4DD31196A14A}"/>
              </a:ext>
            </a:extLst>
          </p:cNvPr>
          <p:cNvPicPr>
            <a:picLocks noChangeAspect="1"/>
          </p:cNvPicPr>
          <p:nvPr/>
        </p:nvPicPr>
        <p:blipFill rotWithShape="1">
          <a:blip r:embed="rId2"/>
          <a:srcRect b="807"/>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D45194-B645-FFBA-E654-3CECCEE4C889}"/>
              </a:ext>
            </a:extLst>
          </p:cNvPr>
          <p:cNvSpPr>
            <a:spLocks noGrp="1"/>
          </p:cNvSpPr>
          <p:nvPr>
            <p:ph type="title"/>
          </p:nvPr>
        </p:nvSpPr>
        <p:spPr>
          <a:xfrm>
            <a:off x="838200" y="365125"/>
            <a:ext cx="3822189" cy="1899912"/>
          </a:xfrm>
        </p:spPr>
        <p:txBody>
          <a:bodyPr>
            <a:normAutofit/>
          </a:bodyPr>
          <a:lstStyle/>
          <a:p>
            <a:r>
              <a:rPr lang="en-GB" sz="4000" b="0" i="0">
                <a:effectLst/>
                <a:latin typeface="roboto" panose="02000000000000000000" pitchFamily="2" charset="0"/>
              </a:rPr>
              <a:t>What is Reportage Illustration?</a:t>
            </a:r>
            <a:endParaRPr lang="en-US" sz="4000"/>
          </a:p>
        </p:txBody>
      </p:sp>
      <p:sp>
        <p:nvSpPr>
          <p:cNvPr id="3" name="Content Placeholder 2">
            <a:extLst>
              <a:ext uri="{FF2B5EF4-FFF2-40B4-BE49-F238E27FC236}">
                <a16:creationId xmlns:a16="http://schemas.microsoft.com/office/drawing/2014/main" id="{743CEEDB-B474-B38C-A88B-B5E75BB225C7}"/>
              </a:ext>
            </a:extLst>
          </p:cNvPr>
          <p:cNvSpPr>
            <a:spLocks noGrp="1"/>
          </p:cNvSpPr>
          <p:nvPr>
            <p:ph idx="1"/>
          </p:nvPr>
        </p:nvSpPr>
        <p:spPr>
          <a:xfrm>
            <a:off x="838200" y="2353178"/>
            <a:ext cx="3822189" cy="3742762"/>
          </a:xfrm>
        </p:spPr>
        <p:txBody>
          <a:bodyPr>
            <a:normAutofit/>
          </a:bodyPr>
          <a:lstStyle/>
          <a:p>
            <a:r>
              <a:rPr lang="en-GB" sz="2000" i="0" dirty="0">
                <a:effectLst/>
              </a:rPr>
              <a:t>Reportage illustration is a type of visual journalism. Reportage illustrators sketch on location to tell a specific story.  The illustrator conveys a narrative and reports a specific moment in time to the audience, much like a journalist.  The central premise of reportage illustration is storytelling.</a:t>
            </a:r>
            <a:endParaRPr lang="en-US" sz="2000" dirty="0"/>
          </a:p>
          <a:p>
            <a:endParaRPr lang="en-US" sz="2000" dirty="0"/>
          </a:p>
        </p:txBody>
      </p:sp>
    </p:spTree>
    <p:extLst>
      <p:ext uri="{BB962C8B-B14F-4D97-AF65-F5344CB8AC3E}">
        <p14:creationId xmlns:p14="http://schemas.microsoft.com/office/powerpoint/2010/main" val="1360606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drawing of men riding horses&#10;&#10;Description automatically generated">
            <a:extLst>
              <a:ext uri="{FF2B5EF4-FFF2-40B4-BE49-F238E27FC236}">
                <a16:creationId xmlns:a16="http://schemas.microsoft.com/office/drawing/2014/main" id="{02784AB5-3E3A-DFB8-D23E-F259E210B0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75" r="1004" b="1"/>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sp useBgFill="1">
        <p:nvSpPr>
          <p:cNvPr id="1033" name="Freeform: Shape 1032">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B9B9E66-1FA7-80FA-C4B1-A2236675A9DB}"/>
              </a:ext>
            </a:extLst>
          </p:cNvPr>
          <p:cNvSpPr>
            <a:spLocks noGrp="1"/>
          </p:cNvSpPr>
          <p:nvPr>
            <p:ph type="title"/>
          </p:nvPr>
        </p:nvSpPr>
        <p:spPr>
          <a:xfrm>
            <a:off x="1037809" y="1071350"/>
            <a:ext cx="4775162" cy="1339382"/>
          </a:xfrm>
        </p:spPr>
        <p:txBody>
          <a:bodyPr>
            <a:normAutofit/>
          </a:bodyPr>
          <a:lstStyle/>
          <a:p>
            <a:pPr algn="ctr"/>
            <a:r>
              <a:rPr lang="en-GB" sz="3600" b="0" i="0">
                <a:effectLst/>
                <a:latin typeface="Bad Script"/>
              </a:rPr>
              <a:t>When Did Reportage Illustration Start?</a:t>
            </a:r>
            <a:endParaRPr lang="en-US" sz="3600"/>
          </a:p>
        </p:txBody>
      </p:sp>
      <p:sp>
        <p:nvSpPr>
          <p:cNvPr id="1035"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CE02B1-6A89-4C65-827B-BBE5582FBE13}"/>
              </a:ext>
            </a:extLst>
          </p:cNvPr>
          <p:cNvSpPr>
            <a:spLocks noGrp="1"/>
          </p:cNvSpPr>
          <p:nvPr>
            <p:ph idx="1"/>
          </p:nvPr>
        </p:nvSpPr>
        <p:spPr>
          <a:xfrm>
            <a:off x="1189319" y="2547257"/>
            <a:ext cx="4458446" cy="3109740"/>
          </a:xfrm>
        </p:spPr>
        <p:txBody>
          <a:bodyPr anchor="ctr">
            <a:normAutofit/>
          </a:bodyPr>
          <a:lstStyle/>
          <a:p>
            <a:r>
              <a:rPr lang="en-GB" sz="1700" b="0" i="0">
                <a:effectLst/>
                <a:latin typeface="roboto" panose="02000000000000000000" pitchFamily="2" charset="0"/>
              </a:rPr>
              <a:t>A publication called The Illustrated London News was first published in 1842.  The founder, Herbert Ingram, discovered that sales significantly increased if newspapers featured pictures. Photography wasn’t good enough back then to capture movement and so artists were used instead.  However, there is a rich history prior to this of voyages, adventures and scientific observations documented in the form of illustrations.</a:t>
            </a:r>
            <a:endParaRPr lang="en-US" sz="1700"/>
          </a:p>
          <a:p>
            <a:endParaRPr lang="en-US" sz="1700"/>
          </a:p>
        </p:txBody>
      </p:sp>
    </p:spTree>
    <p:extLst>
      <p:ext uri="{BB962C8B-B14F-4D97-AF65-F5344CB8AC3E}">
        <p14:creationId xmlns:p14="http://schemas.microsoft.com/office/powerpoint/2010/main" val="2583949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D30EC6-7436-FCB8-0831-2505D9177E92}"/>
              </a:ext>
            </a:extLst>
          </p:cNvPr>
          <p:cNvSpPr>
            <a:spLocks noGrp="1"/>
          </p:cNvSpPr>
          <p:nvPr>
            <p:ph type="title"/>
          </p:nvPr>
        </p:nvSpPr>
        <p:spPr>
          <a:xfrm>
            <a:off x="640080" y="325369"/>
            <a:ext cx="4368602" cy="1956841"/>
          </a:xfrm>
        </p:spPr>
        <p:txBody>
          <a:bodyPr anchor="b">
            <a:normAutofit/>
          </a:bodyPr>
          <a:lstStyle/>
          <a:p>
            <a:r>
              <a:rPr lang="en-GB" sz="4200" b="0" i="0">
                <a:effectLst/>
                <a:latin typeface="Bad Script"/>
              </a:rPr>
              <a:t>Types of Reportage Illustration</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23383-3CE9-C9EB-77FD-69DCFBDCF71C}"/>
              </a:ext>
            </a:extLst>
          </p:cNvPr>
          <p:cNvSpPr>
            <a:spLocks noGrp="1"/>
          </p:cNvSpPr>
          <p:nvPr>
            <p:ph idx="1"/>
          </p:nvPr>
        </p:nvSpPr>
        <p:spPr>
          <a:xfrm>
            <a:off x="640080" y="2872899"/>
            <a:ext cx="4243589" cy="3320668"/>
          </a:xfrm>
        </p:spPr>
        <p:txBody>
          <a:bodyPr>
            <a:normAutofit/>
          </a:bodyPr>
          <a:lstStyle/>
          <a:p>
            <a:pPr fontAlgn="base">
              <a:buFont typeface="+mj-lt"/>
              <a:buAutoNum type="arabicPeriod"/>
            </a:pPr>
            <a:r>
              <a:rPr lang="en-GB" sz="2000" b="0" i="0" dirty="0">
                <a:effectLst/>
                <a:latin typeface="roboto" panose="02000000000000000000" pitchFamily="2" charset="0"/>
              </a:rPr>
              <a:t>Courtrooms</a:t>
            </a:r>
          </a:p>
          <a:p>
            <a:pPr fontAlgn="base">
              <a:buFont typeface="+mj-lt"/>
              <a:buAutoNum type="arabicPeriod"/>
            </a:pPr>
            <a:r>
              <a:rPr lang="en-GB" sz="2000" b="0" i="0" dirty="0">
                <a:effectLst/>
                <a:latin typeface="roboto" panose="02000000000000000000" pitchFamily="2" charset="0"/>
              </a:rPr>
              <a:t>Social events (concerts, protests etc)</a:t>
            </a:r>
          </a:p>
          <a:p>
            <a:pPr fontAlgn="base">
              <a:buFont typeface="+mj-lt"/>
              <a:buAutoNum type="arabicPeriod"/>
            </a:pPr>
            <a:r>
              <a:rPr lang="en-GB" sz="2000" b="0" i="0" dirty="0">
                <a:effectLst/>
                <a:latin typeface="roboto" panose="02000000000000000000" pitchFamily="2" charset="0"/>
              </a:rPr>
              <a:t>News reporting and investigation</a:t>
            </a:r>
          </a:p>
          <a:p>
            <a:pPr fontAlgn="base">
              <a:buFont typeface="+mj-lt"/>
              <a:buAutoNum type="arabicPeriod"/>
            </a:pPr>
            <a:r>
              <a:rPr lang="en-GB" sz="2000" b="0" i="0" dirty="0">
                <a:effectLst/>
                <a:latin typeface="roboto" panose="02000000000000000000" pitchFamily="2" charset="0"/>
              </a:rPr>
              <a:t>Conflicts and wars</a:t>
            </a:r>
          </a:p>
          <a:p>
            <a:pPr fontAlgn="base">
              <a:buFont typeface="+mj-lt"/>
              <a:buAutoNum type="arabicPeriod"/>
            </a:pPr>
            <a:endParaRPr lang="en-GB" sz="2000" dirty="0">
              <a:latin typeface="roboto" panose="02000000000000000000" pitchFamily="2" charset="0"/>
            </a:endParaRPr>
          </a:p>
          <a:p>
            <a:pPr marL="0" indent="0" fontAlgn="base">
              <a:buNone/>
            </a:pPr>
            <a:r>
              <a:rPr lang="en-GB" sz="2000" b="1" i="0" u="sng" dirty="0">
                <a:effectLst/>
                <a:latin typeface="roboto" panose="02000000000000000000" pitchFamily="2" charset="0"/>
              </a:rPr>
              <a:t>Find an area of personal interest that you can draw from life</a:t>
            </a:r>
          </a:p>
          <a:p>
            <a:endParaRPr lang="en-US" sz="2000" dirty="0"/>
          </a:p>
        </p:txBody>
      </p:sp>
      <p:pic>
        <p:nvPicPr>
          <p:cNvPr id="4" name="Picture 3" descr="A person sitting at a desk with a microphone&#10;&#10;Description automatically generated">
            <a:extLst>
              <a:ext uri="{FF2B5EF4-FFF2-40B4-BE49-F238E27FC236}">
                <a16:creationId xmlns:a16="http://schemas.microsoft.com/office/drawing/2014/main" id="{068F3610-274A-9CFC-B972-DD468990B6DA}"/>
              </a:ext>
            </a:extLst>
          </p:cNvPr>
          <p:cNvPicPr>
            <a:picLocks noChangeAspect="1"/>
          </p:cNvPicPr>
          <p:nvPr/>
        </p:nvPicPr>
        <p:blipFill rotWithShape="1">
          <a:blip r:embed="rId2"/>
          <a:srcRect l="19507"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93194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902A70C-6611-A09F-4CE0-503C054CBDA3}"/>
              </a:ext>
            </a:extLst>
          </p:cNvPr>
          <p:cNvPicPr>
            <a:picLocks noGrp="1" noChangeAspect="1"/>
          </p:cNvPicPr>
          <p:nvPr>
            <p:ph idx="1"/>
          </p:nvPr>
        </p:nvPicPr>
        <p:blipFill rotWithShape="1">
          <a:blip r:embed="rId2"/>
          <a:srcRect t="4304" b="22644"/>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7D4CA-0F55-09C2-6435-BF815C8E1C16}"/>
              </a:ext>
            </a:extLst>
          </p:cNvPr>
          <p:cNvSpPr>
            <a:spLocks noGrp="1"/>
          </p:cNvSpPr>
          <p:nvPr>
            <p:ph type="title"/>
          </p:nvPr>
        </p:nvSpPr>
        <p:spPr>
          <a:xfrm>
            <a:off x="523875" y="5500120"/>
            <a:ext cx="11210925" cy="744836"/>
          </a:xfrm>
        </p:spPr>
        <p:txBody>
          <a:bodyPr vert="horz" lIns="91440" tIns="45720" rIns="91440" bIns="45720" rtlCol="0" anchor="ctr">
            <a:normAutofit fontScale="90000"/>
          </a:bodyPr>
          <a:lstStyle/>
          <a:p>
            <a:pPr algn="ctr"/>
            <a:r>
              <a:rPr lang="en-US" sz="5300" dirty="0">
                <a:solidFill>
                  <a:schemeClr val="tx1">
                    <a:lumMod val="85000"/>
                    <a:lumOff val="15000"/>
                  </a:schemeClr>
                </a:solidFill>
              </a:rPr>
              <a:t>Toulouse Lautrec</a:t>
            </a:r>
            <a:br>
              <a:rPr lang="en-US" sz="2300" dirty="0">
                <a:solidFill>
                  <a:schemeClr val="tx1">
                    <a:lumMod val="85000"/>
                    <a:lumOff val="15000"/>
                  </a:schemeClr>
                </a:solidFill>
              </a:rPr>
            </a:br>
            <a:endParaRPr lang="en-US" sz="2300" dirty="0">
              <a:solidFill>
                <a:schemeClr val="tx1">
                  <a:lumMod val="85000"/>
                  <a:lumOff val="15000"/>
                </a:schemeClr>
              </a:solidFill>
            </a:endParaRP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4130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364858-C519-3B40-4B11-44678D46EE9B}"/>
              </a:ext>
            </a:extLst>
          </p:cNvPr>
          <p:cNvSpPr>
            <a:spLocks noGrp="1"/>
          </p:cNvSpPr>
          <p:nvPr>
            <p:ph type="title"/>
          </p:nvPr>
        </p:nvSpPr>
        <p:spPr>
          <a:xfrm>
            <a:off x="640080" y="5015254"/>
            <a:ext cx="10908792" cy="1203960"/>
          </a:xfrm>
        </p:spPr>
        <p:txBody>
          <a:bodyPr vert="horz" lIns="91440" tIns="45720" rIns="91440" bIns="45720" rtlCol="0" anchor="ctr">
            <a:normAutofit/>
          </a:bodyPr>
          <a:lstStyle/>
          <a:p>
            <a:pPr algn="ctr"/>
            <a:r>
              <a:rPr lang="en-US" sz="3600" kern="1200" dirty="0">
                <a:solidFill>
                  <a:schemeClr val="tx1"/>
                </a:solidFill>
                <a:latin typeface="+mj-lt"/>
                <a:ea typeface="+mj-ea"/>
                <a:cs typeface="+mj-cs"/>
              </a:rPr>
              <a:t>Moulin Rouge </a:t>
            </a:r>
            <a:br>
              <a:rPr lang="en-US" sz="3600" kern="1200" dirty="0">
                <a:solidFill>
                  <a:schemeClr val="tx1"/>
                </a:solidFill>
                <a:latin typeface="+mj-lt"/>
                <a:ea typeface="+mj-ea"/>
                <a:cs typeface="+mj-cs"/>
              </a:rPr>
            </a:br>
            <a:endParaRPr lang="en-US" sz="36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48E8F144-F3CA-68F0-D6DF-BA6963F84C0D}"/>
              </a:ext>
            </a:extLst>
          </p:cNvPr>
          <p:cNvSpPr>
            <a:spLocks noGrp="1"/>
          </p:cNvSpPr>
          <p:nvPr>
            <p:ph idx="1"/>
          </p:nvPr>
        </p:nvSpPr>
        <p:spPr>
          <a:xfrm>
            <a:off x="640080" y="5669280"/>
            <a:ext cx="10908792" cy="548640"/>
          </a:xfrm>
        </p:spPr>
        <p:txBody>
          <a:bodyPr vert="horz" lIns="91440" tIns="45720" rIns="91440" bIns="45720" rtlCol="0" anchor="ctr">
            <a:normAutofit/>
          </a:bodyPr>
          <a:lstStyle/>
          <a:p>
            <a:pPr marL="0" indent="0" algn="ctr">
              <a:buNone/>
            </a:pPr>
            <a:r>
              <a:rPr lang="en-US" sz="2400" kern="1200" dirty="0">
                <a:solidFill>
                  <a:schemeClr val="tx1"/>
                </a:solidFill>
                <a:latin typeface="+mn-lt"/>
                <a:ea typeface="+mn-ea"/>
                <a:cs typeface="+mn-cs"/>
              </a:rPr>
              <a:t>19</a:t>
            </a:r>
            <a:r>
              <a:rPr lang="en-US" sz="2400" kern="1200" baseline="30000" dirty="0">
                <a:solidFill>
                  <a:schemeClr val="tx1"/>
                </a:solidFill>
                <a:latin typeface="+mn-lt"/>
                <a:ea typeface="+mn-ea"/>
                <a:cs typeface="+mn-cs"/>
              </a:rPr>
              <a:t>th Century</a:t>
            </a:r>
            <a:endParaRPr lang="en-US" sz="2400" kern="1200" dirty="0">
              <a:solidFill>
                <a:schemeClr val="tx1"/>
              </a:solidFill>
              <a:latin typeface="+mn-lt"/>
              <a:ea typeface="+mn-ea"/>
              <a:cs typeface="+mn-cs"/>
            </a:endParaRPr>
          </a:p>
        </p:txBody>
      </p:sp>
      <p:pic>
        <p:nvPicPr>
          <p:cNvPr id="4" name="Picture 3">
            <a:extLst>
              <a:ext uri="{FF2B5EF4-FFF2-40B4-BE49-F238E27FC236}">
                <a16:creationId xmlns:a16="http://schemas.microsoft.com/office/drawing/2014/main" id="{66AA0011-2E74-D88F-0AA1-914DDD604B8B}"/>
              </a:ext>
            </a:extLst>
          </p:cNvPr>
          <p:cNvPicPr>
            <a:picLocks noChangeAspect="1"/>
          </p:cNvPicPr>
          <p:nvPr/>
        </p:nvPicPr>
        <p:blipFill rotWithShape="1">
          <a:blip r:embed="rId2"/>
          <a:srcRect t="38480" r="1" b="17653"/>
          <a:stretch/>
        </p:blipFill>
        <p:spPr>
          <a:xfrm>
            <a:off x="5" y="-11"/>
            <a:ext cx="7369559" cy="507116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p:spPr>
      </p:pic>
      <p:pic>
        <p:nvPicPr>
          <p:cNvPr id="5" name="Picture 4">
            <a:extLst>
              <a:ext uri="{FF2B5EF4-FFF2-40B4-BE49-F238E27FC236}">
                <a16:creationId xmlns:a16="http://schemas.microsoft.com/office/drawing/2014/main" id="{542EC5EF-9B92-7006-ADC1-32736790F26A}"/>
              </a:ext>
            </a:extLst>
          </p:cNvPr>
          <p:cNvPicPr>
            <a:picLocks noChangeAspect="1"/>
          </p:cNvPicPr>
          <p:nvPr/>
        </p:nvPicPr>
        <p:blipFill rotWithShape="1">
          <a:blip r:embed="rId3"/>
          <a:srcRect t="19357" r="1" b="28250"/>
          <a:stretch/>
        </p:blipFill>
        <p:spPr>
          <a:xfrm>
            <a:off x="6054230" y="0"/>
            <a:ext cx="7450056" cy="5052855"/>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p:spPr>
      </p:pic>
      <p:sp>
        <p:nvSpPr>
          <p:cNvPr id="24"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5D8055F-B6BE-407A-93E2-2F3DA9818696}"/>
              </a:ext>
            </a:extLst>
          </p:cNvPr>
          <p:cNvSpPr txBox="1"/>
          <p:nvPr/>
        </p:nvSpPr>
        <p:spPr>
          <a:xfrm>
            <a:off x="7576457" y="5861957"/>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690179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90E761-E099-D339-C9D5-F995515BD718}"/>
              </a:ext>
            </a:extLst>
          </p:cNvPr>
          <p:cNvPicPr>
            <a:picLocks noChangeAspect="1"/>
          </p:cNvPicPr>
          <p:nvPr/>
        </p:nvPicPr>
        <p:blipFill rotWithShape="1">
          <a:blip r:embed="rId2"/>
          <a:srcRect r="2224"/>
          <a:stretch/>
        </p:blipFill>
        <p:spPr>
          <a:xfrm>
            <a:off x="874088" y="983146"/>
            <a:ext cx="3343333" cy="4749138"/>
          </a:xfrm>
          <a:prstGeom prst="rect">
            <a:avLst/>
          </a:prstGeom>
        </p:spPr>
      </p:pic>
      <p:pic>
        <p:nvPicPr>
          <p:cNvPr id="4" name="Picture 3">
            <a:extLst>
              <a:ext uri="{FF2B5EF4-FFF2-40B4-BE49-F238E27FC236}">
                <a16:creationId xmlns:a16="http://schemas.microsoft.com/office/drawing/2014/main" id="{647BACC1-05ED-2CF6-6120-3DA4A9F92A2A}"/>
              </a:ext>
            </a:extLst>
          </p:cNvPr>
          <p:cNvPicPr>
            <a:picLocks noChangeAspect="1"/>
          </p:cNvPicPr>
          <p:nvPr/>
        </p:nvPicPr>
        <p:blipFill rotWithShape="1">
          <a:blip r:embed="rId3"/>
          <a:srcRect t="4684" r="2" b="6939"/>
          <a:stretch/>
        </p:blipFill>
        <p:spPr>
          <a:xfrm>
            <a:off x="4403929" y="1049278"/>
            <a:ext cx="3343333" cy="4616869"/>
          </a:xfrm>
          <a:prstGeom prst="rect">
            <a:avLst/>
          </a:prstGeom>
        </p:spPr>
      </p:pic>
      <p:sp>
        <p:nvSpPr>
          <p:cNvPr id="3" name="Content Placeholder 2">
            <a:extLst>
              <a:ext uri="{FF2B5EF4-FFF2-40B4-BE49-F238E27FC236}">
                <a16:creationId xmlns:a16="http://schemas.microsoft.com/office/drawing/2014/main" id="{95FC3283-DFAA-A659-5490-99EDAF5A30A5}"/>
              </a:ext>
            </a:extLst>
          </p:cNvPr>
          <p:cNvSpPr>
            <a:spLocks noGrp="1"/>
          </p:cNvSpPr>
          <p:nvPr>
            <p:ph idx="1"/>
          </p:nvPr>
        </p:nvSpPr>
        <p:spPr>
          <a:xfrm>
            <a:off x="8250890" y="2218315"/>
            <a:ext cx="3240264" cy="3447832"/>
          </a:xfrm>
        </p:spPr>
        <p:txBody>
          <a:bodyPr anchor="t">
            <a:normAutofit/>
          </a:bodyPr>
          <a:lstStyle/>
          <a:p>
            <a:r>
              <a:rPr lang="en-US" sz="2000" dirty="0"/>
              <a:t>Used studies illustrated from life to create lithographic posters to promote the Moulin Rouge.</a:t>
            </a:r>
          </a:p>
          <a:p>
            <a:pPr marL="0" indent="0">
              <a:buNone/>
            </a:pPr>
            <a:endParaRPr lang="en-US" sz="2000" dirty="0"/>
          </a:p>
        </p:txBody>
      </p:sp>
      <p:grpSp>
        <p:nvGrpSpPr>
          <p:cNvPr id="35" name="Group 34">
            <a:extLst>
              <a:ext uri="{FF2B5EF4-FFF2-40B4-BE49-F238E27FC236}">
                <a16:creationId xmlns:a16="http://schemas.microsoft.com/office/drawing/2014/main" id="{12B241C5-7E45-AD52-638D-31E8FD2BC1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6737460"/>
            <a:ext cx="12192000" cy="123364"/>
            <a:chOff x="1" y="6737460"/>
            <a:chExt cx="12192000" cy="123364"/>
          </a:xfrm>
        </p:grpSpPr>
        <p:sp>
          <p:nvSpPr>
            <p:cNvPr id="24" name="Rectangle 23">
              <a:extLst>
                <a:ext uri="{FF2B5EF4-FFF2-40B4-BE49-F238E27FC236}">
                  <a16:creationId xmlns:a16="http://schemas.microsoft.com/office/drawing/2014/main" id="{49503B28-6749-2F02-0050-2CC7D03CF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C3DEE37-9CE7-622C-B750-66998EDC2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5790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D3DF46-F551-BA62-C3A1-769F799FDAC4}"/>
              </a:ext>
            </a:extLst>
          </p:cNvPr>
          <p:cNvPicPr>
            <a:picLocks noChangeAspect="1"/>
          </p:cNvPicPr>
          <p:nvPr/>
        </p:nvPicPr>
        <p:blipFill>
          <a:blip r:embed="rId2"/>
          <a:stretch>
            <a:fillRect/>
          </a:stretch>
        </p:blipFill>
        <p:spPr>
          <a:xfrm>
            <a:off x="752403" y="-13223"/>
            <a:ext cx="4924915" cy="6840160"/>
          </a:xfrm>
          <a:prstGeom prst="rect">
            <a:avLst/>
          </a:prstGeom>
        </p:spPr>
      </p:pic>
      <p:pic>
        <p:nvPicPr>
          <p:cNvPr id="5" name="Picture 4">
            <a:extLst>
              <a:ext uri="{FF2B5EF4-FFF2-40B4-BE49-F238E27FC236}">
                <a16:creationId xmlns:a16="http://schemas.microsoft.com/office/drawing/2014/main" id="{4BBB7062-CC2E-F93F-DBD2-5D03A9DB12FF}"/>
              </a:ext>
            </a:extLst>
          </p:cNvPr>
          <p:cNvPicPr>
            <a:picLocks noChangeAspect="1"/>
          </p:cNvPicPr>
          <p:nvPr/>
        </p:nvPicPr>
        <p:blipFill>
          <a:blip r:embed="rId3"/>
          <a:stretch>
            <a:fillRect/>
          </a:stretch>
        </p:blipFill>
        <p:spPr>
          <a:xfrm>
            <a:off x="6096000" y="0"/>
            <a:ext cx="5205743" cy="6858000"/>
          </a:xfrm>
          <a:prstGeom prst="rect">
            <a:avLst/>
          </a:prstGeom>
        </p:spPr>
      </p:pic>
    </p:spTree>
    <p:extLst>
      <p:ext uri="{BB962C8B-B14F-4D97-AF65-F5344CB8AC3E}">
        <p14:creationId xmlns:p14="http://schemas.microsoft.com/office/powerpoint/2010/main" val="2238354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076598-D3FB-58D4-F62F-4F5DB73A688B}"/>
              </a:ext>
            </a:extLst>
          </p:cNvPr>
          <p:cNvPicPr>
            <a:picLocks noChangeAspect="1"/>
          </p:cNvPicPr>
          <p:nvPr/>
        </p:nvPicPr>
        <p:blipFill>
          <a:blip r:embed="rId2"/>
          <a:stretch>
            <a:fillRect/>
          </a:stretch>
        </p:blipFill>
        <p:spPr>
          <a:xfrm>
            <a:off x="1485946" y="681037"/>
            <a:ext cx="9220108" cy="5532065"/>
          </a:xfrm>
          <a:prstGeom prst="rect">
            <a:avLst/>
          </a:prstGeom>
        </p:spPr>
      </p:pic>
    </p:spTree>
    <p:extLst>
      <p:ext uri="{BB962C8B-B14F-4D97-AF65-F5344CB8AC3E}">
        <p14:creationId xmlns:p14="http://schemas.microsoft.com/office/powerpoint/2010/main" val="2021779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0C974-9F6B-042D-49EC-212D1104724D}"/>
              </a:ext>
            </a:extLst>
          </p:cNvPr>
          <p:cNvSpPr>
            <a:spLocks noGrp="1"/>
          </p:cNvSpPr>
          <p:nvPr>
            <p:ph type="title"/>
          </p:nvPr>
        </p:nvSpPr>
        <p:spPr>
          <a:xfrm>
            <a:off x="640080" y="4419600"/>
            <a:ext cx="10908792" cy="1203960"/>
          </a:xfrm>
        </p:spPr>
        <p:txBody>
          <a:bodyPr vert="horz" lIns="91440" tIns="45720" rIns="91440" bIns="45720" rtlCol="0" anchor="ctr">
            <a:normAutofit/>
          </a:bodyPr>
          <a:lstStyle/>
          <a:p>
            <a:pPr algn="ctr"/>
            <a:r>
              <a:rPr lang="en-US" sz="3600" kern="1200">
                <a:solidFill>
                  <a:schemeClr val="tx1"/>
                </a:solidFill>
                <a:latin typeface="+mj-lt"/>
                <a:ea typeface="+mj-ea"/>
                <a:cs typeface="+mj-cs"/>
              </a:rPr>
              <a:t>Edward Burra</a:t>
            </a:r>
            <a:br>
              <a:rPr lang="en-US" sz="3600" kern="1200">
                <a:solidFill>
                  <a:schemeClr val="tx1"/>
                </a:solidFill>
                <a:latin typeface="+mj-lt"/>
                <a:ea typeface="+mj-ea"/>
                <a:cs typeface="+mj-cs"/>
              </a:rPr>
            </a:br>
            <a:endParaRPr lang="en-US" sz="3600" kern="1200">
              <a:solidFill>
                <a:schemeClr val="tx1"/>
              </a:solidFill>
              <a:latin typeface="+mj-lt"/>
              <a:ea typeface="+mj-ea"/>
              <a:cs typeface="+mj-cs"/>
            </a:endParaRPr>
          </a:p>
        </p:txBody>
      </p:sp>
      <p:pic>
        <p:nvPicPr>
          <p:cNvPr id="4" name="Content Placeholder 3">
            <a:extLst>
              <a:ext uri="{FF2B5EF4-FFF2-40B4-BE49-F238E27FC236}">
                <a16:creationId xmlns:a16="http://schemas.microsoft.com/office/drawing/2014/main" id="{5C526662-38EC-13C6-2FBF-7E9088D7C45F}"/>
              </a:ext>
            </a:extLst>
          </p:cNvPr>
          <p:cNvPicPr>
            <a:picLocks noGrp="1" noChangeAspect="1"/>
          </p:cNvPicPr>
          <p:nvPr>
            <p:ph idx="1"/>
          </p:nvPr>
        </p:nvPicPr>
        <p:blipFill rotWithShape="1">
          <a:blip r:embed="rId2"/>
          <a:srcRect r="-2" b="41508"/>
          <a:stretch/>
        </p:blipFill>
        <p:spPr>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p:spPr>
      </p:pic>
      <p:pic>
        <p:nvPicPr>
          <p:cNvPr id="5" name="Picture 4">
            <a:extLst>
              <a:ext uri="{FF2B5EF4-FFF2-40B4-BE49-F238E27FC236}">
                <a16:creationId xmlns:a16="http://schemas.microsoft.com/office/drawing/2014/main" id="{E56DB074-B36D-CA1C-8671-C4A858675835}"/>
              </a:ext>
            </a:extLst>
          </p:cNvPr>
          <p:cNvPicPr>
            <a:picLocks noChangeAspect="1"/>
          </p:cNvPicPr>
          <p:nvPr/>
        </p:nvPicPr>
        <p:blipFill rotWithShape="1">
          <a:blip r:embed="rId3"/>
          <a:srcRect t="11587" r="1" b="43142"/>
          <a:stretch/>
        </p:blipFill>
        <p:spPr>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p:spPr>
      </p:pic>
      <p:sp>
        <p:nvSpPr>
          <p:cNvPr id="12"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66806BF-D7E3-A829-24F0-A8DF547318D9}"/>
              </a:ext>
            </a:extLst>
          </p:cNvPr>
          <p:cNvSpPr txBox="1"/>
          <p:nvPr/>
        </p:nvSpPr>
        <p:spPr>
          <a:xfrm>
            <a:off x="4350343" y="5867260"/>
            <a:ext cx="3488266" cy="369332"/>
          </a:xfrm>
          <a:prstGeom prst="rect">
            <a:avLst/>
          </a:prstGeom>
          <a:noFill/>
        </p:spPr>
        <p:txBody>
          <a:bodyPr wrap="square" rtlCol="0">
            <a:spAutoFit/>
          </a:bodyPr>
          <a:lstStyle/>
          <a:p>
            <a:pPr algn="ctr"/>
            <a:r>
              <a:rPr lang="en-US" dirty="0"/>
              <a:t>1920s-1930s Harlem</a:t>
            </a:r>
          </a:p>
        </p:txBody>
      </p:sp>
    </p:spTree>
    <p:extLst>
      <p:ext uri="{BB962C8B-B14F-4D97-AF65-F5344CB8AC3E}">
        <p14:creationId xmlns:p14="http://schemas.microsoft.com/office/powerpoint/2010/main" val="2536731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7355A82-F409-FC67-1F9D-D36719996F5F}"/>
              </a:ext>
            </a:extLst>
          </p:cNvPr>
          <p:cNvPicPr>
            <a:picLocks noGrp="1" noChangeAspect="1"/>
          </p:cNvPicPr>
          <p:nvPr>
            <p:ph idx="1"/>
          </p:nvPr>
        </p:nvPicPr>
        <p:blipFill>
          <a:blip r:embed="rId2"/>
          <a:stretch>
            <a:fillRect/>
          </a:stretch>
        </p:blipFill>
        <p:spPr>
          <a:xfrm>
            <a:off x="838200" y="0"/>
            <a:ext cx="5004486" cy="6962764"/>
          </a:xfrm>
        </p:spPr>
      </p:pic>
      <p:pic>
        <p:nvPicPr>
          <p:cNvPr id="2050" name="Picture 2">
            <a:extLst>
              <a:ext uri="{FF2B5EF4-FFF2-40B4-BE49-F238E27FC236}">
                <a16:creationId xmlns:a16="http://schemas.microsoft.com/office/drawing/2014/main" id="{764FADD1-732C-CB70-9D93-1EEF98FFDD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3324" y="0"/>
            <a:ext cx="499427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6474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0206515-0625-034B-2FD7-2505C91CECD2}"/>
              </a:ext>
            </a:extLst>
          </p:cNvPr>
          <p:cNvPicPr>
            <a:picLocks noGrp="1" noChangeAspect="1"/>
          </p:cNvPicPr>
          <p:nvPr>
            <p:ph idx="1"/>
          </p:nvPr>
        </p:nvPicPr>
        <p:blipFill>
          <a:blip r:embed="rId2"/>
          <a:stretch>
            <a:fillRect/>
          </a:stretch>
        </p:blipFill>
        <p:spPr>
          <a:xfrm>
            <a:off x="1579605" y="181850"/>
            <a:ext cx="9032789" cy="6494300"/>
          </a:xfrm>
        </p:spPr>
      </p:pic>
    </p:spTree>
    <p:extLst>
      <p:ext uri="{BB962C8B-B14F-4D97-AF65-F5344CB8AC3E}">
        <p14:creationId xmlns:p14="http://schemas.microsoft.com/office/powerpoint/2010/main" val="1414896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F20FB-406A-0594-D600-93E832DF6B11}"/>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400"/>
              <a:t>George Grotz</a:t>
            </a:r>
            <a:br>
              <a:rPr lang="en-US" sz="5400"/>
            </a:br>
            <a:endParaRPr lang="en-US" sz="5400"/>
          </a:p>
        </p:txBody>
      </p:sp>
      <p:pic>
        <p:nvPicPr>
          <p:cNvPr id="4" name="Content Placeholder 3">
            <a:extLst>
              <a:ext uri="{FF2B5EF4-FFF2-40B4-BE49-F238E27FC236}">
                <a16:creationId xmlns:a16="http://schemas.microsoft.com/office/drawing/2014/main" id="{87996BBC-7DD9-B843-4FE2-DAF47E0CF652}"/>
              </a:ext>
            </a:extLst>
          </p:cNvPr>
          <p:cNvPicPr>
            <a:picLocks noGrp="1" noChangeAspect="1"/>
          </p:cNvPicPr>
          <p:nvPr>
            <p:ph idx="1"/>
          </p:nvPr>
        </p:nvPicPr>
        <p:blipFill rotWithShape="1">
          <a:blip r:embed="rId2"/>
          <a:srcRect l="4364" r="2221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45B60EF-E40B-AE69-C6B8-956534EEADB4}"/>
              </a:ext>
            </a:extLst>
          </p:cNvPr>
          <p:cNvSpPr txBox="1"/>
          <p:nvPr/>
        </p:nvSpPr>
        <p:spPr>
          <a:xfrm>
            <a:off x="5297762" y="2706624"/>
            <a:ext cx="6251110" cy="348386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t>1920s Berlin</a:t>
            </a:r>
          </a:p>
        </p:txBody>
      </p:sp>
    </p:spTree>
    <p:extLst>
      <p:ext uri="{BB962C8B-B14F-4D97-AF65-F5344CB8AC3E}">
        <p14:creationId xmlns:p14="http://schemas.microsoft.com/office/powerpoint/2010/main" val="126407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034389B-40D7-B449-F038-B2EBDD2867BF}"/>
              </a:ext>
            </a:extLst>
          </p:cNvPr>
          <p:cNvPicPr>
            <a:picLocks noChangeAspect="1"/>
          </p:cNvPicPr>
          <p:nvPr/>
        </p:nvPicPr>
        <p:blipFill rotWithShape="1">
          <a:blip r:embed="rId2"/>
          <a:srcRect t="7444" b="11919"/>
          <a:stretch/>
        </p:blipFill>
        <p:spPr>
          <a:xfrm>
            <a:off x="6421035" y="643467"/>
            <a:ext cx="5129784" cy="5571066"/>
          </a:xfrm>
          <a:prstGeom prst="rect">
            <a:avLst/>
          </a:prstGeom>
        </p:spPr>
      </p:pic>
      <p:sp>
        <p:nvSpPr>
          <p:cNvPr id="15" name="Rectangle 14">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AA8B866-E964-069A-9525-A2E1AC068DD9}"/>
              </a:ext>
            </a:extLst>
          </p:cNvPr>
          <p:cNvPicPr>
            <a:picLocks noGrp="1" noChangeAspect="1"/>
          </p:cNvPicPr>
          <p:nvPr>
            <p:ph idx="1"/>
          </p:nvPr>
        </p:nvPicPr>
        <p:blipFill rotWithShape="1">
          <a:blip r:embed="rId3"/>
          <a:srcRect t="12743" r="1" b="648"/>
          <a:stretch/>
        </p:blipFill>
        <p:spPr>
          <a:xfrm>
            <a:off x="641180" y="643467"/>
            <a:ext cx="5129784" cy="5571066"/>
          </a:xfrm>
          <a:prstGeom prst="rect">
            <a:avLst/>
          </a:prstGeom>
        </p:spPr>
      </p:pic>
    </p:spTree>
    <p:extLst>
      <p:ext uri="{BB962C8B-B14F-4D97-AF65-F5344CB8AC3E}">
        <p14:creationId xmlns:p14="http://schemas.microsoft.com/office/powerpoint/2010/main" val="3219741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9811244-2858-3996-3EB0-A3649F1913E8}"/>
              </a:ext>
            </a:extLst>
          </p:cNvPr>
          <p:cNvPicPr>
            <a:picLocks noGrp="1" noChangeAspect="1"/>
          </p:cNvPicPr>
          <p:nvPr>
            <p:ph idx="1"/>
          </p:nvPr>
        </p:nvPicPr>
        <p:blipFill rotWithShape="1">
          <a:blip r:embed="rId2"/>
          <a:srcRect r="1" b="18808"/>
          <a:stretch/>
        </p:blipFill>
        <p:spPr>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4141009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52568DC-6BAE-AE1B-B863-2CA18887D419}"/>
              </a:ext>
            </a:extLst>
          </p:cNvPr>
          <p:cNvPicPr>
            <a:picLocks noGrp="1" noChangeAspect="1"/>
          </p:cNvPicPr>
          <p:nvPr>
            <p:ph idx="1"/>
          </p:nvPr>
        </p:nvPicPr>
        <p:blipFill rotWithShape="1">
          <a:blip r:embed="rId2"/>
          <a:srcRect l="3111" r="1" b="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A8F38-DC55-42B6-9D34-3F2C0BB0BE88}"/>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Edward Hopper</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936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2EC9C1E-8A0E-4FF5-842F-E7C4A306B116}"/>
              </a:ext>
            </a:extLst>
          </p:cNvPr>
          <p:cNvPicPr>
            <a:picLocks noGrp="1" noChangeAspect="1"/>
          </p:cNvPicPr>
          <p:nvPr>
            <p:ph idx="1"/>
          </p:nvPr>
        </p:nvPicPr>
        <p:blipFill rotWithShape="1">
          <a:blip r:embed="rId2"/>
          <a:srcRect t="11928" r="-2" b="3748"/>
          <a:stretch/>
        </p:blipFill>
        <p:spPr>
          <a:xfrm>
            <a:off x="643467" y="1654310"/>
            <a:ext cx="5294716" cy="3549378"/>
          </a:xfrm>
          <a:prstGeom prst="rect">
            <a:avLst/>
          </a:prstGeom>
        </p:spPr>
      </p:pic>
      <p:cxnSp>
        <p:nvCxnSpPr>
          <p:cNvPr id="23" name="Straight Connector 2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3CB061BF-CD08-D0E3-CC5A-C7DAFF3F1220}"/>
              </a:ext>
            </a:extLst>
          </p:cNvPr>
          <p:cNvPicPr>
            <a:picLocks noChangeAspect="1"/>
          </p:cNvPicPr>
          <p:nvPr/>
        </p:nvPicPr>
        <p:blipFill rotWithShape="1">
          <a:blip r:embed="rId3"/>
          <a:srcRect t="10350" r="-2" b="18522"/>
          <a:stretch/>
        </p:blipFill>
        <p:spPr>
          <a:xfrm>
            <a:off x="6253817" y="1654296"/>
            <a:ext cx="5294715" cy="3549407"/>
          </a:xfrm>
          <a:prstGeom prst="rect">
            <a:avLst/>
          </a:prstGeom>
        </p:spPr>
      </p:pic>
    </p:spTree>
    <p:extLst>
      <p:ext uri="{BB962C8B-B14F-4D97-AF65-F5344CB8AC3E}">
        <p14:creationId xmlns:p14="http://schemas.microsoft.com/office/powerpoint/2010/main" val="2945858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D847A-52C7-0FBA-0CC6-E4794A58749C}"/>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Josef Herman</a:t>
            </a:r>
          </a:p>
        </p:txBody>
      </p:sp>
      <p:pic>
        <p:nvPicPr>
          <p:cNvPr id="4" name="Picture 3">
            <a:extLst>
              <a:ext uri="{FF2B5EF4-FFF2-40B4-BE49-F238E27FC236}">
                <a16:creationId xmlns:a16="http://schemas.microsoft.com/office/drawing/2014/main" id="{75C93795-F539-92AC-0827-1B4DC3C0E22F}"/>
              </a:ext>
            </a:extLst>
          </p:cNvPr>
          <p:cNvPicPr>
            <a:picLocks noChangeAspect="1"/>
          </p:cNvPicPr>
          <p:nvPr/>
        </p:nvPicPr>
        <p:blipFill>
          <a:blip r:embed="rId2"/>
          <a:stretch>
            <a:fillRect/>
          </a:stretch>
        </p:blipFill>
        <p:spPr>
          <a:xfrm>
            <a:off x="4777316" y="749459"/>
            <a:ext cx="6780700" cy="5356752"/>
          </a:xfrm>
          <a:prstGeom prst="rect">
            <a:avLst/>
          </a:prstGeom>
        </p:spPr>
      </p:pic>
    </p:spTree>
    <p:extLst>
      <p:ext uri="{BB962C8B-B14F-4D97-AF65-F5344CB8AC3E}">
        <p14:creationId xmlns:p14="http://schemas.microsoft.com/office/powerpoint/2010/main" val="3485217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09AEC428-AD0C-3926-748B-67185B8C69AB}"/>
              </a:ext>
            </a:extLst>
          </p:cNvPr>
          <p:cNvPicPr>
            <a:picLocks noGrp="1" noChangeAspect="1"/>
          </p:cNvPicPr>
          <p:nvPr>
            <p:ph idx="1"/>
          </p:nvPr>
        </p:nvPicPr>
        <p:blipFill rotWithShape="1">
          <a:blip r:embed="rId2"/>
          <a:srcRect t="11861" b="10029"/>
          <a:stretch/>
        </p:blipFill>
        <p:spPr>
          <a:xfrm>
            <a:off x="20" y="1282"/>
            <a:ext cx="12191980" cy="6856718"/>
          </a:xfrm>
          <a:prstGeom prst="rect">
            <a:avLst/>
          </a:prstGeom>
        </p:spPr>
      </p:pic>
    </p:spTree>
    <p:extLst>
      <p:ext uri="{BB962C8B-B14F-4D97-AF65-F5344CB8AC3E}">
        <p14:creationId xmlns:p14="http://schemas.microsoft.com/office/powerpoint/2010/main" val="3307541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Image">
            <a:extLst>
              <a:ext uri="{FF2B5EF4-FFF2-40B4-BE49-F238E27FC236}">
                <a16:creationId xmlns:a16="http://schemas.microsoft.com/office/drawing/2014/main" id="{E724D571-4CC5-3A43-FDD3-5AB539A958CB}"/>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22212" b="8344"/>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B4C3366-C603-353E-A878-B6D8BCF282AE}"/>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Jon </a:t>
            </a:r>
            <a:br>
              <a:rPr lang="en-US" sz="6000">
                <a:solidFill>
                  <a:srgbClr val="FFFFFF"/>
                </a:solidFill>
              </a:rPr>
            </a:br>
            <a:r>
              <a:rPr lang="en-US" sz="6000">
                <a:solidFill>
                  <a:srgbClr val="FFFFFF"/>
                </a:solidFill>
              </a:rPr>
              <a:t>Williams</a:t>
            </a:r>
          </a:p>
        </p:txBody>
      </p:sp>
    </p:spTree>
    <p:extLst>
      <p:ext uri="{BB962C8B-B14F-4D97-AF65-F5344CB8AC3E}">
        <p14:creationId xmlns:p14="http://schemas.microsoft.com/office/powerpoint/2010/main" val="2927217052"/>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70B74D-DEBF-1364-50A8-0B53D8752AC6}"/>
              </a:ext>
            </a:extLst>
          </p:cNvPr>
          <p:cNvPicPr>
            <a:picLocks noChangeAspect="1"/>
          </p:cNvPicPr>
          <p:nvPr/>
        </p:nvPicPr>
        <p:blipFill>
          <a:blip r:embed="rId2"/>
          <a:stretch>
            <a:fillRect/>
          </a:stretch>
        </p:blipFill>
        <p:spPr>
          <a:xfrm>
            <a:off x="1809750" y="365125"/>
            <a:ext cx="8572500" cy="6045200"/>
          </a:xfrm>
          <a:prstGeom prst="rect">
            <a:avLst/>
          </a:prstGeom>
        </p:spPr>
      </p:pic>
    </p:spTree>
    <p:extLst>
      <p:ext uri="{BB962C8B-B14F-4D97-AF65-F5344CB8AC3E}">
        <p14:creationId xmlns:p14="http://schemas.microsoft.com/office/powerpoint/2010/main" val="2205096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337AF5A-7C73-0C1B-880F-DE81BDF28FC3}"/>
              </a:ext>
            </a:extLst>
          </p:cNvPr>
          <p:cNvPicPr>
            <a:picLocks noChangeAspect="1"/>
          </p:cNvPicPr>
          <p:nvPr/>
        </p:nvPicPr>
        <p:blipFill>
          <a:blip r:embed="rId2"/>
          <a:stretch>
            <a:fillRect/>
          </a:stretch>
        </p:blipFill>
        <p:spPr>
          <a:xfrm>
            <a:off x="1102360" y="0"/>
            <a:ext cx="4368800" cy="6858000"/>
          </a:xfrm>
          <a:prstGeom prst="rect">
            <a:avLst/>
          </a:prstGeom>
        </p:spPr>
      </p:pic>
      <p:pic>
        <p:nvPicPr>
          <p:cNvPr id="5" name="Picture 4">
            <a:extLst>
              <a:ext uri="{FF2B5EF4-FFF2-40B4-BE49-F238E27FC236}">
                <a16:creationId xmlns:a16="http://schemas.microsoft.com/office/drawing/2014/main" id="{E13CC65A-1144-1222-F8BA-D1B5CAB2A8CA}"/>
              </a:ext>
            </a:extLst>
          </p:cNvPr>
          <p:cNvPicPr>
            <a:picLocks noChangeAspect="1"/>
          </p:cNvPicPr>
          <p:nvPr/>
        </p:nvPicPr>
        <p:blipFill>
          <a:blip r:embed="rId3"/>
          <a:stretch>
            <a:fillRect/>
          </a:stretch>
        </p:blipFill>
        <p:spPr>
          <a:xfrm>
            <a:off x="5471160" y="0"/>
            <a:ext cx="5618480" cy="6858000"/>
          </a:xfrm>
          <a:prstGeom prst="rect">
            <a:avLst/>
          </a:prstGeom>
        </p:spPr>
      </p:pic>
    </p:spTree>
    <p:extLst>
      <p:ext uri="{BB962C8B-B14F-4D97-AF65-F5344CB8AC3E}">
        <p14:creationId xmlns:p14="http://schemas.microsoft.com/office/powerpoint/2010/main" val="1499420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a:extLst>
              <a:ext uri="{FF2B5EF4-FFF2-40B4-BE49-F238E27FC236}">
                <a16:creationId xmlns:a16="http://schemas.microsoft.com/office/drawing/2014/main" id="{4938D86C-90BC-5535-DF8E-E26D707E51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5419" y="0"/>
            <a:ext cx="503713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Image">
            <a:extLst>
              <a:ext uri="{FF2B5EF4-FFF2-40B4-BE49-F238E27FC236}">
                <a16:creationId xmlns:a16="http://schemas.microsoft.com/office/drawing/2014/main" id="{C62DE952-6DC8-B4E6-0DB3-DE1A8A9703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2556" y="0"/>
            <a:ext cx="38576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25310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ue Coe at east window - NoBo Art District">
            <a:extLst>
              <a:ext uri="{FF2B5EF4-FFF2-40B4-BE49-F238E27FC236}">
                <a16:creationId xmlns:a16="http://schemas.microsoft.com/office/drawing/2014/main" id="{FAF2BDD7-222D-2A47-8FB9-8650F99A07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927101"/>
            <a:ext cx="9144000" cy="500221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FA05AA9-64D2-5C40-8D80-D25BE149BE59}"/>
              </a:ext>
            </a:extLst>
          </p:cNvPr>
          <p:cNvSpPr txBox="1"/>
          <p:nvPr/>
        </p:nvSpPr>
        <p:spPr>
          <a:xfrm>
            <a:off x="1948544" y="402771"/>
            <a:ext cx="941283" cy="369332"/>
          </a:xfrm>
          <a:prstGeom prst="rect">
            <a:avLst/>
          </a:prstGeom>
          <a:noFill/>
        </p:spPr>
        <p:txBody>
          <a:bodyPr wrap="none" rtlCol="0">
            <a:spAutoFit/>
          </a:bodyPr>
          <a:lstStyle/>
          <a:p>
            <a:r>
              <a:rPr lang="en-US" dirty="0"/>
              <a:t>Sue Coe</a:t>
            </a:r>
          </a:p>
        </p:txBody>
      </p:sp>
    </p:spTree>
    <p:extLst>
      <p:ext uri="{BB962C8B-B14F-4D97-AF65-F5344CB8AC3E}">
        <p14:creationId xmlns:p14="http://schemas.microsoft.com/office/powerpoint/2010/main" val="1591082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5B19E-E1D9-96C0-1923-2812B3329766}"/>
              </a:ext>
            </a:extLst>
          </p:cNvPr>
          <p:cNvSpPr>
            <a:spLocks noGrp="1"/>
          </p:cNvSpPr>
          <p:nvPr>
            <p:ph type="title"/>
          </p:nvPr>
        </p:nvSpPr>
        <p:spPr/>
        <p:txBody>
          <a:bodyPr/>
          <a:lstStyle/>
          <a:p>
            <a:endParaRPr lang="en-US"/>
          </a:p>
        </p:txBody>
      </p:sp>
      <p:pic>
        <p:nvPicPr>
          <p:cNvPr id="5" name="Content Placeholder 4" descr="A screenshot of a computer screen&#10;&#10;Description automatically generated">
            <a:extLst>
              <a:ext uri="{FF2B5EF4-FFF2-40B4-BE49-F238E27FC236}">
                <a16:creationId xmlns:a16="http://schemas.microsoft.com/office/drawing/2014/main" id="{7E76490E-3C0D-2D07-DF98-51FB8D54B90D}"/>
              </a:ext>
            </a:extLst>
          </p:cNvPr>
          <p:cNvPicPr>
            <a:picLocks noGrp="1" noChangeAspect="1"/>
          </p:cNvPicPr>
          <p:nvPr>
            <p:ph idx="1"/>
          </p:nvPr>
        </p:nvPicPr>
        <p:blipFill rotWithShape="1">
          <a:blip r:embed="rId2"/>
          <a:srcRect l="24705" t="18752" r="9626" b="12757"/>
          <a:stretch/>
        </p:blipFill>
        <p:spPr>
          <a:xfrm>
            <a:off x="711200" y="0"/>
            <a:ext cx="10769600" cy="7020185"/>
          </a:xfrm>
        </p:spPr>
      </p:pic>
    </p:spTree>
    <p:extLst>
      <p:ext uri="{BB962C8B-B14F-4D97-AF65-F5344CB8AC3E}">
        <p14:creationId xmlns:p14="http://schemas.microsoft.com/office/powerpoint/2010/main" val="2372766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D3DA-4D1E-FDE6-7304-2B566AA35CCC}"/>
              </a:ext>
            </a:extLst>
          </p:cNvPr>
          <p:cNvSpPr>
            <a:spLocks noGrp="1"/>
          </p:cNvSpPr>
          <p:nvPr>
            <p:ph type="title"/>
          </p:nvPr>
        </p:nvSpPr>
        <p:spPr>
          <a:xfrm>
            <a:off x="838200" y="4918465"/>
            <a:ext cx="10515600" cy="1325563"/>
          </a:xfrm>
        </p:spPr>
        <p:txBody>
          <a:bodyPr/>
          <a:lstStyle/>
          <a:p>
            <a:pPr algn="ctr"/>
            <a:r>
              <a:rPr lang="en-US" dirty="0"/>
              <a:t>Paul Hogarth</a:t>
            </a:r>
          </a:p>
        </p:txBody>
      </p:sp>
      <p:pic>
        <p:nvPicPr>
          <p:cNvPr id="4" name="Content Placeholder 3">
            <a:extLst>
              <a:ext uri="{FF2B5EF4-FFF2-40B4-BE49-F238E27FC236}">
                <a16:creationId xmlns:a16="http://schemas.microsoft.com/office/drawing/2014/main" id="{641BC9FA-459D-D8CE-4CF7-18ED3CFC8412}"/>
              </a:ext>
            </a:extLst>
          </p:cNvPr>
          <p:cNvPicPr>
            <a:picLocks noGrp="1" noChangeAspect="1"/>
          </p:cNvPicPr>
          <p:nvPr>
            <p:ph idx="1"/>
          </p:nvPr>
        </p:nvPicPr>
        <p:blipFill>
          <a:blip r:embed="rId2"/>
          <a:stretch>
            <a:fillRect/>
          </a:stretch>
        </p:blipFill>
        <p:spPr>
          <a:xfrm>
            <a:off x="0" y="-3815"/>
            <a:ext cx="11956100" cy="4782440"/>
          </a:xfrm>
        </p:spPr>
      </p:pic>
    </p:spTree>
    <p:extLst>
      <p:ext uri="{BB962C8B-B14F-4D97-AF65-F5344CB8AC3E}">
        <p14:creationId xmlns:p14="http://schemas.microsoft.com/office/powerpoint/2010/main" val="9516933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20DC1-10AE-CDD1-0E38-BC0B93C74CEA}"/>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743E0853-1CD5-3767-CD0D-D67BEF1A8D7C}"/>
              </a:ext>
            </a:extLst>
          </p:cNvPr>
          <p:cNvPicPr>
            <a:picLocks noGrp="1" noChangeAspect="1"/>
          </p:cNvPicPr>
          <p:nvPr>
            <p:ph idx="1"/>
          </p:nvPr>
        </p:nvPicPr>
        <p:blipFill>
          <a:blip r:embed="rId2"/>
          <a:stretch>
            <a:fillRect/>
          </a:stretch>
        </p:blipFill>
        <p:spPr>
          <a:xfrm>
            <a:off x="260897" y="7792"/>
            <a:ext cx="5896765" cy="6850208"/>
          </a:xfrm>
        </p:spPr>
      </p:pic>
      <p:pic>
        <p:nvPicPr>
          <p:cNvPr id="5" name="Picture 4">
            <a:extLst>
              <a:ext uri="{FF2B5EF4-FFF2-40B4-BE49-F238E27FC236}">
                <a16:creationId xmlns:a16="http://schemas.microsoft.com/office/drawing/2014/main" id="{10119A7B-A385-4DDF-709B-0B392230234E}"/>
              </a:ext>
            </a:extLst>
          </p:cNvPr>
          <p:cNvPicPr>
            <a:picLocks noChangeAspect="1"/>
          </p:cNvPicPr>
          <p:nvPr/>
        </p:nvPicPr>
        <p:blipFill>
          <a:blip r:embed="rId3"/>
          <a:stretch>
            <a:fillRect/>
          </a:stretch>
        </p:blipFill>
        <p:spPr>
          <a:xfrm>
            <a:off x="6196584" y="7792"/>
            <a:ext cx="5157216" cy="6858000"/>
          </a:xfrm>
          <a:prstGeom prst="rect">
            <a:avLst/>
          </a:prstGeom>
        </p:spPr>
      </p:pic>
    </p:spTree>
    <p:extLst>
      <p:ext uri="{BB962C8B-B14F-4D97-AF65-F5344CB8AC3E}">
        <p14:creationId xmlns:p14="http://schemas.microsoft.com/office/powerpoint/2010/main" val="4069556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8F977-24C6-D391-A3E6-4B52A8CAC81F}"/>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66B9A137-7F2E-DC8B-4318-59F1743D5173}"/>
              </a:ext>
            </a:extLst>
          </p:cNvPr>
          <p:cNvPicPr>
            <a:picLocks noGrp="1" noChangeAspect="1"/>
          </p:cNvPicPr>
          <p:nvPr>
            <p:ph idx="1"/>
          </p:nvPr>
        </p:nvPicPr>
        <p:blipFill>
          <a:blip r:embed="rId2"/>
          <a:stretch>
            <a:fillRect/>
          </a:stretch>
        </p:blipFill>
        <p:spPr>
          <a:xfrm>
            <a:off x="650595" y="-1"/>
            <a:ext cx="5271796" cy="6853335"/>
          </a:xfrm>
        </p:spPr>
      </p:pic>
      <p:pic>
        <p:nvPicPr>
          <p:cNvPr id="5" name="Picture 4">
            <a:extLst>
              <a:ext uri="{FF2B5EF4-FFF2-40B4-BE49-F238E27FC236}">
                <a16:creationId xmlns:a16="http://schemas.microsoft.com/office/drawing/2014/main" id="{F332DED0-36A3-5143-1DEA-A32141B636AC}"/>
              </a:ext>
            </a:extLst>
          </p:cNvPr>
          <p:cNvPicPr>
            <a:picLocks noChangeAspect="1"/>
          </p:cNvPicPr>
          <p:nvPr/>
        </p:nvPicPr>
        <p:blipFill>
          <a:blip r:embed="rId3"/>
          <a:stretch>
            <a:fillRect/>
          </a:stretch>
        </p:blipFill>
        <p:spPr>
          <a:xfrm>
            <a:off x="5922391" y="-4666"/>
            <a:ext cx="5715000" cy="6858000"/>
          </a:xfrm>
          <a:prstGeom prst="rect">
            <a:avLst/>
          </a:prstGeom>
        </p:spPr>
      </p:pic>
    </p:spTree>
    <p:extLst>
      <p:ext uri="{BB962C8B-B14F-4D97-AF65-F5344CB8AC3E}">
        <p14:creationId xmlns:p14="http://schemas.microsoft.com/office/powerpoint/2010/main" val="5881530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370116-92B5-A428-7B5E-153A9E25213F}"/>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David Gentleman</a:t>
            </a:r>
          </a:p>
        </p:txBody>
      </p:sp>
      <p:pic>
        <p:nvPicPr>
          <p:cNvPr id="5122" name="Picture 2">
            <a:extLst>
              <a:ext uri="{FF2B5EF4-FFF2-40B4-BE49-F238E27FC236}">
                <a16:creationId xmlns:a16="http://schemas.microsoft.com/office/drawing/2014/main" id="{8ABDFC0E-BBC9-5BD7-2060-AA27B7E1191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847413" y="557189"/>
            <a:ext cx="6497173" cy="4629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58161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7458D-B961-27B0-5670-47540A535CE0}"/>
              </a:ext>
            </a:extLst>
          </p:cNvPr>
          <p:cNvSpPr>
            <a:spLocks noGrp="1"/>
          </p:cNvSpPr>
          <p:nvPr>
            <p:ph type="title"/>
          </p:nvPr>
        </p:nvSpPr>
        <p:spPr/>
        <p:txBody>
          <a:bodyPr/>
          <a:lstStyle/>
          <a:p>
            <a:endParaRPr lang="en-US"/>
          </a:p>
        </p:txBody>
      </p:sp>
      <p:pic>
        <p:nvPicPr>
          <p:cNvPr id="6148" name="Picture 4" descr="Artwork by David Gentleman, Curlew Street, London, Made of lithograph">
            <a:extLst>
              <a:ext uri="{FF2B5EF4-FFF2-40B4-BE49-F238E27FC236}">
                <a16:creationId xmlns:a16="http://schemas.microsoft.com/office/drawing/2014/main" id="{5D6CB1CF-D959-EEA4-EC9E-85B8DF2D62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291" y="0"/>
            <a:ext cx="51181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0EFC947-7828-8B69-89BE-2F093BCC3658}"/>
              </a:ext>
            </a:extLst>
          </p:cNvPr>
          <p:cNvPicPr>
            <a:picLocks noChangeAspect="1"/>
          </p:cNvPicPr>
          <p:nvPr/>
        </p:nvPicPr>
        <p:blipFill>
          <a:blip r:embed="rId3"/>
          <a:stretch>
            <a:fillRect/>
          </a:stretch>
        </p:blipFill>
        <p:spPr>
          <a:xfrm>
            <a:off x="5522391" y="0"/>
            <a:ext cx="5831409" cy="6858000"/>
          </a:xfrm>
          <a:prstGeom prst="rect">
            <a:avLst/>
          </a:prstGeom>
        </p:spPr>
      </p:pic>
    </p:spTree>
    <p:extLst>
      <p:ext uri="{BB962C8B-B14F-4D97-AF65-F5344CB8AC3E}">
        <p14:creationId xmlns:p14="http://schemas.microsoft.com/office/powerpoint/2010/main" val="21479309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BA7B2584-3794-EF9C-BE6D-3B5B079C7D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2400" y="438150"/>
            <a:ext cx="9347200" cy="598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40809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411542-BAA7-0DA3-5D91-F8D6EB4D310E}"/>
              </a:ext>
            </a:extLst>
          </p:cNvPr>
          <p:cNvSpPr>
            <a:spLocks noGrp="1"/>
          </p:cNvSpPr>
          <p:nvPr>
            <p:ph type="title"/>
          </p:nvPr>
        </p:nvSpPr>
        <p:spPr>
          <a:xfrm>
            <a:off x="471550" y="2143963"/>
            <a:ext cx="4368602" cy="1956841"/>
          </a:xfrm>
        </p:spPr>
        <p:txBody>
          <a:bodyPr anchor="b">
            <a:normAutofit fontScale="90000"/>
          </a:bodyPr>
          <a:lstStyle/>
          <a:p>
            <a:pPr algn="ctr"/>
            <a:r>
              <a:rPr lang="en-GB" sz="4200" i="0" dirty="0">
                <a:effectLst/>
                <a:latin typeface="roboto" panose="02000000000000000000" pitchFamily="2" charset="0"/>
              </a:rPr>
              <a:t>George Butler</a:t>
            </a:r>
            <a:br>
              <a:rPr lang="en-GB" sz="4200" i="0" dirty="0">
                <a:effectLst/>
                <a:latin typeface="roboto" panose="02000000000000000000" pitchFamily="2" charset="0"/>
              </a:rPr>
            </a:br>
            <a:br>
              <a:rPr lang="en-GB" sz="4200" i="0" dirty="0">
                <a:effectLst/>
                <a:latin typeface="roboto" panose="02000000000000000000" pitchFamily="2" charset="0"/>
              </a:rPr>
            </a:br>
            <a:r>
              <a:rPr lang="en-GB" sz="4200" i="0" dirty="0">
                <a:effectLst/>
                <a:latin typeface="roboto" panose="02000000000000000000" pitchFamily="2" charset="0"/>
              </a:rPr>
              <a:t>Warzones and Disasters</a:t>
            </a:r>
            <a:endParaRPr lang="en-US" sz="4200" dirty="0"/>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E6A2427-E4CD-170B-D369-2A66E210E55A}"/>
              </a:ext>
            </a:extLst>
          </p:cNvPr>
          <p:cNvPicPr>
            <a:picLocks noChangeAspect="1"/>
          </p:cNvPicPr>
          <p:nvPr/>
        </p:nvPicPr>
        <p:blipFill rotWithShape="1">
          <a:blip r:embed="rId2"/>
          <a:srcRect l="13477" r="301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993424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38CE638-C909-6F58-495C-BAF43D5FDA88}"/>
              </a:ext>
            </a:extLst>
          </p:cNvPr>
          <p:cNvPicPr>
            <a:picLocks noGrp="1" noChangeAspect="1"/>
          </p:cNvPicPr>
          <p:nvPr>
            <p:ph idx="1"/>
          </p:nvPr>
        </p:nvPicPr>
        <p:blipFill>
          <a:blip r:embed="rId2"/>
          <a:stretch>
            <a:fillRect/>
          </a:stretch>
        </p:blipFill>
        <p:spPr>
          <a:xfrm>
            <a:off x="0" y="1253331"/>
            <a:ext cx="6300579" cy="4351338"/>
          </a:xfrm>
        </p:spPr>
      </p:pic>
      <p:pic>
        <p:nvPicPr>
          <p:cNvPr id="5" name="Picture 4">
            <a:extLst>
              <a:ext uri="{FF2B5EF4-FFF2-40B4-BE49-F238E27FC236}">
                <a16:creationId xmlns:a16="http://schemas.microsoft.com/office/drawing/2014/main" id="{5D732FA3-3452-3A08-D55A-D2C67CBB8369}"/>
              </a:ext>
            </a:extLst>
          </p:cNvPr>
          <p:cNvPicPr>
            <a:picLocks noChangeAspect="1"/>
          </p:cNvPicPr>
          <p:nvPr/>
        </p:nvPicPr>
        <p:blipFill>
          <a:blip r:embed="rId3"/>
          <a:stretch>
            <a:fillRect/>
          </a:stretch>
        </p:blipFill>
        <p:spPr>
          <a:xfrm>
            <a:off x="6300579" y="0"/>
            <a:ext cx="5873042" cy="6858000"/>
          </a:xfrm>
          <a:prstGeom prst="rect">
            <a:avLst/>
          </a:prstGeom>
        </p:spPr>
      </p:pic>
    </p:spTree>
    <p:extLst>
      <p:ext uri="{BB962C8B-B14F-4D97-AF65-F5344CB8AC3E}">
        <p14:creationId xmlns:p14="http://schemas.microsoft.com/office/powerpoint/2010/main" val="30502192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6C066-0F4E-3CC9-6107-6425788E85DF}"/>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9421F3CA-5C63-8C0A-C219-E1EA35B6C47B}"/>
              </a:ext>
            </a:extLst>
          </p:cNvPr>
          <p:cNvPicPr>
            <a:picLocks noGrp="1" noChangeAspect="1"/>
          </p:cNvPicPr>
          <p:nvPr>
            <p:ph idx="1"/>
          </p:nvPr>
        </p:nvPicPr>
        <p:blipFill>
          <a:blip r:embed="rId2"/>
          <a:stretch>
            <a:fillRect/>
          </a:stretch>
        </p:blipFill>
        <p:spPr>
          <a:xfrm>
            <a:off x="0" y="336485"/>
            <a:ext cx="8285584" cy="5894849"/>
          </a:xfrm>
        </p:spPr>
      </p:pic>
      <p:pic>
        <p:nvPicPr>
          <p:cNvPr id="5" name="Picture 4">
            <a:extLst>
              <a:ext uri="{FF2B5EF4-FFF2-40B4-BE49-F238E27FC236}">
                <a16:creationId xmlns:a16="http://schemas.microsoft.com/office/drawing/2014/main" id="{5D6E3049-2A99-C70B-3868-54299176FF8E}"/>
              </a:ext>
            </a:extLst>
          </p:cNvPr>
          <p:cNvPicPr>
            <a:picLocks noChangeAspect="1"/>
          </p:cNvPicPr>
          <p:nvPr/>
        </p:nvPicPr>
        <p:blipFill>
          <a:blip r:embed="rId3"/>
          <a:stretch>
            <a:fillRect/>
          </a:stretch>
        </p:blipFill>
        <p:spPr>
          <a:xfrm>
            <a:off x="5980981" y="0"/>
            <a:ext cx="6211019" cy="6858000"/>
          </a:xfrm>
          <a:prstGeom prst="rect">
            <a:avLst/>
          </a:prstGeom>
        </p:spPr>
      </p:pic>
    </p:spTree>
    <p:extLst>
      <p:ext uri="{BB962C8B-B14F-4D97-AF65-F5344CB8AC3E}">
        <p14:creationId xmlns:p14="http://schemas.microsoft.com/office/powerpoint/2010/main" val="19658493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724EC6E9-119B-002B-4BA6-D12A38D92D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9363" y="0"/>
            <a:ext cx="969327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E59A1C1-1B7E-61B4-6733-526C43C14941}"/>
              </a:ext>
            </a:extLst>
          </p:cNvPr>
          <p:cNvSpPr>
            <a:spLocks noGrp="1"/>
          </p:cNvSpPr>
          <p:nvPr>
            <p:ph type="title"/>
          </p:nvPr>
        </p:nvSpPr>
        <p:spPr/>
        <p:txBody>
          <a:bodyPr/>
          <a:lstStyle/>
          <a:p>
            <a:r>
              <a:rPr lang="en-US" dirty="0"/>
              <a:t>Anna Cattermole</a:t>
            </a:r>
          </a:p>
        </p:txBody>
      </p:sp>
    </p:spTree>
    <p:extLst>
      <p:ext uri="{BB962C8B-B14F-4D97-AF65-F5344CB8AC3E}">
        <p14:creationId xmlns:p14="http://schemas.microsoft.com/office/powerpoint/2010/main" val="31133630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A68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7F2560-A912-2914-17EC-51BCEA8B84D0}"/>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2500" b="0" i="1" u="none" strike="noStrike">
                <a:solidFill>
                  <a:srgbClr val="FFFFFF"/>
                </a:solidFill>
                <a:effectLst/>
              </a:rPr>
              <a:t>Artists discover subjects of remarkable interest overlooked or unnoticed by more academic observers, although such deviations are bound to get them into trouble sooner or later</a:t>
            </a:r>
            <a:endParaRPr lang="en-US" sz="2500">
              <a:solidFill>
                <a:srgbClr val="FFFFFF"/>
              </a:solidFill>
            </a:endParaRP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4FCB0E5-2FB7-3AA9-C745-883F28F86534}"/>
              </a:ext>
            </a:extLst>
          </p:cNvPr>
          <p:cNvPicPr>
            <a:picLocks noGrp="1" noChangeAspect="1"/>
          </p:cNvPicPr>
          <p:nvPr>
            <p:ph idx="1"/>
          </p:nvPr>
        </p:nvPicPr>
        <p:blipFill rotWithShape="1">
          <a:blip r:embed="rId2"/>
          <a:srcRect r="561" b="1"/>
          <a:stretch/>
        </p:blipFill>
        <p:spPr>
          <a:xfrm>
            <a:off x="976251" y="942538"/>
            <a:ext cx="7163222" cy="4808332"/>
          </a:xfrm>
          <a:prstGeom prst="rect">
            <a:avLst/>
          </a:prstGeom>
          <a:effectLst/>
        </p:spPr>
      </p:pic>
    </p:spTree>
    <p:extLst>
      <p:ext uri="{BB962C8B-B14F-4D97-AF65-F5344CB8AC3E}">
        <p14:creationId xmlns:p14="http://schemas.microsoft.com/office/powerpoint/2010/main" val="7215419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Content Placeholder 7">
            <a:extLst>
              <a:ext uri="{FF2B5EF4-FFF2-40B4-BE49-F238E27FC236}">
                <a16:creationId xmlns:a16="http://schemas.microsoft.com/office/drawing/2014/main" id="{3AEA24DC-4275-3CF1-DE52-D06A4C25D4AA}"/>
              </a:ext>
            </a:extLst>
          </p:cNvPr>
          <p:cNvPicPr>
            <a:picLocks noGrp="1" noChangeAspect="1"/>
          </p:cNvPicPr>
          <p:nvPr>
            <p:ph idx="1"/>
          </p:nvPr>
        </p:nvPicPr>
        <p:blipFill rotWithShape="1">
          <a:blip r:embed="rId2"/>
          <a:srcRect l="11539"/>
          <a:stretch/>
        </p:blipFill>
        <p:spPr>
          <a:xfrm>
            <a:off x="20" y="1282"/>
            <a:ext cx="12191980" cy="6856718"/>
          </a:xfrm>
          <a:prstGeom prst="rect">
            <a:avLst/>
          </a:prstGeom>
        </p:spPr>
      </p:pic>
    </p:spTree>
    <p:extLst>
      <p:ext uri="{BB962C8B-B14F-4D97-AF65-F5344CB8AC3E}">
        <p14:creationId xmlns:p14="http://schemas.microsoft.com/office/powerpoint/2010/main" val="41056774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2B5F073-C829-32FE-D6BB-206028AEBB09}"/>
              </a:ext>
            </a:extLst>
          </p:cNvPr>
          <p:cNvPicPr>
            <a:picLocks noGrp="1" noChangeAspect="1"/>
          </p:cNvPicPr>
          <p:nvPr>
            <p:ph idx="1"/>
          </p:nvPr>
        </p:nvPicPr>
        <p:blipFill>
          <a:blip r:embed="rId2"/>
          <a:stretch>
            <a:fillRect/>
          </a:stretch>
        </p:blipFill>
        <p:spPr>
          <a:xfrm>
            <a:off x="0" y="-7300528"/>
            <a:ext cx="12192000" cy="15244149"/>
          </a:xfrm>
        </p:spPr>
      </p:pic>
      <p:sp>
        <p:nvSpPr>
          <p:cNvPr id="2" name="Title 1">
            <a:extLst>
              <a:ext uri="{FF2B5EF4-FFF2-40B4-BE49-F238E27FC236}">
                <a16:creationId xmlns:a16="http://schemas.microsoft.com/office/drawing/2014/main" id="{739C76B9-AFAD-7275-5CA3-A135FB939C49}"/>
              </a:ext>
            </a:extLst>
          </p:cNvPr>
          <p:cNvSpPr>
            <a:spLocks noGrp="1"/>
          </p:cNvSpPr>
          <p:nvPr>
            <p:ph type="title"/>
          </p:nvPr>
        </p:nvSpPr>
        <p:spPr>
          <a:xfrm>
            <a:off x="1127567" y="1327075"/>
            <a:ext cx="10515600" cy="1325563"/>
          </a:xfrm>
        </p:spPr>
        <p:txBody>
          <a:bodyPr>
            <a:normAutofit/>
          </a:bodyPr>
          <a:lstStyle/>
          <a:p>
            <a:r>
              <a:rPr lang="en-US" sz="3600" b="1" u="sng" dirty="0"/>
              <a:t>Ralph Steadman</a:t>
            </a:r>
          </a:p>
        </p:txBody>
      </p:sp>
    </p:spTree>
    <p:extLst>
      <p:ext uri="{BB962C8B-B14F-4D97-AF65-F5344CB8AC3E}">
        <p14:creationId xmlns:p14="http://schemas.microsoft.com/office/powerpoint/2010/main" val="22851574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3CA73-233E-CA51-A830-0E3CB3848BDC}"/>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94E9EA3D-AC82-AA36-E11D-327F5FBF5D73}"/>
              </a:ext>
            </a:extLst>
          </p:cNvPr>
          <p:cNvPicPr>
            <a:picLocks noGrp="1" noChangeAspect="1"/>
          </p:cNvPicPr>
          <p:nvPr>
            <p:ph idx="1"/>
          </p:nvPr>
        </p:nvPicPr>
        <p:blipFill>
          <a:blip r:embed="rId2"/>
          <a:stretch>
            <a:fillRect/>
          </a:stretch>
        </p:blipFill>
        <p:spPr>
          <a:xfrm>
            <a:off x="165755" y="90487"/>
            <a:ext cx="6363442" cy="6264013"/>
          </a:xfrm>
        </p:spPr>
      </p:pic>
      <p:pic>
        <p:nvPicPr>
          <p:cNvPr id="5" name="Picture 4">
            <a:extLst>
              <a:ext uri="{FF2B5EF4-FFF2-40B4-BE49-F238E27FC236}">
                <a16:creationId xmlns:a16="http://schemas.microsoft.com/office/drawing/2014/main" id="{7103F5AA-B669-3214-2460-53D60D6BB080}"/>
              </a:ext>
            </a:extLst>
          </p:cNvPr>
          <p:cNvPicPr>
            <a:picLocks noChangeAspect="1"/>
          </p:cNvPicPr>
          <p:nvPr/>
        </p:nvPicPr>
        <p:blipFill>
          <a:blip r:embed="rId3"/>
          <a:stretch>
            <a:fillRect/>
          </a:stretch>
        </p:blipFill>
        <p:spPr>
          <a:xfrm>
            <a:off x="6681525" y="0"/>
            <a:ext cx="6005254" cy="6858000"/>
          </a:xfrm>
          <a:prstGeom prst="rect">
            <a:avLst/>
          </a:prstGeom>
        </p:spPr>
      </p:pic>
    </p:spTree>
    <p:extLst>
      <p:ext uri="{BB962C8B-B14F-4D97-AF65-F5344CB8AC3E}">
        <p14:creationId xmlns:p14="http://schemas.microsoft.com/office/powerpoint/2010/main" val="24104099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5245ABB-39CF-3283-D24E-FF38AC7CA3B9}"/>
              </a:ext>
            </a:extLst>
          </p:cNvPr>
          <p:cNvPicPr>
            <a:picLocks noGrp="1" noChangeAspect="1"/>
          </p:cNvPicPr>
          <p:nvPr>
            <p:ph idx="1"/>
          </p:nvPr>
        </p:nvPicPr>
        <p:blipFill>
          <a:blip r:embed="rId2"/>
          <a:stretch>
            <a:fillRect/>
          </a:stretch>
        </p:blipFill>
        <p:spPr>
          <a:xfrm>
            <a:off x="1423939" y="173912"/>
            <a:ext cx="9344121" cy="6318963"/>
          </a:xfrm>
        </p:spPr>
      </p:pic>
    </p:spTree>
    <p:extLst>
      <p:ext uri="{BB962C8B-B14F-4D97-AF65-F5344CB8AC3E}">
        <p14:creationId xmlns:p14="http://schemas.microsoft.com/office/powerpoint/2010/main" val="10556521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8F8E6097-2CA7-B035-2592-8F3A7DB1E41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7103" b="862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3" name="Rectangle 410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ED660-E81E-44D5-C0C0-92CA0094A8C5}"/>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Gearld Scarfe</a:t>
            </a:r>
          </a:p>
        </p:txBody>
      </p:sp>
      <p:cxnSp>
        <p:nvCxnSpPr>
          <p:cNvPr id="4105" name="Straight Connector 410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107" name="Straight Connector 410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0824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B4C89FFD-ADAF-020F-4BE3-866D5A95F9CE}"/>
              </a:ext>
            </a:extLst>
          </p:cNvPr>
          <p:cNvPicPr>
            <a:picLocks noGrp="1" noChangeAspect="1"/>
          </p:cNvPicPr>
          <p:nvPr>
            <p:ph idx="1"/>
          </p:nvPr>
        </p:nvPicPr>
        <p:blipFill rotWithShape="1">
          <a:blip r:embed="rId2"/>
          <a:srcRect l="21266" t="780" r="20012" b="-780"/>
          <a:stretch/>
        </p:blipFill>
        <p:spPr>
          <a:xfrm>
            <a:off x="5549701" y="-1"/>
            <a:ext cx="5475516" cy="6597571"/>
          </a:xfrm>
        </p:spPr>
      </p:pic>
      <p:pic>
        <p:nvPicPr>
          <p:cNvPr id="4" name="Picture 3">
            <a:extLst>
              <a:ext uri="{FF2B5EF4-FFF2-40B4-BE49-F238E27FC236}">
                <a16:creationId xmlns:a16="http://schemas.microsoft.com/office/drawing/2014/main" id="{FAAE2200-FDC9-61B1-7231-123C5A5B5867}"/>
              </a:ext>
            </a:extLst>
          </p:cNvPr>
          <p:cNvPicPr>
            <a:picLocks noChangeAspect="1"/>
          </p:cNvPicPr>
          <p:nvPr/>
        </p:nvPicPr>
        <p:blipFill rotWithShape="1">
          <a:blip r:embed="rId3"/>
          <a:srcRect l="37889" r="4181"/>
          <a:stretch/>
        </p:blipFill>
        <p:spPr>
          <a:xfrm rot="10800000">
            <a:off x="277792" y="158408"/>
            <a:ext cx="5271909" cy="6439162"/>
          </a:xfrm>
          <a:prstGeom prst="rect">
            <a:avLst/>
          </a:prstGeom>
        </p:spPr>
      </p:pic>
    </p:spTree>
    <p:extLst>
      <p:ext uri="{BB962C8B-B14F-4D97-AF65-F5344CB8AC3E}">
        <p14:creationId xmlns:p14="http://schemas.microsoft.com/office/powerpoint/2010/main" val="30383299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34C8F95-4888-B7CC-EFA8-01D75729EF38}"/>
              </a:ext>
            </a:extLst>
          </p:cNvPr>
          <p:cNvPicPr>
            <a:picLocks noGrp="1" noChangeAspect="1"/>
          </p:cNvPicPr>
          <p:nvPr>
            <p:ph idx="1"/>
          </p:nvPr>
        </p:nvPicPr>
        <p:blipFill rotWithShape="1">
          <a:blip r:embed="rId2"/>
          <a:srcRect l="40087"/>
          <a:stretch/>
        </p:blipFill>
        <p:spPr>
          <a:xfrm>
            <a:off x="300942" y="193593"/>
            <a:ext cx="5333888" cy="6299281"/>
          </a:xfrm>
        </p:spPr>
      </p:pic>
      <p:pic>
        <p:nvPicPr>
          <p:cNvPr id="21505" name="Picture 1" descr="page5image31698864">
            <a:extLst>
              <a:ext uri="{FF2B5EF4-FFF2-40B4-BE49-F238E27FC236}">
                <a16:creationId xmlns:a16="http://schemas.microsoft.com/office/drawing/2014/main" id="{28B48AED-326C-F210-B50A-64322370EA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840" t="1810" r="4874" b="713"/>
          <a:stretch/>
        </p:blipFill>
        <p:spPr bwMode="auto">
          <a:xfrm>
            <a:off x="6172088" y="193593"/>
            <a:ext cx="5105540" cy="6486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9782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B25A6-F5C0-20F7-1BB8-88A2933C97EC}"/>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60D00932-D56E-72DA-4638-7E396A7C9ED3}"/>
              </a:ext>
            </a:extLst>
          </p:cNvPr>
          <p:cNvPicPr>
            <a:picLocks noGrp="1" noChangeAspect="1"/>
          </p:cNvPicPr>
          <p:nvPr>
            <p:ph idx="1"/>
          </p:nvPr>
        </p:nvPicPr>
        <p:blipFill>
          <a:blip r:embed="rId2"/>
          <a:stretch>
            <a:fillRect/>
          </a:stretch>
        </p:blipFill>
        <p:spPr>
          <a:xfrm>
            <a:off x="331004" y="236869"/>
            <a:ext cx="4646110" cy="6174436"/>
          </a:xfrm>
        </p:spPr>
      </p:pic>
      <p:pic>
        <p:nvPicPr>
          <p:cNvPr id="5" name="Picture 4">
            <a:extLst>
              <a:ext uri="{FF2B5EF4-FFF2-40B4-BE49-F238E27FC236}">
                <a16:creationId xmlns:a16="http://schemas.microsoft.com/office/drawing/2014/main" id="{8A18EE03-8202-3300-79C2-205DF158F06F}"/>
              </a:ext>
            </a:extLst>
          </p:cNvPr>
          <p:cNvPicPr>
            <a:picLocks noChangeAspect="1"/>
          </p:cNvPicPr>
          <p:nvPr/>
        </p:nvPicPr>
        <p:blipFill>
          <a:blip r:embed="rId3"/>
          <a:stretch>
            <a:fillRect/>
          </a:stretch>
        </p:blipFill>
        <p:spPr>
          <a:xfrm>
            <a:off x="4977114" y="123543"/>
            <a:ext cx="7115520" cy="6174435"/>
          </a:xfrm>
          <a:prstGeom prst="rect">
            <a:avLst/>
          </a:prstGeom>
        </p:spPr>
      </p:pic>
    </p:spTree>
    <p:extLst>
      <p:ext uri="{BB962C8B-B14F-4D97-AF65-F5344CB8AC3E}">
        <p14:creationId xmlns:p14="http://schemas.microsoft.com/office/powerpoint/2010/main" val="5763176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45B08F3C-C28E-13A0-2C3E-BE95E2472B4B}"/>
              </a:ext>
            </a:extLst>
          </p:cNvPr>
          <p:cNvPicPr>
            <a:picLocks noGrp="1" noChangeAspect="1"/>
          </p:cNvPicPr>
          <p:nvPr>
            <p:ph idx="1"/>
          </p:nvPr>
        </p:nvPicPr>
        <p:blipFill rotWithShape="1">
          <a:blip r:embed="rId2"/>
          <a:srcRect t="9260" b="6486"/>
          <a:stretch/>
        </p:blipFill>
        <p:spPr>
          <a:xfrm>
            <a:off x="20" y="1282"/>
            <a:ext cx="12191980" cy="6856718"/>
          </a:xfrm>
          <a:prstGeom prst="rect">
            <a:avLst/>
          </a:prstGeom>
        </p:spPr>
      </p:pic>
    </p:spTree>
    <p:extLst>
      <p:ext uri="{BB962C8B-B14F-4D97-AF65-F5344CB8AC3E}">
        <p14:creationId xmlns:p14="http://schemas.microsoft.com/office/powerpoint/2010/main" val="20317884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7110462-06AB-D154-C4A7-E81881D5AD42}"/>
              </a:ext>
            </a:extLst>
          </p:cNvPr>
          <p:cNvSpPr txBox="1"/>
          <p:nvPr/>
        </p:nvSpPr>
        <p:spPr>
          <a:xfrm>
            <a:off x="209550" y="3028890"/>
            <a:ext cx="11772899" cy="800219"/>
          </a:xfrm>
          <a:prstGeom prst="rect">
            <a:avLst/>
          </a:prstGeom>
          <a:noFill/>
        </p:spPr>
        <p:txBody>
          <a:bodyPr wrap="square" rtlCol="0">
            <a:spAutoFit/>
          </a:bodyPr>
          <a:lstStyle/>
          <a:p>
            <a:pPr algn="ctr"/>
            <a:r>
              <a:rPr lang="en-US" sz="2800" dirty="0">
                <a:latin typeface="Gill Sans MT" panose="020B0502020104020203" pitchFamily="34" charset="77"/>
              </a:rPr>
              <a:t>Using Illustration to advertise an event, social concern, activity or location</a:t>
            </a:r>
          </a:p>
          <a:p>
            <a:endParaRPr lang="en-GB" dirty="0"/>
          </a:p>
        </p:txBody>
      </p:sp>
    </p:spTree>
    <p:extLst>
      <p:ext uri="{BB962C8B-B14F-4D97-AF65-F5344CB8AC3E}">
        <p14:creationId xmlns:p14="http://schemas.microsoft.com/office/powerpoint/2010/main" val="6614223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C0E04C-6C6E-B747-8F83-9D01AC95F285}"/>
              </a:ext>
            </a:extLst>
          </p:cNvPr>
          <p:cNvSpPr txBox="1"/>
          <p:nvPr/>
        </p:nvSpPr>
        <p:spPr>
          <a:xfrm>
            <a:off x="1872343" y="518163"/>
            <a:ext cx="8284029" cy="5509200"/>
          </a:xfrm>
          <a:prstGeom prst="rect">
            <a:avLst/>
          </a:prstGeom>
          <a:noFill/>
        </p:spPr>
        <p:txBody>
          <a:bodyPr wrap="square">
            <a:spAutoFit/>
          </a:bodyPr>
          <a:lstStyle/>
          <a:p>
            <a:pPr algn="l" fontAlgn="base">
              <a:buFont typeface="+mj-lt"/>
              <a:buAutoNum type="arabicPeriod"/>
            </a:pPr>
            <a:r>
              <a:rPr lang="en-GB" sz="1600" dirty="0">
                <a:solidFill>
                  <a:srgbClr val="7030A0"/>
                </a:solidFill>
              </a:rPr>
              <a:t>Choose your location. </a:t>
            </a:r>
            <a:r>
              <a:rPr lang="en-GB" sz="1600" dirty="0">
                <a:solidFill>
                  <a:srgbClr val="4B4F58"/>
                </a:solidFill>
              </a:rPr>
              <a:t>Make sure you research and develop a shortlist of options to choose from. You need a subject interesting and engaging to you. Knowing as much as you can about the area you choose may foster some interesting narrative angles you may not have considered otherwise.</a:t>
            </a:r>
          </a:p>
          <a:p>
            <a:pPr algn="l" fontAlgn="base">
              <a:buFont typeface="+mj-lt"/>
              <a:buAutoNum type="arabicPeriod"/>
            </a:pPr>
            <a:endParaRPr lang="en-GB" sz="1600" dirty="0">
              <a:solidFill>
                <a:srgbClr val="4B4F58"/>
              </a:solidFill>
            </a:endParaRPr>
          </a:p>
          <a:p>
            <a:pPr algn="l" fontAlgn="base">
              <a:buFont typeface="+mj-lt"/>
              <a:buAutoNum type="arabicPeriod"/>
            </a:pPr>
            <a:r>
              <a:rPr lang="en-GB" sz="1600" dirty="0">
                <a:solidFill>
                  <a:srgbClr val="7030A0"/>
                </a:solidFill>
              </a:rPr>
              <a:t>Restrict your location</a:t>
            </a:r>
            <a:r>
              <a:rPr lang="en-GB" sz="1600" dirty="0">
                <a:solidFill>
                  <a:srgbClr val="4B4F58"/>
                </a:solidFill>
              </a:rPr>
              <a:t>.  Narrow your focus.  An in-depth study of a small area will be more successful than casting your net too wide by trying to capture everything but only scratching the surface.</a:t>
            </a:r>
          </a:p>
          <a:p>
            <a:pPr algn="l" fontAlgn="base">
              <a:buFont typeface="+mj-lt"/>
              <a:buAutoNum type="arabicPeriod"/>
            </a:pPr>
            <a:endParaRPr lang="en-GB" sz="1600" dirty="0">
              <a:solidFill>
                <a:srgbClr val="4B4F58"/>
              </a:solidFill>
            </a:endParaRPr>
          </a:p>
          <a:p>
            <a:pPr algn="l" fontAlgn="base">
              <a:buFont typeface="+mj-lt"/>
              <a:buAutoNum type="arabicPeriod"/>
            </a:pPr>
            <a:r>
              <a:rPr lang="en-GB" sz="1600" dirty="0">
                <a:solidFill>
                  <a:srgbClr val="7030A0"/>
                </a:solidFill>
              </a:rPr>
              <a:t>Choosing a title.  </a:t>
            </a:r>
            <a:r>
              <a:rPr lang="en-GB" sz="1600" dirty="0">
                <a:solidFill>
                  <a:srgbClr val="4B4F58"/>
                </a:solidFill>
              </a:rPr>
              <a:t>This helps you to remain focussed on the story you are trying to tell.  A title can help a project take shape and inform your decisions about what and what not to include. You can use a working title to start with, it’s not set in stone, you can change it later if you want.</a:t>
            </a:r>
          </a:p>
          <a:p>
            <a:pPr algn="l" fontAlgn="base">
              <a:buFont typeface="+mj-lt"/>
              <a:buAutoNum type="arabicPeriod"/>
            </a:pPr>
            <a:endParaRPr lang="en-GB" sz="1600" dirty="0">
              <a:solidFill>
                <a:srgbClr val="4B4F58"/>
              </a:solidFill>
            </a:endParaRPr>
          </a:p>
          <a:p>
            <a:pPr algn="l" fontAlgn="base">
              <a:buFont typeface="+mj-lt"/>
              <a:buAutoNum type="arabicPeriod"/>
            </a:pPr>
            <a:r>
              <a:rPr lang="en-GB" sz="1600" dirty="0">
                <a:solidFill>
                  <a:srgbClr val="7030A0"/>
                </a:solidFill>
              </a:rPr>
              <a:t>Set some rules.  </a:t>
            </a:r>
            <a:r>
              <a:rPr lang="en-GB" sz="1600" dirty="0">
                <a:solidFill>
                  <a:srgbClr val="4B4F58"/>
                </a:solidFill>
              </a:rPr>
              <a:t>Again, this will help to keep your project focussed. Rules can take the form of decisions about what medium to use, whether you will use as sketchbook or loose sheets, which orientation you will be working in etc.  The rules you set will help to unify the drawings in your project.</a:t>
            </a:r>
          </a:p>
          <a:p>
            <a:pPr algn="l" fontAlgn="base">
              <a:buFont typeface="+mj-lt"/>
              <a:buAutoNum type="arabicPeriod"/>
            </a:pPr>
            <a:endParaRPr lang="en-GB" sz="1600" dirty="0">
              <a:solidFill>
                <a:srgbClr val="4B4F58"/>
              </a:solidFill>
            </a:endParaRPr>
          </a:p>
          <a:p>
            <a:pPr algn="l" fontAlgn="base">
              <a:buFont typeface="+mj-lt"/>
              <a:buAutoNum type="arabicPeriod"/>
            </a:pPr>
            <a:r>
              <a:rPr lang="en-GB" sz="1600" dirty="0">
                <a:solidFill>
                  <a:srgbClr val="7030A0"/>
                </a:solidFill>
              </a:rPr>
              <a:t>Interact with your location.  </a:t>
            </a:r>
            <a:r>
              <a:rPr lang="en-GB" sz="1600" dirty="0">
                <a:solidFill>
                  <a:srgbClr val="4B4F58"/>
                </a:solidFill>
              </a:rPr>
              <a:t>Drawing in public can attract attention and occasionally someone may wander over to see what you’re up to.  This is part of the magic of sketching on location.  The experience of interacting with your environment over a longer time period than say a photographer would is something unique to the practice of reportage illustration</a:t>
            </a:r>
            <a:r>
              <a:rPr lang="en-GB" sz="1200" dirty="0">
                <a:solidFill>
                  <a:srgbClr val="4B4F58"/>
                </a:solidFill>
              </a:rPr>
              <a:t>.</a:t>
            </a:r>
          </a:p>
        </p:txBody>
      </p:sp>
    </p:spTree>
    <p:extLst>
      <p:ext uri="{BB962C8B-B14F-4D97-AF65-F5344CB8AC3E}">
        <p14:creationId xmlns:p14="http://schemas.microsoft.com/office/powerpoint/2010/main" val="14694352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05F567-2851-CD40-AB3D-39AF02011657}"/>
              </a:ext>
            </a:extLst>
          </p:cNvPr>
          <p:cNvSpPr txBox="1"/>
          <p:nvPr/>
        </p:nvSpPr>
        <p:spPr>
          <a:xfrm>
            <a:off x="2090057" y="540996"/>
            <a:ext cx="4572000" cy="2031325"/>
          </a:xfrm>
          <a:prstGeom prst="rect">
            <a:avLst/>
          </a:prstGeom>
          <a:noFill/>
        </p:spPr>
        <p:txBody>
          <a:bodyPr wrap="square">
            <a:spAutoFit/>
          </a:bodyPr>
          <a:lstStyle/>
          <a:p>
            <a:pPr algn="l"/>
            <a:r>
              <a:rPr lang="en-GB" dirty="0">
                <a:solidFill>
                  <a:srgbClr val="1D1D1B"/>
                </a:solidFill>
                <a:latin typeface="Cambon Light"/>
              </a:rPr>
              <a:t>“When you start looking closely, every successful activist movement involves creativity, culture, and innovation. What we realized in the end is </a:t>
            </a:r>
            <a:r>
              <a:rPr lang="en-GB">
                <a:solidFill>
                  <a:srgbClr val="1D1D1B"/>
                </a:solidFill>
                <a:latin typeface="Cambon Light"/>
              </a:rPr>
              <a:t>that “all </a:t>
            </a:r>
            <a:r>
              <a:rPr lang="en-GB" dirty="0">
                <a:solidFill>
                  <a:srgbClr val="1D1D1B"/>
                </a:solidFill>
                <a:latin typeface="Cambon Light"/>
              </a:rPr>
              <a:t>successful activism is </a:t>
            </a:r>
            <a:r>
              <a:rPr lang="en-GB">
                <a:solidFill>
                  <a:srgbClr val="1D1D1B"/>
                </a:solidFill>
                <a:latin typeface="Cambon Light"/>
              </a:rPr>
              <a:t>artistic activism.” </a:t>
            </a:r>
            <a:r>
              <a:rPr lang="en-GB" dirty="0">
                <a:solidFill>
                  <a:srgbClr val="1D1D1B"/>
                </a:solidFill>
                <a:latin typeface="tenon"/>
              </a:rPr>
              <a:t>-  Steve Duncombe, co-founder of </a:t>
            </a:r>
            <a:r>
              <a:rPr lang="en-GB">
                <a:solidFill>
                  <a:srgbClr val="1D1D1B"/>
                </a:solidFill>
                <a:latin typeface="tenon"/>
              </a:rPr>
              <a:t>The Centre </a:t>
            </a:r>
            <a:r>
              <a:rPr lang="en-GB" dirty="0">
                <a:solidFill>
                  <a:srgbClr val="1D1D1B"/>
                </a:solidFill>
                <a:latin typeface="tenon"/>
              </a:rPr>
              <a:t>for Artistic Activism for Art and Object.</a:t>
            </a:r>
            <a:endParaRPr lang="en-GB" dirty="0">
              <a:solidFill>
                <a:srgbClr val="1D1D1B"/>
              </a:solidFill>
              <a:latin typeface="Cambon Light"/>
            </a:endParaRPr>
          </a:p>
        </p:txBody>
      </p:sp>
      <p:pic>
        <p:nvPicPr>
          <p:cNvPr id="6146" name="Picture 2" descr="5 artists who use art as a form of activism - INKLINE">
            <a:extLst>
              <a:ext uri="{FF2B5EF4-FFF2-40B4-BE49-F238E27FC236}">
                <a16:creationId xmlns:a16="http://schemas.microsoft.com/office/drawing/2014/main" id="{F35E210F-1E5D-C740-81CF-ED995C4312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6006" y="2719276"/>
            <a:ext cx="6219394" cy="4138724"/>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Art as Activism: discover 20 political artists | Art News by Kooness">
            <a:extLst>
              <a:ext uri="{FF2B5EF4-FFF2-40B4-BE49-F238E27FC236}">
                <a16:creationId xmlns:a16="http://schemas.microsoft.com/office/drawing/2014/main" id="{BE356A29-79F4-C94B-95FE-F095C12C6D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3771" y="2719277"/>
            <a:ext cx="3832225" cy="386442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Barack Obama &quot;Hope&quot; poster - Wikipedia">
            <a:extLst>
              <a:ext uri="{FF2B5EF4-FFF2-40B4-BE49-F238E27FC236}">
                <a16:creationId xmlns:a16="http://schemas.microsoft.com/office/drawing/2014/main" id="{6311F0DF-82B5-9C48-A6E7-32DE25A47A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80943" y="-65313"/>
            <a:ext cx="2137228" cy="3205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13235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AC4651-2FEB-1A4D-B622-1A47F01969A3}"/>
              </a:ext>
            </a:extLst>
          </p:cNvPr>
          <p:cNvSpPr txBox="1"/>
          <p:nvPr/>
        </p:nvSpPr>
        <p:spPr>
          <a:xfrm>
            <a:off x="2159577" y="5478607"/>
            <a:ext cx="8891154" cy="369332"/>
          </a:xfrm>
          <a:prstGeom prst="rect">
            <a:avLst/>
          </a:prstGeom>
          <a:noFill/>
        </p:spPr>
        <p:txBody>
          <a:bodyPr wrap="square">
            <a:spAutoFit/>
          </a:bodyPr>
          <a:lstStyle/>
          <a:p>
            <a:pPr algn="l"/>
            <a:r>
              <a:rPr lang="en-GB" dirty="0">
                <a:solidFill>
                  <a:srgbClr val="1D1D1B"/>
                </a:solidFill>
                <a:latin typeface="tenon"/>
                <a:hlinkClick r:id="rId2"/>
              </a:rPr>
              <a:t>Do Women Have To Be Naked To Get Into the Met. Museum? | Guerrilla Girls (1989)</a:t>
            </a:r>
            <a:endParaRPr lang="en-GB" dirty="0">
              <a:solidFill>
                <a:srgbClr val="1D1D1B"/>
              </a:solidFill>
              <a:latin typeface="Cambon Light"/>
            </a:endParaRPr>
          </a:p>
        </p:txBody>
      </p:sp>
      <p:pic>
        <p:nvPicPr>
          <p:cNvPr id="5122" name="Picture 2" descr="Guerrilla Girls | Do women have to be naked to get into the Met. Museum? |  Whitney Museum of American Art">
            <a:extLst>
              <a:ext uri="{FF2B5EF4-FFF2-40B4-BE49-F238E27FC236}">
                <a16:creationId xmlns:a16="http://schemas.microsoft.com/office/drawing/2014/main" id="{F6EC8EE1-2978-B44B-A403-552E58A577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379393"/>
            <a:ext cx="9144000" cy="3829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6935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F7521E-A7DB-8443-BA8D-5F7094A7352A}"/>
              </a:ext>
            </a:extLst>
          </p:cNvPr>
          <p:cNvSpPr txBox="1"/>
          <p:nvPr/>
        </p:nvSpPr>
        <p:spPr>
          <a:xfrm>
            <a:off x="1611087" y="98362"/>
            <a:ext cx="4572000" cy="369332"/>
          </a:xfrm>
          <a:prstGeom prst="rect">
            <a:avLst/>
          </a:prstGeom>
          <a:noFill/>
        </p:spPr>
        <p:txBody>
          <a:bodyPr wrap="square">
            <a:spAutoFit/>
          </a:bodyPr>
          <a:lstStyle/>
          <a:p>
            <a:pPr algn="l"/>
            <a:r>
              <a:rPr lang="en-GB" dirty="0">
                <a:solidFill>
                  <a:srgbClr val="1D1D1B"/>
                </a:solidFill>
                <a:latin typeface="Cambon Light"/>
              </a:rPr>
              <a:t>Guernica | </a:t>
            </a:r>
            <a:r>
              <a:rPr lang="en-GB" dirty="0">
                <a:solidFill>
                  <a:srgbClr val="1D1D1B"/>
                </a:solidFill>
                <a:latin typeface="tenon"/>
              </a:rPr>
              <a:t>Pablo Picasso (1937)</a:t>
            </a:r>
            <a:endParaRPr lang="en-GB" dirty="0">
              <a:solidFill>
                <a:srgbClr val="1D1D1B"/>
              </a:solidFill>
              <a:latin typeface="Cambon Light"/>
            </a:endParaRPr>
          </a:p>
        </p:txBody>
      </p:sp>
      <p:pic>
        <p:nvPicPr>
          <p:cNvPr id="4098" name="Picture 2" descr="Artwork Analysis: Guernica by Picasso - Artsper Magazine">
            <a:extLst>
              <a:ext uri="{FF2B5EF4-FFF2-40B4-BE49-F238E27FC236}">
                <a16:creationId xmlns:a16="http://schemas.microsoft.com/office/drawing/2014/main" id="{2A41A12C-3109-3843-8D2E-EAAB04AED0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8943" y="467694"/>
            <a:ext cx="10000984" cy="6677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55058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B03601-13E2-7E4F-9B4A-06062CDDF360}"/>
              </a:ext>
            </a:extLst>
          </p:cNvPr>
          <p:cNvSpPr txBox="1"/>
          <p:nvPr/>
        </p:nvSpPr>
        <p:spPr>
          <a:xfrm>
            <a:off x="3917373" y="6128106"/>
            <a:ext cx="5442857" cy="369332"/>
          </a:xfrm>
          <a:prstGeom prst="rect">
            <a:avLst/>
          </a:prstGeom>
          <a:noFill/>
        </p:spPr>
        <p:txBody>
          <a:bodyPr wrap="square">
            <a:spAutoFit/>
          </a:bodyPr>
          <a:lstStyle/>
          <a:p>
            <a:pPr algn="l"/>
            <a:r>
              <a:rPr lang="en-GB" u="sng" dirty="0">
                <a:solidFill>
                  <a:srgbClr val="1D1D1B"/>
                </a:solidFill>
                <a:latin typeface="tenon"/>
                <a:hlinkClick r:id="rId2"/>
              </a:rPr>
              <a:t>I dont believe in global warming | Bansky (2009</a:t>
            </a:r>
            <a:endParaRPr lang="en-GB" dirty="0">
              <a:solidFill>
                <a:srgbClr val="1D1D1B"/>
              </a:solidFill>
              <a:latin typeface="Cambon Light"/>
            </a:endParaRPr>
          </a:p>
        </p:txBody>
      </p:sp>
      <p:pic>
        <p:nvPicPr>
          <p:cNvPr id="3074" name="Picture 2" descr="Banksy sees red over climate change | Banksy | The Guardian">
            <a:extLst>
              <a:ext uri="{FF2B5EF4-FFF2-40B4-BE49-F238E27FC236}">
                <a16:creationId xmlns:a16="http://schemas.microsoft.com/office/drawing/2014/main" id="{432D88A2-BAC9-D146-8AD0-49963C3348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9171" y="1167501"/>
            <a:ext cx="8033658" cy="4820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64817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talking on a cell phone next to a wall with a drawing of a person&#10;&#10;AI-generated content may be incorrect.">
            <a:extLst>
              <a:ext uri="{FF2B5EF4-FFF2-40B4-BE49-F238E27FC236}">
                <a16:creationId xmlns:a16="http://schemas.microsoft.com/office/drawing/2014/main" id="{9CFF4E42-987A-08BF-466B-18A3B392C5B0}"/>
              </a:ext>
            </a:extLst>
          </p:cNvPr>
          <p:cNvPicPr>
            <a:picLocks noChangeAspect="1"/>
          </p:cNvPicPr>
          <p:nvPr/>
        </p:nvPicPr>
        <p:blipFill>
          <a:blip r:embed="rId2"/>
          <a:stretch>
            <a:fillRect/>
          </a:stretch>
        </p:blipFill>
        <p:spPr>
          <a:xfrm>
            <a:off x="1286741" y="222828"/>
            <a:ext cx="9618517" cy="6412344"/>
          </a:xfrm>
          <a:prstGeom prst="rect">
            <a:avLst/>
          </a:prstGeom>
        </p:spPr>
      </p:pic>
    </p:spTree>
    <p:extLst>
      <p:ext uri="{BB962C8B-B14F-4D97-AF65-F5344CB8AC3E}">
        <p14:creationId xmlns:p14="http://schemas.microsoft.com/office/powerpoint/2010/main" val="6315162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8E0724-55C8-FD85-B9E8-27963ABE7352}"/>
              </a:ext>
            </a:extLst>
          </p:cNvPr>
          <p:cNvSpPr txBox="1"/>
          <p:nvPr/>
        </p:nvSpPr>
        <p:spPr>
          <a:xfrm>
            <a:off x="968396" y="945172"/>
            <a:ext cx="1303627" cy="369332"/>
          </a:xfrm>
          <a:prstGeom prst="rect">
            <a:avLst/>
          </a:prstGeom>
          <a:noFill/>
        </p:spPr>
        <p:txBody>
          <a:bodyPr wrap="none" rtlCol="0">
            <a:spAutoFit/>
          </a:bodyPr>
          <a:lstStyle/>
          <a:p>
            <a:r>
              <a:rPr lang="en-US" b="1" u="sng" dirty="0"/>
              <a:t>Todays Plan</a:t>
            </a:r>
          </a:p>
        </p:txBody>
      </p:sp>
      <p:sp>
        <p:nvSpPr>
          <p:cNvPr id="4" name="TextBox 3">
            <a:extLst>
              <a:ext uri="{FF2B5EF4-FFF2-40B4-BE49-F238E27FC236}">
                <a16:creationId xmlns:a16="http://schemas.microsoft.com/office/drawing/2014/main" id="{D04DAEB0-0FF9-64C3-BBA7-6AABB715B518}"/>
              </a:ext>
            </a:extLst>
          </p:cNvPr>
          <p:cNvSpPr txBox="1"/>
          <p:nvPr/>
        </p:nvSpPr>
        <p:spPr>
          <a:xfrm>
            <a:off x="968396" y="1559574"/>
            <a:ext cx="10033000" cy="923330"/>
          </a:xfrm>
          <a:prstGeom prst="rect">
            <a:avLst/>
          </a:prstGeom>
          <a:noFill/>
        </p:spPr>
        <p:txBody>
          <a:bodyPr wrap="square" rtlCol="0">
            <a:spAutoFit/>
          </a:bodyPr>
          <a:lstStyle/>
          <a:p>
            <a:r>
              <a:rPr lang="en-US" dirty="0"/>
              <a:t>Practice observation drawing of non still life and movement. </a:t>
            </a:r>
          </a:p>
          <a:p>
            <a:endParaRPr lang="en-US" dirty="0"/>
          </a:p>
          <a:p>
            <a:r>
              <a:rPr lang="en-US" dirty="0"/>
              <a:t>sketching quickly and using mixed media</a:t>
            </a:r>
          </a:p>
        </p:txBody>
      </p:sp>
      <p:sp>
        <p:nvSpPr>
          <p:cNvPr id="6" name="TextBox 5">
            <a:extLst>
              <a:ext uri="{FF2B5EF4-FFF2-40B4-BE49-F238E27FC236}">
                <a16:creationId xmlns:a16="http://schemas.microsoft.com/office/drawing/2014/main" id="{FFB12E75-81B1-4651-FC06-604B949A52B1}"/>
              </a:ext>
            </a:extLst>
          </p:cNvPr>
          <p:cNvSpPr txBox="1"/>
          <p:nvPr/>
        </p:nvSpPr>
        <p:spPr>
          <a:xfrm>
            <a:off x="968396" y="3244334"/>
            <a:ext cx="9009528" cy="369332"/>
          </a:xfrm>
          <a:prstGeom prst="rect">
            <a:avLst/>
          </a:prstGeom>
          <a:noFill/>
        </p:spPr>
        <p:txBody>
          <a:bodyPr wrap="square" rtlCol="0">
            <a:spAutoFit/>
          </a:bodyPr>
          <a:lstStyle/>
          <a:p>
            <a:r>
              <a:rPr lang="en-US" b="1" u="sng" dirty="0"/>
              <a:t>Task</a:t>
            </a:r>
          </a:p>
        </p:txBody>
      </p:sp>
      <p:sp>
        <p:nvSpPr>
          <p:cNvPr id="8" name="TextBox 7">
            <a:extLst>
              <a:ext uri="{FF2B5EF4-FFF2-40B4-BE49-F238E27FC236}">
                <a16:creationId xmlns:a16="http://schemas.microsoft.com/office/drawing/2014/main" id="{7F0EE758-A5C7-7440-089E-8C5D750B4904}"/>
              </a:ext>
            </a:extLst>
          </p:cNvPr>
          <p:cNvSpPr txBox="1"/>
          <p:nvPr/>
        </p:nvSpPr>
        <p:spPr>
          <a:xfrm>
            <a:off x="968396" y="3796437"/>
            <a:ext cx="7059705" cy="646331"/>
          </a:xfrm>
          <a:prstGeom prst="rect">
            <a:avLst/>
          </a:prstGeom>
          <a:noFill/>
        </p:spPr>
        <p:txBody>
          <a:bodyPr wrap="square" rtlCol="0">
            <a:spAutoFit/>
          </a:bodyPr>
          <a:lstStyle/>
          <a:p>
            <a:r>
              <a:rPr lang="en-US" dirty="0"/>
              <a:t>Draw your classmates while they are drawing you. 10 minutes each drawing. Practice with different </a:t>
            </a:r>
            <a:r>
              <a:rPr lang="en-US" dirty="0" err="1"/>
              <a:t>colour</a:t>
            </a:r>
            <a:r>
              <a:rPr lang="en-US" dirty="0"/>
              <a:t> paper and mixed media.</a:t>
            </a:r>
          </a:p>
        </p:txBody>
      </p:sp>
    </p:spTree>
    <p:extLst>
      <p:ext uri="{BB962C8B-B14F-4D97-AF65-F5344CB8AC3E}">
        <p14:creationId xmlns:p14="http://schemas.microsoft.com/office/powerpoint/2010/main" val="225610245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05B105-6383-3D0B-7ACA-078B08442377}"/>
              </a:ext>
            </a:extLst>
          </p:cNvPr>
          <p:cNvSpPr txBox="1"/>
          <p:nvPr/>
        </p:nvSpPr>
        <p:spPr>
          <a:xfrm>
            <a:off x="329045" y="2371573"/>
            <a:ext cx="1541191" cy="369332"/>
          </a:xfrm>
          <a:prstGeom prst="rect">
            <a:avLst/>
          </a:prstGeom>
          <a:noFill/>
        </p:spPr>
        <p:txBody>
          <a:bodyPr wrap="none" rtlCol="0">
            <a:spAutoFit/>
          </a:bodyPr>
          <a:lstStyle/>
          <a:p>
            <a:r>
              <a:rPr lang="en-US" b="1" dirty="0"/>
              <a:t>By Next week </a:t>
            </a:r>
          </a:p>
        </p:txBody>
      </p:sp>
      <p:sp>
        <p:nvSpPr>
          <p:cNvPr id="3" name="TextBox 2">
            <a:extLst>
              <a:ext uri="{FF2B5EF4-FFF2-40B4-BE49-F238E27FC236}">
                <a16:creationId xmlns:a16="http://schemas.microsoft.com/office/drawing/2014/main" id="{48531FE8-AA7D-AF67-351A-E18A53D0ADB3}"/>
              </a:ext>
            </a:extLst>
          </p:cNvPr>
          <p:cNvSpPr txBox="1"/>
          <p:nvPr/>
        </p:nvSpPr>
        <p:spPr>
          <a:xfrm>
            <a:off x="329045" y="3105834"/>
            <a:ext cx="11533909" cy="646331"/>
          </a:xfrm>
          <a:prstGeom prst="rect">
            <a:avLst/>
          </a:prstGeom>
          <a:noFill/>
        </p:spPr>
        <p:txBody>
          <a:bodyPr wrap="square" rtlCol="0">
            <a:spAutoFit/>
          </a:bodyPr>
          <a:lstStyle/>
          <a:p>
            <a:r>
              <a:rPr lang="en-US" dirty="0"/>
              <a:t>A minimum of 10 observed drawings (</a:t>
            </a:r>
            <a:r>
              <a:rPr lang="en-US" dirty="0" err="1"/>
              <a:t>ie</a:t>
            </a:r>
            <a:r>
              <a:rPr lang="en-US" dirty="0"/>
              <a:t>, friends, family, people walking down the street)</a:t>
            </a:r>
          </a:p>
          <a:p>
            <a:r>
              <a:rPr lang="en-US" dirty="0"/>
              <a:t>Start researching and gathering information on possible ‘campaigns’ that you would like to focus on focus on. </a:t>
            </a:r>
          </a:p>
        </p:txBody>
      </p:sp>
    </p:spTree>
    <p:extLst>
      <p:ext uri="{BB962C8B-B14F-4D97-AF65-F5344CB8AC3E}">
        <p14:creationId xmlns:p14="http://schemas.microsoft.com/office/powerpoint/2010/main" val="13602055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25825</TotalTime>
  <Words>717</Words>
  <Application>Microsoft Macintosh PowerPoint</Application>
  <PresentationFormat>Widescreen</PresentationFormat>
  <Paragraphs>55</Paragraphs>
  <Slides>54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54</vt:i4>
      </vt:variant>
    </vt:vector>
  </HeadingPairs>
  <TitlesOfParts>
    <vt:vector size="63" baseType="lpstr">
      <vt:lpstr>Arial</vt:lpstr>
      <vt:lpstr>Bad Script</vt:lpstr>
      <vt:lpstr>Calibri</vt:lpstr>
      <vt:lpstr>Calibri Light</vt:lpstr>
      <vt:lpstr>Cambon Light</vt:lpstr>
      <vt:lpstr>Gill Sans MT</vt:lpstr>
      <vt:lpstr>roboto</vt:lpstr>
      <vt:lpstr>tenon</vt:lpstr>
      <vt:lpstr>Office Theme</vt:lpstr>
      <vt:lpstr>Changemakers: Creativity and Value Creation.</vt:lpstr>
      <vt:lpstr>What is Reportage Illustration?</vt:lpstr>
      <vt:lpstr>When Did Reportage Illustration Start?</vt:lpstr>
      <vt:lpstr>Types of Reportage Illustration</vt:lpstr>
      <vt:lpstr>Toulouse Lautrec </vt:lpstr>
      <vt:lpstr>Moulin Rouge  </vt:lpstr>
      <vt:lpstr>PowerPoint Presentation</vt:lpstr>
      <vt:lpstr>PowerPoint Presentation</vt:lpstr>
      <vt:lpstr>PowerPoint Presentation</vt:lpstr>
      <vt:lpstr>Edward Burra </vt:lpstr>
      <vt:lpstr>PowerPoint Presentation</vt:lpstr>
      <vt:lpstr>PowerPoint Presentation</vt:lpstr>
      <vt:lpstr>George Grotz </vt:lpstr>
      <vt:lpstr>PowerPoint Presentation</vt:lpstr>
      <vt:lpstr>PowerPoint Presentation</vt:lpstr>
      <vt:lpstr>Edward Hopper</vt:lpstr>
      <vt:lpstr>PowerPoint Presentation</vt:lpstr>
      <vt:lpstr>Josef Herman</vt:lpstr>
      <vt:lpstr>PowerPoint Presentation</vt:lpstr>
      <vt:lpstr>Jon  Williams</vt:lpstr>
      <vt:lpstr>PowerPoint Presentation</vt:lpstr>
      <vt:lpstr>PowerPoint Presentation</vt:lpstr>
      <vt:lpstr>PowerPoint Presentation</vt:lpstr>
      <vt:lpstr>PowerPoint Presentation</vt:lpstr>
      <vt:lpstr>PowerPoint Presentation</vt:lpstr>
      <vt:lpstr>Paul Hogarth</vt:lpstr>
      <vt:lpstr>PowerPoint Presentation</vt:lpstr>
      <vt:lpstr>PowerPoint Presentation</vt:lpstr>
      <vt:lpstr>David Gentleman</vt:lpstr>
      <vt:lpstr>PowerPoint Presentation</vt:lpstr>
      <vt:lpstr>PowerPoint Presentation</vt:lpstr>
      <vt:lpstr>George Butler  Warzones and Disasters</vt:lpstr>
      <vt:lpstr>PowerPoint Presentation</vt:lpstr>
      <vt:lpstr>PowerPoint Presentation</vt:lpstr>
      <vt:lpstr>Anna Cattermole</vt:lpstr>
      <vt:lpstr>Artists discover subjects of remarkable interest overlooked or unnoticed by more academic observers, although such deviations are bound to get them into trouble sooner or later</vt:lpstr>
      <vt:lpstr>PowerPoint Presentation</vt:lpstr>
      <vt:lpstr>Ralph Steadman</vt:lpstr>
      <vt:lpstr>PowerPoint Presentation</vt:lpstr>
      <vt:lpstr>PowerPoint Presentation</vt:lpstr>
      <vt:lpstr>Gearld Scarfe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and Value Creation.</dc:title>
  <dc:creator>Lee Richards (P149987)</dc:creator>
  <cp:lastModifiedBy>Chris Harrendence</cp:lastModifiedBy>
  <cp:revision>16</cp:revision>
  <dcterms:created xsi:type="dcterms:W3CDTF">2023-09-21T00:10:10Z</dcterms:created>
  <dcterms:modified xsi:type="dcterms:W3CDTF">2025-09-30T14:02:48Z</dcterms:modified>
</cp:coreProperties>
</file>