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90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19867-5B88-47C5-B69E-628BC9EBAAAC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1E853-981A-48EB-90A2-3F555D98A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810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19867-5B88-47C5-B69E-628BC9EBAAAC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1E853-981A-48EB-90A2-3F555D98A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899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19867-5B88-47C5-B69E-628BC9EBAAAC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1E853-981A-48EB-90A2-3F555D98A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8746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19867-5B88-47C5-B69E-628BC9EBAAAC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1E853-981A-48EB-90A2-3F555D98A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0713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19867-5B88-47C5-B69E-628BC9EBAAAC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1E853-981A-48EB-90A2-3F555D98A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090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19867-5B88-47C5-B69E-628BC9EBAAAC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1E853-981A-48EB-90A2-3F555D98A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6787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19867-5B88-47C5-B69E-628BC9EBAAAC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1E853-981A-48EB-90A2-3F555D98A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112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19867-5B88-47C5-B69E-628BC9EBAAAC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1E853-981A-48EB-90A2-3F555D98A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9307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19867-5B88-47C5-B69E-628BC9EBAAAC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1E853-981A-48EB-90A2-3F555D98A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0108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19867-5B88-47C5-B69E-628BC9EBAAAC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1E853-981A-48EB-90A2-3F555D98A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6801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19867-5B88-47C5-B69E-628BC9EBAAAC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1E853-981A-48EB-90A2-3F555D98A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5589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D19867-5B88-47C5-B69E-628BC9EBAAAC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D1E853-981A-48EB-90A2-3F555D98A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991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DEBATE -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EXTENDED HAND IN DATE - - NOW 27</a:t>
            </a:r>
            <a:r>
              <a:rPr lang="en-GB" baseline="30000" dirty="0" smtClean="0"/>
              <a:t>TH</a:t>
            </a:r>
            <a:r>
              <a:rPr lang="en-GB" dirty="0" smtClean="0"/>
              <a:t> OF MAY 2020!!!! </a:t>
            </a:r>
          </a:p>
          <a:p>
            <a:endParaRPr lang="en-GB" dirty="0"/>
          </a:p>
          <a:p>
            <a:r>
              <a:rPr lang="en-GB" dirty="0" smtClean="0"/>
              <a:t>ENSURE TO MEET THE DEADLINE – THIS IS THE FINAL ASSIGNMENT FOR THE MODULE, SO IT IS IMPORTANT TO COMPLETE ALL WORK BY THE DATE AS IT IS SO CLOSE TO THE EXAM BOARD.</a:t>
            </a:r>
          </a:p>
          <a:p>
            <a:endParaRPr lang="en-GB" dirty="0"/>
          </a:p>
          <a:p>
            <a:r>
              <a:rPr lang="en-GB" dirty="0" smtClean="0"/>
              <a:t>FOLLOW ALL GUIDELINES AS PER THE REVISED ASSIGNMENT BRIEF.</a:t>
            </a:r>
          </a:p>
          <a:p>
            <a:endParaRPr lang="en-GB" dirty="0"/>
          </a:p>
          <a:p>
            <a:r>
              <a:rPr lang="en-GB" dirty="0" smtClean="0"/>
              <a:t>WORD LIMIT = 2000 WORDS 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1822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38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</Words>
  <Application>Microsoft Office PowerPoint</Application>
  <PresentationFormat>Widescreen</PresentationFormat>
  <Paragraphs>8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DEBATE -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DEBATE - </dc:title>
  <dc:creator>Kathryn Flynn</dc:creator>
  <cp:lastModifiedBy>Kathryn Flynn</cp:lastModifiedBy>
  <cp:revision>1</cp:revision>
  <dcterms:created xsi:type="dcterms:W3CDTF">2020-05-18T09:29:56Z</dcterms:created>
  <dcterms:modified xsi:type="dcterms:W3CDTF">2020-05-18T09:30:45Z</dcterms:modified>
</cp:coreProperties>
</file>