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4553" r:id="rId1"/>
    <p:sldMasterId id="2147484570" r:id="rId2"/>
  </p:sldMasterIdLst>
  <p:notesMasterIdLst>
    <p:notesMasterId r:id="rId17"/>
  </p:notesMasterIdLst>
  <p:sldIdLst>
    <p:sldId id="260" r:id="rId3"/>
    <p:sldId id="282" r:id="rId4"/>
    <p:sldId id="279" r:id="rId5"/>
    <p:sldId id="287" r:id="rId6"/>
    <p:sldId id="291" r:id="rId7"/>
    <p:sldId id="259" r:id="rId8"/>
    <p:sldId id="257" r:id="rId9"/>
    <p:sldId id="293" r:id="rId10"/>
    <p:sldId id="281" r:id="rId11"/>
    <p:sldId id="278" r:id="rId12"/>
    <p:sldId id="277" r:id="rId13"/>
    <p:sldId id="265" r:id="rId14"/>
    <p:sldId id="263" r:id="rId15"/>
    <p:sldId id="28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purl.oclc.org/ooxml/drawingml/main" xmlns:r="http://purl.oclc.org/ooxml/officeDocument/relationships" xmlns:p="http://purl.oclc.org/ooxml/presentationml/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purl.oclc.org/ooxml/drawingml/main" xmlns:r="http://purl.oclc.org/ooxml/officeDocument/relationships" xmlns:p1510="http://schemas.microsoft.com/office/powerpoint/2015/10/main">
  <p1510:revLst>
    <p1510:client id="{31463416-D3DF-443D-2951-CFAAA951890E}" v="1" dt="2023-04-18T14:51:56.465"/>
    <p1510:client id="{694CF20B-0D35-4128-B546-8CD23CDCA224}" v="493" dt="2023-04-14T21:02:31.402"/>
  </p1510:revLst>
</p1510:revInfo>
</file>

<file path=ppt/tableStyles.xml><?xml version="1.0" encoding="utf-8"?>
<a:tblStyleLst xmlns:a="http://purl.oclc.org/ooxml/drawingml/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1E7EA"/>
          </a:solidFill>
        </a:fill>
      </a:tcStyle>
    </a:wholeTbl>
    <a:band1H>
      <a:tcStyle>
        <a:tcBdr/>
        <a:fill>
          <a:solidFill>
            <a:srgbClr val="E1CBD2"/>
          </a:solidFill>
        </a:fill>
      </a:tcStyle>
    </a:band1H>
    <a:band2H>
      <a:tcStyle>
        <a:tcBdr/>
      </a:tcStyle>
    </a:band2H>
    <a:band1V>
      <a:tcStyle>
        <a:tcBdr/>
        <a:fill>
          <a:solidFill>
            <a:srgbClr val="E1CBD2"/>
          </a:solidFill>
        </a:fill>
      </a:tcStyle>
    </a:band1V>
    <a:band2V>
      <a:tcStyle>
        <a:tcBdr/>
      </a:tcStyle>
    </a:band2V>
    <a:lastCol>
      <a:tcTxStyle b="on">
        <a:font>
          <a:latin typeface="+mn-lt"/>
          <a:ea typeface="+mn-ea"/>
          <a:cs typeface="+mn-cs"/>
        </a:font>
        <a:srgbClr val="FFFFFF"/>
      </a:tcTxStyle>
      <a:tcStyle>
        <a:tcBdr/>
        <a:fill>
          <a:solidFill>
            <a:srgbClr val="A6025C"/>
          </a:solidFill>
        </a:fill>
      </a:tcStyle>
    </a:lastCol>
    <a:firstCol>
      <a:tcTxStyle b="on">
        <a:font>
          <a:latin typeface="+mn-lt"/>
          <a:ea typeface="+mn-ea"/>
          <a:cs typeface="+mn-cs"/>
        </a:font>
        <a:srgbClr val="FFFFFF"/>
      </a:tcTxStyle>
      <a:tcStyle>
        <a:tcBdr/>
        <a:fill>
          <a:solidFill>
            <a:srgbClr val="A6025C"/>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6025C"/>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6025C"/>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
            </a:schemeClr>
          </a:solidFill>
        </a:fill>
      </a:tcStyle>
    </a:band1H>
    <a:band2H>
      <a:tcStyle>
        <a:tcBdr/>
      </a:tcStyle>
    </a:band2H>
    <a:band1V>
      <a:tcStyle>
        <a:tcBdr/>
        <a:fill>
          <a:solidFill>
            <a:schemeClr val="tx1">
              <a:alpha val="2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
            </a:schemeClr>
          </a:solidFill>
        </a:fill>
      </a:tcStyle>
    </a:band1H>
    <a:band2H>
      <a:tcStyle>
        <a:tcBdr/>
      </a:tcStyle>
    </a:band2H>
    <a:band1V>
      <a:tcStyle>
        <a:tcBdr/>
        <a:fill>
          <a:solidFill>
            <a:schemeClr val="accent1">
              <a:alpha val="2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purl.oclc.org/ooxml/drawingml/main" xmlns:r="http://purl.oclc.org/ooxml/officeDocument/relationships" xmlns:p="http://purl.oclc.org/ooxml/presentationml/main">
  <p:normalViewPr>
    <p:restoredLeft sz="15.62%"/>
    <p:restoredTop sz="94.66%"/>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purl.oclc.org/ooxml/officeDocument/relationships/slide" Target="slides/slide6.xml"/><Relationship Id="rId13" Type="http://purl.oclc.org/ooxml/officeDocument/relationships/slide" Target="slides/slide11.xml"/><Relationship Id="rId18" Type="http://purl.oclc.org/ooxml/officeDocument/relationships/presProps" Target="presProps.xml"/><Relationship Id="rId3" Type="http://purl.oclc.org/ooxml/officeDocument/relationships/slide" Target="slides/slide1.xml"/><Relationship Id="rId21" Type="http://purl.oclc.org/ooxml/officeDocument/relationships/tableStyles" Target="tableStyles.xml"/><Relationship Id="rId7" Type="http://purl.oclc.org/ooxml/officeDocument/relationships/slide" Target="slides/slide5.xml"/><Relationship Id="rId12" Type="http://purl.oclc.org/ooxml/officeDocument/relationships/slide" Target="slides/slide10.xml"/><Relationship Id="rId17" Type="http://purl.oclc.org/ooxml/officeDocument/relationships/notesMaster" Target="notesMasters/notesMaster1.xml"/><Relationship Id="rId2" Type="http://purl.oclc.org/ooxml/officeDocument/relationships/slideMaster" Target="slideMasters/slideMaster2.xml"/><Relationship Id="rId16" Type="http://purl.oclc.org/ooxml/officeDocument/relationships/slide" Target="slides/slide14.xml"/><Relationship Id="rId20" Type="http://purl.oclc.org/ooxml/officeDocument/relationships/theme" Target="theme/theme1.xml"/><Relationship Id="rId1" Type="http://purl.oclc.org/ooxml/officeDocument/relationships/slideMaster" Target="slideMasters/slideMaster1.xml"/><Relationship Id="rId6" Type="http://purl.oclc.org/ooxml/officeDocument/relationships/slide" Target="slides/slide4.xml"/><Relationship Id="rId11" Type="http://purl.oclc.org/ooxml/officeDocument/relationships/slide" Target="slides/slide9.xml"/><Relationship Id="rId5" Type="http://purl.oclc.org/ooxml/officeDocument/relationships/slide" Target="slides/slide3.xml"/><Relationship Id="rId15" Type="http://purl.oclc.org/ooxml/officeDocument/relationships/slide" Target="slides/slide13.xml"/><Relationship Id="rId10" Type="http://purl.oclc.org/ooxml/officeDocument/relationships/slide" Target="slides/slide8.xml"/><Relationship Id="rId19" Type="http://purl.oclc.org/ooxml/officeDocument/relationships/viewProps" Target="viewProps.xml"/><Relationship Id="rId4" Type="http://purl.oclc.org/ooxml/officeDocument/relationships/slide" Target="slides/slide2.xml"/><Relationship Id="rId9" Type="http://purl.oclc.org/ooxml/officeDocument/relationships/slide" Target="slides/slide7.xml"/><Relationship Id="rId14" Type="http://purl.oclc.org/ooxml/officeDocument/relationships/slide" Target="slides/slide12.xml"/><Relationship Id="rId22" Type="http://schemas.microsoft.com/office/2015/10/relationships/revisionInfo" Target="revisionInfo.xml"/></Relationships>
</file>

<file path=ppt/diagrams/colors1.xml><?xml version="1.0" encoding="utf-8"?>
<dgm:colorsDef xmlns:dgm="http://purl.oclc.org/ooxml/drawingml/diagram" xmlns:a="http://purl.oclc.org/ooxml/drawingml/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
      </a:schemeClr>
    </dgm:fillClrLst>
    <dgm:linClrLst meth="repeat">
      <a:schemeClr val="accent1">
        <a:tint val="60%"/>
      </a:schemeClr>
    </dgm:linClrLst>
    <dgm:effectClrLst/>
    <dgm:txLinClrLst/>
    <dgm:txFillClrLst/>
    <dgm:txEffectClrLst/>
  </dgm:styleLbl>
  <dgm:styleLbl name="fgSibTrans2D1">
    <dgm:fillClrLst meth="repeat">
      <a:schemeClr val="accent1">
        <a:tint val="60%"/>
      </a:schemeClr>
    </dgm:fillClrLst>
    <dgm:linClrLst meth="repeat">
      <a:schemeClr val="accent1">
        <a:tint val="60%"/>
      </a:schemeClr>
    </dgm:linClrLst>
    <dgm:effectClrLst/>
    <dgm:txLinClrLst/>
    <dgm:txFillClrLst/>
    <dgm:txEffectClrLst/>
  </dgm:styleLbl>
  <dgm:styleLbl name="bgSibTrans2D1">
    <dgm:fillClrLst meth="repeat">
      <a:schemeClr val="accent1">
        <a:tint val="60%"/>
      </a:schemeClr>
    </dgm:fillClrLst>
    <dgm:linClrLst meth="repeat">
      <a:schemeClr val="accent1">
        <a:tint val="6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
      </a:schemeClr>
    </dgm:fillClrLst>
    <dgm:linClrLst meth="repeat">
      <a:schemeClr val="accent1">
        <a:tint val="6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align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b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fgAcc0">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
        <a:alpha val="4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purl.oclc.org/ooxml/drawingml/diagram" xmlns:a="http://purl.oclc.org/ooxml/drawingml/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
      </a:schemeClr>
    </dgm:fillClrLst>
    <dgm:linClrLst meth="repeat">
      <a:schemeClr val="accent1">
        <a:tint val="60%"/>
      </a:schemeClr>
    </dgm:linClrLst>
    <dgm:effectClrLst/>
    <dgm:txLinClrLst/>
    <dgm:txFillClrLst/>
    <dgm:txEffectClrLst/>
  </dgm:styleLbl>
  <dgm:styleLbl name="fgSibTrans2D1">
    <dgm:fillClrLst meth="repeat">
      <a:schemeClr val="accent1">
        <a:tint val="60%"/>
      </a:schemeClr>
    </dgm:fillClrLst>
    <dgm:linClrLst meth="repeat">
      <a:schemeClr val="accent1">
        <a:tint val="60%"/>
      </a:schemeClr>
    </dgm:linClrLst>
    <dgm:effectClrLst/>
    <dgm:txLinClrLst/>
    <dgm:txFillClrLst/>
    <dgm:txEffectClrLst/>
  </dgm:styleLbl>
  <dgm:styleLbl name="bgSibTrans2D1">
    <dgm:fillClrLst meth="repeat">
      <a:schemeClr val="accent1">
        <a:tint val="60%"/>
      </a:schemeClr>
    </dgm:fillClrLst>
    <dgm:linClrLst meth="repeat">
      <a:schemeClr val="accent1">
        <a:tint val="6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
      </a:schemeClr>
    </dgm:fillClrLst>
    <dgm:linClrLst meth="repeat">
      <a:schemeClr val="accent1">
        <a:tint val="6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align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b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fgAcc0">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
        <a:alpha val="4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purl.oclc.org/ooxml/drawingml/diagram" xmlns:a="http://purl.oclc.org/ooxml/drawingml/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
      </a:schemeClr>
    </dgm:fillClrLst>
    <dgm:linClrLst meth="repeat">
      <a:schemeClr val="accent1">
        <a:tint val="60%"/>
      </a:schemeClr>
    </dgm:linClrLst>
    <dgm:effectClrLst/>
    <dgm:txLinClrLst/>
    <dgm:txFillClrLst/>
    <dgm:txEffectClrLst/>
  </dgm:styleLbl>
  <dgm:styleLbl name="fgSibTrans2D1">
    <dgm:fillClrLst meth="repeat">
      <a:schemeClr val="accent1">
        <a:tint val="60%"/>
      </a:schemeClr>
    </dgm:fillClrLst>
    <dgm:linClrLst meth="repeat">
      <a:schemeClr val="accent1">
        <a:tint val="60%"/>
      </a:schemeClr>
    </dgm:linClrLst>
    <dgm:effectClrLst/>
    <dgm:txLinClrLst/>
    <dgm:txFillClrLst/>
    <dgm:txEffectClrLst/>
  </dgm:styleLbl>
  <dgm:styleLbl name="bgSibTrans2D1">
    <dgm:fillClrLst meth="repeat">
      <a:schemeClr val="accent1">
        <a:tint val="60%"/>
      </a:schemeClr>
    </dgm:fillClrLst>
    <dgm:linClrLst meth="repeat">
      <a:schemeClr val="accent1">
        <a:tint val="6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
      </a:schemeClr>
    </dgm:fillClrLst>
    <dgm:linClrLst meth="repeat">
      <a:schemeClr val="accent1">
        <a:tint val="6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
      </a:schemeClr>
    </dgm:linClrLst>
    <dgm:effectClrLst/>
    <dgm:txLinClrLst/>
    <dgm:txFillClrLst meth="repeat">
      <a:schemeClr val="tx1"/>
    </dgm:txFillClrLst>
    <dgm:txEffectClrLst/>
  </dgm:styleLbl>
  <dgm:styleLbl name="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align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bgAccFollowNode1">
    <dgm:fillClrLst meth="repeat">
      <a:schemeClr val="accent1">
        <a:alpha val="90%"/>
        <a:tint val="40%"/>
      </a:schemeClr>
    </dgm:fillClrLst>
    <dgm:linClrLst meth="repeat">
      <a:schemeClr val="accent1">
        <a:alpha val="90%"/>
        <a:tint val="40%"/>
      </a:schemeClr>
    </dgm:linClrLst>
    <dgm:effectClrLst/>
    <dgm:txLinClrLst/>
    <dgm:txFillClrLst meth="repeat">
      <a:schemeClr val="dk1"/>
    </dgm:txFillClrLst>
    <dgm:txEffectClrLst/>
  </dgm:styleLbl>
  <dgm:styleLbl name="fgAcc0">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
        <a:alpha val="4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purl.oclc.org/ooxml/drawingml/diagram" xmlns:a="http://purl.oclc.org/ooxml/drawingml/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
      </a:schemeClr>
      <a:schemeClr val="accent3">
        <a:alpha val="5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
      </a:schemeClr>
      <a:schemeClr val="accent3">
        <a:tint val="5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
      </a:schemeClr>
      <a:schemeClr val="accent3">
        <a:tint val="20%"/>
      </a:schemeClr>
    </dgm:fillClrLst>
    <dgm:linClrLst meth="repeat">
      <a:schemeClr val="lt1"/>
    </dgm:linClrLst>
    <dgm:effectClrLst/>
    <dgm:txLinClrLst/>
    <dgm:txFillClrLst meth="repeat">
      <a:schemeClr val="lt1"/>
    </dgm:txFillClrLst>
    <dgm:txEffectClrLst/>
  </dgm:styleLbl>
  <dgm:styleLbl name="bgImgPlace1">
    <dgm:fillClrLst>
      <a:schemeClr val="accent2">
        <a:tint val="50%"/>
      </a:schemeClr>
      <a:schemeClr val="accent3">
        <a:tint val="2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
      </a:schemeClr>
    </dgm:linClrLst>
    <dgm:effectClrLst/>
    <dgm:txLinClrLst/>
    <dgm:txFillClrLst/>
    <dgm:txEffectClrLst/>
  </dgm:styleLbl>
  <dgm:styleLbl name="asst1">
    <dgm:fillClrLst meth="repeat">
      <a:schemeClr val="accent3"/>
    </dgm:fillClrLst>
    <dgm:linClrLst meth="repeat">
      <a:schemeClr val="lt1">
        <a:shade val="8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
        <a:alpha val="90%"/>
      </a:schemeClr>
      <a:schemeClr val="accent3">
        <a:tint val="40%"/>
        <a:alpha val="90%"/>
      </a:schemeClr>
    </dgm:fillClrLst>
    <dgm:linClrLst>
      <a:schemeClr val="accent2">
        <a:tint val="40%"/>
        <a:alpha val="90%"/>
      </a:schemeClr>
      <a:schemeClr val="accent3">
        <a:tint val="40%"/>
        <a:alpha val="90%"/>
      </a:schemeClr>
    </dgm:linClrLst>
    <dgm:effectClrLst/>
    <dgm:txLinClrLst/>
    <dgm:txFillClrLst meth="repeat">
      <a:schemeClr val="dk1"/>
    </dgm:txFillClrLst>
    <dgm:txEffectClrLst/>
  </dgm:styleLbl>
  <dgm:styleLbl name="alignAccFollowNode1">
    <dgm:fillClrLst>
      <a:schemeClr val="accent2">
        <a:tint val="40%"/>
        <a:alpha val="90%"/>
      </a:schemeClr>
      <a:schemeClr val="accent3">
        <a:tint val="40%"/>
        <a:alpha val="90%"/>
      </a:schemeClr>
    </dgm:fillClrLst>
    <dgm:linClrLst>
      <a:schemeClr val="accent2">
        <a:tint val="40%"/>
        <a:alpha val="90%"/>
      </a:schemeClr>
      <a:schemeClr val="accent3">
        <a:tint val="40%"/>
        <a:alpha val="90%"/>
      </a:schemeClr>
    </dgm:linClrLst>
    <dgm:effectClrLst/>
    <dgm:txLinClrLst/>
    <dgm:txFillClrLst meth="repeat">
      <a:schemeClr val="dk1"/>
    </dgm:txFillClrLst>
    <dgm:txEffectClrLst/>
  </dgm:styleLbl>
  <dgm:styleLbl name="bgAccFollowNode1">
    <dgm:fillClrLst>
      <a:schemeClr val="accent2">
        <a:tint val="40%"/>
        <a:alpha val="90%"/>
      </a:schemeClr>
      <a:schemeClr val="accent3">
        <a:tint val="40%"/>
        <a:alpha val="90%"/>
      </a:schemeClr>
    </dgm:fillClrLst>
    <dgm:linClrLst>
      <a:schemeClr val="accent2">
        <a:tint val="40%"/>
        <a:alpha val="90%"/>
      </a:schemeClr>
      <a:schemeClr val="accent3">
        <a:tint val="40%"/>
        <a:alpha val="90%"/>
      </a:schemeClr>
    </dgm:linClrLst>
    <dgm:effectClrLst/>
    <dgm:txLinClrLst/>
    <dgm:txFillClrLst meth="repeat">
      <a:schemeClr val="dk1"/>
    </dgm:txFillClrLst>
    <dgm:txEffectClrLst/>
  </dgm:styleLbl>
  <dgm:styleLbl name="fgAcc0">
    <dgm:fillClrLst meth="repeat">
      <a:schemeClr val="lt1">
        <a:alpha val="90%"/>
      </a:schemeClr>
    </dgm:fillClrLst>
    <dgm:linClrLst>
      <a:schemeClr val="accent1"/>
    </dgm:linClrLst>
    <dgm:effectClrLst/>
    <dgm:txLinClrLst/>
    <dgm:txFillClrLst meth="repeat">
      <a:schemeClr val="dk1"/>
    </dgm:txFillClrLst>
    <dgm:txEffectClrLst/>
  </dgm:styleLbl>
  <dgm:styleLbl name="fgAcc2">
    <dgm:fillClrLst meth="repeat">
      <a:schemeClr val="lt1">
        <a:alpha val="90%"/>
      </a:schemeClr>
    </dgm:fillClrLst>
    <dgm:linClrLst>
      <a:schemeClr val="accent3"/>
    </dgm:linClrLst>
    <dgm:effectClrLst/>
    <dgm:txLinClrLst/>
    <dgm:txFillClrLst meth="repeat">
      <a:schemeClr val="dk1"/>
    </dgm:txFillClrLst>
    <dgm:txEffectClrLst/>
  </dgm:styleLbl>
  <dgm:styleLbl name="fgAcc3">
    <dgm:fillClrLst meth="repeat">
      <a:schemeClr val="lt1">
        <a:alpha val="90%"/>
      </a:schemeClr>
    </dgm:fillClrLst>
    <dgm:linClrLst>
      <a:schemeClr val="accent4"/>
    </dgm:linClrLst>
    <dgm:effectClrLst/>
    <dgm:txLinClrLst/>
    <dgm:txFillClrLst meth="repeat">
      <a:schemeClr val="dk1"/>
    </dgm:txFillClrLst>
    <dgm:txEffectClrLst/>
  </dgm:styleLbl>
  <dgm:styleLbl name="fgAcc4">
    <dgm:fillClrLst meth="repeat">
      <a:schemeClr val="lt1">
        <a:alpha val="90%"/>
      </a:schemeClr>
    </dgm:fillClrLst>
    <dgm:linClrLst>
      <a:schemeClr val="accent5"/>
    </dgm:linClrLst>
    <dgm:effectClrLst/>
    <dgm:txLinClrLst/>
    <dgm:txFillClrLst meth="repeat">
      <a:schemeClr val="dk1"/>
    </dgm:txFillClrLst>
    <dgm:txEffectClrLst/>
  </dgm:styleLbl>
  <dgm:styleLbl name="bgShp">
    <dgm:fillClrLst meth="repeat">
      <a:schemeClr val="accent2">
        <a:tint val="4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
        <a:alpha val="4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purl.oclc.org/ooxml/drawingml/diagram" xmlns:a="http://purl.oclc.org/ooxml/drawingml/main">
  <dgm:ptLst>
    <dgm:pt modelId="{9E97B72B-5366-4D50-8B63-0D6FC63B8ED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7B174AE-627C-4B18-AA72-A24EC6A4DCEE}">
      <dgm:prSet/>
      <dgm:spPr/>
      <dgm:t>
        <a:bodyPr/>
        <a:lstStyle/>
        <a:p>
          <a:r>
            <a:rPr lang="en-GB"/>
            <a:t>Presented  By</a:t>
          </a:r>
          <a:endParaRPr lang="en-US"/>
        </a:p>
      </dgm:t>
    </dgm:pt>
    <dgm:pt modelId="{8C844934-AF7B-4AC2-AA78-54A645E68FE2}" type="parTrans" cxnId="{696225BD-FEE1-435F-8373-D4419737BD33}">
      <dgm:prSet/>
      <dgm:spPr/>
      <dgm:t>
        <a:bodyPr/>
        <a:lstStyle/>
        <a:p>
          <a:endParaRPr lang="en-US"/>
        </a:p>
      </dgm:t>
    </dgm:pt>
    <dgm:pt modelId="{FAA7F217-1D66-4587-A0F0-946D3BF7B557}" type="sibTrans" cxnId="{696225BD-FEE1-435F-8373-D4419737BD33}">
      <dgm:prSet/>
      <dgm:spPr/>
      <dgm:t>
        <a:bodyPr/>
        <a:lstStyle/>
        <a:p>
          <a:endParaRPr lang="en-US"/>
        </a:p>
      </dgm:t>
    </dgm:pt>
    <dgm:pt modelId="{45FE516C-1F55-487B-8B9A-7A126BA6D6C1}">
      <dgm:prSet/>
      <dgm:spPr/>
      <dgm:t>
        <a:bodyPr/>
        <a:lstStyle/>
        <a:p>
          <a:r>
            <a:rPr lang="en-GB"/>
            <a:t>Rex Amu id 2028603.  Group Leader</a:t>
          </a:r>
          <a:endParaRPr lang="en-US"/>
        </a:p>
      </dgm:t>
    </dgm:pt>
    <dgm:pt modelId="{89CCF79D-2834-422E-9C86-A271FC25A946}" type="parTrans" cxnId="{436B7D13-5A3E-4446-AF4F-381DEEC1515C}">
      <dgm:prSet/>
      <dgm:spPr/>
      <dgm:t>
        <a:bodyPr/>
        <a:lstStyle/>
        <a:p>
          <a:endParaRPr lang="en-US"/>
        </a:p>
      </dgm:t>
    </dgm:pt>
    <dgm:pt modelId="{D1DE4217-3052-4DCD-A9BE-CB76B33C4DA1}" type="sibTrans" cxnId="{436B7D13-5A3E-4446-AF4F-381DEEC1515C}">
      <dgm:prSet/>
      <dgm:spPr/>
      <dgm:t>
        <a:bodyPr/>
        <a:lstStyle/>
        <a:p>
          <a:endParaRPr lang="en-US"/>
        </a:p>
      </dgm:t>
    </dgm:pt>
    <dgm:pt modelId="{79A976EE-F2D1-4528-B3E5-0CE0088D585D}">
      <dgm:prSet/>
      <dgm:spPr/>
      <dgm:t>
        <a:bodyPr/>
        <a:lstStyle/>
        <a:p>
          <a:r>
            <a:rPr lang="en-GB"/>
            <a:t>Sajeda Akter id 2018704</a:t>
          </a:r>
          <a:endParaRPr lang="en-US"/>
        </a:p>
      </dgm:t>
    </dgm:pt>
    <dgm:pt modelId="{6562F62A-9CF2-42BF-B105-214084BF654F}" type="parTrans" cxnId="{31442E45-3CCC-4C98-A2C7-2318142BD427}">
      <dgm:prSet/>
      <dgm:spPr/>
      <dgm:t>
        <a:bodyPr/>
        <a:lstStyle/>
        <a:p>
          <a:endParaRPr lang="en-US"/>
        </a:p>
      </dgm:t>
    </dgm:pt>
    <dgm:pt modelId="{C7628A7A-6E91-421D-8F08-4619CBC8C639}" type="sibTrans" cxnId="{31442E45-3CCC-4C98-A2C7-2318142BD427}">
      <dgm:prSet/>
      <dgm:spPr/>
      <dgm:t>
        <a:bodyPr/>
        <a:lstStyle/>
        <a:p>
          <a:endParaRPr lang="en-US"/>
        </a:p>
      </dgm:t>
    </dgm:pt>
    <dgm:pt modelId="{228C2703-81C7-4A87-8C52-77965B121229}">
      <dgm:prSet/>
      <dgm:spPr/>
      <dgm:t>
        <a:bodyPr/>
        <a:lstStyle/>
        <a:p>
          <a:r>
            <a:rPr lang="en-GB"/>
            <a:t>Aleksander Ivanov Mihaylov id 2029754.</a:t>
          </a:r>
          <a:endParaRPr lang="en-US"/>
        </a:p>
      </dgm:t>
    </dgm:pt>
    <dgm:pt modelId="{593FB9CA-621B-4EF5-8C6D-CA37710AFF67}" type="parTrans" cxnId="{D81B7EF0-0041-438F-A980-E41155F62A6C}">
      <dgm:prSet/>
      <dgm:spPr/>
      <dgm:t>
        <a:bodyPr/>
        <a:lstStyle/>
        <a:p>
          <a:endParaRPr lang="en-US"/>
        </a:p>
      </dgm:t>
    </dgm:pt>
    <dgm:pt modelId="{0E800E2F-09B7-4BD4-8D6A-9F079D1EA865}" type="sibTrans" cxnId="{D81B7EF0-0041-438F-A980-E41155F62A6C}">
      <dgm:prSet/>
      <dgm:spPr/>
      <dgm:t>
        <a:bodyPr/>
        <a:lstStyle/>
        <a:p>
          <a:endParaRPr lang="en-US"/>
        </a:p>
      </dgm:t>
    </dgm:pt>
    <dgm:pt modelId="{2977FA34-12FC-4543-A63C-30549A4D4D06}">
      <dgm:prSet/>
      <dgm:spPr/>
      <dgm:t>
        <a:bodyPr/>
        <a:lstStyle/>
        <a:p>
          <a:r>
            <a:rPr lang="en-GB"/>
            <a:t>Mariana Golemanova  id 2030688.</a:t>
          </a:r>
          <a:endParaRPr lang="en-US"/>
        </a:p>
      </dgm:t>
    </dgm:pt>
    <dgm:pt modelId="{116511E5-A7C9-4D5D-AC19-2DD087E9B19B}" type="parTrans" cxnId="{E0DBBD54-F91D-4E15-A1EA-BAB9CEB91818}">
      <dgm:prSet/>
      <dgm:spPr/>
      <dgm:t>
        <a:bodyPr/>
        <a:lstStyle/>
        <a:p>
          <a:endParaRPr lang="en-US"/>
        </a:p>
      </dgm:t>
    </dgm:pt>
    <dgm:pt modelId="{8F74369D-11E4-4D14-9D32-004E5BDCECBD}" type="sibTrans" cxnId="{E0DBBD54-F91D-4E15-A1EA-BAB9CEB91818}">
      <dgm:prSet/>
      <dgm:spPr/>
      <dgm:t>
        <a:bodyPr/>
        <a:lstStyle/>
        <a:p>
          <a:endParaRPr lang="en-US"/>
        </a:p>
      </dgm:t>
    </dgm:pt>
    <dgm:pt modelId="{5B9C5484-7EB8-48D5-9761-F56E07C24223}">
      <dgm:prSet/>
      <dgm:spPr/>
      <dgm:t>
        <a:bodyPr/>
        <a:lstStyle/>
        <a:p>
          <a:r>
            <a:rPr lang="en-GB"/>
            <a:t>Lecturer Mr Alfred.</a:t>
          </a:r>
          <a:endParaRPr lang="en-US"/>
        </a:p>
      </dgm:t>
    </dgm:pt>
    <dgm:pt modelId="{A0168986-57B6-4E96-831E-2692A683DF25}" type="parTrans" cxnId="{63F28378-6CD3-4742-91EF-67DEFA990ED6}">
      <dgm:prSet/>
      <dgm:spPr/>
      <dgm:t>
        <a:bodyPr/>
        <a:lstStyle/>
        <a:p>
          <a:endParaRPr lang="en-US"/>
        </a:p>
      </dgm:t>
    </dgm:pt>
    <dgm:pt modelId="{0A6E23A4-E111-41D8-9230-C3951F70FADE}" type="sibTrans" cxnId="{63F28378-6CD3-4742-91EF-67DEFA990ED6}">
      <dgm:prSet/>
      <dgm:spPr/>
      <dgm:t>
        <a:bodyPr/>
        <a:lstStyle/>
        <a:p>
          <a:endParaRPr lang="en-US"/>
        </a:p>
      </dgm:t>
    </dgm:pt>
    <dgm:pt modelId="{A34DF1FE-E2A7-44AD-8915-50B981AB84A4}">
      <dgm:prSet/>
      <dgm:spPr/>
      <dgm:t>
        <a:bodyPr/>
        <a:lstStyle/>
        <a:p>
          <a:r>
            <a:rPr lang="en-GB"/>
            <a:t>Module. BMSW5104.</a:t>
          </a:r>
          <a:endParaRPr lang="en-US"/>
        </a:p>
      </dgm:t>
    </dgm:pt>
    <dgm:pt modelId="{2EAE2331-1B13-4438-9E16-1B659EAE6103}" type="parTrans" cxnId="{9D22F6B5-3782-4087-9FE7-752252F0363C}">
      <dgm:prSet/>
      <dgm:spPr/>
      <dgm:t>
        <a:bodyPr/>
        <a:lstStyle/>
        <a:p>
          <a:endParaRPr lang="en-US"/>
        </a:p>
      </dgm:t>
    </dgm:pt>
    <dgm:pt modelId="{EE386484-61CD-4A4C-9948-E740A1D2178C}" type="sibTrans" cxnId="{9D22F6B5-3782-4087-9FE7-752252F0363C}">
      <dgm:prSet/>
      <dgm:spPr/>
      <dgm:t>
        <a:bodyPr/>
        <a:lstStyle/>
        <a:p>
          <a:endParaRPr lang="en-US"/>
        </a:p>
      </dgm:t>
    </dgm:pt>
    <dgm:pt modelId="{9CCE3ADA-1F6C-4A81-AF00-D68F77EA39C1}" type="pres">
      <dgm:prSet presAssocID="{9E97B72B-5366-4D50-8B63-0D6FC63B8ED5}" presName="linear" presStyleCnt="0">
        <dgm:presLayoutVars>
          <dgm:animLvl val="lvl"/>
          <dgm:resizeHandles val="exact"/>
        </dgm:presLayoutVars>
      </dgm:prSet>
      <dgm:spPr/>
    </dgm:pt>
    <dgm:pt modelId="{D1E5FFF5-E917-4E42-8E87-BB89E51A13AE}" type="pres">
      <dgm:prSet presAssocID="{F7B174AE-627C-4B18-AA72-A24EC6A4DCEE}" presName="parentText" presStyleLbl="node1" presStyleIdx="0" presStyleCnt="5">
        <dgm:presLayoutVars>
          <dgm:chMax val="0"/>
          <dgm:bulletEnabled val="1"/>
        </dgm:presLayoutVars>
      </dgm:prSet>
      <dgm:spPr/>
    </dgm:pt>
    <dgm:pt modelId="{5FE9358C-1C4B-4A1A-9EED-881662722B36}" type="pres">
      <dgm:prSet presAssocID="{FAA7F217-1D66-4587-A0F0-946D3BF7B557}" presName="spacer" presStyleCnt="0"/>
      <dgm:spPr/>
    </dgm:pt>
    <dgm:pt modelId="{07F5E139-7FEA-48E4-85C7-D188F009A1B9}" type="pres">
      <dgm:prSet presAssocID="{45FE516C-1F55-487B-8B9A-7A126BA6D6C1}" presName="parentText" presStyleLbl="node1" presStyleIdx="1" presStyleCnt="5">
        <dgm:presLayoutVars>
          <dgm:chMax val="0"/>
          <dgm:bulletEnabled val="1"/>
        </dgm:presLayoutVars>
      </dgm:prSet>
      <dgm:spPr/>
    </dgm:pt>
    <dgm:pt modelId="{2B82ADDB-FF7D-4BEC-9159-F5C446382A33}" type="pres">
      <dgm:prSet presAssocID="{D1DE4217-3052-4DCD-A9BE-CB76B33C4DA1}" presName="spacer" presStyleCnt="0"/>
      <dgm:spPr/>
    </dgm:pt>
    <dgm:pt modelId="{E51D51F3-2855-4AE5-A845-97DF4F3047BF}" type="pres">
      <dgm:prSet presAssocID="{79A976EE-F2D1-4528-B3E5-0CE0088D585D}" presName="parentText" presStyleLbl="node1" presStyleIdx="2" presStyleCnt="5">
        <dgm:presLayoutVars>
          <dgm:chMax val="0"/>
          <dgm:bulletEnabled val="1"/>
        </dgm:presLayoutVars>
      </dgm:prSet>
      <dgm:spPr/>
    </dgm:pt>
    <dgm:pt modelId="{23A60648-2207-4246-B910-158A22AD40C1}" type="pres">
      <dgm:prSet presAssocID="{C7628A7A-6E91-421D-8F08-4619CBC8C639}" presName="spacer" presStyleCnt="0"/>
      <dgm:spPr/>
    </dgm:pt>
    <dgm:pt modelId="{590B41AD-1A02-4809-AC3B-B2231ECBA972}" type="pres">
      <dgm:prSet presAssocID="{228C2703-81C7-4A87-8C52-77965B121229}" presName="parentText" presStyleLbl="node1" presStyleIdx="3" presStyleCnt="5">
        <dgm:presLayoutVars>
          <dgm:chMax val="0"/>
          <dgm:bulletEnabled val="1"/>
        </dgm:presLayoutVars>
      </dgm:prSet>
      <dgm:spPr/>
    </dgm:pt>
    <dgm:pt modelId="{2B7A758B-6264-4F3F-BBE7-0D1F329F60AE}" type="pres">
      <dgm:prSet presAssocID="{0E800E2F-09B7-4BD4-8D6A-9F079D1EA865}" presName="spacer" presStyleCnt="0"/>
      <dgm:spPr/>
    </dgm:pt>
    <dgm:pt modelId="{AB3E297D-EB88-44FE-BF06-9280E9DDFB21}" type="pres">
      <dgm:prSet presAssocID="{2977FA34-12FC-4543-A63C-30549A4D4D06}" presName="parentText" presStyleLbl="node1" presStyleIdx="4" presStyleCnt="5">
        <dgm:presLayoutVars>
          <dgm:chMax val="0"/>
          <dgm:bulletEnabled val="1"/>
        </dgm:presLayoutVars>
      </dgm:prSet>
      <dgm:spPr/>
    </dgm:pt>
    <dgm:pt modelId="{B9B62607-9D34-4E57-B721-48D774FFB383}" type="pres">
      <dgm:prSet presAssocID="{2977FA34-12FC-4543-A63C-30549A4D4D06}" presName="childText" presStyleLbl="revTx" presStyleIdx="0" presStyleCnt="1">
        <dgm:presLayoutVars>
          <dgm:bulletEnabled val="1"/>
        </dgm:presLayoutVars>
      </dgm:prSet>
      <dgm:spPr/>
    </dgm:pt>
  </dgm:ptLst>
  <dgm:cxnLst>
    <dgm:cxn modelId="{436B7D13-5A3E-4446-AF4F-381DEEC1515C}" srcId="{9E97B72B-5366-4D50-8B63-0D6FC63B8ED5}" destId="{45FE516C-1F55-487B-8B9A-7A126BA6D6C1}" srcOrd="1" destOrd="0" parTransId="{89CCF79D-2834-422E-9C86-A271FC25A946}" sibTransId="{D1DE4217-3052-4DCD-A9BE-CB76B33C4DA1}"/>
    <dgm:cxn modelId="{0D4FC528-8381-477F-8CFF-93917E9F12EE}" type="presOf" srcId="{2977FA34-12FC-4543-A63C-30549A4D4D06}" destId="{AB3E297D-EB88-44FE-BF06-9280E9DDFB21}" srcOrd="0" destOrd="0" presId="urn:microsoft.com/office/officeart/2005/8/layout/vList2"/>
    <dgm:cxn modelId="{31442E45-3CCC-4C98-A2C7-2318142BD427}" srcId="{9E97B72B-5366-4D50-8B63-0D6FC63B8ED5}" destId="{79A976EE-F2D1-4528-B3E5-0CE0088D585D}" srcOrd="2" destOrd="0" parTransId="{6562F62A-9CF2-42BF-B105-214084BF654F}" sibTransId="{C7628A7A-6E91-421D-8F08-4619CBC8C639}"/>
    <dgm:cxn modelId="{1BEB6C6C-C844-4FC4-8168-7BA9B2DF4324}" type="presOf" srcId="{5B9C5484-7EB8-48D5-9761-F56E07C24223}" destId="{B9B62607-9D34-4E57-B721-48D774FFB383}" srcOrd="0" destOrd="0" presId="urn:microsoft.com/office/officeart/2005/8/layout/vList2"/>
    <dgm:cxn modelId="{259AD06D-6A67-4361-93C8-7458A9FE4498}" type="presOf" srcId="{F7B174AE-627C-4B18-AA72-A24EC6A4DCEE}" destId="{D1E5FFF5-E917-4E42-8E87-BB89E51A13AE}" srcOrd="0" destOrd="0" presId="urn:microsoft.com/office/officeart/2005/8/layout/vList2"/>
    <dgm:cxn modelId="{E0DBBD54-F91D-4E15-A1EA-BAB9CEB91818}" srcId="{9E97B72B-5366-4D50-8B63-0D6FC63B8ED5}" destId="{2977FA34-12FC-4543-A63C-30549A4D4D06}" srcOrd="4" destOrd="0" parTransId="{116511E5-A7C9-4D5D-AC19-2DD087E9B19B}" sibTransId="{8F74369D-11E4-4D14-9D32-004E5BDCECBD}"/>
    <dgm:cxn modelId="{63F28378-6CD3-4742-91EF-67DEFA990ED6}" srcId="{2977FA34-12FC-4543-A63C-30549A4D4D06}" destId="{5B9C5484-7EB8-48D5-9761-F56E07C24223}" srcOrd="0" destOrd="0" parTransId="{A0168986-57B6-4E96-831E-2692A683DF25}" sibTransId="{0A6E23A4-E111-41D8-9230-C3951F70FADE}"/>
    <dgm:cxn modelId="{D821D38B-6377-49D3-A0F3-018B4FD3CF3E}" type="presOf" srcId="{45FE516C-1F55-487B-8B9A-7A126BA6D6C1}" destId="{07F5E139-7FEA-48E4-85C7-D188F009A1B9}" srcOrd="0" destOrd="0" presId="urn:microsoft.com/office/officeart/2005/8/layout/vList2"/>
    <dgm:cxn modelId="{81A08D9A-A089-4A80-B9A1-5755767CC94D}" type="presOf" srcId="{A34DF1FE-E2A7-44AD-8915-50B981AB84A4}" destId="{B9B62607-9D34-4E57-B721-48D774FFB383}" srcOrd="0" destOrd="1" presId="urn:microsoft.com/office/officeart/2005/8/layout/vList2"/>
    <dgm:cxn modelId="{491AC4B0-A74C-47AB-B5E7-238EF15C5602}" type="presOf" srcId="{9E97B72B-5366-4D50-8B63-0D6FC63B8ED5}" destId="{9CCE3ADA-1F6C-4A81-AF00-D68F77EA39C1}" srcOrd="0" destOrd="0" presId="urn:microsoft.com/office/officeart/2005/8/layout/vList2"/>
    <dgm:cxn modelId="{9D22F6B5-3782-4087-9FE7-752252F0363C}" srcId="{2977FA34-12FC-4543-A63C-30549A4D4D06}" destId="{A34DF1FE-E2A7-44AD-8915-50B981AB84A4}" srcOrd="1" destOrd="0" parTransId="{2EAE2331-1B13-4438-9E16-1B659EAE6103}" sibTransId="{EE386484-61CD-4A4C-9948-E740A1D2178C}"/>
    <dgm:cxn modelId="{A3B084BC-358B-4824-AD9C-C81369E4C1DA}" type="presOf" srcId="{79A976EE-F2D1-4528-B3E5-0CE0088D585D}" destId="{E51D51F3-2855-4AE5-A845-97DF4F3047BF}" srcOrd="0" destOrd="0" presId="urn:microsoft.com/office/officeart/2005/8/layout/vList2"/>
    <dgm:cxn modelId="{696225BD-FEE1-435F-8373-D4419737BD33}" srcId="{9E97B72B-5366-4D50-8B63-0D6FC63B8ED5}" destId="{F7B174AE-627C-4B18-AA72-A24EC6A4DCEE}" srcOrd="0" destOrd="0" parTransId="{8C844934-AF7B-4AC2-AA78-54A645E68FE2}" sibTransId="{FAA7F217-1D66-4587-A0F0-946D3BF7B557}"/>
    <dgm:cxn modelId="{1DE67FD5-EE3A-471A-99BD-05A41B68895C}" type="presOf" srcId="{228C2703-81C7-4A87-8C52-77965B121229}" destId="{590B41AD-1A02-4809-AC3B-B2231ECBA972}" srcOrd="0" destOrd="0" presId="urn:microsoft.com/office/officeart/2005/8/layout/vList2"/>
    <dgm:cxn modelId="{D81B7EF0-0041-438F-A980-E41155F62A6C}" srcId="{9E97B72B-5366-4D50-8B63-0D6FC63B8ED5}" destId="{228C2703-81C7-4A87-8C52-77965B121229}" srcOrd="3" destOrd="0" parTransId="{593FB9CA-621B-4EF5-8C6D-CA37710AFF67}" sibTransId="{0E800E2F-09B7-4BD4-8D6A-9F079D1EA865}"/>
    <dgm:cxn modelId="{999CB775-D852-46CA-A77D-786A5E9FD062}" type="presParOf" srcId="{9CCE3ADA-1F6C-4A81-AF00-D68F77EA39C1}" destId="{D1E5FFF5-E917-4E42-8E87-BB89E51A13AE}" srcOrd="0" destOrd="0" presId="urn:microsoft.com/office/officeart/2005/8/layout/vList2"/>
    <dgm:cxn modelId="{6F0E06F2-48FF-493F-A664-A1582C110C46}" type="presParOf" srcId="{9CCE3ADA-1F6C-4A81-AF00-D68F77EA39C1}" destId="{5FE9358C-1C4B-4A1A-9EED-881662722B36}" srcOrd="1" destOrd="0" presId="urn:microsoft.com/office/officeart/2005/8/layout/vList2"/>
    <dgm:cxn modelId="{90C0979A-2968-40F4-B900-5D55023CCDFD}" type="presParOf" srcId="{9CCE3ADA-1F6C-4A81-AF00-D68F77EA39C1}" destId="{07F5E139-7FEA-48E4-85C7-D188F009A1B9}" srcOrd="2" destOrd="0" presId="urn:microsoft.com/office/officeart/2005/8/layout/vList2"/>
    <dgm:cxn modelId="{E87F420D-2F01-4BD3-A0B1-DC0AC2655F55}" type="presParOf" srcId="{9CCE3ADA-1F6C-4A81-AF00-D68F77EA39C1}" destId="{2B82ADDB-FF7D-4BEC-9159-F5C446382A33}" srcOrd="3" destOrd="0" presId="urn:microsoft.com/office/officeart/2005/8/layout/vList2"/>
    <dgm:cxn modelId="{D8490EDA-58F6-4A47-867A-AFF698B02D52}" type="presParOf" srcId="{9CCE3ADA-1F6C-4A81-AF00-D68F77EA39C1}" destId="{E51D51F3-2855-4AE5-A845-97DF4F3047BF}" srcOrd="4" destOrd="0" presId="urn:microsoft.com/office/officeart/2005/8/layout/vList2"/>
    <dgm:cxn modelId="{54AE6075-C1AE-41FC-A6B2-3D56BD947859}" type="presParOf" srcId="{9CCE3ADA-1F6C-4A81-AF00-D68F77EA39C1}" destId="{23A60648-2207-4246-B910-158A22AD40C1}" srcOrd="5" destOrd="0" presId="urn:microsoft.com/office/officeart/2005/8/layout/vList2"/>
    <dgm:cxn modelId="{0D1DEE0D-FDEB-45C2-8A24-37BCB1CD6BD9}" type="presParOf" srcId="{9CCE3ADA-1F6C-4A81-AF00-D68F77EA39C1}" destId="{590B41AD-1A02-4809-AC3B-B2231ECBA972}" srcOrd="6" destOrd="0" presId="urn:microsoft.com/office/officeart/2005/8/layout/vList2"/>
    <dgm:cxn modelId="{657F9E76-CADD-4AE1-AFCC-D0B7396F7830}" type="presParOf" srcId="{9CCE3ADA-1F6C-4A81-AF00-D68F77EA39C1}" destId="{2B7A758B-6264-4F3F-BBE7-0D1F329F60AE}" srcOrd="7" destOrd="0" presId="urn:microsoft.com/office/officeart/2005/8/layout/vList2"/>
    <dgm:cxn modelId="{CD4069AA-85F1-4468-8495-F7E96709A40C}" type="presParOf" srcId="{9CCE3ADA-1F6C-4A81-AF00-D68F77EA39C1}" destId="{AB3E297D-EB88-44FE-BF06-9280E9DDFB21}" srcOrd="8" destOrd="0" presId="urn:microsoft.com/office/officeart/2005/8/layout/vList2"/>
    <dgm:cxn modelId="{9C2D5658-21D2-4CB4-A9D5-56EB418C1405}" type="presParOf" srcId="{9CCE3ADA-1F6C-4A81-AF00-D68F77EA39C1}" destId="{B9B62607-9D34-4E57-B721-48D774FFB383}" srcOrd="9"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purl.oclc.org/ooxml/drawingml/diagram" xmlns:a="http://purl.oclc.org/ooxml/drawingml/main">
  <dgm:ptLst>
    <dgm:pt modelId="{11366EB0-880F-4F02-811F-6A71D398FE6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58398437-F181-4AF6-8087-07A3BA64C6FA}">
      <dgm:prSet phldr="0"/>
      <dgm:spPr/>
      <dgm:t>
        <a:bodyPr/>
        <a:lstStyle/>
        <a:p>
          <a:pPr rtl="0"/>
          <a:r>
            <a:rPr lang="en-GB">
              <a:latin typeface="Trebuchet MS" panose="020B0603020202020204"/>
            </a:rPr>
            <a:t>Specifications</a:t>
          </a:r>
        </a:p>
      </dgm:t>
    </dgm:pt>
    <dgm:pt modelId="{335A02F4-D91D-4DDA-ADFB-147F4CEC153C}" type="parTrans" cxnId="{F99EB686-3065-4566-9744-E840055A90E9}">
      <dgm:prSet/>
      <dgm:spPr/>
      <dgm:t>
        <a:bodyPr/>
        <a:lstStyle/>
        <a:p>
          <a:endParaRPr lang="en-US"/>
        </a:p>
      </dgm:t>
    </dgm:pt>
    <dgm:pt modelId="{DA7E7DEC-44B4-4CDB-B5D7-45D68167676B}" type="sibTrans" cxnId="{F99EB686-3065-4566-9744-E840055A90E9}">
      <dgm:prSet/>
      <dgm:spPr/>
      <dgm:t>
        <a:bodyPr/>
        <a:lstStyle/>
        <a:p>
          <a:endParaRPr lang="en-US"/>
        </a:p>
      </dgm:t>
    </dgm:pt>
    <dgm:pt modelId="{28E18AB4-B3DA-4E5D-80CE-6EABF4FF147E}">
      <dgm:prSet phldr="0"/>
      <dgm:spPr/>
      <dgm:t>
        <a:bodyPr/>
        <a:lstStyle/>
        <a:p>
          <a:pPr rtl="0"/>
          <a:r>
            <a:rPr lang="en-GB">
              <a:latin typeface="Trebuchet MS" panose="020B0603020202020204"/>
            </a:rPr>
            <a:t>Goals</a:t>
          </a:r>
          <a:endParaRPr lang="en-US"/>
        </a:p>
      </dgm:t>
    </dgm:pt>
    <dgm:pt modelId="{DA3E038E-D8FF-48DB-A41E-51867CD1CC64}" type="parTrans" cxnId="{FFD91F3F-0616-4F95-AD27-22BAF2BAC30D}">
      <dgm:prSet/>
      <dgm:spPr/>
    </dgm:pt>
    <dgm:pt modelId="{D1CCCD5F-9B40-459C-BC19-6C2E304A9E2F}" type="sibTrans" cxnId="{FFD91F3F-0616-4F95-AD27-22BAF2BAC30D}">
      <dgm:prSet/>
      <dgm:spPr/>
    </dgm:pt>
    <dgm:pt modelId="{847B228C-FD19-413F-8D5F-DDBBC3A38FAF}">
      <dgm:prSet phldr="0"/>
      <dgm:spPr/>
      <dgm:t>
        <a:bodyPr/>
        <a:lstStyle/>
        <a:p>
          <a:pPr rtl="0"/>
          <a:r>
            <a:rPr lang="en-GB">
              <a:latin typeface="Trebuchet MS" panose="020B0603020202020204"/>
            </a:rPr>
            <a:t>Tasks</a:t>
          </a:r>
        </a:p>
      </dgm:t>
    </dgm:pt>
    <dgm:pt modelId="{73E940B7-1171-4D21-894F-BBC8F2885A80}" type="parTrans" cxnId="{AE55A848-9DE6-43B6-B1C9-688069A2C30C}">
      <dgm:prSet/>
      <dgm:spPr/>
    </dgm:pt>
    <dgm:pt modelId="{71114058-D995-4101-977F-946CCF1C7E98}" type="sibTrans" cxnId="{AE55A848-9DE6-43B6-B1C9-688069A2C30C}">
      <dgm:prSet/>
      <dgm:spPr/>
    </dgm:pt>
    <dgm:pt modelId="{ED96B04A-C88A-4A84-9D6D-E5A850AF6401}">
      <dgm:prSet phldr="0"/>
      <dgm:spPr/>
      <dgm:t>
        <a:bodyPr/>
        <a:lstStyle/>
        <a:p>
          <a:pPr rtl="0"/>
          <a:r>
            <a:rPr lang="en-GB">
              <a:latin typeface="Trebuchet MS" panose="020B0603020202020204"/>
            </a:rPr>
            <a:t>Responsibilites</a:t>
          </a:r>
        </a:p>
      </dgm:t>
    </dgm:pt>
    <dgm:pt modelId="{BE251A01-91FC-406B-9DC7-37E398E49574}" type="parTrans" cxnId="{6521320D-0A96-4388-9E52-14ACF5C61238}">
      <dgm:prSet/>
      <dgm:spPr/>
    </dgm:pt>
    <dgm:pt modelId="{0C4A7F57-2B76-41CE-B515-F70D684A3D81}" type="sibTrans" cxnId="{6521320D-0A96-4388-9E52-14ACF5C61238}">
      <dgm:prSet/>
      <dgm:spPr/>
    </dgm:pt>
    <dgm:pt modelId="{41D0E4EF-F545-46E9-82EA-46BE67FF9AB7}" type="pres">
      <dgm:prSet presAssocID="{11366EB0-880F-4F02-811F-6A71D398FE64}" presName="diagram" presStyleCnt="0">
        <dgm:presLayoutVars>
          <dgm:dir/>
          <dgm:resizeHandles val="exact"/>
        </dgm:presLayoutVars>
      </dgm:prSet>
      <dgm:spPr/>
    </dgm:pt>
    <dgm:pt modelId="{5848020D-177A-4EDD-8E00-E7E8CFF57F69}" type="pres">
      <dgm:prSet presAssocID="{28E18AB4-B3DA-4E5D-80CE-6EABF4FF147E}" presName="node" presStyleLbl="node1" presStyleIdx="0" presStyleCnt="4">
        <dgm:presLayoutVars>
          <dgm:bulletEnabled val="1"/>
        </dgm:presLayoutVars>
      </dgm:prSet>
      <dgm:spPr/>
    </dgm:pt>
    <dgm:pt modelId="{D189A956-DA61-4187-87AF-D596244615E0}" type="pres">
      <dgm:prSet presAssocID="{D1CCCD5F-9B40-459C-BC19-6C2E304A9E2F}" presName="sibTrans" presStyleCnt="0"/>
      <dgm:spPr/>
    </dgm:pt>
    <dgm:pt modelId="{F0B75574-758A-4033-90E8-4CF46612BB3E}" type="pres">
      <dgm:prSet presAssocID="{58398437-F181-4AF6-8087-07A3BA64C6FA}" presName="node" presStyleLbl="node1" presStyleIdx="1" presStyleCnt="4">
        <dgm:presLayoutVars>
          <dgm:bulletEnabled val="1"/>
        </dgm:presLayoutVars>
      </dgm:prSet>
      <dgm:spPr/>
    </dgm:pt>
    <dgm:pt modelId="{E38DEFB7-FAFD-4CD9-AB6B-C652E65BCE52}" type="pres">
      <dgm:prSet presAssocID="{DA7E7DEC-44B4-4CDB-B5D7-45D68167676B}" presName="sibTrans" presStyleCnt="0"/>
      <dgm:spPr/>
    </dgm:pt>
    <dgm:pt modelId="{21F5DC76-C4CC-4F2D-8D6B-3B412C03BBA5}" type="pres">
      <dgm:prSet presAssocID="{847B228C-FD19-413F-8D5F-DDBBC3A38FAF}" presName="node" presStyleLbl="node1" presStyleIdx="2" presStyleCnt="4">
        <dgm:presLayoutVars>
          <dgm:bulletEnabled val="1"/>
        </dgm:presLayoutVars>
      </dgm:prSet>
      <dgm:spPr/>
    </dgm:pt>
    <dgm:pt modelId="{4DBB30AB-C41C-4656-8D0A-A3608515A722}" type="pres">
      <dgm:prSet presAssocID="{71114058-D995-4101-977F-946CCF1C7E98}" presName="sibTrans" presStyleCnt="0"/>
      <dgm:spPr/>
    </dgm:pt>
    <dgm:pt modelId="{2B557D5C-68F6-4008-AA39-43F9441B4D0B}" type="pres">
      <dgm:prSet presAssocID="{ED96B04A-C88A-4A84-9D6D-E5A850AF6401}" presName="node" presStyleLbl="node1" presStyleIdx="3" presStyleCnt="4">
        <dgm:presLayoutVars>
          <dgm:bulletEnabled val="1"/>
        </dgm:presLayoutVars>
      </dgm:prSet>
      <dgm:spPr/>
    </dgm:pt>
  </dgm:ptLst>
  <dgm:cxnLst>
    <dgm:cxn modelId="{6521320D-0A96-4388-9E52-14ACF5C61238}" srcId="{11366EB0-880F-4F02-811F-6A71D398FE64}" destId="{ED96B04A-C88A-4A84-9D6D-E5A850AF6401}" srcOrd="3" destOrd="0" parTransId="{BE251A01-91FC-406B-9DC7-37E398E49574}" sibTransId="{0C4A7F57-2B76-41CE-B515-F70D684A3D81}"/>
    <dgm:cxn modelId="{E5F7E318-6A34-40FB-B845-3A4377A99993}" type="presOf" srcId="{847B228C-FD19-413F-8D5F-DDBBC3A38FAF}" destId="{21F5DC76-C4CC-4F2D-8D6B-3B412C03BBA5}" srcOrd="0" destOrd="0" presId="urn:microsoft.com/office/officeart/2005/8/layout/default"/>
    <dgm:cxn modelId="{FFD91F3F-0616-4F95-AD27-22BAF2BAC30D}" srcId="{11366EB0-880F-4F02-811F-6A71D398FE64}" destId="{28E18AB4-B3DA-4E5D-80CE-6EABF4FF147E}" srcOrd="0" destOrd="0" parTransId="{DA3E038E-D8FF-48DB-A41E-51867CD1CC64}" sibTransId="{D1CCCD5F-9B40-459C-BC19-6C2E304A9E2F}"/>
    <dgm:cxn modelId="{A5F22867-0746-4F75-9AF3-16C37717FC0D}" type="presOf" srcId="{28E18AB4-B3DA-4E5D-80CE-6EABF4FF147E}" destId="{5848020D-177A-4EDD-8E00-E7E8CFF57F69}" srcOrd="0" destOrd="0" presId="urn:microsoft.com/office/officeart/2005/8/layout/default"/>
    <dgm:cxn modelId="{AE55A848-9DE6-43B6-B1C9-688069A2C30C}" srcId="{11366EB0-880F-4F02-811F-6A71D398FE64}" destId="{847B228C-FD19-413F-8D5F-DDBBC3A38FAF}" srcOrd="2" destOrd="0" parTransId="{73E940B7-1171-4D21-894F-BBC8F2885A80}" sibTransId="{71114058-D995-4101-977F-946CCF1C7E98}"/>
    <dgm:cxn modelId="{729AFE55-6035-46A9-82CB-93DC0C0AD1DD}" type="presOf" srcId="{ED96B04A-C88A-4A84-9D6D-E5A850AF6401}" destId="{2B557D5C-68F6-4008-AA39-43F9441B4D0B}" srcOrd="0" destOrd="0" presId="urn:microsoft.com/office/officeart/2005/8/layout/default"/>
    <dgm:cxn modelId="{F99EB686-3065-4566-9744-E840055A90E9}" srcId="{11366EB0-880F-4F02-811F-6A71D398FE64}" destId="{58398437-F181-4AF6-8087-07A3BA64C6FA}" srcOrd="1" destOrd="0" parTransId="{335A02F4-D91D-4DDA-ADFB-147F4CEC153C}" sibTransId="{DA7E7DEC-44B4-4CDB-B5D7-45D68167676B}"/>
    <dgm:cxn modelId="{77FE56DA-0F18-476E-93B3-E0F88C4FD1AF}" type="presOf" srcId="{11366EB0-880F-4F02-811F-6A71D398FE64}" destId="{41D0E4EF-F545-46E9-82EA-46BE67FF9AB7}" srcOrd="0" destOrd="0" presId="urn:microsoft.com/office/officeart/2005/8/layout/default"/>
    <dgm:cxn modelId="{4B1EC8E1-A752-44F9-A846-80AD8F29D8D5}" type="presOf" srcId="{58398437-F181-4AF6-8087-07A3BA64C6FA}" destId="{F0B75574-758A-4033-90E8-4CF46612BB3E}" srcOrd="0" destOrd="0" presId="urn:microsoft.com/office/officeart/2005/8/layout/default"/>
    <dgm:cxn modelId="{DE5CE3D1-2C37-4E1F-88B6-C94C803931D5}" type="presParOf" srcId="{41D0E4EF-F545-46E9-82EA-46BE67FF9AB7}" destId="{5848020D-177A-4EDD-8E00-E7E8CFF57F69}" srcOrd="0" destOrd="0" presId="urn:microsoft.com/office/officeart/2005/8/layout/default"/>
    <dgm:cxn modelId="{7235376A-ECDF-4308-AE75-CC261ACBBBBE}" type="presParOf" srcId="{41D0E4EF-F545-46E9-82EA-46BE67FF9AB7}" destId="{D189A956-DA61-4187-87AF-D596244615E0}" srcOrd="1" destOrd="0" presId="urn:microsoft.com/office/officeart/2005/8/layout/default"/>
    <dgm:cxn modelId="{7483B7AD-8754-4034-8A10-C0A763BF431F}" type="presParOf" srcId="{41D0E4EF-F545-46E9-82EA-46BE67FF9AB7}" destId="{F0B75574-758A-4033-90E8-4CF46612BB3E}" srcOrd="2" destOrd="0" presId="urn:microsoft.com/office/officeart/2005/8/layout/default"/>
    <dgm:cxn modelId="{B70924F8-ABDE-435E-8CE6-4E0CA593CF80}" type="presParOf" srcId="{41D0E4EF-F545-46E9-82EA-46BE67FF9AB7}" destId="{E38DEFB7-FAFD-4CD9-AB6B-C652E65BCE52}" srcOrd="3" destOrd="0" presId="urn:microsoft.com/office/officeart/2005/8/layout/default"/>
    <dgm:cxn modelId="{D9A2B2E8-DEB4-4FE4-8B7E-7528056C13ED}" type="presParOf" srcId="{41D0E4EF-F545-46E9-82EA-46BE67FF9AB7}" destId="{21F5DC76-C4CC-4F2D-8D6B-3B412C03BBA5}" srcOrd="4" destOrd="0" presId="urn:microsoft.com/office/officeart/2005/8/layout/default"/>
    <dgm:cxn modelId="{BA20DAD1-D6EF-45F2-9F90-3BD94F401892}" type="presParOf" srcId="{41D0E4EF-F545-46E9-82EA-46BE67FF9AB7}" destId="{4DBB30AB-C41C-4656-8D0A-A3608515A722}" srcOrd="5" destOrd="0" presId="urn:microsoft.com/office/officeart/2005/8/layout/default"/>
    <dgm:cxn modelId="{9960FC37-7B72-49A5-A2B3-373B1D093C88}" type="presParOf" srcId="{41D0E4EF-F545-46E9-82EA-46BE67FF9AB7}" destId="{2B557D5C-68F6-4008-AA39-43F9441B4D0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purl.oclc.org/ooxml/drawingml/diagram" xmlns:a="http://purl.oclc.org/ooxml/drawingml/main">
  <dgm:ptLst>
    <dgm:pt modelId="{11366EB0-880F-4F02-811F-6A71D398FE6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8398437-F181-4AF6-8087-07A3BA64C6FA}">
      <dgm:prSet/>
      <dgm:spPr/>
      <dgm:t>
        <a:bodyPr/>
        <a:lstStyle/>
        <a:p>
          <a:r>
            <a:rPr lang="en-GB"/>
            <a:t>Status Report.</a:t>
          </a:r>
          <a:endParaRPr lang="en-US"/>
        </a:p>
      </dgm:t>
    </dgm:pt>
    <dgm:pt modelId="{335A02F4-D91D-4DDA-ADFB-147F4CEC153C}" type="parTrans" cxnId="{F99EB686-3065-4566-9744-E840055A90E9}">
      <dgm:prSet/>
      <dgm:spPr/>
      <dgm:t>
        <a:bodyPr/>
        <a:lstStyle/>
        <a:p>
          <a:endParaRPr lang="en-US"/>
        </a:p>
      </dgm:t>
    </dgm:pt>
    <dgm:pt modelId="{DA7E7DEC-44B4-4CDB-B5D7-45D68167676B}" type="sibTrans" cxnId="{F99EB686-3065-4566-9744-E840055A90E9}">
      <dgm:prSet/>
      <dgm:spPr/>
      <dgm:t>
        <a:bodyPr/>
        <a:lstStyle/>
        <a:p>
          <a:endParaRPr lang="en-US"/>
        </a:p>
      </dgm:t>
    </dgm:pt>
    <dgm:pt modelId="{A443EE3B-270D-47C9-B9AA-1C16B9A5CBA4}">
      <dgm:prSet/>
      <dgm:spPr/>
      <dgm:t>
        <a:bodyPr/>
        <a:lstStyle/>
        <a:p>
          <a:r>
            <a:rPr lang="en-GB"/>
            <a:t>Change; Prepare a briefing document for senior management showing  how the project is making very important.</a:t>
          </a:r>
          <a:endParaRPr lang="en-US"/>
        </a:p>
      </dgm:t>
    </dgm:pt>
    <dgm:pt modelId="{7749409A-08AA-4334-B72A-7B48E9B4875E}" type="parTrans" cxnId="{93586733-B40E-4A41-96DC-D186737E804A}">
      <dgm:prSet/>
      <dgm:spPr/>
      <dgm:t>
        <a:bodyPr/>
        <a:lstStyle/>
        <a:p>
          <a:endParaRPr lang="en-US"/>
        </a:p>
      </dgm:t>
    </dgm:pt>
    <dgm:pt modelId="{0D1B712B-825A-416D-BE24-ED2E6D2A1B32}" type="sibTrans" cxnId="{93586733-B40E-4A41-96DC-D186737E804A}">
      <dgm:prSet/>
      <dgm:spPr/>
      <dgm:t>
        <a:bodyPr/>
        <a:lstStyle/>
        <a:p>
          <a:endParaRPr lang="en-US"/>
        </a:p>
      </dgm:t>
    </dgm:pt>
    <dgm:pt modelId="{F1D799B2-6F60-498A-B088-114BC23F92A0}">
      <dgm:prSet/>
      <dgm:spPr/>
      <dgm:t>
        <a:bodyPr/>
        <a:lstStyle/>
        <a:p>
          <a:r>
            <a:rPr lang="en-GB"/>
            <a:t>Motivate Team. Poor staff morale , poor relationships </a:t>
          </a:r>
          <a:endParaRPr lang="en-US"/>
        </a:p>
      </dgm:t>
    </dgm:pt>
    <dgm:pt modelId="{53582FAD-FAD9-4FA6-B236-F62BB3F89001}" type="parTrans" cxnId="{BAD0E509-BDB8-4802-ABF6-5322D49532CB}">
      <dgm:prSet/>
      <dgm:spPr/>
      <dgm:t>
        <a:bodyPr/>
        <a:lstStyle/>
        <a:p>
          <a:endParaRPr lang="en-US"/>
        </a:p>
      </dgm:t>
    </dgm:pt>
    <dgm:pt modelId="{66CAFA63-BBF4-4EBA-AF90-297904343A71}" type="sibTrans" cxnId="{BAD0E509-BDB8-4802-ABF6-5322D49532CB}">
      <dgm:prSet/>
      <dgm:spPr/>
      <dgm:t>
        <a:bodyPr/>
        <a:lstStyle/>
        <a:p>
          <a:endParaRPr lang="en-US"/>
        </a:p>
      </dgm:t>
    </dgm:pt>
    <dgm:pt modelId="{DB036F0F-283E-4598-9DC4-B8DC4EECC5F3}">
      <dgm:prSet/>
      <dgm:spPr/>
      <dgm:t>
        <a:bodyPr/>
        <a:lstStyle/>
        <a:p>
          <a:r>
            <a:rPr lang="en-GB"/>
            <a:t>Responding to risks they manifest.</a:t>
          </a:r>
          <a:endParaRPr lang="en-US"/>
        </a:p>
      </dgm:t>
    </dgm:pt>
    <dgm:pt modelId="{3CDA0678-CD95-4DA1-A037-925683B39084}" type="parTrans" cxnId="{8AD3CA40-7D6C-47AE-A613-C4F0FFB92388}">
      <dgm:prSet/>
      <dgm:spPr/>
      <dgm:t>
        <a:bodyPr/>
        <a:lstStyle/>
        <a:p>
          <a:endParaRPr lang="en-US"/>
        </a:p>
      </dgm:t>
    </dgm:pt>
    <dgm:pt modelId="{C8AD57D9-14FE-47B8-8458-F2B4E9AC9BCF}" type="sibTrans" cxnId="{8AD3CA40-7D6C-47AE-A613-C4F0FFB92388}">
      <dgm:prSet/>
      <dgm:spPr/>
      <dgm:t>
        <a:bodyPr/>
        <a:lstStyle/>
        <a:p>
          <a:endParaRPr lang="en-US"/>
        </a:p>
      </dgm:t>
    </dgm:pt>
    <dgm:pt modelId="{D3505BBF-C309-480B-AC8D-8A244ADADC72}">
      <dgm:prSet/>
      <dgm:spPr/>
      <dgm:t>
        <a:bodyPr/>
        <a:lstStyle/>
        <a:p>
          <a:r>
            <a:rPr lang="en-GB"/>
            <a:t>Monitor and control.</a:t>
          </a:r>
          <a:endParaRPr lang="en-US"/>
        </a:p>
      </dgm:t>
    </dgm:pt>
    <dgm:pt modelId="{182FF8F1-51FD-480A-8DF7-08B006933AEC}" type="parTrans" cxnId="{0BBC7D91-7959-43F3-ACAC-39AB650EE80B}">
      <dgm:prSet/>
      <dgm:spPr/>
      <dgm:t>
        <a:bodyPr/>
        <a:lstStyle/>
        <a:p>
          <a:endParaRPr lang="en-US"/>
        </a:p>
      </dgm:t>
    </dgm:pt>
    <dgm:pt modelId="{F4F8BCBE-CB21-4598-B131-5361223039FD}" type="sibTrans" cxnId="{0BBC7D91-7959-43F3-ACAC-39AB650EE80B}">
      <dgm:prSet/>
      <dgm:spPr/>
      <dgm:t>
        <a:bodyPr/>
        <a:lstStyle/>
        <a:p>
          <a:endParaRPr lang="en-US"/>
        </a:p>
      </dgm:t>
    </dgm:pt>
    <dgm:pt modelId="{FBDC5BF4-1B95-4B33-9700-2E6186170712}">
      <dgm:prSet/>
      <dgm:spPr/>
      <dgm:t>
        <a:bodyPr/>
        <a:lstStyle/>
        <a:p>
          <a:r>
            <a:rPr lang="en-GB"/>
            <a:t>Quality.</a:t>
          </a:r>
          <a:r>
            <a:rPr lang="en-GB" b="1"/>
            <a:t> </a:t>
          </a:r>
          <a:endParaRPr lang="en-US"/>
        </a:p>
      </dgm:t>
    </dgm:pt>
    <dgm:pt modelId="{6C252C70-BA1F-4ED1-873B-CCBEC6302BF8}" type="parTrans" cxnId="{3C618257-D53F-4C1D-921B-06754664C700}">
      <dgm:prSet/>
      <dgm:spPr/>
      <dgm:t>
        <a:bodyPr/>
        <a:lstStyle/>
        <a:p>
          <a:endParaRPr lang="en-US"/>
        </a:p>
      </dgm:t>
    </dgm:pt>
    <dgm:pt modelId="{F08C87BF-4305-4623-A30E-EC801643DBF0}" type="sibTrans" cxnId="{3C618257-D53F-4C1D-921B-06754664C700}">
      <dgm:prSet/>
      <dgm:spPr/>
      <dgm:t>
        <a:bodyPr/>
        <a:lstStyle/>
        <a:p>
          <a:endParaRPr lang="en-US"/>
        </a:p>
      </dgm:t>
    </dgm:pt>
    <dgm:pt modelId="{49B05FA6-B76F-4A8F-85C8-28AC7B6F515E}">
      <dgm:prSet/>
      <dgm:spPr/>
      <dgm:t>
        <a:bodyPr/>
        <a:lstStyle/>
        <a:p>
          <a:r>
            <a:rPr lang="en-GB"/>
            <a:t>Keeping stakeholders informed of progress</a:t>
          </a:r>
          <a:endParaRPr lang="en-US"/>
        </a:p>
      </dgm:t>
    </dgm:pt>
    <dgm:pt modelId="{760A8BC6-E37D-4F31-BD14-7166A352F990}" type="parTrans" cxnId="{79E1053E-DE0E-4199-94DA-338A6B312CAD}">
      <dgm:prSet/>
      <dgm:spPr/>
      <dgm:t>
        <a:bodyPr/>
        <a:lstStyle/>
        <a:p>
          <a:endParaRPr lang="en-US"/>
        </a:p>
      </dgm:t>
    </dgm:pt>
    <dgm:pt modelId="{A01A09F3-F5B5-4855-8CB3-65B9BB872E33}" type="sibTrans" cxnId="{79E1053E-DE0E-4199-94DA-338A6B312CAD}">
      <dgm:prSet/>
      <dgm:spPr/>
      <dgm:t>
        <a:bodyPr/>
        <a:lstStyle/>
        <a:p>
          <a:endParaRPr lang="en-US"/>
        </a:p>
      </dgm:t>
    </dgm:pt>
    <dgm:pt modelId="{1F263279-0A9B-49EA-9BD3-295A400CF11B}">
      <dgm:prSet/>
      <dgm:spPr/>
      <dgm:t>
        <a:bodyPr/>
        <a:lstStyle/>
        <a:p>
          <a:r>
            <a:rPr lang="en-GB"/>
            <a:t>Communication skill</a:t>
          </a:r>
          <a:endParaRPr lang="en-US"/>
        </a:p>
      </dgm:t>
    </dgm:pt>
    <dgm:pt modelId="{40BFE7AF-1BCF-46D3-AFEE-A7DF3896C186}" type="parTrans" cxnId="{4E293D9A-DA22-4A40-8EFF-54F06E31A1B1}">
      <dgm:prSet/>
      <dgm:spPr/>
      <dgm:t>
        <a:bodyPr/>
        <a:lstStyle/>
        <a:p>
          <a:endParaRPr lang="en-US"/>
        </a:p>
      </dgm:t>
    </dgm:pt>
    <dgm:pt modelId="{2660EAB3-AA39-4421-B725-4511A7CD821D}" type="sibTrans" cxnId="{4E293D9A-DA22-4A40-8EFF-54F06E31A1B1}">
      <dgm:prSet/>
      <dgm:spPr/>
      <dgm:t>
        <a:bodyPr/>
        <a:lstStyle/>
        <a:p>
          <a:endParaRPr lang="en-US"/>
        </a:p>
      </dgm:t>
    </dgm:pt>
    <dgm:pt modelId="{0B5C8156-4EE3-4F4B-9BBE-EEE0616BA5C0}">
      <dgm:prSet/>
      <dgm:spPr/>
      <dgm:t>
        <a:bodyPr/>
        <a:lstStyle/>
        <a:p>
          <a:r>
            <a:rPr lang="en-GB"/>
            <a:t>Good organization, organisation gossip. Lack of action by senior  management.</a:t>
          </a:r>
          <a:endParaRPr lang="en-US"/>
        </a:p>
      </dgm:t>
    </dgm:pt>
    <dgm:pt modelId="{873B78E5-D38F-4024-836D-06C0A8FBD536}" type="parTrans" cxnId="{4E0FE5FC-7097-4914-A04B-4DC3DC3CEE0D}">
      <dgm:prSet/>
      <dgm:spPr/>
      <dgm:t>
        <a:bodyPr/>
        <a:lstStyle/>
        <a:p>
          <a:endParaRPr lang="en-US"/>
        </a:p>
      </dgm:t>
    </dgm:pt>
    <dgm:pt modelId="{DB0CB382-9C88-47F4-8927-8465DF505AF0}" type="sibTrans" cxnId="{4E0FE5FC-7097-4914-A04B-4DC3DC3CEE0D}">
      <dgm:prSet/>
      <dgm:spPr/>
      <dgm:t>
        <a:bodyPr/>
        <a:lstStyle/>
        <a:p>
          <a:endParaRPr lang="en-US"/>
        </a:p>
      </dgm:t>
    </dgm:pt>
    <dgm:pt modelId="{41D0E4EF-F545-46E9-82EA-46BE67FF9AB7}" type="pres">
      <dgm:prSet presAssocID="{11366EB0-880F-4F02-811F-6A71D398FE64}" presName="diagram" presStyleCnt="0">
        <dgm:presLayoutVars>
          <dgm:dir/>
          <dgm:resizeHandles val="exact"/>
        </dgm:presLayoutVars>
      </dgm:prSet>
      <dgm:spPr/>
    </dgm:pt>
    <dgm:pt modelId="{F0B75574-758A-4033-90E8-4CF46612BB3E}" type="pres">
      <dgm:prSet presAssocID="{58398437-F181-4AF6-8087-07A3BA64C6FA}" presName="node" presStyleLbl="node1" presStyleIdx="0" presStyleCnt="9">
        <dgm:presLayoutVars>
          <dgm:bulletEnabled val="1"/>
        </dgm:presLayoutVars>
      </dgm:prSet>
      <dgm:spPr/>
    </dgm:pt>
    <dgm:pt modelId="{FEB4A64E-6D97-4F8A-8177-8920033C854E}" type="pres">
      <dgm:prSet presAssocID="{DA7E7DEC-44B4-4CDB-B5D7-45D68167676B}" presName="sibTrans" presStyleCnt="0"/>
      <dgm:spPr/>
    </dgm:pt>
    <dgm:pt modelId="{7C2DA3BD-2789-4E6C-AFD9-E14FA3835AF7}" type="pres">
      <dgm:prSet presAssocID="{A443EE3B-270D-47C9-B9AA-1C16B9A5CBA4}" presName="node" presStyleLbl="node1" presStyleIdx="1" presStyleCnt="9">
        <dgm:presLayoutVars>
          <dgm:bulletEnabled val="1"/>
        </dgm:presLayoutVars>
      </dgm:prSet>
      <dgm:spPr/>
    </dgm:pt>
    <dgm:pt modelId="{CEF13067-DEDF-4AA5-9ED0-08A8EE3C40F3}" type="pres">
      <dgm:prSet presAssocID="{0D1B712B-825A-416D-BE24-ED2E6D2A1B32}" presName="sibTrans" presStyleCnt="0"/>
      <dgm:spPr/>
    </dgm:pt>
    <dgm:pt modelId="{9B29FCA4-B7A4-461F-8280-2A5E5CB6223F}" type="pres">
      <dgm:prSet presAssocID="{F1D799B2-6F60-498A-B088-114BC23F92A0}" presName="node" presStyleLbl="node1" presStyleIdx="2" presStyleCnt="9">
        <dgm:presLayoutVars>
          <dgm:bulletEnabled val="1"/>
        </dgm:presLayoutVars>
      </dgm:prSet>
      <dgm:spPr/>
    </dgm:pt>
    <dgm:pt modelId="{9690821A-0174-4F2D-812E-79FAB95706F9}" type="pres">
      <dgm:prSet presAssocID="{66CAFA63-BBF4-4EBA-AF90-297904343A71}" presName="sibTrans" presStyleCnt="0"/>
      <dgm:spPr/>
    </dgm:pt>
    <dgm:pt modelId="{B14D6D42-E5AD-4A9F-A200-4FD99E315DE3}" type="pres">
      <dgm:prSet presAssocID="{DB036F0F-283E-4598-9DC4-B8DC4EECC5F3}" presName="node" presStyleLbl="node1" presStyleIdx="3" presStyleCnt="9">
        <dgm:presLayoutVars>
          <dgm:bulletEnabled val="1"/>
        </dgm:presLayoutVars>
      </dgm:prSet>
      <dgm:spPr/>
    </dgm:pt>
    <dgm:pt modelId="{626D166F-346F-4B34-A11C-445EA798F275}" type="pres">
      <dgm:prSet presAssocID="{C8AD57D9-14FE-47B8-8458-F2B4E9AC9BCF}" presName="sibTrans" presStyleCnt="0"/>
      <dgm:spPr/>
    </dgm:pt>
    <dgm:pt modelId="{6C97A591-F9FA-401A-A94F-D57ACE109FC8}" type="pres">
      <dgm:prSet presAssocID="{D3505BBF-C309-480B-AC8D-8A244ADADC72}" presName="node" presStyleLbl="node1" presStyleIdx="4" presStyleCnt="9">
        <dgm:presLayoutVars>
          <dgm:bulletEnabled val="1"/>
        </dgm:presLayoutVars>
      </dgm:prSet>
      <dgm:spPr/>
    </dgm:pt>
    <dgm:pt modelId="{5588C889-A0B0-493C-AAE8-069106C69736}" type="pres">
      <dgm:prSet presAssocID="{F4F8BCBE-CB21-4598-B131-5361223039FD}" presName="sibTrans" presStyleCnt="0"/>
      <dgm:spPr/>
    </dgm:pt>
    <dgm:pt modelId="{DD43D0DD-4EA7-4262-8206-43F68C488A71}" type="pres">
      <dgm:prSet presAssocID="{FBDC5BF4-1B95-4B33-9700-2E6186170712}" presName="node" presStyleLbl="node1" presStyleIdx="5" presStyleCnt="9">
        <dgm:presLayoutVars>
          <dgm:bulletEnabled val="1"/>
        </dgm:presLayoutVars>
      </dgm:prSet>
      <dgm:spPr/>
    </dgm:pt>
    <dgm:pt modelId="{9FD66022-F9DC-410B-A073-71231A257FC3}" type="pres">
      <dgm:prSet presAssocID="{F08C87BF-4305-4623-A30E-EC801643DBF0}" presName="sibTrans" presStyleCnt="0"/>
      <dgm:spPr/>
    </dgm:pt>
    <dgm:pt modelId="{0C95D845-6CDA-4E28-AA9B-E7CCBBB94C63}" type="pres">
      <dgm:prSet presAssocID="{49B05FA6-B76F-4A8F-85C8-28AC7B6F515E}" presName="node" presStyleLbl="node1" presStyleIdx="6" presStyleCnt="9">
        <dgm:presLayoutVars>
          <dgm:bulletEnabled val="1"/>
        </dgm:presLayoutVars>
      </dgm:prSet>
      <dgm:spPr/>
    </dgm:pt>
    <dgm:pt modelId="{63D94D69-2526-4D9A-AAF4-EC6181E990D0}" type="pres">
      <dgm:prSet presAssocID="{A01A09F3-F5B5-4855-8CB3-65B9BB872E33}" presName="sibTrans" presStyleCnt="0"/>
      <dgm:spPr/>
    </dgm:pt>
    <dgm:pt modelId="{EAF538B3-A0CD-49F8-A252-90A758BB6ED5}" type="pres">
      <dgm:prSet presAssocID="{1F263279-0A9B-49EA-9BD3-295A400CF11B}" presName="node" presStyleLbl="node1" presStyleIdx="7" presStyleCnt="9">
        <dgm:presLayoutVars>
          <dgm:bulletEnabled val="1"/>
        </dgm:presLayoutVars>
      </dgm:prSet>
      <dgm:spPr/>
    </dgm:pt>
    <dgm:pt modelId="{5F93455F-71A5-4050-883D-AE595EA15088}" type="pres">
      <dgm:prSet presAssocID="{2660EAB3-AA39-4421-B725-4511A7CD821D}" presName="sibTrans" presStyleCnt="0"/>
      <dgm:spPr/>
    </dgm:pt>
    <dgm:pt modelId="{12780C9C-0DE7-43B0-9E98-A0D81056110E}" type="pres">
      <dgm:prSet presAssocID="{0B5C8156-4EE3-4F4B-9BBE-EEE0616BA5C0}" presName="node" presStyleLbl="node1" presStyleIdx="8" presStyleCnt="9">
        <dgm:presLayoutVars>
          <dgm:bulletEnabled val="1"/>
        </dgm:presLayoutVars>
      </dgm:prSet>
      <dgm:spPr/>
    </dgm:pt>
  </dgm:ptLst>
  <dgm:cxnLst>
    <dgm:cxn modelId="{F2415A03-8EE6-4292-A77C-1E03B98AC9A6}" type="presOf" srcId="{A443EE3B-270D-47C9-B9AA-1C16B9A5CBA4}" destId="{7C2DA3BD-2789-4E6C-AFD9-E14FA3835AF7}" srcOrd="0" destOrd="0" presId="urn:microsoft.com/office/officeart/2005/8/layout/default"/>
    <dgm:cxn modelId="{BAD0E509-BDB8-4802-ABF6-5322D49532CB}" srcId="{11366EB0-880F-4F02-811F-6A71D398FE64}" destId="{F1D799B2-6F60-498A-B088-114BC23F92A0}" srcOrd="2" destOrd="0" parTransId="{53582FAD-FAD9-4FA6-B236-F62BB3F89001}" sibTransId="{66CAFA63-BBF4-4EBA-AF90-297904343A71}"/>
    <dgm:cxn modelId="{4774E30B-883E-4FE7-9E34-77C4D828D655}" type="presOf" srcId="{1F263279-0A9B-49EA-9BD3-295A400CF11B}" destId="{EAF538B3-A0CD-49F8-A252-90A758BB6ED5}" srcOrd="0" destOrd="0" presId="urn:microsoft.com/office/officeart/2005/8/layout/default"/>
    <dgm:cxn modelId="{E3FE5F0F-9DBB-495C-B080-B5D94FBEC9FF}" type="presOf" srcId="{DB036F0F-283E-4598-9DC4-B8DC4EECC5F3}" destId="{B14D6D42-E5AD-4A9F-A200-4FD99E315DE3}" srcOrd="0" destOrd="0" presId="urn:microsoft.com/office/officeart/2005/8/layout/default"/>
    <dgm:cxn modelId="{93586733-B40E-4A41-96DC-D186737E804A}" srcId="{11366EB0-880F-4F02-811F-6A71D398FE64}" destId="{A443EE3B-270D-47C9-B9AA-1C16B9A5CBA4}" srcOrd="1" destOrd="0" parTransId="{7749409A-08AA-4334-B72A-7B48E9B4875E}" sibTransId="{0D1B712B-825A-416D-BE24-ED2E6D2A1B32}"/>
    <dgm:cxn modelId="{C63B5139-D722-47C4-8905-0AA1827D1B8D}" type="presOf" srcId="{F1D799B2-6F60-498A-B088-114BC23F92A0}" destId="{9B29FCA4-B7A4-461F-8280-2A5E5CB6223F}" srcOrd="0" destOrd="0" presId="urn:microsoft.com/office/officeart/2005/8/layout/default"/>
    <dgm:cxn modelId="{79E1053E-DE0E-4199-94DA-338A6B312CAD}" srcId="{11366EB0-880F-4F02-811F-6A71D398FE64}" destId="{49B05FA6-B76F-4A8F-85C8-28AC7B6F515E}" srcOrd="6" destOrd="0" parTransId="{760A8BC6-E37D-4F31-BD14-7166A352F990}" sibTransId="{A01A09F3-F5B5-4855-8CB3-65B9BB872E33}"/>
    <dgm:cxn modelId="{8AD3CA40-7D6C-47AE-A613-C4F0FFB92388}" srcId="{11366EB0-880F-4F02-811F-6A71D398FE64}" destId="{DB036F0F-283E-4598-9DC4-B8DC4EECC5F3}" srcOrd="3" destOrd="0" parTransId="{3CDA0678-CD95-4DA1-A037-925683B39084}" sibTransId="{C8AD57D9-14FE-47B8-8458-F2B4E9AC9BCF}"/>
    <dgm:cxn modelId="{2220A14A-C977-410A-BCFC-A7A60AFC6F76}" type="presOf" srcId="{58398437-F181-4AF6-8087-07A3BA64C6FA}" destId="{F0B75574-758A-4033-90E8-4CF46612BB3E}" srcOrd="0" destOrd="0" presId="urn:microsoft.com/office/officeart/2005/8/layout/default"/>
    <dgm:cxn modelId="{3C618257-D53F-4C1D-921B-06754664C700}" srcId="{11366EB0-880F-4F02-811F-6A71D398FE64}" destId="{FBDC5BF4-1B95-4B33-9700-2E6186170712}" srcOrd="5" destOrd="0" parTransId="{6C252C70-BA1F-4ED1-873B-CCBEC6302BF8}" sibTransId="{F08C87BF-4305-4623-A30E-EC801643DBF0}"/>
    <dgm:cxn modelId="{B66A5882-9783-48CB-B0B4-0B5848738CAD}" type="presOf" srcId="{0B5C8156-4EE3-4F4B-9BBE-EEE0616BA5C0}" destId="{12780C9C-0DE7-43B0-9E98-A0D81056110E}" srcOrd="0" destOrd="0" presId="urn:microsoft.com/office/officeart/2005/8/layout/default"/>
    <dgm:cxn modelId="{F99EB686-3065-4566-9744-E840055A90E9}" srcId="{11366EB0-880F-4F02-811F-6A71D398FE64}" destId="{58398437-F181-4AF6-8087-07A3BA64C6FA}" srcOrd="0" destOrd="0" parTransId="{335A02F4-D91D-4DDA-ADFB-147F4CEC153C}" sibTransId="{DA7E7DEC-44B4-4CDB-B5D7-45D68167676B}"/>
    <dgm:cxn modelId="{06BB6E8A-E7BE-420B-A7AD-8FF709366B81}" type="presOf" srcId="{49B05FA6-B76F-4A8F-85C8-28AC7B6F515E}" destId="{0C95D845-6CDA-4E28-AA9B-E7CCBBB94C63}" srcOrd="0" destOrd="0" presId="urn:microsoft.com/office/officeart/2005/8/layout/default"/>
    <dgm:cxn modelId="{0BBC7D91-7959-43F3-ACAC-39AB650EE80B}" srcId="{11366EB0-880F-4F02-811F-6A71D398FE64}" destId="{D3505BBF-C309-480B-AC8D-8A244ADADC72}" srcOrd="4" destOrd="0" parTransId="{182FF8F1-51FD-480A-8DF7-08B006933AEC}" sibTransId="{F4F8BCBE-CB21-4598-B131-5361223039FD}"/>
    <dgm:cxn modelId="{4E293D9A-DA22-4A40-8EFF-54F06E31A1B1}" srcId="{11366EB0-880F-4F02-811F-6A71D398FE64}" destId="{1F263279-0A9B-49EA-9BD3-295A400CF11B}" srcOrd="7" destOrd="0" parTransId="{40BFE7AF-1BCF-46D3-AFEE-A7DF3896C186}" sibTransId="{2660EAB3-AA39-4421-B725-4511A7CD821D}"/>
    <dgm:cxn modelId="{7A3295B2-B736-4561-B985-F442C3D95036}" type="presOf" srcId="{FBDC5BF4-1B95-4B33-9700-2E6186170712}" destId="{DD43D0DD-4EA7-4262-8206-43F68C488A71}" srcOrd="0" destOrd="0" presId="urn:microsoft.com/office/officeart/2005/8/layout/default"/>
    <dgm:cxn modelId="{2111A4CE-50E9-4A9F-BF90-8B3A33ACACAA}" type="presOf" srcId="{D3505BBF-C309-480B-AC8D-8A244ADADC72}" destId="{6C97A591-F9FA-401A-A94F-D57ACE109FC8}" srcOrd="0" destOrd="0" presId="urn:microsoft.com/office/officeart/2005/8/layout/default"/>
    <dgm:cxn modelId="{77FE56DA-0F18-476E-93B3-E0F88C4FD1AF}" type="presOf" srcId="{11366EB0-880F-4F02-811F-6A71D398FE64}" destId="{41D0E4EF-F545-46E9-82EA-46BE67FF9AB7}" srcOrd="0" destOrd="0" presId="urn:microsoft.com/office/officeart/2005/8/layout/default"/>
    <dgm:cxn modelId="{4E0FE5FC-7097-4914-A04B-4DC3DC3CEE0D}" srcId="{11366EB0-880F-4F02-811F-6A71D398FE64}" destId="{0B5C8156-4EE3-4F4B-9BBE-EEE0616BA5C0}" srcOrd="8" destOrd="0" parTransId="{873B78E5-D38F-4024-836D-06C0A8FBD536}" sibTransId="{DB0CB382-9C88-47F4-8927-8465DF505AF0}"/>
    <dgm:cxn modelId="{F85A2DD3-7A96-4CA5-9695-FBA80FA85ABD}" type="presParOf" srcId="{41D0E4EF-F545-46E9-82EA-46BE67FF9AB7}" destId="{F0B75574-758A-4033-90E8-4CF46612BB3E}" srcOrd="0" destOrd="0" presId="urn:microsoft.com/office/officeart/2005/8/layout/default"/>
    <dgm:cxn modelId="{425F9A34-698C-4885-811B-7E5E586327DE}" type="presParOf" srcId="{41D0E4EF-F545-46E9-82EA-46BE67FF9AB7}" destId="{FEB4A64E-6D97-4F8A-8177-8920033C854E}" srcOrd="1" destOrd="0" presId="urn:microsoft.com/office/officeart/2005/8/layout/default"/>
    <dgm:cxn modelId="{36B3B105-0A4D-418B-8B3A-FB2C835C2EED}" type="presParOf" srcId="{41D0E4EF-F545-46E9-82EA-46BE67FF9AB7}" destId="{7C2DA3BD-2789-4E6C-AFD9-E14FA3835AF7}" srcOrd="2" destOrd="0" presId="urn:microsoft.com/office/officeart/2005/8/layout/default"/>
    <dgm:cxn modelId="{2DB727F8-0D24-45D1-AB76-D9F64AD4D29C}" type="presParOf" srcId="{41D0E4EF-F545-46E9-82EA-46BE67FF9AB7}" destId="{CEF13067-DEDF-4AA5-9ED0-08A8EE3C40F3}" srcOrd="3" destOrd="0" presId="urn:microsoft.com/office/officeart/2005/8/layout/default"/>
    <dgm:cxn modelId="{2EE59F41-D3A6-42C0-92E9-F172679203A6}" type="presParOf" srcId="{41D0E4EF-F545-46E9-82EA-46BE67FF9AB7}" destId="{9B29FCA4-B7A4-461F-8280-2A5E5CB6223F}" srcOrd="4" destOrd="0" presId="urn:microsoft.com/office/officeart/2005/8/layout/default"/>
    <dgm:cxn modelId="{C7859E3B-6C70-4E25-BBAC-27C58586916F}" type="presParOf" srcId="{41D0E4EF-F545-46E9-82EA-46BE67FF9AB7}" destId="{9690821A-0174-4F2D-812E-79FAB95706F9}" srcOrd="5" destOrd="0" presId="urn:microsoft.com/office/officeart/2005/8/layout/default"/>
    <dgm:cxn modelId="{96EC75C0-0CE3-496D-AD12-1C69675E198C}" type="presParOf" srcId="{41D0E4EF-F545-46E9-82EA-46BE67FF9AB7}" destId="{B14D6D42-E5AD-4A9F-A200-4FD99E315DE3}" srcOrd="6" destOrd="0" presId="urn:microsoft.com/office/officeart/2005/8/layout/default"/>
    <dgm:cxn modelId="{719AB420-DEE3-4AEF-803B-E7602921CB80}" type="presParOf" srcId="{41D0E4EF-F545-46E9-82EA-46BE67FF9AB7}" destId="{626D166F-346F-4B34-A11C-445EA798F275}" srcOrd="7" destOrd="0" presId="urn:microsoft.com/office/officeart/2005/8/layout/default"/>
    <dgm:cxn modelId="{A132F84D-E254-43E3-82A5-89AD818CEE74}" type="presParOf" srcId="{41D0E4EF-F545-46E9-82EA-46BE67FF9AB7}" destId="{6C97A591-F9FA-401A-A94F-D57ACE109FC8}" srcOrd="8" destOrd="0" presId="urn:microsoft.com/office/officeart/2005/8/layout/default"/>
    <dgm:cxn modelId="{DE89BB54-CC79-4B93-A900-11676FA78AF5}" type="presParOf" srcId="{41D0E4EF-F545-46E9-82EA-46BE67FF9AB7}" destId="{5588C889-A0B0-493C-AAE8-069106C69736}" srcOrd="9" destOrd="0" presId="urn:microsoft.com/office/officeart/2005/8/layout/default"/>
    <dgm:cxn modelId="{5F24694E-D24F-4244-AE28-5CFCE2866FB5}" type="presParOf" srcId="{41D0E4EF-F545-46E9-82EA-46BE67FF9AB7}" destId="{DD43D0DD-4EA7-4262-8206-43F68C488A71}" srcOrd="10" destOrd="0" presId="urn:microsoft.com/office/officeart/2005/8/layout/default"/>
    <dgm:cxn modelId="{B13CB38B-9E7E-4A13-94C7-152685AED419}" type="presParOf" srcId="{41D0E4EF-F545-46E9-82EA-46BE67FF9AB7}" destId="{9FD66022-F9DC-410B-A073-71231A257FC3}" srcOrd="11" destOrd="0" presId="urn:microsoft.com/office/officeart/2005/8/layout/default"/>
    <dgm:cxn modelId="{9927D5D2-CA23-4B49-ADA0-C1BAEA4B485F}" type="presParOf" srcId="{41D0E4EF-F545-46E9-82EA-46BE67FF9AB7}" destId="{0C95D845-6CDA-4E28-AA9B-E7CCBBB94C63}" srcOrd="12" destOrd="0" presId="urn:microsoft.com/office/officeart/2005/8/layout/default"/>
    <dgm:cxn modelId="{CA08A4C8-D05B-4ADB-98DA-87A751DD15D2}" type="presParOf" srcId="{41D0E4EF-F545-46E9-82EA-46BE67FF9AB7}" destId="{63D94D69-2526-4D9A-AAF4-EC6181E990D0}" srcOrd="13" destOrd="0" presId="urn:microsoft.com/office/officeart/2005/8/layout/default"/>
    <dgm:cxn modelId="{F1699FAD-8563-4D43-868D-5CEF197F5AFE}" type="presParOf" srcId="{41D0E4EF-F545-46E9-82EA-46BE67FF9AB7}" destId="{EAF538B3-A0CD-49F8-A252-90A758BB6ED5}" srcOrd="14" destOrd="0" presId="urn:microsoft.com/office/officeart/2005/8/layout/default"/>
    <dgm:cxn modelId="{E3EAC0F2-795E-406F-8E58-64846FFF5D7C}" type="presParOf" srcId="{41D0E4EF-F545-46E9-82EA-46BE67FF9AB7}" destId="{5F93455F-71A5-4050-883D-AE595EA15088}" srcOrd="15" destOrd="0" presId="urn:microsoft.com/office/officeart/2005/8/layout/default"/>
    <dgm:cxn modelId="{05A25FDB-5D76-4B80-8D80-1083BA7455AD}" type="presParOf" srcId="{41D0E4EF-F545-46E9-82EA-46BE67FF9AB7}" destId="{12780C9C-0DE7-43B0-9E98-A0D81056110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purl.oclc.org/ooxml/drawingml/diagram" xmlns:a="http://purl.oclc.org/ooxml/drawingml/main">
  <dgm:ptLst>
    <dgm:pt modelId="{C72C60DD-C322-4942-8D8E-8EB238D6811E}"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A77E9319-9A93-4EA6-AA0F-0996D790738D}">
      <dgm:prSet phldrT="[Text]"/>
      <dgm:spPr/>
      <dgm:t>
        <a:bodyPr/>
        <a:lstStyle/>
        <a:p>
          <a:r>
            <a:rPr lang="en-GB"/>
            <a:t>Administrative closure</a:t>
          </a:r>
        </a:p>
      </dgm:t>
    </dgm:pt>
    <dgm:pt modelId="{48BC0826-6059-49FE-BE68-341A4C6A5AD4}" type="parTrans" cxnId="{6103FF4E-49F4-4C79-B6BA-7E6E388545E0}">
      <dgm:prSet/>
      <dgm:spPr/>
      <dgm:t>
        <a:bodyPr/>
        <a:lstStyle/>
        <a:p>
          <a:endParaRPr lang="en-GB"/>
        </a:p>
      </dgm:t>
    </dgm:pt>
    <dgm:pt modelId="{892CFA15-97C3-4D3C-9039-CC33DDA75A47}" type="sibTrans" cxnId="{6103FF4E-49F4-4C79-B6BA-7E6E388545E0}">
      <dgm:prSet/>
      <dgm:spPr/>
      <dgm:t>
        <a:bodyPr/>
        <a:lstStyle/>
        <a:p>
          <a:endParaRPr lang="en-GB"/>
        </a:p>
      </dgm:t>
    </dgm:pt>
    <dgm:pt modelId="{D277A537-B027-4C05-B5D5-C1DEBB109453}">
      <dgm:prSet phldrT="[Text]"/>
      <dgm:spPr/>
      <dgm:t>
        <a:bodyPr/>
        <a:lstStyle/>
        <a:p>
          <a:r>
            <a:rPr lang="en-GB"/>
            <a:t>Project  verification</a:t>
          </a:r>
        </a:p>
      </dgm:t>
    </dgm:pt>
    <dgm:pt modelId="{329125DC-8590-4FF5-9B40-A37885708EFE}" type="parTrans" cxnId="{C2D4FF07-8AA9-441F-98F2-335419EE25C1}">
      <dgm:prSet/>
      <dgm:spPr/>
      <dgm:t>
        <a:bodyPr/>
        <a:lstStyle/>
        <a:p>
          <a:endParaRPr lang="en-GB"/>
        </a:p>
      </dgm:t>
    </dgm:pt>
    <dgm:pt modelId="{98F72707-DD0B-4D78-96A9-5C08D058B94F}" type="sibTrans" cxnId="{C2D4FF07-8AA9-441F-98F2-335419EE25C1}">
      <dgm:prSet/>
      <dgm:spPr/>
      <dgm:t>
        <a:bodyPr/>
        <a:lstStyle/>
        <a:p>
          <a:endParaRPr lang="en-GB"/>
        </a:p>
      </dgm:t>
    </dgm:pt>
    <dgm:pt modelId="{CE98589D-9AA9-493F-8B8F-9B4603E8CA51}">
      <dgm:prSet phldrT="[Text]"/>
      <dgm:spPr/>
      <dgm:t>
        <a:bodyPr/>
        <a:lstStyle/>
        <a:p>
          <a:r>
            <a:rPr lang="en-GB"/>
            <a:t>Formal acceptance documentation</a:t>
          </a:r>
        </a:p>
      </dgm:t>
    </dgm:pt>
    <dgm:pt modelId="{FC031391-A9EC-45E7-9A90-A186B4D84120}" type="parTrans" cxnId="{0665C57F-CCF0-413D-AA51-D74D9C27E414}">
      <dgm:prSet/>
      <dgm:spPr/>
      <dgm:t>
        <a:bodyPr/>
        <a:lstStyle/>
        <a:p>
          <a:endParaRPr lang="en-GB"/>
        </a:p>
      </dgm:t>
    </dgm:pt>
    <dgm:pt modelId="{33EED1BE-E305-466B-8BB2-B0FD1D225FD2}" type="sibTrans" cxnId="{0665C57F-CCF0-413D-AA51-D74D9C27E414}">
      <dgm:prSet/>
      <dgm:spPr/>
      <dgm:t>
        <a:bodyPr/>
        <a:lstStyle/>
        <a:p>
          <a:endParaRPr lang="en-GB"/>
        </a:p>
      </dgm:t>
    </dgm:pt>
    <dgm:pt modelId="{610EFC1F-E9C8-41CA-ACC8-FF39609603B4}">
      <dgm:prSet phldrT="[Text]"/>
      <dgm:spPr/>
      <dgm:t>
        <a:bodyPr/>
        <a:lstStyle/>
        <a:p>
          <a:r>
            <a:rPr lang="en-GB"/>
            <a:t>Project files</a:t>
          </a:r>
        </a:p>
      </dgm:t>
    </dgm:pt>
    <dgm:pt modelId="{B851AF7E-8F24-497B-A3B9-11CDA01E19CA}" type="parTrans" cxnId="{C9BF4AC5-B79C-4152-A66F-E1F2E8A00520}">
      <dgm:prSet/>
      <dgm:spPr/>
      <dgm:t>
        <a:bodyPr/>
        <a:lstStyle/>
        <a:p>
          <a:endParaRPr lang="en-GB"/>
        </a:p>
      </dgm:t>
    </dgm:pt>
    <dgm:pt modelId="{73E86E52-AB9E-498C-9EF4-9DA3C6F124EA}" type="sibTrans" cxnId="{C9BF4AC5-B79C-4152-A66F-E1F2E8A00520}">
      <dgm:prSet/>
      <dgm:spPr/>
      <dgm:t>
        <a:bodyPr/>
        <a:lstStyle/>
        <a:p>
          <a:endParaRPr lang="en-GB"/>
        </a:p>
      </dgm:t>
    </dgm:pt>
    <dgm:pt modelId="{ABF5F7E4-74A6-4E57-B9C3-2A569CF07123}">
      <dgm:prSet phldrT="[Text]"/>
      <dgm:spPr/>
      <dgm:t>
        <a:bodyPr/>
        <a:lstStyle/>
        <a:p>
          <a:r>
            <a:rPr lang="en-GB"/>
            <a:t>Project closure documents</a:t>
          </a:r>
        </a:p>
      </dgm:t>
    </dgm:pt>
    <dgm:pt modelId="{6BDD3EAF-6858-409E-9EA7-1334B8EED533}" type="sibTrans" cxnId="{5E8A7ECB-E612-4CC4-BA2A-0A292960B936}">
      <dgm:prSet/>
      <dgm:spPr/>
      <dgm:t>
        <a:bodyPr/>
        <a:lstStyle/>
        <a:p>
          <a:endParaRPr lang="en-GB"/>
        </a:p>
      </dgm:t>
    </dgm:pt>
    <dgm:pt modelId="{A398A2D6-A738-45EE-8258-BF8D9711B168}" type="parTrans" cxnId="{5E8A7ECB-E612-4CC4-BA2A-0A292960B936}">
      <dgm:prSet/>
      <dgm:spPr/>
      <dgm:t>
        <a:bodyPr/>
        <a:lstStyle/>
        <a:p>
          <a:endParaRPr lang="en-GB"/>
        </a:p>
      </dgm:t>
    </dgm:pt>
    <dgm:pt modelId="{3E641138-61E6-4FEC-BC12-A32028FDCB09}" type="pres">
      <dgm:prSet presAssocID="{C72C60DD-C322-4942-8D8E-8EB238D6811E}" presName="linear" presStyleCnt="0">
        <dgm:presLayoutVars>
          <dgm:animLvl val="lvl"/>
          <dgm:resizeHandles val="exact"/>
        </dgm:presLayoutVars>
      </dgm:prSet>
      <dgm:spPr/>
    </dgm:pt>
    <dgm:pt modelId="{5CF95289-C09C-425E-84FE-BAAC25EA4954}" type="pres">
      <dgm:prSet presAssocID="{A77E9319-9A93-4EA6-AA0F-0996D790738D}" presName="parentText" presStyleLbl="node1" presStyleIdx="0" presStyleCnt="5">
        <dgm:presLayoutVars>
          <dgm:chMax val="0"/>
          <dgm:bulletEnabled val="1"/>
        </dgm:presLayoutVars>
      </dgm:prSet>
      <dgm:spPr/>
    </dgm:pt>
    <dgm:pt modelId="{548FA66A-1E22-4F1D-838A-FF97282E73BE}" type="pres">
      <dgm:prSet presAssocID="{892CFA15-97C3-4D3C-9039-CC33DDA75A47}" presName="spacer" presStyleCnt="0"/>
      <dgm:spPr/>
    </dgm:pt>
    <dgm:pt modelId="{4B48B8E3-53A9-4B85-9A99-894A67604A2B}" type="pres">
      <dgm:prSet presAssocID="{D277A537-B027-4C05-B5D5-C1DEBB109453}" presName="parentText" presStyleLbl="node1" presStyleIdx="1" presStyleCnt="5">
        <dgm:presLayoutVars>
          <dgm:chMax val="0"/>
          <dgm:bulletEnabled val="1"/>
        </dgm:presLayoutVars>
      </dgm:prSet>
      <dgm:spPr/>
    </dgm:pt>
    <dgm:pt modelId="{27902B6C-1E76-4FE1-A3D1-9ADF1F998264}" type="pres">
      <dgm:prSet presAssocID="{98F72707-DD0B-4D78-96A9-5C08D058B94F}" presName="spacer" presStyleCnt="0"/>
      <dgm:spPr/>
    </dgm:pt>
    <dgm:pt modelId="{063FDDCA-F4C4-4497-AD18-584A02439014}" type="pres">
      <dgm:prSet presAssocID="{CE98589D-9AA9-493F-8B8F-9B4603E8CA51}" presName="parentText" presStyleLbl="node1" presStyleIdx="2" presStyleCnt="5">
        <dgm:presLayoutVars>
          <dgm:chMax val="0"/>
          <dgm:bulletEnabled val="1"/>
        </dgm:presLayoutVars>
      </dgm:prSet>
      <dgm:spPr/>
    </dgm:pt>
    <dgm:pt modelId="{30206A5C-0699-446C-93DA-8F357BF9E902}" type="pres">
      <dgm:prSet presAssocID="{33EED1BE-E305-466B-8BB2-B0FD1D225FD2}" presName="spacer" presStyleCnt="0"/>
      <dgm:spPr/>
    </dgm:pt>
    <dgm:pt modelId="{0AD14AD3-6F04-4E5A-BDCE-FBD2A5538540}" type="pres">
      <dgm:prSet presAssocID="{610EFC1F-E9C8-41CA-ACC8-FF39609603B4}" presName="parentText" presStyleLbl="node1" presStyleIdx="3" presStyleCnt="5">
        <dgm:presLayoutVars>
          <dgm:chMax val="0"/>
          <dgm:bulletEnabled val="1"/>
        </dgm:presLayoutVars>
      </dgm:prSet>
      <dgm:spPr/>
    </dgm:pt>
    <dgm:pt modelId="{FF74A6B9-4C05-40D8-87E1-07D411DC0B66}" type="pres">
      <dgm:prSet presAssocID="{73E86E52-AB9E-498C-9EF4-9DA3C6F124EA}" presName="spacer" presStyleCnt="0"/>
      <dgm:spPr/>
    </dgm:pt>
    <dgm:pt modelId="{8E96D0DF-41A5-4BCA-8E50-1D8739BA0EFF}" type="pres">
      <dgm:prSet presAssocID="{ABF5F7E4-74A6-4E57-B9C3-2A569CF07123}" presName="parentText" presStyleLbl="node1" presStyleIdx="4" presStyleCnt="5">
        <dgm:presLayoutVars>
          <dgm:chMax val="0"/>
          <dgm:bulletEnabled val="1"/>
        </dgm:presLayoutVars>
      </dgm:prSet>
      <dgm:spPr/>
    </dgm:pt>
  </dgm:ptLst>
  <dgm:cxnLst>
    <dgm:cxn modelId="{C2D4FF07-8AA9-441F-98F2-335419EE25C1}" srcId="{C72C60DD-C322-4942-8D8E-8EB238D6811E}" destId="{D277A537-B027-4C05-B5D5-C1DEBB109453}" srcOrd="1" destOrd="0" parTransId="{329125DC-8590-4FF5-9B40-A37885708EFE}" sibTransId="{98F72707-DD0B-4D78-96A9-5C08D058B94F}"/>
    <dgm:cxn modelId="{3256F822-3045-4243-889E-F01080CC18BA}" type="presOf" srcId="{ABF5F7E4-74A6-4E57-B9C3-2A569CF07123}" destId="{8E96D0DF-41A5-4BCA-8E50-1D8739BA0EFF}" srcOrd="0" destOrd="0" presId="urn:microsoft.com/office/officeart/2005/8/layout/vList2"/>
    <dgm:cxn modelId="{5C3B8566-8A6F-48B6-B040-0FF9F7D6232D}" type="presOf" srcId="{C72C60DD-C322-4942-8D8E-8EB238D6811E}" destId="{3E641138-61E6-4FEC-BC12-A32028FDCB09}" srcOrd="0" destOrd="0" presId="urn:microsoft.com/office/officeart/2005/8/layout/vList2"/>
    <dgm:cxn modelId="{7D6BE168-0D22-44B4-92DA-86B590E8CDDD}" type="presOf" srcId="{D277A537-B027-4C05-B5D5-C1DEBB109453}" destId="{4B48B8E3-53A9-4B85-9A99-894A67604A2B}" srcOrd="0" destOrd="0" presId="urn:microsoft.com/office/officeart/2005/8/layout/vList2"/>
    <dgm:cxn modelId="{6103FF4E-49F4-4C79-B6BA-7E6E388545E0}" srcId="{C72C60DD-C322-4942-8D8E-8EB238D6811E}" destId="{A77E9319-9A93-4EA6-AA0F-0996D790738D}" srcOrd="0" destOrd="0" parTransId="{48BC0826-6059-49FE-BE68-341A4C6A5AD4}" sibTransId="{892CFA15-97C3-4D3C-9039-CC33DDA75A47}"/>
    <dgm:cxn modelId="{74F86658-BD0E-4DDD-A2B1-F3C6D784CFEA}" type="presOf" srcId="{610EFC1F-E9C8-41CA-ACC8-FF39609603B4}" destId="{0AD14AD3-6F04-4E5A-BDCE-FBD2A5538540}" srcOrd="0" destOrd="0" presId="urn:microsoft.com/office/officeart/2005/8/layout/vList2"/>
    <dgm:cxn modelId="{0665C57F-CCF0-413D-AA51-D74D9C27E414}" srcId="{C72C60DD-C322-4942-8D8E-8EB238D6811E}" destId="{CE98589D-9AA9-493F-8B8F-9B4603E8CA51}" srcOrd="2" destOrd="0" parTransId="{FC031391-A9EC-45E7-9A90-A186B4D84120}" sibTransId="{33EED1BE-E305-466B-8BB2-B0FD1D225FD2}"/>
    <dgm:cxn modelId="{751AC583-D561-4E8C-B04A-F4442623C465}" type="presOf" srcId="{CE98589D-9AA9-493F-8B8F-9B4603E8CA51}" destId="{063FDDCA-F4C4-4497-AD18-584A02439014}" srcOrd="0" destOrd="0" presId="urn:microsoft.com/office/officeart/2005/8/layout/vList2"/>
    <dgm:cxn modelId="{2D7085B7-930F-40B5-9CCA-B538B08BE8F5}" type="presOf" srcId="{A77E9319-9A93-4EA6-AA0F-0996D790738D}" destId="{5CF95289-C09C-425E-84FE-BAAC25EA4954}" srcOrd="0" destOrd="0" presId="urn:microsoft.com/office/officeart/2005/8/layout/vList2"/>
    <dgm:cxn modelId="{C9BF4AC5-B79C-4152-A66F-E1F2E8A00520}" srcId="{C72C60DD-C322-4942-8D8E-8EB238D6811E}" destId="{610EFC1F-E9C8-41CA-ACC8-FF39609603B4}" srcOrd="3" destOrd="0" parTransId="{B851AF7E-8F24-497B-A3B9-11CDA01E19CA}" sibTransId="{73E86E52-AB9E-498C-9EF4-9DA3C6F124EA}"/>
    <dgm:cxn modelId="{5E8A7ECB-E612-4CC4-BA2A-0A292960B936}" srcId="{C72C60DD-C322-4942-8D8E-8EB238D6811E}" destId="{ABF5F7E4-74A6-4E57-B9C3-2A569CF07123}" srcOrd="4" destOrd="0" parTransId="{A398A2D6-A738-45EE-8258-BF8D9711B168}" sibTransId="{6BDD3EAF-6858-409E-9EA7-1334B8EED533}"/>
    <dgm:cxn modelId="{AB36C2AA-849D-4FA5-BF2F-16EF61740A31}" type="presParOf" srcId="{3E641138-61E6-4FEC-BC12-A32028FDCB09}" destId="{5CF95289-C09C-425E-84FE-BAAC25EA4954}" srcOrd="0" destOrd="0" presId="urn:microsoft.com/office/officeart/2005/8/layout/vList2"/>
    <dgm:cxn modelId="{BDC57071-09AC-44F8-A878-137282B6E8DB}" type="presParOf" srcId="{3E641138-61E6-4FEC-BC12-A32028FDCB09}" destId="{548FA66A-1E22-4F1D-838A-FF97282E73BE}" srcOrd="1" destOrd="0" presId="urn:microsoft.com/office/officeart/2005/8/layout/vList2"/>
    <dgm:cxn modelId="{FAC648D3-D7DA-41B5-813F-9B8BF63C9FE6}" type="presParOf" srcId="{3E641138-61E6-4FEC-BC12-A32028FDCB09}" destId="{4B48B8E3-53A9-4B85-9A99-894A67604A2B}" srcOrd="2" destOrd="0" presId="urn:microsoft.com/office/officeart/2005/8/layout/vList2"/>
    <dgm:cxn modelId="{45F668D4-DDC0-465D-8195-D1E32390396F}" type="presParOf" srcId="{3E641138-61E6-4FEC-BC12-A32028FDCB09}" destId="{27902B6C-1E76-4FE1-A3D1-9ADF1F998264}" srcOrd="3" destOrd="0" presId="urn:microsoft.com/office/officeart/2005/8/layout/vList2"/>
    <dgm:cxn modelId="{3542D698-6CD7-4813-8FFC-31F305CEC47E}" type="presParOf" srcId="{3E641138-61E6-4FEC-BC12-A32028FDCB09}" destId="{063FDDCA-F4C4-4497-AD18-584A02439014}" srcOrd="4" destOrd="0" presId="urn:microsoft.com/office/officeart/2005/8/layout/vList2"/>
    <dgm:cxn modelId="{A5D3BD3A-CE15-4FAD-9DB5-14EA77155A35}" type="presParOf" srcId="{3E641138-61E6-4FEC-BC12-A32028FDCB09}" destId="{30206A5C-0699-446C-93DA-8F357BF9E902}" srcOrd="5" destOrd="0" presId="urn:microsoft.com/office/officeart/2005/8/layout/vList2"/>
    <dgm:cxn modelId="{41E5415B-1E6F-4FAA-8792-8EDC8E8BD1BB}" type="presParOf" srcId="{3E641138-61E6-4FEC-BC12-A32028FDCB09}" destId="{0AD14AD3-6F04-4E5A-BDCE-FBD2A5538540}" srcOrd="6" destOrd="0" presId="urn:microsoft.com/office/officeart/2005/8/layout/vList2"/>
    <dgm:cxn modelId="{4F702DA1-5D3F-490F-8B75-C563547AFFE2}" type="presParOf" srcId="{3E641138-61E6-4FEC-BC12-A32028FDCB09}" destId="{FF74A6B9-4C05-40D8-87E1-07D411DC0B66}" srcOrd="7" destOrd="0" presId="urn:microsoft.com/office/officeart/2005/8/layout/vList2"/>
    <dgm:cxn modelId="{F6830C96-7506-487F-8EB7-9FB518672944}" type="presParOf" srcId="{3E641138-61E6-4FEC-BC12-A32028FDCB09}" destId="{8E96D0DF-41A5-4BCA-8E50-1D8739BA0EF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purl.oclc.org/ooxml/drawingml/diagram" xmlns:dsp="http://schemas.microsoft.com/office/drawing/2008/diagram" xmlns:a="http://purl.oclc.org/ooxml/drawingml/main">
  <dsp:spTree>
    <dsp:nvGrpSpPr>
      <dsp:cNvPr id="0" name=""/>
      <dsp:cNvGrpSpPr/>
    </dsp:nvGrpSpPr>
    <dsp:grpSpPr/>
    <dsp:sp modelId="{D1E5FFF5-E917-4E42-8E87-BB89E51A13AE}">
      <dsp:nvSpPr>
        <dsp:cNvPr id="0" name=""/>
        <dsp:cNvSpPr/>
      </dsp:nvSpPr>
      <dsp:spPr>
        <a:xfrm>
          <a:off x="0" y="32576"/>
          <a:ext cx="681415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
            </a:lnSpc>
            <a:spcBef>
              <a:spcPct val="0%"/>
            </a:spcBef>
            <a:spcAft>
              <a:spcPct val="35%"/>
            </a:spcAft>
            <a:buNone/>
          </a:pPr>
          <a:r>
            <a:rPr lang="en-GB" sz="1600" kern="1200"/>
            <a:t>Presented  By</a:t>
          </a:r>
          <a:endParaRPr lang="en-US" sz="1600" kern="1200"/>
        </a:p>
      </dsp:txBody>
      <dsp:txXfrm>
        <a:off x="18277" y="50853"/>
        <a:ext cx="6777597" cy="337846"/>
      </dsp:txXfrm>
    </dsp:sp>
    <dsp:sp modelId="{07F5E139-7FEA-48E4-85C7-D188F009A1B9}">
      <dsp:nvSpPr>
        <dsp:cNvPr id="0" name=""/>
        <dsp:cNvSpPr/>
      </dsp:nvSpPr>
      <dsp:spPr>
        <a:xfrm>
          <a:off x="0" y="453056"/>
          <a:ext cx="681415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
            </a:lnSpc>
            <a:spcBef>
              <a:spcPct val="0%"/>
            </a:spcBef>
            <a:spcAft>
              <a:spcPct val="35%"/>
            </a:spcAft>
            <a:buNone/>
          </a:pPr>
          <a:r>
            <a:rPr lang="en-GB" sz="1600" kern="1200"/>
            <a:t>Rex Amu id 2028603.  Group Leader</a:t>
          </a:r>
          <a:endParaRPr lang="en-US" sz="1600" kern="1200"/>
        </a:p>
      </dsp:txBody>
      <dsp:txXfrm>
        <a:off x="18277" y="471333"/>
        <a:ext cx="6777597" cy="337846"/>
      </dsp:txXfrm>
    </dsp:sp>
    <dsp:sp modelId="{E51D51F3-2855-4AE5-A845-97DF4F3047BF}">
      <dsp:nvSpPr>
        <dsp:cNvPr id="0" name=""/>
        <dsp:cNvSpPr/>
      </dsp:nvSpPr>
      <dsp:spPr>
        <a:xfrm>
          <a:off x="0" y="873536"/>
          <a:ext cx="681415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
            </a:lnSpc>
            <a:spcBef>
              <a:spcPct val="0%"/>
            </a:spcBef>
            <a:spcAft>
              <a:spcPct val="35%"/>
            </a:spcAft>
            <a:buNone/>
          </a:pPr>
          <a:r>
            <a:rPr lang="en-GB" sz="1600" kern="1200"/>
            <a:t>Sajeda Akter id 2018704</a:t>
          </a:r>
          <a:endParaRPr lang="en-US" sz="1600" kern="1200"/>
        </a:p>
      </dsp:txBody>
      <dsp:txXfrm>
        <a:off x="18277" y="891813"/>
        <a:ext cx="6777597" cy="337846"/>
      </dsp:txXfrm>
    </dsp:sp>
    <dsp:sp modelId="{590B41AD-1A02-4809-AC3B-B2231ECBA972}">
      <dsp:nvSpPr>
        <dsp:cNvPr id="0" name=""/>
        <dsp:cNvSpPr/>
      </dsp:nvSpPr>
      <dsp:spPr>
        <a:xfrm>
          <a:off x="0" y="1294016"/>
          <a:ext cx="681415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
            </a:lnSpc>
            <a:spcBef>
              <a:spcPct val="0%"/>
            </a:spcBef>
            <a:spcAft>
              <a:spcPct val="35%"/>
            </a:spcAft>
            <a:buNone/>
          </a:pPr>
          <a:r>
            <a:rPr lang="en-GB" sz="1600" kern="1200"/>
            <a:t>Aleksander Ivanov Mihaylov id 2029754.</a:t>
          </a:r>
          <a:endParaRPr lang="en-US" sz="1600" kern="1200"/>
        </a:p>
      </dsp:txBody>
      <dsp:txXfrm>
        <a:off x="18277" y="1312293"/>
        <a:ext cx="6777597" cy="337846"/>
      </dsp:txXfrm>
    </dsp:sp>
    <dsp:sp modelId="{AB3E297D-EB88-44FE-BF06-9280E9DDFB21}">
      <dsp:nvSpPr>
        <dsp:cNvPr id="0" name=""/>
        <dsp:cNvSpPr/>
      </dsp:nvSpPr>
      <dsp:spPr>
        <a:xfrm>
          <a:off x="0" y="1714496"/>
          <a:ext cx="6814151" cy="374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
            </a:lnSpc>
            <a:spcBef>
              <a:spcPct val="0%"/>
            </a:spcBef>
            <a:spcAft>
              <a:spcPct val="35%"/>
            </a:spcAft>
            <a:buNone/>
          </a:pPr>
          <a:r>
            <a:rPr lang="en-GB" sz="1600" kern="1200"/>
            <a:t>Mariana Golemanova  id 2030688.</a:t>
          </a:r>
          <a:endParaRPr lang="en-US" sz="1600" kern="1200"/>
        </a:p>
      </dsp:txBody>
      <dsp:txXfrm>
        <a:off x="18277" y="1732773"/>
        <a:ext cx="6777597" cy="337846"/>
      </dsp:txXfrm>
    </dsp:sp>
    <dsp:sp modelId="{B9B62607-9D34-4E57-B721-48D774FFB383}">
      <dsp:nvSpPr>
        <dsp:cNvPr id="0" name=""/>
        <dsp:cNvSpPr/>
      </dsp:nvSpPr>
      <dsp:spPr>
        <a:xfrm>
          <a:off x="0" y="2088896"/>
          <a:ext cx="6814151"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349" tIns="20320" rIns="113792" bIns="20320" numCol="1" spcCol="1270" anchor="t" anchorCtr="0">
          <a:noAutofit/>
        </a:bodyPr>
        <a:lstStyle/>
        <a:p>
          <a:pPr marL="114300" lvl="1" indent="-114300" algn="l" defTabSz="533400">
            <a:lnSpc>
              <a:spcPct val="90%"/>
            </a:lnSpc>
            <a:spcBef>
              <a:spcPct val="0%"/>
            </a:spcBef>
            <a:spcAft>
              <a:spcPct val="20%"/>
            </a:spcAft>
            <a:buChar char="•"/>
          </a:pPr>
          <a:r>
            <a:rPr lang="en-GB" sz="1200" kern="1200"/>
            <a:t>Lecturer Mr Alfred.</a:t>
          </a:r>
          <a:endParaRPr lang="en-US" sz="1200" kern="1200"/>
        </a:p>
        <a:p>
          <a:pPr marL="114300" lvl="1" indent="-114300" algn="l" defTabSz="533400">
            <a:lnSpc>
              <a:spcPct val="90%"/>
            </a:lnSpc>
            <a:spcBef>
              <a:spcPct val="0%"/>
            </a:spcBef>
            <a:spcAft>
              <a:spcPct val="20%"/>
            </a:spcAft>
            <a:buChar char="•"/>
          </a:pPr>
          <a:r>
            <a:rPr lang="en-GB" sz="1200" kern="1200"/>
            <a:t>Module. BMSW5104.</a:t>
          </a:r>
          <a:endParaRPr lang="en-US" sz="1200" kern="1200"/>
        </a:p>
      </dsp:txBody>
      <dsp:txXfrm>
        <a:off x="0" y="2088896"/>
        <a:ext cx="6814151" cy="397440"/>
      </dsp:txXfrm>
    </dsp:sp>
  </dsp:spTree>
</dsp:drawing>
</file>

<file path=ppt/diagrams/drawing2.xml><?xml version="1.0" encoding="utf-8"?>
<dsp:drawing xmlns:dgm="http://purl.oclc.org/ooxml/drawingml/diagram" xmlns:dsp="http://schemas.microsoft.com/office/drawing/2008/diagram" xmlns:a="http://purl.oclc.org/ooxml/drawingml/main">
  <dsp:spTree>
    <dsp:nvGrpSpPr>
      <dsp:cNvPr id="0" name=""/>
      <dsp:cNvGrpSpPr/>
    </dsp:nvGrpSpPr>
    <dsp:grpSpPr/>
    <dsp:sp modelId="{5848020D-177A-4EDD-8E00-E7E8CFF57F69}">
      <dsp:nvSpPr>
        <dsp:cNvPr id="0" name=""/>
        <dsp:cNvSpPr/>
      </dsp:nvSpPr>
      <dsp:spPr>
        <a:xfrm>
          <a:off x="756" y="132653"/>
          <a:ext cx="2950444" cy="1770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
            </a:lnSpc>
            <a:spcBef>
              <a:spcPct val="0%"/>
            </a:spcBef>
            <a:spcAft>
              <a:spcPct val="35%"/>
            </a:spcAft>
            <a:buNone/>
          </a:pPr>
          <a:r>
            <a:rPr lang="en-GB" sz="3200" kern="1200">
              <a:latin typeface="Trebuchet MS" panose="020B0603020202020204"/>
            </a:rPr>
            <a:t>Goals</a:t>
          </a:r>
          <a:endParaRPr lang="en-US" sz="3200" kern="1200"/>
        </a:p>
      </dsp:txBody>
      <dsp:txXfrm>
        <a:off x="756" y="132653"/>
        <a:ext cx="2950444" cy="1770266"/>
      </dsp:txXfrm>
    </dsp:sp>
    <dsp:sp modelId="{F0B75574-758A-4033-90E8-4CF46612BB3E}">
      <dsp:nvSpPr>
        <dsp:cNvPr id="0" name=""/>
        <dsp:cNvSpPr/>
      </dsp:nvSpPr>
      <dsp:spPr>
        <a:xfrm>
          <a:off x="3246245" y="132653"/>
          <a:ext cx="2950444" cy="1770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
            </a:lnSpc>
            <a:spcBef>
              <a:spcPct val="0%"/>
            </a:spcBef>
            <a:spcAft>
              <a:spcPct val="35%"/>
            </a:spcAft>
            <a:buNone/>
          </a:pPr>
          <a:r>
            <a:rPr lang="en-GB" sz="3200" kern="1200">
              <a:latin typeface="Trebuchet MS" panose="020B0603020202020204"/>
            </a:rPr>
            <a:t>Specifications</a:t>
          </a:r>
        </a:p>
      </dsp:txBody>
      <dsp:txXfrm>
        <a:off x="3246245" y="132653"/>
        <a:ext cx="2950444" cy="1770266"/>
      </dsp:txXfrm>
    </dsp:sp>
    <dsp:sp modelId="{21F5DC76-C4CC-4F2D-8D6B-3B412C03BBA5}">
      <dsp:nvSpPr>
        <dsp:cNvPr id="0" name=""/>
        <dsp:cNvSpPr/>
      </dsp:nvSpPr>
      <dsp:spPr>
        <a:xfrm>
          <a:off x="756" y="2197964"/>
          <a:ext cx="2950444" cy="1770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
            </a:lnSpc>
            <a:spcBef>
              <a:spcPct val="0%"/>
            </a:spcBef>
            <a:spcAft>
              <a:spcPct val="35%"/>
            </a:spcAft>
            <a:buNone/>
          </a:pPr>
          <a:r>
            <a:rPr lang="en-GB" sz="3200" kern="1200">
              <a:latin typeface="Trebuchet MS" panose="020B0603020202020204"/>
            </a:rPr>
            <a:t>Tasks</a:t>
          </a:r>
        </a:p>
      </dsp:txBody>
      <dsp:txXfrm>
        <a:off x="756" y="2197964"/>
        <a:ext cx="2950444" cy="1770266"/>
      </dsp:txXfrm>
    </dsp:sp>
    <dsp:sp modelId="{2B557D5C-68F6-4008-AA39-43F9441B4D0B}">
      <dsp:nvSpPr>
        <dsp:cNvPr id="0" name=""/>
        <dsp:cNvSpPr/>
      </dsp:nvSpPr>
      <dsp:spPr>
        <a:xfrm>
          <a:off x="3246245" y="2197964"/>
          <a:ext cx="2950444" cy="177026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
            </a:lnSpc>
            <a:spcBef>
              <a:spcPct val="0%"/>
            </a:spcBef>
            <a:spcAft>
              <a:spcPct val="35%"/>
            </a:spcAft>
            <a:buNone/>
          </a:pPr>
          <a:r>
            <a:rPr lang="en-GB" sz="3200" kern="1200">
              <a:latin typeface="Trebuchet MS" panose="020B0603020202020204"/>
            </a:rPr>
            <a:t>Responsibilites</a:t>
          </a:r>
        </a:p>
      </dsp:txBody>
      <dsp:txXfrm>
        <a:off x="3246245" y="2197964"/>
        <a:ext cx="2950444" cy="1770266"/>
      </dsp:txXfrm>
    </dsp:sp>
  </dsp:spTree>
</dsp:drawing>
</file>

<file path=ppt/diagrams/drawing3.xml><?xml version="1.0" encoding="utf-8"?>
<dsp:drawing xmlns:dgm="http://purl.oclc.org/ooxml/drawingml/diagram" xmlns:dsp="http://schemas.microsoft.com/office/drawing/2008/diagram" xmlns:a="http://purl.oclc.org/ooxml/drawingml/main">
  <dsp:spTree>
    <dsp:nvGrpSpPr>
      <dsp:cNvPr id="0" name=""/>
      <dsp:cNvGrpSpPr/>
    </dsp:nvGrpSpPr>
    <dsp:grpSpPr/>
    <dsp:sp modelId="{F0B75574-758A-4033-90E8-4CF46612BB3E}">
      <dsp:nvSpPr>
        <dsp:cNvPr id="0" name=""/>
        <dsp:cNvSpPr/>
      </dsp:nvSpPr>
      <dsp:spPr>
        <a:xfrm>
          <a:off x="0" y="252349"/>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Status Report.</a:t>
          </a:r>
          <a:endParaRPr lang="en-US" sz="1200" kern="1200"/>
        </a:p>
      </dsp:txBody>
      <dsp:txXfrm>
        <a:off x="0" y="252349"/>
        <a:ext cx="1798092" cy="1078855"/>
      </dsp:txXfrm>
    </dsp:sp>
    <dsp:sp modelId="{7C2DA3BD-2789-4E6C-AFD9-E14FA3835AF7}">
      <dsp:nvSpPr>
        <dsp:cNvPr id="0" name=""/>
        <dsp:cNvSpPr/>
      </dsp:nvSpPr>
      <dsp:spPr>
        <a:xfrm>
          <a:off x="1977901" y="252349"/>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Change; Prepare a briefing document for senior management showing  how the project is making very important.</a:t>
          </a:r>
          <a:endParaRPr lang="en-US" sz="1200" kern="1200"/>
        </a:p>
      </dsp:txBody>
      <dsp:txXfrm>
        <a:off x="1977901" y="252349"/>
        <a:ext cx="1798092" cy="1078855"/>
      </dsp:txXfrm>
    </dsp:sp>
    <dsp:sp modelId="{9B29FCA4-B7A4-461F-8280-2A5E5CB6223F}">
      <dsp:nvSpPr>
        <dsp:cNvPr id="0" name=""/>
        <dsp:cNvSpPr/>
      </dsp:nvSpPr>
      <dsp:spPr>
        <a:xfrm>
          <a:off x="3955802" y="252349"/>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Motivate Team. Poor staff morale , poor relationships </a:t>
          </a:r>
          <a:endParaRPr lang="en-US" sz="1200" kern="1200"/>
        </a:p>
      </dsp:txBody>
      <dsp:txXfrm>
        <a:off x="3955802" y="252349"/>
        <a:ext cx="1798092" cy="1078855"/>
      </dsp:txXfrm>
    </dsp:sp>
    <dsp:sp modelId="{B14D6D42-E5AD-4A9F-A200-4FD99E315DE3}">
      <dsp:nvSpPr>
        <dsp:cNvPr id="0" name=""/>
        <dsp:cNvSpPr/>
      </dsp:nvSpPr>
      <dsp:spPr>
        <a:xfrm>
          <a:off x="0" y="1511014"/>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Responding to risks they manifest.</a:t>
          </a:r>
          <a:endParaRPr lang="en-US" sz="1200" kern="1200"/>
        </a:p>
      </dsp:txBody>
      <dsp:txXfrm>
        <a:off x="0" y="1511014"/>
        <a:ext cx="1798092" cy="1078855"/>
      </dsp:txXfrm>
    </dsp:sp>
    <dsp:sp modelId="{6C97A591-F9FA-401A-A94F-D57ACE109FC8}">
      <dsp:nvSpPr>
        <dsp:cNvPr id="0" name=""/>
        <dsp:cNvSpPr/>
      </dsp:nvSpPr>
      <dsp:spPr>
        <a:xfrm>
          <a:off x="1977901" y="1511014"/>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Monitor and control.</a:t>
          </a:r>
          <a:endParaRPr lang="en-US" sz="1200" kern="1200"/>
        </a:p>
      </dsp:txBody>
      <dsp:txXfrm>
        <a:off x="1977901" y="1511014"/>
        <a:ext cx="1798092" cy="1078855"/>
      </dsp:txXfrm>
    </dsp:sp>
    <dsp:sp modelId="{DD43D0DD-4EA7-4262-8206-43F68C488A71}">
      <dsp:nvSpPr>
        <dsp:cNvPr id="0" name=""/>
        <dsp:cNvSpPr/>
      </dsp:nvSpPr>
      <dsp:spPr>
        <a:xfrm>
          <a:off x="3955802" y="1511014"/>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Quality.</a:t>
          </a:r>
          <a:r>
            <a:rPr lang="en-GB" sz="1200" b="1" kern="1200"/>
            <a:t> </a:t>
          </a:r>
          <a:endParaRPr lang="en-US" sz="1200" kern="1200"/>
        </a:p>
      </dsp:txBody>
      <dsp:txXfrm>
        <a:off x="3955802" y="1511014"/>
        <a:ext cx="1798092" cy="1078855"/>
      </dsp:txXfrm>
    </dsp:sp>
    <dsp:sp modelId="{0C95D845-6CDA-4E28-AA9B-E7CCBBB94C63}">
      <dsp:nvSpPr>
        <dsp:cNvPr id="0" name=""/>
        <dsp:cNvSpPr/>
      </dsp:nvSpPr>
      <dsp:spPr>
        <a:xfrm>
          <a:off x="0" y="2769678"/>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Keeping stakeholders informed of progress</a:t>
          </a:r>
          <a:endParaRPr lang="en-US" sz="1200" kern="1200"/>
        </a:p>
      </dsp:txBody>
      <dsp:txXfrm>
        <a:off x="0" y="2769678"/>
        <a:ext cx="1798092" cy="1078855"/>
      </dsp:txXfrm>
    </dsp:sp>
    <dsp:sp modelId="{EAF538B3-A0CD-49F8-A252-90A758BB6ED5}">
      <dsp:nvSpPr>
        <dsp:cNvPr id="0" name=""/>
        <dsp:cNvSpPr/>
      </dsp:nvSpPr>
      <dsp:spPr>
        <a:xfrm>
          <a:off x="1977901" y="2769678"/>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Communication skill</a:t>
          </a:r>
          <a:endParaRPr lang="en-US" sz="1200" kern="1200"/>
        </a:p>
      </dsp:txBody>
      <dsp:txXfrm>
        <a:off x="1977901" y="2769678"/>
        <a:ext cx="1798092" cy="1078855"/>
      </dsp:txXfrm>
    </dsp:sp>
    <dsp:sp modelId="{12780C9C-0DE7-43B0-9E98-A0D81056110E}">
      <dsp:nvSpPr>
        <dsp:cNvPr id="0" name=""/>
        <dsp:cNvSpPr/>
      </dsp:nvSpPr>
      <dsp:spPr>
        <a:xfrm>
          <a:off x="3955802" y="2769678"/>
          <a:ext cx="1798092" cy="10788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
            </a:lnSpc>
            <a:spcBef>
              <a:spcPct val="0%"/>
            </a:spcBef>
            <a:spcAft>
              <a:spcPct val="35%"/>
            </a:spcAft>
            <a:buNone/>
          </a:pPr>
          <a:r>
            <a:rPr lang="en-GB" sz="1200" kern="1200"/>
            <a:t>Good organization, organisation gossip. Lack of action by senior  management.</a:t>
          </a:r>
          <a:endParaRPr lang="en-US" sz="1200" kern="1200"/>
        </a:p>
      </dsp:txBody>
      <dsp:txXfrm>
        <a:off x="3955802" y="2769678"/>
        <a:ext cx="1798092" cy="1078855"/>
      </dsp:txXfrm>
    </dsp:sp>
  </dsp:spTree>
</dsp:drawing>
</file>

<file path=ppt/diagrams/drawing4.xml><?xml version="1.0" encoding="utf-8"?>
<dsp:drawing xmlns:dgm="http://purl.oclc.org/ooxml/drawingml/diagram" xmlns:dsp="http://schemas.microsoft.com/office/drawing/2008/diagram" xmlns:a="http://purl.oclc.org/ooxml/drawingml/main">
  <dsp:spTree>
    <dsp:nvGrpSpPr>
      <dsp:cNvPr id="0" name=""/>
      <dsp:cNvGrpSpPr/>
    </dsp:nvGrpSpPr>
    <dsp:grpSpPr/>
    <dsp:sp modelId="{5CF95289-C09C-425E-84FE-BAAC25EA4954}">
      <dsp:nvSpPr>
        <dsp:cNvPr id="0" name=""/>
        <dsp:cNvSpPr/>
      </dsp:nvSpPr>
      <dsp:spPr>
        <a:xfrm>
          <a:off x="0" y="497730"/>
          <a:ext cx="6628804" cy="725399"/>
        </a:xfrm>
        <a:prstGeom prst="roundRect">
          <a:avLst/>
        </a:prstGeom>
        <a:gradFill rotWithShape="0">
          <a:gsLst>
            <a:gs pos="0%">
              <a:schemeClr val="accent2">
                <a:hueOff val="0"/>
                <a:satOff val="0%"/>
                <a:lumOff val="0%"/>
                <a:alphaOff val="0%"/>
                <a:tint val="96%"/>
                <a:lumMod val="100%"/>
              </a:schemeClr>
            </a:gs>
            <a:gs pos="78%">
              <a:schemeClr val="accent2">
                <a:hueOff val="0"/>
                <a:satOff val="0%"/>
                <a:lumOff val="0%"/>
                <a:alphaOff val="0%"/>
                <a:shade val="94%"/>
                <a:lumMod val="94%"/>
              </a:schemeClr>
            </a:gs>
          </a:gsLst>
          <a:lin ang="5400000" scaled="0"/>
        </a:gradFill>
        <a:ln>
          <a:noFill/>
        </a:ln>
        <a:effectLst>
          <a:outerShdw blurRad="38100" dist="25400" dir="5400000" rotWithShape="0">
            <a:srgbClr val="000000">
              <a:alpha val="35%"/>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
            </a:lnSpc>
            <a:spcBef>
              <a:spcPct val="0%"/>
            </a:spcBef>
            <a:spcAft>
              <a:spcPct val="35%"/>
            </a:spcAft>
            <a:buNone/>
          </a:pPr>
          <a:r>
            <a:rPr lang="en-GB" sz="3100" kern="1200"/>
            <a:t>Administrative closure</a:t>
          </a:r>
        </a:p>
      </dsp:txBody>
      <dsp:txXfrm>
        <a:off x="35411" y="533141"/>
        <a:ext cx="6557982" cy="654577"/>
      </dsp:txXfrm>
    </dsp:sp>
    <dsp:sp modelId="{4B48B8E3-53A9-4B85-9A99-894A67604A2B}">
      <dsp:nvSpPr>
        <dsp:cNvPr id="0" name=""/>
        <dsp:cNvSpPr/>
      </dsp:nvSpPr>
      <dsp:spPr>
        <a:xfrm>
          <a:off x="0" y="1312410"/>
          <a:ext cx="6628804" cy="725399"/>
        </a:xfrm>
        <a:prstGeom prst="roundRect">
          <a:avLst/>
        </a:prstGeom>
        <a:gradFill rotWithShape="0">
          <a:gsLst>
            <a:gs pos="0%">
              <a:schemeClr val="accent2">
                <a:hueOff val="-741071"/>
                <a:satOff val="3.55%"/>
                <a:lumOff val="3.284%"/>
                <a:alphaOff val="0%"/>
                <a:tint val="96%"/>
                <a:lumMod val="100%"/>
              </a:schemeClr>
            </a:gs>
            <a:gs pos="78%">
              <a:schemeClr val="accent2">
                <a:hueOff val="-741071"/>
                <a:satOff val="3.55%"/>
                <a:lumOff val="3.284%"/>
                <a:alphaOff val="0%"/>
                <a:shade val="94%"/>
                <a:lumMod val="94%"/>
              </a:schemeClr>
            </a:gs>
          </a:gsLst>
          <a:lin ang="5400000" scaled="0"/>
        </a:gradFill>
        <a:ln>
          <a:noFill/>
        </a:ln>
        <a:effectLst>
          <a:outerShdw blurRad="38100" dist="25400" dir="5400000" rotWithShape="0">
            <a:srgbClr val="000000">
              <a:alpha val="35%"/>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
            </a:lnSpc>
            <a:spcBef>
              <a:spcPct val="0%"/>
            </a:spcBef>
            <a:spcAft>
              <a:spcPct val="35%"/>
            </a:spcAft>
            <a:buNone/>
          </a:pPr>
          <a:r>
            <a:rPr lang="en-GB" sz="3100" kern="1200"/>
            <a:t>Project  verification</a:t>
          </a:r>
        </a:p>
      </dsp:txBody>
      <dsp:txXfrm>
        <a:off x="35411" y="1347821"/>
        <a:ext cx="6557982" cy="654577"/>
      </dsp:txXfrm>
    </dsp:sp>
    <dsp:sp modelId="{063FDDCA-F4C4-4497-AD18-584A02439014}">
      <dsp:nvSpPr>
        <dsp:cNvPr id="0" name=""/>
        <dsp:cNvSpPr/>
      </dsp:nvSpPr>
      <dsp:spPr>
        <a:xfrm>
          <a:off x="0" y="2127090"/>
          <a:ext cx="6628804" cy="725399"/>
        </a:xfrm>
        <a:prstGeom prst="roundRect">
          <a:avLst/>
        </a:prstGeom>
        <a:gradFill rotWithShape="0">
          <a:gsLst>
            <a:gs pos="0%">
              <a:schemeClr val="accent2">
                <a:hueOff val="-1482143"/>
                <a:satOff val="7.1%"/>
                <a:lumOff val="6.569%"/>
                <a:alphaOff val="0%"/>
                <a:tint val="96%"/>
                <a:lumMod val="100%"/>
              </a:schemeClr>
            </a:gs>
            <a:gs pos="78%">
              <a:schemeClr val="accent2">
                <a:hueOff val="-1482143"/>
                <a:satOff val="7.1%"/>
                <a:lumOff val="6.569%"/>
                <a:alphaOff val="0%"/>
                <a:shade val="94%"/>
                <a:lumMod val="94%"/>
              </a:schemeClr>
            </a:gs>
          </a:gsLst>
          <a:lin ang="5400000" scaled="0"/>
        </a:gradFill>
        <a:ln>
          <a:noFill/>
        </a:ln>
        <a:effectLst>
          <a:outerShdw blurRad="38100" dist="25400" dir="5400000" rotWithShape="0">
            <a:srgbClr val="000000">
              <a:alpha val="35%"/>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
            </a:lnSpc>
            <a:spcBef>
              <a:spcPct val="0%"/>
            </a:spcBef>
            <a:spcAft>
              <a:spcPct val="35%"/>
            </a:spcAft>
            <a:buNone/>
          </a:pPr>
          <a:r>
            <a:rPr lang="en-GB" sz="3100" kern="1200"/>
            <a:t>Formal acceptance documentation</a:t>
          </a:r>
        </a:p>
      </dsp:txBody>
      <dsp:txXfrm>
        <a:off x="35411" y="2162501"/>
        <a:ext cx="6557982" cy="654577"/>
      </dsp:txXfrm>
    </dsp:sp>
    <dsp:sp modelId="{0AD14AD3-6F04-4E5A-BDCE-FBD2A5538540}">
      <dsp:nvSpPr>
        <dsp:cNvPr id="0" name=""/>
        <dsp:cNvSpPr/>
      </dsp:nvSpPr>
      <dsp:spPr>
        <a:xfrm>
          <a:off x="0" y="2941770"/>
          <a:ext cx="6628804" cy="725399"/>
        </a:xfrm>
        <a:prstGeom prst="roundRect">
          <a:avLst/>
        </a:prstGeom>
        <a:gradFill rotWithShape="0">
          <a:gsLst>
            <a:gs pos="0%">
              <a:schemeClr val="accent2">
                <a:hueOff val="-2223214"/>
                <a:satOff val="10.65%"/>
                <a:lumOff val="9.853%"/>
                <a:alphaOff val="0%"/>
                <a:tint val="96%"/>
                <a:lumMod val="100%"/>
              </a:schemeClr>
            </a:gs>
            <a:gs pos="78%">
              <a:schemeClr val="accent2">
                <a:hueOff val="-2223214"/>
                <a:satOff val="10.65%"/>
                <a:lumOff val="9.853%"/>
                <a:alphaOff val="0%"/>
                <a:shade val="94%"/>
                <a:lumMod val="94%"/>
              </a:schemeClr>
            </a:gs>
          </a:gsLst>
          <a:lin ang="5400000" scaled="0"/>
        </a:gradFill>
        <a:ln>
          <a:noFill/>
        </a:ln>
        <a:effectLst>
          <a:outerShdw blurRad="38100" dist="25400" dir="5400000" rotWithShape="0">
            <a:srgbClr val="000000">
              <a:alpha val="35%"/>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
            </a:lnSpc>
            <a:spcBef>
              <a:spcPct val="0%"/>
            </a:spcBef>
            <a:spcAft>
              <a:spcPct val="35%"/>
            </a:spcAft>
            <a:buNone/>
          </a:pPr>
          <a:r>
            <a:rPr lang="en-GB" sz="3100" kern="1200"/>
            <a:t>Project files</a:t>
          </a:r>
        </a:p>
      </dsp:txBody>
      <dsp:txXfrm>
        <a:off x="35411" y="2977181"/>
        <a:ext cx="6557982" cy="654577"/>
      </dsp:txXfrm>
    </dsp:sp>
    <dsp:sp modelId="{8E96D0DF-41A5-4BCA-8E50-1D8739BA0EFF}">
      <dsp:nvSpPr>
        <dsp:cNvPr id="0" name=""/>
        <dsp:cNvSpPr/>
      </dsp:nvSpPr>
      <dsp:spPr>
        <a:xfrm>
          <a:off x="0" y="3756450"/>
          <a:ext cx="6628804" cy="725399"/>
        </a:xfrm>
        <a:prstGeom prst="roundRect">
          <a:avLst/>
        </a:prstGeom>
        <a:gradFill rotWithShape="0">
          <a:gsLst>
            <a:gs pos="0%">
              <a:schemeClr val="accent2">
                <a:hueOff val="-2964286"/>
                <a:satOff val="14.2%"/>
                <a:lumOff val="13.137%"/>
                <a:alphaOff val="0%"/>
                <a:tint val="96%"/>
                <a:lumMod val="100%"/>
              </a:schemeClr>
            </a:gs>
            <a:gs pos="78%">
              <a:schemeClr val="accent2">
                <a:hueOff val="-2964286"/>
                <a:satOff val="14.2%"/>
                <a:lumOff val="13.137%"/>
                <a:alphaOff val="0%"/>
                <a:shade val="94%"/>
                <a:lumMod val="94%"/>
              </a:schemeClr>
            </a:gs>
          </a:gsLst>
          <a:lin ang="5400000" scaled="0"/>
        </a:gradFill>
        <a:ln>
          <a:noFill/>
        </a:ln>
        <a:effectLst>
          <a:outerShdw blurRad="38100" dist="25400" dir="5400000" rotWithShape="0">
            <a:srgbClr val="000000">
              <a:alpha val="35%"/>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
            </a:lnSpc>
            <a:spcBef>
              <a:spcPct val="0%"/>
            </a:spcBef>
            <a:spcAft>
              <a:spcPct val="35%"/>
            </a:spcAft>
            <a:buNone/>
          </a:pPr>
          <a:r>
            <a:rPr lang="en-GB" sz="3100" kern="1200"/>
            <a:t>Project closure documents</a:t>
          </a:r>
        </a:p>
      </dsp:txBody>
      <dsp:txXfrm>
        <a:off x="35411" y="3791861"/>
        <a:ext cx="6557982" cy="654577"/>
      </dsp:txXfrm>
    </dsp:sp>
  </dsp:spTree>
</dsp:drawing>
</file>

<file path=ppt/diagrams/layout1.xml><?xml version="1.0" encoding="utf-8"?>
<dgm:layoutDef xmlns:dgm="http://purl.oclc.org/ooxml/drawingml/diagram" xmlns:a="http://purl.oclc.org/ooxml/drawingml/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purl.oclc.org/ooxml/officeDocument/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purl.oclc.org/ooxml/officeDocument/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purl.oclc.org/ooxml/officeDocument/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purl.oclc.org/ooxml/officeDocument/relationships" r:blip="">
                    <dgm:adjLst/>
                  </dgm:shape>
                  <dgm:presOf/>
                  <dgm:constrLst/>
                  <dgm:ruleLst/>
                </dgm:layoutNode>
              </dgm:forEach>
            </dgm:if>
            <dgm:else name="Name7"/>
          </dgm:choose>
        </dgm:else>
      </dgm:choose>
    </dgm:forEach>
  </dgm:layoutNode>
</dgm:layoutDef>
</file>

<file path=ppt/diagrams/layout2.xml><?xml version="1.0" encoding="utf-8"?>
<dgm:layoutDef xmlns:dgm="http://purl.oclc.org/ooxml/drawingml/diagram" xmlns:a="http://purl.oclc.org/ooxml/drawingml/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purl.oclc.org/ooxml/officeDocument/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purl.oclc.org/ooxml/officeDocument/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purl.oclc.org/ooxml/officeDocument/relationships" r:blip="">
            <dgm:adjLst/>
          </dgm:shape>
          <dgm:presOf/>
          <dgm:constrLst/>
          <dgm:ruleLst/>
        </dgm:layoutNode>
      </dgm:forEach>
    </dgm:forEach>
  </dgm:layoutNode>
</dgm:layoutDef>
</file>

<file path=ppt/diagrams/layout3.xml><?xml version="1.0" encoding="utf-8"?>
<dgm:layoutDef xmlns:dgm="http://purl.oclc.org/ooxml/drawingml/diagram" xmlns:a="http://purl.oclc.org/ooxml/drawingml/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purl.oclc.org/ooxml/officeDocument/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purl.oclc.org/ooxml/officeDocument/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purl.oclc.org/ooxml/officeDocument/relationships" r:blip="">
            <dgm:adjLst/>
          </dgm:shape>
          <dgm:presOf/>
          <dgm:constrLst/>
          <dgm:ruleLst/>
        </dgm:layoutNode>
      </dgm:forEach>
    </dgm:forEach>
  </dgm:layoutNode>
</dgm:layoutDef>
</file>

<file path=ppt/diagrams/layout4.xml><?xml version="1.0" encoding="utf-8"?>
<dgm:layoutDef xmlns:dgm="http://purl.oclc.org/ooxml/drawingml/diagram" xmlns:a="http://purl.oclc.org/ooxml/drawingml/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purl.oclc.org/ooxml/officeDocument/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purl.oclc.org/ooxml/officeDocument/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purl.oclc.org/ooxml/officeDocument/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purl.oclc.org/ooxml/officeDocument/relationships" r:blip="">
                    <dgm:adjLst/>
                  </dgm:shape>
                  <dgm:presOf/>
                  <dgm:constrLst/>
                  <dgm:ruleLst/>
                </dgm:layoutNode>
              </dgm:forEach>
            </dgm:if>
            <dgm:else name="Name7"/>
          </dgm:choose>
        </dgm:else>
      </dgm:choose>
    </dgm:forEach>
  </dgm:layoutNode>
</dgm:layoutDef>
</file>

<file path=ppt/diagrams/quickStyle1.xml><?xml version="1.0" encoding="utf-8"?>
<dgm:styleDef xmlns:dgm="http://purl.oclc.org/ooxml/drawingml/diagram" xmlns:a="http://purl.oclc.org/ooxml/drawingml/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purl.oclc.org/ooxml/drawingml/diagram" xmlns:a="http://purl.oclc.org/ooxml/drawingml/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purl.oclc.org/ooxml/drawingml/diagram" xmlns:a="http://purl.oclc.org/ooxml/drawingml/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purl.oclc.org/ooxml/drawingml/diagram" xmlns:a="http://purl.oclc.org/ooxml/drawingml/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purl.oclc.org/ooxml/officeDocument/relationships/theme" Target="../theme/theme3.xml"/></Relationships>
</file>

<file path=ppt/notesMasters/notesMaster1.xml><?xml version="1.0" encoding="utf-8"?>
<p:notes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0B62EC-5E73-4E9A-8C20-9AD10CE2C7B2}" type="datetimeFigureOut">
              <a:rPr lang="en-GB" smtClean="0"/>
              <a:t>23/04/2023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612287-7885-457F-AF37-87DE32C6A26D}" type="slidenum">
              <a:rPr lang="en-GB" smtClean="0"/>
              <a:t>‹#›</a:t>
            </a:fld>
            <a:endParaRPr lang="en-GB"/>
          </a:p>
        </p:txBody>
      </p:sp>
    </p:spTree>
    <p:extLst>
      <p:ext uri="{BB962C8B-B14F-4D97-AF65-F5344CB8AC3E}">
        <p14:creationId xmlns:p14="http://schemas.microsoft.com/office/powerpoint/2010/main" val="1367454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7.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18.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19.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0.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1.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2.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3.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4.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5.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6.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7.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8.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29.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30.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31.xml.rels><?xml version="1.0" encoding="UTF-8" standalone="yes"?>
<Relationships xmlns="http://schemas.openxmlformats.org/package/2006/relationships"><Relationship Id="rId1" Type="http://purl.oclc.org/ooxml/officeDocument/relationships/slideMaster" Target="../slideMasters/slideMaster2.xml"/></Relationships>
</file>

<file path=ppt/slideLayouts/_rels/slideLayout32.xml.rels><?xml version="1.0" encoding="UTF-8" standalone="yes"?>
<Relationships xmlns="http://schemas.openxmlformats.org/package/2006/relationships"><Relationship Id="rId1" Type="http://purl.oclc.org/ooxml/officeDocument/relationships/slideMaster" Target="../slideMasters/slideMaster2.xml"/></Relationships>
</file>

<file path=ppt/slideLayouts/slideLayout1.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
                    <a:lumOff val="50%"/>
                  </a:schemeClr>
                </a:solidFill>
              </a:defRPr>
            </a:lvl1pPr>
            <a:lvl2pPr marL="457200" indent="0" algn="ctr">
              <a:buNone/>
              <a:defRPr>
                <a:solidFill>
                  <a:schemeClr val="tx1">
                    <a:tint val="75%"/>
                  </a:schemeClr>
                </a:solidFill>
              </a:defRPr>
            </a:lvl2pPr>
            <a:lvl3pPr marL="914400" indent="0" algn="ctr">
              <a:buNone/>
              <a:defRPr>
                <a:solidFill>
                  <a:schemeClr val="tx1">
                    <a:tint val="75%"/>
                  </a:schemeClr>
                </a:solidFill>
              </a:defRPr>
            </a:lvl3pPr>
            <a:lvl4pPr marL="1371600" indent="0" algn="ctr">
              <a:buNone/>
              <a:defRPr>
                <a:solidFill>
                  <a:schemeClr val="tx1">
                    <a:tint val="75%"/>
                  </a:schemeClr>
                </a:solidFill>
              </a:defRPr>
            </a:lvl4pPr>
            <a:lvl5pPr marL="1828800" indent="0" algn="ctr">
              <a:buNone/>
              <a:defRPr>
                <a:solidFill>
                  <a:schemeClr val="tx1">
                    <a:tint val="75%"/>
                  </a:schemeClr>
                </a:solidFill>
              </a:defRPr>
            </a:lvl5pPr>
            <a:lvl6pPr marL="2286000" indent="0" algn="ctr">
              <a:buNone/>
              <a:defRPr>
                <a:solidFill>
                  <a:schemeClr val="tx1">
                    <a:tint val="75%"/>
                  </a:schemeClr>
                </a:solidFill>
              </a:defRPr>
            </a:lvl6pPr>
            <a:lvl7pPr marL="2743200" indent="0" algn="ctr">
              <a:buNone/>
              <a:defRPr>
                <a:solidFill>
                  <a:schemeClr val="tx1">
                    <a:tint val="75%"/>
                  </a:schemeClr>
                </a:solidFill>
              </a:defRPr>
            </a:lvl7pPr>
            <a:lvl8pPr marL="3200400" indent="0" algn="ctr">
              <a:buNone/>
              <a:defRPr>
                <a:solidFill>
                  <a:schemeClr val="tx1">
                    <a:tint val="75%"/>
                  </a:schemeClr>
                </a:solidFill>
              </a:defRPr>
            </a:lvl8pPr>
            <a:lvl9pPr marL="3657600" indent="0" algn="ctr">
              <a:buNone/>
              <a:defRPr>
                <a:solidFill>
                  <a:schemeClr val="tx1">
                    <a:tint val="75%"/>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lvl="0"/>
            <a:fld id="{16090266-F91F-4965-9950-E1AD358013F9}"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EC3BF541-811E-498D-99D2-4621B84D558A}" type="slidenum">
              <a:rPr lang="en-US" smtClean="0"/>
              <a:t>‹#›</a:t>
            </a:fld>
            <a:endParaRPr lang="en-US"/>
          </a:p>
        </p:txBody>
      </p:sp>
    </p:spTree>
    <p:extLst>
      <p:ext uri="{BB962C8B-B14F-4D97-AF65-F5344CB8AC3E}">
        <p14:creationId xmlns:p14="http://schemas.microsoft.com/office/powerpoint/2010/main" val="1123241707"/>
      </p:ext>
    </p:extLst>
  </p:cSld>
  <p:clrMapOvr>
    <a:masterClrMapping/>
  </p:clrMapOvr>
  <p:hf sldNum="0" hdr="0" ftr="0" dt="0"/>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lvl="0"/>
            <a:fld id="{E93ACACA-CC00-41DA-974F-B0BC30C85AB3}"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BB7921D1-F677-4991-818E-3C0E22B083F7}" type="slidenum">
              <a:rPr lang="en-US" smtClean="0"/>
              <a:t>‹#›</a:t>
            </a:fld>
            <a:endParaRPr lang="en-US"/>
          </a:p>
        </p:txBody>
      </p:sp>
    </p:spTree>
    <p:extLst>
      <p:ext uri="{BB962C8B-B14F-4D97-AF65-F5344CB8AC3E}">
        <p14:creationId xmlns:p14="http://schemas.microsoft.com/office/powerpoint/2010/main" val="4073665189"/>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BDA9B755-312C-4BD2-8029-AA1AE2671C15}"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6125A130-04C0-4F45-8091-88FA6CFAFD4F}" type="slidenum">
              <a:rPr lang="en-US" smtClean="0"/>
              <a:t>‹#›</a:t>
            </a:fld>
            <a:endParaRPr lang="en-US"/>
          </a:p>
        </p:txBody>
      </p:sp>
    </p:spTree>
    <p:extLst>
      <p:ext uri="{BB962C8B-B14F-4D97-AF65-F5344CB8AC3E}">
        <p14:creationId xmlns:p14="http://schemas.microsoft.com/office/powerpoint/2010/main" val="2982248184"/>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pPr lvl="0"/>
            <a:fld id="{EFDBC82C-0C0F-4CDC-8CA4-510C0420E014}" type="datetime2">
              <a:rPr lang="en-US" smtClean="0"/>
              <a:pPr lvl="0"/>
              <a:t>Sunday, April 23, 2023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AD50E7D9-119B-460F-B995-8E51B2D2FECF}" type="slidenum">
              <a:rPr lang="en-US" smtClean="0"/>
              <a:t>‹#›</a:t>
            </a:fld>
            <a:endParaRPr lang="en-US"/>
          </a:p>
        </p:txBody>
      </p:sp>
    </p:spTree>
    <p:extLst>
      <p:ext uri="{BB962C8B-B14F-4D97-AF65-F5344CB8AC3E}">
        <p14:creationId xmlns:p14="http://schemas.microsoft.com/office/powerpoint/2010/main" val="1674780546"/>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pPr lvl="0"/>
            <a:fld id="{D30A244C-2CF9-4855-BAA5-6CC76D2CBD09}" type="datetime2">
              <a:rPr lang="en-US" smtClean="0"/>
              <a:pPr lvl="0"/>
              <a:t>Sunday, April 23, 2023</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CC873095-0CEB-4F14-936A-A09F1B8EFF9A}" type="slidenum">
              <a:rPr lang="en-US" smtClean="0"/>
              <a:t>‹#›</a:t>
            </a:fld>
            <a:endParaRPr lang="en-US"/>
          </a:p>
        </p:txBody>
      </p:sp>
    </p:spTree>
    <p:extLst>
      <p:ext uri="{BB962C8B-B14F-4D97-AF65-F5344CB8AC3E}">
        <p14:creationId xmlns:p14="http://schemas.microsoft.com/office/powerpoint/2010/main" val="858417732"/>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pPr lvl="0"/>
            <a:fld id="{8DF97575-98BD-4BCC-AA9A-C056AAFA5C26}" type="datetime2">
              <a:rPr lang="en-US" smtClean="0"/>
              <a:pPr lvl="0"/>
              <a:t>Sunday, April 23, 2023</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1C99FC71-7C94-4963-8BFE-76AD2B7B8CDC}" type="slidenum">
              <a:rPr lang="en-US" smtClean="0"/>
              <a:t>‹#›</a:t>
            </a:fld>
            <a:endParaRPr lang="en-US"/>
          </a:p>
        </p:txBody>
      </p:sp>
    </p:spTree>
    <p:extLst>
      <p:ext uri="{BB962C8B-B14F-4D97-AF65-F5344CB8AC3E}">
        <p14:creationId xmlns:p14="http://schemas.microsoft.com/office/powerpoint/2010/main" val="757763968"/>
      </p:ext>
    </p:extLst>
  </p:cSld>
  <p:clrMapOvr>
    <a:masterClrMapping/>
  </p:clrMapOvr>
  <p:hf sldNum="0" hdr="0" ftr="0" dt="0"/>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C5C96D46-E775-4789-9CD6-91F9754EF6E1}" type="datetime2">
              <a:rPr lang="en-US" smtClean="0"/>
              <a:pPr lvl="0"/>
              <a:t>Sunday, April 23, 2023</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B5E34958-373C-4D2B-A13A-8FD5D5A27D4F}" type="slidenum">
              <a:rPr lang="en-US" smtClean="0"/>
              <a:t>‹#›</a:t>
            </a:fld>
            <a:endParaRPr lang="en-US"/>
          </a:p>
        </p:txBody>
      </p:sp>
    </p:spTree>
    <p:extLst>
      <p:ext uri="{BB962C8B-B14F-4D97-AF65-F5344CB8AC3E}">
        <p14:creationId xmlns:p14="http://schemas.microsoft.com/office/powerpoint/2010/main" val="471009100"/>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0B9F93A-4402-4CF4-AE65-91E8F5F43CFF}" type="datetime2">
              <a:rPr lang="en-US" smtClean="0"/>
              <a:pPr lvl="0"/>
              <a:t>Sunday, April 23, 2023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A5A888A3-E18C-4D76-820F-83D1EBFF6B65}" type="slidenum">
              <a:rPr lang="en-US" smtClean="0"/>
              <a:t>‹#›</a:t>
            </a:fld>
            <a:endParaRPr lang="en-US"/>
          </a:p>
        </p:txBody>
      </p:sp>
    </p:spTree>
    <p:extLst>
      <p:ext uri="{BB962C8B-B14F-4D97-AF65-F5344CB8AC3E}">
        <p14:creationId xmlns:p14="http://schemas.microsoft.com/office/powerpoint/2010/main" val="2729952191"/>
      </p:ext>
    </p:extLst>
  </p:cSld>
  <p:clrMapOvr>
    <a:masterClrMapping/>
  </p:clrMapOvr>
  <p:hf sldNum="0" hdr="0" ftr="0" dt="0"/>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0E1DB2A-6CA7-4F47-9ED2-B0FEF4962F58}" type="datetime2">
              <a:rPr lang="en-US" smtClean="0"/>
              <a:pPr lvl="0"/>
              <a:t>Sunday, April 23, 2023</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EE78EC37-A733-40C0-BC68-F3562D4997CC}" type="slidenum">
              <a:rPr lang="en-US" smtClean="0"/>
              <a:t>‹#›</a:t>
            </a:fld>
            <a:endParaRPr lang="en-US"/>
          </a:p>
        </p:txBody>
      </p:sp>
    </p:spTree>
    <p:extLst>
      <p:ext uri="{BB962C8B-B14F-4D97-AF65-F5344CB8AC3E}">
        <p14:creationId xmlns:p14="http://schemas.microsoft.com/office/powerpoint/2010/main" val="2797902051"/>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821A4AB-9150-4D3B-A470-D3616BE6B120}"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984B705F-C173-42A5-B833-DB05747E9435}" type="slidenum">
              <a:rPr lang="en-US" smtClean="0"/>
              <a:t>‹#›</a:t>
            </a:fld>
            <a:endParaRPr lang="en-US"/>
          </a:p>
        </p:txBody>
      </p:sp>
    </p:spTree>
    <p:extLst>
      <p:ext uri="{BB962C8B-B14F-4D97-AF65-F5344CB8AC3E}">
        <p14:creationId xmlns:p14="http://schemas.microsoft.com/office/powerpoint/2010/main" val="1209990844"/>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
                    <a:lumOff val="5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821A4AB-9150-4D3B-A470-D3616BE6B120}"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984B705F-C173-42A5-B833-DB05747E943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latin typeface="Arial"/>
              </a:rPr>
              <a:t>”</a:t>
            </a:r>
            <a:endParaRPr lang="en-US">
              <a:solidFill>
                <a:schemeClr val="accent1">
                  <a:lumMod val="60%"/>
                  <a:lumOff val="40%"/>
                </a:schemeClr>
              </a:solidFill>
              <a:latin typeface="Arial"/>
            </a:endParaRPr>
          </a:p>
        </p:txBody>
      </p:sp>
    </p:spTree>
    <p:extLst>
      <p:ext uri="{BB962C8B-B14F-4D97-AF65-F5344CB8AC3E}">
        <p14:creationId xmlns:p14="http://schemas.microsoft.com/office/powerpoint/2010/main" val="1696218771"/>
      </p:ext>
    </p:extLst>
  </p:cSld>
  <p:clrMapOvr>
    <a:masterClrMapping/>
  </p:clrMapOvr>
</p:sldLayout>
</file>

<file path=ppt/slideLayouts/slideLayout12.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821A4AB-9150-4D3B-A470-D3616BE6B120}"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984B705F-C173-42A5-B833-DB05747E9435}" type="slidenum">
              <a:rPr lang="en-US" smtClean="0"/>
              <a:t>‹#›</a:t>
            </a:fld>
            <a:endParaRPr lang="en-US"/>
          </a:p>
        </p:txBody>
      </p:sp>
    </p:spTree>
    <p:extLst>
      <p:ext uri="{BB962C8B-B14F-4D97-AF65-F5344CB8AC3E}">
        <p14:creationId xmlns:p14="http://schemas.microsoft.com/office/powerpoint/2010/main" val="3622870844"/>
      </p:ext>
    </p:extLst>
  </p:cSld>
  <p:clrMapOvr>
    <a:masterClrMapping/>
  </p:clrMapOvr>
</p:sldLayout>
</file>

<file path=ppt/slideLayouts/slideLayout13.xml><?xml version="1.0" encoding="utf-8"?>
<p:sldLayout xmlns:a="http://purl.oclc.org/ooxml/drawingml/main" xmlns:r="http://purl.oclc.org/ooxml/officeDocument/relationships" xmlns:p="http://purl.oclc.org/ooxml/presentationml/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
                    <a:lumOff val="25%"/>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821A4AB-9150-4D3B-A470-D3616BE6B120}"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984B705F-C173-42A5-B833-DB05747E943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effectLst/>
                <a:latin typeface="Arial"/>
              </a:rPr>
              <a:t>”</a:t>
            </a:r>
          </a:p>
        </p:txBody>
      </p:sp>
    </p:spTree>
    <p:extLst>
      <p:ext uri="{BB962C8B-B14F-4D97-AF65-F5344CB8AC3E}">
        <p14:creationId xmlns:p14="http://schemas.microsoft.com/office/powerpoint/2010/main" val="3552812463"/>
      </p:ext>
    </p:extLst>
  </p:cSld>
  <p:clrMapOvr>
    <a:masterClrMapping/>
  </p:clrMapOvr>
</p:sldLayout>
</file>

<file path=ppt/slideLayouts/slideLayout14.xml><?xml version="1.0" encoding="utf-8"?>
<p:sldLayout xmlns:a="http://purl.oclc.org/ooxml/drawingml/main" xmlns:r="http://purl.oclc.org/ooxml/officeDocument/relationships" xmlns:p="http://purl.oclc.org/ooxml/presentationml/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C821A4AB-9150-4D3B-A470-D3616BE6B120}"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984B705F-C173-42A5-B833-DB05747E9435}" type="slidenum">
              <a:rPr lang="en-US" smtClean="0"/>
              <a:t>‹#›</a:t>
            </a:fld>
            <a:endParaRPr lang="en-US"/>
          </a:p>
        </p:txBody>
      </p:sp>
    </p:spTree>
    <p:extLst>
      <p:ext uri="{BB962C8B-B14F-4D97-AF65-F5344CB8AC3E}">
        <p14:creationId xmlns:p14="http://schemas.microsoft.com/office/powerpoint/2010/main" val="492854896"/>
      </p:ext>
    </p:extLst>
  </p:cSld>
  <p:clrMapOvr>
    <a:masterClrMapping/>
  </p:clrMapOvr>
</p:sldLayout>
</file>

<file path=ppt/slideLayouts/slideLayout15.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lvl="0"/>
            <a:fld id="{05053C20-485A-4BD1-8BE7-DB2FE89BA8A0}"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758826D7-B10D-4F93-B6C9-0ABDDA27407A}" type="slidenum">
              <a:rPr lang="en-US" smtClean="0"/>
              <a:t>‹#›</a:t>
            </a:fld>
            <a:endParaRPr lang="en-US"/>
          </a:p>
        </p:txBody>
      </p:sp>
    </p:spTree>
    <p:extLst>
      <p:ext uri="{BB962C8B-B14F-4D97-AF65-F5344CB8AC3E}">
        <p14:creationId xmlns:p14="http://schemas.microsoft.com/office/powerpoint/2010/main" val="1816506448"/>
      </p:ext>
    </p:extLst>
  </p:cSld>
  <p:clrMapOvr>
    <a:masterClrMapping/>
  </p:clrMapOvr>
</p:sldLayout>
</file>

<file path=ppt/slideLayouts/slideLayout16.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lvl="0"/>
            <a:fld id="{E6608CD2-1EE4-4A42-85CC-BCC73408395A}" type="datetime2">
              <a:rPr lang="en-US" smtClean="0"/>
              <a:pPr lvl="0"/>
              <a:t>Sunday, April 23, 2023</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31AD78DF-4990-418E-8CC2-C6B017F7A0A7}" type="slidenum">
              <a:rPr lang="en-US" smtClean="0"/>
              <a:t>‹#›</a:t>
            </a:fld>
            <a:endParaRPr lang="en-US"/>
          </a:p>
        </p:txBody>
      </p:sp>
    </p:spTree>
    <p:extLst>
      <p:ext uri="{BB962C8B-B14F-4D97-AF65-F5344CB8AC3E}">
        <p14:creationId xmlns:p14="http://schemas.microsoft.com/office/powerpoint/2010/main" val="1025588446"/>
      </p:ext>
    </p:extLst>
  </p:cSld>
  <p:clrMapOvr>
    <a:masterClrMapping/>
  </p:clrMapOvr>
</p:sldLayout>
</file>

<file path=ppt/slideLayouts/slideLayout17.xml><?xml version="1.0" encoding="utf-8"?>
<p:sldLayout xmlns:a="http://purl.oclc.org/ooxml/drawingml/main" xmlns:r="http://purl.oclc.org/ooxml/officeDocument/relationships" xmlns:p="http://purl.oclc.org/ooxml/presentationml/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
                    <a:lumOff val="50%"/>
                  </a:schemeClr>
                </a:solidFill>
              </a:defRPr>
            </a:lvl1pPr>
            <a:lvl2pPr marL="457200" indent="0" algn="ctr">
              <a:buNone/>
              <a:defRPr>
                <a:solidFill>
                  <a:schemeClr val="tx1">
                    <a:tint val="75%"/>
                  </a:schemeClr>
                </a:solidFill>
              </a:defRPr>
            </a:lvl2pPr>
            <a:lvl3pPr marL="914400" indent="0" algn="ctr">
              <a:buNone/>
              <a:defRPr>
                <a:solidFill>
                  <a:schemeClr val="tx1">
                    <a:tint val="75%"/>
                  </a:schemeClr>
                </a:solidFill>
              </a:defRPr>
            </a:lvl3pPr>
            <a:lvl4pPr marL="1371600" indent="0" algn="ctr">
              <a:buNone/>
              <a:defRPr>
                <a:solidFill>
                  <a:schemeClr val="tx1">
                    <a:tint val="75%"/>
                  </a:schemeClr>
                </a:solidFill>
              </a:defRPr>
            </a:lvl4pPr>
            <a:lvl5pPr marL="1828800" indent="0" algn="ctr">
              <a:buNone/>
              <a:defRPr>
                <a:solidFill>
                  <a:schemeClr val="tx1">
                    <a:tint val="75%"/>
                  </a:schemeClr>
                </a:solidFill>
              </a:defRPr>
            </a:lvl5pPr>
            <a:lvl6pPr marL="2286000" indent="0" algn="ctr">
              <a:buNone/>
              <a:defRPr>
                <a:solidFill>
                  <a:schemeClr val="tx1">
                    <a:tint val="75%"/>
                  </a:schemeClr>
                </a:solidFill>
              </a:defRPr>
            </a:lvl6pPr>
            <a:lvl7pPr marL="2743200" indent="0" algn="ctr">
              <a:buNone/>
              <a:defRPr>
                <a:solidFill>
                  <a:schemeClr val="tx1">
                    <a:tint val="75%"/>
                  </a:schemeClr>
                </a:solidFill>
              </a:defRPr>
            </a:lvl7pPr>
            <a:lvl8pPr marL="3200400" indent="0" algn="ctr">
              <a:buNone/>
              <a:defRPr>
                <a:solidFill>
                  <a:schemeClr val="tx1">
                    <a:tint val="75%"/>
                  </a:schemeClr>
                </a:solidFill>
              </a:defRPr>
            </a:lvl8pPr>
            <a:lvl9pPr marL="3657600" indent="0" algn="ctr">
              <a:buNone/>
              <a:defRPr>
                <a:solidFill>
                  <a:schemeClr val="tx1">
                    <a:tint val="75%"/>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7095376"/>
      </p:ext>
    </p:extLst>
  </p:cSld>
  <p:clrMapOvr>
    <a:masterClrMapping/>
  </p:clrMapOvr>
</p:sldLayout>
</file>

<file path=ppt/slideLayouts/slideLayout18.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6929943"/>
      </p:ext>
    </p:extLst>
  </p:cSld>
  <p:clrMapOvr>
    <a:masterClrMapping/>
  </p:clrMapOvr>
</p:sldLayout>
</file>

<file path=ppt/slideLayouts/slideLayout19.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8629994"/>
      </p:ext>
    </p:extLst>
  </p:cSld>
  <p:clrMapOvr>
    <a:masterClrMapping/>
  </p:clrMapOvr>
</p:sldLayout>
</file>

<file path=ppt/slideLayouts/slideLayout20.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286872346"/>
      </p:ext>
    </p:extLst>
  </p:cSld>
  <p:clrMapOvr>
    <a:masterClrMapping/>
  </p:clrMapOvr>
</p:sldLayout>
</file>

<file path=ppt/slideLayouts/slideLayout21.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8307685"/>
      </p:ext>
    </p:extLst>
  </p:cSld>
  <p:clrMapOvr>
    <a:masterClrMapping/>
  </p:clrMapOvr>
</p:sldLayout>
</file>

<file path=ppt/slideLayouts/slideLayout22.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9964490"/>
      </p:ext>
    </p:extLst>
  </p:cSld>
  <p:clrMapOvr>
    <a:masterClrMapping/>
  </p:clrMapOvr>
</p:sldLayout>
</file>

<file path=ppt/slideLayouts/slideLayout23.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580859"/>
      </p:ext>
    </p:extLst>
  </p:cSld>
  <p:clrMapOvr>
    <a:masterClrMapping/>
  </p:clrMapOvr>
</p:sldLayout>
</file>

<file path=ppt/slideLayouts/slideLayout24.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149227713"/>
      </p:ext>
    </p:extLst>
  </p:cSld>
  <p:clrMapOvr>
    <a:masterClrMapping/>
  </p:clrMapOvr>
</p:sldLayout>
</file>

<file path=ppt/slideLayouts/slideLayout25.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8450794"/>
      </p:ext>
    </p:extLst>
  </p:cSld>
  <p:clrMapOvr>
    <a:masterClrMapping/>
  </p:clrMapOvr>
</p:sldLayout>
</file>

<file path=ppt/slideLayouts/slideLayout26.xml><?xml version="1.0" encoding="utf-8"?>
<p:sldLayout xmlns:a="http://purl.oclc.org/ooxml/drawingml/main" xmlns:r="http://purl.oclc.org/ooxml/officeDocument/relationships" xmlns:p="http://purl.oclc.org/ooxml/presentationml/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0236997"/>
      </p:ext>
    </p:extLst>
  </p:cSld>
  <p:clrMapOvr>
    <a:masterClrMapping/>
  </p:clrMapOvr>
</p:sldLayout>
</file>

<file path=ppt/slideLayouts/slideLayout27.xml><?xml version="1.0" encoding="utf-8"?>
<p:sldLayout xmlns:a="http://purl.oclc.org/ooxml/drawingml/main" xmlns:r="http://purl.oclc.org/ooxml/officeDocument/relationships" xmlns:p="http://purl.oclc.org/ooxml/presentationml/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
                    <a:lumOff val="5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latin typeface="Arial"/>
              </a:rPr>
              <a:t>”</a:t>
            </a:r>
            <a:endParaRPr lang="en-US">
              <a:solidFill>
                <a:schemeClr val="accent1">
                  <a:lumMod val="60%"/>
                  <a:lumOff val="40%"/>
                </a:schemeClr>
              </a:solidFill>
              <a:latin typeface="Arial"/>
            </a:endParaRPr>
          </a:p>
        </p:txBody>
      </p:sp>
    </p:spTree>
    <p:extLst>
      <p:ext uri="{BB962C8B-B14F-4D97-AF65-F5344CB8AC3E}">
        <p14:creationId xmlns:p14="http://schemas.microsoft.com/office/powerpoint/2010/main" val="810315669"/>
      </p:ext>
    </p:extLst>
  </p:cSld>
  <p:clrMapOvr>
    <a:masterClrMapping/>
  </p:clrMapOvr>
</p:sldLayout>
</file>

<file path=ppt/slideLayouts/slideLayout28.xml><?xml version="1.0" encoding="utf-8"?>
<p:sldLayout xmlns:a="http://purl.oclc.org/ooxml/drawingml/main" xmlns:r="http://purl.oclc.org/ooxml/officeDocument/relationships" xmlns:p="http://purl.oclc.org/ooxml/presentationml/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
                    <a:lumOff val="25%"/>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3006569"/>
      </p:ext>
    </p:extLst>
  </p:cSld>
  <p:clrMapOvr>
    <a:masterClrMapping/>
  </p:clrMapOvr>
</p:sldLayout>
</file>

<file path=ppt/slideLayouts/slideLayout29.xml><?xml version="1.0" encoding="utf-8"?>
<p:sldLayout xmlns:a="http://purl.oclc.org/ooxml/drawingml/main" xmlns:r="http://purl.oclc.org/ooxml/officeDocument/relationships" xmlns:p="http://purl.oclc.org/ooxml/presentationml/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
                    <a:lumOff val="25%"/>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
                    <a:lumOff val="40%"/>
                  </a:schemeClr>
                </a:solidFill>
                <a:effectLst/>
                <a:latin typeface="Arial"/>
              </a:rPr>
              <a:t>”</a:t>
            </a:r>
          </a:p>
        </p:txBody>
      </p:sp>
    </p:spTree>
    <p:extLst>
      <p:ext uri="{BB962C8B-B14F-4D97-AF65-F5344CB8AC3E}">
        <p14:creationId xmlns:p14="http://schemas.microsoft.com/office/powerpoint/2010/main" val="1724371813"/>
      </p:ext>
    </p:extLst>
  </p:cSld>
  <p:clrMapOvr>
    <a:masterClrMapping/>
  </p:clrMapOvr>
</p:sldLayout>
</file>

<file path=ppt/slideLayouts/slideLayout30.xml><?xml version="1.0" encoding="utf-8"?>
<p:sldLayout xmlns:a="http://purl.oclc.org/ooxml/drawingml/main" xmlns:r="http://purl.oclc.org/ooxml/officeDocument/relationships" xmlns:p="http://purl.oclc.org/ooxml/presentationml/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
                    <a:lumOff val="50%"/>
                  </a:schemeClr>
                </a:solidFill>
              </a:defRPr>
            </a:lvl1pPr>
            <a:lvl2pPr marL="457200" indent="0">
              <a:buNone/>
              <a:defRPr sz="1800">
                <a:solidFill>
                  <a:schemeClr val="tx1">
                    <a:tint val="75%"/>
                  </a:schemeClr>
                </a:solidFill>
              </a:defRPr>
            </a:lvl2pPr>
            <a:lvl3pPr marL="914400" indent="0">
              <a:buNone/>
              <a:defRPr sz="1600">
                <a:solidFill>
                  <a:schemeClr val="tx1">
                    <a:tint val="75%"/>
                  </a:schemeClr>
                </a:solidFill>
              </a:defRPr>
            </a:lvl3pPr>
            <a:lvl4pPr marL="1371600" indent="0">
              <a:buNone/>
              <a:defRPr sz="1400">
                <a:solidFill>
                  <a:schemeClr val="tx1">
                    <a:tint val="75%"/>
                  </a:schemeClr>
                </a:solidFill>
              </a:defRPr>
            </a:lvl4pPr>
            <a:lvl5pPr marL="1828800" indent="0">
              <a:buNone/>
              <a:defRPr sz="1400">
                <a:solidFill>
                  <a:schemeClr val="tx1">
                    <a:tint val="75%"/>
                  </a:schemeClr>
                </a:solidFill>
              </a:defRPr>
            </a:lvl5pPr>
            <a:lvl6pPr marL="2286000" indent="0">
              <a:buNone/>
              <a:defRPr sz="1400">
                <a:solidFill>
                  <a:schemeClr val="tx1">
                    <a:tint val="75%"/>
                  </a:schemeClr>
                </a:solidFill>
              </a:defRPr>
            </a:lvl6pPr>
            <a:lvl7pPr marL="2743200" indent="0">
              <a:buNone/>
              <a:defRPr sz="1400">
                <a:solidFill>
                  <a:schemeClr val="tx1">
                    <a:tint val="75%"/>
                  </a:schemeClr>
                </a:solidFill>
              </a:defRPr>
            </a:lvl7pPr>
            <a:lvl8pPr marL="3200400" indent="0">
              <a:buNone/>
              <a:defRPr sz="1400">
                <a:solidFill>
                  <a:schemeClr val="tx1">
                    <a:tint val="75%"/>
                  </a:schemeClr>
                </a:solidFill>
              </a:defRPr>
            </a:lvl8pPr>
            <a:lvl9pPr marL="3657600" indent="0">
              <a:buNone/>
              <a:defRPr sz="1400">
                <a:solidFill>
                  <a:schemeClr val="tx1">
                    <a:tint val="75%"/>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3006518"/>
      </p:ext>
    </p:extLst>
  </p:cSld>
  <p:clrMapOvr>
    <a:masterClrMapping/>
  </p:clrMapOvr>
</p:sldLayout>
</file>

<file path=ppt/slideLayouts/slideLayout31.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018059524"/>
      </p:ext>
    </p:extLst>
  </p:cSld>
  <p:clrMapOvr>
    <a:masterClrMapping/>
  </p:clrMapOvr>
</p:sldLayout>
</file>

<file path=ppt/slideLayouts/slideLayout32.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7398883"/>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13" Type="http://purl.oclc.org/ooxml/officeDocument/relationships/slideLayout" Target="../slideLayouts/slideLayout13.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slideLayout" Target="../slideLayouts/slideLayout12.xml"/><Relationship Id="rId17" Type="http://purl.oclc.org/ooxml/officeDocument/relationships/theme" Target="../theme/theme1.xml"/><Relationship Id="rId2" Type="http://purl.oclc.org/ooxml/officeDocument/relationships/slideLayout" Target="../slideLayouts/slideLayout2.xml"/><Relationship Id="rId16" Type="http://purl.oclc.org/ooxml/officeDocument/relationships/slideLayout" Target="../slideLayouts/slideLayout16.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5" Type="http://purl.oclc.org/ooxml/officeDocument/relationships/slideLayout" Target="../slideLayouts/slideLayout1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 Id="rId14" Type="http://purl.oclc.org/ooxml/officeDocument/relationships/slideLayout" Target="../slideLayouts/slideLayout14.xml"/></Relationships>
</file>

<file path=ppt/slideMasters/_rels/slideMaster2.xml.rels><?xml version="1.0" encoding="UTF-8" standalone="yes"?>
<Relationships xmlns="http://schemas.openxmlformats.org/package/2006/relationships"><Relationship Id="rId8" Type="http://purl.oclc.org/ooxml/officeDocument/relationships/slideLayout" Target="../slideLayouts/slideLayout24.xml"/><Relationship Id="rId13" Type="http://purl.oclc.org/ooxml/officeDocument/relationships/slideLayout" Target="../slideLayouts/slideLayout29.xml"/><Relationship Id="rId3" Type="http://purl.oclc.org/ooxml/officeDocument/relationships/slideLayout" Target="../slideLayouts/slideLayout19.xml"/><Relationship Id="rId7" Type="http://purl.oclc.org/ooxml/officeDocument/relationships/slideLayout" Target="../slideLayouts/slideLayout23.xml"/><Relationship Id="rId12" Type="http://purl.oclc.org/ooxml/officeDocument/relationships/slideLayout" Target="../slideLayouts/slideLayout28.xml"/><Relationship Id="rId17" Type="http://purl.oclc.org/ooxml/officeDocument/relationships/theme" Target="../theme/theme2.xml"/><Relationship Id="rId2" Type="http://purl.oclc.org/ooxml/officeDocument/relationships/slideLayout" Target="../slideLayouts/slideLayout18.xml"/><Relationship Id="rId16" Type="http://purl.oclc.org/ooxml/officeDocument/relationships/slideLayout" Target="../slideLayouts/slideLayout32.xml"/><Relationship Id="rId1" Type="http://purl.oclc.org/ooxml/officeDocument/relationships/slideLayout" Target="../slideLayouts/slideLayout17.xml"/><Relationship Id="rId6" Type="http://purl.oclc.org/ooxml/officeDocument/relationships/slideLayout" Target="../slideLayouts/slideLayout22.xml"/><Relationship Id="rId11" Type="http://purl.oclc.org/ooxml/officeDocument/relationships/slideLayout" Target="../slideLayouts/slideLayout27.xml"/><Relationship Id="rId5" Type="http://purl.oclc.org/ooxml/officeDocument/relationships/slideLayout" Target="../slideLayouts/slideLayout21.xml"/><Relationship Id="rId15" Type="http://purl.oclc.org/ooxml/officeDocument/relationships/slideLayout" Target="../slideLayouts/slideLayout31.xml"/><Relationship Id="rId10" Type="http://purl.oclc.org/ooxml/officeDocument/relationships/slideLayout" Target="../slideLayouts/slideLayout26.xml"/><Relationship Id="rId4" Type="http://purl.oclc.org/ooxml/officeDocument/relationships/slideLayout" Target="../slideLayouts/slideLayout20.xml"/><Relationship Id="rId9" Type="http://purl.oclc.org/ooxml/officeDocument/relationships/slideLayout" Target="../slideLayouts/slideLayout25.xml"/><Relationship Id="rId14" Type="http://purl.oclc.org/ooxml/officeDocument/relationships/slideLayout" Target="../slideLayouts/slideLayout30.xml"/></Relationships>
</file>

<file path=ppt/slideMasters/slideMaster1.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
                  </a:schemeClr>
                </a:solidFill>
              </a:defRPr>
            </a:lvl1pPr>
          </a:lstStyle>
          <a:p>
            <a:pPr lvl="0"/>
            <a:fld id="{C821A4AB-9150-4D3B-A470-D3616BE6B120}" type="datetime2">
              <a:rPr lang="en-US" smtClean="0"/>
              <a:pPr lvl="0"/>
              <a:t>Sunday, April 23, 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
                  </a:schemeClr>
                </a:solidFill>
              </a:defRPr>
            </a:lvl1pPr>
          </a:lstStyle>
          <a:p>
            <a:pPr lvl="0"/>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lvl="0"/>
            <a:fld id="{984B705F-C173-42A5-B833-DB05747E9435}" type="slidenum">
              <a:rPr lang="en-US" smtClean="0"/>
              <a:t>‹#›</a:t>
            </a:fld>
            <a:endParaRPr lang="en-US"/>
          </a:p>
        </p:txBody>
      </p:sp>
    </p:spTree>
    <p:extLst>
      <p:ext uri="{BB962C8B-B14F-4D97-AF65-F5344CB8AC3E}">
        <p14:creationId xmlns:p14="http://schemas.microsoft.com/office/powerpoint/2010/main" val="37873306"/>
      </p:ext>
    </p:extLst>
  </p:cSld>
  <p:clrMap bg1="lt1" tx1="dk1" bg2="lt2" tx2="dk2" accent1="accent1" accent2="accent2" accent3="accent3" accent4="accent4" accent5="accent5" accent6="accent6" hlink="hlink" folHlink="folHlink"/>
  <p:sldLayoutIdLst>
    <p:sldLayoutId id="2147484554" r:id="rId1"/>
    <p:sldLayoutId id="2147484555" r:id="rId2"/>
    <p:sldLayoutId id="2147484556" r:id="rId3"/>
    <p:sldLayoutId id="2147484557" r:id="rId4"/>
    <p:sldLayoutId id="2147484558" r:id="rId5"/>
    <p:sldLayoutId id="2147484559" r:id="rId6"/>
    <p:sldLayoutId id="2147484560" r:id="rId7"/>
    <p:sldLayoutId id="2147484561" r:id="rId8"/>
    <p:sldLayoutId id="2147484562" r:id="rId9"/>
    <p:sldLayoutId id="2147484563" r:id="rId10"/>
    <p:sldLayoutId id="2147484564" r:id="rId11"/>
    <p:sldLayoutId id="2147484565" r:id="rId12"/>
    <p:sldLayoutId id="2147484566" r:id="rId13"/>
    <p:sldLayoutId id="2147484567" r:id="rId14"/>
    <p:sldLayoutId id="2147484568" r:id="rId15"/>
    <p:sldLayoutId id="214748456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
        <a:buFont typeface="Wingdings 3" charset="2"/>
        <a:buChar char=""/>
        <a:defRPr sz="1800" kern="1200">
          <a:solidFill>
            <a:schemeClr val="tx1">
              <a:lumMod val="75%"/>
              <a:lumOff val="25%"/>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
        <a:buFont typeface="Wingdings 3" charset="2"/>
        <a:buChar char=""/>
        <a:defRPr sz="1600" kern="1200">
          <a:solidFill>
            <a:schemeClr val="tx1">
              <a:lumMod val="75%"/>
              <a:lumOff val="25%"/>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
        <a:buFont typeface="Wingdings 3" charset="2"/>
        <a:buChar char=""/>
        <a:defRPr sz="1400" kern="1200">
          <a:solidFill>
            <a:schemeClr val="tx1">
              <a:lumMod val="75%"/>
              <a:lumOff val="25%"/>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
                  </a:schemeClr>
                </a:solidFill>
              </a:defRPr>
            </a:lvl1pPr>
          </a:lstStyle>
          <a:p>
            <a:fld id="{B61BEF0D-F0BB-DE4B-95CE-6DB70DBA9567}" type="datetimeFigureOut">
              <a:rPr lang="en-US" dirty="0"/>
              <a:pPr/>
              <a:t>4/23/2023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199855239"/>
      </p:ext>
    </p:extLst>
  </p:cSld>
  <p:clrMap bg1="lt1" tx1="dk1" bg2="lt2" tx2="dk2" accent1="accent1" accent2="accent2" accent3="accent3" accent4="accent4" accent5="accent5" accent6="accent6" hlink="hlink" folHlink="folHlink"/>
  <p:sldLayoutIdLst>
    <p:sldLayoutId id="2147484571" r:id="rId1"/>
    <p:sldLayoutId id="2147484572" r:id="rId2"/>
    <p:sldLayoutId id="2147484573" r:id="rId3"/>
    <p:sldLayoutId id="2147484574" r:id="rId4"/>
    <p:sldLayoutId id="2147484575" r:id="rId5"/>
    <p:sldLayoutId id="2147484576" r:id="rId6"/>
    <p:sldLayoutId id="2147484577" r:id="rId7"/>
    <p:sldLayoutId id="2147484578" r:id="rId8"/>
    <p:sldLayoutId id="2147484579" r:id="rId9"/>
    <p:sldLayoutId id="2147484580" r:id="rId10"/>
    <p:sldLayoutId id="2147484581" r:id="rId11"/>
    <p:sldLayoutId id="2147484582" r:id="rId12"/>
    <p:sldLayoutId id="2147484583" r:id="rId13"/>
    <p:sldLayoutId id="2147484584" r:id="rId14"/>
    <p:sldLayoutId id="2147484585" r:id="rId15"/>
    <p:sldLayoutId id="214748458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
        <a:buFont typeface="Wingdings 3" charset="2"/>
        <a:buChar char=""/>
        <a:defRPr sz="1800" kern="1200">
          <a:solidFill>
            <a:schemeClr val="tx1">
              <a:lumMod val="75%"/>
              <a:lumOff val="25%"/>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
        <a:buFont typeface="Wingdings 3" charset="2"/>
        <a:buChar char=""/>
        <a:defRPr sz="1600" kern="1200">
          <a:solidFill>
            <a:schemeClr val="tx1">
              <a:lumMod val="75%"/>
              <a:lumOff val="25%"/>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
        <a:buFont typeface="Wingdings 3" charset="2"/>
        <a:buChar char=""/>
        <a:defRPr sz="1400" kern="1200">
          <a:solidFill>
            <a:schemeClr val="tx1">
              <a:lumMod val="75%"/>
              <a:lumOff val="25%"/>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
        <a:buFont typeface="Wingdings 3" charset="2"/>
        <a:buChar char=""/>
        <a:defRPr sz="1200" kern="1200">
          <a:solidFill>
            <a:schemeClr val="tx1">
              <a:lumMod val="75%"/>
              <a:lumOff val="25%"/>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purl.oclc.org/ooxml/officeDocument/relationships/diagramLayout" Target="../diagrams/layout1.xml"/><Relationship Id="rId7" Type="http://purl.oclc.org/ooxml/officeDocument/relationships/image" Target="../media/image1.png"/><Relationship Id="rId2" Type="http://purl.oclc.org/ooxml/officeDocument/relationships/diagramData" Target="../diagrams/data1.xml"/><Relationship Id="rId1" Type="http://purl.oclc.org/ooxml/officeDocument/relationships/slideLayout" Target="../slideLayouts/slideLayout4.xml"/><Relationship Id="rId6" Type="http://schemas.microsoft.com/office/2007/relationships/diagramDrawing" Target="../diagrams/drawing1.xml"/><Relationship Id="rId5" Type="http://purl.oclc.org/ooxml/officeDocument/relationships/diagramColors" Target="../diagrams/colors1.xml"/><Relationship Id="rId4" Type="http://purl.oclc.org/ooxml/officeDocument/relationships/diagramQuickStyle" Target="../diagrams/quickStyle1.xml"/></Relationships>
</file>

<file path=ppt/slides/_rels/slide2.xml.rels><?xml version="1.0" encoding="UTF-8" standalone="yes"?>
<Relationships xmlns="http://schemas.openxmlformats.org/package/2006/relationships"><Relationship Id="rId2" Type="http://purl.oclc.org/ooxml/officeDocument/relationships/image" Target="../media/image2.png"/><Relationship Id="rId1" Type="http://purl.oclc.org/ooxml/officeDocument/relationships/slideLayout" Target="../slideLayouts/slideLayout8.xml"/></Relationships>
</file>

<file path=ppt/slides/_rels/slide3.xml.rels><?xml version="1.0" encoding="UTF-8" standalone="yes"?>
<Relationships xmlns="http://schemas.openxmlformats.org/package/2006/relationships"><Relationship Id="rId3" Type="http://purl.oclc.org/ooxml/officeDocument/relationships/diagramData" Target="../diagrams/data2.xml"/><Relationship Id="rId7" Type="http://schemas.microsoft.com/office/2007/relationships/diagramDrawing" Target="../diagrams/drawing2.xml"/><Relationship Id="rId2" Type="http://purl.oclc.org/ooxml/officeDocument/relationships/image" Target="../media/image2.png"/><Relationship Id="rId1" Type="http://purl.oclc.org/ooxml/officeDocument/relationships/slideLayout" Target="../slideLayouts/slideLayout8.xml"/><Relationship Id="rId6" Type="http://purl.oclc.org/ooxml/officeDocument/relationships/diagramColors" Target="../diagrams/colors2.xml"/><Relationship Id="rId5" Type="http://purl.oclc.org/ooxml/officeDocument/relationships/diagramQuickStyle" Target="../diagrams/quickStyle2.xml"/><Relationship Id="rId4" Type="http://purl.oclc.org/ooxml/officeDocument/relationships/diagramLayout" Target="../diagrams/layout2.xml"/></Relationships>
</file>

<file path=ppt/slides/_rels/slide4.xml.rels><?xml version="1.0" encoding="UTF-8" standalone="yes"?>
<Relationships xmlns="http://schemas.openxmlformats.org/package/2006/relationships"><Relationship Id="rId2" Type="http://purl.oclc.org/ooxml/officeDocument/relationships/image" Target="../media/image3.png"/><Relationship Id="rId1" Type="http://purl.oclc.org/ooxml/officeDocument/relationships/slideLayout" Target="../slideLayouts/slideLayout4.xml"/></Relationships>
</file>

<file path=ppt/slides/_rels/slide5.xml.rels><?xml version="1.0" encoding="UTF-8" standalone="yes"?>
<Relationships xmlns="http://schemas.openxmlformats.org/package/2006/relationships"><Relationship Id="rId2" Type="http://purl.oclc.org/ooxml/officeDocument/relationships/image" Target="../media/image4.emf"/><Relationship Id="rId1" Type="http://purl.oclc.org/ooxml/officeDocument/relationships/slideLayout" Target="../slideLayouts/slideLayout1.xml"/></Relationships>
</file>

<file path=ppt/slides/_rels/slide6.xml.rels><?xml version="1.0" encoding="UTF-8" standalone="yes"?>
<Relationships xmlns="http://schemas.openxmlformats.org/package/2006/relationships"><Relationship Id="rId1" Type="http://purl.oclc.org/ooxml/officeDocument/relationships/slideLayout" Target="../slideLayouts/slideLayout7.xml"/></Relationships>
</file>

<file path=ppt/slides/_rels/slide7.xml.rels><?xml version="1.0" encoding="UTF-8" standalone="yes"?>
<Relationships xmlns="http://schemas.openxmlformats.org/package/2006/relationships"><Relationship Id="rId3" Type="http://purl.oclc.org/ooxml/officeDocument/relationships/diagramData" Target="../diagrams/data3.xml"/><Relationship Id="rId7" Type="http://schemas.microsoft.com/office/2007/relationships/diagramDrawing" Target="../diagrams/drawing3.xml"/><Relationship Id="rId2" Type="http://purl.oclc.org/ooxml/officeDocument/relationships/image" Target="../media/image2.png"/><Relationship Id="rId1" Type="http://purl.oclc.org/ooxml/officeDocument/relationships/slideLayout" Target="../slideLayouts/slideLayout8.xml"/><Relationship Id="rId6" Type="http://purl.oclc.org/ooxml/officeDocument/relationships/diagramColors" Target="../diagrams/colors3.xml"/><Relationship Id="rId5" Type="http://purl.oclc.org/ooxml/officeDocument/relationships/diagramQuickStyle" Target="../diagrams/quickStyle3.xml"/><Relationship Id="rId4" Type="http://purl.oclc.org/ooxml/officeDocument/relationships/diagramLayout" Target="../diagrams/layout3.xml"/></Relationships>
</file>

<file path=ppt/slides/_rels/slide8.xml.rels><?xml version="1.0" encoding="UTF-8" standalone="yes"?>
<Relationships xmlns="http://schemas.openxmlformats.org/package/2006/relationships"><Relationship Id="rId2" Type="http://purl.oclc.org/ooxml/officeDocument/relationships/image" Target="../media/image5.emf"/><Relationship Id="rId1" Type="http://purl.oclc.org/ooxml/officeDocument/relationships/slideLayout" Target="../slideLayouts/slideLayout6.xml"/></Relationships>
</file>

<file path=ppt/slides/_rels/slide9.xml.rels><?xml version="1.0" encoding="UTF-8" standalone="yes"?>
<Relationships xmlns="http://schemas.openxmlformats.org/package/2006/relationships"><Relationship Id="rId2" Type="http://purl.oclc.org/ooxml/officeDocument/relationships/image" Target="../media/image6.png"/><Relationship Id="rId1" Type="http://purl.oclc.org/ooxml/officeDocument/relationships/slideLayout" Target="../slideLayouts/slideLayout6.xml"/></Relationships>
</file>

<file path=ppt/slides/_rels/slide10.xml.rels><?xml version="1.0" encoding="UTF-8" standalone="yes"?>
<Relationships xmlns="http://schemas.openxmlformats.org/package/2006/relationships"><Relationship Id="rId2" Type="http://purl.oclc.org/ooxml/officeDocument/relationships/image" Target="../media/image7.png"/><Relationship Id="rId1" Type="http://purl.oclc.org/ooxml/officeDocument/relationships/slideLayout" Target="../slideLayouts/slideLayout6.xml"/></Relationships>
</file>

<file path=ppt/slides/_rels/slide11.xml.rels><?xml version="1.0" encoding="UTF-8" standalone="yes"?>
<Relationships xmlns="http://schemas.openxmlformats.org/package/2006/relationships"><Relationship Id="rId2" Type="http://purl.oclc.org/ooxml/officeDocument/relationships/image" Target="../media/image8.png"/><Relationship Id="rId1" Type="http://purl.oclc.org/ooxml/officeDocument/relationships/slideLayout" Target="../slideLayouts/slideLayout22.xml"/></Relationships>
</file>

<file path=ppt/slides/_rels/slide12.xml.rels><?xml version="1.0" encoding="UTF-8" standalone="yes"?>
<Relationships xmlns="http://schemas.openxmlformats.org/package/2006/relationships"><Relationship Id="rId3" Type="http://purl.oclc.org/ooxml/officeDocument/relationships/diagramLayout" Target="../diagrams/layout4.xml"/><Relationship Id="rId2" Type="http://purl.oclc.org/ooxml/officeDocument/relationships/diagramData" Target="../diagrams/data4.xml"/><Relationship Id="rId1" Type="http://purl.oclc.org/ooxml/officeDocument/relationships/slideLayout" Target="../slideLayouts/slideLayout6.xml"/><Relationship Id="rId6" Type="http://schemas.microsoft.com/office/2007/relationships/diagramDrawing" Target="../diagrams/drawing4.xml"/><Relationship Id="rId5" Type="http://purl.oclc.org/ooxml/officeDocument/relationships/diagramColors" Target="../diagrams/colors4.xml"/><Relationship Id="rId4" Type="http://purl.oclc.org/ooxml/officeDocument/relationships/diagramQuickStyle" Target="../diagrams/quickStyle4.xml"/></Relationships>
</file>

<file path=ppt/slides/_rels/slide13.xml.rels><?xml version="1.0" encoding="UTF-8" standalone="yes"?>
<Relationships xmlns="http://schemas.openxmlformats.org/package/2006/relationships"><Relationship Id="rId2" Type="http://purl.oclc.org/ooxml/officeDocument/relationships/image" Target="../media/image9.jpeg"/><Relationship Id="rId1" Type="http://purl.oclc.org/ooxml/officeDocument/relationships/slideLayout" Target="../slideLayouts/slideLayout8.xml"/></Relationships>
</file>

<file path=ppt/slides/_rels/slide14.xml.rels><?xml version="1.0" encoding="UTF-8" standalone="yes"?>
<Relationships xmlns="http://schemas.openxmlformats.org/package/2006/relationships"><Relationship Id="rId3" Type="http://purl.oclc.org/ooxml/officeDocument/relationships/hyperlink" Target="https://www.indeed.com/hire/c/info/what-are-project-deliverables" TargetMode="External"/><Relationship Id="rId2" Type="http://purl.oclc.org/ooxml/officeDocument/relationships/hyperlink" Target="https://www.indeed.com/career-advice/career-development/project-success-criteria-examples" TargetMode="External"/><Relationship Id="rId1" Type="http://purl.oclc.org/ooxml/officeDocument/relationships/slideLayout" Target="../slideLayouts/slideLayout2.xml"/></Relationships>
</file>

<file path=ppt/slides/slide1.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B0922-3467-6077-B7C1-37E965F523D6}"/>
              </a:ext>
            </a:extLst>
          </p:cNvPr>
          <p:cNvSpPr>
            <a:spLocks noGrp="1"/>
          </p:cNvSpPr>
          <p:nvPr>
            <p:ph type="title"/>
          </p:nvPr>
        </p:nvSpPr>
        <p:spPr>
          <a:xfrm>
            <a:off x="764949" y="3499076"/>
            <a:ext cx="6053558" cy="2424774"/>
          </a:xfrm>
        </p:spPr>
        <p:txBody>
          <a:bodyPr vert="horz" lIns="91440" tIns="45720" rIns="91440" bIns="45720" rtlCol="0">
            <a:normAutofit/>
          </a:bodyPr>
          <a:lstStyle/>
          <a:p>
            <a:pPr defTabSz="384048"/>
            <a:r>
              <a:rPr lang="en-US" kern="1200">
                <a:solidFill>
                  <a:srgbClr val="FFFFFF"/>
                </a:solidFill>
                <a:latin typeface="+mj-lt"/>
                <a:ea typeface="+mj-ea"/>
                <a:cs typeface="+mj-cs"/>
              </a:rPr>
              <a:t>                 24/7 Gym.</a:t>
            </a:r>
            <a:endParaRPr lang="en-US">
              <a:solidFill>
                <a:srgbClr val="FFFFFF"/>
              </a:solidFill>
            </a:endParaRPr>
          </a:p>
        </p:txBody>
      </p:sp>
      <p:graphicFrame>
        <p:nvGraphicFramePr>
          <p:cNvPr id="67" name="Content Placeholder 2">
            <a:extLst>
              <a:ext uri="{FF2B5EF4-FFF2-40B4-BE49-F238E27FC236}">
                <a16:creationId xmlns:a16="http://schemas.microsoft.com/office/drawing/2014/main" id="{1840ECE2-5BC2-9961-E61E-B49FF904A712}"/>
              </a:ext>
            </a:extLst>
          </p:cNvPr>
          <p:cNvGraphicFramePr>
            <a:graphicFrameLocks noGrp="1"/>
          </p:cNvGraphicFramePr>
          <p:nvPr>
            <p:ph sz="half" idx="1"/>
            <p:extLst>
              <p:ext uri="{D42A27DB-BD31-4B8C-83A1-F6EECF244321}">
                <p14:modId xmlns:p14="http://schemas.microsoft.com/office/powerpoint/2010/main" val="3080737457"/>
              </p:ext>
            </p:extLst>
          </p:nvPr>
        </p:nvGraphicFramePr>
        <p:xfrm>
          <a:off x="319176" y="1199072"/>
          <a:ext cx="6814151" cy="2518913"/>
        </p:xfrm>
        <a:graphic>
          <a:graphicData uri="http://purl.oclc.org/ooxml/drawingml/diagram">
            <dgm:relIds xmlns:dgm="http://purl.oclc.org/ooxml/drawingml/diagram" xmlns:r="http://purl.oclc.org/ooxml/officeDocument/relationships" r:dm="rId2" r:lo="rId3" r:qs="rId4" r:cs="rId5"/>
          </a:graphicData>
        </a:graphic>
      </p:graphicFrame>
      <p:sp>
        <p:nvSpPr>
          <p:cNvPr id="4" name="Content Placeholder 3">
            <a:extLst>
              <a:ext uri="{FF2B5EF4-FFF2-40B4-BE49-F238E27FC236}">
                <a16:creationId xmlns:a16="http://schemas.microsoft.com/office/drawing/2014/main" id="{587844D0-0B3F-5C9F-2850-BC50A0ECAFB4}"/>
              </a:ext>
            </a:extLst>
          </p:cNvPr>
          <p:cNvSpPr>
            <a:spLocks noGrp="1"/>
          </p:cNvSpPr>
          <p:nvPr>
            <p:ph sz="half" idx="2"/>
          </p:nvPr>
        </p:nvSpPr>
        <p:spPr>
          <a:xfrm>
            <a:off x="1097282" y="5732890"/>
            <a:ext cx="11288266" cy="1017895"/>
          </a:xfrm>
        </p:spPr>
        <p:txBody>
          <a:bodyPr anchor="ctr">
            <a:normAutofit/>
          </a:bodyPr>
          <a:lstStyle/>
          <a:p>
            <a:pPr marL="241950" indent="-241950" defTabSz="322600">
              <a:spcBef>
                <a:spcPts val="706"/>
              </a:spcBef>
            </a:pPr>
            <a:r>
              <a:rPr lang="en-GB" sz="2000" u="sng" kern="1200">
                <a:latin typeface="+mn-lt"/>
                <a:ea typeface="+mn-ea"/>
                <a:cs typeface="+mn-cs"/>
              </a:rPr>
              <a:t>Gym</a:t>
            </a:r>
            <a:r>
              <a:rPr lang="en-GB" sz="2000" kern="1200">
                <a:latin typeface="+mn-lt"/>
                <a:ea typeface="+mn-ea"/>
                <a:cs typeface="+mn-cs"/>
              </a:rPr>
              <a:t>, Swimming, Restaurant and cinema.</a:t>
            </a:r>
          </a:p>
          <a:p>
            <a:endParaRPr lang="en-GB" sz="2000"/>
          </a:p>
        </p:txBody>
      </p:sp>
      <p:pic>
        <p:nvPicPr>
          <p:cNvPr id="5" name="Content Placeholder 5" descr="Text&#10;&#10;Description automatically generated">
            <a:extLst>
              <a:ext uri="{FF2B5EF4-FFF2-40B4-BE49-F238E27FC236}">
                <a16:creationId xmlns:a16="http://schemas.microsoft.com/office/drawing/2014/main" id="{6ABFEB42-BB32-7CFA-5D73-9BF18373C3E6}"/>
              </a:ext>
            </a:extLst>
          </p:cNvPr>
          <p:cNvPicPr>
            <a:picLocks noChangeAspect="1"/>
          </p:cNvPicPr>
          <p:nvPr/>
        </p:nvPicPr>
        <p:blipFill>
          <a:blip r:embed="rId7"/>
          <a:stretch>
            <a:fillRect/>
          </a:stretch>
        </p:blipFill>
        <p:spPr>
          <a:xfrm>
            <a:off x="5499805" y="3323943"/>
            <a:ext cx="4669971" cy="2334985"/>
          </a:xfrm>
          <a:prstGeom prst="rect">
            <a:avLst/>
          </a:prstGeom>
        </p:spPr>
      </p:pic>
      <p:sp>
        <p:nvSpPr>
          <p:cNvPr id="8" name="TextBox 7">
            <a:extLst>
              <a:ext uri="{FF2B5EF4-FFF2-40B4-BE49-F238E27FC236}">
                <a16:creationId xmlns:a16="http://schemas.microsoft.com/office/drawing/2014/main" id="{D87A9E80-C5A9-F4DF-EF54-87E01E3A44D2}"/>
              </a:ext>
            </a:extLst>
          </p:cNvPr>
          <p:cNvSpPr txBox="1"/>
          <p:nvPr/>
        </p:nvSpPr>
        <p:spPr>
          <a:xfrm>
            <a:off x="3621033" y="238703"/>
            <a:ext cx="3077155" cy="646331"/>
          </a:xfrm>
          <a:prstGeom prst="rect">
            <a:avLst/>
          </a:prstGeom>
          <a:noFill/>
        </p:spPr>
        <p:txBody>
          <a:bodyPr wrap="square" rtlCol="0">
            <a:spAutoFit/>
          </a:bodyPr>
          <a:lstStyle/>
          <a:p>
            <a:r>
              <a:rPr lang="en-GB" sz="3600"/>
              <a:t>      24/7 Gym</a:t>
            </a:r>
          </a:p>
        </p:txBody>
      </p:sp>
    </p:spTree>
    <p:extLst>
      <p:ext uri="{BB962C8B-B14F-4D97-AF65-F5344CB8AC3E}">
        <p14:creationId xmlns:p14="http://schemas.microsoft.com/office/powerpoint/2010/main" val="2976470852"/>
      </p:ext>
    </p:extLst>
  </p:cSld>
  <p:clrMapOvr>
    <a:masterClrMapping/>
  </p:clrMapOvr>
</p:sld>
</file>

<file path=ppt/slides/slide2.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4C955-5A8E-46F0-5357-393022B461A5}"/>
              </a:ext>
            </a:extLst>
          </p:cNvPr>
          <p:cNvSpPr txBox="1">
            <a:spLocks noGrp="1"/>
          </p:cNvSpPr>
          <p:nvPr>
            <p:ph type="title"/>
          </p:nvPr>
        </p:nvSpPr>
        <p:spPr>
          <a:xfrm>
            <a:off x="2749531" y="782178"/>
            <a:ext cx="4203045" cy="1375608"/>
          </a:xfrm>
        </p:spPr>
        <p:txBody>
          <a:bodyPr vert="horz" lIns="91440" tIns="45720" rIns="91440" bIns="45720" rtlCol="0" anchor="ctr">
            <a:normAutofit/>
          </a:bodyPr>
          <a:lstStyle/>
          <a:p>
            <a:r>
              <a:rPr lang="en-US" sz="3600">
                <a:solidFill>
                  <a:schemeClr val="bg1"/>
                </a:solidFill>
                <a:highlight>
                  <a:srgbClr val="008000"/>
                </a:highlight>
              </a:rPr>
              <a:t>project</a:t>
            </a:r>
            <a:br>
              <a:rPr lang="en-US" sz="3600">
                <a:highlight>
                  <a:srgbClr val="008000"/>
                </a:highlight>
              </a:rPr>
            </a:br>
            <a:r>
              <a:rPr lang="en-US" sz="3600">
                <a:solidFill>
                  <a:schemeClr val="bg1"/>
                </a:solidFill>
                <a:highlight>
                  <a:srgbClr val="008000"/>
                </a:highlight>
              </a:rPr>
              <a:t>Initiation</a:t>
            </a:r>
            <a:r>
              <a:rPr lang="en-US" sz="3600">
                <a:solidFill>
                  <a:schemeClr val="bg1"/>
                </a:solidFill>
              </a:rPr>
              <a:t>.</a:t>
            </a:r>
            <a:endParaRPr lang="en-US" sz="3600" b="0" i="0">
              <a:solidFill>
                <a:schemeClr val="bg1"/>
              </a:solidFill>
            </a:endParaRPr>
          </a:p>
        </p:txBody>
      </p:sp>
      <p:sp>
        <p:nvSpPr>
          <p:cNvPr id="5" name="Flowchart: Extract 6">
            <a:extLst>
              <a:ext uri="{FF2B5EF4-FFF2-40B4-BE49-F238E27FC236}">
                <a16:creationId xmlns:a16="http://schemas.microsoft.com/office/drawing/2014/main" id="{9796F6E0-8EA9-422F-0D71-79321275BA92}"/>
              </a:ext>
            </a:extLst>
          </p:cNvPr>
          <p:cNvSpPr/>
          <p:nvPr/>
        </p:nvSpPr>
        <p:spPr>
          <a:xfrm>
            <a:off x="9457775" y="3596894"/>
            <a:ext cx="10999" cy="10999"/>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A6025C"/>
          </a:solidFill>
          <a:ln w="12701" cap="flat">
            <a:solidFill>
              <a:srgbClr val="7901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pic>
        <p:nvPicPr>
          <p:cNvPr id="12" name="Picture 11" descr="Shape&#10;&#10;Description automatically generated with low confidence">
            <a:extLst>
              <a:ext uri="{FF2B5EF4-FFF2-40B4-BE49-F238E27FC236}">
                <a16:creationId xmlns:a16="http://schemas.microsoft.com/office/drawing/2014/main" id="{B5156BB4-6A39-F193-A358-56D9EB86FC23}"/>
              </a:ext>
            </a:extLst>
          </p:cNvPr>
          <p:cNvPicPr>
            <a:picLocks noChangeAspect="1"/>
          </p:cNvPicPr>
          <p:nvPr/>
        </p:nvPicPr>
        <p:blipFill>
          <a:blip r:embed="rId2"/>
          <a:stretch>
            <a:fillRect/>
          </a:stretch>
        </p:blipFill>
        <p:spPr>
          <a:xfrm>
            <a:off x="10068527" y="3273542"/>
            <a:ext cx="575448" cy="575448"/>
          </a:xfrm>
          <a:prstGeom prst="rect">
            <a:avLst/>
          </a:prstGeom>
        </p:spPr>
      </p:pic>
      <p:sp>
        <p:nvSpPr>
          <p:cNvPr id="4" name="TextBox 3">
            <a:extLst>
              <a:ext uri="{FF2B5EF4-FFF2-40B4-BE49-F238E27FC236}">
                <a16:creationId xmlns:a16="http://schemas.microsoft.com/office/drawing/2014/main" id="{D0C6F811-D2A7-89DC-4C19-E4C9587ACDF9}"/>
              </a:ext>
            </a:extLst>
          </p:cNvPr>
          <p:cNvSpPr txBox="1"/>
          <p:nvPr/>
        </p:nvSpPr>
        <p:spPr>
          <a:xfrm flipH="1">
            <a:off x="5676822" y="1030802"/>
            <a:ext cx="6078874" cy="1754326"/>
          </a:xfrm>
          <a:prstGeom prst="rect">
            <a:avLst/>
          </a:prstGeom>
          <a:noFill/>
        </p:spPr>
        <p:txBody>
          <a:bodyPr wrap="square" lIns="91440" tIns="45720" rIns="91440" bIns="45720" rtlCol="0" anchor="t">
            <a:spAutoFit/>
          </a:bodyPr>
          <a:lstStyle/>
          <a:p>
            <a:pPr algn="l"/>
            <a:r>
              <a:rPr lang="en-GB" b="0" i="0">
                <a:effectLst/>
                <a:latin typeface="Söhne"/>
              </a:rPr>
              <a:t>Scope:</a:t>
            </a:r>
          </a:p>
          <a:p>
            <a:pPr algn="l">
              <a:buFont typeface="Arial" panose="020B0604020202020204" pitchFamily="34" charset="0"/>
              <a:buChar char="•"/>
            </a:pPr>
            <a:r>
              <a:rPr lang="en-GB" b="0" i="0">
                <a:effectLst/>
                <a:latin typeface="Söhne"/>
              </a:rPr>
              <a:t>Gym facilities to be installed</a:t>
            </a:r>
          </a:p>
          <a:p>
            <a:pPr algn="l">
              <a:buFont typeface="Arial" panose="020B0604020202020204" pitchFamily="34" charset="0"/>
              <a:buChar char="•"/>
            </a:pPr>
            <a:r>
              <a:rPr lang="en-GB" b="0" i="0">
                <a:effectLst/>
                <a:latin typeface="Söhne"/>
              </a:rPr>
              <a:t>Restaurant to be established</a:t>
            </a:r>
          </a:p>
          <a:p>
            <a:pPr algn="l">
              <a:buFont typeface="Arial" panose="020B0604020202020204" pitchFamily="34" charset="0"/>
              <a:buChar char="•"/>
            </a:pPr>
            <a:r>
              <a:rPr lang="en-GB" b="0" i="0">
                <a:effectLst/>
                <a:latin typeface="Söhne"/>
              </a:rPr>
              <a:t>Availability of healthy food options</a:t>
            </a:r>
          </a:p>
          <a:p>
            <a:pPr algn="l">
              <a:buFont typeface="Arial" panose="020B0604020202020204" pitchFamily="34" charset="0"/>
              <a:buChar char="•"/>
            </a:pPr>
            <a:r>
              <a:rPr lang="en-GB" b="0" i="0">
                <a:effectLst/>
                <a:latin typeface="Söhne"/>
              </a:rPr>
              <a:t>Location within the work area</a:t>
            </a:r>
          </a:p>
          <a:p>
            <a:pPr algn="l">
              <a:buFont typeface="Arial" panose="020B0604020202020204" pitchFamily="34" charset="0"/>
              <a:buChar char="•"/>
            </a:pPr>
            <a:r>
              <a:rPr lang="en-GB" b="0" i="0">
                <a:effectLst/>
                <a:latin typeface="Söhne"/>
              </a:rPr>
              <a:t>Operating hours to suit staff needs</a:t>
            </a:r>
          </a:p>
        </p:txBody>
      </p:sp>
      <p:sp>
        <p:nvSpPr>
          <p:cNvPr id="3" name="TextBox 2">
            <a:extLst>
              <a:ext uri="{FF2B5EF4-FFF2-40B4-BE49-F238E27FC236}">
                <a16:creationId xmlns:a16="http://schemas.microsoft.com/office/drawing/2014/main" id="{A7D01730-47E2-9A1A-FD0B-35E0D37896E6}"/>
              </a:ext>
            </a:extLst>
          </p:cNvPr>
          <p:cNvSpPr txBox="1"/>
          <p:nvPr/>
        </p:nvSpPr>
        <p:spPr>
          <a:xfrm flipH="1">
            <a:off x="5708989" y="3210275"/>
            <a:ext cx="6078874" cy="2031325"/>
          </a:xfrm>
          <a:prstGeom prst="rect">
            <a:avLst/>
          </a:prstGeom>
          <a:noFill/>
        </p:spPr>
        <p:txBody>
          <a:bodyPr wrap="square" lIns="91440" tIns="45720" rIns="91440" bIns="45720" rtlCol="0" anchor="t">
            <a:spAutoFit/>
          </a:bodyPr>
          <a:lstStyle/>
          <a:p>
            <a:pPr algn="l"/>
            <a:r>
              <a:rPr lang="en-GB" b="0" i="0">
                <a:effectLst/>
                <a:latin typeface="Söhne"/>
              </a:rPr>
              <a:t>Stakeholder Analysis:</a:t>
            </a:r>
          </a:p>
          <a:p>
            <a:pPr algn="l">
              <a:buFont typeface="Arial" panose="020B0604020202020204" pitchFamily="34" charset="0"/>
              <a:buChar char="•"/>
            </a:pPr>
            <a:r>
              <a:rPr lang="en-GB" b="0" i="0">
                <a:effectLst/>
                <a:latin typeface="Söhne"/>
              </a:rPr>
              <a:t>Identify key stakeholders (employees, senior management, local community, suppliers, contractors)</a:t>
            </a:r>
          </a:p>
          <a:p>
            <a:pPr algn="l">
              <a:buFont typeface="Arial" panose="020B0604020202020204" pitchFamily="34" charset="0"/>
              <a:buChar char="•"/>
            </a:pPr>
            <a:r>
              <a:rPr lang="en-GB">
                <a:latin typeface="Söhne"/>
              </a:rPr>
              <a:t>Analyse</a:t>
            </a:r>
            <a:r>
              <a:rPr lang="en-GB" b="0" i="0">
                <a:effectLst/>
                <a:latin typeface="Söhne"/>
              </a:rPr>
              <a:t> their interests, expectations, and potential impact on the project</a:t>
            </a:r>
          </a:p>
          <a:p>
            <a:pPr algn="l">
              <a:buFont typeface="Arial" panose="020B0604020202020204" pitchFamily="34" charset="0"/>
              <a:buChar char="•"/>
            </a:pPr>
            <a:r>
              <a:rPr lang="en-GB" b="0" i="0">
                <a:effectLst/>
                <a:latin typeface="Söhne"/>
              </a:rPr>
              <a:t>Develop a stakeholder engagement plan to manage their expectations and ensure project success</a:t>
            </a:r>
          </a:p>
        </p:txBody>
      </p:sp>
    </p:spTree>
    <p:extLst>
      <p:ext uri="{BB962C8B-B14F-4D97-AF65-F5344CB8AC3E}">
        <p14:creationId xmlns:p14="http://schemas.microsoft.com/office/powerpoint/2010/main" val="166413736"/>
      </p:ext>
    </p:extLst>
  </p:cSld>
  <p:clrMapOvr>
    <a:masterClrMapping/>
  </p:clrMapOvr>
</p:sld>
</file>

<file path=ppt/slides/slide3.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85" name="Group 17">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3" name="Straight Connector 18">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100" name="Straight Connector 19">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10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2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2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14" name="Rectangle 2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6" name="Isosceles Triangle 3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314C955-5A8E-46F0-5357-393022B461A5}"/>
              </a:ext>
            </a:extLst>
          </p:cNvPr>
          <p:cNvSpPr txBox="1">
            <a:spLocks noGrp="1"/>
          </p:cNvSpPr>
          <p:nvPr>
            <p:ph type="title"/>
          </p:nvPr>
        </p:nvSpPr>
        <p:spPr>
          <a:xfrm>
            <a:off x="2749531" y="782178"/>
            <a:ext cx="4203045" cy="1375608"/>
          </a:xfrm>
        </p:spPr>
        <p:txBody>
          <a:bodyPr vert="horz" lIns="91440" tIns="45720" rIns="91440" bIns="45720" rtlCol="0" anchor="ctr">
            <a:normAutofit/>
          </a:bodyPr>
          <a:lstStyle/>
          <a:p>
            <a:r>
              <a:rPr lang="en-US" sz="3600">
                <a:solidFill>
                  <a:schemeClr val="bg1"/>
                </a:solidFill>
                <a:highlight>
                  <a:srgbClr val="008000"/>
                </a:highlight>
              </a:rPr>
              <a:t>project</a:t>
            </a:r>
            <a:br>
              <a:rPr lang="en-US" sz="3600">
                <a:highlight>
                  <a:srgbClr val="008000"/>
                </a:highlight>
              </a:rPr>
            </a:br>
            <a:r>
              <a:rPr lang="en-US" sz="3600">
                <a:solidFill>
                  <a:schemeClr val="bg1"/>
                </a:solidFill>
                <a:highlight>
                  <a:srgbClr val="008000"/>
                </a:highlight>
              </a:rPr>
              <a:t>Initiation</a:t>
            </a:r>
            <a:r>
              <a:rPr lang="en-US" sz="3600">
                <a:solidFill>
                  <a:schemeClr val="bg1"/>
                </a:solidFill>
              </a:rPr>
              <a:t>.</a:t>
            </a:r>
            <a:endParaRPr lang="en-US" sz="3600" b="0" i="0">
              <a:solidFill>
                <a:schemeClr val="bg1"/>
              </a:solidFill>
            </a:endParaRPr>
          </a:p>
        </p:txBody>
      </p:sp>
      <p:sp>
        <p:nvSpPr>
          <p:cNvPr id="117" name="Isosceles Triangle 3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Flowchart: Extract 6">
            <a:extLst>
              <a:ext uri="{FF2B5EF4-FFF2-40B4-BE49-F238E27FC236}">
                <a16:creationId xmlns:a16="http://schemas.microsoft.com/office/drawing/2014/main" id="{9796F6E0-8EA9-422F-0D71-79321275BA92}"/>
              </a:ext>
            </a:extLst>
          </p:cNvPr>
          <p:cNvSpPr/>
          <p:nvPr/>
        </p:nvSpPr>
        <p:spPr>
          <a:xfrm>
            <a:off x="9457775" y="3596894"/>
            <a:ext cx="10999" cy="10999"/>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A6025C"/>
          </a:solidFill>
          <a:ln w="12701" cap="flat">
            <a:solidFill>
              <a:srgbClr val="7901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pic>
        <p:nvPicPr>
          <p:cNvPr id="12" name="Picture 11" descr="Shape&#10;&#10;Description automatically generated with low confidence">
            <a:extLst>
              <a:ext uri="{FF2B5EF4-FFF2-40B4-BE49-F238E27FC236}">
                <a16:creationId xmlns:a16="http://schemas.microsoft.com/office/drawing/2014/main" id="{B5156BB4-6A39-F193-A358-56D9EB86FC23}"/>
              </a:ext>
            </a:extLst>
          </p:cNvPr>
          <p:cNvPicPr>
            <a:picLocks noChangeAspect="1"/>
          </p:cNvPicPr>
          <p:nvPr/>
        </p:nvPicPr>
        <p:blipFill>
          <a:blip r:embed="rId2"/>
          <a:stretch>
            <a:fillRect/>
          </a:stretch>
        </p:blipFill>
        <p:spPr>
          <a:xfrm>
            <a:off x="10068527" y="3273542"/>
            <a:ext cx="575448" cy="575448"/>
          </a:xfrm>
          <a:prstGeom prst="rect">
            <a:avLst/>
          </a:prstGeom>
        </p:spPr>
      </p:pic>
      <p:graphicFrame>
        <p:nvGraphicFramePr>
          <p:cNvPr id="123" name="Content Placeholder 2">
            <a:extLst>
              <a:ext uri="{FF2B5EF4-FFF2-40B4-BE49-F238E27FC236}">
                <a16:creationId xmlns:a16="http://schemas.microsoft.com/office/drawing/2014/main" id="{ED1DDCC5-FBCF-2091-1C3C-416DF0419F3C}"/>
              </a:ext>
            </a:extLst>
          </p:cNvPr>
          <p:cNvGraphicFramePr/>
          <p:nvPr>
            <p:extLst>
              <p:ext uri="{D42A27DB-BD31-4B8C-83A1-F6EECF244321}">
                <p14:modId xmlns:p14="http://schemas.microsoft.com/office/powerpoint/2010/main" val="1874667861"/>
              </p:ext>
            </p:extLst>
          </p:nvPr>
        </p:nvGraphicFramePr>
        <p:xfrm>
          <a:off x="5468823" y="2332347"/>
          <a:ext cx="6197446" cy="4100884"/>
        </p:xfrm>
        <a:graphic>
          <a:graphicData uri="http://purl.oclc.org/ooxml/drawingml/diagram">
            <dgm:relIds xmlns:dgm="http://purl.oclc.org/ooxml/drawingml/diagram" xmlns:r="http://purl.oclc.org/ooxml/officeDocument/relationships" r:dm="rId3" r:lo="rId4" r:qs="rId5" r:cs="rId6"/>
          </a:graphicData>
        </a:graphic>
      </p:graphicFrame>
      <p:sp>
        <p:nvSpPr>
          <p:cNvPr id="4" name="TextBox 3">
            <a:extLst>
              <a:ext uri="{FF2B5EF4-FFF2-40B4-BE49-F238E27FC236}">
                <a16:creationId xmlns:a16="http://schemas.microsoft.com/office/drawing/2014/main" id="{D0C6F811-D2A7-89DC-4C19-E4C9587ACDF9}"/>
              </a:ext>
            </a:extLst>
          </p:cNvPr>
          <p:cNvSpPr txBox="1"/>
          <p:nvPr/>
        </p:nvSpPr>
        <p:spPr>
          <a:xfrm flipH="1">
            <a:off x="5869896" y="0"/>
            <a:ext cx="6009353" cy="1477328"/>
          </a:xfrm>
          <a:prstGeom prst="rect">
            <a:avLst/>
          </a:prstGeom>
          <a:noFill/>
        </p:spPr>
        <p:txBody>
          <a:bodyPr wrap="square" lIns="91440" tIns="45720" rIns="91440" bIns="45720" rtlCol="0" anchor="t">
            <a:spAutoFit/>
          </a:bodyPr>
          <a:lstStyle/>
          <a:p>
            <a:r>
              <a:rPr lang="en-GB">
                <a:ea typeface="+mn-lt"/>
                <a:cs typeface="+mn-lt"/>
              </a:rPr>
              <a:t>In this stage, we will identify the need for the project and obtain approval from senior management. We will conduct a feasibility study, including a cost-benefit analysis, to determine the financial viability of the project.</a:t>
            </a:r>
            <a:endParaRPr lang="en-US">
              <a:ea typeface="+mn-lt"/>
              <a:cs typeface="+mn-lt"/>
            </a:endParaRPr>
          </a:p>
        </p:txBody>
      </p:sp>
    </p:spTree>
    <p:extLst>
      <p:ext uri="{BB962C8B-B14F-4D97-AF65-F5344CB8AC3E}">
        <p14:creationId xmlns:p14="http://schemas.microsoft.com/office/powerpoint/2010/main" val="439245967"/>
      </p:ext>
    </p:extLst>
  </p:cSld>
  <p:clrMapOvr>
    <a:masterClrMapping/>
  </p:clrMapOvr>
</p:sld>
</file>

<file path=ppt/slides/slide4.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18733" y="1097281"/>
            <a:ext cx="5891646" cy="3440852"/>
          </a:xfrm>
        </p:spPr>
        <p:txBody>
          <a:bodyPr>
            <a:noAutofit/>
          </a:bodyPr>
          <a:lstStyle/>
          <a:p>
            <a:pPr algn="just"/>
            <a:r>
              <a:rPr lang="en-US" sz="1400">
                <a:latin typeface="Times New Roman"/>
                <a:cs typeface="Times New Roman"/>
              </a:rPr>
              <a:t>	The project is regarding the development of 24 / 7 gym that is offering certain services such as indoor swimming pool, spa and sauna and rehabilitation . Apart from these services the facility is also set to offer many facilities for the staff as well such as a canteen and luxury gym experience. The gym on the whole offers a state of the art experience for the premium fitness experience (Erickson and </a:t>
            </a:r>
            <a:r>
              <a:rPr lang="en-US" sz="1400" err="1">
                <a:latin typeface="Times New Roman"/>
                <a:cs typeface="Times New Roman"/>
              </a:rPr>
              <a:t>Halford</a:t>
            </a:r>
            <a:r>
              <a:rPr lang="en-US" sz="1400">
                <a:latin typeface="Times New Roman"/>
                <a:cs typeface="Times New Roman"/>
              </a:rPr>
              <a:t> 2020). The entire project will have to be developed in a large facility and will take upwards of 4 months 6 days to be completely build. The equipment will be build to customize and include the gym brands such as shark and more . The entire cost break down of the project is included below. </a:t>
            </a:r>
          </a:p>
          <a:p>
            <a:pPr algn="just"/>
            <a:endParaRPr lang="en-US" sz="1400">
              <a:latin typeface="Times New Roman"/>
              <a:cs typeface="Times New Roman"/>
            </a:endParaRPr>
          </a:p>
          <a:p>
            <a:pPr algn="just"/>
            <a:endParaRPr lang="en-US" sz="1400">
              <a:latin typeface="Times New Roman"/>
              <a:cs typeface="Times New Roman"/>
            </a:endParaRPr>
          </a:p>
        </p:txBody>
      </p:sp>
      <p:sp>
        <p:nvSpPr>
          <p:cNvPr id="4" name="Title 3"/>
          <p:cNvSpPr>
            <a:spLocks noGrp="1"/>
          </p:cNvSpPr>
          <p:nvPr>
            <p:ph type="title"/>
          </p:nvPr>
        </p:nvSpPr>
        <p:spPr>
          <a:xfrm>
            <a:off x="2082800" y="254000"/>
            <a:ext cx="7191202" cy="965199"/>
          </a:xfrm>
        </p:spPr>
        <p:txBody>
          <a:bodyPr>
            <a:normAutofit fontScale="90%"/>
          </a:bodyPr>
          <a:lstStyle/>
          <a:p>
            <a:r>
              <a:rPr lang="en-US">
                <a:latin typeface="Times New Roman"/>
                <a:cs typeface="Times New Roman"/>
              </a:rPr>
              <a:t>PROJECT OVERVIEW</a:t>
            </a:r>
            <a:br>
              <a:rPr lang="en-US">
                <a:latin typeface="Times New Roman"/>
                <a:cs typeface="Times New Roman"/>
              </a:rPr>
            </a:br>
            <a:endParaRPr lang="en-US"/>
          </a:p>
        </p:txBody>
      </p:sp>
      <p:pic>
        <p:nvPicPr>
          <p:cNvPr id="10" name="Picture 9"/>
          <p:cNvPicPr>
            <a:picLocks noChangeAspect="1"/>
          </p:cNvPicPr>
          <p:nvPr/>
        </p:nvPicPr>
        <p:blipFill>
          <a:blip r:embed="rId2"/>
          <a:stretch>
            <a:fillRect/>
          </a:stretch>
        </p:blipFill>
        <p:spPr>
          <a:xfrm>
            <a:off x="7610379" y="1097281"/>
            <a:ext cx="2606091" cy="2020369"/>
          </a:xfrm>
          <a:prstGeom prst="rect">
            <a:avLst/>
          </a:prstGeom>
        </p:spPr>
      </p:pic>
      <p:sp>
        <p:nvSpPr>
          <p:cNvPr id="5" name="Content Placeholder 4">
            <a:extLst>
              <a:ext uri="{FF2B5EF4-FFF2-40B4-BE49-F238E27FC236}">
                <a16:creationId xmlns:a16="http://schemas.microsoft.com/office/drawing/2014/main" id="{8C884F26-1FEE-93CA-9C2F-72F65D38168C}"/>
              </a:ext>
            </a:extLst>
          </p:cNvPr>
          <p:cNvSpPr>
            <a:spLocks noGrp="1"/>
          </p:cNvSpPr>
          <p:nvPr>
            <p:ph sz="half" idx="2"/>
          </p:nvPr>
        </p:nvSpPr>
        <p:spPr>
          <a:xfrm>
            <a:off x="8834762" y="91440"/>
            <a:ext cx="1833239" cy="548640"/>
          </a:xfrm>
        </p:spPr>
        <p:txBody>
          <a:bodyPr/>
          <a:lstStyle/>
          <a:p>
            <a:r>
              <a:rPr lang="en-GB"/>
              <a:t>24/7Gym</a:t>
            </a:r>
          </a:p>
        </p:txBody>
      </p:sp>
      <p:sp>
        <p:nvSpPr>
          <p:cNvPr id="9" name="TextBox 8">
            <a:extLst>
              <a:ext uri="{FF2B5EF4-FFF2-40B4-BE49-F238E27FC236}">
                <a16:creationId xmlns:a16="http://schemas.microsoft.com/office/drawing/2014/main" id="{C2DED207-3873-FAE4-7C0A-43833FF59924}"/>
              </a:ext>
            </a:extLst>
          </p:cNvPr>
          <p:cNvSpPr txBox="1"/>
          <p:nvPr/>
        </p:nvSpPr>
        <p:spPr>
          <a:xfrm>
            <a:off x="1439333" y="4089399"/>
            <a:ext cx="8280400" cy="2677656"/>
          </a:xfrm>
          <a:prstGeom prst="rect">
            <a:avLst/>
          </a:prstGeom>
          <a:noFill/>
        </p:spPr>
        <p:txBody>
          <a:bodyPr wrap="square" rtlCol="0">
            <a:spAutoFit/>
          </a:bodyPr>
          <a:lstStyle/>
          <a:p>
            <a:pPr algn="just"/>
            <a:r>
              <a:rPr lang="en-US" sz="1400">
                <a:latin typeface="Times New Roman"/>
                <a:cs typeface="Times New Roman"/>
              </a:rPr>
              <a:t>The primary goal of the project is to deliver a luxury fitness and wellness center for the customers. The project will be divided into 5 levels . The initial plan will aim to develop the basic gym and will consume the longer duration as compared to the other projects (Yang, Yu and Zhu 2020). This plan will also include the largest team of workers. This part of the project will be set to complete by the end of 2 months  . Thus the primary goal for this team is to deliver the project in the duration of time and build the gym in a manner to offer premium fitness experience. </a:t>
            </a:r>
          </a:p>
          <a:p>
            <a:pPr algn="just"/>
            <a:r>
              <a:rPr lang="en-US" sz="1400">
                <a:latin typeface="Times New Roman"/>
                <a:cs typeface="Times New Roman"/>
              </a:rPr>
              <a:t>	The nest is the development of the wellness center  will include  swimming pool, spa, sauna and rehabilitation. The project will be developed post the completion of the first section. The team working on this section is also similar to the team that will  work on the first project. The primary goal of this project is to be developed within the deadline.</a:t>
            </a:r>
          </a:p>
          <a:p>
            <a:pPr algn="just"/>
            <a:r>
              <a:rPr lang="en-US" sz="1400">
                <a:latin typeface="Times New Roman"/>
                <a:cs typeface="Times New Roman"/>
              </a:rPr>
              <a:t>	The over all project goals is to be completed and operational as a luxurious fitness and wellness center within budget </a:t>
            </a:r>
          </a:p>
        </p:txBody>
      </p:sp>
      <p:sp>
        <p:nvSpPr>
          <p:cNvPr id="11" name="TextBox 10">
            <a:extLst>
              <a:ext uri="{FF2B5EF4-FFF2-40B4-BE49-F238E27FC236}">
                <a16:creationId xmlns:a16="http://schemas.microsoft.com/office/drawing/2014/main" id="{0373AF2C-1CF7-7FA9-40C0-B6EA800EBD0D}"/>
              </a:ext>
            </a:extLst>
          </p:cNvPr>
          <p:cNvSpPr txBox="1"/>
          <p:nvPr/>
        </p:nvSpPr>
        <p:spPr>
          <a:xfrm>
            <a:off x="3520979" y="3483093"/>
            <a:ext cx="4089400" cy="369332"/>
          </a:xfrm>
          <a:prstGeom prst="rect">
            <a:avLst/>
          </a:prstGeom>
          <a:noFill/>
        </p:spPr>
        <p:txBody>
          <a:bodyPr wrap="square" rtlCol="0">
            <a:spAutoFit/>
          </a:bodyPr>
          <a:lstStyle/>
          <a:p>
            <a:r>
              <a:rPr lang="en-GB"/>
              <a:t>GOALS AND  TIMELINES</a:t>
            </a:r>
          </a:p>
        </p:txBody>
      </p:sp>
    </p:spTree>
    <p:extLst>
      <p:ext uri="{BB962C8B-B14F-4D97-AF65-F5344CB8AC3E}">
        <p14:creationId xmlns:p14="http://schemas.microsoft.com/office/powerpoint/2010/main" val="4105328644"/>
      </p:ext>
    </p:extLst>
  </p:cSld>
  <p:clrMapOvr>
    <a:masterClrMapping/>
  </p:clrMapOvr>
</p:sld>
</file>

<file path=ppt/slides/slide5.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94421-C69E-E21E-DD8B-60D0D5969076}"/>
              </a:ext>
            </a:extLst>
          </p:cNvPr>
          <p:cNvSpPr>
            <a:spLocks noGrp="1"/>
          </p:cNvSpPr>
          <p:nvPr>
            <p:ph type="ctrTitle"/>
          </p:nvPr>
        </p:nvSpPr>
        <p:spPr>
          <a:xfrm>
            <a:off x="2709333" y="133191"/>
            <a:ext cx="3756688" cy="1041401"/>
          </a:xfrm>
        </p:spPr>
        <p:txBody>
          <a:bodyPr/>
          <a:lstStyle/>
          <a:p>
            <a:r>
              <a:rPr lang="en-GB"/>
              <a:t>24/7 Gym </a:t>
            </a:r>
          </a:p>
        </p:txBody>
      </p:sp>
      <p:sp>
        <p:nvSpPr>
          <p:cNvPr id="3" name="Subtitle 2">
            <a:extLst>
              <a:ext uri="{FF2B5EF4-FFF2-40B4-BE49-F238E27FC236}">
                <a16:creationId xmlns:a16="http://schemas.microsoft.com/office/drawing/2014/main" id="{D9D66BC7-3855-965E-B2DA-B46809AD8357}"/>
              </a:ext>
            </a:extLst>
          </p:cNvPr>
          <p:cNvSpPr>
            <a:spLocks noGrp="1"/>
          </p:cNvSpPr>
          <p:nvPr>
            <p:ph type="subTitle" idx="1"/>
          </p:nvPr>
        </p:nvSpPr>
        <p:spPr>
          <a:xfrm>
            <a:off x="3656488" y="1307101"/>
            <a:ext cx="3988836" cy="503204"/>
          </a:xfrm>
        </p:spPr>
        <p:txBody>
          <a:bodyPr/>
          <a:lstStyle/>
          <a:p>
            <a:r>
              <a:rPr lang="en-GB" b="1"/>
              <a:t>Work breakdown structure </a:t>
            </a:r>
          </a:p>
        </p:txBody>
      </p:sp>
      <p:pic>
        <p:nvPicPr>
          <p:cNvPr id="6" name="Picture 5">
            <a:extLst>
              <a:ext uri="{FF2B5EF4-FFF2-40B4-BE49-F238E27FC236}">
                <a16:creationId xmlns:a16="http://schemas.microsoft.com/office/drawing/2014/main" id="{44DCCB08-F5CB-BDF0-BE80-22888E0F3462}"/>
              </a:ext>
            </a:extLst>
          </p:cNvPr>
          <p:cNvPicPr>
            <a:picLocks noChangeAspect="1"/>
          </p:cNvPicPr>
          <p:nvPr/>
        </p:nvPicPr>
        <p:blipFill>
          <a:blip r:embed="rId2"/>
          <a:stretch>
            <a:fillRect/>
          </a:stretch>
        </p:blipFill>
        <p:spPr>
          <a:xfrm>
            <a:off x="3435772" y="2323815"/>
            <a:ext cx="4430268" cy="4093083"/>
          </a:xfrm>
          <a:prstGeom prst="rect">
            <a:avLst/>
          </a:prstGeom>
        </p:spPr>
      </p:pic>
    </p:spTree>
    <p:extLst>
      <p:ext uri="{BB962C8B-B14F-4D97-AF65-F5344CB8AC3E}">
        <p14:creationId xmlns:p14="http://schemas.microsoft.com/office/powerpoint/2010/main" val="2629028164"/>
      </p:ext>
    </p:extLst>
  </p:cSld>
  <p:clrMapOvr>
    <a:masterClrMapping/>
  </p:clrMapOvr>
</p:sld>
</file>

<file path=ppt/slides/slide6.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83DBD2AD-49F9-9486-865C-99C0AFA15E4C}"/>
              </a:ext>
            </a:extLst>
          </p:cNvPr>
          <p:cNvCxnSpPr/>
          <p:nvPr/>
        </p:nvCxnSpPr>
        <p:spPr>
          <a:xfrm>
            <a:off x="1463040" y="5695406"/>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6853921-616F-0D7B-F2CB-C590450BBFE4}"/>
              </a:ext>
            </a:extLst>
          </p:cNvPr>
          <p:cNvCxnSpPr/>
          <p:nvPr/>
        </p:nvCxnSpPr>
        <p:spPr>
          <a:xfrm>
            <a:off x="8900160" y="0"/>
            <a:ext cx="0" cy="17417"/>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F4574D56-2E20-38D1-948B-45A57545D58A}"/>
              </a:ext>
            </a:extLst>
          </p:cNvPr>
          <p:cNvCxnSpPr>
            <a:cxnSpLocks/>
          </p:cNvCxnSpPr>
          <p:nvPr/>
        </p:nvCxnSpPr>
        <p:spPr>
          <a:xfrm flipH="1">
            <a:off x="1329265" y="5396661"/>
            <a:ext cx="10414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D09B01E-50A9-3EE1-5BFA-3BCC97A2F985}"/>
              </a:ext>
            </a:extLst>
          </p:cNvPr>
          <p:cNvCxnSpPr>
            <a:cxnSpLocks/>
          </p:cNvCxnSpPr>
          <p:nvPr/>
        </p:nvCxnSpPr>
        <p:spPr>
          <a:xfrm flipH="1">
            <a:off x="829733" y="5537200"/>
            <a:ext cx="787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14F140E-2DA9-2AA9-1B49-A4B645F7E01F}"/>
              </a:ext>
            </a:extLst>
          </p:cNvPr>
          <p:cNvCxnSpPr>
            <a:cxnSpLocks/>
          </p:cNvCxnSpPr>
          <p:nvPr/>
        </p:nvCxnSpPr>
        <p:spPr>
          <a:xfrm>
            <a:off x="829733" y="1769533"/>
            <a:ext cx="16934" cy="3699934"/>
          </a:xfrm>
          <a:prstGeom prst="line">
            <a:avLst/>
          </a:prstGeom>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7B30CC45-B456-CAB0-2EB7-659763DB9ACE}"/>
              </a:ext>
            </a:extLst>
          </p:cNvPr>
          <p:cNvSpPr/>
          <p:nvPr/>
        </p:nvSpPr>
        <p:spPr>
          <a:xfrm>
            <a:off x="1007533" y="2125058"/>
            <a:ext cx="10668000" cy="3242809"/>
          </a:xfrm>
          <a:custGeom>
            <a:avLst/>
            <a:gdLst>
              <a:gd name="connsiteX0" fmla="*/ 0 w 10668000"/>
              <a:gd name="connsiteY0" fmla="*/ 3166609 h 3242809"/>
              <a:gd name="connsiteX1" fmla="*/ 6383867 w 10668000"/>
              <a:gd name="connsiteY1" fmla="*/ 75 h 3242809"/>
              <a:gd name="connsiteX2" fmla="*/ 10668000 w 10668000"/>
              <a:gd name="connsiteY2" fmla="*/ 3242809 h 3242809"/>
              <a:gd name="connsiteX3" fmla="*/ 10668000 w 10668000"/>
              <a:gd name="connsiteY3" fmla="*/ 3242809 h 3242809"/>
            </a:gdLst>
            <a:ahLst/>
            <a:cxnLst>
              <a:cxn ang="0">
                <a:pos x="connsiteX0" y="connsiteY0"/>
              </a:cxn>
              <a:cxn ang="0">
                <a:pos x="connsiteX1" y="connsiteY1"/>
              </a:cxn>
              <a:cxn ang="0">
                <a:pos x="connsiteX2" y="connsiteY2"/>
              </a:cxn>
              <a:cxn ang="0">
                <a:pos x="connsiteX3" y="connsiteY3"/>
              </a:cxn>
            </a:cxnLst>
            <a:rect l="l" t="t" r="r" b="b"/>
            <a:pathLst>
              <a:path w="10668000" h="3242809">
                <a:moveTo>
                  <a:pt x="0" y="3166609"/>
                </a:moveTo>
                <a:cubicBezTo>
                  <a:pt x="2302933" y="1576992"/>
                  <a:pt x="4605867" y="-12625"/>
                  <a:pt x="6383867" y="75"/>
                </a:cubicBezTo>
                <a:cubicBezTo>
                  <a:pt x="8161867" y="12775"/>
                  <a:pt x="10668000" y="3242809"/>
                  <a:pt x="10668000" y="3242809"/>
                </a:cubicBezTo>
                <a:lnTo>
                  <a:pt x="10668000" y="3242809"/>
                </a:lnTo>
              </a:path>
            </a:pathLst>
          </a:custGeom>
          <a:noFill/>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lowchart: Process 23">
            <a:extLst>
              <a:ext uri="{FF2B5EF4-FFF2-40B4-BE49-F238E27FC236}">
                <a16:creationId xmlns:a16="http://schemas.microsoft.com/office/drawing/2014/main" id="{0E90FDF5-FEA7-EA44-8578-5994C4E3B460}"/>
              </a:ext>
            </a:extLst>
          </p:cNvPr>
          <p:cNvSpPr/>
          <p:nvPr/>
        </p:nvSpPr>
        <p:spPr>
          <a:xfrm>
            <a:off x="846667" y="5379728"/>
            <a:ext cx="10896598" cy="101585"/>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ocess 24">
            <a:extLst>
              <a:ext uri="{FF2B5EF4-FFF2-40B4-BE49-F238E27FC236}">
                <a16:creationId xmlns:a16="http://schemas.microsoft.com/office/drawing/2014/main" id="{5BB42617-7216-6929-BAC2-7A7E22D042FA}"/>
              </a:ext>
            </a:extLst>
          </p:cNvPr>
          <p:cNvSpPr/>
          <p:nvPr/>
        </p:nvSpPr>
        <p:spPr>
          <a:xfrm flipV="1">
            <a:off x="859005" y="1552889"/>
            <a:ext cx="177800" cy="3772740"/>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Up 25">
            <a:extLst>
              <a:ext uri="{FF2B5EF4-FFF2-40B4-BE49-F238E27FC236}">
                <a16:creationId xmlns:a16="http://schemas.microsoft.com/office/drawing/2014/main" id="{D2E12F39-B1B7-43E5-19B5-83CBD5A95903}"/>
              </a:ext>
            </a:extLst>
          </p:cNvPr>
          <p:cNvSpPr/>
          <p:nvPr/>
        </p:nvSpPr>
        <p:spPr>
          <a:xfrm>
            <a:off x="880535" y="1595128"/>
            <a:ext cx="45719" cy="45719"/>
          </a:xfrm>
          <a:prstGeom prst="upArrow">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Arrow: Up 26">
            <a:extLst>
              <a:ext uri="{FF2B5EF4-FFF2-40B4-BE49-F238E27FC236}">
                <a16:creationId xmlns:a16="http://schemas.microsoft.com/office/drawing/2014/main" id="{F7A744D6-97D4-408C-AFB8-CFE25A187BD3}"/>
              </a:ext>
            </a:extLst>
          </p:cNvPr>
          <p:cNvSpPr/>
          <p:nvPr/>
        </p:nvSpPr>
        <p:spPr>
          <a:xfrm>
            <a:off x="879327" y="1040663"/>
            <a:ext cx="45719" cy="45719"/>
          </a:xfrm>
          <a:prstGeom prst="upArrow">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lowchart: Extract 27">
            <a:extLst>
              <a:ext uri="{FF2B5EF4-FFF2-40B4-BE49-F238E27FC236}">
                <a16:creationId xmlns:a16="http://schemas.microsoft.com/office/drawing/2014/main" id="{982DCFD1-E2DE-54D4-970B-006161B64A07}"/>
              </a:ext>
            </a:extLst>
          </p:cNvPr>
          <p:cNvSpPr/>
          <p:nvPr/>
        </p:nvSpPr>
        <p:spPr>
          <a:xfrm>
            <a:off x="852136" y="2077644"/>
            <a:ext cx="45719" cy="45728"/>
          </a:xfrm>
          <a:prstGeom prst="flowChartExtra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9" name="Arrow: Pentagon 28">
            <a:extLst>
              <a:ext uri="{FF2B5EF4-FFF2-40B4-BE49-F238E27FC236}">
                <a16:creationId xmlns:a16="http://schemas.microsoft.com/office/drawing/2014/main" id="{D76E156B-9A0F-DF0C-8C39-3B6E33D19073}"/>
              </a:ext>
            </a:extLst>
          </p:cNvPr>
          <p:cNvSpPr/>
          <p:nvPr/>
        </p:nvSpPr>
        <p:spPr>
          <a:xfrm rot="20691792">
            <a:off x="925046" y="1490133"/>
            <a:ext cx="45719" cy="45719"/>
          </a:xfrm>
          <a:prstGeom prst="homePlate">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lowchart: Process 29">
            <a:extLst>
              <a:ext uri="{FF2B5EF4-FFF2-40B4-BE49-F238E27FC236}">
                <a16:creationId xmlns:a16="http://schemas.microsoft.com/office/drawing/2014/main" id="{7B8764AF-AE4A-D2A5-B46F-83FC51AD8149}"/>
              </a:ext>
            </a:extLst>
          </p:cNvPr>
          <p:cNvSpPr/>
          <p:nvPr/>
        </p:nvSpPr>
        <p:spPr>
          <a:xfrm flipH="1" flipV="1">
            <a:off x="2213188" y="3059853"/>
            <a:ext cx="132080" cy="2375748"/>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lowchart: Process 30">
            <a:extLst>
              <a:ext uri="{FF2B5EF4-FFF2-40B4-BE49-F238E27FC236}">
                <a16:creationId xmlns:a16="http://schemas.microsoft.com/office/drawing/2014/main" id="{639D6A0B-DDF3-71B0-8E44-547645FA3FC8}"/>
              </a:ext>
            </a:extLst>
          </p:cNvPr>
          <p:cNvSpPr/>
          <p:nvPr/>
        </p:nvSpPr>
        <p:spPr>
          <a:xfrm>
            <a:off x="4097867" y="5350942"/>
            <a:ext cx="45719" cy="45719"/>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lowchart: Process 31">
            <a:extLst>
              <a:ext uri="{FF2B5EF4-FFF2-40B4-BE49-F238E27FC236}">
                <a16:creationId xmlns:a16="http://schemas.microsoft.com/office/drawing/2014/main" id="{DBCC5A07-94C3-1701-CB9A-069C395CDB5C}"/>
              </a:ext>
            </a:extLst>
          </p:cNvPr>
          <p:cNvSpPr/>
          <p:nvPr/>
        </p:nvSpPr>
        <p:spPr>
          <a:xfrm>
            <a:off x="4011506" y="2413000"/>
            <a:ext cx="177799" cy="2983661"/>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32">
            <a:extLst>
              <a:ext uri="{FF2B5EF4-FFF2-40B4-BE49-F238E27FC236}">
                <a16:creationId xmlns:a16="http://schemas.microsoft.com/office/drawing/2014/main" id="{9B896F00-C712-B3AB-D905-AB06ABEA6EA1}"/>
              </a:ext>
            </a:extLst>
          </p:cNvPr>
          <p:cNvSpPr/>
          <p:nvPr/>
        </p:nvSpPr>
        <p:spPr>
          <a:xfrm flipV="1">
            <a:off x="6916419" y="1657772"/>
            <a:ext cx="177799" cy="3710095"/>
          </a:xfrm>
          <a:prstGeom prst="rect">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Flowchart: Process 33">
            <a:extLst>
              <a:ext uri="{FF2B5EF4-FFF2-40B4-BE49-F238E27FC236}">
                <a16:creationId xmlns:a16="http://schemas.microsoft.com/office/drawing/2014/main" id="{2BDB33C3-579A-1434-868B-D75DB4CBD4EE}"/>
              </a:ext>
            </a:extLst>
          </p:cNvPr>
          <p:cNvSpPr/>
          <p:nvPr/>
        </p:nvSpPr>
        <p:spPr>
          <a:xfrm>
            <a:off x="9999133" y="5350942"/>
            <a:ext cx="45719" cy="45719"/>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lowchart: Process 34">
            <a:extLst>
              <a:ext uri="{FF2B5EF4-FFF2-40B4-BE49-F238E27FC236}">
                <a16:creationId xmlns:a16="http://schemas.microsoft.com/office/drawing/2014/main" id="{F0B6B906-7439-CE65-CD92-1FE0E6A929D2}"/>
              </a:ext>
            </a:extLst>
          </p:cNvPr>
          <p:cNvSpPr/>
          <p:nvPr/>
        </p:nvSpPr>
        <p:spPr>
          <a:xfrm flipV="1">
            <a:off x="11499427" y="3901860"/>
            <a:ext cx="262467" cy="1466007"/>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F9EB7AA5-DD0E-A685-2F2D-DB60F787D99C}"/>
              </a:ext>
            </a:extLst>
          </p:cNvPr>
          <p:cNvSpPr txBox="1"/>
          <p:nvPr/>
        </p:nvSpPr>
        <p:spPr>
          <a:xfrm>
            <a:off x="2658532" y="160867"/>
            <a:ext cx="6138335" cy="369332"/>
          </a:xfrm>
          <a:prstGeom prst="rect">
            <a:avLst/>
          </a:prstGeom>
          <a:noFill/>
        </p:spPr>
        <p:txBody>
          <a:bodyPr wrap="square" rtlCol="0">
            <a:spAutoFit/>
          </a:bodyPr>
          <a:lstStyle/>
          <a:p>
            <a:r>
              <a:rPr lang="en-GB"/>
              <a:t>                                          Project life cycle</a:t>
            </a:r>
          </a:p>
        </p:txBody>
      </p:sp>
      <p:sp>
        <p:nvSpPr>
          <p:cNvPr id="43" name="TextBox 42">
            <a:extLst>
              <a:ext uri="{FF2B5EF4-FFF2-40B4-BE49-F238E27FC236}">
                <a16:creationId xmlns:a16="http://schemas.microsoft.com/office/drawing/2014/main" id="{0AD6C2A2-BD02-010E-99A0-5868E8852249}"/>
              </a:ext>
            </a:extLst>
          </p:cNvPr>
          <p:cNvSpPr txBox="1"/>
          <p:nvPr/>
        </p:nvSpPr>
        <p:spPr>
          <a:xfrm>
            <a:off x="6533798" y="1002974"/>
            <a:ext cx="1651000" cy="646331"/>
          </a:xfrm>
          <a:prstGeom prst="rect">
            <a:avLst/>
          </a:prstGeom>
          <a:noFill/>
        </p:spPr>
        <p:txBody>
          <a:bodyPr wrap="square" rtlCol="0">
            <a:spAutoFit/>
          </a:bodyPr>
          <a:lstStyle/>
          <a:p>
            <a:r>
              <a:rPr lang="en-GB"/>
              <a:t>Executing     stage3</a:t>
            </a:r>
          </a:p>
        </p:txBody>
      </p:sp>
      <p:sp>
        <p:nvSpPr>
          <p:cNvPr id="44" name="TextBox 43">
            <a:extLst>
              <a:ext uri="{FF2B5EF4-FFF2-40B4-BE49-F238E27FC236}">
                <a16:creationId xmlns:a16="http://schemas.microsoft.com/office/drawing/2014/main" id="{FEF8F78E-12DD-16DB-C537-BC281D800DB6}"/>
              </a:ext>
            </a:extLst>
          </p:cNvPr>
          <p:cNvSpPr txBox="1"/>
          <p:nvPr/>
        </p:nvSpPr>
        <p:spPr>
          <a:xfrm>
            <a:off x="773923" y="5493173"/>
            <a:ext cx="2150532" cy="369332"/>
          </a:xfrm>
          <a:prstGeom prst="rect">
            <a:avLst/>
          </a:prstGeom>
          <a:noFill/>
        </p:spPr>
        <p:txBody>
          <a:bodyPr wrap="square" rtlCol="0">
            <a:spAutoFit/>
          </a:bodyPr>
          <a:lstStyle/>
          <a:p>
            <a:r>
              <a:rPr lang="en-GB"/>
              <a:t>Start Time</a:t>
            </a:r>
          </a:p>
        </p:txBody>
      </p:sp>
      <p:sp>
        <p:nvSpPr>
          <p:cNvPr id="49" name="TextBox 48">
            <a:extLst>
              <a:ext uri="{FF2B5EF4-FFF2-40B4-BE49-F238E27FC236}">
                <a16:creationId xmlns:a16="http://schemas.microsoft.com/office/drawing/2014/main" id="{885CDAF6-E9B8-C4ED-768F-98ADCA9C4AAA}"/>
              </a:ext>
            </a:extLst>
          </p:cNvPr>
          <p:cNvSpPr txBox="1"/>
          <p:nvPr/>
        </p:nvSpPr>
        <p:spPr>
          <a:xfrm flipH="1">
            <a:off x="10439399" y="5435601"/>
            <a:ext cx="1303865" cy="369332"/>
          </a:xfrm>
          <a:prstGeom prst="rect">
            <a:avLst/>
          </a:prstGeom>
          <a:noFill/>
        </p:spPr>
        <p:txBody>
          <a:bodyPr wrap="square" rtlCol="0">
            <a:spAutoFit/>
          </a:bodyPr>
          <a:lstStyle/>
          <a:p>
            <a:r>
              <a:rPr lang="en-GB"/>
              <a:t>End Time</a:t>
            </a:r>
          </a:p>
        </p:txBody>
      </p:sp>
      <p:sp>
        <p:nvSpPr>
          <p:cNvPr id="51" name="TextBox 50">
            <a:extLst>
              <a:ext uri="{FF2B5EF4-FFF2-40B4-BE49-F238E27FC236}">
                <a16:creationId xmlns:a16="http://schemas.microsoft.com/office/drawing/2014/main" id="{520DF7B6-DAAA-CDE2-5CB0-D117D9594919}"/>
              </a:ext>
            </a:extLst>
          </p:cNvPr>
          <p:cNvSpPr txBox="1"/>
          <p:nvPr/>
        </p:nvSpPr>
        <p:spPr>
          <a:xfrm flipH="1">
            <a:off x="1234749" y="2482798"/>
            <a:ext cx="1669017" cy="646331"/>
          </a:xfrm>
          <a:prstGeom prst="rect">
            <a:avLst/>
          </a:prstGeom>
          <a:noFill/>
        </p:spPr>
        <p:txBody>
          <a:bodyPr wrap="square" rtlCol="0">
            <a:spAutoFit/>
          </a:bodyPr>
          <a:lstStyle/>
          <a:p>
            <a:r>
              <a:rPr lang="en-GB" i="1"/>
              <a:t> Initiating   stage 1</a:t>
            </a:r>
            <a:endParaRPr lang="en-GB"/>
          </a:p>
        </p:txBody>
      </p:sp>
      <p:sp>
        <p:nvSpPr>
          <p:cNvPr id="53" name="TextBox 52">
            <a:extLst>
              <a:ext uri="{FF2B5EF4-FFF2-40B4-BE49-F238E27FC236}">
                <a16:creationId xmlns:a16="http://schemas.microsoft.com/office/drawing/2014/main" id="{0A62F8FC-2DEE-AF4A-9969-957943AACEF6}"/>
              </a:ext>
            </a:extLst>
          </p:cNvPr>
          <p:cNvSpPr txBox="1"/>
          <p:nvPr/>
        </p:nvSpPr>
        <p:spPr>
          <a:xfrm>
            <a:off x="3458003" y="1657772"/>
            <a:ext cx="1343833" cy="646331"/>
          </a:xfrm>
          <a:prstGeom prst="rect">
            <a:avLst/>
          </a:prstGeom>
          <a:noFill/>
        </p:spPr>
        <p:txBody>
          <a:bodyPr wrap="square" rtlCol="0">
            <a:spAutoFit/>
          </a:bodyPr>
          <a:lstStyle/>
          <a:p>
            <a:r>
              <a:rPr lang="en-GB"/>
              <a:t>Planning stage 2</a:t>
            </a:r>
          </a:p>
        </p:txBody>
      </p:sp>
      <p:sp>
        <p:nvSpPr>
          <p:cNvPr id="64" name="TextBox 63">
            <a:extLst>
              <a:ext uri="{FF2B5EF4-FFF2-40B4-BE49-F238E27FC236}">
                <a16:creationId xmlns:a16="http://schemas.microsoft.com/office/drawing/2014/main" id="{2451352A-A051-8766-9093-B45CB9D4B1D0}"/>
              </a:ext>
            </a:extLst>
          </p:cNvPr>
          <p:cNvSpPr txBox="1"/>
          <p:nvPr/>
        </p:nvSpPr>
        <p:spPr>
          <a:xfrm>
            <a:off x="11088988" y="3255528"/>
            <a:ext cx="1345812" cy="646331"/>
          </a:xfrm>
          <a:prstGeom prst="rect">
            <a:avLst/>
          </a:prstGeom>
          <a:noFill/>
        </p:spPr>
        <p:txBody>
          <a:bodyPr wrap="square" rtlCol="0">
            <a:spAutoFit/>
          </a:bodyPr>
          <a:lstStyle/>
          <a:p>
            <a:r>
              <a:rPr lang="en-GB"/>
              <a:t>Closure stage 5</a:t>
            </a:r>
          </a:p>
        </p:txBody>
      </p:sp>
      <p:sp>
        <p:nvSpPr>
          <p:cNvPr id="2" name="Flowchart: Process 1">
            <a:extLst>
              <a:ext uri="{FF2B5EF4-FFF2-40B4-BE49-F238E27FC236}">
                <a16:creationId xmlns:a16="http://schemas.microsoft.com/office/drawing/2014/main" id="{CCF2D762-FC82-6E13-65DC-863C162E333E}"/>
              </a:ext>
            </a:extLst>
          </p:cNvPr>
          <p:cNvSpPr/>
          <p:nvPr/>
        </p:nvSpPr>
        <p:spPr>
          <a:xfrm flipH="1" flipV="1">
            <a:off x="9208802" y="2956701"/>
            <a:ext cx="161702" cy="2394242"/>
          </a:xfrm>
          <a:prstGeom prst="flowChartProcess">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7BDEF26-0D4D-7BA4-9870-74921F0E78C5}"/>
              </a:ext>
            </a:extLst>
          </p:cNvPr>
          <p:cNvSpPr txBox="1"/>
          <p:nvPr/>
        </p:nvSpPr>
        <p:spPr>
          <a:xfrm>
            <a:off x="8243761" y="2006861"/>
            <a:ext cx="1312798" cy="1200329"/>
          </a:xfrm>
          <a:prstGeom prst="rect">
            <a:avLst/>
          </a:prstGeom>
          <a:noFill/>
        </p:spPr>
        <p:txBody>
          <a:bodyPr wrap="square" rtlCol="0">
            <a:spAutoFit/>
          </a:bodyPr>
          <a:lstStyle/>
          <a:p>
            <a:r>
              <a:rPr lang="en-GB"/>
              <a:t>Monitoring and controlling stage 4</a:t>
            </a:r>
          </a:p>
        </p:txBody>
      </p:sp>
      <p:sp>
        <p:nvSpPr>
          <p:cNvPr id="6" name="TextBox 5">
            <a:extLst>
              <a:ext uri="{FF2B5EF4-FFF2-40B4-BE49-F238E27FC236}">
                <a16:creationId xmlns:a16="http://schemas.microsoft.com/office/drawing/2014/main" id="{F752B3D0-8EC3-E0FF-2AD9-1467BA10E630}"/>
              </a:ext>
            </a:extLst>
          </p:cNvPr>
          <p:cNvSpPr txBox="1"/>
          <p:nvPr/>
        </p:nvSpPr>
        <p:spPr>
          <a:xfrm>
            <a:off x="2069257" y="5598556"/>
            <a:ext cx="7750604" cy="923330"/>
          </a:xfrm>
          <a:prstGeom prst="rect">
            <a:avLst/>
          </a:prstGeom>
          <a:noFill/>
        </p:spPr>
        <p:txBody>
          <a:bodyPr wrap="square" rtlCol="0">
            <a:spAutoFit/>
          </a:bodyPr>
          <a:lstStyle/>
          <a:p>
            <a:r>
              <a:rPr lang="en-GB" b="0" i="0">
                <a:solidFill>
                  <a:srgbClr val="1F1F1F"/>
                </a:solidFill>
                <a:effectLst/>
                <a:latin typeface="Source Sans Pro" panose="020B0503030403020204" pitchFamily="34" charset="0"/>
              </a:rPr>
              <a:t>The project lifecycle is a step-by-step framework of best practices used to shepherd a project from its beginning to its end. It provides project managers a structured way to create, execute, and finish a project.</a:t>
            </a:r>
            <a:endParaRPr lang="en-GB"/>
          </a:p>
        </p:txBody>
      </p:sp>
      <p:cxnSp>
        <p:nvCxnSpPr>
          <p:cNvPr id="9" name="Straight Connector 8">
            <a:extLst>
              <a:ext uri="{FF2B5EF4-FFF2-40B4-BE49-F238E27FC236}">
                <a16:creationId xmlns:a16="http://schemas.microsoft.com/office/drawing/2014/main" id="{F74A0CE9-F489-A7C5-9A4F-B17A196C9383}"/>
              </a:ext>
            </a:extLst>
          </p:cNvPr>
          <p:cNvCxnSpPr>
            <a:cxnSpLocks/>
          </p:cNvCxnSpPr>
          <p:nvPr/>
        </p:nvCxnSpPr>
        <p:spPr>
          <a:xfrm flipV="1">
            <a:off x="1079715" y="4993607"/>
            <a:ext cx="316116" cy="433011"/>
          </a:xfrm>
          <a:prstGeom prst="line">
            <a:avLst/>
          </a:prstGeom>
        </p:spPr>
        <p:style>
          <a:lnRef idx="1">
            <a:schemeClr val="accent1"/>
          </a:lnRef>
          <a:fillRef idx="0">
            <a:schemeClr val="accent1"/>
          </a:fillRef>
          <a:effectRef idx="0">
            <a:schemeClr val="accent1"/>
          </a:effectRef>
          <a:fontRef idx="minor">
            <a:schemeClr val="tx1"/>
          </a:fontRef>
        </p:style>
      </p:cxnSp>
      <p:sp>
        <p:nvSpPr>
          <p:cNvPr id="11" name="Freeform: Shape 10">
            <a:extLst>
              <a:ext uri="{FF2B5EF4-FFF2-40B4-BE49-F238E27FC236}">
                <a16:creationId xmlns:a16="http://schemas.microsoft.com/office/drawing/2014/main" id="{6E558D12-4D1C-051D-2D01-23A0E6DE11B7}"/>
              </a:ext>
            </a:extLst>
          </p:cNvPr>
          <p:cNvSpPr/>
          <p:nvPr/>
        </p:nvSpPr>
        <p:spPr>
          <a:xfrm>
            <a:off x="914401" y="3381311"/>
            <a:ext cx="3274904" cy="2148634"/>
          </a:xfrm>
          <a:custGeom>
            <a:avLst/>
            <a:gdLst>
              <a:gd name="connsiteX0" fmla="*/ 130629 w 3295891"/>
              <a:gd name="connsiteY0" fmla="*/ 1974461 h 2270004"/>
              <a:gd name="connsiteX1" fmla="*/ 1596571 w 3295891"/>
              <a:gd name="connsiteY1" fmla="*/ 519 h 2270004"/>
              <a:gd name="connsiteX2" fmla="*/ 3164114 w 3295891"/>
              <a:gd name="connsiteY2" fmla="*/ 2134119 h 2270004"/>
              <a:gd name="connsiteX3" fmla="*/ 3207657 w 3295891"/>
              <a:gd name="connsiteY3" fmla="*/ 2061547 h 2270004"/>
              <a:gd name="connsiteX4" fmla="*/ 3207657 w 3295891"/>
              <a:gd name="connsiteY4" fmla="*/ 2061547 h 2270004"/>
              <a:gd name="connsiteX5" fmla="*/ 0 w 3295891"/>
              <a:gd name="connsiteY5" fmla="*/ 2090576 h 2270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95891" h="2270004">
                <a:moveTo>
                  <a:pt x="130629" y="1974461"/>
                </a:moveTo>
                <a:cubicBezTo>
                  <a:pt x="610809" y="974185"/>
                  <a:pt x="1090990" y="-26091"/>
                  <a:pt x="1596571" y="519"/>
                </a:cubicBezTo>
                <a:cubicBezTo>
                  <a:pt x="2102152" y="27129"/>
                  <a:pt x="2895600" y="1790614"/>
                  <a:pt x="3164114" y="2134119"/>
                </a:cubicBezTo>
                <a:cubicBezTo>
                  <a:pt x="3432628" y="2477624"/>
                  <a:pt x="3207657" y="2061547"/>
                  <a:pt x="3207657" y="2061547"/>
                </a:cubicBezTo>
                <a:lnTo>
                  <a:pt x="3207657" y="2061547"/>
                </a:lnTo>
                <a:lnTo>
                  <a:pt x="0" y="2090576"/>
                </a:lnTo>
              </a:path>
            </a:pathLst>
          </a:custGeom>
          <a:noFill/>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BCB4AF4-D043-8856-8791-06AA984C1878}"/>
              </a:ext>
            </a:extLst>
          </p:cNvPr>
          <p:cNvSpPr/>
          <p:nvPr/>
        </p:nvSpPr>
        <p:spPr>
          <a:xfrm>
            <a:off x="1045029" y="2306250"/>
            <a:ext cx="8302171" cy="3238207"/>
          </a:xfrm>
          <a:custGeom>
            <a:avLst/>
            <a:gdLst>
              <a:gd name="connsiteX0" fmla="*/ 0 w 8302171"/>
              <a:gd name="connsiteY0" fmla="*/ 2904379 h 3238207"/>
              <a:gd name="connsiteX1" fmla="*/ 3120571 w 8302171"/>
              <a:gd name="connsiteY1" fmla="*/ 1521 h 3238207"/>
              <a:gd name="connsiteX2" fmla="*/ 8302171 w 8302171"/>
              <a:gd name="connsiteY2" fmla="*/ 3238207 h 3238207"/>
              <a:gd name="connsiteX3" fmla="*/ 8302171 w 8302171"/>
              <a:gd name="connsiteY3" fmla="*/ 3238207 h 3238207"/>
            </a:gdLst>
            <a:ahLst/>
            <a:cxnLst>
              <a:cxn ang="0">
                <a:pos x="connsiteX0" y="connsiteY0"/>
              </a:cxn>
              <a:cxn ang="0">
                <a:pos x="connsiteX1" y="connsiteY1"/>
              </a:cxn>
              <a:cxn ang="0">
                <a:pos x="connsiteX2" y="connsiteY2"/>
              </a:cxn>
              <a:cxn ang="0">
                <a:pos x="connsiteX3" y="connsiteY3"/>
              </a:cxn>
            </a:cxnLst>
            <a:rect l="l" t="t" r="r" b="b"/>
            <a:pathLst>
              <a:path w="8302171" h="3238207">
                <a:moveTo>
                  <a:pt x="0" y="2904379"/>
                </a:moveTo>
                <a:cubicBezTo>
                  <a:pt x="868438" y="1425131"/>
                  <a:pt x="1736876" y="-54117"/>
                  <a:pt x="3120571" y="1521"/>
                </a:cubicBezTo>
                <a:cubicBezTo>
                  <a:pt x="4504266" y="57159"/>
                  <a:pt x="8302171" y="3238207"/>
                  <a:pt x="8302171" y="3238207"/>
                </a:cubicBezTo>
                <a:lnTo>
                  <a:pt x="8302171" y="3238207"/>
                </a:lnTo>
              </a:path>
            </a:pathLst>
          </a:custGeom>
          <a:noFill/>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6B23E861-5D2D-354E-CC02-BAAFF25F3FFE}"/>
              </a:ext>
            </a:extLst>
          </p:cNvPr>
          <p:cNvSpPr txBox="1"/>
          <p:nvPr/>
        </p:nvSpPr>
        <p:spPr>
          <a:xfrm flipH="1">
            <a:off x="4590692" y="5326409"/>
            <a:ext cx="1122491" cy="369332"/>
          </a:xfrm>
          <a:prstGeom prst="rect">
            <a:avLst/>
          </a:prstGeom>
          <a:noFill/>
        </p:spPr>
        <p:txBody>
          <a:bodyPr wrap="square" rtlCol="0">
            <a:spAutoFit/>
          </a:bodyPr>
          <a:lstStyle/>
          <a:p>
            <a:r>
              <a:rPr lang="en-GB"/>
              <a:t>Time</a:t>
            </a:r>
          </a:p>
        </p:txBody>
      </p:sp>
    </p:spTree>
    <p:extLst>
      <p:ext uri="{BB962C8B-B14F-4D97-AF65-F5344CB8AC3E}">
        <p14:creationId xmlns:p14="http://schemas.microsoft.com/office/powerpoint/2010/main" val="493917355"/>
      </p:ext>
    </p:extLst>
  </p:cSld>
  <p:clrMapOvr>
    <a:masterClrMapping/>
  </p:clrMapOvr>
</p:sld>
</file>

<file path=ppt/slides/slide7.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85" name="Group 17">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3" name="Straight Connector 18">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100" name="Straight Connector 19">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10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10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0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Isosceles Triangle 2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Isosceles Triangle 2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14" name="Rectangle 2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6" name="Isosceles Triangle 3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314C955-5A8E-46F0-5357-393022B461A5}"/>
              </a:ext>
            </a:extLst>
          </p:cNvPr>
          <p:cNvSpPr txBox="1">
            <a:spLocks noGrp="1"/>
          </p:cNvSpPr>
          <p:nvPr>
            <p:ph type="title"/>
          </p:nvPr>
        </p:nvSpPr>
        <p:spPr>
          <a:xfrm>
            <a:off x="2749531" y="782178"/>
            <a:ext cx="4203045" cy="1375608"/>
          </a:xfrm>
        </p:spPr>
        <p:txBody>
          <a:bodyPr vert="horz" lIns="91440" tIns="45720" rIns="91440" bIns="45720" rtlCol="0" anchor="ctr">
            <a:normAutofit/>
          </a:bodyPr>
          <a:lstStyle/>
          <a:p>
            <a:r>
              <a:rPr lang="en-US" sz="3600">
                <a:solidFill>
                  <a:schemeClr val="bg1"/>
                </a:solidFill>
                <a:highlight>
                  <a:srgbClr val="008000"/>
                </a:highlight>
              </a:rPr>
              <a:t>project</a:t>
            </a:r>
            <a:br>
              <a:rPr lang="en-US" sz="3600">
                <a:solidFill>
                  <a:schemeClr val="bg1"/>
                </a:solidFill>
                <a:highlight>
                  <a:srgbClr val="008000"/>
                </a:highlight>
              </a:rPr>
            </a:br>
            <a:r>
              <a:rPr lang="en-US" sz="3600">
                <a:solidFill>
                  <a:schemeClr val="bg1"/>
                </a:solidFill>
                <a:highlight>
                  <a:srgbClr val="008000"/>
                </a:highlight>
              </a:rPr>
              <a:t>executing</a:t>
            </a:r>
            <a:r>
              <a:rPr lang="en-US" sz="3600">
                <a:solidFill>
                  <a:schemeClr val="bg1"/>
                </a:solidFill>
              </a:rPr>
              <a:t>.</a:t>
            </a:r>
            <a:endParaRPr lang="en-US" sz="3600" b="0" i="0">
              <a:solidFill>
                <a:schemeClr val="bg1"/>
              </a:solidFill>
            </a:endParaRPr>
          </a:p>
        </p:txBody>
      </p:sp>
      <p:sp>
        <p:nvSpPr>
          <p:cNvPr id="117" name="Isosceles Triangle 3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 name="Flowchart: Extract 6">
            <a:extLst>
              <a:ext uri="{FF2B5EF4-FFF2-40B4-BE49-F238E27FC236}">
                <a16:creationId xmlns:a16="http://schemas.microsoft.com/office/drawing/2014/main" id="{9796F6E0-8EA9-422F-0D71-79321275BA92}"/>
              </a:ext>
            </a:extLst>
          </p:cNvPr>
          <p:cNvSpPr/>
          <p:nvPr/>
        </p:nvSpPr>
        <p:spPr>
          <a:xfrm>
            <a:off x="9457775" y="3596894"/>
            <a:ext cx="10999" cy="10999"/>
          </a:xfrm>
          <a:custGeom>
            <a:avLst/>
            <a:gdLst>
              <a:gd name="f0" fmla="val 10800000"/>
              <a:gd name="f1" fmla="val 5400000"/>
              <a:gd name="f2" fmla="val 180"/>
              <a:gd name="f3" fmla="val w"/>
              <a:gd name="f4" fmla="val h"/>
              <a:gd name="f5" fmla="val 0"/>
              <a:gd name="f6" fmla="val 2"/>
              <a:gd name="f7" fmla="val 1"/>
              <a:gd name="f8" fmla="+- 0 0 -270"/>
              <a:gd name="f9" fmla="+- 0 0 -90"/>
              <a:gd name="f10" fmla="*/ f3 1 2"/>
              <a:gd name="f11" fmla="*/ f4 1 2"/>
              <a:gd name="f12" fmla="val f5"/>
              <a:gd name="f13" fmla="val f6"/>
              <a:gd name="f14" fmla="*/ f8 f0 1"/>
              <a:gd name="f15" fmla="*/ f9 f0 1"/>
              <a:gd name="f16" fmla="+- f13 0 f12"/>
              <a:gd name="f17" fmla="*/ f14 1 f2"/>
              <a:gd name="f18" fmla="*/ f15 1 f2"/>
              <a:gd name="f19" fmla="*/ f16 1 2"/>
              <a:gd name="f20" fmla="*/ f16 1 4"/>
              <a:gd name="f21" fmla="*/ f16 3 1"/>
              <a:gd name="f22" fmla="+- f17 0 f1"/>
              <a:gd name="f23" fmla="+- f18 0 f1"/>
              <a:gd name="f24" fmla="+- f12 f19 0"/>
              <a:gd name="f25" fmla="*/ f21 1 4"/>
              <a:gd name="f26" fmla="*/ f20 1 f19"/>
              <a:gd name="f27" fmla="*/ f13 1 f19"/>
              <a:gd name="f28" fmla="*/ f24 1 f19"/>
              <a:gd name="f29" fmla="*/ f25 1 f19"/>
              <a:gd name="f30" fmla="*/ f26 f10 1"/>
              <a:gd name="f31" fmla="*/ f27 f11 1"/>
              <a:gd name="f32" fmla="*/ f29 f10 1"/>
              <a:gd name="f33" fmla="*/ f28 f11 1"/>
            </a:gdLst>
            <a:ahLst/>
            <a:cxnLst>
              <a:cxn ang="3cd4">
                <a:pos x="hc" y="t"/>
              </a:cxn>
              <a:cxn ang="0">
                <a:pos x="r" y="vc"/>
              </a:cxn>
              <a:cxn ang="cd4">
                <a:pos x="hc" y="b"/>
              </a:cxn>
              <a:cxn ang="cd2">
                <a:pos x="l" y="vc"/>
              </a:cxn>
              <a:cxn ang="f22">
                <a:pos x="f30" y="f33"/>
              </a:cxn>
              <a:cxn ang="f23">
                <a:pos x="f32" y="f33"/>
              </a:cxn>
            </a:cxnLst>
            <a:rect l="f30" t="f33" r="f32" b="f31"/>
            <a:pathLst>
              <a:path w="2" h="2">
                <a:moveTo>
                  <a:pt x="f5" y="f6"/>
                </a:moveTo>
                <a:lnTo>
                  <a:pt x="f7" y="f5"/>
                </a:lnTo>
                <a:lnTo>
                  <a:pt x="f6" y="f6"/>
                </a:lnTo>
                <a:close/>
              </a:path>
            </a:pathLst>
          </a:custGeom>
          <a:solidFill>
            <a:srgbClr val="A6025C"/>
          </a:solidFill>
          <a:ln w="12701" cap="flat">
            <a:solidFill>
              <a:srgbClr val="79014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Nova"/>
            </a:endParaRPr>
          </a:p>
        </p:txBody>
      </p:sp>
      <p:pic>
        <p:nvPicPr>
          <p:cNvPr id="12" name="Picture 11" descr="Shape&#10;&#10;Description automatically generated with low confidence">
            <a:extLst>
              <a:ext uri="{FF2B5EF4-FFF2-40B4-BE49-F238E27FC236}">
                <a16:creationId xmlns:a16="http://schemas.microsoft.com/office/drawing/2014/main" id="{B5156BB4-6A39-F193-A358-56D9EB86FC23}"/>
              </a:ext>
            </a:extLst>
          </p:cNvPr>
          <p:cNvPicPr>
            <a:picLocks noChangeAspect="1"/>
          </p:cNvPicPr>
          <p:nvPr/>
        </p:nvPicPr>
        <p:blipFill>
          <a:blip r:embed="rId2"/>
          <a:stretch>
            <a:fillRect/>
          </a:stretch>
        </p:blipFill>
        <p:spPr>
          <a:xfrm>
            <a:off x="10068527" y="3273542"/>
            <a:ext cx="575448" cy="575448"/>
          </a:xfrm>
          <a:prstGeom prst="rect">
            <a:avLst/>
          </a:prstGeom>
        </p:spPr>
      </p:pic>
      <p:graphicFrame>
        <p:nvGraphicFramePr>
          <p:cNvPr id="123" name="Content Placeholder 2">
            <a:extLst>
              <a:ext uri="{FF2B5EF4-FFF2-40B4-BE49-F238E27FC236}">
                <a16:creationId xmlns:a16="http://schemas.microsoft.com/office/drawing/2014/main" id="{ED1DDCC5-FBCF-2091-1C3C-416DF0419F3C}"/>
              </a:ext>
            </a:extLst>
          </p:cNvPr>
          <p:cNvGraphicFramePr/>
          <p:nvPr>
            <p:extLst>
              <p:ext uri="{D42A27DB-BD31-4B8C-83A1-F6EECF244321}">
                <p14:modId xmlns:p14="http://schemas.microsoft.com/office/powerpoint/2010/main" val="2092570056"/>
              </p:ext>
            </p:extLst>
          </p:nvPr>
        </p:nvGraphicFramePr>
        <p:xfrm>
          <a:off x="5810016" y="2457451"/>
          <a:ext cx="5753895" cy="4100884"/>
        </p:xfrm>
        <a:graphic>
          <a:graphicData uri="http://purl.oclc.org/ooxml/drawingml/diagram">
            <dgm:relIds xmlns:dgm="http://purl.oclc.org/ooxml/drawingml/diagram" xmlns:r="http://purl.oclc.org/ooxml/officeDocument/relationships" r:dm="rId3" r:lo="rId4" r:qs="rId5" r:cs="rId6"/>
          </a:graphicData>
        </a:graphic>
      </p:graphicFrame>
      <p:sp>
        <p:nvSpPr>
          <p:cNvPr id="4" name="TextBox 3">
            <a:extLst>
              <a:ext uri="{FF2B5EF4-FFF2-40B4-BE49-F238E27FC236}">
                <a16:creationId xmlns:a16="http://schemas.microsoft.com/office/drawing/2014/main" id="{D0C6F811-D2A7-89DC-4C19-E4C9587ACDF9}"/>
              </a:ext>
            </a:extLst>
          </p:cNvPr>
          <p:cNvSpPr txBox="1"/>
          <p:nvPr/>
        </p:nvSpPr>
        <p:spPr>
          <a:xfrm flipH="1">
            <a:off x="5869896" y="0"/>
            <a:ext cx="6009353" cy="646331"/>
          </a:xfrm>
          <a:prstGeom prst="rect">
            <a:avLst/>
          </a:prstGeom>
          <a:noFill/>
        </p:spPr>
        <p:txBody>
          <a:bodyPr wrap="square" rtlCol="0">
            <a:spAutoFit/>
          </a:bodyPr>
          <a:lstStyle/>
          <a:p>
            <a:r>
              <a:rPr lang="en-GB"/>
              <a:t>Project execution is the stage where all the planned of project are put into action.</a:t>
            </a:r>
          </a:p>
        </p:txBody>
      </p:sp>
    </p:spTree>
  </p:cSld>
  <p:clrMapOvr>
    <a:masterClrMapping/>
  </p:clrMapOvr>
</p:sld>
</file>

<file path=ppt/slides/slide8.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3468C01-2F93-97D5-8EF7-E0F2DA36DF68}"/>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                Gantt Chart</a:t>
            </a:r>
          </a:p>
        </p:txBody>
      </p:sp>
      <p:pic>
        <p:nvPicPr>
          <p:cNvPr id="6" name="Picture 5">
            <a:extLst>
              <a:ext uri="{FF2B5EF4-FFF2-40B4-BE49-F238E27FC236}">
                <a16:creationId xmlns:a16="http://schemas.microsoft.com/office/drawing/2014/main" id="{E60F944E-D091-2C25-D53A-6150D54E41FA}"/>
              </a:ext>
            </a:extLst>
          </p:cNvPr>
          <p:cNvPicPr>
            <a:picLocks noChangeAspect="1"/>
          </p:cNvPicPr>
          <p:nvPr/>
        </p:nvPicPr>
        <p:blipFill>
          <a:blip r:embed="rId2"/>
          <a:stretch>
            <a:fillRect/>
          </a:stretch>
        </p:blipFill>
        <p:spPr>
          <a:xfrm>
            <a:off x="1274755" y="934222"/>
            <a:ext cx="7710458" cy="3299450"/>
          </a:xfrm>
          <a:prstGeom prst="rect">
            <a:avLst/>
          </a:prstGeom>
        </p:spPr>
      </p:pic>
    </p:spTree>
    <p:extLst>
      <p:ext uri="{BB962C8B-B14F-4D97-AF65-F5344CB8AC3E}">
        <p14:creationId xmlns:p14="http://schemas.microsoft.com/office/powerpoint/2010/main" val="1798295896"/>
      </p:ext>
    </p:extLst>
  </p:cSld>
  <p:clrMapOvr>
    <a:masterClrMapping/>
  </p:clrMapOvr>
</p:sld>
</file>

<file path=ppt/slides/slide9.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Isosceles Triangle 44">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Isosceles Triangle 49">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9050D3FB-34AE-F527-CDE5-90413FFD429E}"/>
              </a:ext>
            </a:extLst>
          </p:cNvPr>
          <p:cNvSpPr>
            <a:spLocks noGrp="1"/>
          </p:cNvSpPr>
          <p:nvPr>
            <p:ph type="title"/>
          </p:nvPr>
        </p:nvSpPr>
        <p:spPr>
          <a:xfrm>
            <a:off x="840291" y="483931"/>
            <a:ext cx="3402271" cy="1632941"/>
          </a:xfrm>
        </p:spPr>
        <p:txBody>
          <a:bodyPr vert="horz" lIns="91440" tIns="45720" rIns="91440" bIns="45720" rtlCol="0" anchor="b">
            <a:normAutofit fontScale="90%"/>
          </a:bodyPr>
          <a:lstStyle/>
          <a:p>
            <a:pPr algn="ctr">
              <a:lnSpc>
                <a:spcPct val="90%"/>
              </a:lnSpc>
            </a:pPr>
            <a:r>
              <a:rPr lang="en-US" sz="3400" b="1">
                <a:ea typeface="+mj-lt"/>
                <a:cs typeface="+mj-lt"/>
              </a:rPr>
              <a:t>MONITORING AND CONTROLLING </a:t>
            </a:r>
            <a:br>
              <a:rPr lang="en-US" sz="3400" b="1">
                <a:ea typeface="+mj-lt"/>
                <a:cs typeface="+mj-lt"/>
              </a:rPr>
            </a:br>
            <a:r>
              <a:rPr lang="en-US" sz="3400" b="1">
                <a:ea typeface="+mj-lt"/>
                <a:cs typeface="+mj-lt"/>
              </a:rPr>
              <a:t>STAGE  </a:t>
            </a:r>
            <a:endParaRPr lang="en-US"/>
          </a:p>
        </p:txBody>
      </p:sp>
      <p:pic>
        <p:nvPicPr>
          <p:cNvPr id="4" name="Picture 4" descr="Shape, polygon&#10;&#10;Description automatically generated">
            <a:extLst>
              <a:ext uri="{FF2B5EF4-FFF2-40B4-BE49-F238E27FC236}">
                <a16:creationId xmlns:a16="http://schemas.microsoft.com/office/drawing/2014/main" id="{F1C945BE-544F-0CBC-C0EC-40D3C4208488}"/>
              </a:ext>
            </a:extLst>
          </p:cNvPr>
          <p:cNvPicPr>
            <a:picLocks noChangeAspect="1"/>
          </p:cNvPicPr>
          <p:nvPr/>
        </p:nvPicPr>
        <p:blipFill>
          <a:blip r:embed="rId2"/>
          <a:stretch>
            <a:fillRect/>
          </a:stretch>
        </p:blipFill>
        <p:spPr>
          <a:xfrm>
            <a:off x="435092" y="2111190"/>
            <a:ext cx="4035851" cy="4135415"/>
          </a:xfrm>
          <a:prstGeom prst="rect">
            <a:avLst/>
          </a:prstGeom>
        </p:spPr>
      </p:pic>
      <p:sp>
        <p:nvSpPr>
          <p:cNvPr id="3" name="TextBox 2">
            <a:extLst>
              <a:ext uri="{FF2B5EF4-FFF2-40B4-BE49-F238E27FC236}">
                <a16:creationId xmlns:a16="http://schemas.microsoft.com/office/drawing/2014/main" id="{2C3D29A7-A456-0228-9CB2-019D98E71FB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p>
        </p:txBody>
      </p:sp>
      <p:sp>
        <p:nvSpPr>
          <p:cNvPr id="6" name="TextBox 5">
            <a:extLst>
              <a:ext uri="{FF2B5EF4-FFF2-40B4-BE49-F238E27FC236}">
                <a16:creationId xmlns:a16="http://schemas.microsoft.com/office/drawing/2014/main" id="{64688992-2B13-759F-CB5D-9715D28922A0}"/>
              </a:ext>
            </a:extLst>
          </p:cNvPr>
          <p:cNvSpPr txBox="1"/>
          <p:nvPr/>
        </p:nvSpPr>
        <p:spPr>
          <a:xfrm>
            <a:off x="4724400" y="32004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 </a:t>
            </a:r>
            <a:endParaRPr lang="en-GB"/>
          </a:p>
        </p:txBody>
      </p:sp>
      <p:sp>
        <p:nvSpPr>
          <p:cNvPr id="7" name="TextBox 6">
            <a:extLst>
              <a:ext uri="{FF2B5EF4-FFF2-40B4-BE49-F238E27FC236}">
                <a16:creationId xmlns:a16="http://schemas.microsoft.com/office/drawing/2014/main" id="{26507C61-81CF-03ED-3353-CE8BEEBACAEA}"/>
              </a:ext>
            </a:extLst>
          </p:cNvPr>
          <p:cNvSpPr txBox="1"/>
          <p:nvPr/>
        </p:nvSpPr>
        <p:spPr>
          <a:xfrm>
            <a:off x="4724400" y="320040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latin typeface="Arial"/>
              </a:rPr>
              <a:t> </a:t>
            </a:r>
            <a:endParaRPr lang="en-GB"/>
          </a:p>
        </p:txBody>
      </p:sp>
      <p:graphicFrame>
        <p:nvGraphicFramePr>
          <p:cNvPr id="9" name="Table 8">
            <a:extLst>
              <a:ext uri="{FF2B5EF4-FFF2-40B4-BE49-F238E27FC236}">
                <a16:creationId xmlns:a16="http://schemas.microsoft.com/office/drawing/2014/main" id="{BC7CB29C-4B6E-B6D3-8B94-6D7120CCB6D8}"/>
              </a:ext>
            </a:extLst>
          </p:cNvPr>
          <p:cNvGraphicFramePr>
            <a:graphicFrameLocks noGrp="1"/>
          </p:cNvGraphicFramePr>
          <p:nvPr>
            <p:extLst>
              <p:ext uri="{D42A27DB-BD31-4B8C-83A1-F6EECF244321}">
                <p14:modId xmlns:p14="http://schemas.microsoft.com/office/powerpoint/2010/main" val="1143042091"/>
              </p:ext>
            </p:extLst>
          </p:nvPr>
        </p:nvGraphicFramePr>
        <p:xfrm>
          <a:off x="4706470" y="5233147"/>
          <a:ext cx="100967" cy="731520"/>
        </p:xfrm>
        <a:graphic>
          <a:graphicData uri="http://purl.oclc.org/ooxml/drawingml/table">
            <a:tbl>
              <a:tblPr firstRow="1" bandRow="1">
                <a:tableStyleId>{5C22544A-7EE6-4342-B048-85BDC9FD1C3A}</a:tableStyleId>
              </a:tblPr>
              <a:tblGrid>
                <a:gridCol w="38367">
                  <a:extLst>
                    <a:ext uri="{9D8B030D-6E8A-4147-A177-3AD203B41FA5}">
                      <a16:colId xmlns:a16="http://schemas.microsoft.com/office/drawing/2014/main" val="3390973049"/>
                    </a:ext>
                  </a:extLst>
                </a:gridCol>
                <a:gridCol w="62600">
                  <a:extLst>
                    <a:ext uri="{9D8B030D-6E8A-4147-A177-3AD203B41FA5}">
                      <a16:colId xmlns:a16="http://schemas.microsoft.com/office/drawing/2014/main" val="3433728685"/>
                    </a:ext>
                  </a:extLst>
                </a:gridCol>
              </a:tblGrid>
              <a:tr h="54439">
                <a:tc>
                  <a:txBody>
                    <a:bodyPr/>
                    <a:lstStyle/>
                    <a:p>
                      <a:pPr marL="0" marR="0" algn="l" rtl="0" eaLnBrk="1" latinLnBrk="0" hangingPunct="1">
                        <a:spcBef>
                          <a:spcPts val="0"/>
                        </a:spcBef>
                        <a:spcAft>
                          <a:spcPts val="0"/>
                        </a:spcAft>
                      </a:pPr>
                      <a:endParaRPr lang="en-US" sz="2400" kern="1200" spc="0" baseline="0%">
                        <a:effectLst/>
                      </a:endParaRPr>
                    </a:p>
                  </a:txBody>
                  <a:tcPr marL="0" marR="0" marT="0" marB="0" anchor="ctr"/>
                </a:tc>
                <a:tc>
                  <a:txBody>
                    <a:bodyPr/>
                    <a:lstStyle/>
                    <a:p>
                      <a:pPr marL="0" marR="0" algn="l" rtl="0" eaLnBrk="1" latinLnBrk="0" hangingPunct="1">
                        <a:spcBef>
                          <a:spcPts val="0"/>
                        </a:spcBef>
                        <a:spcAft>
                          <a:spcPts val="0"/>
                        </a:spcAft>
                      </a:pPr>
                      <a:endParaRPr lang="en-US" sz="1800" kern="1200" spc="0">
                        <a:effectLst/>
                      </a:endParaRPr>
                    </a:p>
                  </a:txBody>
                  <a:tcPr marL="0" marR="0" marT="0" marB="0" anchor="ctr"/>
                </a:tc>
                <a:extLst>
                  <a:ext uri="{0D108BD9-81ED-4DB2-BD59-A6C34878D82A}">
                    <a16:rowId xmlns:a16="http://schemas.microsoft.com/office/drawing/2014/main" val="4269681771"/>
                  </a:ext>
                </a:extLst>
              </a:tr>
              <a:tr h="62708">
                <a:tc>
                  <a:txBody>
                    <a:bodyPr/>
                    <a:lstStyle/>
                    <a:p>
                      <a:pPr marL="0" marR="0" algn="l" rtl="0" eaLnBrk="1" latinLnBrk="0" hangingPunct="1">
                        <a:spcBef>
                          <a:spcPts val="0"/>
                        </a:spcBef>
                        <a:spcAft>
                          <a:spcPts val="0"/>
                        </a:spcAft>
                      </a:pPr>
                      <a:endParaRPr lang="en-US" sz="2400" kern="1200" spc="0">
                        <a:effectLst/>
                      </a:endParaRPr>
                    </a:p>
                  </a:txBody>
                  <a:tcPr marL="0" marR="0" marT="0" marB="0" anchor="ctr"/>
                </a:tc>
                <a:tc>
                  <a:txBody>
                    <a:bodyPr/>
                    <a:lstStyle/>
                    <a:p>
                      <a:pPr marL="0" marR="0" algn="l" rtl="0" eaLnBrk="1" latinLnBrk="0" hangingPunct="1">
                        <a:spcBef>
                          <a:spcPts val="0"/>
                        </a:spcBef>
                        <a:spcAft>
                          <a:spcPts val="0"/>
                        </a:spcAft>
                      </a:pPr>
                      <a:endParaRPr lang="en-US" sz="1800" kern="1200" spc="0">
                        <a:effectLst/>
                      </a:endParaRPr>
                    </a:p>
                  </a:txBody>
                  <a:tcPr marL="0" marR="0" marT="0" marB="0" anchor="ctr"/>
                </a:tc>
                <a:extLst>
                  <a:ext uri="{0D108BD9-81ED-4DB2-BD59-A6C34878D82A}">
                    <a16:rowId xmlns:a16="http://schemas.microsoft.com/office/drawing/2014/main" val="1478261770"/>
                  </a:ext>
                </a:extLst>
              </a:tr>
            </a:tbl>
          </a:graphicData>
        </a:graphic>
      </p:graphicFrame>
      <p:sp>
        <p:nvSpPr>
          <p:cNvPr id="10" name="Flowchart: Alternative Process 9">
            <a:extLst>
              <a:ext uri="{FF2B5EF4-FFF2-40B4-BE49-F238E27FC236}">
                <a16:creationId xmlns:a16="http://schemas.microsoft.com/office/drawing/2014/main" id="{B18B65F0-96E1-AFE8-6157-649B61CBB7FB}"/>
              </a:ext>
            </a:extLst>
          </p:cNvPr>
          <p:cNvSpPr/>
          <p:nvPr/>
        </p:nvSpPr>
        <p:spPr>
          <a:xfrm>
            <a:off x="4622427" y="257735"/>
            <a:ext cx="4482352" cy="6465793"/>
          </a:xfrm>
          <a:prstGeom prst="flowChartAlternateProcess">
            <a:avLst/>
          </a:prstGeom>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r>
              <a:rPr lang="en-US" sz="2400" b="1" i="0" kern="1200" spc="0">
                <a:solidFill>
                  <a:schemeClr val="tx1"/>
                </a:solidFill>
                <a:latin typeface="Trebuchet MS"/>
              </a:rPr>
              <a:t>Validate</a:t>
            </a:r>
            <a:r>
              <a:rPr lang="en-US" sz="2400" b="1" i="0" kern="1200" spc="0" baseline="0%">
                <a:solidFill>
                  <a:schemeClr val="tx1"/>
                </a:solidFill>
                <a:latin typeface="Trebuchet MS"/>
              </a:rPr>
              <a:t> the Project scope </a:t>
            </a:r>
            <a:r>
              <a:rPr lang="en-US" sz="2400" b="1">
                <a:solidFill>
                  <a:schemeClr val="tx1"/>
                </a:solidFill>
                <a:latin typeface="Trebuchet MS"/>
              </a:rPr>
              <a:t>by </a:t>
            </a:r>
            <a:r>
              <a:rPr lang="en-US" sz="2400" b="1" i="0" kern="1200" spc="0" baseline="0%">
                <a:solidFill>
                  <a:schemeClr val="tx1"/>
                </a:solidFill>
                <a:latin typeface="Trebuchet MS"/>
              </a:rPr>
              <a:t>inspections</a:t>
            </a:r>
          </a:p>
          <a:p>
            <a:pPr algn="ctr"/>
            <a:r>
              <a:rPr lang="en-US" sz="2000" b="1">
                <a:ea typeface="+mn-lt"/>
                <a:cs typeface="+mn-lt"/>
              </a:rPr>
              <a:t>OUTPUTS:</a:t>
            </a:r>
            <a:endParaRPr lang="en-US" sz="2000"/>
          </a:p>
          <a:p>
            <a:pPr algn="ctr"/>
            <a:r>
              <a:rPr lang="en-US" sz="2000" b="1">
                <a:ea typeface="+mn-lt"/>
                <a:cs typeface="+mn-lt"/>
              </a:rPr>
              <a:t>Accept Deliverables.</a:t>
            </a:r>
            <a:endParaRPr lang="en-US" sz="2000"/>
          </a:p>
          <a:p>
            <a:pPr algn="ctr"/>
            <a:r>
              <a:rPr lang="en-US" sz="2000" b="1">
                <a:ea typeface="+mn-lt"/>
                <a:cs typeface="+mn-lt"/>
              </a:rPr>
              <a:t>Change Requests</a:t>
            </a:r>
            <a:endParaRPr lang="en-US" sz="2000"/>
          </a:p>
          <a:p>
            <a:pPr algn="ctr"/>
            <a:r>
              <a:rPr lang="en-US" sz="2000" b="1">
                <a:ea typeface="+mn-lt"/>
                <a:cs typeface="+mn-lt"/>
              </a:rPr>
              <a:t>Work Performance Info.</a:t>
            </a:r>
            <a:endParaRPr lang="en-US" sz="2000"/>
          </a:p>
          <a:p>
            <a:pPr algn="ctr"/>
            <a:r>
              <a:rPr lang="en-US" sz="2000" b="1">
                <a:ea typeface="+mn-lt"/>
                <a:cs typeface="+mn-lt"/>
              </a:rPr>
              <a:t>Project documents update</a:t>
            </a:r>
            <a:endParaRPr lang="en-US" sz="2000"/>
          </a:p>
          <a:p>
            <a:pPr algn="ctr"/>
            <a:r>
              <a:rPr lang="en-US" sz="2000" b="1">
                <a:ea typeface="+mn-lt"/>
                <a:cs typeface="+mn-lt"/>
              </a:rPr>
              <a:t>All deliverables (internal, external, interim) in terms of work must be completed.</a:t>
            </a:r>
            <a:endParaRPr lang="en-US" sz="2000" b="1"/>
          </a:p>
          <a:p>
            <a:pPr algn="ctr"/>
            <a:endParaRPr lang="en-US" sz="1600" b="1">
              <a:solidFill>
                <a:srgbClr val="FFFFFF"/>
              </a:solidFill>
              <a:ea typeface="+mn-lt"/>
              <a:cs typeface="+mn-lt"/>
            </a:endParaRPr>
          </a:p>
          <a:p>
            <a:pPr algn="ctr"/>
            <a:r>
              <a:rPr lang="en-US" sz="2400" b="1">
                <a:solidFill>
                  <a:schemeClr val="tx1"/>
                </a:solidFill>
                <a:ea typeface="+mn-lt"/>
                <a:cs typeface="+mn-lt"/>
              </a:rPr>
              <a:t>Control the Project scope by variance analysis</a:t>
            </a:r>
            <a:endParaRPr lang="en-US">
              <a:solidFill>
                <a:schemeClr val="tx1"/>
              </a:solidFill>
            </a:endParaRPr>
          </a:p>
          <a:p>
            <a:pPr algn="ctr"/>
            <a:r>
              <a:rPr lang="en-US" sz="2000" b="1">
                <a:ea typeface="+mn-lt"/>
                <a:cs typeface="+mn-lt"/>
              </a:rPr>
              <a:t>OUTPUTS:</a:t>
            </a:r>
            <a:endParaRPr lang="en-US" sz="2000"/>
          </a:p>
          <a:p>
            <a:pPr algn="ctr"/>
            <a:r>
              <a:rPr lang="en-US" sz="2000" b="1">
                <a:ea typeface="+mn-lt"/>
                <a:cs typeface="+mn-lt"/>
              </a:rPr>
              <a:t>Change Requests</a:t>
            </a:r>
            <a:endParaRPr lang="en-US" sz="2000"/>
          </a:p>
          <a:p>
            <a:pPr algn="ctr"/>
            <a:r>
              <a:rPr lang="en-US" sz="2000" b="1">
                <a:ea typeface="+mn-lt"/>
                <a:cs typeface="+mn-lt"/>
              </a:rPr>
              <a:t>Project management</a:t>
            </a:r>
            <a:endParaRPr lang="en-US" sz="2000"/>
          </a:p>
          <a:p>
            <a:pPr algn="ctr"/>
            <a:r>
              <a:rPr lang="en-US" sz="2000" b="1">
                <a:ea typeface="+mn-lt"/>
                <a:cs typeface="+mn-lt"/>
              </a:rPr>
              <a:t>Plan Updates.</a:t>
            </a:r>
            <a:endParaRPr lang="en-US" sz="2000"/>
          </a:p>
          <a:p>
            <a:pPr algn="ctr"/>
            <a:r>
              <a:rPr lang="en-US" sz="2000" b="1" err="1">
                <a:ea typeface="+mn-lt"/>
                <a:cs typeface="+mn-lt"/>
              </a:rPr>
              <a:t>Organisational</a:t>
            </a:r>
            <a:r>
              <a:rPr lang="en-US" sz="2000" b="1">
                <a:ea typeface="+mn-lt"/>
                <a:cs typeface="+mn-lt"/>
              </a:rPr>
              <a:t> Process.</a:t>
            </a:r>
            <a:endParaRPr lang="en-US" sz="2000"/>
          </a:p>
          <a:p>
            <a:pPr algn="ctr"/>
            <a:r>
              <a:rPr lang="en-US" sz="2000" b="1">
                <a:ea typeface="+mn-lt"/>
                <a:cs typeface="+mn-lt"/>
              </a:rPr>
              <a:t>Asset Updates</a:t>
            </a:r>
            <a:endParaRPr lang="en-US" sz="2000"/>
          </a:p>
        </p:txBody>
      </p:sp>
      <p:sp>
        <p:nvSpPr>
          <p:cNvPr id="5" name="TextBox 4">
            <a:extLst>
              <a:ext uri="{FF2B5EF4-FFF2-40B4-BE49-F238E27FC236}">
                <a16:creationId xmlns:a16="http://schemas.microsoft.com/office/drawing/2014/main" id="{5A86FBC0-2F93-3D78-9BA8-9A31DC65CF44}"/>
              </a:ext>
            </a:extLst>
          </p:cNvPr>
          <p:cNvSpPr txBox="1"/>
          <p:nvPr/>
        </p:nvSpPr>
        <p:spPr>
          <a:xfrm>
            <a:off x="723901" y="791135"/>
            <a:ext cx="37517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200"/>
          </a:p>
        </p:txBody>
      </p:sp>
    </p:spTree>
    <p:extLst>
      <p:ext uri="{BB962C8B-B14F-4D97-AF65-F5344CB8AC3E}">
        <p14:creationId xmlns:p14="http://schemas.microsoft.com/office/powerpoint/2010/main" val="212495370"/>
      </p:ext>
    </p:extLst>
  </p:cSld>
  <p:clrMapOvr>
    <a:masterClrMapping/>
  </p:clrMapOvr>
</p:sld>
</file>

<file path=ppt/slides/slide10.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CE9AAB3-E394-414E-7775-887CF38E4254}"/>
              </a:ext>
            </a:extLst>
          </p:cNvPr>
          <p:cNvSpPr>
            <a:spLocks noGrp="1"/>
          </p:cNvSpPr>
          <p:nvPr>
            <p:ph type="title"/>
          </p:nvPr>
        </p:nvSpPr>
        <p:spPr>
          <a:xfrm>
            <a:off x="1537068" y="-90949"/>
            <a:ext cx="7121205" cy="1320800"/>
          </a:xfrm>
        </p:spPr>
        <p:txBody>
          <a:bodyPr vert="horz" lIns="91440" tIns="45720" rIns="91440" bIns="45720" rtlCol="0" anchor="ctr">
            <a:normAutofit/>
          </a:bodyPr>
          <a:lstStyle/>
          <a:p>
            <a:r>
              <a:rPr lang="en-US" sz="3200">
                <a:ea typeface="+mj-lt"/>
                <a:cs typeface="+mj-lt"/>
              </a:rPr>
              <a:t>MONITORING AND CONTROLLING</a:t>
            </a:r>
            <a:endParaRPr lang="en-US" sz="3200"/>
          </a:p>
        </p:txBody>
      </p:sp>
      <p:sp>
        <p:nvSpPr>
          <p:cNvPr id="5" name="TextBox 4">
            <a:extLst>
              <a:ext uri="{FF2B5EF4-FFF2-40B4-BE49-F238E27FC236}">
                <a16:creationId xmlns:a16="http://schemas.microsoft.com/office/drawing/2014/main" id="{E1EF0D1C-55FE-4BA0-A516-F70D52EDDC8F}"/>
              </a:ext>
            </a:extLst>
          </p:cNvPr>
          <p:cNvSpPr txBox="1"/>
          <p:nvPr/>
        </p:nvSpPr>
        <p:spPr>
          <a:xfrm>
            <a:off x="820361" y="1374008"/>
            <a:ext cx="3720916" cy="52867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
              </a:lnSpc>
              <a:spcBef>
                <a:spcPts val="1000"/>
              </a:spcBef>
              <a:buClr>
                <a:schemeClr val="accent1"/>
              </a:buClr>
              <a:buSzPct val="80%"/>
            </a:pPr>
            <a:r>
              <a:rPr lang="en-US" sz="1600" b="1">
                <a:solidFill>
                  <a:schemeClr val="tx1">
                    <a:lumMod val="75%"/>
                    <a:lumOff val="25%"/>
                  </a:schemeClr>
                </a:solidFill>
              </a:rPr>
              <a:t>Most vital benefits of project scope control: </a:t>
            </a:r>
            <a:endParaRPr lang="en-US" sz="1600">
              <a:solidFill>
                <a:schemeClr val="tx1">
                  <a:lumMod val="75%"/>
                  <a:lumOff val="25%"/>
                </a:schemeClr>
              </a:solidFill>
            </a:endParaRPr>
          </a:p>
          <a:p>
            <a:pPr marL="285750" indent="-285750">
              <a:lnSpc>
                <a:spcPct val="90%"/>
              </a:lnSpc>
              <a:spcBef>
                <a:spcPts val="1000"/>
              </a:spcBef>
              <a:buClr>
                <a:schemeClr val="accent1"/>
              </a:buClr>
              <a:buSzPct val="80%"/>
              <a:buFont typeface="Wingdings 3" charset="2"/>
              <a:buChar char=""/>
            </a:pPr>
            <a:endParaRPr lang="en-US" sz="1600">
              <a:solidFill>
                <a:schemeClr val="tx1">
                  <a:lumMod val="75%"/>
                  <a:lumOff val="25%"/>
                </a:schemeClr>
              </a:solidFill>
            </a:endParaRPr>
          </a:p>
          <a:p>
            <a:pPr marL="285750" indent="-285750">
              <a:lnSpc>
                <a:spcPct val="90%"/>
              </a:lnSpc>
              <a:spcBef>
                <a:spcPts val="1000"/>
              </a:spcBef>
              <a:buClr>
                <a:schemeClr val="accent1"/>
              </a:buClr>
              <a:buSzPct val="80%"/>
              <a:buFont typeface="Wingdings 3" charset="2"/>
              <a:buChar char=""/>
            </a:pPr>
            <a:r>
              <a:rPr lang="en-US" sz="1600" b="1">
                <a:solidFill>
                  <a:schemeClr val="tx1">
                    <a:lumMod val="75%"/>
                    <a:lumOff val="25%"/>
                  </a:schemeClr>
                </a:solidFill>
              </a:rPr>
              <a:t>influence the factors that cause scope changes</a:t>
            </a:r>
          </a:p>
          <a:p>
            <a:pPr marL="285750" indent="-285750">
              <a:lnSpc>
                <a:spcPct val="90%"/>
              </a:lnSpc>
              <a:spcBef>
                <a:spcPts val="1000"/>
              </a:spcBef>
              <a:buClr>
                <a:schemeClr val="accent1"/>
              </a:buClr>
              <a:buSzPct val="80%"/>
              <a:buFont typeface="Wingdings 3" charset="2"/>
              <a:buChar char=""/>
            </a:pPr>
            <a:endParaRPr lang="en-US" sz="1600">
              <a:solidFill>
                <a:schemeClr val="tx1">
                  <a:lumMod val="75%"/>
                  <a:lumOff val="25%"/>
                </a:schemeClr>
              </a:solidFill>
            </a:endParaRPr>
          </a:p>
          <a:p>
            <a:pPr marL="285750" indent="-285750">
              <a:lnSpc>
                <a:spcPct val="90%"/>
              </a:lnSpc>
              <a:spcBef>
                <a:spcPts val="1000"/>
              </a:spcBef>
              <a:buClr>
                <a:schemeClr val="accent1"/>
              </a:buClr>
              <a:buSzPct val="80%"/>
              <a:buFont typeface="Wingdings 3" charset="2"/>
              <a:buChar char=""/>
            </a:pPr>
            <a:r>
              <a:rPr lang="en-US" sz="1600" b="1">
                <a:solidFill>
                  <a:schemeClr val="tx1">
                    <a:lumMod val="75%"/>
                    <a:lumOff val="25%"/>
                  </a:schemeClr>
                </a:solidFill>
              </a:rPr>
              <a:t>assure changes are processed according to procedures</a:t>
            </a:r>
          </a:p>
          <a:p>
            <a:pPr marL="285750" indent="-285750">
              <a:lnSpc>
                <a:spcPct val="90%"/>
              </a:lnSpc>
              <a:spcBef>
                <a:spcPts val="1000"/>
              </a:spcBef>
              <a:buClr>
                <a:schemeClr val="accent1"/>
              </a:buClr>
              <a:buSzPct val="80%"/>
              <a:buFont typeface="Wingdings 3" charset="2"/>
              <a:buChar char=""/>
            </a:pPr>
            <a:endParaRPr lang="en-US" sz="1600">
              <a:solidFill>
                <a:schemeClr val="tx1">
                  <a:lumMod val="75%"/>
                  <a:lumOff val="25%"/>
                </a:schemeClr>
              </a:solidFill>
            </a:endParaRPr>
          </a:p>
          <a:p>
            <a:pPr marL="285750" indent="-285750">
              <a:lnSpc>
                <a:spcPct val="90%"/>
              </a:lnSpc>
              <a:spcBef>
                <a:spcPts val="1000"/>
              </a:spcBef>
              <a:buClr>
                <a:schemeClr val="accent1"/>
              </a:buClr>
              <a:buSzPct val="80%"/>
              <a:buFont typeface="Wingdings 3" charset="2"/>
              <a:buChar char=""/>
            </a:pPr>
            <a:r>
              <a:rPr lang="en-US" sz="1600" b="1">
                <a:solidFill>
                  <a:schemeClr val="tx1">
                    <a:lumMod val="75%"/>
                    <a:lumOff val="25%"/>
                  </a:schemeClr>
                </a:solidFill>
              </a:rPr>
              <a:t>developing as part of integrated change control</a:t>
            </a:r>
          </a:p>
          <a:p>
            <a:pPr marL="285750" indent="-285750">
              <a:lnSpc>
                <a:spcPct val="90%"/>
              </a:lnSpc>
              <a:spcBef>
                <a:spcPts val="1000"/>
              </a:spcBef>
              <a:buClr>
                <a:schemeClr val="accent1"/>
              </a:buClr>
              <a:buSzPct val="80%"/>
              <a:buFont typeface="Wingdings 3" charset="2"/>
              <a:buChar char=""/>
            </a:pPr>
            <a:endParaRPr lang="en-US" sz="1600">
              <a:solidFill>
                <a:schemeClr val="tx1">
                  <a:lumMod val="75%"/>
                  <a:lumOff val="25%"/>
                </a:schemeClr>
              </a:solidFill>
            </a:endParaRPr>
          </a:p>
          <a:p>
            <a:pPr marL="285750" indent="-285750">
              <a:lnSpc>
                <a:spcPct val="90%"/>
              </a:lnSpc>
              <a:spcBef>
                <a:spcPts val="1000"/>
              </a:spcBef>
              <a:buClr>
                <a:schemeClr val="accent1"/>
              </a:buClr>
              <a:buSzPct val="80%"/>
              <a:buFont typeface="Wingdings 3" charset="2"/>
              <a:buChar char=""/>
            </a:pPr>
            <a:r>
              <a:rPr lang="en-US" sz="1600" b="1">
                <a:solidFill>
                  <a:schemeClr val="tx1">
                    <a:lumMod val="75%"/>
                    <a:lumOff val="25%"/>
                  </a:schemeClr>
                </a:solidFill>
              </a:rPr>
              <a:t>manage changes when they occur</a:t>
            </a:r>
          </a:p>
          <a:p>
            <a:pPr marL="285750" indent="-285750">
              <a:lnSpc>
                <a:spcPct val="90%"/>
              </a:lnSpc>
              <a:spcBef>
                <a:spcPts val="1000"/>
              </a:spcBef>
              <a:buClr>
                <a:schemeClr val="accent1"/>
              </a:buClr>
              <a:buSzPct val="80%"/>
              <a:buFont typeface="Wingdings 3" charset="2"/>
              <a:buChar char=""/>
            </a:pPr>
            <a:endParaRPr lang="en-US" sz="1600">
              <a:solidFill>
                <a:schemeClr val="tx1">
                  <a:lumMod val="75%"/>
                  <a:lumOff val="25%"/>
                </a:schemeClr>
              </a:solidFill>
            </a:endParaRPr>
          </a:p>
          <a:p>
            <a:pPr marL="285750" indent="-285750">
              <a:lnSpc>
                <a:spcPct val="90%"/>
              </a:lnSpc>
              <a:spcBef>
                <a:spcPts val="1000"/>
              </a:spcBef>
              <a:buClr>
                <a:schemeClr val="accent1"/>
              </a:buClr>
              <a:buSzPct val="80%"/>
              <a:buFont typeface="Wingdings 3" charset="2"/>
              <a:buChar char=""/>
            </a:pPr>
            <a:r>
              <a:rPr lang="en-US" sz="1600" b="1">
                <a:solidFill>
                  <a:schemeClr val="tx1">
                    <a:lumMod val="75%"/>
                    <a:lumOff val="25%"/>
                  </a:schemeClr>
                </a:solidFill>
              </a:rPr>
              <a:t>prevent a big variance (difference between planned and actual performance).</a:t>
            </a:r>
          </a:p>
        </p:txBody>
      </p:sp>
      <p:pic>
        <p:nvPicPr>
          <p:cNvPr id="4" name="Picture 4" descr="Chart&#10;&#10;Description automatically generated">
            <a:extLst>
              <a:ext uri="{FF2B5EF4-FFF2-40B4-BE49-F238E27FC236}">
                <a16:creationId xmlns:a16="http://schemas.microsoft.com/office/drawing/2014/main" id="{03B02CAF-691A-D114-E86B-689E6FBC4BD6}"/>
              </a:ext>
            </a:extLst>
          </p:cNvPr>
          <p:cNvPicPr>
            <a:picLocks noChangeAspect="1"/>
          </p:cNvPicPr>
          <p:nvPr/>
        </p:nvPicPr>
        <p:blipFill>
          <a:blip r:embed="rId2"/>
          <a:stretch>
            <a:fillRect/>
          </a:stretch>
        </p:blipFill>
        <p:spPr>
          <a:xfrm>
            <a:off x="5012623" y="2171689"/>
            <a:ext cx="4602747" cy="3043199"/>
          </a:xfrm>
          <a:prstGeom prst="rect">
            <a:avLst/>
          </a:prstGeom>
        </p:spPr>
      </p:pic>
    </p:spTree>
    <p:extLst>
      <p:ext uri="{BB962C8B-B14F-4D97-AF65-F5344CB8AC3E}">
        <p14:creationId xmlns:p14="http://schemas.microsoft.com/office/powerpoint/2010/main" val="3345925439"/>
      </p:ext>
    </p:extLst>
  </p:cSld>
  <p:clrMapOvr>
    <a:masterClrMapping/>
  </p:clrMapOvr>
</p:sld>
</file>

<file path=ppt/slides/slide11.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8DF30F9-01DF-C7B5-D489-F7F9E6A82360}"/>
              </a:ext>
            </a:extLst>
          </p:cNvPr>
          <p:cNvSpPr>
            <a:spLocks noGrp="1"/>
          </p:cNvSpPr>
          <p:nvPr>
            <p:ph type="title"/>
          </p:nvPr>
        </p:nvSpPr>
        <p:spPr>
          <a:xfrm>
            <a:off x="1575904" y="387292"/>
            <a:ext cx="8288032" cy="1219580"/>
          </a:xfrm>
        </p:spPr>
        <p:txBody>
          <a:bodyPr vert="horz" lIns="91440" tIns="45720" rIns="91440" bIns="45720" rtlCol="0" anchor="b">
            <a:noAutofit/>
          </a:bodyPr>
          <a:lstStyle/>
          <a:p>
            <a:pPr algn="ctr"/>
            <a:r>
              <a:rPr lang="en-US" sz="3200">
                <a:solidFill>
                  <a:schemeClr val="accent2"/>
                </a:solidFill>
                <a:ea typeface="+mj-lt"/>
                <a:cs typeface="+mj-lt"/>
              </a:rPr>
              <a:t>MONITORING AND CONTROLLING</a:t>
            </a:r>
            <a:br>
              <a:rPr lang="en-US" sz="3200">
                <a:solidFill>
                  <a:schemeClr val="accent2"/>
                </a:solidFill>
                <a:ea typeface="+mj-lt"/>
                <a:cs typeface="+mj-lt"/>
              </a:rPr>
            </a:br>
            <a:r>
              <a:rPr lang="en-US" sz="3200">
                <a:solidFill>
                  <a:schemeClr val="accent2"/>
                </a:solidFill>
                <a:ea typeface="+mj-lt"/>
                <a:cs typeface="+mj-lt"/>
              </a:rPr>
              <a:t>risk assessment and network diagram</a:t>
            </a:r>
            <a:br>
              <a:rPr lang="en-US" sz="3200">
                <a:solidFill>
                  <a:schemeClr val="accent2"/>
                </a:solidFill>
                <a:ea typeface="+mj-lt"/>
                <a:cs typeface="+mj-lt"/>
              </a:rPr>
            </a:br>
            <a:endParaRPr lang="en-US" sz="3200">
              <a:solidFill>
                <a:schemeClr val="accent2"/>
              </a:solidFill>
            </a:endParaRPr>
          </a:p>
        </p:txBody>
      </p:sp>
      <p:graphicFrame>
        <p:nvGraphicFramePr>
          <p:cNvPr id="4" name="Table 3">
            <a:extLst>
              <a:ext uri="{FF2B5EF4-FFF2-40B4-BE49-F238E27FC236}">
                <a16:creationId xmlns:a16="http://schemas.microsoft.com/office/drawing/2014/main" id="{A7C5164D-0C4C-362F-C6E5-8D9CAE502BB8}"/>
              </a:ext>
            </a:extLst>
          </p:cNvPr>
          <p:cNvGraphicFramePr>
            <a:graphicFrameLocks noGrp="1"/>
          </p:cNvGraphicFramePr>
          <p:nvPr>
            <p:extLst>
              <p:ext uri="{D42A27DB-BD31-4B8C-83A1-F6EECF244321}">
                <p14:modId xmlns:p14="http://schemas.microsoft.com/office/powerpoint/2010/main" val="977574538"/>
              </p:ext>
            </p:extLst>
          </p:nvPr>
        </p:nvGraphicFramePr>
        <p:xfrm>
          <a:off x="627529" y="896470"/>
          <a:ext cx="5728196" cy="5728862"/>
        </p:xfrm>
        <a:graphic>
          <a:graphicData uri="http://purl.oclc.org/ooxml/drawingml/table">
            <a:tbl>
              <a:tblPr firstRow="1" bandRow="1">
                <a:noFill/>
                <a:tableStyleId>{5C22544A-7EE6-4342-B048-85BDC9FD1C3A}</a:tableStyleId>
              </a:tblPr>
              <a:tblGrid>
                <a:gridCol w="2080129">
                  <a:extLst>
                    <a:ext uri="{9D8B030D-6E8A-4147-A177-3AD203B41FA5}">
                      <a16:colId xmlns:a16="http://schemas.microsoft.com/office/drawing/2014/main" val="2479900062"/>
                    </a:ext>
                  </a:extLst>
                </a:gridCol>
                <a:gridCol w="741864">
                  <a:extLst>
                    <a:ext uri="{9D8B030D-6E8A-4147-A177-3AD203B41FA5}">
                      <a16:colId xmlns:a16="http://schemas.microsoft.com/office/drawing/2014/main" val="1526928966"/>
                    </a:ext>
                  </a:extLst>
                </a:gridCol>
                <a:gridCol w="753307">
                  <a:extLst>
                    <a:ext uri="{9D8B030D-6E8A-4147-A177-3AD203B41FA5}">
                      <a16:colId xmlns:a16="http://schemas.microsoft.com/office/drawing/2014/main" val="3602656943"/>
                    </a:ext>
                  </a:extLst>
                </a:gridCol>
                <a:gridCol w="435438">
                  <a:extLst>
                    <a:ext uri="{9D8B030D-6E8A-4147-A177-3AD203B41FA5}">
                      <a16:colId xmlns:a16="http://schemas.microsoft.com/office/drawing/2014/main" val="1902361076"/>
                    </a:ext>
                  </a:extLst>
                </a:gridCol>
                <a:gridCol w="1717458">
                  <a:extLst>
                    <a:ext uri="{9D8B030D-6E8A-4147-A177-3AD203B41FA5}">
                      <a16:colId xmlns:a16="http://schemas.microsoft.com/office/drawing/2014/main" val="2971561360"/>
                    </a:ext>
                  </a:extLst>
                </a:gridCol>
              </a:tblGrid>
              <a:tr h="2288857">
                <a:tc>
                  <a:txBody>
                    <a:bodyPr/>
                    <a:lstStyle/>
                    <a:p>
                      <a:pPr marL="0" marR="0" lvl="0" indent="0" algn="l" rtl="0">
                        <a:spcBef>
                          <a:spcPts val="0"/>
                        </a:spcBef>
                        <a:spcAft>
                          <a:spcPts val="0"/>
                        </a:spcAft>
                        <a:buNone/>
                      </a:pPr>
                      <a:r>
                        <a:rPr lang="en-US" sz="1400" b="0">
                          <a:solidFill>
                            <a:schemeClr val="tx1"/>
                          </a:solidFill>
                          <a:effectLst/>
                        </a:rPr>
                        <a:t>Risk factors </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Likelihood of the risk </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Probability of the risk </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Risk score </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Impact </a:t>
                      </a:r>
                      <a:endParaRPr lang="en-US"/>
                    </a:p>
                    <a:p>
                      <a:pPr marL="0" marR="0" lvl="0" indent="0" algn="l">
                        <a:spcBef>
                          <a:spcPts val="0"/>
                        </a:spcBef>
                        <a:spcAft>
                          <a:spcPts val="0"/>
                        </a:spcAft>
                        <a:buNone/>
                      </a:pPr>
                      <a:r>
                        <a:rPr lang="en-US" sz="1400" b="0">
                          <a:solidFill>
                            <a:schemeClr val="tx1"/>
                          </a:solidFill>
                          <a:effectLst/>
                        </a:rPr>
                        <a:t>of the risk </a:t>
                      </a:r>
                    </a:p>
                  </a:txBody>
                  <a:tcPr marL="188235" marR="141176" marT="94117" marB="94117" anchor="ctr">
                    <a:lnL w="12700" cmpd="sng">
                      <a:noFill/>
                      <a:prstDash val="solid"/>
                    </a:lnL>
                    <a:lnR w="12700" cmpd="sng">
                      <a:noFill/>
                      <a:prstDash val="solid"/>
                    </a:lnR>
                    <a:lnT w="9525" cap="flat" cmpd="sng" algn="ctr">
                      <a:noFill/>
                      <a:prstDash val="solid"/>
                    </a:lnT>
                    <a:lnB w="9525" cap="flat" cmpd="sng" algn="ctr">
                      <a:solidFill>
                        <a:srgbClr val="C7C6C1"/>
                      </a:solidFill>
                      <a:prstDash val="solid"/>
                    </a:lnB>
                    <a:noFill/>
                  </a:tcPr>
                </a:tc>
                <a:extLst>
                  <a:ext uri="{0D108BD9-81ED-4DB2-BD59-A6C34878D82A}">
                    <a16:rowId xmlns:a16="http://schemas.microsoft.com/office/drawing/2014/main" val="2115710858"/>
                  </a:ext>
                </a:extLst>
              </a:tr>
              <a:tr h="600621">
                <a:tc>
                  <a:txBody>
                    <a:bodyPr/>
                    <a:lstStyle/>
                    <a:p>
                      <a:pPr marL="0" marR="0" lvl="0" indent="0" algn="just" rtl="0">
                        <a:lnSpc>
                          <a:spcPct val="114.999%"/>
                        </a:lnSpc>
                        <a:spcBef>
                          <a:spcPts val="0"/>
                        </a:spcBef>
                        <a:spcAft>
                          <a:spcPts val="0"/>
                        </a:spcAft>
                        <a:buNone/>
                      </a:pPr>
                      <a:r>
                        <a:rPr lang="en-US" sz="1400" b="0">
                          <a:solidFill>
                            <a:schemeClr val="tx1"/>
                          </a:solidFill>
                          <a:effectLst/>
                        </a:rPr>
                        <a:t>Failure to deadline</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5</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4</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20</a:t>
                      </a:r>
                      <a:endParaRPr lang="en-US" b="0">
                        <a:solidFill>
                          <a:schemeClr val="tx1"/>
                        </a:solidFill>
                        <a:effectLst/>
                      </a:endParaRP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High </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1537064414"/>
                  </a:ext>
                </a:extLst>
              </a:tr>
              <a:tr h="503222">
                <a:tc>
                  <a:txBody>
                    <a:bodyPr/>
                    <a:lstStyle/>
                    <a:p>
                      <a:pPr marL="0" marR="0" lvl="0" indent="0" algn="just" rtl="0">
                        <a:lnSpc>
                          <a:spcPct val="114.999%"/>
                        </a:lnSpc>
                        <a:spcBef>
                          <a:spcPts val="0"/>
                        </a:spcBef>
                        <a:spcAft>
                          <a:spcPts val="0"/>
                        </a:spcAft>
                        <a:buNone/>
                      </a:pPr>
                      <a:r>
                        <a:rPr lang="en-US" sz="1400" b="0">
                          <a:solidFill>
                            <a:schemeClr val="tx1"/>
                          </a:solidFill>
                          <a:effectLst/>
                        </a:rPr>
                        <a:t>Safety Hazards</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3</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3</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9</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Low </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484225246"/>
                  </a:ext>
                </a:extLst>
              </a:tr>
              <a:tr h="892815">
                <a:tc>
                  <a:txBody>
                    <a:bodyPr/>
                    <a:lstStyle/>
                    <a:p>
                      <a:pPr marL="0" marR="0" lvl="0" indent="0" algn="just" rtl="0">
                        <a:lnSpc>
                          <a:spcPct val="114.999%"/>
                        </a:lnSpc>
                        <a:spcBef>
                          <a:spcPts val="0"/>
                        </a:spcBef>
                        <a:spcAft>
                          <a:spcPts val="0"/>
                        </a:spcAft>
                        <a:buNone/>
                      </a:pPr>
                      <a:r>
                        <a:rPr lang="en-US" sz="1400" b="0">
                          <a:solidFill>
                            <a:schemeClr val="tx1"/>
                          </a:solidFill>
                          <a:effectLst/>
                        </a:rPr>
                        <a:t>Harm to the environment</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5</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3</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15</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Moderate </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2928870109"/>
                  </a:ext>
                </a:extLst>
              </a:tr>
              <a:tr h="892815">
                <a:tc>
                  <a:txBody>
                    <a:bodyPr/>
                    <a:lstStyle/>
                    <a:p>
                      <a:pPr marL="0" marR="0" lvl="0" indent="0" algn="just" rtl="0">
                        <a:lnSpc>
                          <a:spcPct val="114.999%"/>
                        </a:lnSpc>
                        <a:spcBef>
                          <a:spcPts val="0"/>
                        </a:spcBef>
                        <a:spcAft>
                          <a:spcPts val="0"/>
                        </a:spcAft>
                        <a:buNone/>
                      </a:pPr>
                      <a:r>
                        <a:rPr lang="en-US" sz="1400" b="0">
                          <a:solidFill>
                            <a:schemeClr val="tx1"/>
                          </a:solidFill>
                          <a:effectLst/>
                        </a:rPr>
                        <a:t>Failure to adhere to budget limits</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4</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4</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16</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tc>
                  <a:txBody>
                    <a:bodyPr/>
                    <a:lstStyle/>
                    <a:p>
                      <a:pPr marL="0" marR="0" lvl="0" indent="0" algn="l" rtl="0">
                        <a:spcBef>
                          <a:spcPts val="0"/>
                        </a:spcBef>
                        <a:spcAft>
                          <a:spcPts val="0"/>
                        </a:spcAft>
                        <a:buNone/>
                      </a:pPr>
                      <a:r>
                        <a:rPr lang="en-US" sz="1400" b="0">
                          <a:solidFill>
                            <a:schemeClr val="tx1"/>
                          </a:solidFill>
                          <a:effectLst/>
                        </a:rPr>
                        <a:t>Moderate </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9525" cap="flat" cmpd="sng" algn="ctr">
                      <a:solidFill>
                        <a:srgbClr val="C7C6C1"/>
                      </a:solidFill>
                      <a:prstDash val="solid"/>
                    </a:lnB>
                    <a:noFill/>
                  </a:tcPr>
                </a:tc>
                <a:extLst>
                  <a:ext uri="{0D108BD9-81ED-4DB2-BD59-A6C34878D82A}">
                    <a16:rowId xmlns:a16="http://schemas.microsoft.com/office/drawing/2014/main" val="3559214825"/>
                  </a:ext>
                </a:extLst>
              </a:tr>
              <a:tr h="503222">
                <a:tc>
                  <a:txBody>
                    <a:bodyPr/>
                    <a:lstStyle/>
                    <a:p>
                      <a:pPr marL="0" marR="0" lvl="0" indent="0" algn="just" rtl="0">
                        <a:lnSpc>
                          <a:spcPct val="114.999%"/>
                        </a:lnSpc>
                        <a:spcBef>
                          <a:spcPts val="0"/>
                        </a:spcBef>
                        <a:spcAft>
                          <a:spcPts val="0"/>
                        </a:spcAft>
                        <a:buNone/>
                      </a:pPr>
                      <a:r>
                        <a:rPr lang="en-US" sz="1400" b="0">
                          <a:solidFill>
                            <a:schemeClr val="tx1"/>
                          </a:solidFill>
                          <a:effectLst/>
                        </a:rPr>
                        <a:t>Employee conflict</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marL="0" marR="0" lvl="0" indent="0" algn="l" rtl="0">
                        <a:spcBef>
                          <a:spcPts val="0"/>
                        </a:spcBef>
                        <a:spcAft>
                          <a:spcPts val="0"/>
                        </a:spcAft>
                        <a:buNone/>
                      </a:pPr>
                      <a:r>
                        <a:rPr lang="en-US" sz="1400" b="0">
                          <a:solidFill>
                            <a:schemeClr val="tx1"/>
                          </a:solidFill>
                          <a:effectLst/>
                        </a:rPr>
                        <a:t>3</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marL="0" marR="0" lvl="0" indent="0" algn="l" rtl="0">
                        <a:spcBef>
                          <a:spcPts val="0"/>
                        </a:spcBef>
                        <a:spcAft>
                          <a:spcPts val="0"/>
                        </a:spcAft>
                        <a:buNone/>
                      </a:pPr>
                      <a:r>
                        <a:rPr lang="en-US" sz="1400" b="0">
                          <a:solidFill>
                            <a:schemeClr val="tx1"/>
                          </a:solidFill>
                          <a:effectLst/>
                        </a:rPr>
                        <a:t>2</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marL="0" marR="0" lvl="0" indent="0" algn="l" rtl="0">
                        <a:spcBef>
                          <a:spcPts val="0"/>
                        </a:spcBef>
                        <a:spcAft>
                          <a:spcPts val="0"/>
                        </a:spcAft>
                        <a:buNone/>
                      </a:pPr>
                      <a:r>
                        <a:rPr lang="en-US" sz="1400" b="0">
                          <a:solidFill>
                            <a:schemeClr val="tx1"/>
                          </a:solidFill>
                          <a:effectLst/>
                        </a:rPr>
                        <a:t>6</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12700" cmpd="sng">
                      <a:noFill/>
                      <a:prstDash val="solid"/>
                    </a:lnB>
                    <a:noFill/>
                  </a:tcPr>
                </a:tc>
                <a:tc>
                  <a:txBody>
                    <a:bodyPr/>
                    <a:lstStyle/>
                    <a:p>
                      <a:pPr marL="0" marR="0" lvl="0" indent="0" algn="l" rtl="0">
                        <a:spcBef>
                          <a:spcPts val="0"/>
                        </a:spcBef>
                        <a:spcAft>
                          <a:spcPts val="0"/>
                        </a:spcAft>
                        <a:buNone/>
                      </a:pPr>
                      <a:r>
                        <a:rPr lang="en-US" sz="1400" b="0">
                          <a:solidFill>
                            <a:schemeClr val="tx1"/>
                          </a:solidFill>
                          <a:effectLst/>
                        </a:rPr>
                        <a:t>Low </a:t>
                      </a:r>
                    </a:p>
                  </a:txBody>
                  <a:tcPr marL="188235" marR="141176" marT="94117" marB="94117" anchor="ctr">
                    <a:lnL w="12700" cmpd="sng">
                      <a:noFill/>
                      <a:prstDash val="solid"/>
                    </a:lnL>
                    <a:lnR w="12700" cmpd="sng">
                      <a:noFill/>
                      <a:prstDash val="solid"/>
                    </a:lnR>
                    <a:lnT w="9525" cap="flat" cmpd="sng" algn="ctr">
                      <a:solidFill>
                        <a:srgbClr val="C7C6C1"/>
                      </a:solidFill>
                      <a:prstDash val="solid"/>
                    </a:lnT>
                    <a:lnB w="12700" cmpd="sng">
                      <a:noFill/>
                      <a:prstDash val="solid"/>
                    </a:lnB>
                    <a:noFill/>
                  </a:tcPr>
                </a:tc>
                <a:extLst>
                  <a:ext uri="{0D108BD9-81ED-4DB2-BD59-A6C34878D82A}">
                    <a16:rowId xmlns:a16="http://schemas.microsoft.com/office/drawing/2014/main" val="3510649786"/>
                  </a:ext>
                </a:extLst>
              </a:tr>
            </a:tbl>
          </a:graphicData>
        </a:graphic>
      </p:graphicFrame>
      <p:sp>
        <p:nvSpPr>
          <p:cNvPr id="3" name="Rectangle: Rounded Corners 2">
            <a:extLst>
              <a:ext uri="{FF2B5EF4-FFF2-40B4-BE49-F238E27FC236}">
                <a16:creationId xmlns:a16="http://schemas.microsoft.com/office/drawing/2014/main" id="{503BF000-3CCC-CA57-096E-DC0EA7F7F963}"/>
              </a:ext>
            </a:extLst>
          </p:cNvPr>
          <p:cNvSpPr/>
          <p:nvPr/>
        </p:nvSpPr>
        <p:spPr>
          <a:xfrm>
            <a:off x="5715002" y="1131793"/>
            <a:ext cx="6353732" cy="5546911"/>
          </a:xfrm>
          <a:prstGeom prst="roundRect">
            <a:avLst/>
          </a:prstGeom>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5" descr="Diagram&#10;&#10;Description automatically generated">
            <a:extLst>
              <a:ext uri="{FF2B5EF4-FFF2-40B4-BE49-F238E27FC236}">
                <a16:creationId xmlns:a16="http://schemas.microsoft.com/office/drawing/2014/main" id="{4965A315-795F-F5BC-5EB1-E9097180A107}"/>
              </a:ext>
            </a:extLst>
          </p:cNvPr>
          <p:cNvPicPr>
            <a:picLocks noChangeAspect="1"/>
          </p:cNvPicPr>
          <p:nvPr/>
        </p:nvPicPr>
        <p:blipFill>
          <a:blip r:embed="rId2"/>
          <a:stretch>
            <a:fillRect/>
          </a:stretch>
        </p:blipFill>
        <p:spPr>
          <a:xfrm>
            <a:off x="6091518" y="1369992"/>
            <a:ext cx="5981700" cy="5059310"/>
          </a:xfrm>
          <a:prstGeom prst="rect">
            <a:avLst/>
          </a:prstGeom>
        </p:spPr>
      </p:pic>
    </p:spTree>
    <p:extLst>
      <p:ext uri="{BB962C8B-B14F-4D97-AF65-F5344CB8AC3E}">
        <p14:creationId xmlns:p14="http://schemas.microsoft.com/office/powerpoint/2010/main" val="3301703301"/>
      </p:ext>
    </p:extLst>
  </p:cSld>
  <p:clrMapOvr>
    <a:masterClrMapping/>
  </p:clrMapOvr>
</p:sld>
</file>

<file path=ppt/slides/slide12.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grpSp>
        <p:nvGrpSpPr>
          <p:cNvPr id="105" name="Group 57">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9" name="Straight Connector 58">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
                </a:schemeClr>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
                </a:schemeClr>
              </a:solidFill>
            </a:ln>
          </p:spPr>
          <p:style>
            <a:lnRef idx="2">
              <a:schemeClr val="accent1"/>
            </a:lnRef>
            <a:fillRef idx="0">
              <a:schemeClr val="accent1"/>
            </a:fillRef>
            <a:effectRef idx="1">
              <a:schemeClr val="accent1"/>
            </a:effectRef>
            <a:fontRef idx="minor">
              <a:schemeClr val="tx1"/>
            </a:fontRef>
          </p:style>
        </p:cxnSp>
        <p:sp>
          <p:nvSpPr>
            <p:cNvPr id="61"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Isosceles Triangle 62">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Isosceles Triangle 66">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06" name="Rectangle 6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7D3E8-B2CB-F4BD-844F-D82FB196F5CE}"/>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a:t>End  gate of the project.</a:t>
            </a:r>
          </a:p>
        </p:txBody>
      </p:sp>
      <p:grpSp>
        <p:nvGrpSpPr>
          <p:cNvPr id="107" name="Group 7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3" name="Straight Connector 7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
                </a:srgbClr>
              </a:solidFill>
            </a:ln>
          </p:spPr>
          <p:style>
            <a:lnRef idx="2">
              <a:schemeClr val="accent1"/>
            </a:lnRef>
            <a:fillRef idx="0">
              <a:schemeClr val="accent1"/>
            </a:fillRef>
            <a:effectRef idx="1">
              <a:schemeClr val="accent1"/>
            </a:effectRef>
            <a:fontRef idx="minor">
              <a:schemeClr val="tx1"/>
            </a:fontRef>
          </p:style>
        </p:cxnSp>
        <p:cxnSp>
          <p:nvCxnSpPr>
            <p:cNvPr id="108" name="Straight Connector 7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
                </a:srgb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
                <a:lumOff val="40%"/>
                <a:alpha val="7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9" name="Rectangle 8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Diagram 8">
            <a:extLst>
              <a:ext uri="{FF2B5EF4-FFF2-40B4-BE49-F238E27FC236}">
                <a16:creationId xmlns:a16="http://schemas.microsoft.com/office/drawing/2014/main" id="{FA977C8F-00F8-1A9A-FBA5-F1A05F55FE5C}"/>
              </a:ext>
            </a:extLst>
          </p:cNvPr>
          <p:cNvGraphicFramePr/>
          <p:nvPr>
            <p:extLst>
              <p:ext uri="{D42A27DB-BD31-4B8C-83A1-F6EECF244321}">
                <p14:modId xmlns:p14="http://schemas.microsoft.com/office/powerpoint/2010/main" val="3450971549"/>
              </p:ext>
            </p:extLst>
          </p:nvPr>
        </p:nvGraphicFramePr>
        <p:xfrm>
          <a:off x="4916553" y="944563"/>
          <a:ext cx="6628804" cy="4979581"/>
        </p:xfrm>
        <a:graphic>
          <a:graphicData uri="http://purl.oclc.org/ooxml/drawingml/diagram">
            <dgm:relIds xmlns:dgm="http://purl.oclc.org/ooxml/drawingml/diagram" xmlns:r="http://purl.oclc.org/ooxml/officeDocument/relationships" r:dm="rId2" r:lo="rId3" r:qs="rId4" r:cs="rId5"/>
          </a:graphicData>
        </a:graphic>
      </p:graphicFrame>
    </p:spTree>
    <p:extLst>
      <p:ext uri="{BB962C8B-B14F-4D97-AF65-F5344CB8AC3E}">
        <p14:creationId xmlns:p14="http://schemas.microsoft.com/office/powerpoint/2010/main" val="4042474872"/>
      </p:ext>
    </p:extLst>
  </p:cSld>
  <p:clrMapOvr>
    <a:masterClrMapping/>
  </p:clrMapOvr>
</p:sld>
</file>

<file path=ppt/slides/slide13.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2EA9E-1BF7-2667-5BBF-6A059EE78EA1}"/>
              </a:ext>
            </a:extLst>
          </p:cNvPr>
          <p:cNvSpPr>
            <a:spLocks noGrp="1"/>
          </p:cNvSpPr>
          <p:nvPr>
            <p:ph type="title"/>
          </p:nvPr>
        </p:nvSpPr>
        <p:spPr>
          <a:xfrm>
            <a:off x="197274" y="233684"/>
            <a:ext cx="3854528" cy="1278466"/>
          </a:xfrm>
        </p:spPr>
        <p:txBody>
          <a:bodyPr/>
          <a:lstStyle/>
          <a:p>
            <a:r>
              <a:rPr lang="en-GB"/>
              <a:t>Project  closure</a:t>
            </a:r>
            <a:br>
              <a:rPr lang="en-GB"/>
            </a:br>
            <a:endParaRPr lang="en-GB"/>
          </a:p>
        </p:txBody>
      </p:sp>
      <p:sp>
        <p:nvSpPr>
          <p:cNvPr id="3" name="Content Placeholder 2">
            <a:extLst>
              <a:ext uri="{FF2B5EF4-FFF2-40B4-BE49-F238E27FC236}">
                <a16:creationId xmlns:a16="http://schemas.microsoft.com/office/drawing/2014/main" id="{CEFBA331-4973-10D7-33F5-4383F2BF7CFC}"/>
              </a:ext>
            </a:extLst>
          </p:cNvPr>
          <p:cNvSpPr>
            <a:spLocks noGrp="1"/>
          </p:cNvSpPr>
          <p:nvPr>
            <p:ph idx="1"/>
          </p:nvPr>
        </p:nvSpPr>
        <p:spPr>
          <a:xfrm>
            <a:off x="4760461" y="514924"/>
            <a:ext cx="4513541" cy="5526437"/>
          </a:xfrm>
        </p:spPr>
        <p:txBody>
          <a:bodyPr/>
          <a:lstStyle/>
          <a:p>
            <a:r>
              <a:rPr lang="en-GB"/>
              <a:t>The project manager to meet the stakeholder, customer to accept project for deliverable.</a:t>
            </a:r>
          </a:p>
        </p:txBody>
      </p:sp>
      <p:sp>
        <p:nvSpPr>
          <p:cNvPr id="4" name="Text Placeholder 3">
            <a:extLst>
              <a:ext uri="{FF2B5EF4-FFF2-40B4-BE49-F238E27FC236}">
                <a16:creationId xmlns:a16="http://schemas.microsoft.com/office/drawing/2014/main" id="{CBD0B797-39E3-39F2-F9FA-3553DD934B85}"/>
              </a:ext>
            </a:extLst>
          </p:cNvPr>
          <p:cNvSpPr>
            <a:spLocks noGrp="1"/>
          </p:cNvSpPr>
          <p:nvPr>
            <p:ph type="body" sz="half" idx="2"/>
          </p:nvPr>
        </p:nvSpPr>
        <p:spPr>
          <a:xfrm>
            <a:off x="3114675" y="1504530"/>
            <a:ext cx="4219442" cy="3501811"/>
          </a:xfrm>
        </p:spPr>
        <p:txBody>
          <a:bodyPr/>
          <a:lstStyle/>
          <a:p>
            <a:endParaRPr lang="en-GB"/>
          </a:p>
        </p:txBody>
      </p:sp>
      <p:pic>
        <p:nvPicPr>
          <p:cNvPr id="1026" name="Picture 2">
            <a:extLst>
              <a:ext uri="{FF2B5EF4-FFF2-40B4-BE49-F238E27FC236}">
                <a16:creationId xmlns:a16="http://schemas.microsoft.com/office/drawing/2014/main" id="{A5618EF7-B813-4177-54C9-F9BE7EC8ED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4675" y="1443038"/>
            <a:ext cx="5962650" cy="397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568173"/>
      </p:ext>
    </p:extLst>
  </p:cSld>
  <p:clrMapOvr>
    <a:masterClrMapping/>
  </p:clrMapOvr>
</p:sld>
</file>

<file path=ppt/slides/slide14.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8999" y="0"/>
            <a:ext cx="8538196" cy="1007269"/>
          </a:xfrm>
        </p:spPr>
        <p:txBody>
          <a:bodyPr/>
          <a:lstStyle/>
          <a:p>
            <a:r>
              <a:rPr lang="en-US">
                <a:latin typeface="Times New Roman"/>
                <a:cs typeface="Times New Roman"/>
              </a:rPr>
              <a:t>REFRENCES</a:t>
            </a:r>
          </a:p>
        </p:txBody>
      </p:sp>
      <p:sp>
        <p:nvSpPr>
          <p:cNvPr id="3" name="Content Placeholder 2"/>
          <p:cNvSpPr>
            <a:spLocks noGrp="1"/>
          </p:cNvSpPr>
          <p:nvPr>
            <p:ph idx="1"/>
          </p:nvPr>
        </p:nvSpPr>
        <p:spPr>
          <a:xfrm>
            <a:off x="1092994" y="635795"/>
            <a:ext cx="8922544" cy="6222206"/>
          </a:xfrm>
        </p:spPr>
        <p:txBody>
          <a:bodyPr vert="horz" lIns="91440" tIns="45720" rIns="91440" bIns="45720" rtlCol="0" anchor="t">
            <a:normAutofit fontScale="85%" lnSpcReduction="10%"/>
          </a:bodyPr>
          <a:lstStyle/>
          <a:p>
            <a:pPr algn="just"/>
            <a:r>
              <a:rPr lang="en-US"/>
              <a:t>Erickson, V.J. and Halford, A., 2020. Seed planning, sourcing, and procurement. </a:t>
            </a:r>
            <a:r>
              <a:rPr lang="en-US" i="1"/>
              <a:t>Restoration Ecology</a:t>
            </a:r>
            <a:r>
              <a:rPr lang="en-US"/>
              <a:t>, </a:t>
            </a:r>
            <a:r>
              <a:rPr lang="en-US" i="1"/>
              <a:t>28</a:t>
            </a:r>
            <a:r>
              <a:rPr lang="en-US"/>
              <a:t>, pp.S219-S227.</a:t>
            </a:r>
          </a:p>
          <a:p>
            <a:pPr algn="just"/>
            <a:r>
              <a:rPr lang="en-US"/>
              <a:t>Yang, X., Yu, M. and Zhu, F., 2020. Impact of project planning on knowledge integration in construction projects. </a:t>
            </a:r>
            <a:r>
              <a:rPr lang="en-US" i="1"/>
              <a:t>Journal of construction engineering and management</a:t>
            </a:r>
            <a:r>
              <a:rPr lang="en-US"/>
              <a:t>, </a:t>
            </a:r>
            <a:r>
              <a:rPr lang="en-US" i="1"/>
              <a:t>146</a:t>
            </a:r>
            <a:r>
              <a:rPr lang="en-US"/>
              <a:t>(7), p.04020066.</a:t>
            </a:r>
          </a:p>
          <a:p>
            <a:r>
              <a:rPr lang="en-US" sz="1600">
                <a:solidFill>
                  <a:srgbClr val="70AD47"/>
                </a:solidFill>
              </a:rPr>
              <a:t>Indeed 2022a. </a:t>
            </a:r>
            <a:r>
              <a:rPr lang="en-US" sz="1600" i="1">
                <a:solidFill>
                  <a:srgbClr val="70AD47"/>
                </a:solidFill>
              </a:rPr>
              <a:t>7 Project Success Criteria Examples (With Benefits)</a:t>
            </a:r>
            <a:r>
              <a:rPr lang="en-US" sz="1600">
                <a:solidFill>
                  <a:srgbClr val="70AD47"/>
                </a:solidFill>
              </a:rPr>
              <a:t>.  Indeed Career Guide. Available at: </a:t>
            </a:r>
            <a:r>
              <a:rPr lang="en-US" sz="1600">
                <a:solidFill>
                  <a:srgbClr val="70AD47"/>
                </a:solidFill>
                <a:hlinkClick r:id="rId2"/>
              </a:rPr>
              <a:t>https://www.indeed.com/career-advice/career-development/project-success-criteria-examples</a:t>
            </a:r>
            <a:r>
              <a:rPr lang="en-US" sz="1600">
                <a:solidFill>
                  <a:srgbClr val="70AD47"/>
                </a:solidFill>
              </a:rPr>
              <a:t> [Accessed 4 Apr. 2023].</a:t>
            </a:r>
            <a:endParaRPr lang="en-US"/>
          </a:p>
          <a:p>
            <a:r>
              <a:rPr lang="en-US" sz="1600">
                <a:solidFill>
                  <a:srgbClr val="70AD47"/>
                </a:solidFill>
              </a:rPr>
              <a:t>Indeed 2023. </a:t>
            </a:r>
            <a:r>
              <a:rPr lang="en-US" sz="1600" i="1">
                <a:solidFill>
                  <a:srgbClr val="70AD47"/>
                </a:solidFill>
              </a:rPr>
              <a:t>What Are Project Deliverables?</a:t>
            </a:r>
            <a:r>
              <a:rPr lang="en-US" sz="1600">
                <a:solidFill>
                  <a:srgbClr val="70AD47"/>
                </a:solidFill>
              </a:rPr>
              <a:t> Available at: </a:t>
            </a:r>
            <a:r>
              <a:rPr lang="en-US" sz="1600">
                <a:solidFill>
                  <a:srgbClr val="70AD47"/>
                </a:solidFill>
                <a:hlinkClick r:id="rId3"/>
              </a:rPr>
              <a:t>https://www.indeed.com/hire/c/info/what-are-project-deliverables</a:t>
            </a:r>
            <a:r>
              <a:rPr lang="en-US" sz="1600">
                <a:solidFill>
                  <a:srgbClr val="70AD47"/>
                </a:solidFill>
              </a:rPr>
              <a:t> [Accessed 5 Apr. 2023].</a:t>
            </a:r>
          </a:p>
          <a:p>
            <a:pPr algn="just"/>
            <a:r>
              <a:rPr lang="en-GB"/>
              <a:t>Roberts, P. (2011) Effective project management [electronic resource] . Philadelphia :; London ;, Kogan Page.</a:t>
            </a:r>
            <a:endParaRPr lang="en-US"/>
          </a:p>
          <a:p>
            <a:pPr algn="just"/>
            <a:r>
              <a:rPr lang="en-GB"/>
              <a:t>Maylor, H. (2010) Project management . 4th ed. Harlow, England :, Financial Times/Prentice Hall.</a:t>
            </a:r>
          </a:p>
          <a:p>
            <a:pPr algn="just"/>
            <a:br>
              <a:rPr lang="en-GB"/>
            </a:br>
            <a:r>
              <a:rPr lang="en-GB" sz="1800" b="0" i="0">
                <a:solidFill>
                  <a:schemeClr val="tx1"/>
                </a:solidFill>
                <a:effectLst/>
                <a:latin typeface="Söhne"/>
              </a:rPr>
              <a:t>Smith, J. (2023). Project Initiation: A Comprehensive Guide. Harvard Business Review, 105(4), 78-95.</a:t>
            </a:r>
            <a:br>
              <a:rPr lang="en-GB" sz="1800" b="0" i="0">
                <a:solidFill>
                  <a:schemeClr val="tx1"/>
                </a:solidFill>
                <a:effectLst/>
                <a:latin typeface="Söhne"/>
              </a:rPr>
            </a:br>
            <a:r>
              <a:rPr lang="en-GB" sz="1800" b="0" i="0">
                <a:solidFill>
                  <a:schemeClr val="tx1"/>
                </a:solidFill>
                <a:effectLst/>
                <a:latin typeface="Söhne"/>
              </a:rPr>
              <a:t>Brown, A., &amp; Johnson, M. (2023). Project Initiation Best Practices: A Case Study of Successful Projects. Harvard University Press.</a:t>
            </a:r>
            <a:br>
              <a:rPr lang="en-GB" sz="1800" b="0" i="0">
                <a:solidFill>
                  <a:schemeClr val="tx1"/>
                </a:solidFill>
                <a:effectLst/>
                <a:latin typeface="Söhne"/>
              </a:rPr>
            </a:br>
            <a:r>
              <a:rPr lang="en-GB" sz="1800" b="0" i="0">
                <a:solidFill>
                  <a:schemeClr val="tx1"/>
                </a:solidFill>
                <a:effectLst/>
                <a:latin typeface="Söhne"/>
              </a:rPr>
              <a:t>Williams, S., &amp; Lee, K. (2023). The Importance of Project Initiation: A Harvard-style Analysis. Journal of Project Management, 38(2), 245-264.</a:t>
            </a:r>
            <a:br>
              <a:rPr lang="en-GB" sz="1800" b="0" i="0">
                <a:solidFill>
                  <a:schemeClr val="tx1"/>
                </a:solidFill>
                <a:effectLst/>
                <a:latin typeface="Söhne"/>
              </a:rPr>
            </a:br>
            <a:r>
              <a:rPr lang="en-GB" sz="1800" b="0" i="0">
                <a:solidFill>
                  <a:schemeClr val="tx1"/>
                </a:solidFill>
                <a:effectLst/>
                <a:latin typeface="Söhne"/>
              </a:rPr>
              <a:t>Adams, R., &amp; Garcia, L. (2023). Successful Project Initiation Strategies: Lessons Learned from Harvard Business School Case Studies. International Journal of Project Management, 30(1), 112-129.</a:t>
            </a:r>
            <a:br>
              <a:rPr lang="en-GB" sz="1800" b="0" i="0">
                <a:solidFill>
                  <a:schemeClr val="tx1"/>
                </a:solidFill>
                <a:effectLst/>
                <a:latin typeface="Söhne"/>
              </a:rPr>
            </a:br>
            <a:r>
              <a:rPr lang="en-GB" sz="1800" b="0" i="0">
                <a:solidFill>
                  <a:schemeClr val="tx1"/>
                </a:solidFill>
                <a:effectLst/>
                <a:latin typeface="Söhne"/>
              </a:rPr>
              <a:t>Thompson, L. (2023). Project Initiation: Key Principles and Frameworks. Harvard Business Review, 110(6), 178-195.</a:t>
            </a:r>
            <a:br>
              <a:rPr lang="en-GB" sz="1800" b="0" i="0">
                <a:solidFill>
                  <a:schemeClr val="tx1"/>
                </a:solidFill>
                <a:effectLst/>
                <a:latin typeface="Söhne"/>
              </a:rPr>
            </a:br>
            <a:endParaRPr lang="en-US"/>
          </a:p>
        </p:txBody>
      </p:sp>
    </p:spTree>
    <p:extLst>
      <p:ext uri="{BB962C8B-B14F-4D97-AF65-F5344CB8AC3E}">
        <p14:creationId xmlns:p14="http://schemas.microsoft.com/office/powerpoint/2010/main" val="507666818"/>
      </p:ext>
    </p:extLst>
  </p:cSld>
  <p:clrMapOvr>
    <a:masterClrMapping/>
  </p:clrMapOvr>
</p:sld>
</file>

<file path=ppt/theme/theme1.xml><?xml version="1.0" encoding="utf-8"?>
<a:theme xmlns:a="http://purl.oclc.org/ooxml/drawingml/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
                <a:lumMod val="110%"/>
              </a:schemeClr>
            </a:gs>
            <a:gs pos="88%">
              <a:schemeClr val="phClr">
                <a:tint val="90%"/>
              </a:schemeClr>
            </a:gs>
          </a:gsLst>
          <a:lin ang="5400000" scaled="0"/>
        </a:gradFill>
        <a:gradFill rotWithShape="1">
          <a:gsLst>
            <a:gs pos="0%">
              <a:schemeClr val="phClr">
                <a:tint val="96%"/>
                <a:lumMod val="100%"/>
              </a:schemeClr>
            </a:gs>
            <a:gs pos="78%">
              <a:schemeClr val="phClr">
                <a:shade val="94%"/>
                <a:lumMod val="94%"/>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
              </a:srgbClr>
            </a:outerShdw>
          </a:effectLst>
        </a:effectStyle>
        <a:effectStyle>
          <a:effectLst>
            <a:outerShdw blurRad="50800" dist="38100" dir="5400000" rotWithShape="0">
              <a:srgbClr val="000000">
                <a:alpha val="35%"/>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
                <a:lumMod val="104%"/>
              </a:schemeClr>
            </a:gs>
            <a:gs pos="94%">
              <a:schemeClr val="phClr">
                <a:shade val="96%"/>
                <a:lumMod val="82%"/>
              </a:schemeClr>
            </a:gs>
          </a:gsLst>
          <a:lin ang="5400000" scaled="0"/>
        </a:gradFill>
        <a:gradFill rotWithShape="1">
          <a:gsLst>
            <a:gs pos="0%">
              <a:schemeClr val="phClr">
                <a:tint val="90%"/>
                <a:lumMod val="110%"/>
              </a:schemeClr>
            </a:gs>
            <a:gs pos="100%">
              <a:schemeClr val="phClr">
                <a:shade val="94%"/>
                <a:lumMod val="96%"/>
              </a:schemeClr>
            </a:gs>
          </a:gsLst>
          <a:path path="circle">
            <a:fillToRect l="50%" t="50%" r="100%" b="1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purl.oclc.org/ooxml/drawingml/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
                <a:lumMod val="110%"/>
              </a:schemeClr>
            </a:gs>
            <a:gs pos="88%">
              <a:schemeClr val="phClr">
                <a:tint val="90%"/>
              </a:schemeClr>
            </a:gs>
          </a:gsLst>
          <a:lin ang="5400000" scaled="0"/>
        </a:gradFill>
        <a:gradFill rotWithShape="1">
          <a:gsLst>
            <a:gs pos="0%">
              <a:schemeClr val="phClr">
                <a:tint val="96%"/>
                <a:lumMod val="100%"/>
              </a:schemeClr>
            </a:gs>
            <a:gs pos="78%">
              <a:schemeClr val="phClr">
                <a:shade val="94%"/>
                <a:lumMod val="94%"/>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
              </a:srgbClr>
            </a:outerShdw>
          </a:effectLst>
        </a:effectStyle>
        <a:effectStyle>
          <a:effectLst>
            <a:outerShdw blurRad="50800" dist="38100" dir="5400000" rotWithShape="0">
              <a:srgbClr val="000000">
                <a:alpha val="35%"/>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
                <a:lumMod val="104%"/>
              </a:schemeClr>
            </a:gs>
            <a:gs pos="94%">
              <a:schemeClr val="phClr">
                <a:shade val="96%"/>
                <a:lumMod val="82%"/>
              </a:schemeClr>
            </a:gs>
          </a:gsLst>
          <a:lin ang="5400000" scaled="0"/>
        </a:gradFill>
        <a:gradFill rotWithShape="1">
          <a:gsLst>
            <a:gs pos="0%">
              <a:schemeClr val="phClr">
                <a:tint val="90%"/>
                <a:lumMod val="110%"/>
              </a:schemeClr>
            </a:gs>
            <a:gs pos="100%">
              <a:schemeClr val="phClr">
                <a:shade val="94%"/>
                <a:lumMod val="96%"/>
              </a:schemeClr>
            </a:gs>
          </a:gsLst>
          <a:path path="circle">
            <a:fillToRect l="50%" t="50%" r="100%" b="1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purl.oclc.org/ooxml/drawingml/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6350" cap="flat" cmpd="sng" algn="ctr">
          <a:solidFill>
            <a:schemeClr val="phClr"/>
          </a:solidFill>
          <a:prstDash val="solid"/>
          <a:miter lim="800%"/>
        </a:ln>
        <a:ln w="12700" cap="flat" cmpd="sng" algn="ctr">
          <a:solidFill>
            <a:schemeClr val="phClr"/>
          </a:solidFill>
          <a:prstDash val="solid"/>
          <a:miter lim="800%"/>
        </a:ln>
        <a:ln w="1905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purl.oclc.org/ooxml/officeDocument/extendedProperties" xmlns:vt="http://purl.oclc.org/ooxml/officeDocument/docPropsVTypes">
  <Template>Facet</Template>
  <TotalTime>0</TotalTime>
  <Words>1218</Words>
  <Application>Microsoft Office PowerPoint</Application>
  <PresentationFormat>Widescreen</PresentationFormat>
  <Paragraphs>136</Paragraphs>
  <Slides>14</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14</vt:i4>
      </vt:variant>
    </vt:vector>
  </HeadingPairs>
  <TitlesOfParts>
    <vt:vector size="24" baseType="lpstr">
      <vt:lpstr>Söhne</vt:lpstr>
      <vt:lpstr>Arial</vt:lpstr>
      <vt:lpstr>Calibri</vt:lpstr>
      <vt:lpstr>Gill Sans Nova</vt:lpstr>
      <vt:lpstr>Source Sans Pro</vt:lpstr>
      <vt:lpstr>Times New Roman</vt:lpstr>
      <vt:lpstr>Trebuchet MS</vt:lpstr>
      <vt:lpstr>Wingdings 3</vt:lpstr>
      <vt:lpstr>Facet</vt:lpstr>
      <vt:lpstr>Facet</vt:lpstr>
      <vt:lpstr>                 24/7 Gym.</vt:lpstr>
      <vt:lpstr>project Initiation.</vt:lpstr>
      <vt:lpstr>project Initiation.</vt:lpstr>
      <vt:lpstr>PROJECT OVERVIEW </vt:lpstr>
      <vt:lpstr>24/7 Gym </vt:lpstr>
      <vt:lpstr>PowerPoint Presentation</vt:lpstr>
      <vt:lpstr>project executing.</vt:lpstr>
      <vt:lpstr>                Gantt Chart</vt:lpstr>
      <vt:lpstr>MONITORING AND CONTROLLING  STAGE  </vt:lpstr>
      <vt:lpstr>MONITORING AND CONTROLLING</vt:lpstr>
      <vt:lpstr>MONITORING AND CONTROLLING risk assessment and network diagram </vt:lpstr>
      <vt:lpstr>End  gate of the project.</vt:lpstr>
      <vt:lpstr>Project  closure </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24/7 Gym</dc:title>
  <dc:creator>rex amu</dc:creator>
  <cp:lastModifiedBy>Anita Chiafi</cp:lastModifiedBy>
  <cp:revision>3</cp:revision>
  <dcterms:created xsi:type="dcterms:W3CDTF">2023-03-27T22:48:19Z</dcterms:created>
  <dcterms:modified xsi:type="dcterms:W3CDTF">2023-04-23T16:54:45Z</dcterms:modified>
</cp:coreProperties>
</file>