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8"/>
  </p:notesMasterIdLst>
  <p:sldIdLst>
    <p:sldId id="257" r:id="rId2"/>
    <p:sldId id="256" r:id="rId3"/>
    <p:sldId id="259" r:id="rId4"/>
    <p:sldId id="258" r:id="rId5"/>
    <p:sldId id="262"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74" autoAdjust="0"/>
    <p:restoredTop sz="73026" autoAdjust="0"/>
  </p:normalViewPr>
  <p:slideViewPr>
    <p:cSldViewPr snapToGrid="0">
      <p:cViewPr varScale="1">
        <p:scale>
          <a:sx n="50" d="100"/>
          <a:sy n="50" d="100"/>
        </p:scale>
        <p:origin x="1494"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dra1479@hotmail.com" userId="10aa6a097f74453f" providerId="LiveId" clId="{B47B6685-E1B0-462F-A37D-55B3ECFD8F2D}"/>
    <pc:docChg chg="custSel addSld delSld modSld sldOrd">
      <pc:chgData name="sidra1479@hotmail.com" userId="10aa6a097f74453f" providerId="LiveId" clId="{B47B6685-E1B0-462F-A37D-55B3ECFD8F2D}" dt="2026-06-22T04:18:02.046" v="2181" actId="114"/>
      <pc:docMkLst>
        <pc:docMk/>
      </pc:docMkLst>
      <pc:sldChg chg="modSp mod ord">
        <pc:chgData name="sidra1479@hotmail.com" userId="10aa6a097f74453f" providerId="LiveId" clId="{B47B6685-E1B0-462F-A37D-55B3ECFD8F2D}" dt="2026-06-20T00:18:04.374" v="1841" actId="20577"/>
        <pc:sldMkLst>
          <pc:docMk/>
          <pc:sldMk cId="3855909426" sldId="259"/>
        </pc:sldMkLst>
        <pc:spChg chg="mod">
          <ac:chgData name="sidra1479@hotmail.com" userId="10aa6a097f74453f" providerId="LiveId" clId="{B47B6685-E1B0-462F-A37D-55B3ECFD8F2D}" dt="2026-06-19T22:22:25.755" v="25" actId="5793"/>
          <ac:spMkLst>
            <pc:docMk/>
            <pc:sldMk cId="3855909426" sldId="259"/>
            <ac:spMk id="2" creationId="{9E39CF4E-5226-3AFB-D9D1-CDC43AAF5C85}"/>
          </ac:spMkLst>
        </pc:spChg>
        <pc:spChg chg="mod">
          <ac:chgData name="sidra1479@hotmail.com" userId="10aa6a097f74453f" providerId="LiveId" clId="{B47B6685-E1B0-462F-A37D-55B3ECFD8F2D}" dt="2026-06-20T00:18:04.374" v="1841" actId="20577"/>
          <ac:spMkLst>
            <pc:docMk/>
            <pc:sldMk cId="3855909426" sldId="259"/>
            <ac:spMk id="3" creationId="{B0E63551-86DF-7FEE-386D-74026B18FD6E}"/>
          </ac:spMkLst>
        </pc:spChg>
      </pc:sldChg>
      <pc:sldChg chg="modSp mod ord">
        <pc:chgData name="sidra1479@hotmail.com" userId="10aa6a097f74453f" providerId="LiveId" clId="{B47B6685-E1B0-462F-A37D-55B3ECFD8F2D}" dt="2026-06-22T04:18:02.046" v="2181" actId="114"/>
        <pc:sldMkLst>
          <pc:docMk/>
          <pc:sldMk cId="2955038305" sldId="261"/>
        </pc:sldMkLst>
        <pc:spChg chg="mod">
          <ac:chgData name="sidra1479@hotmail.com" userId="10aa6a097f74453f" providerId="LiveId" clId="{B47B6685-E1B0-462F-A37D-55B3ECFD8F2D}" dt="2026-06-19T22:53:32.399" v="785" actId="313"/>
          <ac:spMkLst>
            <pc:docMk/>
            <pc:sldMk cId="2955038305" sldId="261"/>
            <ac:spMk id="2" creationId="{A092AF18-B256-3143-35C9-03B816B694BD}"/>
          </ac:spMkLst>
        </pc:spChg>
        <pc:spChg chg="mod">
          <ac:chgData name="sidra1479@hotmail.com" userId="10aa6a097f74453f" providerId="LiveId" clId="{B47B6685-E1B0-462F-A37D-55B3ECFD8F2D}" dt="2026-06-22T04:18:02.046" v="2181" actId="114"/>
          <ac:spMkLst>
            <pc:docMk/>
            <pc:sldMk cId="2955038305" sldId="261"/>
            <ac:spMk id="3" creationId="{9E802D87-1126-64C5-A39E-8BB889D5FCB5}"/>
          </ac:spMkLst>
        </pc:spChg>
      </pc:sldChg>
      <pc:sldChg chg="modSp new mod">
        <pc:chgData name="sidra1479@hotmail.com" userId="10aa6a097f74453f" providerId="LiveId" clId="{B47B6685-E1B0-462F-A37D-55B3ECFD8F2D}" dt="2026-06-19T22:53:15.659" v="784" actId="20577"/>
        <pc:sldMkLst>
          <pc:docMk/>
          <pc:sldMk cId="82008720" sldId="262"/>
        </pc:sldMkLst>
        <pc:spChg chg="mod">
          <ac:chgData name="sidra1479@hotmail.com" userId="10aa6a097f74453f" providerId="LiveId" clId="{B47B6685-E1B0-462F-A37D-55B3ECFD8F2D}" dt="2026-06-19T22:27:51.403" v="41" actId="5793"/>
          <ac:spMkLst>
            <pc:docMk/>
            <pc:sldMk cId="82008720" sldId="262"/>
            <ac:spMk id="2" creationId="{0E33AF5E-0225-C870-03FC-5AABF8784F86}"/>
          </ac:spMkLst>
        </pc:spChg>
        <pc:spChg chg="mod">
          <ac:chgData name="sidra1479@hotmail.com" userId="10aa6a097f74453f" providerId="LiveId" clId="{B47B6685-E1B0-462F-A37D-55B3ECFD8F2D}" dt="2026-06-19T22:53:15.659" v="784" actId="20577"/>
          <ac:spMkLst>
            <pc:docMk/>
            <pc:sldMk cId="82008720" sldId="262"/>
            <ac:spMk id="3" creationId="{DD82BB9C-4DE1-7983-CD6F-9310D626FD8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D9BE0CB-7053-4C47-A1DC-BEAE5E7D7374}" type="datetimeFigureOut">
              <a:rPr lang="en-GB" smtClean="0"/>
              <a:t>20/06/2026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E9697C5-354D-4BE7-B51D-4C64A1DDDD0D}" type="slidenum">
              <a:rPr lang="en-GB" smtClean="0"/>
              <a:t>‹#›</a:t>
            </a:fld>
            <a:endParaRPr lang="en-GB"/>
          </a:p>
        </p:txBody>
      </p:sp>
    </p:spTree>
    <p:extLst>
      <p:ext uri="{BB962C8B-B14F-4D97-AF65-F5344CB8AC3E}">
        <p14:creationId xmlns:p14="http://schemas.microsoft.com/office/powerpoint/2010/main" val="16352242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E9697C5-354D-4BE7-B51D-4C64A1DDDD0D}" type="slidenum">
              <a:rPr lang="en-GB" smtClean="0"/>
              <a:t>2</a:t>
            </a:fld>
            <a:endParaRPr lang="en-GB"/>
          </a:p>
        </p:txBody>
      </p:sp>
    </p:spTree>
    <p:extLst>
      <p:ext uri="{BB962C8B-B14F-4D97-AF65-F5344CB8AC3E}">
        <p14:creationId xmlns:p14="http://schemas.microsoft.com/office/powerpoint/2010/main" val="37017734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E9697C5-354D-4BE7-B51D-4C64A1DDDD0D}" type="slidenum">
              <a:rPr lang="en-GB" smtClean="0"/>
              <a:t>3</a:t>
            </a:fld>
            <a:endParaRPr lang="en-GB"/>
          </a:p>
        </p:txBody>
      </p:sp>
    </p:spTree>
    <p:extLst>
      <p:ext uri="{BB962C8B-B14F-4D97-AF65-F5344CB8AC3E}">
        <p14:creationId xmlns:p14="http://schemas.microsoft.com/office/powerpoint/2010/main" val="24103384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816AEB-175D-21B3-9EFE-19E6C9C6193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AFE3A967-77B3-90F0-7AF0-BBE2EECC75E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6B0264A9-5543-F212-168D-24CA31FB56BE}"/>
              </a:ext>
            </a:extLst>
          </p:cNvPr>
          <p:cNvSpPr>
            <a:spLocks noGrp="1"/>
          </p:cNvSpPr>
          <p:nvPr>
            <p:ph type="dt" sz="half" idx="10"/>
          </p:nvPr>
        </p:nvSpPr>
        <p:spPr/>
        <p:txBody>
          <a:bodyPr/>
          <a:lstStyle/>
          <a:p>
            <a:fld id="{880AA1BF-2C36-40DE-94CC-F538F2D37F68}" type="datetimeFigureOut">
              <a:rPr lang="en-GB" smtClean="0"/>
              <a:t>20/06/2026</a:t>
            </a:fld>
            <a:endParaRPr lang="en-GB"/>
          </a:p>
        </p:txBody>
      </p:sp>
      <p:sp>
        <p:nvSpPr>
          <p:cNvPr id="5" name="Footer Placeholder 4">
            <a:extLst>
              <a:ext uri="{FF2B5EF4-FFF2-40B4-BE49-F238E27FC236}">
                <a16:creationId xmlns:a16="http://schemas.microsoft.com/office/drawing/2014/main" id="{BD6FD374-E364-A976-8420-7F31A71B51C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91D6375-66F3-8B36-ED59-9275022D98A2}"/>
              </a:ext>
            </a:extLst>
          </p:cNvPr>
          <p:cNvSpPr>
            <a:spLocks noGrp="1"/>
          </p:cNvSpPr>
          <p:nvPr>
            <p:ph type="sldNum" sz="quarter" idx="12"/>
          </p:nvPr>
        </p:nvSpPr>
        <p:spPr/>
        <p:txBody>
          <a:bodyPr/>
          <a:lstStyle/>
          <a:p>
            <a:fld id="{0538C804-82BA-4F2D-A330-704ADD8BB935}" type="slidenum">
              <a:rPr lang="en-GB" smtClean="0"/>
              <a:t>‹#›</a:t>
            </a:fld>
            <a:endParaRPr lang="en-GB"/>
          </a:p>
        </p:txBody>
      </p:sp>
    </p:spTree>
    <p:extLst>
      <p:ext uri="{BB962C8B-B14F-4D97-AF65-F5344CB8AC3E}">
        <p14:creationId xmlns:p14="http://schemas.microsoft.com/office/powerpoint/2010/main" val="8814933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99CD3E-29A1-A49D-B079-4C67353C0DF3}"/>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22F9D091-AA47-2088-1E7E-4B694BF6C24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887AE8F-0844-7D43-5291-8DE518DEBB7D}"/>
              </a:ext>
            </a:extLst>
          </p:cNvPr>
          <p:cNvSpPr>
            <a:spLocks noGrp="1"/>
          </p:cNvSpPr>
          <p:nvPr>
            <p:ph type="dt" sz="half" idx="10"/>
          </p:nvPr>
        </p:nvSpPr>
        <p:spPr/>
        <p:txBody>
          <a:bodyPr/>
          <a:lstStyle/>
          <a:p>
            <a:fld id="{880AA1BF-2C36-40DE-94CC-F538F2D37F68}" type="datetimeFigureOut">
              <a:rPr lang="en-GB" smtClean="0"/>
              <a:t>20/06/2026</a:t>
            </a:fld>
            <a:endParaRPr lang="en-GB"/>
          </a:p>
        </p:txBody>
      </p:sp>
      <p:sp>
        <p:nvSpPr>
          <p:cNvPr id="5" name="Footer Placeholder 4">
            <a:extLst>
              <a:ext uri="{FF2B5EF4-FFF2-40B4-BE49-F238E27FC236}">
                <a16:creationId xmlns:a16="http://schemas.microsoft.com/office/drawing/2014/main" id="{0E35E316-44BD-E900-34CF-58FDA86E550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A1B4B0B-4700-8AE0-52EF-3C9ED1C072D4}"/>
              </a:ext>
            </a:extLst>
          </p:cNvPr>
          <p:cNvSpPr>
            <a:spLocks noGrp="1"/>
          </p:cNvSpPr>
          <p:nvPr>
            <p:ph type="sldNum" sz="quarter" idx="12"/>
          </p:nvPr>
        </p:nvSpPr>
        <p:spPr/>
        <p:txBody>
          <a:bodyPr/>
          <a:lstStyle/>
          <a:p>
            <a:fld id="{0538C804-82BA-4F2D-A330-704ADD8BB935}" type="slidenum">
              <a:rPr lang="en-GB" smtClean="0"/>
              <a:t>‹#›</a:t>
            </a:fld>
            <a:endParaRPr lang="en-GB"/>
          </a:p>
        </p:txBody>
      </p:sp>
    </p:spTree>
    <p:extLst>
      <p:ext uri="{BB962C8B-B14F-4D97-AF65-F5344CB8AC3E}">
        <p14:creationId xmlns:p14="http://schemas.microsoft.com/office/powerpoint/2010/main" val="18831070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B8E054-AB66-88E2-A011-999E2E9127EE}"/>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2BA82B7A-EEC8-F340-2785-52E9BC945E9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2FB3C1A-2840-AB94-1F51-380C6E547438}"/>
              </a:ext>
            </a:extLst>
          </p:cNvPr>
          <p:cNvSpPr>
            <a:spLocks noGrp="1"/>
          </p:cNvSpPr>
          <p:nvPr>
            <p:ph type="dt" sz="half" idx="10"/>
          </p:nvPr>
        </p:nvSpPr>
        <p:spPr/>
        <p:txBody>
          <a:bodyPr/>
          <a:lstStyle/>
          <a:p>
            <a:fld id="{880AA1BF-2C36-40DE-94CC-F538F2D37F68}" type="datetimeFigureOut">
              <a:rPr lang="en-GB" smtClean="0"/>
              <a:t>20/06/2026</a:t>
            </a:fld>
            <a:endParaRPr lang="en-GB"/>
          </a:p>
        </p:txBody>
      </p:sp>
      <p:sp>
        <p:nvSpPr>
          <p:cNvPr id="5" name="Footer Placeholder 4">
            <a:extLst>
              <a:ext uri="{FF2B5EF4-FFF2-40B4-BE49-F238E27FC236}">
                <a16:creationId xmlns:a16="http://schemas.microsoft.com/office/drawing/2014/main" id="{E4D8C4A6-1A7D-C059-7206-BACC3DB3CC5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896267A-E486-D90B-AC06-52F916D9B76E}"/>
              </a:ext>
            </a:extLst>
          </p:cNvPr>
          <p:cNvSpPr>
            <a:spLocks noGrp="1"/>
          </p:cNvSpPr>
          <p:nvPr>
            <p:ph type="sldNum" sz="quarter" idx="12"/>
          </p:nvPr>
        </p:nvSpPr>
        <p:spPr/>
        <p:txBody>
          <a:bodyPr/>
          <a:lstStyle/>
          <a:p>
            <a:fld id="{0538C804-82BA-4F2D-A330-704ADD8BB935}" type="slidenum">
              <a:rPr lang="en-GB" smtClean="0"/>
              <a:t>‹#›</a:t>
            </a:fld>
            <a:endParaRPr lang="en-GB"/>
          </a:p>
        </p:txBody>
      </p:sp>
    </p:spTree>
    <p:extLst>
      <p:ext uri="{BB962C8B-B14F-4D97-AF65-F5344CB8AC3E}">
        <p14:creationId xmlns:p14="http://schemas.microsoft.com/office/powerpoint/2010/main" val="24830164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632F3F-9629-6435-4C92-A430495B377D}"/>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79C405F8-D6BE-B8DF-821D-C3895D26FD7D}"/>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1A870244-0DCB-C9A6-F80F-3D1B346929A2}"/>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40C82A4D-AAE0-6BF0-649A-DD6B62083E8B}"/>
              </a:ext>
            </a:extLst>
          </p:cNvPr>
          <p:cNvSpPr>
            <a:spLocks noGrp="1"/>
          </p:cNvSpPr>
          <p:nvPr>
            <p:ph type="dt" sz="half" idx="10"/>
          </p:nvPr>
        </p:nvSpPr>
        <p:spPr/>
        <p:txBody>
          <a:bodyPr/>
          <a:lstStyle/>
          <a:p>
            <a:fld id="{880AA1BF-2C36-40DE-94CC-F538F2D37F68}" type="datetimeFigureOut">
              <a:rPr lang="en-GB" smtClean="0"/>
              <a:t>20/06/2026</a:t>
            </a:fld>
            <a:endParaRPr lang="en-GB"/>
          </a:p>
        </p:txBody>
      </p:sp>
      <p:sp>
        <p:nvSpPr>
          <p:cNvPr id="6" name="Footer Placeholder 5">
            <a:extLst>
              <a:ext uri="{FF2B5EF4-FFF2-40B4-BE49-F238E27FC236}">
                <a16:creationId xmlns:a16="http://schemas.microsoft.com/office/drawing/2014/main" id="{36E8D225-6F97-7929-D775-F91A0377541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E2B420-A246-342C-14AE-D370104A273C}"/>
              </a:ext>
            </a:extLst>
          </p:cNvPr>
          <p:cNvSpPr>
            <a:spLocks noGrp="1"/>
          </p:cNvSpPr>
          <p:nvPr>
            <p:ph type="sldNum" sz="quarter" idx="12"/>
          </p:nvPr>
        </p:nvSpPr>
        <p:spPr/>
        <p:txBody>
          <a:bodyPr/>
          <a:lstStyle/>
          <a:p>
            <a:fld id="{0538C804-82BA-4F2D-A330-704ADD8BB935}" type="slidenum">
              <a:rPr lang="en-GB" smtClean="0"/>
              <a:t>‹#›</a:t>
            </a:fld>
            <a:endParaRPr lang="en-GB"/>
          </a:p>
        </p:txBody>
      </p:sp>
    </p:spTree>
    <p:extLst>
      <p:ext uri="{BB962C8B-B14F-4D97-AF65-F5344CB8AC3E}">
        <p14:creationId xmlns:p14="http://schemas.microsoft.com/office/powerpoint/2010/main" val="8676836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793511-6CC8-FDBA-8A8A-3D0975D8C4DB}"/>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084F3636-14A4-F1DF-9AD5-C2B643C9B8B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1819AD0-7EA2-6E6C-DF96-1357A7725B8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99A0BFD6-7220-CA0D-841F-74F1F0855C9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82A1CEBA-4FE3-436A-6663-77ED8EC6D1B7}"/>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A0A25D29-B287-0DB2-0E7C-E71F6252F552}"/>
              </a:ext>
            </a:extLst>
          </p:cNvPr>
          <p:cNvSpPr>
            <a:spLocks noGrp="1"/>
          </p:cNvSpPr>
          <p:nvPr>
            <p:ph type="dt" sz="half" idx="10"/>
          </p:nvPr>
        </p:nvSpPr>
        <p:spPr/>
        <p:txBody>
          <a:bodyPr/>
          <a:lstStyle/>
          <a:p>
            <a:fld id="{880AA1BF-2C36-40DE-94CC-F538F2D37F68}" type="datetimeFigureOut">
              <a:rPr lang="en-GB" smtClean="0"/>
              <a:t>20/06/2026</a:t>
            </a:fld>
            <a:endParaRPr lang="en-GB"/>
          </a:p>
        </p:txBody>
      </p:sp>
      <p:sp>
        <p:nvSpPr>
          <p:cNvPr id="8" name="Footer Placeholder 7">
            <a:extLst>
              <a:ext uri="{FF2B5EF4-FFF2-40B4-BE49-F238E27FC236}">
                <a16:creationId xmlns:a16="http://schemas.microsoft.com/office/drawing/2014/main" id="{56E0333A-69BE-89DD-CFC1-8DF93569366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58D8C22-922A-15D5-164D-F110A21D6D35}"/>
              </a:ext>
            </a:extLst>
          </p:cNvPr>
          <p:cNvSpPr>
            <a:spLocks noGrp="1"/>
          </p:cNvSpPr>
          <p:nvPr>
            <p:ph type="sldNum" sz="quarter" idx="12"/>
          </p:nvPr>
        </p:nvSpPr>
        <p:spPr/>
        <p:txBody>
          <a:bodyPr/>
          <a:lstStyle/>
          <a:p>
            <a:fld id="{0538C804-82BA-4F2D-A330-704ADD8BB935}" type="slidenum">
              <a:rPr lang="en-GB" smtClean="0"/>
              <a:t>‹#›</a:t>
            </a:fld>
            <a:endParaRPr lang="en-GB"/>
          </a:p>
        </p:txBody>
      </p:sp>
    </p:spTree>
    <p:extLst>
      <p:ext uri="{BB962C8B-B14F-4D97-AF65-F5344CB8AC3E}">
        <p14:creationId xmlns:p14="http://schemas.microsoft.com/office/powerpoint/2010/main" val="452291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60CF84-6D33-B99F-1694-206F7F3C99C5}"/>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62DBC731-4B6C-FE39-946B-71BBA179DC01}"/>
              </a:ext>
            </a:extLst>
          </p:cNvPr>
          <p:cNvSpPr>
            <a:spLocks noGrp="1"/>
          </p:cNvSpPr>
          <p:nvPr>
            <p:ph type="dt" sz="half" idx="10"/>
          </p:nvPr>
        </p:nvSpPr>
        <p:spPr/>
        <p:txBody>
          <a:bodyPr/>
          <a:lstStyle/>
          <a:p>
            <a:fld id="{880AA1BF-2C36-40DE-94CC-F538F2D37F68}" type="datetimeFigureOut">
              <a:rPr lang="en-GB" smtClean="0"/>
              <a:t>20/06/2026</a:t>
            </a:fld>
            <a:endParaRPr lang="en-GB"/>
          </a:p>
        </p:txBody>
      </p:sp>
      <p:sp>
        <p:nvSpPr>
          <p:cNvPr id="4" name="Footer Placeholder 3">
            <a:extLst>
              <a:ext uri="{FF2B5EF4-FFF2-40B4-BE49-F238E27FC236}">
                <a16:creationId xmlns:a16="http://schemas.microsoft.com/office/drawing/2014/main" id="{0FC1CFE1-EEE8-D8BF-6FEE-2E0EFAB1B8E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6DE40C1-1CAD-D2D5-DE01-03D380BCD19B}"/>
              </a:ext>
            </a:extLst>
          </p:cNvPr>
          <p:cNvSpPr>
            <a:spLocks noGrp="1"/>
          </p:cNvSpPr>
          <p:nvPr>
            <p:ph type="sldNum" sz="quarter" idx="12"/>
          </p:nvPr>
        </p:nvSpPr>
        <p:spPr/>
        <p:txBody>
          <a:bodyPr/>
          <a:lstStyle/>
          <a:p>
            <a:fld id="{0538C804-82BA-4F2D-A330-704ADD8BB935}" type="slidenum">
              <a:rPr lang="en-GB" smtClean="0"/>
              <a:t>‹#›</a:t>
            </a:fld>
            <a:endParaRPr lang="en-GB"/>
          </a:p>
        </p:txBody>
      </p:sp>
    </p:spTree>
    <p:extLst>
      <p:ext uri="{BB962C8B-B14F-4D97-AF65-F5344CB8AC3E}">
        <p14:creationId xmlns:p14="http://schemas.microsoft.com/office/powerpoint/2010/main" val="12256482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51A5031-D74B-EF47-E697-70E9215AEFE9}"/>
              </a:ext>
            </a:extLst>
          </p:cNvPr>
          <p:cNvSpPr>
            <a:spLocks noGrp="1"/>
          </p:cNvSpPr>
          <p:nvPr>
            <p:ph type="dt" sz="half" idx="10"/>
          </p:nvPr>
        </p:nvSpPr>
        <p:spPr/>
        <p:txBody>
          <a:bodyPr/>
          <a:lstStyle/>
          <a:p>
            <a:fld id="{880AA1BF-2C36-40DE-94CC-F538F2D37F68}" type="datetimeFigureOut">
              <a:rPr lang="en-GB" smtClean="0"/>
              <a:t>20/06/2026</a:t>
            </a:fld>
            <a:endParaRPr lang="en-GB"/>
          </a:p>
        </p:txBody>
      </p:sp>
      <p:sp>
        <p:nvSpPr>
          <p:cNvPr id="3" name="Footer Placeholder 2">
            <a:extLst>
              <a:ext uri="{FF2B5EF4-FFF2-40B4-BE49-F238E27FC236}">
                <a16:creationId xmlns:a16="http://schemas.microsoft.com/office/drawing/2014/main" id="{509DA780-F2F6-8A1C-7655-84F6996F523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D2AF7A2-0A31-9E58-1FA7-36EBB54FAEF3}"/>
              </a:ext>
            </a:extLst>
          </p:cNvPr>
          <p:cNvSpPr>
            <a:spLocks noGrp="1"/>
          </p:cNvSpPr>
          <p:nvPr>
            <p:ph type="sldNum" sz="quarter" idx="12"/>
          </p:nvPr>
        </p:nvSpPr>
        <p:spPr/>
        <p:txBody>
          <a:bodyPr/>
          <a:lstStyle/>
          <a:p>
            <a:fld id="{0538C804-82BA-4F2D-A330-704ADD8BB935}" type="slidenum">
              <a:rPr lang="en-GB" smtClean="0"/>
              <a:t>‹#›</a:t>
            </a:fld>
            <a:endParaRPr lang="en-GB"/>
          </a:p>
        </p:txBody>
      </p:sp>
    </p:spTree>
    <p:extLst>
      <p:ext uri="{BB962C8B-B14F-4D97-AF65-F5344CB8AC3E}">
        <p14:creationId xmlns:p14="http://schemas.microsoft.com/office/powerpoint/2010/main" val="33137280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5A9634-4691-458F-F537-2B70C3F637C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1F163E16-0479-5307-C89D-15DDEB804F5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3589AC0D-B973-70D3-3AEF-49F6DF53819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3BC8537-691D-034D-8C3D-304069B1B8F6}"/>
              </a:ext>
            </a:extLst>
          </p:cNvPr>
          <p:cNvSpPr>
            <a:spLocks noGrp="1"/>
          </p:cNvSpPr>
          <p:nvPr>
            <p:ph type="dt" sz="half" idx="10"/>
          </p:nvPr>
        </p:nvSpPr>
        <p:spPr/>
        <p:txBody>
          <a:bodyPr/>
          <a:lstStyle/>
          <a:p>
            <a:fld id="{880AA1BF-2C36-40DE-94CC-F538F2D37F68}" type="datetimeFigureOut">
              <a:rPr lang="en-GB" smtClean="0"/>
              <a:t>20/06/2026</a:t>
            </a:fld>
            <a:endParaRPr lang="en-GB"/>
          </a:p>
        </p:txBody>
      </p:sp>
      <p:sp>
        <p:nvSpPr>
          <p:cNvPr id="6" name="Footer Placeholder 5">
            <a:extLst>
              <a:ext uri="{FF2B5EF4-FFF2-40B4-BE49-F238E27FC236}">
                <a16:creationId xmlns:a16="http://schemas.microsoft.com/office/drawing/2014/main" id="{8AC1013C-219C-39E0-CB6C-200791B6820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55EA76A-1816-C64F-3C4E-E44D31A15F49}"/>
              </a:ext>
            </a:extLst>
          </p:cNvPr>
          <p:cNvSpPr>
            <a:spLocks noGrp="1"/>
          </p:cNvSpPr>
          <p:nvPr>
            <p:ph type="sldNum" sz="quarter" idx="12"/>
          </p:nvPr>
        </p:nvSpPr>
        <p:spPr/>
        <p:txBody>
          <a:bodyPr/>
          <a:lstStyle/>
          <a:p>
            <a:fld id="{0538C804-82BA-4F2D-A330-704ADD8BB935}" type="slidenum">
              <a:rPr lang="en-GB" smtClean="0"/>
              <a:t>‹#›</a:t>
            </a:fld>
            <a:endParaRPr lang="en-GB"/>
          </a:p>
        </p:txBody>
      </p:sp>
    </p:spTree>
    <p:extLst>
      <p:ext uri="{BB962C8B-B14F-4D97-AF65-F5344CB8AC3E}">
        <p14:creationId xmlns:p14="http://schemas.microsoft.com/office/powerpoint/2010/main" val="8347735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35516E-5176-7D0D-F65C-109EEA9B6AF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82104509-1F0A-B2D9-D295-911A0D801A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9CB7BF4-999B-A832-D58A-5AD8FE6BF54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2177A9C-FDF0-29A9-6EEA-BCA8FA353ECE}"/>
              </a:ext>
            </a:extLst>
          </p:cNvPr>
          <p:cNvSpPr>
            <a:spLocks noGrp="1"/>
          </p:cNvSpPr>
          <p:nvPr>
            <p:ph type="dt" sz="half" idx="10"/>
          </p:nvPr>
        </p:nvSpPr>
        <p:spPr/>
        <p:txBody>
          <a:bodyPr/>
          <a:lstStyle/>
          <a:p>
            <a:fld id="{880AA1BF-2C36-40DE-94CC-F538F2D37F68}" type="datetimeFigureOut">
              <a:rPr lang="en-GB" smtClean="0"/>
              <a:t>20/06/2026</a:t>
            </a:fld>
            <a:endParaRPr lang="en-GB"/>
          </a:p>
        </p:txBody>
      </p:sp>
      <p:sp>
        <p:nvSpPr>
          <p:cNvPr id="6" name="Footer Placeholder 5">
            <a:extLst>
              <a:ext uri="{FF2B5EF4-FFF2-40B4-BE49-F238E27FC236}">
                <a16:creationId xmlns:a16="http://schemas.microsoft.com/office/drawing/2014/main" id="{BEEE8546-3408-46BD-ED6E-C255C7151D9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0D30437-EDC8-DBCF-1463-6283C70F2F48}"/>
              </a:ext>
            </a:extLst>
          </p:cNvPr>
          <p:cNvSpPr>
            <a:spLocks noGrp="1"/>
          </p:cNvSpPr>
          <p:nvPr>
            <p:ph type="sldNum" sz="quarter" idx="12"/>
          </p:nvPr>
        </p:nvSpPr>
        <p:spPr/>
        <p:txBody>
          <a:bodyPr/>
          <a:lstStyle/>
          <a:p>
            <a:fld id="{0538C804-82BA-4F2D-A330-704ADD8BB935}" type="slidenum">
              <a:rPr lang="en-GB" smtClean="0"/>
              <a:t>‹#›</a:t>
            </a:fld>
            <a:endParaRPr lang="en-GB"/>
          </a:p>
        </p:txBody>
      </p:sp>
    </p:spTree>
    <p:extLst>
      <p:ext uri="{BB962C8B-B14F-4D97-AF65-F5344CB8AC3E}">
        <p14:creationId xmlns:p14="http://schemas.microsoft.com/office/powerpoint/2010/main" val="24926594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9E9ABF-19EF-718D-9933-D3B742D09ABD}"/>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B3FE3751-0D61-31ED-8741-84E2810F3F6A}"/>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3637B3E-C27C-667B-30A6-7586C47AF4B8}"/>
              </a:ext>
            </a:extLst>
          </p:cNvPr>
          <p:cNvSpPr>
            <a:spLocks noGrp="1"/>
          </p:cNvSpPr>
          <p:nvPr>
            <p:ph type="dt" sz="half" idx="10"/>
          </p:nvPr>
        </p:nvSpPr>
        <p:spPr/>
        <p:txBody>
          <a:bodyPr/>
          <a:lstStyle/>
          <a:p>
            <a:fld id="{880AA1BF-2C36-40DE-94CC-F538F2D37F68}" type="datetimeFigureOut">
              <a:rPr lang="en-GB" smtClean="0"/>
              <a:t>20/06/2026</a:t>
            </a:fld>
            <a:endParaRPr lang="en-GB"/>
          </a:p>
        </p:txBody>
      </p:sp>
      <p:sp>
        <p:nvSpPr>
          <p:cNvPr id="5" name="Footer Placeholder 4">
            <a:extLst>
              <a:ext uri="{FF2B5EF4-FFF2-40B4-BE49-F238E27FC236}">
                <a16:creationId xmlns:a16="http://schemas.microsoft.com/office/drawing/2014/main" id="{5AA17A40-F57A-1DE7-99C5-B8718ACE42A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E25770-D4CF-87D3-1F12-01BC49CF9D7A}"/>
              </a:ext>
            </a:extLst>
          </p:cNvPr>
          <p:cNvSpPr>
            <a:spLocks noGrp="1"/>
          </p:cNvSpPr>
          <p:nvPr>
            <p:ph type="sldNum" sz="quarter" idx="12"/>
          </p:nvPr>
        </p:nvSpPr>
        <p:spPr/>
        <p:txBody>
          <a:bodyPr/>
          <a:lstStyle/>
          <a:p>
            <a:fld id="{0538C804-82BA-4F2D-A330-704ADD8BB935}" type="slidenum">
              <a:rPr lang="en-GB" smtClean="0"/>
              <a:t>‹#›</a:t>
            </a:fld>
            <a:endParaRPr lang="en-GB"/>
          </a:p>
        </p:txBody>
      </p:sp>
    </p:spTree>
    <p:extLst>
      <p:ext uri="{BB962C8B-B14F-4D97-AF65-F5344CB8AC3E}">
        <p14:creationId xmlns:p14="http://schemas.microsoft.com/office/powerpoint/2010/main" val="29624565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4F335B4-AC39-9641-AF04-9FF7882EECE3}"/>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6F79BA8D-4549-939B-4423-772524CE53B8}"/>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147214F-8FBA-8F43-4891-4A5D9B878E8F}"/>
              </a:ext>
            </a:extLst>
          </p:cNvPr>
          <p:cNvSpPr>
            <a:spLocks noGrp="1"/>
          </p:cNvSpPr>
          <p:nvPr>
            <p:ph type="dt" sz="half" idx="10"/>
          </p:nvPr>
        </p:nvSpPr>
        <p:spPr/>
        <p:txBody>
          <a:bodyPr/>
          <a:lstStyle/>
          <a:p>
            <a:fld id="{880AA1BF-2C36-40DE-94CC-F538F2D37F68}" type="datetimeFigureOut">
              <a:rPr lang="en-GB" smtClean="0"/>
              <a:t>20/06/2026</a:t>
            </a:fld>
            <a:endParaRPr lang="en-GB"/>
          </a:p>
        </p:txBody>
      </p:sp>
      <p:sp>
        <p:nvSpPr>
          <p:cNvPr id="5" name="Footer Placeholder 4">
            <a:extLst>
              <a:ext uri="{FF2B5EF4-FFF2-40B4-BE49-F238E27FC236}">
                <a16:creationId xmlns:a16="http://schemas.microsoft.com/office/drawing/2014/main" id="{3B2BD6B2-1BA7-B922-445D-09C6E377D6C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7C0723A-C4E6-D74A-CA0F-F756F45639D6}"/>
              </a:ext>
            </a:extLst>
          </p:cNvPr>
          <p:cNvSpPr>
            <a:spLocks noGrp="1"/>
          </p:cNvSpPr>
          <p:nvPr>
            <p:ph type="sldNum" sz="quarter" idx="12"/>
          </p:nvPr>
        </p:nvSpPr>
        <p:spPr/>
        <p:txBody>
          <a:bodyPr/>
          <a:lstStyle/>
          <a:p>
            <a:fld id="{0538C804-82BA-4F2D-A330-704ADD8BB935}" type="slidenum">
              <a:rPr lang="en-GB" smtClean="0"/>
              <a:t>‹#›</a:t>
            </a:fld>
            <a:endParaRPr lang="en-GB"/>
          </a:p>
        </p:txBody>
      </p:sp>
    </p:spTree>
    <p:extLst>
      <p:ext uri="{BB962C8B-B14F-4D97-AF65-F5344CB8AC3E}">
        <p14:creationId xmlns:p14="http://schemas.microsoft.com/office/powerpoint/2010/main" val="9292431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8EB3336-F515-AB9E-3682-00B9A2CB9B0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CF2EC7A2-63AF-2362-2970-DFE71E0FF1A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71EE24A-378C-959E-CE9C-4208DCFC82C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80AA1BF-2C36-40DE-94CC-F538F2D37F68}" type="datetimeFigureOut">
              <a:rPr lang="en-GB" smtClean="0"/>
              <a:t>20/06/2026</a:t>
            </a:fld>
            <a:endParaRPr lang="en-GB"/>
          </a:p>
        </p:txBody>
      </p:sp>
      <p:sp>
        <p:nvSpPr>
          <p:cNvPr id="5" name="Footer Placeholder 4">
            <a:extLst>
              <a:ext uri="{FF2B5EF4-FFF2-40B4-BE49-F238E27FC236}">
                <a16:creationId xmlns:a16="http://schemas.microsoft.com/office/drawing/2014/main" id="{0AC4DD8B-FD11-1454-9F15-283E15DD735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1DB263BA-C637-3E0A-1584-CFD51C8FFAD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538C804-82BA-4F2D-A330-704ADD8BB935}" type="slidenum">
              <a:rPr lang="en-GB" smtClean="0"/>
              <a:t>‹#›</a:t>
            </a:fld>
            <a:endParaRPr lang="en-GB"/>
          </a:p>
        </p:txBody>
      </p:sp>
    </p:spTree>
    <p:extLst>
      <p:ext uri="{BB962C8B-B14F-4D97-AF65-F5344CB8AC3E}">
        <p14:creationId xmlns:p14="http://schemas.microsoft.com/office/powerpoint/2010/main" val="386583780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8FE7E34-BF86-2E14-6844-63F0F0E5719B}"/>
              </a:ext>
            </a:extLst>
          </p:cNvPr>
          <p:cNvSpPr txBox="1"/>
          <p:nvPr/>
        </p:nvSpPr>
        <p:spPr>
          <a:xfrm>
            <a:off x="1021976" y="1264024"/>
            <a:ext cx="8767483" cy="4247317"/>
          </a:xfrm>
          <a:prstGeom prst="rect">
            <a:avLst/>
          </a:prstGeom>
          <a:noFill/>
        </p:spPr>
        <p:txBody>
          <a:bodyPr wrap="square" rtlCol="0">
            <a:spAutoFit/>
          </a:bodyPr>
          <a:lstStyle/>
          <a:p>
            <a:r>
              <a:rPr lang="en-GB" sz="5400" dirty="0"/>
              <a:t>Sidra begum </a:t>
            </a:r>
          </a:p>
          <a:p>
            <a:r>
              <a:rPr lang="en-GB" sz="5400" dirty="0"/>
              <a:t>2508172</a:t>
            </a:r>
          </a:p>
          <a:p>
            <a:r>
              <a:rPr lang="en-GB" sz="5400" dirty="0"/>
              <a:t>Professional development within health and social care</a:t>
            </a:r>
          </a:p>
          <a:p>
            <a:r>
              <a:rPr lang="en-GB" sz="5400" dirty="0"/>
              <a:t>Zarah Ahmed  </a:t>
            </a:r>
          </a:p>
        </p:txBody>
      </p:sp>
    </p:spTree>
    <p:extLst>
      <p:ext uri="{BB962C8B-B14F-4D97-AF65-F5344CB8AC3E}">
        <p14:creationId xmlns:p14="http://schemas.microsoft.com/office/powerpoint/2010/main" val="40736101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2EF8EC-C174-B332-CF69-6419AEB8FBF8}"/>
              </a:ext>
            </a:extLst>
          </p:cNvPr>
          <p:cNvSpPr>
            <a:spLocks noGrp="1"/>
          </p:cNvSpPr>
          <p:nvPr>
            <p:ph type="ctrTitle"/>
          </p:nvPr>
        </p:nvSpPr>
        <p:spPr>
          <a:xfrm>
            <a:off x="441434" y="409903"/>
            <a:ext cx="10226566" cy="1541694"/>
          </a:xfrm>
        </p:spPr>
        <p:txBody>
          <a:bodyPr/>
          <a:lstStyle/>
          <a:p>
            <a:pPr algn="l"/>
            <a:r>
              <a:rPr lang="en-GB" dirty="0"/>
              <a:t>Problem solving </a:t>
            </a:r>
          </a:p>
        </p:txBody>
      </p:sp>
      <p:pic>
        <p:nvPicPr>
          <p:cNvPr id="6" name="Picture 5" descr="Problem Solving skills">
            <a:extLst>
              <a:ext uri="{FF2B5EF4-FFF2-40B4-BE49-F238E27FC236}">
                <a16:creationId xmlns:a16="http://schemas.microsoft.com/office/drawing/2014/main" id="{FF46F6DC-ADDA-6E7C-BE0D-5BD8F2130E8F}"/>
              </a:ext>
            </a:extLst>
          </p:cNvPr>
          <p:cNvPicPr>
            <a:picLocks noChangeAspect="1"/>
          </p:cNvPicPr>
          <p:nvPr/>
        </p:nvPicPr>
        <p:blipFill>
          <a:blip r:embed="rId3"/>
          <a:stretch>
            <a:fillRect/>
          </a:stretch>
        </p:blipFill>
        <p:spPr>
          <a:xfrm>
            <a:off x="4382814" y="1951597"/>
            <a:ext cx="7809186" cy="4906404"/>
          </a:xfrm>
          <a:prstGeom prst="rect">
            <a:avLst/>
          </a:prstGeom>
        </p:spPr>
      </p:pic>
      <p:sp>
        <p:nvSpPr>
          <p:cNvPr id="8" name="TextBox 7">
            <a:extLst>
              <a:ext uri="{FF2B5EF4-FFF2-40B4-BE49-F238E27FC236}">
                <a16:creationId xmlns:a16="http://schemas.microsoft.com/office/drawing/2014/main" id="{FAC48837-4C48-412D-7649-7B792480A57D}"/>
              </a:ext>
            </a:extLst>
          </p:cNvPr>
          <p:cNvSpPr txBox="1"/>
          <p:nvPr/>
        </p:nvSpPr>
        <p:spPr>
          <a:xfrm>
            <a:off x="441434" y="2301766"/>
            <a:ext cx="5297214" cy="3908762"/>
          </a:xfrm>
          <a:prstGeom prst="rect">
            <a:avLst/>
          </a:prstGeom>
          <a:noFill/>
        </p:spPr>
        <p:txBody>
          <a:bodyPr wrap="square" rtlCol="0">
            <a:spAutoFit/>
          </a:bodyPr>
          <a:lstStyle/>
          <a:p>
            <a:r>
              <a:rPr lang="en-GB" sz="2000" dirty="0"/>
              <a:t>Problem-solving skills are crucial in health and social care as they enable professionals to navigate complex situations , ensure patients safety ,and make ethical decisions . These skills are fundamental to every aspect to effective practice, driving innovation and leading to improved outcomes , for individuals and organisations alike. By developing these competencies , through continues learning and reflective practice professionals can excel in their roles  and contribute to the overall quality of care provided </a:t>
            </a:r>
            <a:r>
              <a:rPr lang="en-GB" sz="2800" dirty="0"/>
              <a:t>.  </a:t>
            </a:r>
          </a:p>
        </p:txBody>
      </p:sp>
    </p:spTree>
    <p:extLst>
      <p:ext uri="{BB962C8B-B14F-4D97-AF65-F5344CB8AC3E}">
        <p14:creationId xmlns:p14="http://schemas.microsoft.com/office/powerpoint/2010/main" val="16956228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39CF4E-5226-3AFB-D9D1-CDC43AAF5C85}"/>
              </a:ext>
            </a:extLst>
          </p:cNvPr>
          <p:cNvSpPr>
            <a:spLocks noGrp="1"/>
          </p:cNvSpPr>
          <p:nvPr>
            <p:ph type="title"/>
          </p:nvPr>
        </p:nvSpPr>
        <p:spPr/>
        <p:txBody>
          <a:bodyPr/>
          <a:lstStyle/>
          <a:p>
            <a:r>
              <a:rPr lang="en-GB" dirty="0"/>
              <a:t>Relevance </a:t>
            </a:r>
          </a:p>
        </p:txBody>
      </p:sp>
      <p:sp>
        <p:nvSpPr>
          <p:cNvPr id="3" name="Content Placeholder 2">
            <a:extLst>
              <a:ext uri="{FF2B5EF4-FFF2-40B4-BE49-F238E27FC236}">
                <a16:creationId xmlns:a16="http://schemas.microsoft.com/office/drawing/2014/main" id="{B0E63551-86DF-7FEE-386D-74026B18FD6E}"/>
              </a:ext>
            </a:extLst>
          </p:cNvPr>
          <p:cNvSpPr>
            <a:spLocks noGrp="1"/>
          </p:cNvSpPr>
          <p:nvPr>
            <p:ph idx="1"/>
          </p:nvPr>
        </p:nvSpPr>
        <p:spPr/>
        <p:txBody>
          <a:bodyPr/>
          <a:lstStyle/>
          <a:p>
            <a:pPr marL="0" indent="0">
              <a:buNone/>
            </a:pPr>
            <a:r>
              <a:rPr lang="en-GB" dirty="0"/>
              <a:t>problem solving skills are essential  for personal growth effective decision making , workplace success and leadership enabling individuals to navigate challenges and create innovation solutions , problem solving encourages critical thinking allowing individuals to analyse ,  information objectively, identify biases , and make informed decisions. It also fosters creative thinking, broadening perspectives and generating innovative solutions to complex challenges whether in personal life, education , or professional setting (future problem solving), by exploring multiple, individuals learn to adapt and respond effectively to unexpected situations. </a:t>
            </a:r>
          </a:p>
        </p:txBody>
      </p:sp>
    </p:spTree>
    <p:extLst>
      <p:ext uri="{BB962C8B-B14F-4D97-AF65-F5344CB8AC3E}">
        <p14:creationId xmlns:p14="http://schemas.microsoft.com/office/powerpoint/2010/main" val="38559094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174BA4-6631-B1EB-4DD2-B1CF6243497F}"/>
              </a:ext>
            </a:extLst>
          </p:cNvPr>
          <p:cNvSpPr>
            <a:spLocks noGrp="1"/>
          </p:cNvSpPr>
          <p:nvPr>
            <p:ph type="title"/>
          </p:nvPr>
        </p:nvSpPr>
        <p:spPr/>
        <p:txBody>
          <a:bodyPr/>
          <a:lstStyle/>
          <a:p>
            <a:r>
              <a:rPr lang="en-GB" dirty="0"/>
              <a:t>Practical examples of problem solving in action </a:t>
            </a:r>
          </a:p>
        </p:txBody>
      </p:sp>
      <p:sp>
        <p:nvSpPr>
          <p:cNvPr id="8" name="TextBox 7">
            <a:extLst>
              <a:ext uri="{FF2B5EF4-FFF2-40B4-BE49-F238E27FC236}">
                <a16:creationId xmlns:a16="http://schemas.microsoft.com/office/drawing/2014/main" id="{1EE53DA1-B660-C455-15C1-6AED8D4DC6AE}"/>
              </a:ext>
            </a:extLst>
          </p:cNvPr>
          <p:cNvSpPr txBox="1"/>
          <p:nvPr/>
        </p:nvSpPr>
        <p:spPr>
          <a:xfrm>
            <a:off x="1320800" y="1690688"/>
            <a:ext cx="10871200" cy="3970318"/>
          </a:xfrm>
          <a:prstGeom prst="rect">
            <a:avLst/>
          </a:prstGeom>
          <a:noFill/>
        </p:spPr>
        <p:txBody>
          <a:bodyPr wrap="square" rtlCol="0">
            <a:spAutoFit/>
          </a:bodyPr>
          <a:lstStyle/>
          <a:p>
            <a:r>
              <a:rPr lang="en-GB" sz="3600" dirty="0"/>
              <a:t>Consider a registered nurse in a hospital setting, The nurse notices that a patient's postoperative pain medication is not providing sufficient  relief , and the patients vitals signs  are slightly elevated instead of simply administering the next dose as scheduled the nurse uses critical thinking to solve the problem the nurse process would involve , </a:t>
            </a:r>
          </a:p>
        </p:txBody>
      </p:sp>
    </p:spTree>
    <p:extLst>
      <p:ext uri="{BB962C8B-B14F-4D97-AF65-F5344CB8AC3E}">
        <p14:creationId xmlns:p14="http://schemas.microsoft.com/office/powerpoint/2010/main" val="19052574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33AF5E-0225-C870-03FC-5AABF8784F86}"/>
              </a:ext>
            </a:extLst>
          </p:cNvPr>
          <p:cNvSpPr>
            <a:spLocks noGrp="1"/>
          </p:cNvSpPr>
          <p:nvPr>
            <p:ph type="title"/>
          </p:nvPr>
        </p:nvSpPr>
        <p:spPr/>
        <p:txBody>
          <a:bodyPr/>
          <a:lstStyle/>
          <a:p>
            <a:r>
              <a:rPr lang="en-GB" dirty="0"/>
              <a:t>Conclusion </a:t>
            </a:r>
          </a:p>
        </p:txBody>
      </p:sp>
      <p:sp>
        <p:nvSpPr>
          <p:cNvPr id="3" name="Content Placeholder 2">
            <a:extLst>
              <a:ext uri="{FF2B5EF4-FFF2-40B4-BE49-F238E27FC236}">
                <a16:creationId xmlns:a16="http://schemas.microsoft.com/office/drawing/2014/main" id="{DD82BB9C-4DE1-7983-CD6F-9310D626FD80}"/>
              </a:ext>
            </a:extLst>
          </p:cNvPr>
          <p:cNvSpPr>
            <a:spLocks noGrp="1"/>
          </p:cNvSpPr>
          <p:nvPr>
            <p:ph idx="1"/>
          </p:nvPr>
        </p:nvSpPr>
        <p:spPr/>
        <p:txBody>
          <a:bodyPr/>
          <a:lstStyle/>
          <a:p>
            <a:pPr marL="0" indent="0">
              <a:buNone/>
            </a:pPr>
            <a:r>
              <a:rPr lang="en-GB" dirty="0"/>
              <a:t>In essence, problem solving skills are important in health and social care because they are fundamental to every aspect of effective practice. They empower professionals to ensure patients safety,  provide holistic and personalised, and collaborate effectively within multi disciplinary teams . From reacting to unexpected emergencies to proactively planning long term solutions, these skills drive innovation and lead to improved outcomes for individuals and organisations alike. Cultivating these competencies through conscious learning and reflective practice is essential for anyone aspiring to excel in this crucial field. </a:t>
            </a:r>
          </a:p>
        </p:txBody>
      </p:sp>
    </p:spTree>
    <p:extLst>
      <p:ext uri="{BB962C8B-B14F-4D97-AF65-F5344CB8AC3E}">
        <p14:creationId xmlns:p14="http://schemas.microsoft.com/office/powerpoint/2010/main" val="820087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92AF18-B256-3143-35C9-03B816B694BD}"/>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9E802D87-1126-64C5-A39E-8BB889D5FCB5}"/>
              </a:ext>
            </a:extLst>
          </p:cNvPr>
          <p:cNvSpPr>
            <a:spLocks noGrp="1"/>
          </p:cNvSpPr>
          <p:nvPr>
            <p:ph idx="1"/>
          </p:nvPr>
        </p:nvSpPr>
        <p:spPr/>
        <p:txBody>
          <a:bodyPr/>
          <a:lstStyle/>
          <a:p>
            <a:pPr marL="0" indent="0">
              <a:buNone/>
            </a:pPr>
            <a:r>
              <a:rPr lang="en-GB" dirty="0"/>
              <a:t>Bransford, J.D. and Stein, B.S., 1993. </a:t>
            </a:r>
            <a:r>
              <a:rPr lang="en-GB" i="1" dirty="0"/>
              <a:t>The IDEAL problem solver: a guide for improving thinking, learning, and creativity</a:t>
            </a:r>
            <a:r>
              <a:rPr lang="en-GB" dirty="0"/>
              <a:t> 2</a:t>
            </a:r>
            <a:r>
              <a:rPr lang="en-GB" baseline="30000" dirty="0"/>
              <a:t>nd</a:t>
            </a:r>
            <a:r>
              <a:rPr lang="en-GB" dirty="0"/>
              <a:t> </a:t>
            </a:r>
            <a:r>
              <a:rPr lang="en-GB" dirty="0" err="1"/>
              <a:t>edn</a:t>
            </a:r>
            <a:r>
              <a:rPr lang="en-GB" dirty="0"/>
              <a:t>. New York: </a:t>
            </a:r>
            <a:r>
              <a:rPr lang="en-GB" dirty="0" err="1"/>
              <a:t>W.H.Freeman</a:t>
            </a:r>
            <a:r>
              <a:rPr lang="en-GB" dirty="0"/>
              <a:t> and Company.</a:t>
            </a:r>
          </a:p>
          <a:p>
            <a:pPr marL="0" indent="0">
              <a:buNone/>
            </a:pPr>
            <a:endParaRPr lang="en-GB" dirty="0"/>
          </a:p>
          <a:p>
            <a:pPr marL="0" indent="0">
              <a:buNone/>
            </a:pPr>
            <a:r>
              <a:rPr lang="en-GB" dirty="0"/>
              <a:t>Moonie, N., 2019</a:t>
            </a:r>
            <a:r>
              <a:rPr lang="en-GB" i="1" dirty="0"/>
              <a:t>. _BTEC National Health and Social care Student Book 1_. </a:t>
            </a:r>
            <a:r>
              <a:rPr lang="en-GB" dirty="0"/>
              <a:t>Harlow: Pearson Education. </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95503830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3565</TotalTime>
  <Words>412</Words>
  <Application>Microsoft Office PowerPoint</Application>
  <PresentationFormat>Widescreen</PresentationFormat>
  <Paragraphs>18</Paragraphs>
  <Slides>6</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Aptos</vt:lpstr>
      <vt:lpstr>Aptos Display</vt:lpstr>
      <vt:lpstr>Arial</vt:lpstr>
      <vt:lpstr>Office Theme</vt:lpstr>
      <vt:lpstr>PowerPoint Presentation</vt:lpstr>
      <vt:lpstr>Problem solving </vt:lpstr>
      <vt:lpstr>Relevance </vt:lpstr>
      <vt:lpstr>Practical examples of problem solving in action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sidra1479@hotmail.com</dc:creator>
  <cp:lastModifiedBy>sidra1479@hotmail.com</cp:lastModifiedBy>
  <cp:revision>1</cp:revision>
  <dcterms:created xsi:type="dcterms:W3CDTF">2026-06-17T22:31:18Z</dcterms:created>
  <dcterms:modified xsi:type="dcterms:W3CDTF">2026-06-22T04:18:12Z</dcterms:modified>
</cp:coreProperties>
</file>