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5" r:id="rId4"/>
  </p:sldMasterIdLst>
  <p:sldIdLst>
    <p:sldId id="256" r:id="rId5"/>
    <p:sldId id="259" r:id="rId6"/>
    <p:sldId id="257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83" r:id="rId23"/>
    <p:sldId id="284" r:id="rId24"/>
    <p:sldId id="275" r:id="rId25"/>
    <p:sldId id="276" r:id="rId26"/>
    <p:sldId id="281" r:id="rId27"/>
    <p:sldId id="282" r:id="rId28"/>
    <p:sldId id="277" r:id="rId29"/>
    <p:sldId id="285" r:id="rId30"/>
    <p:sldId id="278" r:id="rId31"/>
    <p:sldId id="279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4A95F05-73FC-4D31-AAFB-A65ACA79C725}" v="77" dt="2022-08-14T17:50:35.6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061" autoAdjust="0"/>
  </p:normalViewPr>
  <p:slideViewPr>
    <p:cSldViewPr snapToGrid="0">
      <p:cViewPr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58A429-897E-4CED-9226-269E9D6BA11E}" type="doc">
      <dgm:prSet loTypeId="urn:microsoft.com/office/officeart/2016/7/layout/VerticalDownArrowProcess" loCatId="process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50B4B758-017A-48EA-B196-0197FE310F30}">
      <dgm:prSet/>
      <dgm:spPr/>
      <dgm:t>
        <a:bodyPr/>
        <a:lstStyle/>
        <a:p>
          <a:r>
            <a:rPr lang="en-US"/>
            <a:t>Make</a:t>
          </a:r>
        </a:p>
      </dgm:t>
    </dgm:pt>
    <dgm:pt modelId="{354518BA-7FF1-4539-863C-D9C71381EEB4}" type="parTrans" cxnId="{C5D058BC-1254-4AE6-B710-15806004DB21}">
      <dgm:prSet/>
      <dgm:spPr/>
      <dgm:t>
        <a:bodyPr/>
        <a:lstStyle/>
        <a:p>
          <a:endParaRPr lang="en-US"/>
        </a:p>
      </dgm:t>
    </dgm:pt>
    <dgm:pt modelId="{258EB4A9-8FB5-43E7-8784-5CA78C3DA9A9}" type="sibTrans" cxnId="{C5D058BC-1254-4AE6-B710-15806004DB21}">
      <dgm:prSet/>
      <dgm:spPr/>
      <dgm:t>
        <a:bodyPr/>
        <a:lstStyle/>
        <a:p>
          <a:endParaRPr lang="en-US"/>
        </a:p>
      </dgm:t>
    </dgm:pt>
    <dgm:pt modelId="{C2C5100A-1C8D-49B6-B86A-C9066FD3598B}">
      <dgm:prSet/>
      <dgm:spPr/>
      <dgm:t>
        <a:bodyPr/>
        <a:lstStyle/>
        <a:p>
          <a:r>
            <a:rPr lang="en-US"/>
            <a:t>Make your menu simpler.</a:t>
          </a:r>
        </a:p>
      </dgm:t>
    </dgm:pt>
    <dgm:pt modelId="{5BC72E5F-2FE9-4424-9269-8F19DB1E06F6}" type="parTrans" cxnId="{ABDCD1CD-40C6-4C33-A890-404C92F4A7F3}">
      <dgm:prSet/>
      <dgm:spPr/>
      <dgm:t>
        <a:bodyPr/>
        <a:lstStyle/>
        <a:p>
          <a:endParaRPr lang="en-US"/>
        </a:p>
      </dgm:t>
    </dgm:pt>
    <dgm:pt modelId="{EFA694CD-6C0A-4C48-B31D-7B0FE33548E6}" type="sibTrans" cxnId="{ABDCD1CD-40C6-4C33-A890-404C92F4A7F3}">
      <dgm:prSet/>
      <dgm:spPr/>
      <dgm:t>
        <a:bodyPr/>
        <a:lstStyle/>
        <a:p>
          <a:endParaRPr lang="en-US"/>
        </a:p>
      </dgm:t>
    </dgm:pt>
    <dgm:pt modelId="{6B0DDB7F-0221-4C26-9801-F42DF83B4825}">
      <dgm:prSet/>
      <dgm:spPr/>
      <dgm:t>
        <a:bodyPr/>
        <a:lstStyle/>
        <a:p>
          <a:r>
            <a:rPr lang="en-US" dirty="0"/>
            <a:t>Produce</a:t>
          </a:r>
        </a:p>
      </dgm:t>
    </dgm:pt>
    <dgm:pt modelId="{F86C7E51-2DF7-4A2D-BFF2-F96558778DE8}" type="parTrans" cxnId="{1DF055DA-6549-44A6-94AB-761DFCC48BC8}">
      <dgm:prSet/>
      <dgm:spPr/>
      <dgm:t>
        <a:bodyPr/>
        <a:lstStyle/>
        <a:p>
          <a:endParaRPr lang="en-US"/>
        </a:p>
      </dgm:t>
    </dgm:pt>
    <dgm:pt modelId="{1AF1CD85-6CF5-4346-855C-20D0A10A50FF}" type="sibTrans" cxnId="{1DF055DA-6549-44A6-94AB-761DFCC48BC8}">
      <dgm:prSet/>
      <dgm:spPr/>
      <dgm:t>
        <a:bodyPr/>
        <a:lstStyle/>
        <a:p>
          <a:endParaRPr lang="en-US"/>
        </a:p>
      </dgm:t>
    </dgm:pt>
    <dgm:pt modelId="{2C51B237-AF97-42AE-9E50-EB5091356801}">
      <dgm:prSet/>
      <dgm:spPr/>
      <dgm:t>
        <a:bodyPr/>
        <a:lstStyle/>
        <a:p>
          <a:r>
            <a:rPr lang="en-US" dirty="0"/>
            <a:t>Production guidelines for your staff.</a:t>
          </a:r>
        </a:p>
      </dgm:t>
    </dgm:pt>
    <dgm:pt modelId="{A0178BD1-7C08-4E59-A27C-17BC7872AB00}" type="parTrans" cxnId="{7021383E-2DB7-4F62-AD27-A0DA45CEEE3D}">
      <dgm:prSet/>
      <dgm:spPr/>
      <dgm:t>
        <a:bodyPr/>
        <a:lstStyle/>
        <a:p>
          <a:endParaRPr lang="en-US"/>
        </a:p>
      </dgm:t>
    </dgm:pt>
    <dgm:pt modelId="{C069BEAA-436C-4EF2-8080-2A89D8461A69}" type="sibTrans" cxnId="{7021383E-2DB7-4F62-AD27-A0DA45CEEE3D}">
      <dgm:prSet/>
      <dgm:spPr/>
      <dgm:t>
        <a:bodyPr/>
        <a:lstStyle/>
        <a:p>
          <a:endParaRPr lang="en-US"/>
        </a:p>
      </dgm:t>
    </dgm:pt>
    <dgm:pt modelId="{353CB089-E5D9-4EBA-8F1A-8F9A1E6C8A81}">
      <dgm:prSet/>
      <dgm:spPr/>
      <dgm:t>
        <a:bodyPr/>
        <a:lstStyle/>
        <a:p>
          <a:r>
            <a:rPr lang="en-US"/>
            <a:t>Create</a:t>
          </a:r>
        </a:p>
      </dgm:t>
    </dgm:pt>
    <dgm:pt modelId="{6E3B9A45-CFC5-4DB7-B856-3C0C40379FAB}" type="parTrans" cxnId="{51CEADB0-72B8-48FF-BCB8-483EFCF6B762}">
      <dgm:prSet/>
      <dgm:spPr/>
      <dgm:t>
        <a:bodyPr/>
        <a:lstStyle/>
        <a:p>
          <a:endParaRPr lang="en-US"/>
        </a:p>
      </dgm:t>
    </dgm:pt>
    <dgm:pt modelId="{DAD6CDF2-6620-4644-BA58-946322F6476B}" type="sibTrans" cxnId="{51CEADB0-72B8-48FF-BCB8-483EFCF6B762}">
      <dgm:prSet/>
      <dgm:spPr/>
      <dgm:t>
        <a:bodyPr/>
        <a:lstStyle/>
        <a:p>
          <a:endParaRPr lang="en-US"/>
        </a:p>
      </dgm:t>
    </dgm:pt>
    <dgm:pt modelId="{DA2C4CA0-AE7B-4941-9723-085931DC5B21}">
      <dgm:prSet/>
      <dgm:spPr/>
      <dgm:t>
        <a:bodyPr/>
        <a:lstStyle/>
        <a:p>
          <a:r>
            <a:rPr lang="en-US" dirty="0"/>
            <a:t>Generate a productive stock system</a:t>
          </a:r>
        </a:p>
      </dgm:t>
    </dgm:pt>
    <dgm:pt modelId="{8F356082-2EE8-4105-B27E-14F0B3458334}" type="parTrans" cxnId="{2ABB8714-A246-43B3-9716-4DC0C608D136}">
      <dgm:prSet/>
      <dgm:spPr/>
      <dgm:t>
        <a:bodyPr/>
        <a:lstStyle/>
        <a:p>
          <a:endParaRPr lang="en-US"/>
        </a:p>
      </dgm:t>
    </dgm:pt>
    <dgm:pt modelId="{A0AF4CF6-FC66-432D-ADE9-183EBE639E80}" type="sibTrans" cxnId="{2ABB8714-A246-43B3-9716-4DC0C608D136}">
      <dgm:prSet/>
      <dgm:spPr/>
      <dgm:t>
        <a:bodyPr/>
        <a:lstStyle/>
        <a:p>
          <a:endParaRPr lang="en-US"/>
        </a:p>
      </dgm:t>
    </dgm:pt>
    <dgm:pt modelId="{A325C0CF-A2B3-4E64-BBC0-2C7C713550C2}">
      <dgm:prSet/>
      <dgm:spPr/>
      <dgm:t>
        <a:bodyPr/>
        <a:lstStyle/>
        <a:p>
          <a:r>
            <a:rPr lang="en-US"/>
            <a:t>Avoid</a:t>
          </a:r>
        </a:p>
      </dgm:t>
    </dgm:pt>
    <dgm:pt modelId="{FEB101C6-9C03-4DDC-AD94-0EA88BA90B3F}" type="parTrans" cxnId="{A17683CD-4DE7-49B9-9BCA-64191EBFE918}">
      <dgm:prSet/>
      <dgm:spPr/>
      <dgm:t>
        <a:bodyPr/>
        <a:lstStyle/>
        <a:p>
          <a:endParaRPr lang="en-US"/>
        </a:p>
      </dgm:t>
    </dgm:pt>
    <dgm:pt modelId="{4B43E0E7-D39B-445E-A0EC-16088A97E838}" type="sibTrans" cxnId="{A17683CD-4DE7-49B9-9BCA-64191EBFE918}">
      <dgm:prSet/>
      <dgm:spPr/>
      <dgm:t>
        <a:bodyPr/>
        <a:lstStyle/>
        <a:p>
          <a:endParaRPr lang="en-US"/>
        </a:p>
      </dgm:t>
    </dgm:pt>
    <dgm:pt modelId="{D8D14592-4D10-4108-B9BC-1C90690CB363}">
      <dgm:prSet/>
      <dgm:spPr/>
      <dgm:t>
        <a:bodyPr/>
        <a:lstStyle/>
        <a:p>
          <a:r>
            <a:rPr lang="en-US"/>
            <a:t>Avoid financial ties by ordering your goods in accordance with your supply.</a:t>
          </a:r>
        </a:p>
      </dgm:t>
    </dgm:pt>
    <dgm:pt modelId="{2E938C9D-ED99-4865-B352-B7FF59028260}" type="parTrans" cxnId="{34F5F5A4-3517-4E9A-A8F6-E43CB53319C0}">
      <dgm:prSet/>
      <dgm:spPr/>
      <dgm:t>
        <a:bodyPr/>
        <a:lstStyle/>
        <a:p>
          <a:endParaRPr lang="en-US"/>
        </a:p>
      </dgm:t>
    </dgm:pt>
    <dgm:pt modelId="{73811523-6479-4DE8-80C9-894C6860AAA5}" type="sibTrans" cxnId="{34F5F5A4-3517-4E9A-A8F6-E43CB53319C0}">
      <dgm:prSet/>
      <dgm:spPr/>
      <dgm:t>
        <a:bodyPr/>
        <a:lstStyle/>
        <a:p>
          <a:endParaRPr lang="en-US"/>
        </a:p>
      </dgm:t>
    </dgm:pt>
    <dgm:pt modelId="{525852F9-26F3-452B-8739-7F84ED1C680B}">
      <dgm:prSet/>
      <dgm:spPr/>
      <dgm:t>
        <a:bodyPr/>
        <a:lstStyle/>
        <a:p>
          <a:r>
            <a:rPr lang="en-US"/>
            <a:t>Establish</a:t>
          </a:r>
        </a:p>
      </dgm:t>
    </dgm:pt>
    <dgm:pt modelId="{7B7734F0-1B83-4640-820C-AD14435515BA}" type="parTrans" cxnId="{B132AC8E-2F0B-4B1C-92FC-9D6F8579BAC6}">
      <dgm:prSet/>
      <dgm:spPr/>
      <dgm:t>
        <a:bodyPr/>
        <a:lstStyle/>
        <a:p>
          <a:endParaRPr lang="en-US"/>
        </a:p>
      </dgm:t>
    </dgm:pt>
    <dgm:pt modelId="{FA7D48FC-FFCE-46E8-9594-05D4FC19930B}" type="sibTrans" cxnId="{B132AC8E-2F0B-4B1C-92FC-9D6F8579BAC6}">
      <dgm:prSet/>
      <dgm:spPr/>
      <dgm:t>
        <a:bodyPr/>
        <a:lstStyle/>
        <a:p>
          <a:endParaRPr lang="en-US"/>
        </a:p>
      </dgm:t>
    </dgm:pt>
    <dgm:pt modelId="{9D16FAA3-AF80-405A-B1D6-B224AF0BC263}">
      <dgm:prSet/>
      <dgm:spPr/>
      <dgm:t>
        <a:bodyPr/>
        <a:lstStyle/>
        <a:p>
          <a:r>
            <a:rPr lang="en-US"/>
            <a:t>Establish designated work areas in the kitchen. preparation of food.</a:t>
          </a:r>
        </a:p>
      </dgm:t>
    </dgm:pt>
    <dgm:pt modelId="{E2BDF2DC-800B-44E0-B03C-87EB222E3D4F}" type="parTrans" cxnId="{804FFB6F-1071-425A-AFA7-C5A9DEA6476D}">
      <dgm:prSet/>
      <dgm:spPr/>
      <dgm:t>
        <a:bodyPr/>
        <a:lstStyle/>
        <a:p>
          <a:endParaRPr lang="en-US"/>
        </a:p>
      </dgm:t>
    </dgm:pt>
    <dgm:pt modelId="{6F48CB6D-DDC0-447E-AA64-B1DB66D8A609}" type="sibTrans" cxnId="{804FFB6F-1071-425A-AFA7-C5A9DEA6476D}">
      <dgm:prSet/>
      <dgm:spPr/>
      <dgm:t>
        <a:bodyPr/>
        <a:lstStyle/>
        <a:p>
          <a:endParaRPr lang="en-US"/>
        </a:p>
      </dgm:t>
    </dgm:pt>
    <dgm:pt modelId="{D7E344AB-6FE5-4512-A2A0-447C919D1773}">
      <dgm:prSet/>
      <dgm:spPr/>
      <dgm:t>
        <a:bodyPr/>
        <a:lstStyle/>
        <a:p>
          <a:r>
            <a:rPr lang="en-US"/>
            <a:t>Develop</a:t>
          </a:r>
        </a:p>
      </dgm:t>
    </dgm:pt>
    <dgm:pt modelId="{2BA65AA3-2D81-4799-9E17-45C4BDE7BAEA}" type="parTrans" cxnId="{68540149-2153-4B82-A23C-A88D169E6E30}">
      <dgm:prSet/>
      <dgm:spPr/>
      <dgm:t>
        <a:bodyPr/>
        <a:lstStyle/>
        <a:p>
          <a:endParaRPr lang="en-US"/>
        </a:p>
      </dgm:t>
    </dgm:pt>
    <dgm:pt modelId="{CD58CD30-DAB7-4A17-839C-B999AA809F4A}" type="sibTrans" cxnId="{68540149-2153-4B82-A23C-A88D169E6E30}">
      <dgm:prSet/>
      <dgm:spPr/>
      <dgm:t>
        <a:bodyPr/>
        <a:lstStyle/>
        <a:p>
          <a:endParaRPr lang="en-US"/>
        </a:p>
      </dgm:t>
    </dgm:pt>
    <dgm:pt modelId="{97403BDD-5564-40E0-90D3-7483BACD425B}">
      <dgm:prSet/>
      <dgm:spPr/>
      <dgm:t>
        <a:bodyPr/>
        <a:lstStyle/>
        <a:p>
          <a:r>
            <a:rPr lang="en-US"/>
            <a:t>Develop your workforce.</a:t>
          </a:r>
        </a:p>
      </dgm:t>
    </dgm:pt>
    <dgm:pt modelId="{6B61E179-1915-4CDD-8DB0-9D8D049BBDB0}" type="parTrans" cxnId="{6BA308A5-FD37-45DB-A5B6-3FF779CBF2E9}">
      <dgm:prSet/>
      <dgm:spPr/>
      <dgm:t>
        <a:bodyPr/>
        <a:lstStyle/>
        <a:p>
          <a:endParaRPr lang="en-US"/>
        </a:p>
      </dgm:t>
    </dgm:pt>
    <dgm:pt modelId="{5D165E45-C0F1-4082-B0D7-BC9A4AD3EB0F}" type="sibTrans" cxnId="{6BA308A5-FD37-45DB-A5B6-3FF779CBF2E9}">
      <dgm:prSet/>
      <dgm:spPr/>
      <dgm:t>
        <a:bodyPr/>
        <a:lstStyle/>
        <a:p>
          <a:endParaRPr lang="en-US"/>
        </a:p>
      </dgm:t>
    </dgm:pt>
    <dgm:pt modelId="{66FC9599-55EB-4890-82C7-0B13A5ABFD94}" type="pres">
      <dgm:prSet presAssocID="{2358A429-897E-4CED-9226-269E9D6BA11E}" presName="Name0" presStyleCnt="0">
        <dgm:presLayoutVars>
          <dgm:dir/>
          <dgm:animLvl val="lvl"/>
          <dgm:resizeHandles val="exact"/>
        </dgm:presLayoutVars>
      </dgm:prSet>
      <dgm:spPr/>
    </dgm:pt>
    <dgm:pt modelId="{EE8830BF-6221-4F12-8E51-910A553D9FD1}" type="pres">
      <dgm:prSet presAssocID="{D7E344AB-6FE5-4512-A2A0-447C919D1773}" presName="boxAndChildren" presStyleCnt="0"/>
      <dgm:spPr/>
    </dgm:pt>
    <dgm:pt modelId="{F66565B2-D597-4371-A6B4-40D9FEE52A53}" type="pres">
      <dgm:prSet presAssocID="{D7E344AB-6FE5-4512-A2A0-447C919D1773}" presName="parentTextBox" presStyleLbl="alignNode1" presStyleIdx="0" presStyleCnt="6"/>
      <dgm:spPr/>
    </dgm:pt>
    <dgm:pt modelId="{F8D0EB44-6ADE-4222-9F09-A060BACB70F2}" type="pres">
      <dgm:prSet presAssocID="{D7E344AB-6FE5-4512-A2A0-447C919D1773}" presName="descendantBox" presStyleLbl="bgAccFollowNode1" presStyleIdx="0" presStyleCnt="6"/>
      <dgm:spPr/>
    </dgm:pt>
    <dgm:pt modelId="{E9A76F1E-3D5D-408B-BC89-79F299B802FC}" type="pres">
      <dgm:prSet presAssocID="{FA7D48FC-FFCE-46E8-9594-05D4FC19930B}" presName="sp" presStyleCnt="0"/>
      <dgm:spPr/>
    </dgm:pt>
    <dgm:pt modelId="{95E72D93-BDD8-43D2-A513-8DF4B58CE322}" type="pres">
      <dgm:prSet presAssocID="{525852F9-26F3-452B-8739-7F84ED1C680B}" presName="arrowAndChildren" presStyleCnt="0"/>
      <dgm:spPr/>
    </dgm:pt>
    <dgm:pt modelId="{7E8C8542-5A0C-4C98-9239-E6B269363DD0}" type="pres">
      <dgm:prSet presAssocID="{525852F9-26F3-452B-8739-7F84ED1C680B}" presName="parentTextArrow" presStyleLbl="node1" presStyleIdx="0" presStyleCnt="0"/>
      <dgm:spPr/>
    </dgm:pt>
    <dgm:pt modelId="{B24B0B2E-3F6B-452B-8A69-300DDCBD0205}" type="pres">
      <dgm:prSet presAssocID="{525852F9-26F3-452B-8739-7F84ED1C680B}" presName="arrow" presStyleLbl="alignNode1" presStyleIdx="1" presStyleCnt="6"/>
      <dgm:spPr/>
    </dgm:pt>
    <dgm:pt modelId="{DB4AD21A-9F98-4BBB-AC6F-1D14D668739A}" type="pres">
      <dgm:prSet presAssocID="{525852F9-26F3-452B-8739-7F84ED1C680B}" presName="descendantArrow" presStyleLbl="bgAccFollowNode1" presStyleIdx="1" presStyleCnt="6"/>
      <dgm:spPr/>
    </dgm:pt>
    <dgm:pt modelId="{35F9FBF3-C39C-4EB8-AEAC-8148CBA7511F}" type="pres">
      <dgm:prSet presAssocID="{4B43E0E7-D39B-445E-A0EC-16088A97E838}" presName="sp" presStyleCnt="0"/>
      <dgm:spPr/>
    </dgm:pt>
    <dgm:pt modelId="{A6A0A2D6-4F44-4850-90C5-7FE371355903}" type="pres">
      <dgm:prSet presAssocID="{A325C0CF-A2B3-4E64-BBC0-2C7C713550C2}" presName="arrowAndChildren" presStyleCnt="0"/>
      <dgm:spPr/>
    </dgm:pt>
    <dgm:pt modelId="{2CBD8DC6-A978-48AC-A886-C56EEB378B95}" type="pres">
      <dgm:prSet presAssocID="{A325C0CF-A2B3-4E64-BBC0-2C7C713550C2}" presName="parentTextArrow" presStyleLbl="node1" presStyleIdx="0" presStyleCnt="0"/>
      <dgm:spPr/>
    </dgm:pt>
    <dgm:pt modelId="{A5884E02-E80D-45BD-BFD6-74270F67E44A}" type="pres">
      <dgm:prSet presAssocID="{A325C0CF-A2B3-4E64-BBC0-2C7C713550C2}" presName="arrow" presStyleLbl="alignNode1" presStyleIdx="2" presStyleCnt="6"/>
      <dgm:spPr/>
    </dgm:pt>
    <dgm:pt modelId="{55E6A64C-2C3D-4891-BAE3-45F523CEE5B9}" type="pres">
      <dgm:prSet presAssocID="{A325C0CF-A2B3-4E64-BBC0-2C7C713550C2}" presName="descendantArrow" presStyleLbl="bgAccFollowNode1" presStyleIdx="2" presStyleCnt="6"/>
      <dgm:spPr/>
    </dgm:pt>
    <dgm:pt modelId="{C937BE80-D424-4EF7-9176-9952E71298A4}" type="pres">
      <dgm:prSet presAssocID="{DAD6CDF2-6620-4644-BA58-946322F6476B}" presName="sp" presStyleCnt="0"/>
      <dgm:spPr/>
    </dgm:pt>
    <dgm:pt modelId="{0AF4D851-9636-449E-97A4-8BB63DEF6228}" type="pres">
      <dgm:prSet presAssocID="{353CB089-E5D9-4EBA-8F1A-8F9A1E6C8A81}" presName="arrowAndChildren" presStyleCnt="0"/>
      <dgm:spPr/>
    </dgm:pt>
    <dgm:pt modelId="{315AEA46-41EE-4A8F-A1ED-7AEBB6955CA5}" type="pres">
      <dgm:prSet presAssocID="{353CB089-E5D9-4EBA-8F1A-8F9A1E6C8A81}" presName="parentTextArrow" presStyleLbl="node1" presStyleIdx="0" presStyleCnt="0"/>
      <dgm:spPr/>
    </dgm:pt>
    <dgm:pt modelId="{C7722778-9F12-4333-BE2F-9344E77529E2}" type="pres">
      <dgm:prSet presAssocID="{353CB089-E5D9-4EBA-8F1A-8F9A1E6C8A81}" presName="arrow" presStyleLbl="alignNode1" presStyleIdx="3" presStyleCnt="6"/>
      <dgm:spPr/>
    </dgm:pt>
    <dgm:pt modelId="{DA369DE6-F2BF-4827-88DE-45B614E06E8D}" type="pres">
      <dgm:prSet presAssocID="{353CB089-E5D9-4EBA-8F1A-8F9A1E6C8A81}" presName="descendantArrow" presStyleLbl="bgAccFollowNode1" presStyleIdx="3" presStyleCnt="6"/>
      <dgm:spPr/>
    </dgm:pt>
    <dgm:pt modelId="{4F4D9500-FD34-4882-BA44-F3B2DABF8A24}" type="pres">
      <dgm:prSet presAssocID="{1AF1CD85-6CF5-4346-855C-20D0A10A50FF}" presName="sp" presStyleCnt="0"/>
      <dgm:spPr/>
    </dgm:pt>
    <dgm:pt modelId="{B6BB2EC0-6187-43DD-AF23-F2324A52628F}" type="pres">
      <dgm:prSet presAssocID="{6B0DDB7F-0221-4C26-9801-F42DF83B4825}" presName="arrowAndChildren" presStyleCnt="0"/>
      <dgm:spPr/>
    </dgm:pt>
    <dgm:pt modelId="{DE256F25-3AEC-4D76-A1DA-1058727F9B95}" type="pres">
      <dgm:prSet presAssocID="{6B0DDB7F-0221-4C26-9801-F42DF83B4825}" presName="parentTextArrow" presStyleLbl="node1" presStyleIdx="0" presStyleCnt="0"/>
      <dgm:spPr/>
    </dgm:pt>
    <dgm:pt modelId="{DCF97E6E-4A01-41C5-A555-7BC0DD762A69}" type="pres">
      <dgm:prSet presAssocID="{6B0DDB7F-0221-4C26-9801-F42DF83B4825}" presName="arrow" presStyleLbl="alignNode1" presStyleIdx="4" presStyleCnt="6"/>
      <dgm:spPr/>
    </dgm:pt>
    <dgm:pt modelId="{3EE9C21B-34F2-4F5C-A483-D09C26389A1F}" type="pres">
      <dgm:prSet presAssocID="{6B0DDB7F-0221-4C26-9801-F42DF83B4825}" presName="descendantArrow" presStyleLbl="bgAccFollowNode1" presStyleIdx="4" presStyleCnt="6"/>
      <dgm:spPr/>
    </dgm:pt>
    <dgm:pt modelId="{BBD814B0-6254-4378-BF7B-DA048B244029}" type="pres">
      <dgm:prSet presAssocID="{258EB4A9-8FB5-43E7-8784-5CA78C3DA9A9}" presName="sp" presStyleCnt="0"/>
      <dgm:spPr/>
    </dgm:pt>
    <dgm:pt modelId="{5FF2BF53-048D-4D95-B4C6-761019881B46}" type="pres">
      <dgm:prSet presAssocID="{50B4B758-017A-48EA-B196-0197FE310F30}" presName="arrowAndChildren" presStyleCnt="0"/>
      <dgm:spPr/>
    </dgm:pt>
    <dgm:pt modelId="{96C0EFFC-0E22-41DE-A7A2-179DC24BE501}" type="pres">
      <dgm:prSet presAssocID="{50B4B758-017A-48EA-B196-0197FE310F30}" presName="parentTextArrow" presStyleLbl="node1" presStyleIdx="0" presStyleCnt="0"/>
      <dgm:spPr/>
    </dgm:pt>
    <dgm:pt modelId="{38992265-606F-4015-8CBC-C63A6485F2F8}" type="pres">
      <dgm:prSet presAssocID="{50B4B758-017A-48EA-B196-0197FE310F30}" presName="arrow" presStyleLbl="alignNode1" presStyleIdx="5" presStyleCnt="6"/>
      <dgm:spPr/>
    </dgm:pt>
    <dgm:pt modelId="{D958E26C-90C7-4B23-8147-723E3C034C9F}" type="pres">
      <dgm:prSet presAssocID="{50B4B758-017A-48EA-B196-0197FE310F30}" presName="descendantArrow" presStyleLbl="bgAccFollowNode1" presStyleIdx="5" presStyleCnt="6"/>
      <dgm:spPr/>
    </dgm:pt>
  </dgm:ptLst>
  <dgm:cxnLst>
    <dgm:cxn modelId="{35A63008-BE54-4F41-B5C3-85373A6A4854}" type="presOf" srcId="{A325C0CF-A2B3-4E64-BBC0-2C7C713550C2}" destId="{2CBD8DC6-A978-48AC-A886-C56EEB378B95}" srcOrd="0" destOrd="0" presId="urn:microsoft.com/office/officeart/2016/7/layout/VerticalDownArrowProcess"/>
    <dgm:cxn modelId="{C2FCF208-79AD-48F6-A2D7-A50C1AD94BF5}" type="presOf" srcId="{50B4B758-017A-48EA-B196-0197FE310F30}" destId="{96C0EFFC-0E22-41DE-A7A2-179DC24BE501}" srcOrd="0" destOrd="0" presId="urn:microsoft.com/office/officeart/2016/7/layout/VerticalDownArrowProcess"/>
    <dgm:cxn modelId="{2ABB8714-A246-43B3-9716-4DC0C608D136}" srcId="{353CB089-E5D9-4EBA-8F1A-8F9A1E6C8A81}" destId="{DA2C4CA0-AE7B-4941-9723-085931DC5B21}" srcOrd="0" destOrd="0" parTransId="{8F356082-2EE8-4105-B27E-14F0B3458334}" sibTransId="{A0AF4CF6-FC66-432D-ADE9-183EBE639E80}"/>
    <dgm:cxn modelId="{CCF0B921-8E70-4AEC-8301-4DCDB6E2FD60}" type="presOf" srcId="{9D16FAA3-AF80-405A-B1D6-B224AF0BC263}" destId="{DB4AD21A-9F98-4BBB-AC6F-1D14D668739A}" srcOrd="0" destOrd="0" presId="urn:microsoft.com/office/officeart/2016/7/layout/VerticalDownArrowProcess"/>
    <dgm:cxn modelId="{7F7E732F-1A85-40A0-A6B4-3B29CF8659BD}" type="presOf" srcId="{525852F9-26F3-452B-8739-7F84ED1C680B}" destId="{7E8C8542-5A0C-4C98-9239-E6B269363DD0}" srcOrd="0" destOrd="0" presId="urn:microsoft.com/office/officeart/2016/7/layout/VerticalDownArrowProcess"/>
    <dgm:cxn modelId="{7021383E-2DB7-4F62-AD27-A0DA45CEEE3D}" srcId="{6B0DDB7F-0221-4C26-9801-F42DF83B4825}" destId="{2C51B237-AF97-42AE-9E50-EB5091356801}" srcOrd="0" destOrd="0" parTransId="{A0178BD1-7C08-4E59-A27C-17BC7872AB00}" sibTransId="{C069BEAA-436C-4EF2-8080-2A89D8461A69}"/>
    <dgm:cxn modelId="{AA1DD762-CCB9-4850-B150-DAB32B6B7442}" type="presOf" srcId="{A325C0CF-A2B3-4E64-BBC0-2C7C713550C2}" destId="{A5884E02-E80D-45BD-BFD6-74270F67E44A}" srcOrd="1" destOrd="0" presId="urn:microsoft.com/office/officeart/2016/7/layout/VerticalDownArrowProcess"/>
    <dgm:cxn modelId="{68540149-2153-4B82-A23C-A88D169E6E30}" srcId="{2358A429-897E-4CED-9226-269E9D6BA11E}" destId="{D7E344AB-6FE5-4512-A2A0-447C919D1773}" srcOrd="5" destOrd="0" parTransId="{2BA65AA3-2D81-4799-9E17-45C4BDE7BAEA}" sibTransId="{CD58CD30-DAB7-4A17-839C-B999AA809F4A}"/>
    <dgm:cxn modelId="{73ACFB49-A977-45C4-BA9D-6B6B819C9295}" type="presOf" srcId="{D7E344AB-6FE5-4512-A2A0-447C919D1773}" destId="{F66565B2-D597-4371-A6B4-40D9FEE52A53}" srcOrd="0" destOrd="0" presId="urn:microsoft.com/office/officeart/2016/7/layout/VerticalDownArrowProcess"/>
    <dgm:cxn modelId="{804FFB6F-1071-425A-AFA7-C5A9DEA6476D}" srcId="{525852F9-26F3-452B-8739-7F84ED1C680B}" destId="{9D16FAA3-AF80-405A-B1D6-B224AF0BC263}" srcOrd="0" destOrd="0" parTransId="{E2BDF2DC-800B-44E0-B03C-87EB222E3D4F}" sibTransId="{6F48CB6D-DDC0-447E-AA64-B1DB66D8A609}"/>
    <dgm:cxn modelId="{9806E672-BFF5-48C0-9349-CED2BD07FA01}" type="presOf" srcId="{D8D14592-4D10-4108-B9BC-1C90690CB363}" destId="{55E6A64C-2C3D-4891-BAE3-45F523CEE5B9}" srcOrd="0" destOrd="0" presId="urn:microsoft.com/office/officeart/2016/7/layout/VerticalDownArrowProcess"/>
    <dgm:cxn modelId="{B82DD653-B9E1-48C4-A973-99A8C12F0EF9}" type="presOf" srcId="{50B4B758-017A-48EA-B196-0197FE310F30}" destId="{38992265-606F-4015-8CBC-C63A6485F2F8}" srcOrd="1" destOrd="0" presId="urn:microsoft.com/office/officeart/2016/7/layout/VerticalDownArrowProcess"/>
    <dgm:cxn modelId="{71349755-5488-4BE4-9810-65B61E85CDE5}" type="presOf" srcId="{97403BDD-5564-40E0-90D3-7483BACD425B}" destId="{F8D0EB44-6ADE-4222-9F09-A060BACB70F2}" srcOrd="0" destOrd="0" presId="urn:microsoft.com/office/officeart/2016/7/layout/VerticalDownArrowProcess"/>
    <dgm:cxn modelId="{CF1A937D-854C-474F-90F2-A4D6A3097058}" type="presOf" srcId="{6B0DDB7F-0221-4C26-9801-F42DF83B4825}" destId="{DCF97E6E-4A01-41C5-A555-7BC0DD762A69}" srcOrd="1" destOrd="0" presId="urn:microsoft.com/office/officeart/2016/7/layout/VerticalDownArrowProcess"/>
    <dgm:cxn modelId="{698C237F-0D90-4B3E-9FDE-14BD09CD577E}" type="presOf" srcId="{2C51B237-AF97-42AE-9E50-EB5091356801}" destId="{3EE9C21B-34F2-4F5C-A483-D09C26389A1F}" srcOrd="0" destOrd="0" presId="urn:microsoft.com/office/officeart/2016/7/layout/VerticalDownArrowProcess"/>
    <dgm:cxn modelId="{B132AC8E-2F0B-4B1C-92FC-9D6F8579BAC6}" srcId="{2358A429-897E-4CED-9226-269E9D6BA11E}" destId="{525852F9-26F3-452B-8739-7F84ED1C680B}" srcOrd="4" destOrd="0" parTransId="{7B7734F0-1B83-4640-820C-AD14435515BA}" sibTransId="{FA7D48FC-FFCE-46E8-9594-05D4FC19930B}"/>
    <dgm:cxn modelId="{4D9FA795-7297-418F-B694-6177A694B663}" type="presOf" srcId="{6B0DDB7F-0221-4C26-9801-F42DF83B4825}" destId="{DE256F25-3AEC-4D76-A1DA-1058727F9B95}" srcOrd="0" destOrd="0" presId="urn:microsoft.com/office/officeart/2016/7/layout/VerticalDownArrowProcess"/>
    <dgm:cxn modelId="{BEFBAD97-EBD5-4573-A38F-88BAC1BBC676}" type="presOf" srcId="{2358A429-897E-4CED-9226-269E9D6BA11E}" destId="{66FC9599-55EB-4890-82C7-0B13A5ABFD94}" srcOrd="0" destOrd="0" presId="urn:microsoft.com/office/officeart/2016/7/layout/VerticalDownArrowProcess"/>
    <dgm:cxn modelId="{5690029B-AC0E-4B17-AF54-EBD31EDBB02A}" type="presOf" srcId="{DA2C4CA0-AE7B-4941-9723-085931DC5B21}" destId="{DA369DE6-F2BF-4827-88DE-45B614E06E8D}" srcOrd="0" destOrd="0" presId="urn:microsoft.com/office/officeart/2016/7/layout/VerticalDownArrowProcess"/>
    <dgm:cxn modelId="{34F5F5A4-3517-4E9A-A8F6-E43CB53319C0}" srcId="{A325C0CF-A2B3-4E64-BBC0-2C7C713550C2}" destId="{D8D14592-4D10-4108-B9BC-1C90690CB363}" srcOrd="0" destOrd="0" parTransId="{2E938C9D-ED99-4865-B352-B7FF59028260}" sibTransId="{73811523-6479-4DE8-80C9-894C6860AAA5}"/>
    <dgm:cxn modelId="{6BA308A5-FD37-45DB-A5B6-3FF779CBF2E9}" srcId="{D7E344AB-6FE5-4512-A2A0-447C919D1773}" destId="{97403BDD-5564-40E0-90D3-7483BACD425B}" srcOrd="0" destOrd="0" parTransId="{6B61E179-1915-4CDD-8DB0-9D8D049BBDB0}" sibTransId="{5D165E45-C0F1-4082-B0D7-BC9A4AD3EB0F}"/>
    <dgm:cxn modelId="{51CEADB0-72B8-48FF-BCB8-483EFCF6B762}" srcId="{2358A429-897E-4CED-9226-269E9D6BA11E}" destId="{353CB089-E5D9-4EBA-8F1A-8F9A1E6C8A81}" srcOrd="2" destOrd="0" parTransId="{6E3B9A45-CFC5-4DB7-B856-3C0C40379FAB}" sibTransId="{DAD6CDF2-6620-4644-BA58-946322F6476B}"/>
    <dgm:cxn modelId="{C5D058BC-1254-4AE6-B710-15806004DB21}" srcId="{2358A429-897E-4CED-9226-269E9D6BA11E}" destId="{50B4B758-017A-48EA-B196-0197FE310F30}" srcOrd="0" destOrd="0" parTransId="{354518BA-7FF1-4539-863C-D9C71381EEB4}" sibTransId="{258EB4A9-8FB5-43E7-8784-5CA78C3DA9A9}"/>
    <dgm:cxn modelId="{3F430FC4-9CC7-4027-9956-D60866202DDB}" type="presOf" srcId="{353CB089-E5D9-4EBA-8F1A-8F9A1E6C8A81}" destId="{C7722778-9F12-4333-BE2F-9344E77529E2}" srcOrd="1" destOrd="0" presId="urn:microsoft.com/office/officeart/2016/7/layout/VerticalDownArrowProcess"/>
    <dgm:cxn modelId="{A17683CD-4DE7-49B9-9BCA-64191EBFE918}" srcId="{2358A429-897E-4CED-9226-269E9D6BA11E}" destId="{A325C0CF-A2B3-4E64-BBC0-2C7C713550C2}" srcOrd="3" destOrd="0" parTransId="{FEB101C6-9C03-4DDC-AD94-0EA88BA90B3F}" sibTransId="{4B43E0E7-D39B-445E-A0EC-16088A97E838}"/>
    <dgm:cxn modelId="{ABDCD1CD-40C6-4C33-A890-404C92F4A7F3}" srcId="{50B4B758-017A-48EA-B196-0197FE310F30}" destId="{C2C5100A-1C8D-49B6-B86A-C9066FD3598B}" srcOrd="0" destOrd="0" parTransId="{5BC72E5F-2FE9-4424-9269-8F19DB1E06F6}" sibTransId="{EFA694CD-6C0A-4C48-B31D-7B0FE33548E6}"/>
    <dgm:cxn modelId="{37C939D0-4809-49FC-A181-1FB42215BD2C}" type="presOf" srcId="{525852F9-26F3-452B-8739-7F84ED1C680B}" destId="{B24B0B2E-3F6B-452B-8A69-300DDCBD0205}" srcOrd="1" destOrd="0" presId="urn:microsoft.com/office/officeart/2016/7/layout/VerticalDownArrowProcess"/>
    <dgm:cxn modelId="{320545D1-73CB-41D6-A50B-3B58F4E8ECF8}" type="presOf" srcId="{C2C5100A-1C8D-49B6-B86A-C9066FD3598B}" destId="{D958E26C-90C7-4B23-8147-723E3C034C9F}" srcOrd="0" destOrd="0" presId="urn:microsoft.com/office/officeart/2016/7/layout/VerticalDownArrowProcess"/>
    <dgm:cxn modelId="{820E03D2-3944-44FE-AD18-3BE4869C4C18}" type="presOf" srcId="{353CB089-E5D9-4EBA-8F1A-8F9A1E6C8A81}" destId="{315AEA46-41EE-4A8F-A1ED-7AEBB6955CA5}" srcOrd="0" destOrd="0" presId="urn:microsoft.com/office/officeart/2016/7/layout/VerticalDownArrowProcess"/>
    <dgm:cxn modelId="{1DF055DA-6549-44A6-94AB-761DFCC48BC8}" srcId="{2358A429-897E-4CED-9226-269E9D6BA11E}" destId="{6B0DDB7F-0221-4C26-9801-F42DF83B4825}" srcOrd="1" destOrd="0" parTransId="{F86C7E51-2DF7-4A2D-BFF2-F96558778DE8}" sibTransId="{1AF1CD85-6CF5-4346-855C-20D0A10A50FF}"/>
    <dgm:cxn modelId="{1DFF394F-51C9-41B9-A845-23E140EAE62E}" type="presParOf" srcId="{66FC9599-55EB-4890-82C7-0B13A5ABFD94}" destId="{EE8830BF-6221-4F12-8E51-910A553D9FD1}" srcOrd="0" destOrd="0" presId="urn:microsoft.com/office/officeart/2016/7/layout/VerticalDownArrowProcess"/>
    <dgm:cxn modelId="{5ECF7B0D-7E8D-4F96-9A65-C0A069BF1FBD}" type="presParOf" srcId="{EE8830BF-6221-4F12-8E51-910A553D9FD1}" destId="{F66565B2-D597-4371-A6B4-40D9FEE52A53}" srcOrd="0" destOrd="0" presId="urn:microsoft.com/office/officeart/2016/7/layout/VerticalDownArrowProcess"/>
    <dgm:cxn modelId="{DE82C737-FAF3-46A8-8797-4C5455FB696A}" type="presParOf" srcId="{EE8830BF-6221-4F12-8E51-910A553D9FD1}" destId="{F8D0EB44-6ADE-4222-9F09-A060BACB70F2}" srcOrd="1" destOrd="0" presId="urn:microsoft.com/office/officeart/2016/7/layout/VerticalDownArrowProcess"/>
    <dgm:cxn modelId="{85364DA2-349E-47D6-A6C3-37F0D7EDE696}" type="presParOf" srcId="{66FC9599-55EB-4890-82C7-0B13A5ABFD94}" destId="{E9A76F1E-3D5D-408B-BC89-79F299B802FC}" srcOrd="1" destOrd="0" presId="urn:microsoft.com/office/officeart/2016/7/layout/VerticalDownArrowProcess"/>
    <dgm:cxn modelId="{5F1ABBD0-54CD-41B3-8CB3-5F8ADBF964E6}" type="presParOf" srcId="{66FC9599-55EB-4890-82C7-0B13A5ABFD94}" destId="{95E72D93-BDD8-43D2-A513-8DF4B58CE322}" srcOrd="2" destOrd="0" presId="urn:microsoft.com/office/officeart/2016/7/layout/VerticalDownArrowProcess"/>
    <dgm:cxn modelId="{886D797F-27E6-4568-A530-1EBB4C568D0A}" type="presParOf" srcId="{95E72D93-BDD8-43D2-A513-8DF4B58CE322}" destId="{7E8C8542-5A0C-4C98-9239-E6B269363DD0}" srcOrd="0" destOrd="0" presId="urn:microsoft.com/office/officeart/2016/7/layout/VerticalDownArrowProcess"/>
    <dgm:cxn modelId="{1388E218-3351-40B2-9BB2-51D26E5AD486}" type="presParOf" srcId="{95E72D93-BDD8-43D2-A513-8DF4B58CE322}" destId="{B24B0B2E-3F6B-452B-8A69-300DDCBD0205}" srcOrd="1" destOrd="0" presId="urn:microsoft.com/office/officeart/2016/7/layout/VerticalDownArrowProcess"/>
    <dgm:cxn modelId="{8D495396-A666-4AD2-8EE8-9AB7BB0762C2}" type="presParOf" srcId="{95E72D93-BDD8-43D2-A513-8DF4B58CE322}" destId="{DB4AD21A-9F98-4BBB-AC6F-1D14D668739A}" srcOrd="2" destOrd="0" presId="urn:microsoft.com/office/officeart/2016/7/layout/VerticalDownArrowProcess"/>
    <dgm:cxn modelId="{4F5A7714-64B2-4EBF-8A4A-D6380605992A}" type="presParOf" srcId="{66FC9599-55EB-4890-82C7-0B13A5ABFD94}" destId="{35F9FBF3-C39C-4EB8-AEAC-8148CBA7511F}" srcOrd="3" destOrd="0" presId="urn:microsoft.com/office/officeart/2016/7/layout/VerticalDownArrowProcess"/>
    <dgm:cxn modelId="{40B21ACA-4C48-4B5B-BFA4-CE0B2D8E99FC}" type="presParOf" srcId="{66FC9599-55EB-4890-82C7-0B13A5ABFD94}" destId="{A6A0A2D6-4F44-4850-90C5-7FE371355903}" srcOrd="4" destOrd="0" presId="urn:microsoft.com/office/officeart/2016/7/layout/VerticalDownArrowProcess"/>
    <dgm:cxn modelId="{A5A40094-1168-4274-B78A-F3AD275D3430}" type="presParOf" srcId="{A6A0A2D6-4F44-4850-90C5-7FE371355903}" destId="{2CBD8DC6-A978-48AC-A886-C56EEB378B95}" srcOrd="0" destOrd="0" presId="urn:microsoft.com/office/officeart/2016/7/layout/VerticalDownArrowProcess"/>
    <dgm:cxn modelId="{80E37342-A392-4C78-91FD-4AF493071F14}" type="presParOf" srcId="{A6A0A2D6-4F44-4850-90C5-7FE371355903}" destId="{A5884E02-E80D-45BD-BFD6-74270F67E44A}" srcOrd="1" destOrd="0" presId="urn:microsoft.com/office/officeart/2016/7/layout/VerticalDownArrowProcess"/>
    <dgm:cxn modelId="{A6CEC68E-00A0-4647-9522-EC9C584D3027}" type="presParOf" srcId="{A6A0A2D6-4F44-4850-90C5-7FE371355903}" destId="{55E6A64C-2C3D-4891-BAE3-45F523CEE5B9}" srcOrd="2" destOrd="0" presId="urn:microsoft.com/office/officeart/2016/7/layout/VerticalDownArrowProcess"/>
    <dgm:cxn modelId="{322233B0-725E-4344-94ED-B42B623CF466}" type="presParOf" srcId="{66FC9599-55EB-4890-82C7-0B13A5ABFD94}" destId="{C937BE80-D424-4EF7-9176-9952E71298A4}" srcOrd="5" destOrd="0" presId="urn:microsoft.com/office/officeart/2016/7/layout/VerticalDownArrowProcess"/>
    <dgm:cxn modelId="{1A3AE5CB-37D5-4F75-9A98-2C5BBA0B7EBA}" type="presParOf" srcId="{66FC9599-55EB-4890-82C7-0B13A5ABFD94}" destId="{0AF4D851-9636-449E-97A4-8BB63DEF6228}" srcOrd="6" destOrd="0" presId="urn:microsoft.com/office/officeart/2016/7/layout/VerticalDownArrowProcess"/>
    <dgm:cxn modelId="{9CE104CB-9B2C-466C-9857-7AD3D7EA071C}" type="presParOf" srcId="{0AF4D851-9636-449E-97A4-8BB63DEF6228}" destId="{315AEA46-41EE-4A8F-A1ED-7AEBB6955CA5}" srcOrd="0" destOrd="0" presId="urn:microsoft.com/office/officeart/2016/7/layout/VerticalDownArrowProcess"/>
    <dgm:cxn modelId="{4B390AC8-FFA0-4BA0-97A0-CD7272FEE27F}" type="presParOf" srcId="{0AF4D851-9636-449E-97A4-8BB63DEF6228}" destId="{C7722778-9F12-4333-BE2F-9344E77529E2}" srcOrd="1" destOrd="0" presId="urn:microsoft.com/office/officeart/2016/7/layout/VerticalDownArrowProcess"/>
    <dgm:cxn modelId="{C075B3E2-2663-4E2B-B96C-89CA12266C87}" type="presParOf" srcId="{0AF4D851-9636-449E-97A4-8BB63DEF6228}" destId="{DA369DE6-F2BF-4827-88DE-45B614E06E8D}" srcOrd="2" destOrd="0" presId="urn:microsoft.com/office/officeart/2016/7/layout/VerticalDownArrowProcess"/>
    <dgm:cxn modelId="{FC05691C-66B8-4510-B642-4CB4954F002B}" type="presParOf" srcId="{66FC9599-55EB-4890-82C7-0B13A5ABFD94}" destId="{4F4D9500-FD34-4882-BA44-F3B2DABF8A24}" srcOrd="7" destOrd="0" presId="urn:microsoft.com/office/officeart/2016/7/layout/VerticalDownArrowProcess"/>
    <dgm:cxn modelId="{39C65378-4F44-43DC-A1C9-F98468C68B92}" type="presParOf" srcId="{66FC9599-55EB-4890-82C7-0B13A5ABFD94}" destId="{B6BB2EC0-6187-43DD-AF23-F2324A52628F}" srcOrd="8" destOrd="0" presId="urn:microsoft.com/office/officeart/2016/7/layout/VerticalDownArrowProcess"/>
    <dgm:cxn modelId="{00CD1FD7-05F9-4DEB-BC81-83174CE7DE24}" type="presParOf" srcId="{B6BB2EC0-6187-43DD-AF23-F2324A52628F}" destId="{DE256F25-3AEC-4D76-A1DA-1058727F9B95}" srcOrd="0" destOrd="0" presId="urn:microsoft.com/office/officeart/2016/7/layout/VerticalDownArrowProcess"/>
    <dgm:cxn modelId="{D0175A5C-D8A6-4CEF-AD1E-415F48C057CE}" type="presParOf" srcId="{B6BB2EC0-6187-43DD-AF23-F2324A52628F}" destId="{DCF97E6E-4A01-41C5-A555-7BC0DD762A69}" srcOrd="1" destOrd="0" presId="urn:microsoft.com/office/officeart/2016/7/layout/VerticalDownArrowProcess"/>
    <dgm:cxn modelId="{2ED90AD8-6329-407C-B03C-1CED861E85F2}" type="presParOf" srcId="{B6BB2EC0-6187-43DD-AF23-F2324A52628F}" destId="{3EE9C21B-34F2-4F5C-A483-D09C26389A1F}" srcOrd="2" destOrd="0" presId="urn:microsoft.com/office/officeart/2016/7/layout/VerticalDownArrowProcess"/>
    <dgm:cxn modelId="{0DF0F8BE-906C-4685-B05D-997B573363AD}" type="presParOf" srcId="{66FC9599-55EB-4890-82C7-0B13A5ABFD94}" destId="{BBD814B0-6254-4378-BF7B-DA048B244029}" srcOrd="9" destOrd="0" presId="urn:microsoft.com/office/officeart/2016/7/layout/VerticalDownArrowProcess"/>
    <dgm:cxn modelId="{2A15A5DD-7BE0-4705-9CEF-90D89B6DCDFE}" type="presParOf" srcId="{66FC9599-55EB-4890-82C7-0B13A5ABFD94}" destId="{5FF2BF53-048D-4D95-B4C6-761019881B46}" srcOrd="10" destOrd="0" presId="urn:microsoft.com/office/officeart/2016/7/layout/VerticalDownArrowProcess"/>
    <dgm:cxn modelId="{85F25D89-3C0D-4B0A-90D1-361703827392}" type="presParOf" srcId="{5FF2BF53-048D-4D95-B4C6-761019881B46}" destId="{96C0EFFC-0E22-41DE-A7A2-179DC24BE501}" srcOrd="0" destOrd="0" presId="urn:microsoft.com/office/officeart/2016/7/layout/VerticalDownArrowProcess"/>
    <dgm:cxn modelId="{653FA017-F214-4950-AD46-5949403FCC35}" type="presParOf" srcId="{5FF2BF53-048D-4D95-B4C6-761019881B46}" destId="{38992265-606F-4015-8CBC-C63A6485F2F8}" srcOrd="1" destOrd="0" presId="urn:microsoft.com/office/officeart/2016/7/layout/VerticalDownArrowProcess"/>
    <dgm:cxn modelId="{10B32DC7-9CFF-4CBB-A25C-B040E27E0E80}" type="presParOf" srcId="{5FF2BF53-048D-4D95-B4C6-761019881B46}" destId="{D958E26C-90C7-4B23-8147-723E3C034C9F}" srcOrd="2" destOrd="0" presId="urn:microsoft.com/office/officeart/2016/7/layout/VerticalDownArrow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6565B2-D597-4371-A6B4-40D9FEE52A53}">
      <dsp:nvSpPr>
        <dsp:cNvPr id="0" name=""/>
        <dsp:cNvSpPr/>
      </dsp:nvSpPr>
      <dsp:spPr>
        <a:xfrm>
          <a:off x="0" y="2693092"/>
          <a:ext cx="952500" cy="353466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7742" tIns="92456" rIns="67742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Develop</a:t>
          </a:r>
        </a:p>
      </dsp:txBody>
      <dsp:txXfrm>
        <a:off x="0" y="2693092"/>
        <a:ext cx="952500" cy="353466"/>
      </dsp:txXfrm>
    </dsp:sp>
    <dsp:sp modelId="{F8D0EB44-6ADE-4222-9F09-A060BACB70F2}">
      <dsp:nvSpPr>
        <dsp:cNvPr id="0" name=""/>
        <dsp:cNvSpPr/>
      </dsp:nvSpPr>
      <dsp:spPr>
        <a:xfrm>
          <a:off x="952499" y="2693092"/>
          <a:ext cx="2857500" cy="353466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964" tIns="139700" rIns="57964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Develop your workforce.</a:t>
          </a:r>
        </a:p>
      </dsp:txBody>
      <dsp:txXfrm>
        <a:off x="952499" y="2693092"/>
        <a:ext cx="2857500" cy="353466"/>
      </dsp:txXfrm>
    </dsp:sp>
    <dsp:sp modelId="{B24B0B2E-3F6B-452B-8A69-300DDCBD0205}">
      <dsp:nvSpPr>
        <dsp:cNvPr id="0" name=""/>
        <dsp:cNvSpPr/>
      </dsp:nvSpPr>
      <dsp:spPr>
        <a:xfrm rot="10800000">
          <a:off x="0" y="2154762"/>
          <a:ext cx="952500" cy="54363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7742" tIns="92456" rIns="67742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Establish</a:t>
          </a:r>
        </a:p>
      </dsp:txBody>
      <dsp:txXfrm rot="-10800000">
        <a:off x="0" y="2154762"/>
        <a:ext cx="952500" cy="353360"/>
      </dsp:txXfrm>
    </dsp:sp>
    <dsp:sp modelId="{DB4AD21A-9F98-4BBB-AC6F-1D14D668739A}">
      <dsp:nvSpPr>
        <dsp:cNvPr id="0" name=""/>
        <dsp:cNvSpPr/>
      </dsp:nvSpPr>
      <dsp:spPr>
        <a:xfrm>
          <a:off x="952499" y="2154762"/>
          <a:ext cx="2857500" cy="35336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964" tIns="139700" rIns="57964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Establish designated work areas in the kitchen. preparation of food.</a:t>
          </a:r>
        </a:p>
      </dsp:txBody>
      <dsp:txXfrm>
        <a:off x="952499" y="2154762"/>
        <a:ext cx="2857500" cy="353360"/>
      </dsp:txXfrm>
    </dsp:sp>
    <dsp:sp modelId="{A5884E02-E80D-45BD-BFD6-74270F67E44A}">
      <dsp:nvSpPr>
        <dsp:cNvPr id="0" name=""/>
        <dsp:cNvSpPr/>
      </dsp:nvSpPr>
      <dsp:spPr>
        <a:xfrm rot="10800000">
          <a:off x="0" y="1616432"/>
          <a:ext cx="952500" cy="54363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7742" tIns="92456" rIns="67742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Avoid</a:t>
          </a:r>
        </a:p>
      </dsp:txBody>
      <dsp:txXfrm rot="-10800000">
        <a:off x="0" y="1616432"/>
        <a:ext cx="952500" cy="353360"/>
      </dsp:txXfrm>
    </dsp:sp>
    <dsp:sp modelId="{55E6A64C-2C3D-4891-BAE3-45F523CEE5B9}">
      <dsp:nvSpPr>
        <dsp:cNvPr id="0" name=""/>
        <dsp:cNvSpPr/>
      </dsp:nvSpPr>
      <dsp:spPr>
        <a:xfrm>
          <a:off x="952499" y="1616432"/>
          <a:ext cx="2857500" cy="35336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964" tIns="139700" rIns="57964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Avoid financial ties by ordering your goods in accordance with your supply.</a:t>
          </a:r>
        </a:p>
      </dsp:txBody>
      <dsp:txXfrm>
        <a:off x="952499" y="1616432"/>
        <a:ext cx="2857500" cy="353360"/>
      </dsp:txXfrm>
    </dsp:sp>
    <dsp:sp modelId="{C7722778-9F12-4333-BE2F-9344E77529E2}">
      <dsp:nvSpPr>
        <dsp:cNvPr id="0" name=""/>
        <dsp:cNvSpPr/>
      </dsp:nvSpPr>
      <dsp:spPr>
        <a:xfrm rot="10800000">
          <a:off x="0" y="1078101"/>
          <a:ext cx="952500" cy="54363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7742" tIns="92456" rIns="67742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Create</a:t>
          </a:r>
        </a:p>
      </dsp:txBody>
      <dsp:txXfrm rot="-10800000">
        <a:off x="0" y="1078101"/>
        <a:ext cx="952500" cy="353360"/>
      </dsp:txXfrm>
    </dsp:sp>
    <dsp:sp modelId="{DA369DE6-F2BF-4827-88DE-45B614E06E8D}">
      <dsp:nvSpPr>
        <dsp:cNvPr id="0" name=""/>
        <dsp:cNvSpPr/>
      </dsp:nvSpPr>
      <dsp:spPr>
        <a:xfrm>
          <a:off x="952499" y="1078101"/>
          <a:ext cx="2857500" cy="35336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964" tIns="139700" rIns="57964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Generate a productive stock system</a:t>
          </a:r>
        </a:p>
      </dsp:txBody>
      <dsp:txXfrm>
        <a:off x="952499" y="1078101"/>
        <a:ext cx="2857500" cy="353360"/>
      </dsp:txXfrm>
    </dsp:sp>
    <dsp:sp modelId="{DCF97E6E-4A01-41C5-A555-7BC0DD762A69}">
      <dsp:nvSpPr>
        <dsp:cNvPr id="0" name=""/>
        <dsp:cNvSpPr/>
      </dsp:nvSpPr>
      <dsp:spPr>
        <a:xfrm rot="10800000">
          <a:off x="0" y="539771"/>
          <a:ext cx="952500" cy="54363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7742" tIns="92456" rIns="67742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Produce</a:t>
          </a:r>
        </a:p>
      </dsp:txBody>
      <dsp:txXfrm rot="-10800000">
        <a:off x="0" y="539771"/>
        <a:ext cx="952500" cy="353360"/>
      </dsp:txXfrm>
    </dsp:sp>
    <dsp:sp modelId="{3EE9C21B-34F2-4F5C-A483-D09C26389A1F}">
      <dsp:nvSpPr>
        <dsp:cNvPr id="0" name=""/>
        <dsp:cNvSpPr/>
      </dsp:nvSpPr>
      <dsp:spPr>
        <a:xfrm>
          <a:off x="952499" y="539771"/>
          <a:ext cx="2857500" cy="35336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964" tIns="139700" rIns="57964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Production guidelines for your staff.</a:t>
          </a:r>
        </a:p>
      </dsp:txBody>
      <dsp:txXfrm>
        <a:off x="952499" y="539771"/>
        <a:ext cx="2857500" cy="353360"/>
      </dsp:txXfrm>
    </dsp:sp>
    <dsp:sp modelId="{38992265-606F-4015-8CBC-C63A6485F2F8}">
      <dsp:nvSpPr>
        <dsp:cNvPr id="0" name=""/>
        <dsp:cNvSpPr/>
      </dsp:nvSpPr>
      <dsp:spPr>
        <a:xfrm rot="10800000">
          <a:off x="0" y="1441"/>
          <a:ext cx="952500" cy="543632"/>
        </a:xfrm>
        <a:prstGeom prst="upArrowCallout">
          <a:avLst>
            <a:gd name="adj1" fmla="val 5000"/>
            <a:gd name="adj2" fmla="val 10000"/>
            <a:gd name="adj3" fmla="val 15000"/>
            <a:gd name="adj4" fmla="val 64977"/>
          </a:avLst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7742" tIns="92456" rIns="67742" bIns="92456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Make</a:t>
          </a:r>
        </a:p>
      </dsp:txBody>
      <dsp:txXfrm rot="-10800000">
        <a:off x="0" y="1441"/>
        <a:ext cx="952500" cy="353360"/>
      </dsp:txXfrm>
    </dsp:sp>
    <dsp:sp modelId="{D958E26C-90C7-4B23-8147-723E3C034C9F}">
      <dsp:nvSpPr>
        <dsp:cNvPr id="0" name=""/>
        <dsp:cNvSpPr/>
      </dsp:nvSpPr>
      <dsp:spPr>
        <a:xfrm>
          <a:off x="952499" y="1441"/>
          <a:ext cx="2857500" cy="35336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964" tIns="139700" rIns="57964" bIns="13970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Make your menu simpler.</a:t>
          </a:r>
        </a:p>
      </dsp:txBody>
      <dsp:txXfrm>
        <a:off x="952499" y="1441"/>
        <a:ext cx="2857500" cy="353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VerticalDownArrowProcess">
  <dgm:title val="Vertical Down Arrow Process"/>
  <dgm:desc val="Use to show a progression; a timeline; sequential steps in a task, process, or workflow; or to emphasize movement or direction. Level 1 text appears inside an arrow shape while Level 2 text appears below the arrow shapes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36"/>
      <dgm:constr type="primFontSz" for="des" forName="parentTextArrow" refType="primFontSz" refFor="des" refForName="parentTextBox" op="equ"/>
      <dgm:constr type="primFontSz" for="des" forName="descendantArrow" val="24"/>
      <dgm:constr type="primFontSz" for="des" forName="descendantArrow" refType="primFontSz" refFor="des" refForName="parentTextArrow" op="lte"/>
      <dgm:constr type="primFontSz" for="des" forName="descendantBox" refType="primFontSz" refFor="des" refForName="parentTextArrow" op="lte"/>
      <dgm:constr type="primFontSz" for="des" forName="descendantBox" refType="primFontSz" refFor="des" refForName="parentTextBox" op="lte"/>
      <dgm:constr type="primFontSz" for="des" forName="descendantArrow" refType="primFontSz" refFor="des" refForName="parentTextBox" op="lte"/>
      <dgm:constr type="primFontSz" for="des" forName="descendantBox" refType="primFontSz" refFor="des" refForName="descendan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Box" refType="w" fact="0.25"/>
              <dgm:constr type="h" for="ch" forName="parentTextBox" refType="h"/>
              <dgm:constr type="t" for="ch" forName="parentTextBox"/>
              <dgm:constr type="w" for="ch" forName="descendantBox" refType="w" fact="0.75"/>
              <dgm:constr type="l" for="ch" forName="descendantBox" refType="w" fact="0.25"/>
              <dgm:constr type="b" for="ch" forName="descendantBox" refType="h"/>
              <dgm:constr type="h" for="ch" forName="descendantBox" refType="h"/>
            </dgm:constrLst>
            <dgm:ruleLst/>
            <dgm:layoutNode name="parentTextBox" styleLbl="alignNode1">
              <dgm:alg type="tx"/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descendantBox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presOf axis="des" ptType="node"/>
              <dgm:ruleLst>
                <dgm:rule type="primFontSz" val="11" fact="NaN" max="NaN"/>
              </dgm:ruleLst>
            </dgm:layoutNod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parentTextArrow" refType="w" fact="0.25"/>
              <dgm:constr type="t" for="ch" forName="parentTextArrow"/>
              <dgm:constr type="h" for="ch" forName="parentTextArrow" refType="h" fact="0.65"/>
              <dgm:constr type="w" for="ch" forName="arrow" refType="w" fact="0.25"/>
              <dgm:constr type="h" for="ch" forName="arrow" refType="h"/>
              <dgm:constr type="l" for="ch" forName="descendantArrow" refType="w" fact="0.25"/>
              <dgm:constr type="w" for="ch" forName="descendantArrow" refType="w" fact="0.75"/>
              <dgm:constr type="b" for="ch" forName="descendantArrow" refType="h" fact="0.65"/>
              <dgm:constr type="h" for="ch" forName="descendantArrow" refType="h" fact="0.65"/>
            </dgm:constrLst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>
                <dgm:constr type="primFontSz" refType="h" op="lte" fact="0.5"/>
                <dgm:constr type="lMarg" refType="w" fact="0.2016"/>
                <dgm:constr type="rMarg" refType="w" fact="0.2016"/>
              </dgm:constrLst>
              <dgm:ruleLst>
                <dgm:rule type="primFontSz" val="13" fact="NaN" max="NaN"/>
              </dgm:ruleLst>
            </dgm:layoutNode>
            <dgm:layoutNode name="arrow" styleLbl="alignNode1">
              <dgm:alg type="sp"/>
              <dgm:shape xmlns:r="http://schemas.openxmlformats.org/officeDocument/2006/relationships" rot="180" type="upArrowCallout" r:blip="">
                <dgm:adjLst>
                  <dgm:adj idx="1" val="0.05"/>
                  <dgm:adj idx="2" val="0.1"/>
                  <dgm:adj idx="3" val="0.15"/>
                </dgm:adjLst>
              </dgm:shape>
              <dgm:presOf axis="self"/>
              <dgm:constrLst/>
              <dgm:ruleLst/>
            </dgm:layoutNode>
            <dgm:layoutNode name="descendantArrow" styleLbl="bgAccFollowNode1">
              <dgm:alg type="tx">
                <dgm:param type="stBulletLvl" val="0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tMarg" refType="primFontSz"/>
                <dgm:constr type="bMarg" refType="primFontSz"/>
                <dgm:constr type="lMarg" refType="w" fact="0.0575"/>
                <dgm:constr type="rMarg" refType="w" fact="0.0575"/>
              </dgm:constrLst>
              <dgm:ruleLst>
                <dgm:rule type="primFontSz" val="11" fact="NaN" max="NaN"/>
              </dgm:ruleLst>
            </dgm:layoutNod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C81A0-FB7A-4357-8B37-1EC930D1E0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3999"/>
            <a:ext cx="10668000" cy="19859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C075C-7238-4F43-87E7-63A35BE690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3809999"/>
            <a:ext cx="10667998" cy="19859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67EEB-ABA8-4DA9-803B-0C6CD8A12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F4D57BDD-E64A-4D27-8978-82FFCA18A12C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FD314-1E75-41B9-A585-4F4A32A3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CC8E8-C649-4A81-BF53-F078B2A98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4993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6A6A6-C260-4F8B-99DF-249C907B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6F8CB-5C97-4437-A672-4E43D0E5A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0C990-05C1-4ECD-A899-722057AEA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9811C-37A0-4DD1-8607-EFD4226E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AB506-9570-4D3E-804F-A184A73DB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09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569B8-DEA4-4F12-9078-ECD731F2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30351"/>
            <a:ext cx="10668000" cy="2279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0D1F3B-E79C-4822-999D-205B0E76C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4"/>
            <a:ext cx="10668000" cy="118318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5166-621E-4C71-A40F-64E514536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8A175-E39F-477F-997B-99FF8677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115F-5456-4FA3-8484-B1806E7C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5514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8BC5C-CCF0-4BA5-B102-213AC6FD5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37E63-3B4F-4C2F-A87C-9533227E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ACE3E-2FED-4289-B138-3EC28269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8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55DB51-20DA-4BEF-90BA-DDD37DC08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6D22E1-F0DB-4CB7-B2E3-D578EEAA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9146B-54D6-4291-8EA2-64300248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363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4AE7-507A-4E14-96E2-5412FF8EA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7048"/>
            <a:ext cx="10668000" cy="7589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EEE83-2945-4C22-9597-57F1F126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2494D-AD1D-4CB7-A17C-B6907911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1" y="3059113"/>
            <a:ext cx="4572000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3E4950-830D-4EE3-9F51-DD730255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7998" y="2286000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244AA-BDAA-4FDD-B742-449DF9057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58000" y="3059113"/>
            <a:ext cx="4571998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78494-ECE0-41D2-97E2-CFAC0434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5E4C20-6CC5-4259-B554-B19F1A7A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09AB13-CCCC-4074-9B66-CE0B37902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897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FB5FF-4FD1-4CE4-BBC5-E6402FE0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381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71AAD-C5B9-485B-84DD-60DAFD5F1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7CACFF-0406-4EE2-9E8F-F594B952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2A47E-1990-4B6B-BCCB-75B6F213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899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C8FE4C-64F1-4C88-9D30-17F8131ED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5D8FB3-6FA4-40A7-BDBF-76CD0F22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49F41-A021-4490-BB80-C89DF0293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387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EF60-874B-45DE-BF65-CF0D0857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3821113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757B0-722D-425F-8BD4-9CD9093BC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1524000"/>
            <a:ext cx="6096000" cy="3810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B0F60-AADF-41C3-8BFC-B405E0A3F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3048000"/>
            <a:ext cx="3821113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B1E11-97B6-42FD-9F45-6EDC3B83F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4D7DA9-F910-4337-99A2-91F4EA361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3A2F2-339E-4406-9A90-534A38C5A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33432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71599-6E07-4A55-9B93-4CA5EFE3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1524000"/>
            <a:ext cx="3810000" cy="1524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2C2D26-DACA-4941-955E-18F7E23675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3999" y="1524000"/>
            <a:ext cx="6095999" cy="381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EDB26D-C5B0-41D6-A75F-F89A87BE24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3048000"/>
            <a:ext cx="3810000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304B6-48DF-41FA-A089-8C83BBA63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FB82F-A17A-4BC7-A522-CD934BC3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C530C-8824-4BE3-884E-2AFF30B57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7472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CE73F-2F7C-4941-9B13-ACB43A49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5239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BC107E-F2BE-4057-B06B-1E50FD12B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3048000"/>
            <a:ext cx="10668000" cy="304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9D7D8-1932-4215-A6E0-C16DA0DDB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8B662-65E3-47B2-AD95-B041B57F3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3DBC5-88B5-4F2A-A0E3-752CB4217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095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99DF-5B13-4800-ADD7-3A2A2F1C48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523999"/>
            <a:ext cx="2705100" cy="4572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191E12-22D9-4DA9-A336-EA6A8B9B5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1524000"/>
            <a:ext cx="76200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2A1D5-B7EF-43A4-81EF-B5A7EA35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8/1/2022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09DFB-4410-42BF-B886-C984E3A53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487E8-E9A0-429E-88E5-34B1BE86B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771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B49B9-8C94-4604-AEEE-CB505196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3204E-CAF5-48A1-928F-757507EC4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3047999"/>
            <a:ext cx="106680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40D12-4B42-4790-8677-C9250F3CD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401594"/>
            <a:ext cx="3048000" cy="36512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F4D57BDD-E64A-4D27-8978-82FFCA18A12C}" type="datetimeFigureOut">
              <a:rPr lang="en-US" smtClean="0"/>
              <a:pPr/>
              <a:t>8/1/2022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B17CD-6C27-4CD1-B20D-EA4B8E54F4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0" y="6096000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A934F-C817-4C99-A2CF-C763A3F20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401594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3600">
                <a:solidFill>
                  <a:schemeClr val="tx1"/>
                </a:solidFill>
                <a:latin typeface="+mj-lt"/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91764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0" r:id="rId1"/>
    <p:sldLayoutId id="2147483831" r:id="rId2"/>
    <p:sldLayoutId id="2147483832" r:id="rId3"/>
    <p:sldLayoutId id="2147483833" r:id="rId4"/>
    <p:sldLayoutId id="2147483834" r:id="rId5"/>
    <p:sldLayoutId id="2147483824" r:id="rId6"/>
    <p:sldLayoutId id="2147483829" r:id="rId7"/>
    <p:sldLayoutId id="2147483825" r:id="rId8"/>
    <p:sldLayoutId id="2147483826" r:id="rId9"/>
    <p:sldLayoutId id="2147483827" r:id="rId10"/>
    <p:sldLayoutId id="214748382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Exit_planning%20last%20accessed%2012/08/2022" TargetMode="External"/><Relationship Id="rId2" Type="http://schemas.openxmlformats.org/officeDocument/2006/relationships/hyperlink" Target="https://en.wikipedia.org/wiki/Milestone%20last%20accessed%2012/08/202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researchgate.net/figure/PESTEL-Analysis-of-Halal-Market-Halal-Goes-Global-International-Trade-Centre-2015_fig2_33267626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E160C1-A786-0333-779A-60872AA15F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80000"/>
          </a:blip>
          <a:srcRect t="7101" b="7429"/>
          <a:stretch/>
        </p:blipFill>
        <p:spPr>
          <a:xfrm>
            <a:off x="-832513" y="-368490"/>
            <a:ext cx="13129145" cy="6709006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3296010"/>
            <a:ext cx="12191456" cy="2849976"/>
            <a:chOff x="476" y="-3923157"/>
            <a:chExt cx="10667524" cy="2493729"/>
          </a:xfrm>
        </p:grpSpPr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FFFF23B9-6DA2-FE90-670F-CEBC3D2646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87352" y="3900482"/>
            <a:ext cx="5334000" cy="2576512"/>
          </a:xfrm>
        </p:spPr>
        <p:txBody>
          <a:bodyPr>
            <a:normAutofit/>
          </a:bodyPr>
          <a:lstStyle/>
          <a:p>
            <a:pPr algn="l"/>
            <a:r>
              <a:rPr lang="en-US" sz="80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GreeCo</a:t>
            </a:r>
            <a:endParaRPr lang="en-GB" sz="8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48B01D-D288-93CF-DA7A-A0835654D6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7695" y="4476467"/>
            <a:ext cx="7186612" cy="2431518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chemeClr val="bg1">
                    <a:lumMod val="95000"/>
                    <a:lumOff val="5000"/>
                  </a:schemeClr>
                </a:solidFill>
              </a:rPr>
              <a:t>Sebastian Soliman(2124214)	</a:t>
            </a:r>
          </a:p>
          <a:p>
            <a:pPr algn="l"/>
            <a:r>
              <a:rPr lang="en-US" dirty="0">
                <a:solidFill>
                  <a:schemeClr val="bg1">
                    <a:lumMod val="95000"/>
                    <a:lumOff val="5000"/>
                  </a:schemeClr>
                </a:solidFill>
              </a:rPr>
              <a:t>Georgiana Spuma(2123450)</a:t>
            </a:r>
          </a:p>
          <a:p>
            <a:pPr algn="l"/>
            <a:r>
              <a:rPr lang="en-GB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Reiz</a:t>
            </a:r>
            <a:r>
              <a:rPr lang="en-GB" dirty="0">
                <a:solidFill>
                  <a:schemeClr val="bg1">
                    <a:lumMod val="95000"/>
                    <a:lumOff val="5000"/>
                  </a:schemeClr>
                </a:solidFill>
              </a:rPr>
              <a:t> Daniel Avila(2125130)</a:t>
            </a:r>
          </a:p>
          <a:p>
            <a:pPr algn="l"/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algn="l"/>
            <a:r>
              <a:rPr lang="en-GB" dirty="0">
                <a:solidFill>
                  <a:schemeClr val="tx1">
                    <a:lumMod val="95000"/>
                  </a:schemeClr>
                </a:solidFill>
              </a:rPr>
              <a:t>Lecturer: Mushfiqur Rahman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964D1DD-6C92-6AA2-23B6-E6DF668F7E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41195" y="-226870"/>
            <a:ext cx="3795216" cy="121575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304D6D1-70E8-48A7-5023-EE009B105E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41797" y="-232012"/>
            <a:ext cx="1150890" cy="128056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1BF5AFB-30B0-C79D-03F7-484A0E88FC29}"/>
              </a:ext>
            </a:extLst>
          </p:cNvPr>
          <p:cNvSpPr txBox="1"/>
          <p:nvPr/>
        </p:nvSpPr>
        <p:spPr>
          <a:xfrm>
            <a:off x="3795217" y="0"/>
            <a:ext cx="6972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</a:t>
            </a:r>
            <a:r>
              <a:rPr lang="en-US" dirty="0">
                <a:solidFill>
                  <a:schemeClr val="bg1">
                    <a:lumMod val="95000"/>
                    <a:lumOff val="5000"/>
                  </a:schemeClr>
                </a:solidFill>
              </a:rPr>
              <a:t>Managing Enterprise in 21</a:t>
            </a:r>
            <a:r>
              <a:rPr lang="en-US" baseline="300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st</a:t>
            </a:r>
            <a:r>
              <a:rPr lang="en-US" dirty="0">
                <a:solidFill>
                  <a:schemeClr val="bg1">
                    <a:lumMod val="95000"/>
                    <a:lumOff val="5000"/>
                  </a:schemeClr>
                </a:solidFill>
              </a:rPr>
              <a:t> Century </a:t>
            </a:r>
          </a:p>
          <a:p>
            <a:r>
              <a:rPr lang="en-US" dirty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         (BMSW4006_LON)</a:t>
            </a: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123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6E769-35EF-E9FB-514B-886D550AA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29" y="762000"/>
            <a:ext cx="10668000" cy="961135"/>
          </a:xfrm>
        </p:spPr>
        <p:txBody>
          <a:bodyPr/>
          <a:lstStyle/>
          <a:p>
            <a:pPr algn="ctr"/>
            <a:r>
              <a:rPr lang="en-US" dirty="0"/>
              <a:t>Table of Contents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92F43F-6DB5-B584-E409-DADD3F7F63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46329" y="2784012"/>
            <a:ext cx="4572000" cy="3036887"/>
          </a:xfrm>
        </p:spPr>
        <p:txBody>
          <a:bodyPr>
            <a:normAutofit fontScale="55000" lnSpcReduction="20000"/>
          </a:bodyPr>
          <a:lstStyle/>
          <a:p>
            <a:r>
              <a:rPr lang="en-US" dirty="0"/>
              <a:t>Introduction</a:t>
            </a:r>
          </a:p>
          <a:p>
            <a:r>
              <a:rPr lang="en-US" dirty="0"/>
              <a:t>Business History</a:t>
            </a:r>
          </a:p>
          <a:p>
            <a:r>
              <a:rPr lang="en-US" dirty="0"/>
              <a:t>Aim and Objectives</a:t>
            </a:r>
          </a:p>
          <a:p>
            <a:r>
              <a:rPr lang="en-US" dirty="0"/>
              <a:t>Mission and vision</a:t>
            </a:r>
          </a:p>
          <a:p>
            <a:r>
              <a:rPr lang="en-US" dirty="0"/>
              <a:t>Structure</a:t>
            </a:r>
          </a:p>
          <a:p>
            <a:r>
              <a:rPr lang="en-US" dirty="0"/>
              <a:t>Product description</a:t>
            </a:r>
          </a:p>
          <a:p>
            <a:r>
              <a:rPr lang="en-US" dirty="0"/>
              <a:t>Marketing Analysis and Trends</a:t>
            </a:r>
          </a:p>
          <a:p>
            <a:r>
              <a:rPr lang="en-US" dirty="0"/>
              <a:t>SWOT Analysis</a:t>
            </a:r>
          </a:p>
          <a:p>
            <a:r>
              <a:rPr lang="en-US" dirty="0"/>
              <a:t>PESTLE Analysis</a:t>
            </a:r>
          </a:p>
          <a:p>
            <a:r>
              <a:rPr lang="en-US" dirty="0"/>
              <a:t>Operations</a:t>
            </a:r>
            <a:endParaRPr lang="en-GB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2F5BE7-3F73-44DA-1378-27BA1E6BD3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58001" y="2784012"/>
            <a:ext cx="4571998" cy="3036887"/>
          </a:xfrm>
        </p:spPr>
        <p:txBody>
          <a:bodyPr>
            <a:normAutofit fontScale="55000" lnSpcReduction="20000"/>
          </a:bodyPr>
          <a:lstStyle/>
          <a:p>
            <a:r>
              <a:rPr lang="en-US" dirty="0"/>
              <a:t>Technology Plan</a:t>
            </a:r>
          </a:p>
          <a:p>
            <a:r>
              <a:rPr lang="en-US" dirty="0"/>
              <a:t>Management and organization</a:t>
            </a:r>
          </a:p>
          <a:p>
            <a:r>
              <a:rPr lang="en-US" dirty="0"/>
              <a:t>Social Responsibility and Sustainability</a:t>
            </a:r>
          </a:p>
          <a:p>
            <a:r>
              <a:rPr lang="en-US" dirty="0"/>
              <a:t>Development, Milestone and Exit Plan</a:t>
            </a:r>
          </a:p>
          <a:p>
            <a:r>
              <a:rPr lang="en-US" dirty="0"/>
              <a:t>Financial Data</a:t>
            </a:r>
          </a:p>
          <a:p>
            <a:r>
              <a:rPr lang="en-US" dirty="0"/>
              <a:t>Profit and Loss Account</a:t>
            </a:r>
          </a:p>
          <a:p>
            <a:r>
              <a:rPr lang="en-US" dirty="0"/>
              <a:t>Cash Flow Statement</a:t>
            </a:r>
          </a:p>
          <a:p>
            <a:r>
              <a:rPr lang="en-US" dirty="0"/>
              <a:t>Balance Sheet</a:t>
            </a:r>
          </a:p>
          <a:p>
            <a:r>
              <a:rPr lang="en-US" dirty="0"/>
              <a:t>Conclusion</a:t>
            </a:r>
          </a:p>
          <a:p>
            <a:r>
              <a:rPr lang="en-US" dirty="0"/>
              <a:t>References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800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6" name="Rectangle 1045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32C1E7-E539-2EAE-107E-5796C54E72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9523" y="762000"/>
            <a:ext cx="3810001" cy="2025649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pPr algn="l"/>
            <a:r>
              <a:rPr lang="en-US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Introduction</a:t>
            </a:r>
          </a:p>
        </p:txBody>
      </p:sp>
      <p:pic>
        <p:nvPicPr>
          <p:cNvPr id="1028" name="Picture 4" descr="18 healthy meal prep ideas | BBC Good Food">
            <a:extLst>
              <a:ext uri="{FF2B5EF4-FFF2-40B4-BE49-F238E27FC236}">
                <a16:creationId xmlns:a16="http://schemas.microsoft.com/office/drawing/2014/main" id="{FBBFEE54-7A6B-5D8B-B661-7E798DEE79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21" r="17939" b="2"/>
          <a:stretch/>
        </p:blipFill>
        <p:spPr bwMode="auto">
          <a:xfrm>
            <a:off x="762000" y="762001"/>
            <a:ext cx="6095524" cy="4707593"/>
          </a:xfrm>
          <a:custGeom>
            <a:avLst/>
            <a:gdLst/>
            <a:ahLst/>
            <a:cxnLst/>
            <a:rect l="l" t="t" r="r" b="b"/>
            <a:pathLst>
              <a:path w="6095524" h="4707593">
                <a:moveTo>
                  <a:pt x="0" y="0"/>
                </a:moveTo>
                <a:lnTo>
                  <a:pt x="6095524" y="0"/>
                </a:lnTo>
                <a:lnTo>
                  <a:pt x="6095524" y="3296937"/>
                </a:lnTo>
                <a:lnTo>
                  <a:pt x="6095524" y="3518571"/>
                </a:lnTo>
                <a:lnTo>
                  <a:pt x="6061052" y="3534000"/>
                </a:lnTo>
                <a:cubicBezTo>
                  <a:pt x="6054332" y="3536785"/>
                  <a:pt x="6046938" y="3538321"/>
                  <a:pt x="6040890" y="3542065"/>
                </a:cubicBezTo>
                <a:cubicBezTo>
                  <a:pt x="6013044" y="3559156"/>
                  <a:pt x="5986064" y="3577591"/>
                  <a:pt x="5957836" y="3594010"/>
                </a:cubicBezTo>
                <a:cubicBezTo>
                  <a:pt x="5928744" y="3611004"/>
                  <a:pt x="5902724" y="3631071"/>
                  <a:pt x="5882656" y="3658244"/>
                </a:cubicBezTo>
                <a:cubicBezTo>
                  <a:pt x="5864029" y="3683496"/>
                  <a:pt x="5845978" y="3709131"/>
                  <a:pt x="5827448" y="3734479"/>
                </a:cubicBezTo>
                <a:cubicBezTo>
                  <a:pt x="5822743" y="3740912"/>
                  <a:pt x="5818422" y="3748498"/>
                  <a:pt x="5811989" y="3752627"/>
                </a:cubicBezTo>
                <a:cubicBezTo>
                  <a:pt x="5798643" y="3761268"/>
                  <a:pt x="5784048" y="3768277"/>
                  <a:pt x="5769742" y="3775382"/>
                </a:cubicBezTo>
                <a:cubicBezTo>
                  <a:pt x="5757452" y="3781431"/>
                  <a:pt x="5744394" y="3785943"/>
                  <a:pt x="5732393" y="3792472"/>
                </a:cubicBezTo>
                <a:cubicBezTo>
                  <a:pt x="5722792" y="3797658"/>
                  <a:pt x="5714246" y="3804859"/>
                  <a:pt x="5705316" y="3811388"/>
                </a:cubicBezTo>
                <a:cubicBezTo>
                  <a:pt x="5697539" y="3817052"/>
                  <a:pt x="5688994" y="3821949"/>
                  <a:pt x="5682465" y="3828767"/>
                </a:cubicBezTo>
                <a:cubicBezTo>
                  <a:pt x="5666526" y="3845281"/>
                  <a:pt x="5650491" y="3861508"/>
                  <a:pt x="5630712" y="3873702"/>
                </a:cubicBezTo>
                <a:cubicBezTo>
                  <a:pt x="5611221" y="3885799"/>
                  <a:pt x="5592786" y="3899338"/>
                  <a:pt x="5573392" y="3911628"/>
                </a:cubicBezTo>
                <a:cubicBezTo>
                  <a:pt x="5554380" y="3923630"/>
                  <a:pt x="5537194" y="3936783"/>
                  <a:pt x="5527304" y="3958099"/>
                </a:cubicBezTo>
                <a:cubicBezTo>
                  <a:pt x="5522888" y="3967508"/>
                  <a:pt x="5516646" y="3977782"/>
                  <a:pt x="5508293" y="3983255"/>
                </a:cubicBezTo>
                <a:cubicBezTo>
                  <a:pt x="5496387" y="3991032"/>
                  <a:pt x="5481313" y="3993817"/>
                  <a:pt x="5468350" y="4000442"/>
                </a:cubicBezTo>
                <a:cubicBezTo>
                  <a:pt x="5453084" y="4008219"/>
                  <a:pt x="5435418" y="4014940"/>
                  <a:pt x="5425048" y="4027326"/>
                </a:cubicBezTo>
                <a:cubicBezTo>
                  <a:pt x="5415830" y="4038368"/>
                  <a:pt x="5406517" y="4047009"/>
                  <a:pt x="5394322" y="4054018"/>
                </a:cubicBezTo>
                <a:cubicBezTo>
                  <a:pt x="5385778" y="4058915"/>
                  <a:pt x="5379441" y="4067844"/>
                  <a:pt x="5370608" y="4071877"/>
                </a:cubicBezTo>
                <a:cubicBezTo>
                  <a:pt x="5358990" y="4077254"/>
                  <a:pt x="5347276" y="4081479"/>
                  <a:pt x="5337098" y="4089832"/>
                </a:cubicBezTo>
                <a:cubicBezTo>
                  <a:pt x="5326536" y="4098473"/>
                  <a:pt x="5314535" y="4105290"/>
                  <a:pt x="5303493" y="4113356"/>
                </a:cubicBezTo>
                <a:cubicBezTo>
                  <a:pt x="5297636" y="4117676"/>
                  <a:pt x="5292835" y="4123341"/>
                  <a:pt x="5287171" y="4127854"/>
                </a:cubicBezTo>
                <a:cubicBezTo>
                  <a:pt x="5276801" y="4136111"/>
                  <a:pt x="5266239" y="4144176"/>
                  <a:pt x="5255581" y="4151953"/>
                </a:cubicBezTo>
                <a:cubicBezTo>
                  <a:pt x="5244924" y="4159731"/>
                  <a:pt x="5234746" y="4168756"/>
                  <a:pt x="5223032" y="4174421"/>
                </a:cubicBezTo>
                <a:cubicBezTo>
                  <a:pt x="5203062" y="4184023"/>
                  <a:pt x="5181266" y="4189784"/>
                  <a:pt x="5161870" y="4200153"/>
                </a:cubicBezTo>
                <a:cubicBezTo>
                  <a:pt x="5142188" y="4210714"/>
                  <a:pt x="5123656" y="4223965"/>
                  <a:pt x="5106182" y="4237983"/>
                </a:cubicBezTo>
                <a:cubicBezTo>
                  <a:pt x="5092356" y="4249025"/>
                  <a:pt x="5079394" y="4259971"/>
                  <a:pt x="5062014" y="4265635"/>
                </a:cubicBezTo>
                <a:cubicBezTo>
                  <a:pt x="5052317" y="4268804"/>
                  <a:pt x="5042140" y="4275717"/>
                  <a:pt x="5036282" y="4283783"/>
                </a:cubicBezTo>
                <a:cubicBezTo>
                  <a:pt x="5023608" y="4301353"/>
                  <a:pt x="5007382" y="4313739"/>
                  <a:pt x="4989043" y="4324301"/>
                </a:cubicBezTo>
                <a:cubicBezTo>
                  <a:pt x="4964559" y="4338511"/>
                  <a:pt x="4940363" y="4353009"/>
                  <a:pt x="4915783" y="4366931"/>
                </a:cubicBezTo>
                <a:cubicBezTo>
                  <a:pt x="4901286" y="4375189"/>
                  <a:pt x="4886884" y="4383926"/>
                  <a:pt x="4871520" y="4389975"/>
                </a:cubicBezTo>
                <a:cubicBezTo>
                  <a:pt x="4840124" y="4402457"/>
                  <a:pt x="4807959" y="4413114"/>
                  <a:pt x="4776274" y="4424733"/>
                </a:cubicBezTo>
                <a:cubicBezTo>
                  <a:pt x="4765904" y="4428477"/>
                  <a:pt x="4756110" y="4433854"/>
                  <a:pt x="4745548" y="4437119"/>
                </a:cubicBezTo>
                <a:cubicBezTo>
                  <a:pt x="4734122" y="4440671"/>
                  <a:pt x="4721834" y="4441727"/>
                  <a:pt x="4710408" y="4445280"/>
                </a:cubicBezTo>
                <a:cubicBezTo>
                  <a:pt x="4691396" y="4451136"/>
                  <a:pt x="4672961" y="4458626"/>
                  <a:pt x="4653950" y="4464579"/>
                </a:cubicBezTo>
                <a:cubicBezTo>
                  <a:pt x="4617272" y="4476005"/>
                  <a:pt x="4580498" y="4486951"/>
                  <a:pt x="4543725" y="4497800"/>
                </a:cubicBezTo>
                <a:cubicBezTo>
                  <a:pt x="4535852" y="4500105"/>
                  <a:pt x="4527306" y="4500393"/>
                  <a:pt x="4519530" y="4502889"/>
                </a:cubicBezTo>
                <a:cubicBezTo>
                  <a:pt x="4498886" y="4509610"/>
                  <a:pt x="4478338" y="4516907"/>
                  <a:pt x="4457887" y="4524300"/>
                </a:cubicBezTo>
                <a:cubicBezTo>
                  <a:pt x="4445502" y="4528813"/>
                  <a:pt x="4433403" y="4534382"/>
                  <a:pt x="4420922" y="4538702"/>
                </a:cubicBezTo>
                <a:cubicBezTo>
                  <a:pt x="4410936" y="4542159"/>
                  <a:pt x="4400662" y="4544847"/>
                  <a:pt x="4390292" y="4546960"/>
                </a:cubicBezTo>
                <a:cubicBezTo>
                  <a:pt x="4381363" y="4548785"/>
                  <a:pt x="4372050" y="4548592"/>
                  <a:pt x="4363216" y="4550801"/>
                </a:cubicBezTo>
                <a:cubicBezTo>
                  <a:pt x="4339308" y="4556753"/>
                  <a:pt x="4315689" y="4563475"/>
                  <a:pt x="4291973" y="4569811"/>
                </a:cubicBezTo>
                <a:cubicBezTo>
                  <a:pt x="4282468" y="4572308"/>
                  <a:pt x="4272770" y="4574133"/>
                  <a:pt x="4263552" y="4577301"/>
                </a:cubicBezTo>
                <a:cubicBezTo>
                  <a:pt x="4238876" y="4585654"/>
                  <a:pt x="4214585" y="4595159"/>
                  <a:pt x="4189813" y="4603033"/>
                </a:cubicBezTo>
                <a:cubicBezTo>
                  <a:pt x="4169266" y="4609562"/>
                  <a:pt x="4148142" y="4614266"/>
                  <a:pt x="4127306" y="4620027"/>
                </a:cubicBezTo>
                <a:cubicBezTo>
                  <a:pt x="4118473" y="4622524"/>
                  <a:pt x="4110024" y="4626077"/>
                  <a:pt x="4101192" y="4628188"/>
                </a:cubicBezTo>
                <a:cubicBezTo>
                  <a:pt x="4081412" y="4632990"/>
                  <a:pt x="4061345" y="4637022"/>
                  <a:pt x="4041470" y="4641823"/>
                </a:cubicBezTo>
                <a:cubicBezTo>
                  <a:pt x="4030139" y="4644607"/>
                  <a:pt x="4019194" y="4649600"/>
                  <a:pt x="4007672" y="4651425"/>
                </a:cubicBezTo>
                <a:cubicBezTo>
                  <a:pt x="3980308" y="4655745"/>
                  <a:pt x="3952752" y="4658817"/>
                  <a:pt x="3925195" y="4662274"/>
                </a:cubicBezTo>
                <a:cubicBezTo>
                  <a:pt x="3896776" y="4665826"/>
                  <a:pt x="3868451" y="4669571"/>
                  <a:pt x="3840029" y="4672739"/>
                </a:cubicBezTo>
                <a:cubicBezTo>
                  <a:pt x="3824475" y="4674372"/>
                  <a:pt x="3808824" y="4674660"/>
                  <a:pt x="3793270" y="4676196"/>
                </a:cubicBezTo>
                <a:cubicBezTo>
                  <a:pt x="3779636" y="4677541"/>
                  <a:pt x="3766098" y="4680037"/>
                  <a:pt x="3752464" y="4681670"/>
                </a:cubicBezTo>
                <a:cubicBezTo>
                  <a:pt x="3740654" y="4683013"/>
                  <a:pt x="3728748" y="4683781"/>
                  <a:pt x="3716938" y="4685126"/>
                </a:cubicBezTo>
                <a:cubicBezTo>
                  <a:pt x="3698024" y="4687334"/>
                  <a:pt x="3679204" y="4689831"/>
                  <a:pt x="3660386" y="4692135"/>
                </a:cubicBezTo>
                <a:cubicBezTo>
                  <a:pt x="3652513" y="4692999"/>
                  <a:pt x="3644255" y="4695399"/>
                  <a:pt x="3636862" y="4693960"/>
                </a:cubicBezTo>
                <a:cubicBezTo>
                  <a:pt x="3618235" y="4690310"/>
                  <a:pt x="3599896" y="4691367"/>
                  <a:pt x="3581365" y="4693863"/>
                </a:cubicBezTo>
                <a:cubicBezTo>
                  <a:pt x="3575028" y="4694728"/>
                  <a:pt x="3568211" y="4694535"/>
                  <a:pt x="3562066" y="4692903"/>
                </a:cubicBezTo>
                <a:cubicBezTo>
                  <a:pt x="3549488" y="4689638"/>
                  <a:pt x="3537294" y="4685029"/>
                  <a:pt x="3524908" y="4680997"/>
                </a:cubicBezTo>
                <a:cubicBezTo>
                  <a:pt x="3523563" y="4680517"/>
                  <a:pt x="3521931" y="4680421"/>
                  <a:pt x="3520492" y="4680133"/>
                </a:cubicBezTo>
                <a:cubicBezTo>
                  <a:pt x="3512330" y="4678500"/>
                  <a:pt x="3504266" y="4676868"/>
                  <a:pt x="3496103" y="4675428"/>
                </a:cubicBezTo>
                <a:cubicBezTo>
                  <a:pt x="3491687" y="4674660"/>
                  <a:pt x="3487174" y="4674564"/>
                  <a:pt x="3482757" y="4673892"/>
                </a:cubicBezTo>
                <a:cubicBezTo>
                  <a:pt x="3465667" y="4671203"/>
                  <a:pt x="3446848" y="4675716"/>
                  <a:pt x="3432061" y="4664099"/>
                </a:cubicBezTo>
                <a:cubicBezTo>
                  <a:pt x="3422460" y="4656609"/>
                  <a:pt x="3413146" y="4658338"/>
                  <a:pt x="3402873" y="4659490"/>
                </a:cubicBezTo>
                <a:cubicBezTo>
                  <a:pt x="3395096" y="4660354"/>
                  <a:pt x="3387126" y="4660065"/>
                  <a:pt x="3379253" y="4660162"/>
                </a:cubicBezTo>
                <a:cubicBezTo>
                  <a:pt x="3365427" y="4660449"/>
                  <a:pt x="3351601" y="4660546"/>
                  <a:pt x="3337774" y="4661026"/>
                </a:cubicBezTo>
                <a:cubicBezTo>
                  <a:pt x="3333357" y="4661218"/>
                  <a:pt x="3328846" y="4663619"/>
                  <a:pt x="3324524" y="4663235"/>
                </a:cubicBezTo>
                <a:cubicBezTo>
                  <a:pt x="3304553" y="4661410"/>
                  <a:pt x="3284582" y="4658529"/>
                  <a:pt x="3264610" y="4656897"/>
                </a:cubicBezTo>
                <a:cubicBezTo>
                  <a:pt x="3253281" y="4655938"/>
                  <a:pt x="3241663" y="4657761"/>
                  <a:pt x="3230429" y="4656417"/>
                </a:cubicBezTo>
                <a:cubicBezTo>
                  <a:pt x="3217468" y="4654881"/>
                  <a:pt x="3204794" y="4650945"/>
                  <a:pt x="3191927" y="4648544"/>
                </a:cubicBezTo>
                <a:cubicBezTo>
                  <a:pt x="3188375" y="4647872"/>
                  <a:pt x="3184438" y="4648736"/>
                  <a:pt x="3180694" y="4648928"/>
                </a:cubicBezTo>
                <a:cubicBezTo>
                  <a:pt x="3176469" y="4649120"/>
                  <a:pt x="3172340" y="4649504"/>
                  <a:pt x="3168116" y="4649600"/>
                </a:cubicBezTo>
                <a:cubicBezTo>
                  <a:pt x="3155249" y="4649793"/>
                  <a:pt x="3142384" y="4649504"/>
                  <a:pt x="3129517" y="4650177"/>
                </a:cubicBezTo>
                <a:cubicBezTo>
                  <a:pt x="3121644" y="4650561"/>
                  <a:pt x="3113388" y="4654497"/>
                  <a:pt x="3106089" y="4653057"/>
                </a:cubicBezTo>
                <a:cubicBezTo>
                  <a:pt x="3091208" y="4650272"/>
                  <a:pt x="3076325" y="4656513"/>
                  <a:pt x="3061444" y="4651329"/>
                </a:cubicBezTo>
                <a:cubicBezTo>
                  <a:pt x="3056834" y="4649793"/>
                  <a:pt x="3050497" y="4653633"/>
                  <a:pt x="3044928" y="4653825"/>
                </a:cubicBezTo>
                <a:cubicBezTo>
                  <a:pt x="3031006" y="4654305"/>
                  <a:pt x="3017084" y="4654209"/>
                  <a:pt x="3003162" y="4654113"/>
                </a:cubicBezTo>
                <a:cubicBezTo>
                  <a:pt x="2990680" y="4654017"/>
                  <a:pt x="2977717" y="4655361"/>
                  <a:pt x="2965716" y="4652673"/>
                </a:cubicBezTo>
                <a:cubicBezTo>
                  <a:pt x="2953137" y="4649793"/>
                  <a:pt x="2941808" y="4650177"/>
                  <a:pt x="2929614" y="4653441"/>
                </a:cubicBezTo>
                <a:cubicBezTo>
                  <a:pt x="2921260" y="4655649"/>
                  <a:pt x="2912427" y="4655938"/>
                  <a:pt x="2903786" y="4656609"/>
                </a:cubicBezTo>
                <a:cubicBezTo>
                  <a:pt x="2894473" y="4657377"/>
                  <a:pt x="2884199" y="4655361"/>
                  <a:pt x="2875750" y="4658529"/>
                </a:cubicBezTo>
                <a:cubicBezTo>
                  <a:pt x="2850593" y="4667939"/>
                  <a:pt x="2824765" y="4669955"/>
                  <a:pt x="2798458" y="4669955"/>
                </a:cubicBezTo>
                <a:cubicBezTo>
                  <a:pt x="2793656" y="4669955"/>
                  <a:pt x="2788759" y="4668612"/>
                  <a:pt x="2784152" y="4667171"/>
                </a:cubicBezTo>
                <a:cubicBezTo>
                  <a:pt x="2757266" y="4658529"/>
                  <a:pt x="2730286" y="4659297"/>
                  <a:pt x="2702922" y="4664578"/>
                </a:cubicBezTo>
                <a:cubicBezTo>
                  <a:pt x="2697257" y="4665731"/>
                  <a:pt x="2690921" y="4665923"/>
                  <a:pt x="2685256" y="4664771"/>
                </a:cubicBezTo>
                <a:cubicBezTo>
                  <a:pt x="2669317" y="4661410"/>
                  <a:pt x="2653858" y="4655841"/>
                  <a:pt x="2637824" y="4653441"/>
                </a:cubicBezTo>
                <a:cubicBezTo>
                  <a:pt x="2611324" y="4649504"/>
                  <a:pt x="2588377" y="4662754"/>
                  <a:pt x="2564661" y="4671396"/>
                </a:cubicBezTo>
                <a:cubicBezTo>
                  <a:pt x="2542097" y="4679557"/>
                  <a:pt x="2522894" y="4697992"/>
                  <a:pt x="2496201" y="4693863"/>
                </a:cubicBezTo>
                <a:cubicBezTo>
                  <a:pt x="2493514" y="4693479"/>
                  <a:pt x="2490537" y="4696071"/>
                  <a:pt x="2487560" y="4696744"/>
                </a:cubicBezTo>
                <a:cubicBezTo>
                  <a:pt x="2479399" y="4698568"/>
                  <a:pt x="2471238" y="4700776"/>
                  <a:pt x="2462980" y="4701641"/>
                </a:cubicBezTo>
                <a:cubicBezTo>
                  <a:pt x="2452899" y="4702793"/>
                  <a:pt x="2442625" y="4702409"/>
                  <a:pt x="2432544" y="4703369"/>
                </a:cubicBezTo>
                <a:cubicBezTo>
                  <a:pt x="2419581" y="4704521"/>
                  <a:pt x="2406812" y="4707593"/>
                  <a:pt x="2393945" y="4707593"/>
                </a:cubicBezTo>
                <a:cubicBezTo>
                  <a:pt x="2383575" y="4707593"/>
                  <a:pt x="2373302" y="4704041"/>
                  <a:pt x="2363029" y="4702312"/>
                </a:cubicBezTo>
                <a:cubicBezTo>
                  <a:pt x="2348530" y="4699912"/>
                  <a:pt x="2332591" y="4700584"/>
                  <a:pt x="2319821" y="4694439"/>
                </a:cubicBezTo>
                <a:cubicBezTo>
                  <a:pt x="2306188" y="4687910"/>
                  <a:pt x="2293225" y="4684934"/>
                  <a:pt x="2279111" y="4686950"/>
                </a:cubicBezTo>
                <a:cubicBezTo>
                  <a:pt x="2274406" y="4687622"/>
                  <a:pt x="2268357" y="4691655"/>
                  <a:pt x="2266245" y="4695783"/>
                </a:cubicBezTo>
                <a:cubicBezTo>
                  <a:pt x="2261540" y="4705001"/>
                  <a:pt x="2255108" y="4706634"/>
                  <a:pt x="2246370" y="4703464"/>
                </a:cubicBezTo>
                <a:cubicBezTo>
                  <a:pt x="2238785" y="4700776"/>
                  <a:pt x="2229471" y="4699432"/>
                  <a:pt x="2224287" y="4694247"/>
                </a:cubicBezTo>
                <a:cubicBezTo>
                  <a:pt x="2209596" y="4679557"/>
                  <a:pt x="2190873" y="4679077"/>
                  <a:pt x="2172630" y="4675141"/>
                </a:cubicBezTo>
                <a:cubicBezTo>
                  <a:pt x="2161494" y="4672739"/>
                  <a:pt x="2151123" y="4672644"/>
                  <a:pt x="2139985" y="4674276"/>
                </a:cubicBezTo>
                <a:cubicBezTo>
                  <a:pt x="2115790" y="4677925"/>
                  <a:pt x="2092266" y="4672739"/>
                  <a:pt x="2069030" y="4666115"/>
                </a:cubicBezTo>
                <a:cubicBezTo>
                  <a:pt x="2053667" y="4661698"/>
                  <a:pt x="2037921" y="4659010"/>
                  <a:pt x="2022655" y="4654497"/>
                </a:cubicBezTo>
                <a:cubicBezTo>
                  <a:pt x="2011229" y="4651041"/>
                  <a:pt x="1999804" y="4646912"/>
                  <a:pt x="1989339" y="4641343"/>
                </a:cubicBezTo>
                <a:cubicBezTo>
                  <a:pt x="1974167" y="4633181"/>
                  <a:pt x="1960918" y="4620891"/>
                  <a:pt x="1941618" y="4624156"/>
                </a:cubicBezTo>
                <a:cubicBezTo>
                  <a:pt x="1924623" y="4627036"/>
                  <a:pt x="1909262" y="4620988"/>
                  <a:pt x="1893707" y="4615227"/>
                </a:cubicBezTo>
                <a:cubicBezTo>
                  <a:pt x="1882281" y="4611002"/>
                  <a:pt x="1870857" y="4606681"/>
                  <a:pt x="1859045" y="4603993"/>
                </a:cubicBezTo>
                <a:cubicBezTo>
                  <a:pt x="1845027" y="4600824"/>
                  <a:pt x="1829184" y="4602169"/>
                  <a:pt x="1816702" y="4596311"/>
                </a:cubicBezTo>
                <a:cubicBezTo>
                  <a:pt x="1803644" y="4590166"/>
                  <a:pt x="1792795" y="4594295"/>
                  <a:pt x="1781177" y="4596024"/>
                </a:cubicBezTo>
                <a:cubicBezTo>
                  <a:pt x="1762646" y="4598712"/>
                  <a:pt x="1744210" y="4603705"/>
                  <a:pt x="1725488" y="4597368"/>
                </a:cubicBezTo>
                <a:cubicBezTo>
                  <a:pt x="1702733" y="4589687"/>
                  <a:pt x="1680169" y="4581430"/>
                  <a:pt x="1657318" y="4574133"/>
                </a:cubicBezTo>
                <a:cubicBezTo>
                  <a:pt x="1648483" y="4571347"/>
                  <a:pt x="1638980" y="4570195"/>
                  <a:pt x="1629761" y="4568947"/>
                </a:cubicBezTo>
                <a:cubicBezTo>
                  <a:pt x="1621025" y="4567891"/>
                  <a:pt x="1610559" y="4570579"/>
                  <a:pt x="1603837" y="4566547"/>
                </a:cubicBezTo>
                <a:cubicBezTo>
                  <a:pt x="1586554" y="4556178"/>
                  <a:pt x="1568792" y="4551089"/>
                  <a:pt x="1548820" y="4551089"/>
                </a:cubicBezTo>
                <a:cubicBezTo>
                  <a:pt x="1541330" y="4551089"/>
                  <a:pt x="1534033" y="4546768"/>
                  <a:pt x="1526449" y="4545999"/>
                </a:cubicBezTo>
                <a:cubicBezTo>
                  <a:pt x="1516078" y="4545040"/>
                  <a:pt x="1504172" y="4542447"/>
                  <a:pt x="1495147" y="4546096"/>
                </a:cubicBezTo>
                <a:cubicBezTo>
                  <a:pt x="1473928" y="4554737"/>
                  <a:pt x="1456742" y="4547536"/>
                  <a:pt x="1438211" y="4538991"/>
                </a:cubicBezTo>
                <a:cubicBezTo>
                  <a:pt x="1419967" y="4530541"/>
                  <a:pt x="1400764" y="4523821"/>
                  <a:pt x="1381370" y="4518251"/>
                </a:cubicBezTo>
                <a:cubicBezTo>
                  <a:pt x="1374073" y="4516235"/>
                  <a:pt x="1365336" y="4519596"/>
                  <a:pt x="1357270" y="4520267"/>
                </a:cubicBezTo>
                <a:cubicBezTo>
                  <a:pt x="1354389" y="4520460"/>
                  <a:pt x="1351220" y="4520748"/>
                  <a:pt x="1348629" y="4519788"/>
                </a:cubicBezTo>
                <a:cubicBezTo>
                  <a:pt x="1323569" y="4510570"/>
                  <a:pt x="1298124" y="4503561"/>
                  <a:pt x="1270953" y="4508361"/>
                </a:cubicBezTo>
                <a:cubicBezTo>
                  <a:pt x="1268457" y="4508842"/>
                  <a:pt x="1265672" y="4507786"/>
                  <a:pt x="1263175" y="4507114"/>
                </a:cubicBezTo>
                <a:cubicBezTo>
                  <a:pt x="1250981" y="4503657"/>
                  <a:pt x="1239075" y="4498184"/>
                  <a:pt x="1226690" y="4496936"/>
                </a:cubicBezTo>
                <a:cubicBezTo>
                  <a:pt x="1196157" y="4493864"/>
                  <a:pt x="1165433" y="4492615"/>
                  <a:pt x="1134706" y="4490599"/>
                </a:cubicBezTo>
                <a:cubicBezTo>
                  <a:pt x="1132786" y="4490503"/>
                  <a:pt x="1130770" y="4490503"/>
                  <a:pt x="1129042" y="4489831"/>
                </a:cubicBezTo>
                <a:cubicBezTo>
                  <a:pt x="1117712" y="4485702"/>
                  <a:pt x="1107823" y="4487047"/>
                  <a:pt x="1098220" y="4494919"/>
                </a:cubicBezTo>
                <a:cubicBezTo>
                  <a:pt x="1093996" y="4498376"/>
                  <a:pt x="1088235" y="4500200"/>
                  <a:pt x="1082955" y="4502121"/>
                </a:cubicBezTo>
                <a:cubicBezTo>
                  <a:pt x="1075177" y="4505002"/>
                  <a:pt x="1067208" y="4507786"/>
                  <a:pt x="1059143" y="4509610"/>
                </a:cubicBezTo>
                <a:cubicBezTo>
                  <a:pt x="1051173" y="4511338"/>
                  <a:pt x="1042628" y="4513738"/>
                  <a:pt x="1034947" y="4512395"/>
                </a:cubicBezTo>
                <a:cubicBezTo>
                  <a:pt x="1021121" y="4509994"/>
                  <a:pt x="1007966" y="4504618"/>
                  <a:pt x="994332" y="4501064"/>
                </a:cubicBezTo>
                <a:cubicBezTo>
                  <a:pt x="989628" y="4499816"/>
                  <a:pt x="984442" y="4500009"/>
                  <a:pt x="979546" y="4499912"/>
                </a:cubicBezTo>
                <a:cubicBezTo>
                  <a:pt x="968312" y="4499625"/>
                  <a:pt x="956790" y="4502409"/>
                  <a:pt x="946613" y="4494440"/>
                </a:cubicBezTo>
                <a:cubicBezTo>
                  <a:pt x="937204" y="4486951"/>
                  <a:pt x="927697" y="4489158"/>
                  <a:pt x="917808" y="4494824"/>
                </a:cubicBezTo>
                <a:cubicBezTo>
                  <a:pt x="910703" y="4498857"/>
                  <a:pt x="902639" y="4502025"/>
                  <a:pt x="894669" y="4503561"/>
                </a:cubicBezTo>
                <a:cubicBezTo>
                  <a:pt x="883723" y="4505673"/>
                  <a:pt x="872873" y="4506538"/>
                  <a:pt x="861063" y="4505289"/>
                </a:cubicBezTo>
                <a:cubicBezTo>
                  <a:pt x="852710" y="4504425"/>
                  <a:pt x="845892" y="4504041"/>
                  <a:pt x="839363" y="4498952"/>
                </a:cubicBezTo>
                <a:cubicBezTo>
                  <a:pt x="838308" y="4498184"/>
                  <a:pt x="836388" y="4497992"/>
                  <a:pt x="834947" y="4498089"/>
                </a:cubicBezTo>
                <a:cubicBezTo>
                  <a:pt x="816032" y="4499721"/>
                  <a:pt x="797309" y="4498857"/>
                  <a:pt x="778202" y="4497704"/>
                </a:cubicBezTo>
                <a:cubicBezTo>
                  <a:pt x="753911" y="4496168"/>
                  <a:pt x="728370" y="4500680"/>
                  <a:pt x="707343" y="4516811"/>
                </a:cubicBezTo>
                <a:cubicBezTo>
                  <a:pt x="704271" y="4519212"/>
                  <a:pt x="699662" y="4520267"/>
                  <a:pt x="695629" y="4520844"/>
                </a:cubicBezTo>
                <a:cubicBezTo>
                  <a:pt x="676618" y="4523340"/>
                  <a:pt x="657511" y="4525069"/>
                  <a:pt x="638500" y="4527853"/>
                </a:cubicBezTo>
                <a:cubicBezTo>
                  <a:pt x="628130" y="4529389"/>
                  <a:pt x="617280" y="4530734"/>
                  <a:pt x="607872" y="4534958"/>
                </a:cubicBezTo>
                <a:cubicBezTo>
                  <a:pt x="598655" y="4539086"/>
                  <a:pt x="591260" y="4543983"/>
                  <a:pt x="585788" y="4535342"/>
                </a:cubicBezTo>
                <a:cubicBezTo>
                  <a:pt x="575995" y="4539951"/>
                  <a:pt x="567448" y="4543792"/>
                  <a:pt x="559097" y="4547920"/>
                </a:cubicBezTo>
                <a:cubicBezTo>
                  <a:pt x="556023" y="4549456"/>
                  <a:pt x="553431" y="4551953"/>
                  <a:pt x="550358" y="4553393"/>
                </a:cubicBezTo>
                <a:cubicBezTo>
                  <a:pt x="547093" y="4554930"/>
                  <a:pt x="543445" y="4555889"/>
                  <a:pt x="539893" y="4556657"/>
                </a:cubicBezTo>
                <a:cubicBezTo>
                  <a:pt x="524050" y="4560114"/>
                  <a:pt x="508207" y="4563282"/>
                  <a:pt x="492462" y="4567027"/>
                </a:cubicBezTo>
                <a:cubicBezTo>
                  <a:pt x="489388" y="4567795"/>
                  <a:pt x="486796" y="4570868"/>
                  <a:pt x="484011" y="4572884"/>
                </a:cubicBezTo>
                <a:cubicBezTo>
                  <a:pt x="482187" y="4574228"/>
                  <a:pt x="480363" y="4576244"/>
                  <a:pt x="478346" y="4576533"/>
                </a:cubicBezTo>
                <a:cubicBezTo>
                  <a:pt x="462984" y="4578837"/>
                  <a:pt x="447718" y="4581526"/>
                  <a:pt x="432260" y="4582678"/>
                </a:cubicBezTo>
                <a:cubicBezTo>
                  <a:pt x="419298" y="4583637"/>
                  <a:pt x="406815" y="4583350"/>
                  <a:pt x="403455" y="4600056"/>
                </a:cubicBezTo>
                <a:cubicBezTo>
                  <a:pt x="402879" y="4602937"/>
                  <a:pt x="398750" y="4606010"/>
                  <a:pt x="395583" y="4607449"/>
                </a:cubicBezTo>
                <a:cubicBezTo>
                  <a:pt x="386557" y="4611578"/>
                  <a:pt x="376954" y="4614362"/>
                  <a:pt x="368025" y="4618587"/>
                </a:cubicBezTo>
                <a:cubicBezTo>
                  <a:pt x="338741" y="4632701"/>
                  <a:pt x="308113" y="4641631"/>
                  <a:pt x="275371" y="4639999"/>
                </a:cubicBezTo>
                <a:cubicBezTo>
                  <a:pt x="265194" y="4639519"/>
                  <a:pt x="255304" y="4634333"/>
                  <a:pt x="248871" y="4632413"/>
                </a:cubicBezTo>
                <a:cubicBezTo>
                  <a:pt x="230341" y="4639999"/>
                  <a:pt x="214786" y="4647296"/>
                  <a:pt x="198559" y="4652768"/>
                </a:cubicBezTo>
                <a:cubicBezTo>
                  <a:pt x="184253" y="4657665"/>
                  <a:pt x="169274" y="4660738"/>
                  <a:pt x="154583" y="4664290"/>
                </a:cubicBezTo>
                <a:cubicBezTo>
                  <a:pt x="149206" y="4665635"/>
                  <a:pt x="143734" y="4666403"/>
                  <a:pt x="138261" y="4667075"/>
                </a:cubicBezTo>
                <a:cubicBezTo>
                  <a:pt x="121171" y="4669187"/>
                  <a:pt x="103312" y="4664099"/>
                  <a:pt x="86606" y="4672164"/>
                </a:cubicBezTo>
                <a:cubicBezTo>
                  <a:pt x="77868" y="4676389"/>
                  <a:pt x="69226" y="4681477"/>
                  <a:pt x="60009" y="4683686"/>
                </a:cubicBezTo>
                <a:cubicBezTo>
                  <a:pt x="50120" y="4686086"/>
                  <a:pt x="40446" y="4689831"/>
                  <a:pt x="30568" y="4692507"/>
                </a:cubicBezTo>
                <a:lnTo>
                  <a:pt x="0" y="4694912"/>
                </a:lnTo>
                <a:lnTo>
                  <a:pt x="0" y="4338332"/>
                </a:lnTo>
                <a:close/>
              </a:path>
            </a:pathLst>
          </a:custGeom>
          <a:noFill/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8" name="Freeform: Shape 1047">
            <a:extLst>
              <a:ext uri="{FF2B5EF4-FFF2-40B4-BE49-F238E27FC236}">
                <a16:creationId xmlns:a16="http://schemas.microsoft.com/office/drawing/2014/main" id="{A027D562-8F7E-478A-942E-D959A950C5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50" name="Freeform: Shape 1049">
            <a:extLst>
              <a:ext uri="{FF2B5EF4-FFF2-40B4-BE49-F238E27FC236}">
                <a16:creationId xmlns:a16="http://schemas.microsoft.com/office/drawing/2014/main" id="{48A28C56-2619-47F0-B448-9D145309B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2FE3FF-BB48-7508-CC24-4646A77D23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57524" y="3047999"/>
            <a:ext cx="4572000" cy="3048001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300"/>
              <a:t>GreeCo</a:t>
            </a:r>
            <a:r>
              <a:rPr lang="en-US" sz="1300" dirty="0"/>
              <a:t> we are a healthy kitchen that prepares food and delivers to  customer door step. The aim of our business is preparing nutrition plans for people and make pre-meals for the whole week.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300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300" dirty="0"/>
              <a:t>Our product is suitable for everyone, what we offer: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1300" dirty="0"/>
              <a:t>Healthy food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1300" dirty="0"/>
              <a:t>Vegan food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1300" dirty="0"/>
              <a:t>Allergy free food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r>
              <a:rPr lang="en-US" sz="1300" dirty="0"/>
              <a:t>Halal food</a:t>
            </a:r>
          </a:p>
          <a:p>
            <a:pPr marL="342900" indent="-228600" algn="l">
              <a:buFont typeface="Arial" panose="020B0604020202020204" pitchFamily="34" charset="0"/>
              <a:buChar char="•"/>
            </a:pPr>
            <a:endParaRPr lang="en-US" sz="1300" dirty="0"/>
          </a:p>
          <a:p>
            <a:pPr marL="342900" indent="-228600" algn="l">
              <a:buFont typeface="Arial" panose="020B0604020202020204" pitchFamily="34" charset="0"/>
              <a:buChar char="•"/>
            </a:pPr>
            <a:endParaRPr lang="en-US" sz="1300" dirty="0"/>
          </a:p>
        </p:txBody>
      </p:sp>
    </p:spTree>
    <p:extLst>
      <p:ext uri="{BB962C8B-B14F-4D97-AF65-F5344CB8AC3E}">
        <p14:creationId xmlns:p14="http://schemas.microsoft.com/office/powerpoint/2010/main" val="2977131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BC121-F888-6089-982C-7225BC749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809" y="650543"/>
            <a:ext cx="9144000" cy="1263649"/>
          </a:xfrm>
        </p:spPr>
        <p:txBody>
          <a:bodyPr/>
          <a:lstStyle/>
          <a:p>
            <a:pPr algn="ctr"/>
            <a:r>
              <a:rPr lang="en-US" dirty="0"/>
              <a:t>Business History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4D0A2-43D5-1F67-6415-E1604C55F7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1580282"/>
            <a:ext cx="10668000" cy="4515719"/>
          </a:xfrm>
        </p:spPr>
        <p:txBody>
          <a:bodyPr/>
          <a:lstStyle/>
          <a:p>
            <a:r>
              <a:rPr lang="en-US" dirty="0"/>
              <a:t>The story starts with us, three colleagues that has the same business vision. We decided to open </a:t>
            </a:r>
            <a:r>
              <a:rPr lang="en-US" dirty="0" err="1"/>
              <a:t>GreeCo</a:t>
            </a:r>
            <a:r>
              <a:rPr lang="en-US" dirty="0"/>
              <a:t> kitchen for people to eat healthy food and deliver them the pre-meals for whole week.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We started the business two years ago during the pandemic, that was a difficult time for everyone; and we thought by opening a delivery business it will prevent more people from Covid19.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7533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3" name="Rectangle 9222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D48B12-FE0D-12F8-9C68-7B9F6585D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52050" y="1058643"/>
            <a:ext cx="6095999" cy="958849"/>
          </a:xfrm>
        </p:spPr>
        <p:txBody>
          <a:bodyPr anchor="b">
            <a:normAutofit/>
          </a:bodyPr>
          <a:lstStyle/>
          <a:p>
            <a:r>
              <a:rPr lang="en-US" dirty="0"/>
              <a:t>Aim and Objectives</a:t>
            </a:r>
            <a:endParaRPr lang="en-GB" dirty="0"/>
          </a:p>
        </p:txBody>
      </p:sp>
      <p:pic>
        <p:nvPicPr>
          <p:cNvPr id="9218" name="Picture 2" descr="60 Healthy Meal Prep Ideas - Recipes by Love and Lemons">
            <a:extLst>
              <a:ext uri="{FF2B5EF4-FFF2-40B4-BE49-F238E27FC236}">
                <a16:creationId xmlns:a16="http://schemas.microsoft.com/office/drawing/2014/main" id="{D3E1BADF-10E3-B602-7E66-DABB50E4B2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8" r="-1" b="-1"/>
          <a:stretch/>
        </p:blipFill>
        <p:spPr bwMode="auto">
          <a:xfrm>
            <a:off x="20" y="10"/>
            <a:ext cx="4571982" cy="6857992"/>
          </a:xfrm>
          <a:custGeom>
            <a:avLst/>
            <a:gdLst/>
            <a:ahLst/>
            <a:cxnLst/>
            <a:rect l="l" t="t" r="r" b="b"/>
            <a:pathLst>
              <a:path w="4572002" h="6858002">
                <a:moveTo>
                  <a:pt x="4295315" y="6438981"/>
                </a:moveTo>
                <a:lnTo>
                  <a:pt x="4275384" y="6463840"/>
                </a:lnTo>
                <a:lnTo>
                  <a:pt x="4275382" y="6463849"/>
                </a:lnTo>
                <a:lnTo>
                  <a:pt x="4261587" y="6513012"/>
                </a:lnTo>
                <a:lnTo>
                  <a:pt x="4242781" y="6546194"/>
                </a:lnTo>
                <a:lnTo>
                  <a:pt x="4242781" y="6546195"/>
                </a:lnTo>
                <a:lnTo>
                  <a:pt x="4259119" y="6521804"/>
                </a:lnTo>
                <a:lnTo>
                  <a:pt x="4261587" y="6513012"/>
                </a:lnTo>
                <a:lnTo>
                  <a:pt x="4264397" y="6508052"/>
                </a:lnTo>
                <a:lnTo>
                  <a:pt x="4275382" y="6463849"/>
                </a:lnTo>
                <a:lnTo>
                  <a:pt x="4275384" y="6463841"/>
                </a:lnTo>
                <a:cubicBezTo>
                  <a:pt x="4278336" y="6451650"/>
                  <a:pt x="4285813" y="6444077"/>
                  <a:pt x="4295315" y="6438981"/>
                </a:cubicBezTo>
                <a:close/>
                <a:moveTo>
                  <a:pt x="4211111" y="2836172"/>
                </a:moveTo>
                <a:lnTo>
                  <a:pt x="4202420" y="2848793"/>
                </a:lnTo>
                <a:cubicBezTo>
                  <a:pt x="4192420" y="2881226"/>
                  <a:pt x="4178988" y="2913982"/>
                  <a:pt x="4177881" y="2947862"/>
                </a:cubicBezTo>
                <a:lnTo>
                  <a:pt x="4177881" y="2947863"/>
                </a:lnTo>
                <a:lnTo>
                  <a:pt x="4177881" y="2947863"/>
                </a:lnTo>
                <a:cubicBezTo>
                  <a:pt x="4177512" y="2959157"/>
                  <a:pt x="4178512" y="2970576"/>
                  <a:pt x="4181465" y="2982149"/>
                </a:cubicBezTo>
                <a:lnTo>
                  <a:pt x="4193158" y="3077402"/>
                </a:lnTo>
                <a:lnTo>
                  <a:pt x="4180703" y="3172654"/>
                </a:lnTo>
                <a:cubicBezTo>
                  <a:pt x="4154794" y="3276480"/>
                  <a:pt x="4127362" y="3380305"/>
                  <a:pt x="4133076" y="3489467"/>
                </a:cubicBezTo>
                <a:cubicBezTo>
                  <a:pt x="4134028" y="3507563"/>
                  <a:pt x="4122407" y="3529090"/>
                  <a:pt x="4110977" y="3544713"/>
                </a:cubicBezTo>
                <a:cubicBezTo>
                  <a:pt x="4100119" y="3559668"/>
                  <a:pt x="4094260" y="3566811"/>
                  <a:pt x="4093355" y="3574408"/>
                </a:cubicBezTo>
                <a:lnTo>
                  <a:pt x="4093356" y="3574408"/>
                </a:lnTo>
                <a:lnTo>
                  <a:pt x="4093355" y="3574409"/>
                </a:lnTo>
                <a:cubicBezTo>
                  <a:pt x="4092450" y="3582005"/>
                  <a:pt x="4096499" y="3590054"/>
                  <a:pt x="4105453" y="3606818"/>
                </a:cubicBezTo>
                <a:cubicBezTo>
                  <a:pt x="4109835" y="3614820"/>
                  <a:pt x="4112501" y="3624726"/>
                  <a:pt x="4118979" y="3630633"/>
                </a:cubicBezTo>
                <a:cubicBezTo>
                  <a:pt x="4127218" y="3638158"/>
                  <a:pt x="4132898" y="3646123"/>
                  <a:pt x="4136708" y="3654416"/>
                </a:cubicBezTo>
                <a:lnTo>
                  <a:pt x="4143220" y="3680164"/>
                </a:lnTo>
                <a:lnTo>
                  <a:pt x="4139172" y="3734837"/>
                </a:lnTo>
                <a:lnTo>
                  <a:pt x="4139172" y="3734838"/>
                </a:lnTo>
                <a:lnTo>
                  <a:pt x="4139172" y="3734838"/>
                </a:lnTo>
                <a:cubicBezTo>
                  <a:pt x="4138220" y="3741316"/>
                  <a:pt x="4136886" y="3749126"/>
                  <a:pt x="4139554" y="3754653"/>
                </a:cubicBezTo>
                <a:lnTo>
                  <a:pt x="4145911" y="3789776"/>
                </a:lnTo>
                <a:lnTo>
                  <a:pt x="4130980" y="3822472"/>
                </a:lnTo>
                <a:cubicBezTo>
                  <a:pt x="4123932" y="3831902"/>
                  <a:pt x="4118312" y="3842046"/>
                  <a:pt x="4116645" y="3852619"/>
                </a:cubicBezTo>
                <a:lnTo>
                  <a:pt x="4116645" y="3852620"/>
                </a:lnTo>
                <a:lnTo>
                  <a:pt x="4116645" y="3852620"/>
                </a:lnTo>
                <a:cubicBezTo>
                  <a:pt x="4114978" y="3863193"/>
                  <a:pt x="4117265" y="3874195"/>
                  <a:pt x="4126028" y="3885339"/>
                </a:cubicBezTo>
                <a:cubicBezTo>
                  <a:pt x="4135744" y="3897722"/>
                  <a:pt x="4143150" y="3910319"/>
                  <a:pt x="4148409" y="3923125"/>
                </a:cubicBezTo>
                <a:lnTo>
                  <a:pt x="4157913" y="3962160"/>
                </a:lnTo>
                <a:lnTo>
                  <a:pt x="4155523" y="4002410"/>
                </a:lnTo>
                <a:cubicBezTo>
                  <a:pt x="4152853" y="4016025"/>
                  <a:pt x="4148364" y="4029837"/>
                  <a:pt x="4142220" y="4043839"/>
                </a:cubicBezTo>
                <a:cubicBezTo>
                  <a:pt x="4133457" y="4063842"/>
                  <a:pt x="4128075" y="4083702"/>
                  <a:pt x="4127099" y="4103825"/>
                </a:cubicBezTo>
                <a:lnTo>
                  <a:pt x="4127099" y="4103826"/>
                </a:lnTo>
                <a:lnTo>
                  <a:pt x="4127099" y="4103826"/>
                </a:lnTo>
                <a:cubicBezTo>
                  <a:pt x="4126122" y="4123948"/>
                  <a:pt x="4129552" y="4144333"/>
                  <a:pt x="4138410" y="4165384"/>
                </a:cubicBezTo>
                <a:lnTo>
                  <a:pt x="4142315" y="4192388"/>
                </a:lnTo>
                <a:lnTo>
                  <a:pt x="4142220" y="4221391"/>
                </a:lnTo>
                <a:lnTo>
                  <a:pt x="4142220" y="4221391"/>
                </a:lnTo>
                <a:lnTo>
                  <a:pt x="4142220" y="4221392"/>
                </a:lnTo>
                <a:cubicBezTo>
                  <a:pt x="4142982" y="4232061"/>
                  <a:pt x="4143172" y="4243873"/>
                  <a:pt x="4147936" y="4253015"/>
                </a:cubicBezTo>
                <a:cubicBezTo>
                  <a:pt x="4160129" y="4277402"/>
                  <a:pt x="4175749" y="4300071"/>
                  <a:pt x="4187752" y="4324646"/>
                </a:cubicBezTo>
                <a:lnTo>
                  <a:pt x="4196706" y="4363891"/>
                </a:lnTo>
                <a:lnTo>
                  <a:pt x="4195944" y="4482004"/>
                </a:lnTo>
                <a:cubicBezTo>
                  <a:pt x="4193276" y="4546776"/>
                  <a:pt x="4192704" y="4612500"/>
                  <a:pt x="4135934" y="4659174"/>
                </a:cubicBezTo>
                <a:cubicBezTo>
                  <a:pt x="4131362" y="4662986"/>
                  <a:pt x="4128694" y="4671176"/>
                  <a:pt x="4127932" y="4677655"/>
                </a:cubicBezTo>
                <a:cubicBezTo>
                  <a:pt x="4124313" y="4707564"/>
                  <a:pt x="4123931" y="4738235"/>
                  <a:pt x="4118025" y="4767764"/>
                </a:cubicBezTo>
                <a:cubicBezTo>
                  <a:pt x="4115644" y="4779575"/>
                  <a:pt x="4114835" y="4790386"/>
                  <a:pt x="4116716" y="4800483"/>
                </a:cubicBezTo>
                <a:lnTo>
                  <a:pt x="4116716" y="4800483"/>
                </a:lnTo>
                <a:lnTo>
                  <a:pt x="4116716" y="4800484"/>
                </a:lnTo>
                <a:cubicBezTo>
                  <a:pt x="4118597" y="4810581"/>
                  <a:pt x="4123170" y="4819964"/>
                  <a:pt x="4131552" y="4828917"/>
                </a:cubicBezTo>
                <a:cubicBezTo>
                  <a:pt x="4142601" y="4840633"/>
                  <a:pt x="4151364" y="4853636"/>
                  <a:pt x="4156484" y="4867614"/>
                </a:cubicBezTo>
                <a:lnTo>
                  <a:pt x="4161262" y="4889275"/>
                </a:lnTo>
                <a:lnTo>
                  <a:pt x="4159557" y="4912168"/>
                </a:lnTo>
                <a:cubicBezTo>
                  <a:pt x="4157842" y="4919978"/>
                  <a:pt x="4157485" y="4927122"/>
                  <a:pt x="4158155" y="4933805"/>
                </a:cubicBezTo>
                <a:lnTo>
                  <a:pt x="4158155" y="4933805"/>
                </a:lnTo>
                <a:lnTo>
                  <a:pt x="4158155" y="4933806"/>
                </a:lnTo>
                <a:cubicBezTo>
                  <a:pt x="4160163" y="4953853"/>
                  <a:pt x="4171415" y="4969748"/>
                  <a:pt x="4182989" y="4987038"/>
                </a:cubicBezTo>
                <a:cubicBezTo>
                  <a:pt x="4194228" y="5003802"/>
                  <a:pt x="4208326" y="5022853"/>
                  <a:pt x="4209468" y="5041522"/>
                </a:cubicBezTo>
                <a:cubicBezTo>
                  <a:pt x="4210706" y="5062669"/>
                  <a:pt x="4221137" y="5082339"/>
                  <a:pt x="4228472" y="5102461"/>
                </a:cubicBezTo>
                <a:lnTo>
                  <a:pt x="4235616" y="5133225"/>
                </a:lnTo>
                <a:lnTo>
                  <a:pt x="4228901" y="5166113"/>
                </a:lnTo>
                <a:lnTo>
                  <a:pt x="4228901" y="5166114"/>
                </a:lnTo>
                <a:lnTo>
                  <a:pt x="4228901" y="5166114"/>
                </a:lnTo>
                <a:cubicBezTo>
                  <a:pt x="4228139" y="5167638"/>
                  <a:pt x="4228711" y="5169781"/>
                  <a:pt x="4229592" y="5172091"/>
                </a:cubicBezTo>
                <a:lnTo>
                  <a:pt x="4232139" y="5179068"/>
                </a:lnTo>
                <a:lnTo>
                  <a:pt x="4231973" y="5229433"/>
                </a:lnTo>
                <a:cubicBezTo>
                  <a:pt x="4228139" y="5245269"/>
                  <a:pt x="4220423" y="5259937"/>
                  <a:pt x="4208516" y="5272796"/>
                </a:cubicBezTo>
                <a:cubicBezTo>
                  <a:pt x="4185226" y="5298086"/>
                  <a:pt x="4177689" y="5325412"/>
                  <a:pt x="4179637" y="5355014"/>
                </a:cubicBezTo>
                <a:lnTo>
                  <a:pt x="4179637" y="5355014"/>
                </a:lnTo>
                <a:lnTo>
                  <a:pt x="4179637" y="5355015"/>
                </a:lnTo>
                <a:cubicBezTo>
                  <a:pt x="4180286" y="5364883"/>
                  <a:pt x="4181989" y="5375003"/>
                  <a:pt x="4184513" y="5385385"/>
                </a:cubicBezTo>
                <a:cubicBezTo>
                  <a:pt x="4187752" y="5398722"/>
                  <a:pt x="4190038" y="5412058"/>
                  <a:pt x="4192704" y="5425583"/>
                </a:cubicBezTo>
                <a:cubicBezTo>
                  <a:pt x="4196514" y="5443871"/>
                  <a:pt x="4200516" y="5462352"/>
                  <a:pt x="4204326" y="5480638"/>
                </a:cubicBezTo>
                <a:lnTo>
                  <a:pt x="4208850" y="5507668"/>
                </a:lnTo>
                <a:lnTo>
                  <a:pt x="4206630" y="5520422"/>
                </a:lnTo>
                <a:cubicBezTo>
                  <a:pt x="4204993" y="5524467"/>
                  <a:pt x="4202326" y="5528265"/>
                  <a:pt x="4198230" y="5531693"/>
                </a:cubicBezTo>
                <a:cubicBezTo>
                  <a:pt x="4191181" y="5537600"/>
                  <a:pt x="4187989" y="5542649"/>
                  <a:pt x="4188085" y="5547578"/>
                </a:cubicBezTo>
                <a:lnTo>
                  <a:pt x="4188085" y="5547578"/>
                </a:lnTo>
                <a:lnTo>
                  <a:pt x="4188085" y="5547579"/>
                </a:lnTo>
                <a:cubicBezTo>
                  <a:pt x="4188180" y="5552508"/>
                  <a:pt x="4191562" y="5557318"/>
                  <a:pt x="4197658" y="5562747"/>
                </a:cubicBezTo>
                <a:cubicBezTo>
                  <a:pt x="4240331" y="5600468"/>
                  <a:pt x="4267002" y="5646190"/>
                  <a:pt x="4268906" y="5704484"/>
                </a:cubicBezTo>
                <a:cubicBezTo>
                  <a:pt x="4269288" y="5716486"/>
                  <a:pt x="4271954" y="5728679"/>
                  <a:pt x="4274812" y="5740489"/>
                </a:cubicBezTo>
                <a:cubicBezTo>
                  <a:pt x="4276527" y="5747729"/>
                  <a:pt x="4278433" y="5756494"/>
                  <a:pt x="4283577" y="5760874"/>
                </a:cubicBezTo>
                <a:cubicBezTo>
                  <a:pt x="4322820" y="5794975"/>
                  <a:pt x="4350063" y="5837458"/>
                  <a:pt x="4371972" y="5883752"/>
                </a:cubicBezTo>
                <a:cubicBezTo>
                  <a:pt x="4375877" y="5892038"/>
                  <a:pt x="4379782" y="5900611"/>
                  <a:pt x="4382997" y="5909351"/>
                </a:cubicBezTo>
                <a:lnTo>
                  <a:pt x="4389878" y="5935950"/>
                </a:lnTo>
                <a:lnTo>
                  <a:pt x="4389711" y="5964477"/>
                </a:lnTo>
                <a:cubicBezTo>
                  <a:pt x="4388783" y="5974097"/>
                  <a:pt x="4387306" y="5983766"/>
                  <a:pt x="4386258" y="5993291"/>
                </a:cubicBezTo>
                <a:cubicBezTo>
                  <a:pt x="4385116" y="6004531"/>
                  <a:pt x="4385306" y="6017485"/>
                  <a:pt x="4379782" y="6026440"/>
                </a:cubicBezTo>
                <a:cubicBezTo>
                  <a:pt x="4362445" y="6054825"/>
                  <a:pt x="4343777" y="6082258"/>
                  <a:pt x="4323582" y="6108738"/>
                </a:cubicBezTo>
                <a:cubicBezTo>
                  <a:pt x="4314914" y="6120074"/>
                  <a:pt x="4309961" y="6126884"/>
                  <a:pt x="4309890" y="6133314"/>
                </a:cubicBezTo>
                <a:lnTo>
                  <a:pt x="4309890" y="6133315"/>
                </a:lnTo>
                <a:lnTo>
                  <a:pt x="4309890" y="6133315"/>
                </a:lnTo>
                <a:cubicBezTo>
                  <a:pt x="4309818" y="6139745"/>
                  <a:pt x="4314629" y="6145793"/>
                  <a:pt x="4325488" y="6155603"/>
                </a:cubicBezTo>
                <a:cubicBezTo>
                  <a:pt x="4347777" y="6175798"/>
                  <a:pt x="4359397" y="6200945"/>
                  <a:pt x="4364159" y="6228757"/>
                </a:cubicBezTo>
                <a:lnTo>
                  <a:pt x="4381496" y="6361540"/>
                </a:lnTo>
                <a:lnTo>
                  <a:pt x="4381314" y="6364769"/>
                </a:lnTo>
                <a:lnTo>
                  <a:pt x="4380007" y="6387910"/>
                </a:lnTo>
                <a:lnTo>
                  <a:pt x="4377352" y="6393385"/>
                </a:lnTo>
                <a:lnTo>
                  <a:pt x="4370589" y="6407332"/>
                </a:lnTo>
                <a:lnTo>
                  <a:pt x="4370589" y="6407333"/>
                </a:lnTo>
                <a:lnTo>
                  <a:pt x="4377352" y="6393385"/>
                </a:lnTo>
                <a:lnTo>
                  <a:pt x="4380008" y="6387910"/>
                </a:lnTo>
                <a:lnTo>
                  <a:pt x="4381314" y="6364769"/>
                </a:lnTo>
                <a:lnTo>
                  <a:pt x="4381496" y="6361540"/>
                </a:lnTo>
                <a:lnTo>
                  <a:pt x="4381496" y="6361540"/>
                </a:lnTo>
                <a:lnTo>
                  <a:pt x="4381496" y="6361539"/>
                </a:lnTo>
                <a:cubicBezTo>
                  <a:pt x="4377876" y="6317151"/>
                  <a:pt x="4371590" y="6272764"/>
                  <a:pt x="4364159" y="6228756"/>
                </a:cubicBezTo>
                <a:cubicBezTo>
                  <a:pt x="4359397" y="6200944"/>
                  <a:pt x="4347777" y="6175797"/>
                  <a:pt x="4325488" y="6155602"/>
                </a:cubicBezTo>
                <a:cubicBezTo>
                  <a:pt x="4320059" y="6150697"/>
                  <a:pt x="4316141" y="6146732"/>
                  <a:pt x="4313590" y="6143190"/>
                </a:cubicBezTo>
                <a:lnTo>
                  <a:pt x="4309890" y="6133315"/>
                </a:lnTo>
                <a:lnTo>
                  <a:pt x="4323582" y="6108739"/>
                </a:lnTo>
                <a:cubicBezTo>
                  <a:pt x="4343777" y="6082259"/>
                  <a:pt x="4362445" y="6054826"/>
                  <a:pt x="4379782" y="6026441"/>
                </a:cubicBezTo>
                <a:cubicBezTo>
                  <a:pt x="4385306" y="6017486"/>
                  <a:pt x="4385116" y="6004532"/>
                  <a:pt x="4386258" y="5993292"/>
                </a:cubicBezTo>
                <a:cubicBezTo>
                  <a:pt x="4388354" y="5974241"/>
                  <a:pt x="4392164" y="5954618"/>
                  <a:pt x="4389878" y="5935950"/>
                </a:cubicBezTo>
                <a:lnTo>
                  <a:pt x="4389878" y="5935950"/>
                </a:lnTo>
                <a:lnTo>
                  <a:pt x="4389878" y="5935949"/>
                </a:lnTo>
                <a:cubicBezTo>
                  <a:pt x="4387592" y="5918042"/>
                  <a:pt x="4379782" y="5900323"/>
                  <a:pt x="4371972" y="5883751"/>
                </a:cubicBezTo>
                <a:cubicBezTo>
                  <a:pt x="4350063" y="5837457"/>
                  <a:pt x="4322820" y="5794974"/>
                  <a:pt x="4283577" y="5760873"/>
                </a:cubicBezTo>
                <a:cubicBezTo>
                  <a:pt x="4278433" y="5756493"/>
                  <a:pt x="4276527" y="5747728"/>
                  <a:pt x="4274812" y="5740488"/>
                </a:cubicBezTo>
                <a:cubicBezTo>
                  <a:pt x="4271954" y="5728678"/>
                  <a:pt x="4269288" y="5716485"/>
                  <a:pt x="4268906" y="5704483"/>
                </a:cubicBezTo>
                <a:cubicBezTo>
                  <a:pt x="4267002" y="5646189"/>
                  <a:pt x="4240331" y="5600467"/>
                  <a:pt x="4197658" y="5562746"/>
                </a:cubicBezTo>
                <a:lnTo>
                  <a:pt x="4188085" y="5547578"/>
                </a:lnTo>
                <a:lnTo>
                  <a:pt x="4198230" y="5531694"/>
                </a:lnTo>
                <a:cubicBezTo>
                  <a:pt x="4206421" y="5524837"/>
                  <a:pt x="4208898" y="5516503"/>
                  <a:pt x="4208850" y="5507668"/>
                </a:cubicBezTo>
                <a:lnTo>
                  <a:pt x="4208850" y="5507668"/>
                </a:lnTo>
                <a:lnTo>
                  <a:pt x="4208850" y="5507667"/>
                </a:lnTo>
                <a:cubicBezTo>
                  <a:pt x="4208803" y="5498832"/>
                  <a:pt x="4206231" y="5489497"/>
                  <a:pt x="4204326" y="5480637"/>
                </a:cubicBezTo>
                <a:cubicBezTo>
                  <a:pt x="4200516" y="5462351"/>
                  <a:pt x="4196514" y="5443870"/>
                  <a:pt x="4192704" y="5425582"/>
                </a:cubicBezTo>
                <a:cubicBezTo>
                  <a:pt x="4190038" y="5412057"/>
                  <a:pt x="4187752" y="5398721"/>
                  <a:pt x="4184513" y="5385384"/>
                </a:cubicBezTo>
                <a:lnTo>
                  <a:pt x="4179637" y="5355014"/>
                </a:lnTo>
                <a:lnTo>
                  <a:pt x="4181083" y="5326163"/>
                </a:lnTo>
                <a:cubicBezTo>
                  <a:pt x="4184464" y="5307422"/>
                  <a:pt x="4192990" y="5289657"/>
                  <a:pt x="4208516" y="5272797"/>
                </a:cubicBezTo>
                <a:cubicBezTo>
                  <a:pt x="4232329" y="5247079"/>
                  <a:pt x="4239379" y="5214122"/>
                  <a:pt x="4232139" y="5179068"/>
                </a:cubicBezTo>
                <a:lnTo>
                  <a:pt x="4232139" y="5179068"/>
                </a:lnTo>
                <a:lnTo>
                  <a:pt x="4232139" y="5179067"/>
                </a:lnTo>
                <a:cubicBezTo>
                  <a:pt x="4231663" y="5176876"/>
                  <a:pt x="4230473" y="5174400"/>
                  <a:pt x="4229592" y="5172090"/>
                </a:cubicBezTo>
                <a:lnTo>
                  <a:pt x="4228901" y="5166114"/>
                </a:lnTo>
                <a:lnTo>
                  <a:pt x="4235616" y="5133225"/>
                </a:lnTo>
                <a:lnTo>
                  <a:pt x="4235616" y="5133225"/>
                </a:lnTo>
                <a:lnTo>
                  <a:pt x="4235616" y="5133224"/>
                </a:lnTo>
                <a:cubicBezTo>
                  <a:pt x="4233865" y="5101639"/>
                  <a:pt x="4211325" y="5073241"/>
                  <a:pt x="4209468" y="5041521"/>
                </a:cubicBezTo>
                <a:cubicBezTo>
                  <a:pt x="4208326" y="5022852"/>
                  <a:pt x="4194228" y="5003801"/>
                  <a:pt x="4182989" y="4987037"/>
                </a:cubicBezTo>
                <a:cubicBezTo>
                  <a:pt x="4175273" y="4975511"/>
                  <a:pt x="4167700" y="4964604"/>
                  <a:pt x="4162914" y="4952673"/>
                </a:cubicBezTo>
                <a:lnTo>
                  <a:pt x="4158155" y="4933805"/>
                </a:lnTo>
                <a:lnTo>
                  <a:pt x="4159557" y="4912169"/>
                </a:lnTo>
                <a:cubicBezTo>
                  <a:pt x="4161319" y="4904359"/>
                  <a:pt x="4161831" y="4896714"/>
                  <a:pt x="4161262" y="4889276"/>
                </a:cubicBezTo>
                <a:lnTo>
                  <a:pt x="4161262" y="4889275"/>
                </a:lnTo>
                <a:lnTo>
                  <a:pt x="4161262" y="4889275"/>
                </a:lnTo>
                <a:cubicBezTo>
                  <a:pt x="4159556" y="4866958"/>
                  <a:pt x="4148126" y="4846490"/>
                  <a:pt x="4131552" y="4828916"/>
                </a:cubicBezTo>
                <a:lnTo>
                  <a:pt x="4116716" y="4800483"/>
                </a:lnTo>
                <a:lnTo>
                  <a:pt x="4118025" y="4767765"/>
                </a:lnTo>
                <a:cubicBezTo>
                  <a:pt x="4123931" y="4738236"/>
                  <a:pt x="4124313" y="4707565"/>
                  <a:pt x="4127932" y="4677656"/>
                </a:cubicBezTo>
                <a:cubicBezTo>
                  <a:pt x="4128694" y="4671177"/>
                  <a:pt x="4131362" y="4662987"/>
                  <a:pt x="4135934" y="4659175"/>
                </a:cubicBezTo>
                <a:cubicBezTo>
                  <a:pt x="4192704" y="4612501"/>
                  <a:pt x="4193276" y="4546777"/>
                  <a:pt x="4195944" y="4482005"/>
                </a:cubicBezTo>
                <a:cubicBezTo>
                  <a:pt x="4197658" y="4442762"/>
                  <a:pt x="4197658" y="4403326"/>
                  <a:pt x="4196706" y="4363891"/>
                </a:cubicBezTo>
                <a:lnTo>
                  <a:pt x="4196706" y="4363891"/>
                </a:lnTo>
                <a:lnTo>
                  <a:pt x="4196706" y="4363890"/>
                </a:lnTo>
                <a:cubicBezTo>
                  <a:pt x="4196514" y="4350554"/>
                  <a:pt x="4193466" y="4336457"/>
                  <a:pt x="4187752" y="4324645"/>
                </a:cubicBezTo>
                <a:cubicBezTo>
                  <a:pt x="4175749" y="4300070"/>
                  <a:pt x="4160129" y="4277401"/>
                  <a:pt x="4147936" y="4253014"/>
                </a:cubicBezTo>
                <a:lnTo>
                  <a:pt x="4142220" y="4221391"/>
                </a:lnTo>
                <a:lnTo>
                  <a:pt x="4142315" y="4192388"/>
                </a:lnTo>
                <a:lnTo>
                  <a:pt x="4142315" y="4192388"/>
                </a:lnTo>
                <a:lnTo>
                  <a:pt x="4142315" y="4192387"/>
                </a:lnTo>
                <a:cubicBezTo>
                  <a:pt x="4142411" y="4182767"/>
                  <a:pt x="4141839" y="4173480"/>
                  <a:pt x="4138410" y="4165383"/>
                </a:cubicBezTo>
                <a:cubicBezTo>
                  <a:pt x="4133981" y="4154857"/>
                  <a:pt x="4130909" y="4144498"/>
                  <a:pt x="4129066" y="4134255"/>
                </a:cubicBezTo>
                <a:lnTo>
                  <a:pt x="4127099" y="4103826"/>
                </a:lnTo>
                <a:lnTo>
                  <a:pt x="4142220" y="4043840"/>
                </a:lnTo>
                <a:cubicBezTo>
                  <a:pt x="4154508" y="4015835"/>
                  <a:pt x="4160175" y="3988593"/>
                  <a:pt x="4157913" y="3962160"/>
                </a:cubicBezTo>
                <a:lnTo>
                  <a:pt x="4157913" y="3962160"/>
                </a:lnTo>
                <a:lnTo>
                  <a:pt x="4157913" y="3962159"/>
                </a:lnTo>
                <a:cubicBezTo>
                  <a:pt x="4155651" y="3935727"/>
                  <a:pt x="4145460" y="3910104"/>
                  <a:pt x="4126028" y="3885338"/>
                </a:cubicBezTo>
                <a:cubicBezTo>
                  <a:pt x="4121646" y="3879766"/>
                  <a:pt x="4118884" y="3874229"/>
                  <a:pt x="4117425" y="3868764"/>
                </a:cubicBezTo>
                <a:lnTo>
                  <a:pt x="4116645" y="3852620"/>
                </a:lnTo>
                <a:lnTo>
                  <a:pt x="4130980" y="3822473"/>
                </a:lnTo>
                <a:cubicBezTo>
                  <a:pt x="4139172" y="3811614"/>
                  <a:pt x="4144316" y="3800897"/>
                  <a:pt x="4145911" y="3789777"/>
                </a:cubicBezTo>
                <a:lnTo>
                  <a:pt x="4145911" y="3789776"/>
                </a:lnTo>
                <a:lnTo>
                  <a:pt x="4145911" y="3789776"/>
                </a:lnTo>
                <a:cubicBezTo>
                  <a:pt x="4147507" y="3778655"/>
                  <a:pt x="4145554" y="3767130"/>
                  <a:pt x="4139554" y="3754652"/>
                </a:cubicBezTo>
                <a:lnTo>
                  <a:pt x="4139172" y="3734838"/>
                </a:lnTo>
                <a:lnTo>
                  <a:pt x="4143220" y="3680164"/>
                </a:lnTo>
                <a:lnTo>
                  <a:pt x="4143220" y="3680164"/>
                </a:lnTo>
                <a:lnTo>
                  <a:pt x="4143220" y="3680163"/>
                </a:lnTo>
                <a:cubicBezTo>
                  <a:pt x="4141696" y="3662494"/>
                  <a:pt x="4135458" y="3645682"/>
                  <a:pt x="4118979" y="3630632"/>
                </a:cubicBezTo>
                <a:cubicBezTo>
                  <a:pt x="4112501" y="3624725"/>
                  <a:pt x="4109835" y="3614819"/>
                  <a:pt x="4105453" y="3606817"/>
                </a:cubicBezTo>
                <a:cubicBezTo>
                  <a:pt x="4100976" y="3598435"/>
                  <a:pt x="4097725" y="3592232"/>
                  <a:pt x="4095707" y="3587174"/>
                </a:cubicBezTo>
                <a:lnTo>
                  <a:pt x="4093356" y="3574408"/>
                </a:lnTo>
                <a:lnTo>
                  <a:pt x="4098434" y="3562321"/>
                </a:lnTo>
                <a:cubicBezTo>
                  <a:pt x="4101369" y="3557716"/>
                  <a:pt x="4105548" y="3552191"/>
                  <a:pt x="4110977" y="3544714"/>
                </a:cubicBezTo>
                <a:cubicBezTo>
                  <a:pt x="4122407" y="3529091"/>
                  <a:pt x="4134028" y="3507564"/>
                  <a:pt x="4133076" y="3489468"/>
                </a:cubicBezTo>
                <a:cubicBezTo>
                  <a:pt x="4127362" y="3380306"/>
                  <a:pt x="4154794" y="3276481"/>
                  <a:pt x="4180703" y="3172655"/>
                </a:cubicBezTo>
                <a:cubicBezTo>
                  <a:pt x="4188705" y="3140650"/>
                  <a:pt x="4192943" y="3109026"/>
                  <a:pt x="4193158" y="3077402"/>
                </a:cubicBezTo>
                <a:lnTo>
                  <a:pt x="4193158" y="3077402"/>
                </a:lnTo>
                <a:lnTo>
                  <a:pt x="4193158" y="3077401"/>
                </a:lnTo>
                <a:cubicBezTo>
                  <a:pt x="4193372" y="3045777"/>
                  <a:pt x="4189562" y="3014153"/>
                  <a:pt x="4181465" y="2982148"/>
                </a:cubicBezTo>
                <a:lnTo>
                  <a:pt x="4177881" y="2947863"/>
                </a:lnTo>
                <a:lnTo>
                  <a:pt x="4182513" y="2914328"/>
                </a:lnTo>
                <a:cubicBezTo>
                  <a:pt x="4187561" y="2892182"/>
                  <a:pt x="4195753" y="2870416"/>
                  <a:pt x="4202420" y="2848794"/>
                </a:cubicBezTo>
                <a:cubicBezTo>
                  <a:pt x="4203753" y="2844317"/>
                  <a:pt x="4207039" y="2839983"/>
                  <a:pt x="4211111" y="2836173"/>
                </a:cubicBezTo>
                <a:close/>
                <a:moveTo>
                  <a:pt x="3726625" y="1508458"/>
                </a:moveTo>
                <a:lnTo>
                  <a:pt x="3698531" y="1596214"/>
                </a:lnTo>
                <a:cubicBezTo>
                  <a:pt x="3696054" y="1604979"/>
                  <a:pt x="3697579" y="1615837"/>
                  <a:pt x="3700436" y="1624981"/>
                </a:cubicBezTo>
                <a:cubicBezTo>
                  <a:pt x="3710152" y="1656224"/>
                  <a:pt x="3734537" y="1676037"/>
                  <a:pt x="3757017" y="1697754"/>
                </a:cubicBezTo>
                <a:cubicBezTo>
                  <a:pt x="3766924" y="1707280"/>
                  <a:pt x="3773972" y="1720424"/>
                  <a:pt x="3779686" y="1733189"/>
                </a:cubicBezTo>
                <a:cubicBezTo>
                  <a:pt x="3794357" y="1766336"/>
                  <a:pt x="3807501" y="1800247"/>
                  <a:pt x="3821407" y="1833776"/>
                </a:cubicBezTo>
                <a:cubicBezTo>
                  <a:pt x="3822741" y="1837014"/>
                  <a:pt x="3826170" y="1839680"/>
                  <a:pt x="3829028" y="1842159"/>
                </a:cubicBezTo>
                <a:cubicBezTo>
                  <a:pt x="3859129" y="1866923"/>
                  <a:pt x="3889418" y="1891498"/>
                  <a:pt x="3919519" y="1916455"/>
                </a:cubicBezTo>
                <a:cubicBezTo>
                  <a:pt x="3925233" y="1921217"/>
                  <a:pt x="3929425" y="1928077"/>
                  <a:pt x="3934949" y="1933220"/>
                </a:cubicBezTo>
                <a:cubicBezTo>
                  <a:pt x="3942569" y="1940460"/>
                  <a:pt x="3949810" y="1949604"/>
                  <a:pt x="3958954" y="1953414"/>
                </a:cubicBezTo>
                <a:cubicBezTo>
                  <a:pt x="3987719" y="1965225"/>
                  <a:pt x="4000103" y="1987895"/>
                  <a:pt x="4005437" y="2016470"/>
                </a:cubicBezTo>
                <a:cubicBezTo>
                  <a:pt x="4010390" y="2042571"/>
                  <a:pt x="4014582" y="2068670"/>
                  <a:pt x="4020296" y="2094579"/>
                </a:cubicBezTo>
                <a:cubicBezTo>
                  <a:pt x="4027154" y="2126202"/>
                  <a:pt x="4034584" y="2157637"/>
                  <a:pt x="4042967" y="2188880"/>
                </a:cubicBezTo>
                <a:cubicBezTo>
                  <a:pt x="4046587" y="2202405"/>
                  <a:pt x="4050777" y="2216693"/>
                  <a:pt x="4058207" y="2228315"/>
                </a:cubicBezTo>
                <a:cubicBezTo>
                  <a:pt x="4078782" y="2260891"/>
                  <a:pt x="4092688" y="2295754"/>
                  <a:pt x="4087164" y="2334045"/>
                </a:cubicBezTo>
                <a:cubicBezTo>
                  <a:pt x="4082782" y="2364716"/>
                  <a:pt x="4094022" y="2390435"/>
                  <a:pt x="4111549" y="2409486"/>
                </a:cubicBezTo>
                <a:cubicBezTo>
                  <a:pt x="4119503" y="2418155"/>
                  <a:pt x="4125016" y="2426977"/>
                  <a:pt x="4128650" y="2435913"/>
                </a:cubicBezTo>
                <a:lnTo>
                  <a:pt x="4134481" y="2463018"/>
                </a:lnTo>
                <a:lnTo>
                  <a:pt x="4132419" y="2490551"/>
                </a:lnTo>
                <a:cubicBezTo>
                  <a:pt x="4130791" y="2499773"/>
                  <a:pt x="4128410" y="2509025"/>
                  <a:pt x="4125838" y="2518264"/>
                </a:cubicBezTo>
                <a:cubicBezTo>
                  <a:pt x="4123171" y="2527790"/>
                  <a:pt x="4122027" y="2536458"/>
                  <a:pt x="4122194" y="2545006"/>
                </a:cubicBezTo>
                <a:lnTo>
                  <a:pt x="4122194" y="2545007"/>
                </a:lnTo>
                <a:lnTo>
                  <a:pt x="4122194" y="2545007"/>
                </a:lnTo>
                <a:cubicBezTo>
                  <a:pt x="4122360" y="2553556"/>
                  <a:pt x="4123837" y="2561986"/>
                  <a:pt x="4126408" y="2571035"/>
                </a:cubicBezTo>
                <a:cubicBezTo>
                  <a:pt x="4138410" y="2612946"/>
                  <a:pt x="4170987" y="2640951"/>
                  <a:pt x="4199562" y="2668002"/>
                </a:cubicBezTo>
                <a:cubicBezTo>
                  <a:pt x="4223947" y="2691055"/>
                  <a:pt x="4237663" y="2716964"/>
                  <a:pt x="4247952" y="2745349"/>
                </a:cubicBezTo>
                <a:lnTo>
                  <a:pt x="4247953" y="2745352"/>
                </a:lnTo>
                <a:lnTo>
                  <a:pt x="4253873" y="2778006"/>
                </a:lnTo>
                <a:lnTo>
                  <a:pt x="4253453" y="2785440"/>
                </a:lnTo>
                <a:lnTo>
                  <a:pt x="4243374" y="2811780"/>
                </a:lnTo>
                <a:lnTo>
                  <a:pt x="4243370" y="2811787"/>
                </a:lnTo>
                <a:lnTo>
                  <a:pt x="4243371" y="2811787"/>
                </a:lnTo>
                <a:lnTo>
                  <a:pt x="4243374" y="2811780"/>
                </a:lnTo>
                <a:lnTo>
                  <a:pt x="4253024" y="2793023"/>
                </a:lnTo>
                <a:lnTo>
                  <a:pt x="4253453" y="2785440"/>
                </a:lnTo>
                <a:lnTo>
                  <a:pt x="4254653" y="2782305"/>
                </a:lnTo>
                <a:lnTo>
                  <a:pt x="4253873" y="2778006"/>
                </a:lnTo>
                <a:lnTo>
                  <a:pt x="4254283" y="2770757"/>
                </a:lnTo>
                <a:lnTo>
                  <a:pt x="4247953" y="2745352"/>
                </a:lnTo>
                <a:lnTo>
                  <a:pt x="4247952" y="2745348"/>
                </a:lnTo>
                <a:cubicBezTo>
                  <a:pt x="4237663" y="2716963"/>
                  <a:pt x="4223947" y="2691054"/>
                  <a:pt x="4199562" y="2668001"/>
                </a:cubicBezTo>
                <a:cubicBezTo>
                  <a:pt x="4170987" y="2640950"/>
                  <a:pt x="4138410" y="2612945"/>
                  <a:pt x="4126408" y="2571034"/>
                </a:cubicBezTo>
                <a:lnTo>
                  <a:pt x="4122194" y="2545007"/>
                </a:lnTo>
                <a:lnTo>
                  <a:pt x="4125838" y="2518265"/>
                </a:lnTo>
                <a:cubicBezTo>
                  <a:pt x="4130981" y="2499786"/>
                  <a:pt x="4135363" y="2481259"/>
                  <a:pt x="4134482" y="2463019"/>
                </a:cubicBezTo>
                <a:lnTo>
                  <a:pt x="4134481" y="2463018"/>
                </a:lnTo>
                <a:lnTo>
                  <a:pt x="4134482" y="2463018"/>
                </a:lnTo>
                <a:cubicBezTo>
                  <a:pt x="4133600" y="2444777"/>
                  <a:pt x="4127457" y="2426822"/>
                  <a:pt x="4111549" y="2409485"/>
                </a:cubicBezTo>
                <a:cubicBezTo>
                  <a:pt x="4094022" y="2390434"/>
                  <a:pt x="4082782" y="2364715"/>
                  <a:pt x="4087164" y="2334044"/>
                </a:cubicBezTo>
                <a:cubicBezTo>
                  <a:pt x="4092688" y="2295753"/>
                  <a:pt x="4078782" y="2260890"/>
                  <a:pt x="4058207" y="2228314"/>
                </a:cubicBezTo>
                <a:cubicBezTo>
                  <a:pt x="4050777" y="2216692"/>
                  <a:pt x="4046587" y="2202404"/>
                  <a:pt x="4042967" y="2188879"/>
                </a:cubicBezTo>
                <a:cubicBezTo>
                  <a:pt x="4034584" y="2157636"/>
                  <a:pt x="4027154" y="2126201"/>
                  <a:pt x="4020296" y="2094578"/>
                </a:cubicBezTo>
                <a:cubicBezTo>
                  <a:pt x="4014582" y="2068669"/>
                  <a:pt x="4010390" y="2042570"/>
                  <a:pt x="4005437" y="2016469"/>
                </a:cubicBezTo>
                <a:cubicBezTo>
                  <a:pt x="4000103" y="1987894"/>
                  <a:pt x="3987719" y="1965224"/>
                  <a:pt x="3958954" y="1953413"/>
                </a:cubicBezTo>
                <a:cubicBezTo>
                  <a:pt x="3949810" y="1949603"/>
                  <a:pt x="3942569" y="1940459"/>
                  <a:pt x="3934949" y="1933219"/>
                </a:cubicBezTo>
                <a:cubicBezTo>
                  <a:pt x="3929425" y="1928076"/>
                  <a:pt x="3925233" y="1921216"/>
                  <a:pt x="3919519" y="1916454"/>
                </a:cubicBezTo>
                <a:cubicBezTo>
                  <a:pt x="3889418" y="1891497"/>
                  <a:pt x="3859129" y="1866922"/>
                  <a:pt x="3829028" y="1842158"/>
                </a:cubicBezTo>
                <a:cubicBezTo>
                  <a:pt x="3826170" y="1839679"/>
                  <a:pt x="3822741" y="1837013"/>
                  <a:pt x="3821407" y="1833775"/>
                </a:cubicBezTo>
                <a:cubicBezTo>
                  <a:pt x="3807501" y="1800246"/>
                  <a:pt x="3794358" y="1766335"/>
                  <a:pt x="3779686" y="1733188"/>
                </a:cubicBezTo>
                <a:cubicBezTo>
                  <a:pt x="3773972" y="1720423"/>
                  <a:pt x="3766924" y="1707279"/>
                  <a:pt x="3757018" y="1697753"/>
                </a:cubicBezTo>
                <a:cubicBezTo>
                  <a:pt x="3734538" y="1676036"/>
                  <a:pt x="3710152" y="1656223"/>
                  <a:pt x="3700436" y="1624980"/>
                </a:cubicBezTo>
                <a:cubicBezTo>
                  <a:pt x="3697580" y="1615836"/>
                  <a:pt x="3696055" y="1604978"/>
                  <a:pt x="3698532" y="1596213"/>
                </a:cubicBezTo>
                <a:close/>
                <a:moveTo>
                  <a:pt x="3751027" y="1453958"/>
                </a:moveTo>
                <a:lnTo>
                  <a:pt x="3745230" y="1459073"/>
                </a:lnTo>
                <a:lnTo>
                  <a:pt x="3745230" y="1459073"/>
                </a:lnTo>
                <a:lnTo>
                  <a:pt x="3745229" y="1459074"/>
                </a:lnTo>
                <a:lnTo>
                  <a:pt x="3736012" y="1481572"/>
                </a:lnTo>
                <a:lnTo>
                  <a:pt x="3745230" y="1459073"/>
                </a:lnTo>
                <a:close/>
                <a:moveTo>
                  <a:pt x="3764423" y="1268758"/>
                </a:moveTo>
                <a:cubicBezTo>
                  <a:pt x="3764875" y="1275402"/>
                  <a:pt x="3766447" y="1281689"/>
                  <a:pt x="3769590" y="1286070"/>
                </a:cubicBezTo>
                <a:cubicBezTo>
                  <a:pt x="3784163" y="1306930"/>
                  <a:pt x="3790403" y="1328553"/>
                  <a:pt x="3791927" y="1350628"/>
                </a:cubicBezTo>
                <a:lnTo>
                  <a:pt x="3786333" y="1413840"/>
                </a:lnTo>
                <a:lnTo>
                  <a:pt x="3791928" y="1350627"/>
                </a:lnTo>
                <a:cubicBezTo>
                  <a:pt x="3790403" y="1328552"/>
                  <a:pt x="3784164" y="1306930"/>
                  <a:pt x="3769590" y="1286069"/>
                </a:cubicBezTo>
                <a:close/>
                <a:moveTo>
                  <a:pt x="3706152" y="773035"/>
                </a:moveTo>
                <a:lnTo>
                  <a:pt x="3706152" y="773036"/>
                </a:lnTo>
                <a:cubicBezTo>
                  <a:pt x="3708438" y="800277"/>
                  <a:pt x="3711676" y="827330"/>
                  <a:pt x="3714152" y="854380"/>
                </a:cubicBezTo>
                <a:cubicBezTo>
                  <a:pt x="3716438" y="878957"/>
                  <a:pt x="3717200" y="903723"/>
                  <a:pt x="3745205" y="915344"/>
                </a:cubicBezTo>
                <a:cubicBezTo>
                  <a:pt x="3749587" y="917060"/>
                  <a:pt x="3752825" y="922774"/>
                  <a:pt x="3755683" y="927156"/>
                </a:cubicBezTo>
                <a:cubicBezTo>
                  <a:pt x="3799691" y="994786"/>
                  <a:pt x="3798547" y="1030981"/>
                  <a:pt x="3752063" y="1097088"/>
                </a:cubicBezTo>
                <a:cubicBezTo>
                  <a:pt x="3747301" y="1103946"/>
                  <a:pt x="3743871" y="1118614"/>
                  <a:pt x="3747681" y="1123186"/>
                </a:cubicBezTo>
                <a:cubicBezTo>
                  <a:pt x="3763493" y="1142618"/>
                  <a:pt x="3770542" y="1162954"/>
                  <a:pt x="3772400" y="1184029"/>
                </a:cubicBezTo>
                <a:cubicBezTo>
                  <a:pt x="3770542" y="1162954"/>
                  <a:pt x="3763494" y="1142617"/>
                  <a:pt x="3747682" y="1123185"/>
                </a:cubicBezTo>
                <a:cubicBezTo>
                  <a:pt x="3743872" y="1118613"/>
                  <a:pt x="3747302" y="1103945"/>
                  <a:pt x="3752064" y="1097087"/>
                </a:cubicBezTo>
                <a:cubicBezTo>
                  <a:pt x="3798548" y="1030980"/>
                  <a:pt x="3799692" y="994785"/>
                  <a:pt x="3755684" y="927155"/>
                </a:cubicBezTo>
                <a:cubicBezTo>
                  <a:pt x="3752826" y="922773"/>
                  <a:pt x="3749588" y="917059"/>
                  <a:pt x="3745206" y="915343"/>
                </a:cubicBezTo>
                <a:cubicBezTo>
                  <a:pt x="3717200" y="903722"/>
                  <a:pt x="3716438" y="878956"/>
                  <a:pt x="3714152" y="854379"/>
                </a:cubicBezTo>
                <a:close/>
                <a:moveTo>
                  <a:pt x="3761553" y="517851"/>
                </a:moveTo>
                <a:lnTo>
                  <a:pt x="3752635" y="556048"/>
                </a:lnTo>
                <a:cubicBezTo>
                  <a:pt x="3750539" y="564049"/>
                  <a:pt x="3745015" y="572623"/>
                  <a:pt x="3746157" y="580051"/>
                </a:cubicBezTo>
                <a:cubicBezTo>
                  <a:pt x="3749491" y="601579"/>
                  <a:pt x="3747062" y="622201"/>
                  <a:pt x="3742776" y="642538"/>
                </a:cubicBezTo>
                <a:lnTo>
                  <a:pt x="3730253" y="694928"/>
                </a:lnTo>
                <a:lnTo>
                  <a:pt x="3742777" y="642537"/>
                </a:lnTo>
                <a:cubicBezTo>
                  <a:pt x="3747063" y="622201"/>
                  <a:pt x="3749492" y="601578"/>
                  <a:pt x="3746158" y="580050"/>
                </a:cubicBezTo>
                <a:cubicBezTo>
                  <a:pt x="3745016" y="572622"/>
                  <a:pt x="3750540" y="564048"/>
                  <a:pt x="3752636" y="556047"/>
                </a:cubicBezTo>
                <a:close/>
                <a:moveTo>
                  <a:pt x="3774848" y="298169"/>
                </a:moveTo>
                <a:lnTo>
                  <a:pt x="3760065" y="313534"/>
                </a:lnTo>
                <a:cubicBezTo>
                  <a:pt x="3755873" y="316390"/>
                  <a:pt x="3758159" y="330299"/>
                  <a:pt x="3759493" y="338871"/>
                </a:cubicBezTo>
                <a:cubicBezTo>
                  <a:pt x="3760922" y="348396"/>
                  <a:pt x="3763447" y="357874"/>
                  <a:pt x="3765590" y="367328"/>
                </a:cubicBezTo>
                <a:lnTo>
                  <a:pt x="3769400" y="395640"/>
                </a:lnTo>
                <a:cubicBezTo>
                  <a:pt x="3769590" y="376781"/>
                  <a:pt x="3762352" y="357921"/>
                  <a:pt x="3759494" y="338870"/>
                </a:cubicBezTo>
                <a:cubicBezTo>
                  <a:pt x="3758160" y="330298"/>
                  <a:pt x="3755874" y="316389"/>
                  <a:pt x="3760066" y="313533"/>
                </a:cubicBezTo>
                <a:close/>
                <a:moveTo>
                  <a:pt x="3782393" y="281568"/>
                </a:moveTo>
                <a:lnTo>
                  <a:pt x="3777498" y="295415"/>
                </a:lnTo>
                <a:lnTo>
                  <a:pt x="3777499" y="295415"/>
                </a:lnTo>
                <a:close/>
                <a:moveTo>
                  <a:pt x="3769073" y="24486"/>
                </a:moveTo>
                <a:lnTo>
                  <a:pt x="3766810" y="74129"/>
                </a:lnTo>
                <a:cubicBezTo>
                  <a:pt x="3767733" y="91492"/>
                  <a:pt x="3770043" y="108703"/>
                  <a:pt x="3772734" y="125861"/>
                </a:cubicBezTo>
                <a:lnTo>
                  <a:pt x="3777129" y="153388"/>
                </a:lnTo>
                <a:lnTo>
                  <a:pt x="3785402" y="228944"/>
                </a:lnTo>
                <a:lnTo>
                  <a:pt x="3785402" y="228949"/>
                </a:lnTo>
                <a:lnTo>
                  <a:pt x="3785402" y="228948"/>
                </a:lnTo>
                <a:lnTo>
                  <a:pt x="3785402" y="228944"/>
                </a:lnTo>
                <a:lnTo>
                  <a:pt x="3780943" y="177271"/>
                </a:lnTo>
                <a:lnTo>
                  <a:pt x="3777129" y="153388"/>
                </a:lnTo>
                <a:lnTo>
                  <a:pt x="3776930" y="151569"/>
                </a:lnTo>
                <a:cubicBezTo>
                  <a:pt x="3772700" y="125876"/>
                  <a:pt x="3768195" y="100174"/>
                  <a:pt x="3766811" y="74129"/>
                </a:cubicBezTo>
                <a:close/>
                <a:moveTo>
                  <a:pt x="3766492" y="0"/>
                </a:moveTo>
                <a:lnTo>
                  <a:pt x="4230600" y="0"/>
                </a:lnTo>
                <a:lnTo>
                  <a:pt x="4229473" y="2817"/>
                </a:lnTo>
                <a:cubicBezTo>
                  <a:pt x="4221091" y="21486"/>
                  <a:pt x="4218423" y="43012"/>
                  <a:pt x="4215374" y="63587"/>
                </a:cubicBezTo>
                <a:cubicBezTo>
                  <a:pt x="4209850" y="101308"/>
                  <a:pt x="4206420" y="139219"/>
                  <a:pt x="4201468" y="176939"/>
                </a:cubicBezTo>
                <a:cubicBezTo>
                  <a:pt x="4200324" y="184941"/>
                  <a:pt x="4198230" y="194085"/>
                  <a:pt x="4193466" y="200182"/>
                </a:cubicBezTo>
                <a:cubicBezTo>
                  <a:pt x="4161461" y="241901"/>
                  <a:pt x="4152508" y="292579"/>
                  <a:pt x="4155554" y="340774"/>
                </a:cubicBezTo>
                <a:cubicBezTo>
                  <a:pt x="4157843" y="378686"/>
                  <a:pt x="4159557" y="415835"/>
                  <a:pt x="4156319" y="453364"/>
                </a:cubicBezTo>
                <a:cubicBezTo>
                  <a:pt x="4156127" y="456222"/>
                  <a:pt x="4156509" y="460032"/>
                  <a:pt x="4158033" y="462126"/>
                </a:cubicBezTo>
                <a:cubicBezTo>
                  <a:pt x="4168129" y="475081"/>
                  <a:pt x="4168891" y="488607"/>
                  <a:pt x="4170605" y="505182"/>
                </a:cubicBezTo>
                <a:cubicBezTo>
                  <a:pt x="4173083" y="528615"/>
                  <a:pt x="4171367" y="550141"/>
                  <a:pt x="4167177" y="571860"/>
                </a:cubicBezTo>
                <a:cubicBezTo>
                  <a:pt x="4164129" y="587672"/>
                  <a:pt x="4157843" y="603673"/>
                  <a:pt x="4149840" y="617772"/>
                </a:cubicBezTo>
                <a:cubicBezTo>
                  <a:pt x="4138600" y="637392"/>
                  <a:pt x="4134220" y="656255"/>
                  <a:pt x="4149078" y="674923"/>
                </a:cubicBezTo>
                <a:cubicBezTo>
                  <a:pt x="4164891" y="695116"/>
                  <a:pt x="4159367" y="717977"/>
                  <a:pt x="4159937" y="740268"/>
                </a:cubicBezTo>
                <a:cubicBezTo>
                  <a:pt x="4160129" y="749982"/>
                  <a:pt x="4159747" y="760270"/>
                  <a:pt x="4162223" y="769605"/>
                </a:cubicBezTo>
                <a:cubicBezTo>
                  <a:pt x="4169273" y="796655"/>
                  <a:pt x="4179941" y="822756"/>
                  <a:pt x="4184703" y="850189"/>
                </a:cubicBezTo>
                <a:cubicBezTo>
                  <a:pt x="4187370" y="865430"/>
                  <a:pt x="4182607" y="882384"/>
                  <a:pt x="4179179" y="898198"/>
                </a:cubicBezTo>
                <a:cubicBezTo>
                  <a:pt x="4175559" y="914200"/>
                  <a:pt x="4170035" y="930011"/>
                  <a:pt x="4164319" y="945444"/>
                </a:cubicBezTo>
                <a:cubicBezTo>
                  <a:pt x="4160509" y="955920"/>
                  <a:pt x="4156889" y="967350"/>
                  <a:pt x="4150030" y="975733"/>
                </a:cubicBezTo>
                <a:cubicBezTo>
                  <a:pt x="4134410" y="994785"/>
                  <a:pt x="4131742" y="1014406"/>
                  <a:pt x="4139934" y="1036887"/>
                </a:cubicBezTo>
                <a:cubicBezTo>
                  <a:pt x="4141268" y="1040315"/>
                  <a:pt x="4141268" y="1044315"/>
                  <a:pt x="4141458" y="1048125"/>
                </a:cubicBezTo>
                <a:cubicBezTo>
                  <a:pt x="4145458" y="1109091"/>
                  <a:pt x="4147936" y="1170051"/>
                  <a:pt x="4154032" y="1230633"/>
                </a:cubicBezTo>
                <a:cubicBezTo>
                  <a:pt x="4156509" y="1255206"/>
                  <a:pt x="4167367" y="1278829"/>
                  <a:pt x="4174225" y="1303024"/>
                </a:cubicBezTo>
                <a:cubicBezTo>
                  <a:pt x="4175559" y="1307978"/>
                  <a:pt x="4177655" y="1313504"/>
                  <a:pt x="4176701" y="1318456"/>
                </a:cubicBezTo>
                <a:cubicBezTo>
                  <a:pt x="4167177" y="1372368"/>
                  <a:pt x="4181083" y="1422854"/>
                  <a:pt x="4199372" y="1472575"/>
                </a:cubicBezTo>
                <a:cubicBezTo>
                  <a:pt x="4201278" y="1477717"/>
                  <a:pt x="4200706" y="1484004"/>
                  <a:pt x="4200324" y="1489720"/>
                </a:cubicBezTo>
                <a:cubicBezTo>
                  <a:pt x="4198992" y="1505724"/>
                  <a:pt x="4192324" y="1523059"/>
                  <a:pt x="4196324" y="1537537"/>
                </a:cubicBezTo>
                <a:cubicBezTo>
                  <a:pt x="4207374" y="1576019"/>
                  <a:pt x="4220709" y="1614120"/>
                  <a:pt x="4237473" y="1650317"/>
                </a:cubicBezTo>
                <a:cubicBezTo>
                  <a:pt x="4254428" y="1687086"/>
                  <a:pt x="4268716" y="1721185"/>
                  <a:pt x="4251572" y="1763287"/>
                </a:cubicBezTo>
                <a:cubicBezTo>
                  <a:pt x="4244331" y="1781194"/>
                  <a:pt x="4249476" y="1804816"/>
                  <a:pt x="4251380" y="1825393"/>
                </a:cubicBezTo>
                <a:cubicBezTo>
                  <a:pt x="4252904" y="1840441"/>
                  <a:pt x="4261478" y="1854920"/>
                  <a:pt x="4261478" y="1869780"/>
                </a:cubicBezTo>
                <a:cubicBezTo>
                  <a:pt x="4261478" y="1909408"/>
                  <a:pt x="4271574" y="1944649"/>
                  <a:pt x="4292149" y="1978940"/>
                </a:cubicBezTo>
                <a:cubicBezTo>
                  <a:pt x="4300149" y="1992279"/>
                  <a:pt x="4294815" y="2013043"/>
                  <a:pt x="4296911" y="2030378"/>
                </a:cubicBezTo>
                <a:cubicBezTo>
                  <a:pt x="4299387" y="2048668"/>
                  <a:pt x="4301673" y="2067525"/>
                  <a:pt x="4307200" y="2085054"/>
                </a:cubicBezTo>
                <a:cubicBezTo>
                  <a:pt x="4321678" y="2130393"/>
                  <a:pt x="4338061" y="2175163"/>
                  <a:pt x="4353301" y="2220312"/>
                </a:cubicBezTo>
                <a:cubicBezTo>
                  <a:pt x="4365876" y="2257459"/>
                  <a:pt x="4355969" y="2294039"/>
                  <a:pt x="4350635" y="2330806"/>
                </a:cubicBezTo>
                <a:cubicBezTo>
                  <a:pt x="4347205" y="2353859"/>
                  <a:pt x="4339013" y="2375383"/>
                  <a:pt x="4351205" y="2401292"/>
                </a:cubicBezTo>
                <a:cubicBezTo>
                  <a:pt x="4362827" y="2426059"/>
                  <a:pt x="4360159" y="2457492"/>
                  <a:pt x="4366446" y="2485307"/>
                </a:cubicBezTo>
                <a:cubicBezTo>
                  <a:pt x="4371780" y="2508742"/>
                  <a:pt x="4380354" y="2531409"/>
                  <a:pt x="4388736" y="2554079"/>
                </a:cubicBezTo>
                <a:cubicBezTo>
                  <a:pt x="4400167" y="2584942"/>
                  <a:pt x="4412167" y="2615421"/>
                  <a:pt x="4406453" y="2649143"/>
                </a:cubicBezTo>
                <a:cubicBezTo>
                  <a:pt x="4399975" y="2687436"/>
                  <a:pt x="4424359" y="2713723"/>
                  <a:pt x="4440554" y="2743826"/>
                </a:cubicBezTo>
                <a:cubicBezTo>
                  <a:pt x="4451602" y="2764590"/>
                  <a:pt x="4459795" y="2787259"/>
                  <a:pt x="4466653" y="2809930"/>
                </a:cubicBezTo>
                <a:cubicBezTo>
                  <a:pt x="4475607" y="2840219"/>
                  <a:pt x="4480941" y="2871462"/>
                  <a:pt x="4489704" y="2901943"/>
                </a:cubicBezTo>
                <a:cubicBezTo>
                  <a:pt x="4502848" y="2948047"/>
                  <a:pt x="4513136" y="2994722"/>
                  <a:pt x="4505896" y="3042728"/>
                </a:cubicBezTo>
                <a:cubicBezTo>
                  <a:pt x="4502658" y="3064827"/>
                  <a:pt x="4502848" y="3085403"/>
                  <a:pt x="4507612" y="3107500"/>
                </a:cubicBezTo>
                <a:cubicBezTo>
                  <a:pt x="4515422" y="3143695"/>
                  <a:pt x="4516375" y="3180844"/>
                  <a:pt x="4545521" y="3209993"/>
                </a:cubicBezTo>
                <a:cubicBezTo>
                  <a:pt x="4555810" y="3220280"/>
                  <a:pt x="4558476" y="3238758"/>
                  <a:pt x="4563810" y="3253809"/>
                </a:cubicBezTo>
                <a:cubicBezTo>
                  <a:pt x="4570098" y="3271145"/>
                  <a:pt x="4566858" y="3283908"/>
                  <a:pt x="4548570" y="3293244"/>
                </a:cubicBezTo>
                <a:cubicBezTo>
                  <a:pt x="4540379" y="3297434"/>
                  <a:pt x="4532377" y="3309437"/>
                  <a:pt x="4531043" y="3318771"/>
                </a:cubicBezTo>
                <a:cubicBezTo>
                  <a:pt x="4527043" y="3346776"/>
                  <a:pt x="4532949" y="3372495"/>
                  <a:pt x="4545904" y="3399546"/>
                </a:cubicBezTo>
                <a:cubicBezTo>
                  <a:pt x="4558096" y="3424883"/>
                  <a:pt x="4556762" y="3456508"/>
                  <a:pt x="4561524" y="3485275"/>
                </a:cubicBezTo>
                <a:cubicBezTo>
                  <a:pt x="4564954" y="3505657"/>
                  <a:pt x="4572002" y="3526042"/>
                  <a:pt x="4572002" y="3546617"/>
                </a:cubicBezTo>
                <a:cubicBezTo>
                  <a:pt x="4572002" y="3572146"/>
                  <a:pt x="4565906" y="3597482"/>
                  <a:pt x="4563620" y="3623201"/>
                </a:cubicBezTo>
                <a:cubicBezTo>
                  <a:pt x="4561716" y="3643204"/>
                  <a:pt x="4562478" y="3663589"/>
                  <a:pt x="4560192" y="3683591"/>
                </a:cubicBezTo>
                <a:cubicBezTo>
                  <a:pt x="4558476" y="3699976"/>
                  <a:pt x="4554096" y="3716168"/>
                  <a:pt x="4550476" y="3732361"/>
                </a:cubicBezTo>
                <a:cubicBezTo>
                  <a:pt x="4549142" y="3738267"/>
                  <a:pt x="4543997" y="3744173"/>
                  <a:pt x="4544759" y="3749506"/>
                </a:cubicBezTo>
                <a:cubicBezTo>
                  <a:pt x="4552952" y="3802467"/>
                  <a:pt x="4516375" y="3840569"/>
                  <a:pt x="4500182" y="3885338"/>
                </a:cubicBezTo>
                <a:cubicBezTo>
                  <a:pt x="4483035" y="3932394"/>
                  <a:pt x="4456747" y="3977925"/>
                  <a:pt x="4464557" y="4030503"/>
                </a:cubicBezTo>
                <a:cubicBezTo>
                  <a:pt x="4469319" y="4062318"/>
                  <a:pt x="4480369" y="4092989"/>
                  <a:pt x="4487038" y="4124614"/>
                </a:cubicBezTo>
                <a:cubicBezTo>
                  <a:pt x="4489324" y="4135854"/>
                  <a:pt x="4488942" y="4148427"/>
                  <a:pt x="4486656" y="4159667"/>
                </a:cubicBezTo>
                <a:cubicBezTo>
                  <a:pt x="4476177" y="4213961"/>
                  <a:pt x="4474653" y="4267493"/>
                  <a:pt x="4491800" y="4320837"/>
                </a:cubicBezTo>
                <a:cubicBezTo>
                  <a:pt x="4494658" y="4329979"/>
                  <a:pt x="4497324" y="4339695"/>
                  <a:pt x="4497324" y="4349222"/>
                </a:cubicBezTo>
                <a:cubicBezTo>
                  <a:pt x="4497324" y="4401419"/>
                  <a:pt x="4493324" y="4452665"/>
                  <a:pt x="4474653" y="4502579"/>
                </a:cubicBezTo>
                <a:cubicBezTo>
                  <a:pt x="4468367" y="4519343"/>
                  <a:pt x="4472367" y="4539728"/>
                  <a:pt x="4470843" y="4558207"/>
                </a:cubicBezTo>
                <a:cubicBezTo>
                  <a:pt x="4469511" y="4575351"/>
                  <a:pt x="4468939" y="4592878"/>
                  <a:pt x="4464557" y="4609452"/>
                </a:cubicBezTo>
                <a:cubicBezTo>
                  <a:pt x="4458081" y="4633647"/>
                  <a:pt x="4457319" y="4656126"/>
                  <a:pt x="4463033" y="4681083"/>
                </a:cubicBezTo>
                <a:cubicBezTo>
                  <a:pt x="4468367" y="4704895"/>
                  <a:pt x="4465701" y="4730614"/>
                  <a:pt x="4465891" y="4755381"/>
                </a:cubicBezTo>
                <a:cubicBezTo>
                  <a:pt x="4466081" y="4783004"/>
                  <a:pt x="4466271" y="4810627"/>
                  <a:pt x="4465319" y="4838250"/>
                </a:cubicBezTo>
                <a:cubicBezTo>
                  <a:pt x="4464939" y="4849300"/>
                  <a:pt x="4457319" y="4861873"/>
                  <a:pt x="4460367" y="4871019"/>
                </a:cubicBezTo>
                <a:cubicBezTo>
                  <a:pt x="4470653" y="4900546"/>
                  <a:pt x="4458271" y="4930075"/>
                  <a:pt x="4463795" y="4959602"/>
                </a:cubicBezTo>
                <a:cubicBezTo>
                  <a:pt x="4466653" y="4974082"/>
                  <a:pt x="4458843" y="4990465"/>
                  <a:pt x="4458081" y="5006086"/>
                </a:cubicBezTo>
                <a:cubicBezTo>
                  <a:pt x="4456747" y="5031614"/>
                  <a:pt x="4457319" y="5057141"/>
                  <a:pt x="4456937" y="5082670"/>
                </a:cubicBezTo>
                <a:cubicBezTo>
                  <a:pt x="4456747" y="5091052"/>
                  <a:pt x="4455985" y="5099245"/>
                  <a:pt x="4455602" y="5107627"/>
                </a:cubicBezTo>
                <a:cubicBezTo>
                  <a:pt x="4455222" y="5115057"/>
                  <a:pt x="4453508" y="5122867"/>
                  <a:pt x="4454840" y="5129916"/>
                </a:cubicBezTo>
                <a:cubicBezTo>
                  <a:pt x="4459605" y="5155445"/>
                  <a:pt x="4467415" y="5180591"/>
                  <a:pt x="4470463" y="5206308"/>
                </a:cubicBezTo>
                <a:cubicBezTo>
                  <a:pt x="4473129" y="5228597"/>
                  <a:pt x="4469511" y="5251650"/>
                  <a:pt x="4471415" y="5274129"/>
                </a:cubicBezTo>
                <a:cubicBezTo>
                  <a:pt x="4474653" y="5313754"/>
                  <a:pt x="4480369" y="5353379"/>
                  <a:pt x="4483989" y="5393005"/>
                </a:cubicBezTo>
                <a:cubicBezTo>
                  <a:pt x="4484751" y="5401579"/>
                  <a:pt x="4479987" y="5410531"/>
                  <a:pt x="4479607" y="5419295"/>
                </a:cubicBezTo>
                <a:cubicBezTo>
                  <a:pt x="4478655" y="5446728"/>
                  <a:pt x="4478463" y="5474161"/>
                  <a:pt x="4477893" y="5501594"/>
                </a:cubicBezTo>
                <a:cubicBezTo>
                  <a:pt x="4477701" y="5517215"/>
                  <a:pt x="4478273" y="5533027"/>
                  <a:pt x="4476559" y="5548460"/>
                </a:cubicBezTo>
                <a:cubicBezTo>
                  <a:pt x="4474273" y="5568842"/>
                  <a:pt x="4470843" y="5587321"/>
                  <a:pt x="4485703" y="5606372"/>
                </a:cubicBezTo>
                <a:cubicBezTo>
                  <a:pt x="4508754" y="5635711"/>
                  <a:pt x="4499800" y="5673050"/>
                  <a:pt x="4505134" y="5706959"/>
                </a:cubicBezTo>
                <a:cubicBezTo>
                  <a:pt x="4506468" y="5715723"/>
                  <a:pt x="4506658" y="5724678"/>
                  <a:pt x="4508182" y="5733440"/>
                </a:cubicBezTo>
                <a:cubicBezTo>
                  <a:pt x="4511040" y="5749634"/>
                  <a:pt x="4514278" y="5765635"/>
                  <a:pt x="4517519" y="5781830"/>
                </a:cubicBezTo>
                <a:cubicBezTo>
                  <a:pt x="4518089" y="5784686"/>
                  <a:pt x="4518281" y="5787924"/>
                  <a:pt x="4519233" y="5790592"/>
                </a:cubicBezTo>
                <a:cubicBezTo>
                  <a:pt x="4527233" y="5815169"/>
                  <a:pt x="4536377" y="5839361"/>
                  <a:pt x="4542855" y="5864318"/>
                </a:cubicBezTo>
                <a:cubicBezTo>
                  <a:pt x="4546094" y="5876511"/>
                  <a:pt x="4546476" y="5890037"/>
                  <a:pt x="4544759" y="5902610"/>
                </a:cubicBezTo>
                <a:cubicBezTo>
                  <a:pt x="4539807" y="5939377"/>
                  <a:pt x="4537711" y="5975764"/>
                  <a:pt x="4544951" y="6012723"/>
                </a:cubicBezTo>
                <a:cubicBezTo>
                  <a:pt x="4547808" y="6027392"/>
                  <a:pt x="4543045" y="6043776"/>
                  <a:pt x="4541331" y="6059397"/>
                </a:cubicBezTo>
                <a:cubicBezTo>
                  <a:pt x="4536759" y="6096736"/>
                  <a:pt x="4531805" y="6134075"/>
                  <a:pt x="4527425" y="6171605"/>
                </a:cubicBezTo>
                <a:cubicBezTo>
                  <a:pt x="4524757" y="6195037"/>
                  <a:pt x="4523233" y="6218660"/>
                  <a:pt x="4520567" y="6242093"/>
                </a:cubicBezTo>
                <a:cubicBezTo>
                  <a:pt x="4517327" y="6269144"/>
                  <a:pt x="4512374" y="6296005"/>
                  <a:pt x="4509706" y="6323058"/>
                </a:cubicBezTo>
                <a:cubicBezTo>
                  <a:pt x="4506658" y="6353919"/>
                  <a:pt x="4506088" y="6384972"/>
                  <a:pt x="4502848" y="6415833"/>
                </a:cubicBezTo>
                <a:cubicBezTo>
                  <a:pt x="4496562" y="6472225"/>
                  <a:pt x="4489132" y="6528424"/>
                  <a:pt x="4482083" y="6584812"/>
                </a:cubicBezTo>
                <a:cubicBezTo>
                  <a:pt x="4475225" y="6639488"/>
                  <a:pt x="4469129" y="6694164"/>
                  <a:pt x="4460557" y="6748458"/>
                </a:cubicBezTo>
                <a:cubicBezTo>
                  <a:pt x="4456937" y="6771319"/>
                  <a:pt x="4447030" y="6793035"/>
                  <a:pt x="4441506" y="6815516"/>
                </a:cubicBezTo>
                <a:lnTo>
                  <a:pt x="4431806" y="6858001"/>
                </a:lnTo>
                <a:lnTo>
                  <a:pt x="4259553" y="6858001"/>
                </a:lnTo>
                <a:lnTo>
                  <a:pt x="4265716" y="6812064"/>
                </a:lnTo>
                <a:lnTo>
                  <a:pt x="4265716" y="6812064"/>
                </a:lnTo>
                <a:lnTo>
                  <a:pt x="4265716" y="6812063"/>
                </a:lnTo>
                <a:cubicBezTo>
                  <a:pt x="4265240" y="6788417"/>
                  <a:pt x="4259954" y="6764841"/>
                  <a:pt x="4246238" y="6742552"/>
                </a:cubicBezTo>
                <a:lnTo>
                  <a:pt x="4232402" y="6702976"/>
                </a:lnTo>
                <a:lnTo>
                  <a:pt x="4235549" y="6683027"/>
                </a:lnTo>
                <a:cubicBezTo>
                  <a:pt x="4237915" y="6676306"/>
                  <a:pt x="4241666" y="6669496"/>
                  <a:pt x="4247000" y="6662542"/>
                </a:cubicBezTo>
                <a:cubicBezTo>
                  <a:pt x="4254334" y="6653111"/>
                  <a:pt x="4256191" y="6639108"/>
                  <a:pt x="4254095" y="6625225"/>
                </a:cubicBezTo>
                <a:lnTo>
                  <a:pt x="4254095" y="6625225"/>
                </a:lnTo>
                <a:lnTo>
                  <a:pt x="4254095" y="6625224"/>
                </a:lnTo>
                <a:cubicBezTo>
                  <a:pt x="4251999" y="6611342"/>
                  <a:pt x="4245951" y="6597578"/>
                  <a:pt x="4237473" y="6588625"/>
                </a:cubicBezTo>
                <a:lnTo>
                  <a:pt x="4214994" y="6564620"/>
                </a:lnTo>
                <a:lnTo>
                  <a:pt x="4214994" y="6564621"/>
                </a:lnTo>
                <a:cubicBezTo>
                  <a:pt x="4225281" y="6575479"/>
                  <a:pt x="4231377" y="6582147"/>
                  <a:pt x="4237473" y="6588626"/>
                </a:cubicBezTo>
                <a:lnTo>
                  <a:pt x="4254095" y="6625225"/>
                </a:lnTo>
                <a:lnTo>
                  <a:pt x="4254084" y="6645552"/>
                </a:lnTo>
                <a:cubicBezTo>
                  <a:pt x="4252965" y="6651967"/>
                  <a:pt x="4250667" y="6657825"/>
                  <a:pt x="4247000" y="6662541"/>
                </a:cubicBezTo>
                <a:cubicBezTo>
                  <a:pt x="4236332" y="6676448"/>
                  <a:pt x="4231997" y="6689783"/>
                  <a:pt x="4232402" y="6702976"/>
                </a:cubicBezTo>
                <a:lnTo>
                  <a:pt x="4232402" y="6702976"/>
                </a:lnTo>
                <a:lnTo>
                  <a:pt x="4232402" y="6702977"/>
                </a:lnTo>
                <a:cubicBezTo>
                  <a:pt x="4232807" y="6716169"/>
                  <a:pt x="4237951" y="6729219"/>
                  <a:pt x="4246238" y="6742553"/>
                </a:cubicBezTo>
                <a:cubicBezTo>
                  <a:pt x="4253096" y="6753698"/>
                  <a:pt x="4257847" y="6765164"/>
                  <a:pt x="4260942" y="6776800"/>
                </a:cubicBezTo>
                <a:lnTo>
                  <a:pt x="4265716" y="6812064"/>
                </a:lnTo>
                <a:lnTo>
                  <a:pt x="4259553" y="6858001"/>
                </a:lnTo>
                <a:lnTo>
                  <a:pt x="4259553" y="6858001"/>
                </a:lnTo>
                <a:lnTo>
                  <a:pt x="4259553" y="6858002"/>
                </a:lnTo>
                <a:lnTo>
                  <a:pt x="0" y="6858002"/>
                </a:lnTo>
                <a:lnTo>
                  <a:pt x="0" y="2"/>
                </a:lnTo>
                <a:lnTo>
                  <a:pt x="3766492" y="1"/>
                </a:lnTo>
                <a:lnTo>
                  <a:pt x="3769210" y="21486"/>
                </a:lnTo>
                <a:close/>
              </a:path>
            </a:pathLst>
          </a:custGeom>
          <a:noFill/>
          <a:effectLst>
            <a:outerShdw blurRad="381000" dist="152400" algn="l" rotWithShape="0">
              <a:prstClr val="black">
                <a:alpha val="1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5" name="Freeform: Shape 9224">
            <a:extLst>
              <a:ext uri="{FF2B5EF4-FFF2-40B4-BE49-F238E27FC236}">
                <a16:creationId xmlns:a16="http://schemas.microsoft.com/office/drawing/2014/main" id="{340822D1-9EEA-4ECF-9360-D9AF87950D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705643" y="2991643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227" name="Freeform: Shape 9226">
            <a:extLst>
              <a:ext uri="{FF2B5EF4-FFF2-40B4-BE49-F238E27FC236}">
                <a16:creationId xmlns:a16="http://schemas.microsoft.com/office/drawing/2014/main" id="{DC292A62-7F34-4E30-BE04-48164A1DAF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705643" y="2991644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FB2065-E378-C8BA-AB0F-DC2BD03DC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895" y="2475914"/>
            <a:ext cx="6682154" cy="3648221"/>
          </a:xfrm>
        </p:spPr>
        <p:txBody>
          <a:bodyPr>
            <a:normAutofit/>
          </a:bodyPr>
          <a:lstStyle/>
          <a:p>
            <a:r>
              <a:rPr lang="en-US" sz="1300" dirty="0"/>
              <a:t>The aim of the business is to make sure that people are indoors as much as possible</a:t>
            </a:r>
          </a:p>
          <a:p>
            <a:endParaRPr lang="en-US" sz="1300" dirty="0"/>
          </a:p>
          <a:p>
            <a:r>
              <a:rPr lang="en-US" sz="1300" dirty="0"/>
              <a:t>To preventing them from gaining weight</a:t>
            </a:r>
          </a:p>
          <a:p>
            <a:endParaRPr lang="en-US" sz="1300" dirty="0"/>
          </a:p>
          <a:p>
            <a:r>
              <a:rPr lang="en-GB" sz="1300" dirty="0"/>
              <a:t>To offer a quick and efficient delivery</a:t>
            </a:r>
          </a:p>
          <a:p>
            <a:endParaRPr lang="en-GB" sz="1300" dirty="0"/>
          </a:p>
          <a:p>
            <a:r>
              <a:rPr lang="en-GB" sz="1300" dirty="0"/>
              <a:t>Advanced technology for ordering food</a:t>
            </a:r>
          </a:p>
          <a:p>
            <a:endParaRPr lang="en-GB" sz="1300" dirty="0"/>
          </a:p>
          <a:p>
            <a:r>
              <a:rPr lang="en-GB" sz="1300" dirty="0"/>
              <a:t>Freshly prepared meals</a:t>
            </a:r>
          </a:p>
          <a:p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7864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76E87B-978B-BF3B-23F8-D1649923AF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838200"/>
            <a:ext cx="3810001" cy="1949449"/>
          </a:xfrm>
        </p:spPr>
        <p:txBody>
          <a:bodyPr anchor="b">
            <a:normAutofit/>
          </a:bodyPr>
          <a:lstStyle/>
          <a:p>
            <a:r>
              <a:rPr lang="en-US" dirty="0"/>
              <a:t>Mission and vision</a:t>
            </a:r>
            <a:endParaRPr lang="en-GB"/>
          </a:p>
        </p:txBody>
      </p:sp>
      <p:pic>
        <p:nvPicPr>
          <p:cNvPr id="5122" name="Picture 2" descr="Food Myths That Complicate Healthy Eating – Now. Powered by Northrop Grumman">
            <a:extLst>
              <a:ext uri="{FF2B5EF4-FFF2-40B4-BE49-F238E27FC236}">
                <a16:creationId xmlns:a16="http://schemas.microsoft.com/office/drawing/2014/main" id="{68C9F911-C250-55EE-7458-603E4296B60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8" r="17454"/>
          <a:stretch/>
        </p:blipFill>
        <p:spPr bwMode="auto">
          <a:xfrm>
            <a:off x="5334476" y="762001"/>
            <a:ext cx="6466999" cy="4707593"/>
          </a:xfrm>
          <a:custGeom>
            <a:avLst/>
            <a:gdLst/>
            <a:ahLst/>
            <a:cxnLst/>
            <a:rect l="l" t="t" r="r" b="b"/>
            <a:pathLst>
              <a:path w="6095524" h="4707593">
                <a:moveTo>
                  <a:pt x="0" y="0"/>
                </a:moveTo>
                <a:lnTo>
                  <a:pt x="6095524" y="0"/>
                </a:lnTo>
                <a:lnTo>
                  <a:pt x="6095524" y="3296937"/>
                </a:lnTo>
                <a:lnTo>
                  <a:pt x="6095524" y="3518571"/>
                </a:lnTo>
                <a:lnTo>
                  <a:pt x="6061052" y="3534000"/>
                </a:lnTo>
                <a:cubicBezTo>
                  <a:pt x="6054332" y="3536785"/>
                  <a:pt x="6046938" y="3538321"/>
                  <a:pt x="6040890" y="3542065"/>
                </a:cubicBezTo>
                <a:cubicBezTo>
                  <a:pt x="6013044" y="3559156"/>
                  <a:pt x="5986064" y="3577591"/>
                  <a:pt x="5957836" y="3594010"/>
                </a:cubicBezTo>
                <a:cubicBezTo>
                  <a:pt x="5928744" y="3611004"/>
                  <a:pt x="5902724" y="3631071"/>
                  <a:pt x="5882656" y="3658244"/>
                </a:cubicBezTo>
                <a:cubicBezTo>
                  <a:pt x="5864029" y="3683496"/>
                  <a:pt x="5845978" y="3709131"/>
                  <a:pt x="5827448" y="3734479"/>
                </a:cubicBezTo>
                <a:cubicBezTo>
                  <a:pt x="5822743" y="3740912"/>
                  <a:pt x="5818422" y="3748498"/>
                  <a:pt x="5811989" y="3752627"/>
                </a:cubicBezTo>
                <a:cubicBezTo>
                  <a:pt x="5798643" y="3761268"/>
                  <a:pt x="5784048" y="3768277"/>
                  <a:pt x="5769742" y="3775382"/>
                </a:cubicBezTo>
                <a:cubicBezTo>
                  <a:pt x="5757452" y="3781431"/>
                  <a:pt x="5744394" y="3785943"/>
                  <a:pt x="5732393" y="3792472"/>
                </a:cubicBezTo>
                <a:cubicBezTo>
                  <a:pt x="5722792" y="3797658"/>
                  <a:pt x="5714246" y="3804859"/>
                  <a:pt x="5705316" y="3811388"/>
                </a:cubicBezTo>
                <a:cubicBezTo>
                  <a:pt x="5697539" y="3817052"/>
                  <a:pt x="5688994" y="3821949"/>
                  <a:pt x="5682465" y="3828767"/>
                </a:cubicBezTo>
                <a:cubicBezTo>
                  <a:pt x="5666526" y="3845281"/>
                  <a:pt x="5650491" y="3861508"/>
                  <a:pt x="5630712" y="3873702"/>
                </a:cubicBezTo>
                <a:cubicBezTo>
                  <a:pt x="5611221" y="3885799"/>
                  <a:pt x="5592786" y="3899338"/>
                  <a:pt x="5573392" y="3911628"/>
                </a:cubicBezTo>
                <a:cubicBezTo>
                  <a:pt x="5554380" y="3923630"/>
                  <a:pt x="5537194" y="3936783"/>
                  <a:pt x="5527304" y="3958099"/>
                </a:cubicBezTo>
                <a:cubicBezTo>
                  <a:pt x="5522888" y="3967508"/>
                  <a:pt x="5516646" y="3977782"/>
                  <a:pt x="5508293" y="3983255"/>
                </a:cubicBezTo>
                <a:cubicBezTo>
                  <a:pt x="5496387" y="3991032"/>
                  <a:pt x="5481313" y="3993817"/>
                  <a:pt x="5468350" y="4000442"/>
                </a:cubicBezTo>
                <a:cubicBezTo>
                  <a:pt x="5453084" y="4008219"/>
                  <a:pt x="5435418" y="4014940"/>
                  <a:pt x="5425048" y="4027326"/>
                </a:cubicBezTo>
                <a:cubicBezTo>
                  <a:pt x="5415830" y="4038368"/>
                  <a:pt x="5406517" y="4047009"/>
                  <a:pt x="5394322" y="4054018"/>
                </a:cubicBezTo>
                <a:cubicBezTo>
                  <a:pt x="5385778" y="4058915"/>
                  <a:pt x="5379441" y="4067844"/>
                  <a:pt x="5370608" y="4071877"/>
                </a:cubicBezTo>
                <a:cubicBezTo>
                  <a:pt x="5358990" y="4077254"/>
                  <a:pt x="5347276" y="4081479"/>
                  <a:pt x="5337098" y="4089832"/>
                </a:cubicBezTo>
                <a:cubicBezTo>
                  <a:pt x="5326536" y="4098473"/>
                  <a:pt x="5314535" y="4105290"/>
                  <a:pt x="5303493" y="4113356"/>
                </a:cubicBezTo>
                <a:cubicBezTo>
                  <a:pt x="5297636" y="4117676"/>
                  <a:pt x="5292835" y="4123341"/>
                  <a:pt x="5287171" y="4127854"/>
                </a:cubicBezTo>
                <a:cubicBezTo>
                  <a:pt x="5276801" y="4136111"/>
                  <a:pt x="5266239" y="4144176"/>
                  <a:pt x="5255581" y="4151953"/>
                </a:cubicBezTo>
                <a:cubicBezTo>
                  <a:pt x="5244924" y="4159731"/>
                  <a:pt x="5234746" y="4168756"/>
                  <a:pt x="5223032" y="4174421"/>
                </a:cubicBezTo>
                <a:cubicBezTo>
                  <a:pt x="5203062" y="4184023"/>
                  <a:pt x="5181266" y="4189784"/>
                  <a:pt x="5161870" y="4200153"/>
                </a:cubicBezTo>
                <a:cubicBezTo>
                  <a:pt x="5142188" y="4210714"/>
                  <a:pt x="5123656" y="4223965"/>
                  <a:pt x="5106182" y="4237983"/>
                </a:cubicBezTo>
                <a:cubicBezTo>
                  <a:pt x="5092356" y="4249025"/>
                  <a:pt x="5079394" y="4259971"/>
                  <a:pt x="5062014" y="4265635"/>
                </a:cubicBezTo>
                <a:cubicBezTo>
                  <a:pt x="5052317" y="4268804"/>
                  <a:pt x="5042140" y="4275717"/>
                  <a:pt x="5036282" y="4283783"/>
                </a:cubicBezTo>
                <a:cubicBezTo>
                  <a:pt x="5023608" y="4301353"/>
                  <a:pt x="5007382" y="4313739"/>
                  <a:pt x="4989043" y="4324301"/>
                </a:cubicBezTo>
                <a:cubicBezTo>
                  <a:pt x="4964559" y="4338511"/>
                  <a:pt x="4940363" y="4353009"/>
                  <a:pt x="4915783" y="4366931"/>
                </a:cubicBezTo>
                <a:cubicBezTo>
                  <a:pt x="4901286" y="4375189"/>
                  <a:pt x="4886884" y="4383926"/>
                  <a:pt x="4871520" y="4389975"/>
                </a:cubicBezTo>
                <a:cubicBezTo>
                  <a:pt x="4840124" y="4402457"/>
                  <a:pt x="4807959" y="4413114"/>
                  <a:pt x="4776274" y="4424733"/>
                </a:cubicBezTo>
                <a:cubicBezTo>
                  <a:pt x="4765904" y="4428477"/>
                  <a:pt x="4756110" y="4433854"/>
                  <a:pt x="4745548" y="4437119"/>
                </a:cubicBezTo>
                <a:cubicBezTo>
                  <a:pt x="4734122" y="4440671"/>
                  <a:pt x="4721834" y="4441727"/>
                  <a:pt x="4710408" y="4445280"/>
                </a:cubicBezTo>
                <a:cubicBezTo>
                  <a:pt x="4691396" y="4451136"/>
                  <a:pt x="4672961" y="4458626"/>
                  <a:pt x="4653950" y="4464579"/>
                </a:cubicBezTo>
                <a:cubicBezTo>
                  <a:pt x="4617272" y="4476005"/>
                  <a:pt x="4580498" y="4486951"/>
                  <a:pt x="4543725" y="4497800"/>
                </a:cubicBezTo>
                <a:cubicBezTo>
                  <a:pt x="4535852" y="4500105"/>
                  <a:pt x="4527306" y="4500393"/>
                  <a:pt x="4519530" y="4502889"/>
                </a:cubicBezTo>
                <a:cubicBezTo>
                  <a:pt x="4498886" y="4509610"/>
                  <a:pt x="4478338" y="4516907"/>
                  <a:pt x="4457887" y="4524300"/>
                </a:cubicBezTo>
                <a:cubicBezTo>
                  <a:pt x="4445502" y="4528813"/>
                  <a:pt x="4433403" y="4534382"/>
                  <a:pt x="4420922" y="4538702"/>
                </a:cubicBezTo>
                <a:cubicBezTo>
                  <a:pt x="4410936" y="4542159"/>
                  <a:pt x="4400662" y="4544847"/>
                  <a:pt x="4390292" y="4546960"/>
                </a:cubicBezTo>
                <a:cubicBezTo>
                  <a:pt x="4381363" y="4548785"/>
                  <a:pt x="4372050" y="4548592"/>
                  <a:pt x="4363216" y="4550801"/>
                </a:cubicBezTo>
                <a:cubicBezTo>
                  <a:pt x="4339308" y="4556753"/>
                  <a:pt x="4315689" y="4563475"/>
                  <a:pt x="4291973" y="4569811"/>
                </a:cubicBezTo>
                <a:cubicBezTo>
                  <a:pt x="4282468" y="4572308"/>
                  <a:pt x="4272770" y="4574133"/>
                  <a:pt x="4263552" y="4577301"/>
                </a:cubicBezTo>
                <a:cubicBezTo>
                  <a:pt x="4238876" y="4585654"/>
                  <a:pt x="4214585" y="4595159"/>
                  <a:pt x="4189813" y="4603033"/>
                </a:cubicBezTo>
                <a:cubicBezTo>
                  <a:pt x="4169266" y="4609562"/>
                  <a:pt x="4148142" y="4614266"/>
                  <a:pt x="4127306" y="4620027"/>
                </a:cubicBezTo>
                <a:cubicBezTo>
                  <a:pt x="4118473" y="4622524"/>
                  <a:pt x="4110024" y="4626077"/>
                  <a:pt x="4101192" y="4628188"/>
                </a:cubicBezTo>
                <a:cubicBezTo>
                  <a:pt x="4081412" y="4632990"/>
                  <a:pt x="4061345" y="4637022"/>
                  <a:pt x="4041470" y="4641823"/>
                </a:cubicBezTo>
                <a:cubicBezTo>
                  <a:pt x="4030139" y="4644607"/>
                  <a:pt x="4019194" y="4649600"/>
                  <a:pt x="4007672" y="4651425"/>
                </a:cubicBezTo>
                <a:cubicBezTo>
                  <a:pt x="3980308" y="4655745"/>
                  <a:pt x="3952752" y="4658817"/>
                  <a:pt x="3925195" y="4662274"/>
                </a:cubicBezTo>
                <a:cubicBezTo>
                  <a:pt x="3896776" y="4665826"/>
                  <a:pt x="3868451" y="4669571"/>
                  <a:pt x="3840029" y="4672739"/>
                </a:cubicBezTo>
                <a:cubicBezTo>
                  <a:pt x="3824475" y="4674372"/>
                  <a:pt x="3808824" y="4674660"/>
                  <a:pt x="3793270" y="4676196"/>
                </a:cubicBezTo>
                <a:cubicBezTo>
                  <a:pt x="3779636" y="4677541"/>
                  <a:pt x="3766098" y="4680037"/>
                  <a:pt x="3752464" y="4681670"/>
                </a:cubicBezTo>
                <a:cubicBezTo>
                  <a:pt x="3740654" y="4683013"/>
                  <a:pt x="3728748" y="4683781"/>
                  <a:pt x="3716938" y="4685126"/>
                </a:cubicBezTo>
                <a:cubicBezTo>
                  <a:pt x="3698024" y="4687334"/>
                  <a:pt x="3679204" y="4689831"/>
                  <a:pt x="3660386" y="4692135"/>
                </a:cubicBezTo>
                <a:cubicBezTo>
                  <a:pt x="3652513" y="4692999"/>
                  <a:pt x="3644255" y="4695399"/>
                  <a:pt x="3636862" y="4693960"/>
                </a:cubicBezTo>
                <a:cubicBezTo>
                  <a:pt x="3618235" y="4690310"/>
                  <a:pt x="3599896" y="4691367"/>
                  <a:pt x="3581365" y="4693863"/>
                </a:cubicBezTo>
                <a:cubicBezTo>
                  <a:pt x="3575028" y="4694728"/>
                  <a:pt x="3568211" y="4694535"/>
                  <a:pt x="3562066" y="4692903"/>
                </a:cubicBezTo>
                <a:cubicBezTo>
                  <a:pt x="3549488" y="4689638"/>
                  <a:pt x="3537294" y="4685029"/>
                  <a:pt x="3524908" y="4680997"/>
                </a:cubicBezTo>
                <a:cubicBezTo>
                  <a:pt x="3523563" y="4680517"/>
                  <a:pt x="3521931" y="4680421"/>
                  <a:pt x="3520492" y="4680133"/>
                </a:cubicBezTo>
                <a:cubicBezTo>
                  <a:pt x="3512330" y="4678500"/>
                  <a:pt x="3504266" y="4676868"/>
                  <a:pt x="3496103" y="4675428"/>
                </a:cubicBezTo>
                <a:cubicBezTo>
                  <a:pt x="3491687" y="4674660"/>
                  <a:pt x="3487174" y="4674564"/>
                  <a:pt x="3482757" y="4673892"/>
                </a:cubicBezTo>
                <a:cubicBezTo>
                  <a:pt x="3465667" y="4671203"/>
                  <a:pt x="3446848" y="4675716"/>
                  <a:pt x="3432061" y="4664099"/>
                </a:cubicBezTo>
                <a:cubicBezTo>
                  <a:pt x="3422460" y="4656609"/>
                  <a:pt x="3413146" y="4658338"/>
                  <a:pt x="3402873" y="4659490"/>
                </a:cubicBezTo>
                <a:cubicBezTo>
                  <a:pt x="3395096" y="4660354"/>
                  <a:pt x="3387126" y="4660065"/>
                  <a:pt x="3379253" y="4660162"/>
                </a:cubicBezTo>
                <a:cubicBezTo>
                  <a:pt x="3365427" y="4660449"/>
                  <a:pt x="3351601" y="4660546"/>
                  <a:pt x="3337774" y="4661026"/>
                </a:cubicBezTo>
                <a:cubicBezTo>
                  <a:pt x="3333357" y="4661218"/>
                  <a:pt x="3328846" y="4663619"/>
                  <a:pt x="3324524" y="4663235"/>
                </a:cubicBezTo>
                <a:cubicBezTo>
                  <a:pt x="3304553" y="4661410"/>
                  <a:pt x="3284582" y="4658529"/>
                  <a:pt x="3264610" y="4656897"/>
                </a:cubicBezTo>
                <a:cubicBezTo>
                  <a:pt x="3253281" y="4655938"/>
                  <a:pt x="3241663" y="4657761"/>
                  <a:pt x="3230429" y="4656417"/>
                </a:cubicBezTo>
                <a:cubicBezTo>
                  <a:pt x="3217468" y="4654881"/>
                  <a:pt x="3204794" y="4650945"/>
                  <a:pt x="3191927" y="4648544"/>
                </a:cubicBezTo>
                <a:cubicBezTo>
                  <a:pt x="3188375" y="4647872"/>
                  <a:pt x="3184438" y="4648736"/>
                  <a:pt x="3180694" y="4648928"/>
                </a:cubicBezTo>
                <a:cubicBezTo>
                  <a:pt x="3176469" y="4649120"/>
                  <a:pt x="3172340" y="4649504"/>
                  <a:pt x="3168116" y="4649600"/>
                </a:cubicBezTo>
                <a:cubicBezTo>
                  <a:pt x="3155249" y="4649793"/>
                  <a:pt x="3142384" y="4649504"/>
                  <a:pt x="3129517" y="4650177"/>
                </a:cubicBezTo>
                <a:cubicBezTo>
                  <a:pt x="3121644" y="4650561"/>
                  <a:pt x="3113388" y="4654497"/>
                  <a:pt x="3106089" y="4653057"/>
                </a:cubicBezTo>
                <a:cubicBezTo>
                  <a:pt x="3091208" y="4650272"/>
                  <a:pt x="3076325" y="4656513"/>
                  <a:pt x="3061444" y="4651329"/>
                </a:cubicBezTo>
                <a:cubicBezTo>
                  <a:pt x="3056834" y="4649793"/>
                  <a:pt x="3050497" y="4653633"/>
                  <a:pt x="3044928" y="4653825"/>
                </a:cubicBezTo>
                <a:cubicBezTo>
                  <a:pt x="3031006" y="4654305"/>
                  <a:pt x="3017084" y="4654209"/>
                  <a:pt x="3003162" y="4654113"/>
                </a:cubicBezTo>
                <a:cubicBezTo>
                  <a:pt x="2990680" y="4654017"/>
                  <a:pt x="2977717" y="4655361"/>
                  <a:pt x="2965716" y="4652673"/>
                </a:cubicBezTo>
                <a:cubicBezTo>
                  <a:pt x="2953137" y="4649793"/>
                  <a:pt x="2941808" y="4650177"/>
                  <a:pt x="2929614" y="4653441"/>
                </a:cubicBezTo>
                <a:cubicBezTo>
                  <a:pt x="2921260" y="4655649"/>
                  <a:pt x="2912427" y="4655938"/>
                  <a:pt x="2903786" y="4656609"/>
                </a:cubicBezTo>
                <a:cubicBezTo>
                  <a:pt x="2894473" y="4657377"/>
                  <a:pt x="2884199" y="4655361"/>
                  <a:pt x="2875750" y="4658529"/>
                </a:cubicBezTo>
                <a:cubicBezTo>
                  <a:pt x="2850593" y="4667939"/>
                  <a:pt x="2824765" y="4669955"/>
                  <a:pt x="2798458" y="4669955"/>
                </a:cubicBezTo>
                <a:cubicBezTo>
                  <a:pt x="2793656" y="4669955"/>
                  <a:pt x="2788759" y="4668612"/>
                  <a:pt x="2784152" y="4667171"/>
                </a:cubicBezTo>
                <a:cubicBezTo>
                  <a:pt x="2757266" y="4658529"/>
                  <a:pt x="2730286" y="4659297"/>
                  <a:pt x="2702922" y="4664578"/>
                </a:cubicBezTo>
                <a:cubicBezTo>
                  <a:pt x="2697257" y="4665731"/>
                  <a:pt x="2690921" y="4665923"/>
                  <a:pt x="2685256" y="4664771"/>
                </a:cubicBezTo>
                <a:cubicBezTo>
                  <a:pt x="2669317" y="4661410"/>
                  <a:pt x="2653858" y="4655841"/>
                  <a:pt x="2637824" y="4653441"/>
                </a:cubicBezTo>
                <a:cubicBezTo>
                  <a:pt x="2611324" y="4649504"/>
                  <a:pt x="2588377" y="4662754"/>
                  <a:pt x="2564661" y="4671396"/>
                </a:cubicBezTo>
                <a:cubicBezTo>
                  <a:pt x="2542097" y="4679557"/>
                  <a:pt x="2522894" y="4697992"/>
                  <a:pt x="2496201" y="4693863"/>
                </a:cubicBezTo>
                <a:cubicBezTo>
                  <a:pt x="2493514" y="4693479"/>
                  <a:pt x="2490537" y="4696071"/>
                  <a:pt x="2487560" y="4696744"/>
                </a:cubicBezTo>
                <a:cubicBezTo>
                  <a:pt x="2479399" y="4698568"/>
                  <a:pt x="2471238" y="4700776"/>
                  <a:pt x="2462980" y="4701641"/>
                </a:cubicBezTo>
                <a:cubicBezTo>
                  <a:pt x="2452899" y="4702793"/>
                  <a:pt x="2442625" y="4702409"/>
                  <a:pt x="2432544" y="4703369"/>
                </a:cubicBezTo>
                <a:cubicBezTo>
                  <a:pt x="2419581" y="4704521"/>
                  <a:pt x="2406812" y="4707593"/>
                  <a:pt x="2393945" y="4707593"/>
                </a:cubicBezTo>
                <a:cubicBezTo>
                  <a:pt x="2383575" y="4707593"/>
                  <a:pt x="2373302" y="4704041"/>
                  <a:pt x="2363029" y="4702312"/>
                </a:cubicBezTo>
                <a:cubicBezTo>
                  <a:pt x="2348530" y="4699912"/>
                  <a:pt x="2332591" y="4700584"/>
                  <a:pt x="2319821" y="4694439"/>
                </a:cubicBezTo>
                <a:cubicBezTo>
                  <a:pt x="2306188" y="4687910"/>
                  <a:pt x="2293225" y="4684934"/>
                  <a:pt x="2279111" y="4686950"/>
                </a:cubicBezTo>
                <a:cubicBezTo>
                  <a:pt x="2274406" y="4687622"/>
                  <a:pt x="2268357" y="4691655"/>
                  <a:pt x="2266245" y="4695783"/>
                </a:cubicBezTo>
                <a:cubicBezTo>
                  <a:pt x="2261540" y="4705001"/>
                  <a:pt x="2255108" y="4706634"/>
                  <a:pt x="2246370" y="4703464"/>
                </a:cubicBezTo>
                <a:cubicBezTo>
                  <a:pt x="2238785" y="4700776"/>
                  <a:pt x="2229471" y="4699432"/>
                  <a:pt x="2224287" y="4694247"/>
                </a:cubicBezTo>
                <a:cubicBezTo>
                  <a:pt x="2209596" y="4679557"/>
                  <a:pt x="2190873" y="4679077"/>
                  <a:pt x="2172630" y="4675141"/>
                </a:cubicBezTo>
                <a:cubicBezTo>
                  <a:pt x="2161494" y="4672739"/>
                  <a:pt x="2151123" y="4672644"/>
                  <a:pt x="2139985" y="4674276"/>
                </a:cubicBezTo>
                <a:cubicBezTo>
                  <a:pt x="2115790" y="4677925"/>
                  <a:pt x="2092266" y="4672739"/>
                  <a:pt x="2069030" y="4666115"/>
                </a:cubicBezTo>
                <a:cubicBezTo>
                  <a:pt x="2053667" y="4661698"/>
                  <a:pt x="2037921" y="4659010"/>
                  <a:pt x="2022655" y="4654497"/>
                </a:cubicBezTo>
                <a:cubicBezTo>
                  <a:pt x="2011229" y="4651041"/>
                  <a:pt x="1999804" y="4646912"/>
                  <a:pt x="1989339" y="4641343"/>
                </a:cubicBezTo>
                <a:cubicBezTo>
                  <a:pt x="1974167" y="4633181"/>
                  <a:pt x="1960918" y="4620891"/>
                  <a:pt x="1941618" y="4624156"/>
                </a:cubicBezTo>
                <a:cubicBezTo>
                  <a:pt x="1924623" y="4627036"/>
                  <a:pt x="1909262" y="4620988"/>
                  <a:pt x="1893707" y="4615227"/>
                </a:cubicBezTo>
                <a:cubicBezTo>
                  <a:pt x="1882281" y="4611002"/>
                  <a:pt x="1870857" y="4606681"/>
                  <a:pt x="1859045" y="4603993"/>
                </a:cubicBezTo>
                <a:cubicBezTo>
                  <a:pt x="1845027" y="4600824"/>
                  <a:pt x="1829184" y="4602169"/>
                  <a:pt x="1816702" y="4596311"/>
                </a:cubicBezTo>
                <a:cubicBezTo>
                  <a:pt x="1803644" y="4590166"/>
                  <a:pt x="1792795" y="4594295"/>
                  <a:pt x="1781177" y="4596024"/>
                </a:cubicBezTo>
                <a:cubicBezTo>
                  <a:pt x="1762646" y="4598712"/>
                  <a:pt x="1744210" y="4603705"/>
                  <a:pt x="1725488" y="4597368"/>
                </a:cubicBezTo>
                <a:cubicBezTo>
                  <a:pt x="1702733" y="4589687"/>
                  <a:pt x="1680169" y="4581430"/>
                  <a:pt x="1657318" y="4574133"/>
                </a:cubicBezTo>
                <a:cubicBezTo>
                  <a:pt x="1648483" y="4571347"/>
                  <a:pt x="1638980" y="4570195"/>
                  <a:pt x="1629761" y="4568947"/>
                </a:cubicBezTo>
                <a:cubicBezTo>
                  <a:pt x="1621025" y="4567891"/>
                  <a:pt x="1610559" y="4570579"/>
                  <a:pt x="1603837" y="4566547"/>
                </a:cubicBezTo>
                <a:cubicBezTo>
                  <a:pt x="1586554" y="4556178"/>
                  <a:pt x="1568792" y="4551089"/>
                  <a:pt x="1548820" y="4551089"/>
                </a:cubicBezTo>
                <a:cubicBezTo>
                  <a:pt x="1541330" y="4551089"/>
                  <a:pt x="1534033" y="4546768"/>
                  <a:pt x="1526449" y="4545999"/>
                </a:cubicBezTo>
                <a:cubicBezTo>
                  <a:pt x="1516078" y="4545040"/>
                  <a:pt x="1504172" y="4542447"/>
                  <a:pt x="1495147" y="4546096"/>
                </a:cubicBezTo>
                <a:cubicBezTo>
                  <a:pt x="1473928" y="4554737"/>
                  <a:pt x="1456742" y="4547536"/>
                  <a:pt x="1438211" y="4538991"/>
                </a:cubicBezTo>
                <a:cubicBezTo>
                  <a:pt x="1419967" y="4530541"/>
                  <a:pt x="1400764" y="4523821"/>
                  <a:pt x="1381370" y="4518251"/>
                </a:cubicBezTo>
                <a:cubicBezTo>
                  <a:pt x="1374073" y="4516235"/>
                  <a:pt x="1365336" y="4519596"/>
                  <a:pt x="1357270" y="4520267"/>
                </a:cubicBezTo>
                <a:cubicBezTo>
                  <a:pt x="1354389" y="4520460"/>
                  <a:pt x="1351220" y="4520748"/>
                  <a:pt x="1348629" y="4519788"/>
                </a:cubicBezTo>
                <a:cubicBezTo>
                  <a:pt x="1323569" y="4510570"/>
                  <a:pt x="1298124" y="4503561"/>
                  <a:pt x="1270953" y="4508361"/>
                </a:cubicBezTo>
                <a:cubicBezTo>
                  <a:pt x="1268457" y="4508842"/>
                  <a:pt x="1265672" y="4507786"/>
                  <a:pt x="1263175" y="4507114"/>
                </a:cubicBezTo>
                <a:cubicBezTo>
                  <a:pt x="1250981" y="4503657"/>
                  <a:pt x="1239075" y="4498184"/>
                  <a:pt x="1226690" y="4496936"/>
                </a:cubicBezTo>
                <a:cubicBezTo>
                  <a:pt x="1196157" y="4493864"/>
                  <a:pt x="1165433" y="4492615"/>
                  <a:pt x="1134706" y="4490599"/>
                </a:cubicBezTo>
                <a:cubicBezTo>
                  <a:pt x="1132786" y="4490503"/>
                  <a:pt x="1130770" y="4490503"/>
                  <a:pt x="1129042" y="4489831"/>
                </a:cubicBezTo>
                <a:cubicBezTo>
                  <a:pt x="1117712" y="4485702"/>
                  <a:pt x="1107823" y="4487047"/>
                  <a:pt x="1098220" y="4494919"/>
                </a:cubicBezTo>
                <a:cubicBezTo>
                  <a:pt x="1093996" y="4498376"/>
                  <a:pt x="1088235" y="4500200"/>
                  <a:pt x="1082955" y="4502121"/>
                </a:cubicBezTo>
                <a:cubicBezTo>
                  <a:pt x="1075177" y="4505002"/>
                  <a:pt x="1067208" y="4507786"/>
                  <a:pt x="1059143" y="4509610"/>
                </a:cubicBezTo>
                <a:cubicBezTo>
                  <a:pt x="1051173" y="4511338"/>
                  <a:pt x="1042628" y="4513738"/>
                  <a:pt x="1034947" y="4512395"/>
                </a:cubicBezTo>
                <a:cubicBezTo>
                  <a:pt x="1021121" y="4509994"/>
                  <a:pt x="1007966" y="4504618"/>
                  <a:pt x="994332" y="4501064"/>
                </a:cubicBezTo>
                <a:cubicBezTo>
                  <a:pt x="989628" y="4499816"/>
                  <a:pt x="984442" y="4500009"/>
                  <a:pt x="979546" y="4499912"/>
                </a:cubicBezTo>
                <a:cubicBezTo>
                  <a:pt x="968312" y="4499625"/>
                  <a:pt x="956790" y="4502409"/>
                  <a:pt x="946613" y="4494440"/>
                </a:cubicBezTo>
                <a:cubicBezTo>
                  <a:pt x="937204" y="4486951"/>
                  <a:pt x="927697" y="4489158"/>
                  <a:pt x="917808" y="4494824"/>
                </a:cubicBezTo>
                <a:cubicBezTo>
                  <a:pt x="910703" y="4498857"/>
                  <a:pt x="902639" y="4502025"/>
                  <a:pt x="894669" y="4503561"/>
                </a:cubicBezTo>
                <a:cubicBezTo>
                  <a:pt x="883723" y="4505673"/>
                  <a:pt x="872873" y="4506538"/>
                  <a:pt x="861063" y="4505289"/>
                </a:cubicBezTo>
                <a:cubicBezTo>
                  <a:pt x="852710" y="4504425"/>
                  <a:pt x="845892" y="4504041"/>
                  <a:pt x="839363" y="4498952"/>
                </a:cubicBezTo>
                <a:cubicBezTo>
                  <a:pt x="838308" y="4498184"/>
                  <a:pt x="836388" y="4497992"/>
                  <a:pt x="834947" y="4498089"/>
                </a:cubicBezTo>
                <a:cubicBezTo>
                  <a:pt x="816032" y="4499721"/>
                  <a:pt x="797309" y="4498857"/>
                  <a:pt x="778202" y="4497704"/>
                </a:cubicBezTo>
                <a:cubicBezTo>
                  <a:pt x="753911" y="4496168"/>
                  <a:pt x="728370" y="4500680"/>
                  <a:pt x="707343" y="4516811"/>
                </a:cubicBezTo>
                <a:cubicBezTo>
                  <a:pt x="704271" y="4519212"/>
                  <a:pt x="699662" y="4520267"/>
                  <a:pt x="695629" y="4520844"/>
                </a:cubicBezTo>
                <a:cubicBezTo>
                  <a:pt x="676618" y="4523340"/>
                  <a:pt x="657511" y="4525069"/>
                  <a:pt x="638500" y="4527853"/>
                </a:cubicBezTo>
                <a:cubicBezTo>
                  <a:pt x="628130" y="4529389"/>
                  <a:pt x="617280" y="4530734"/>
                  <a:pt x="607872" y="4534958"/>
                </a:cubicBezTo>
                <a:cubicBezTo>
                  <a:pt x="598655" y="4539086"/>
                  <a:pt x="591260" y="4543983"/>
                  <a:pt x="585788" y="4535342"/>
                </a:cubicBezTo>
                <a:cubicBezTo>
                  <a:pt x="575995" y="4539951"/>
                  <a:pt x="567448" y="4543792"/>
                  <a:pt x="559097" y="4547920"/>
                </a:cubicBezTo>
                <a:cubicBezTo>
                  <a:pt x="556023" y="4549456"/>
                  <a:pt x="553431" y="4551953"/>
                  <a:pt x="550358" y="4553393"/>
                </a:cubicBezTo>
                <a:cubicBezTo>
                  <a:pt x="547093" y="4554930"/>
                  <a:pt x="543445" y="4555889"/>
                  <a:pt x="539893" y="4556657"/>
                </a:cubicBezTo>
                <a:cubicBezTo>
                  <a:pt x="524050" y="4560114"/>
                  <a:pt x="508207" y="4563282"/>
                  <a:pt x="492462" y="4567027"/>
                </a:cubicBezTo>
                <a:cubicBezTo>
                  <a:pt x="489388" y="4567795"/>
                  <a:pt x="486796" y="4570868"/>
                  <a:pt x="484011" y="4572884"/>
                </a:cubicBezTo>
                <a:cubicBezTo>
                  <a:pt x="482187" y="4574228"/>
                  <a:pt x="480363" y="4576244"/>
                  <a:pt x="478346" y="4576533"/>
                </a:cubicBezTo>
                <a:cubicBezTo>
                  <a:pt x="462984" y="4578837"/>
                  <a:pt x="447718" y="4581526"/>
                  <a:pt x="432260" y="4582678"/>
                </a:cubicBezTo>
                <a:cubicBezTo>
                  <a:pt x="419298" y="4583637"/>
                  <a:pt x="406815" y="4583350"/>
                  <a:pt x="403455" y="4600056"/>
                </a:cubicBezTo>
                <a:cubicBezTo>
                  <a:pt x="402879" y="4602937"/>
                  <a:pt x="398750" y="4606010"/>
                  <a:pt x="395583" y="4607449"/>
                </a:cubicBezTo>
                <a:cubicBezTo>
                  <a:pt x="386557" y="4611578"/>
                  <a:pt x="376954" y="4614362"/>
                  <a:pt x="368025" y="4618587"/>
                </a:cubicBezTo>
                <a:cubicBezTo>
                  <a:pt x="338741" y="4632701"/>
                  <a:pt x="308113" y="4641631"/>
                  <a:pt x="275371" y="4639999"/>
                </a:cubicBezTo>
                <a:cubicBezTo>
                  <a:pt x="265194" y="4639519"/>
                  <a:pt x="255304" y="4634333"/>
                  <a:pt x="248871" y="4632413"/>
                </a:cubicBezTo>
                <a:cubicBezTo>
                  <a:pt x="230341" y="4639999"/>
                  <a:pt x="214786" y="4647296"/>
                  <a:pt x="198559" y="4652768"/>
                </a:cubicBezTo>
                <a:cubicBezTo>
                  <a:pt x="184253" y="4657665"/>
                  <a:pt x="169274" y="4660738"/>
                  <a:pt x="154583" y="4664290"/>
                </a:cubicBezTo>
                <a:cubicBezTo>
                  <a:pt x="149206" y="4665635"/>
                  <a:pt x="143734" y="4666403"/>
                  <a:pt x="138261" y="4667075"/>
                </a:cubicBezTo>
                <a:cubicBezTo>
                  <a:pt x="121171" y="4669187"/>
                  <a:pt x="103312" y="4664099"/>
                  <a:pt x="86606" y="4672164"/>
                </a:cubicBezTo>
                <a:cubicBezTo>
                  <a:pt x="77868" y="4676389"/>
                  <a:pt x="69226" y="4681477"/>
                  <a:pt x="60009" y="4683686"/>
                </a:cubicBezTo>
                <a:cubicBezTo>
                  <a:pt x="50120" y="4686086"/>
                  <a:pt x="40446" y="4689831"/>
                  <a:pt x="30568" y="4692507"/>
                </a:cubicBezTo>
                <a:lnTo>
                  <a:pt x="0" y="4694912"/>
                </a:lnTo>
                <a:lnTo>
                  <a:pt x="0" y="4338332"/>
                </a:lnTo>
                <a:close/>
              </a:path>
            </a:pathLst>
          </a:custGeom>
          <a:noFill/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21C73-A182-38DD-25CA-09A72C5E0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525" y="3047999"/>
            <a:ext cx="4413666" cy="3048001"/>
          </a:xfrm>
        </p:spPr>
        <p:txBody>
          <a:bodyPr>
            <a:normAutofit/>
          </a:bodyPr>
          <a:lstStyle/>
          <a:p>
            <a:r>
              <a:rPr lang="en-US" sz="1500" dirty="0"/>
              <a:t>The mission of </a:t>
            </a:r>
            <a:r>
              <a:rPr lang="en-US" sz="1500" dirty="0" err="1"/>
              <a:t>GreeCo</a:t>
            </a:r>
            <a:r>
              <a:rPr lang="en-US" sz="1500" dirty="0"/>
              <a:t> is to double our investment and open more kitchens all around London</a:t>
            </a:r>
          </a:p>
          <a:p>
            <a:r>
              <a:rPr lang="en-US" sz="1500" dirty="0"/>
              <a:t>Determinizing people to eat more healthy is a part of the vision</a:t>
            </a:r>
          </a:p>
          <a:p>
            <a:r>
              <a:rPr lang="en-GB" sz="1500" dirty="0"/>
              <a:t>Showing people that there is another way to still eat healthy during pandemic times</a:t>
            </a:r>
          </a:p>
          <a:p>
            <a:r>
              <a:rPr lang="en-GB" sz="1500" dirty="0"/>
              <a:t>Efficient and quick delivery</a:t>
            </a:r>
          </a:p>
          <a:p>
            <a:r>
              <a:rPr lang="en-GB" sz="1500" dirty="0"/>
              <a:t>Developing our </a:t>
            </a:r>
            <a:r>
              <a:rPr lang="en-GB" sz="1500" dirty="0" err="1"/>
              <a:t>GreeCo</a:t>
            </a:r>
            <a:r>
              <a:rPr lang="en-GB" sz="1500" dirty="0"/>
              <a:t> app in more areas</a:t>
            </a:r>
          </a:p>
        </p:txBody>
      </p:sp>
      <p:sp>
        <p:nvSpPr>
          <p:cNvPr id="5129" name="Freeform: Shape 5128">
            <a:extLst>
              <a:ext uri="{FF2B5EF4-FFF2-40B4-BE49-F238E27FC236}">
                <a16:creationId xmlns:a16="http://schemas.microsoft.com/office/drawing/2014/main" id="{A027D562-8F7E-478A-942E-D959A950C5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4476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131" name="Freeform: Shape 5130">
            <a:extLst>
              <a:ext uri="{FF2B5EF4-FFF2-40B4-BE49-F238E27FC236}">
                <a16:creationId xmlns:a16="http://schemas.microsoft.com/office/drawing/2014/main" id="{48A28C56-2619-47F0-B448-9D145309B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4476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271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90E99D-6CCD-B235-47EF-886C07581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124" y="568657"/>
            <a:ext cx="10074323" cy="1263649"/>
          </a:xfrm>
        </p:spPr>
        <p:txBody>
          <a:bodyPr/>
          <a:lstStyle/>
          <a:p>
            <a:pPr algn="ctr"/>
            <a:r>
              <a:rPr lang="en-US" dirty="0"/>
              <a:t>Business Structure</a:t>
            </a:r>
            <a:endParaRPr lang="en-GB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50B941B2-09CF-577F-49C7-30D973F27E5E}"/>
              </a:ext>
            </a:extLst>
          </p:cNvPr>
          <p:cNvSpPr/>
          <p:nvPr/>
        </p:nvSpPr>
        <p:spPr>
          <a:xfrm flipH="1">
            <a:off x="373040" y="2803002"/>
            <a:ext cx="5054220" cy="23541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</a:rPr>
              <a:t>Sebastian Soliman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</a:rPr>
              <a:t>-general director-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6AA87FE2-3777-7C91-06A2-D3A2C8FF9AD6}"/>
              </a:ext>
            </a:extLst>
          </p:cNvPr>
          <p:cNvSpPr/>
          <p:nvPr/>
        </p:nvSpPr>
        <p:spPr>
          <a:xfrm>
            <a:off x="7151427" y="1832306"/>
            <a:ext cx="4806281" cy="23541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</a:rPr>
              <a:t>Georgiana Spuma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</a:rPr>
              <a:t>-associate-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A8A6B93-1EB5-6516-3FF8-08FFAFD3FE6E}"/>
              </a:ext>
            </a:extLst>
          </p:cNvPr>
          <p:cNvSpPr/>
          <p:nvPr/>
        </p:nvSpPr>
        <p:spPr>
          <a:xfrm>
            <a:off x="5596717" y="4400384"/>
            <a:ext cx="4311558" cy="20994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bg1">
                    <a:lumMod val="95000"/>
                    <a:lumOff val="5000"/>
                  </a:schemeClr>
                </a:solidFill>
              </a:rPr>
              <a:t>Reiz</a:t>
            </a:r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Daniel Avila</a:t>
            </a:r>
          </a:p>
          <a:p>
            <a:pPr algn="ctr"/>
            <a:r>
              <a:rPr lang="en-US" sz="24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-associate- </a:t>
            </a:r>
            <a:endParaRPr lang="en-GB" sz="24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1841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81136F-6883-39B5-E31B-C77B6934C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1267" y="762000"/>
            <a:ext cx="6095999" cy="902578"/>
          </a:xfrm>
        </p:spPr>
        <p:txBody>
          <a:bodyPr anchor="b">
            <a:normAutofit/>
          </a:bodyPr>
          <a:lstStyle/>
          <a:p>
            <a:r>
              <a:rPr lang="en-US" dirty="0"/>
              <a:t>Product description</a:t>
            </a:r>
            <a:endParaRPr lang="en-GB" dirty="0"/>
          </a:p>
        </p:txBody>
      </p:sp>
      <p:pic>
        <p:nvPicPr>
          <p:cNvPr id="5" name="Picture 4" descr="Top view of ingredients and herbs on a black surface">
            <a:extLst>
              <a:ext uri="{FF2B5EF4-FFF2-40B4-BE49-F238E27FC236}">
                <a16:creationId xmlns:a16="http://schemas.microsoft.com/office/drawing/2014/main" id="{4E77E9D7-27A5-A963-1BEE-FB4390AFB2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71" r="51528" b="-1"/>
          <a:stretch/>
        </p:blipFill>
        <p:spPr>
          <a:xfrm>
            <a:off x="20" y="10"/>
            <a:ext cx="4571982" cy="6857992"/>
          </a:xfrm>
          <a:custGeom>
            <a:avLst/>
            <a:gdLst/>
            <a:ahLst/>
            <a:cxnLst/>
            <a:rect l="l" t="t" r="r" b="b"/>
            <a:pathLst>
              <a:path w="4572002" h="6858002">
                <a:moveTo>
                  <a:pt x="4295315" y="6438981"/>
                </a:moveTo>
                <a:lnTo>
                  <a:pt x="4275384" y="6463840"/>
                </a:lnTo>
                <a:lnTo>
                  <a:pt x="4275382" y="6463849"/>
                </a:lnTo>
                <a:lnTo>
                  <a:pt x="4261587" y="6513012"/>
                </a:lnTo>
                <a:lnTo>
                  <a:pt x="4242781" y="6546194"/>
                </a:lnTo>
                <a:lnTo>
                  <a:pt x="4242781" y="6546195"/>
                </a:lnTo>
                <a:lnTo>
                  <a:pt x="4259119" y="6521804"/>
                </a:lnTo>
                <a:lnTo>
                  <a:pt x="4261587" y="6513012"/>
                </a:lnTo>
                <a:lnTo>
                  <a:pt x="4264397" y="6508052"/>
                </a:lnTo>
                <a:lnTo>
                  <a:pt x="4275382" y="6463849"/>
                </a:lnTo>
                <a:lnTo>
                  <a:pt x="4275384" y="6463841"/>
                </a:lnTo>
                <a:cubicBezTo>
                  <a:pt x="4278336" y="6451650"/>
                  <a:pt x="4285813" y="6444077"/>
                  <a:pt x="4295315" y="6438981"/>
                </a:cubicBezTo>
                <a:close/>
                <a:moveTo>
                  <a:pt x="4211111" y="2836172"/>
                </a:moveTo>
                <a:lnTo>
                  <a:pt x="4202420" y="2848793"/>
                </a:lnTo>
                <a:cubicBezTo>
                  <a:pt x="4192420" y="2881226"/>
                  <a:pt x="4178988" y="2913982"/>
                  <a:pt x="4177881" y="2947862"/>
                </a:cubicBezTo>
                <a:lnTo>
                  <a:pt x="4177881" y="2947863"/>
                </a:lnTo>
                <a:lnTo>
                  <a:pt x="4177881" y="2947863"/>
                </a:lnTo>
                <a:cubicBezTo>
                  <a:pt x="4177512" y="2959157"/>
                  <a:pt x="4178512" y="2970576"/>
                  <a:pt x="4181465" y="2982149"/>
                </a:cubicBezTo>
                <a:lnTo>
                  <a:pt x="4193158" y="3077402"/>
                </a:lnTo>
                <a:lnTo>
                  <a:pt x="4180703" y="3172654"/>
                </a:lnTo>
                <a:cubicBezTo>
                  <a:pt x="4154794" y="3276480"/>
                  <a:pt x="4127362" y="3380305"/>
                  <a:pt x="4133076" y="3489467"/>
                </a:cubicBezTo>
                <a:cubicBezTo>
                  <a:pt x="4134028" y="3507563"/>
                  <a:pt x="4122407" y="3529090"/>
                  <a:pt x="4110977" y="3544713"/>
                </a:cubicBezTo>
                <a:cubicBezTo>
                  <a:pt x="4100119" y="3559668"/>
                  <a:pt x="4094260" y="3566811"/>
                  <a:pt x="4093355" y="3574408"/>
                </a:cubicBezTo>
                <a:lnTo>
                  <a:pt x="4093356" y="3574408"/>
                </a:lnTo>
                <a:lnTo>
                  <a:pt x="4093355" y="3574409"/>
                </a:lnTo>
                <a:cubicBezTo>
                  <a:pt x="4092450" y="3582005"/>
                  <a:pt x="4096499" y="3590054"/>
                  <a:pt x="4105453" y="3606818"/>
                </a:cubicBezTo>
                <a:cubicBezTo>
                  <a:pt x="4109835" y="3614820"/>
                  <a:pt x="4112501" y="3624726"/>
                  <a:pt x="4118979" y="3630633"/>
                </a:cubicBezTo>
                <a:cubicBezTo>
                  <a:pt x="4127218" y="3638158"/>
                  <a:pt x="4132898" y="3646123"/>
                  <a:pt x="4136708" y="3654416"/>
                </a:cubicBezTo>
                <a:lnTo>
                  <a:pt x="4143220" y="3680164"/>
                </a:lnTo>
                <a:lnTo>
                  <a:pt x="4139172" y="3734837"/>
                </a:lnTo>
                <a:lnTo>
                  <a:pt x="4139172" y="3734838"/>
                </a:lnTo>
                <a:lnTo>
                  <a:pt x="4139172" y="3734838"/>
                </a:lnTo>
                <a:cubicBezTo>
                  <a:pt x="4138220" y="3741316"/>
                  <a:pt x="4136886" y="3749126"/>
                  <a:pt x="4139554" y="3754653"/>
                </a:cubicBezTo>
                <a:lnTo>
                  <a:pt x="4145911" y="3789776"/>
                </a:lnTo>
                <a:lnTo>
                  <a:pt x="4130980" y="3822472"/>
                </a:lnTo>
                <a:cubicBezTo>
                  <a:pt x="4123932" y="3831902"/>
                  <a:pt x="4118312" y="3842046"/>
                  <a:pt x="4116645" y="3852619"/>
                </a:cubicBezTo>
                <a:lnTo>
                  <a:pt x="4116645" y="3852620"/>
                </a:lnTo>
                <a:lnTo>
                  <a:pt x="4116645" y="3852620"/>
                </a:lnTo>
                <a:cubicBezTo>
                  <a:pt x="4114978" y="3863193"/>
                  <a:pt x="4117265" y="3874195"/>
                  <a:pt x="4126028" y="3885339"/>
                </a:cubicBezTo>
                <a:cubicBezTo>
                  <a:pt x="4135744" y="3897722"/>
                  <a:pt x="4143150" y="3910319"/>
                  <a:pt x="4148409" y="3923125"/>
                </a:cubicBezTo>
                <a:lnTo>
                  <a:pt x="4157913" y="3962160"/>
                </a:lnTo>
                <a:lnTo>
                  <a:pt x="4155523" y="4002410"/>
                </a:lnTo>
                <a:cubicBezTo>
                  <a:pt x="4152853" y="4016025"/>
                  <a:pt x="4148364" y="4029837"/>
                  <a:pt x="4142220" y="4043839"/>
                </a:cubicBezTo>
                <a:cubicBezTo>
                  <a:pt x="4133457" y="4063842"/>
                  <a:pt x="4128075" y="4083702"/>
                  <a:pt x="4127099" y="4103825"/>
                </a:cubicBezTo>
                <a:lnTo>
                  <a:pt x="4127099" y="4103826"/>
                </a:lnTo>
                <a:lnTo>
                  <a:pt x="4127099" y="4103826"/>
                </a:lnTo>
                <a:cubicBezTo>
                  <a:pt x="4126122" y="4123948"/>
                  <a:pt x="4129552" y="4144333"/>
                  <a:pt x="4138410" y="4165384"/>
                </a:cubicBezTo>
                <a:lnTo>
                  <a:pt x="4142315" y="4192388"/>
                </a:lnTo>
                <a:lnTo>
                  <a:pt x="4142220" y="4221391"/>
                </a:lnTo>
                <a:lnTo>
                  <a:pt x="4142220" y="4221391"/>
                </a:lnTo>
                <a:lnTo>
                  <a:pt x="4142220" y="4221392"/>
                </a:lnTo>
                <a:cubicBezTo>
                  <a:pt x="4142982" y="4232061"/>
                  <a:pt x="4143172" y="4243873"/>
                  <a:pt x="4147936" y="4253015"/>
                </a:cubicBezTo>
                <a:cubicBezTo>
                  <a:pt x="4160129" y="4277402"/>
                  <a:pt x="4175749" y="4300071"/>
                  <a:pt x="4187752" y="4324646"/>
                </a:cubicBezTo>
                <a:lnTo>
                  <a:pt x="4196706" y="4363891"/>
                </a:lnTo>
                <a:lnTo>
                  <a:pt x="4195944" y="4482004"/>
                </a:lnTo>
                <a:cubicBezTo>
                  <a:pt x="4193276" y="4546776"/>
                  <a:pt x="4192704" y="4612500"/>
                  <a:pt x="4135934" y="4659174"/>
                </a:cubicBezTo>
                <a:cubicBezTo>
                  <a:pt x="4131362" y="4662986"/>
                  <a:pt x="4128694" y="4671176"/>
                  <a:pt x="4127932" y="4677655"/>
                </a:cubicBezTo>
                <a:cubicBezTo>
                  <a:pt x="4124313" y="4707564"/>
                  <a:pt x="4123931" y="4738235"/>
                  <a:pt x="4118025" y="4767764"/>
                </a:cubicBezTo>
                <a:cubicBezTo>
                  <a:pt x="4115644" y="4779575"/>
                  <a:pt x="4114835" y="4790386"/>
                  <a:pt x="4116716" y="4800483"/>
                </a:cubicBezTo>
                <a:lnTo>
                  <a:pt x="4116716" y="4800483"/>
                </a:lnTo>
                <a:lnTo>
                  <a:pt x="4116716" y="4800484"/>
                </a:lnTo>
                <a:cubicBezTo>
                  <a:pt x="4118597" y="4810581"/>
                  <a:pt x="4123170" y="4819964"/>
                  <a:pt x="4131552" y="4828917"/>
                </a:cubicBezTo>
                <a:cubicBezTo>
                  <a:pt x="4142601" y="4840633"/>
                  <a:pt x="4151364" y="4853636"/>
                  <a:pt x="4156484" y="4867614"/>
                </a:cubicBezTo>
                <a:lnTo>
                  <a:pt x="4161262" y="4889275"/>
                </a:lnTo>
                <a:lnTo>
                  <a:pt x="4159557" y="4912168"/>
                </a:lnTo>
                <a:cubicBezTo>
                  <a:pt x="4157842" y="4919978"/>
                  <a:pt x="4157485" y="4927122"/>
                  <a:pt x="4158155" y="4933805"/>
                </a:cubicBezTo>
                <a:lnTo>
                  <a:pt x="4158155" y="4933805"/>
                </a:lnTo>
                <a:lnTo>
                  <a:pt x="4158155" y="4933806"/>
                </a:lnTo>
                <a:cubicBezTo>
                  <a:pt x="4160163" y="4953853"/>
                  <a:pt x="4171415" y="4969748"/>
                  <a:pt x="4182989" y="4987038"/>
                </a:cubicBezTo>
                <a:cubicBezTo>
                  <a:pt x="4194228" y="5003802"/>
                  <a:pt x="4208326" y="5022853"/>
                  <a:pt x="4209468" y="5041522"/>
                </a:cubicBezTo>
                <a:cubicBezTo>
                  <a:pt x="4210706" y="5062669"/>
                  <a:pt x="4221137" y="5082339"/>
                  <a:pt x="4228472" y="5102461"/>
                </a:cubicBezTo>
                <a:lnTo>
                  <a:pt x="4235616" y="5133225"/>
                </a:lnTo>
                <a:lnTo>
                  <a:pt x="4228901" y="5166113"/>
                </a:lnTo>
                <a:lnTo>
                  <a:pt x="4228901" y="5166114"/>
                </a:lnTo>
                <a:lnTo>
                  <a:pt x="4228901" y="5166114"/>
                </a:lnTo>
                <a:cubicBezTo>
                  <a:pt x="4228139" y="5167638"/>
                  <a:pt x="4228711" y="5169781"/>
                  <a:pt x="4229592" y="5172091"/>
                </a:cubicBezTo>
                <a:lnTo>
                  <a:pt x="4232139" y="5179068"/>
                </a:lnTo>
                <a:lnTo>
                  <a:pt x="4231973" y="5229433"/>
                </a:lnTo>
                <a:cubicBezTo>
                  <a:pt x="4228139" y="5245269"/>
                  <a:pt x="4220423" y="5259937"/>
                  <a:pt x="4208516" y="5272796"/>
                </a:cubicBezTo>
                <a:cubicBezTo>
                  <a:pt x="4185226" y="5298086"/>
                  <a:pt x="4177689" y="5325412"/>
                  <a:pt x="4179637" y="5355014"/>
                </a:cubicBezTo>
                <a:lnTo>
                  <a:pt x="4179637" y="5355014"/>
                </a:lnTo>
                <a:lnTo>
                  <a:pt x="4179637" y="5355015"/>
                </a:lnTo>
                <a:cubicBezTo>
                  <a:pt x="4180286" y="5364883"/>
                  <a:pt x="4181989" y="5375003"/>
                  <a:pt x="4184513" y="5385385"/>
                </a:cubicBezTo>
                <a:cubicBezTo>
                  <a:pt x="4187752" y="5398722"/>
                  <a:pt x="4190038" y="5412058"/>
                  <a:pt x="4192704" y="5425583"/>
                </a:cubicBezTo>
                <a:cubicBezTo>
                  <a:pt x="4196514" y="5443871"/>
                  <a:pt x="4200516" y="5462352"/>
                  <a:pt x="4204326" y="5480638"/>
                </a:cubicBezTo>
                <a:lnTo>
                  <a:pt x="4208850" y="5507668"/>
                </a:lnTo>
                <a:lnTo>
                  <a:pt x="4206630" y="5520422"/>
                </a:lnTo>
                <a:cubicBezTo>
                  <a:pt x="4204993" y="5524467"/>
                  <a:pt x="4202326" y="5528265"/>
                  <a:pt x="4198230" y="5531693"/>
                </a:cubicBezTo>
                <a:cubicBezTo>
                  <a:pt x="4191181" y="5537600"/>
                  <a:pt x="4187989" y="5542649"/>
                  <a:pt x="4188085" y="5547578"/>
                </a:cubicBezTo>
                <a:lnTo>
                  <a:pt x="4188085" y="5547578"/>
                </a:lnTo>
                <a:lnTo>
                  <a:pt x="4188085" y="5547579"/>
                </a:lnTo>
                <a:cubicBezTo>
                  <a:pt x="4188180" y="5552508"/>
                  <a:pt x="4191562" y="5557318"/>
                  <a:pt x="4197658" y="5562747"/>
                </a:cubicBezTo>
                <a:cubicBezTo>
                  <a:pt x="4240331" y="5600468"/>
                  <a:pt x="4267002" y="5646190"/>
                  <a:pt x="4268906" y="5704484"/>
                </a:cubicBezTo>
                <a:cubicBezTo>
                  <a:pt x="4269288" y="5716486"/>
                  <a:pt x="4271954" y="5728679"/>
                  <a:pt x="4274812" y="5740489"/>
                </a:cubicBezTo>
                <a:cubicBezTo>
                  <a:pt x="4276527" y="5747729"/>
                  <a:pt x="4278433" y="5756494"/>
                  <a:pt x="4283577" y="5760874"/>
                </a:cubicBezTo>
                <a:cubicBezTo>
                  <a:pt x="4322820" y="5794975"/>
                  <a:pt x="4350063" y="5837458"/>
                  <a:pt x="4371972" y="5883752"/>
                </a:cubicBezTo>
                <a:cubicBezTo>
                  <a:pt x="4375877" y="5892038"/>
                  <a:pt x="4379782" y="5900611"/>
                  <a:pt x="4382997" y="5909351"/>
                </a:cubicBezTo>
                <a:lnTo>
                  <a:pt x="4389878" y="5935950"/>
                </a:lnTo>
                <a:lnTo>
                  <a:pt x="4389711" y="5964477"/>
                </a:lnTo>
                <a:cubicBezTo>
                  <a:pt x="4388783" y="5974097"/>
                  <a:pt x="4387306" y="5983766"/>
                  <a:pt x="4386258" y="5993291"/>
                </a:cubicBezTo>
                <a:cubicBezTo>
                  <a:pt x="4385116" y="6004531"/>
                  <a:pt x="4385306" y="6017485"/>
                  <a:pt x="4379782" y="6026440"/>
                </a:cubicBezTo>
                <a:cubicBezTo>
                  <a:pt x="4362445" y="6054825"/>
                  <a:pt x="4343777" y="6082258"/>
                  <a:pt x="4323582" y="6108738"/>
                </a:cubicBezTo>
                <a:cubicBezTo>
                  <a:pt x="4314914" y="6120074"/>
                  <a:pt x="4309961" y="6126884"/>
                  <a:pt x="4309890" y="6133314"/>
                </a:cubicBezTo>
                <a:lnTo>
                  <a:pt x="4309890" y="6133315"/>
                </a:lnTo>
                <a:lnTo>
                  <a:pt x="4309890" y="6133315"/>
                </a:lnTo>
                <a:cubicBezTo>
                  <a:pt x="4309818" y="6139745"/>
                  <a:pt x="4314629" y="6145793"/>
                  <a:pt x="4325488" y="6155603"/>
                </a:cubicBezTo>
                <a:cubicBezTo>
                  <a:pt x="4347777" y="6175798"/>
                  <a:pt x="4359397" y="6200945"/>
                  <a:pt x="4364159" y="6228757"/>
                </a:cubicBezTo>
                <a:lnTo>
                  <a:pt x="4381496" y="6361540"/>
                </a:lnTo>
                <a:lnTo>
                  <a:pt x="4381314" y="6364769"/>
                </a:lnTo>
                <a:lnTo>
                  <a:pt x="4380007" y="6387910"/>
                </a:lnTo>
                <a:lnTo>
                  <a:pt x="4377352" y="6393385"/>
                </a:lnTo>
                <a:lnTo>
                  <a:pt x="4370589" y="6407332"/>
                </a:lnTo>
                <a:lnTo>
                  <a:pt x="4370589" y="6407333"/>
                </a:lnTo>
                <a:lnTo>
                  <a:pt x="4377352" y="6393385"/>
                </a:lnTo>
                <a:lnTo>
                  <a:pt x="4380008" y="6387910"/>
                </a:lnTo>
                <a:lnTo>
                  <a:pt x="4381314" y="6364769"/>
                </a:lnTo>
                <a:lnTo>
                  <a:pt x="4381496" y="6361540"/>
                </a:lnTo>
                <a:lnTo>
                  <a:pt x="4381496" y="6361540"/>
                </a:lnTo>
                <a:lnTo>
                  <a:pt x="4381496" y="6361539"/>
                </a:lnTo>
                <a:cubicBezTo>
                  <a:pt x="4377876" y="6317151"/>
                  <a:pt x="4371590" y="6272764"/>
                  <a:pt x="4364159" y="6228756"/>
                </a:cubicBezTo>
                <a:cubicBezTo>
                  <a:pt x="4359397" y="6200944"/>
                  <a:pt x="4347777" y="6175797"/>
                  <a:pt x="4325488" y="6155602"/>
                </a:cubicBezTo>
                <a:cubicBezTo>
                  <a:pt x="4320059" y="6150697"/>
                  <a:pt x="4316141" y="6146732"/>
                  <a:pt x="4313590" y="6143190"/>
                </a:cubicBezTo>
                <a:lnTo>
                  <a:pt x="4309890" y="6133315"/>
                </a:lnTo>
                <a:lnTo>
                  <a:pt x="4323582" y="6108739"/>
                </a:lnTo>
                <a:cubicBezTo>
                  <a:pt x="4343777" y="6082259"/>
                  <a:pt x="4362445" y="6054826"/>
                  <a:pt x="4379782" y="6026441"/>
                </a:cubicBezTo>
                <a:cubicBezTo>
                  <a:pt x="4385306" y="6017486"/>
                  <a:pt x="4385116" y="6004532"/>
                  <a:pt x="4386258" y="5993292"/>
                </a:cubicBezTo>
                <a:cubicBezTo>
                  <a:pt x="4388354" y="5974241"/>
                  <a:pt x="4392164" y="5954618"/>
                  <a:pt x="4389878" y="5935950"/>
                </a:cubicBezTo>
                <a:lnTo>
                  <a:pt x="4389878" y="5935950"/>
                </a:lnTo>
                <a:lnTo>
                  <a:pt x="4389878" y="5935949"/>
                </a:lnTo>
                <a:cubicBezTo>
                  <a:pt x="4387592" y="5918042"/>
                  <a:pt x="4379782" y="5900323"/>
                  <a:pt x="4371972" y="5883751"/>
                </a:cubicBezTo>
                <a:cubicBezTo>
                  <a:pt x="4350063" y="5837457"/>
                  <a:pt x="4322820" y="5794974"/>
                  <a:pt x="4283577" y="5760873"/>
                </a:cubicBezTo>
                <a:cubicBezTo>
                  <a:pt x="4278433" y="5756493"/>
                  <a:pt x="4276527" y="5747728"/>
                  <a:pt x="4274812" y="5740488"/>
                </a:cubicBezTo>
                <a:cubicBezTo>
                  <a:pt x="4271954" y="5728678"/>
                  <a:pt x="4269288" y="5716485"/>
                  <a:pt x="4268906" y="5704483"/>
                </a:cubicBezTo>
                <a:cubicBezTo>
                  <a:pt x="4267002" y="5646189"/>
                  <a:pt x="4240331" y="5600467"/>
                  <a:pt x="4197658" y="5562746"/>
                </a:cubicBezTo>
                <a:lnTo>
                  <a:pt x="4188085" y="5547578"/>
                </a:lnTo>
                <a:lnTo>
                  <a:pt x="4198230" y="5531694"/>
                </a:lnTo>
                <a:cubicBezTo>
                  <a:pt x="4206421" y="5524837"/>
                  <a:pt x="4208898" y="5516503"/>
                  <a:pt x="4208850" y="5507668"/>
                </a:cubicBezTo>
                <a:lnTo>
                  <a:pt x="4208850" y="5507668"/>
                </a:lnTo>
                <a:lnTo>
                  <a:pt x="4208850" y="5507667"/>
                </a:lnTo>
                <a:cubicBezTo>
                  <a:pt x="4208803" y="5498832"/>
                  <a:pt x="4206231" y="5489497"/>
                  <a:pt x="4204326" y="5480637"/>
                </a:cubicBezTo>
                <a:cubicBezTo>
                  <a:pt x="4200516" y="5462351"/>
                  <a:pt x="4196514" y="5443870"/>
                  <a:pt x="4192704" y="5425582"/>
                </a:cubicBezTo>
                <a:cubicBezTo>
                  <a:pt x="4190038" y="5412057"/>
                  <a:pt x="4187752" y="5398721"/>
                  <a:pt x="4184513" y="5385384"/>
                </a:cubicBezTo>
                <a:lnTo>
                  <a:pt x="4179637" y="5355014"/>
                </a:lnTo>
                <a:lnTo>
                  <a:pt x="4181083" y="5326163"/>
                </a:lnTo>
                <a:cubicBezTo>
                  <a:pt x="4184464" y="5307422"/>
                  <a:pt x="4192990" y="5289657"/>
                  <a:pt x="4208516" y="5272797"/>
                </a:cubicBezTo>
                <a:cubicBezTo>
                  <a:pt x="4232329" y="5247079"/>
                  <a:pt x="4239379" y="5214122"/>
                  <a:pt x="4232139" y="5179068"/>
                </a:cubicBezTo>
                <a:lnTo>
                  <a:pt x="4232139" y="5179068"/>
                </a:lnTo>
                <a:lnTo>
                  <a:pt x="4232139" y="5179067"/>
                </a:lnTo>
                <a:cubicBezTo>
                  <a:pt x="4231663" y="5176876"/>
                  <a:pt x="4230473" y="5174400"/>
                  <a:pt x="4229592" y="5172090"/>
                </a:cubicBezTo>
                <a:lnTo>
                  <a:pt x="4228901" y="5166114"/>
                </a:lnTo>
                <a:lnTo>
                  <a:pt x="4235616" y="5133225"/>
                </a:lnTo>
                <a:lnTo>
                  <a:pt x="4235616" y="5133225"/>
                </a:lnTo>
                <a:lnTo>
                  <a:pt x="4235616" y="5133224"/>
                </a:lnTo>
                <a:cubicBezTo>
                  <a:pt x="4233865" y="5101639"/>
                  <a:pt x="4211325" y="5073241"/>
                  <a:pt x="4209468" y="5041521"/>
                </a:cubicBezTo>
                <a:cubicBezTo>
                  <a:pt x="4208326" y="5022852"/>
                  <a:pt x="4194228" y="5003801"/>
                  <a:pt x="4182989" y="4987037"/>
                </a:cubicBezTo>
                <a:cubicBezTo>
                  <a:pt x="4175273" y="4975511"/>
                  <a:pt x="4167700" y="4964604"/>
                  <a:pt x="4162914" y="4952673"/>
                </a:cubicBezTo>
                <a:lnTo>
                  <a:pt x="4158155" y="4933805"/>
                </a:lnTo>
                <a:lnTo>
                  <a:pt x="4159557" y="4912169"/>
                </a:lnTo>
                <a:cubicBezTo>
                  <a:pt x="4161319" y="4904359"/>
                  <a:pt x="4161831" y="4896714"/>
                  <a:pt x="4161262" y="4889276"/>
                </a:cubicBezTo>
                <a:lnTo>
                  <a:pt x="4161262" y="4889275"/>
                </a:lnTo>
                <a:lnTo>
                  <a:pt x="4161262" y="4889275"/>
                </a:lnTo>
                <a:cubicBezTo>
                  <a:pt x="4159556" y="4866958"/>
                  <a:pt x="4148126" y="4846490"/>
                  <a:pt x="4131552" y="4828916"/>
                </a:cubicBezTo>
                <a:lnTo>
                  <a:pt x="4116716" y="4800483"/>
                </a:lnTo>
                <a:lnTo>
                  <a:pt x="4118025" y="4767765"/>
                </a:lnTo>
                <a:cubicBezTo>
                  <a:pt x="4123931" y="4738236"/>
                  <a:pt x="4124313" y="4707565"/>
                  <a:pt x="4127932" y="4677656"/>
                </a:cubicBezTo>
                <a:cubicBezTo>
                  <a:pt x="4128694" y="4671177"/>
                  <a:pt x="4131362" y="4662987"/>
                  <a:pt x="4135934" y="4659175"/>
                </a:cubicBezTo>
                <a:cubicBezTo>
                  <a:pt x="4192704" y="4612501"/>
                  <a:pt x="4193276" y="4546777"/>
                  <a:pt x="4195944" y="4482005"/>
                </a:cubicBezTo>
                <a:cubicBezTo>
                  <a:pt x="4197658" y="4442762"/>
                  <a:pt x="4197658" y="4403326"/>
                  <a:pt x="4196706" y="4363891"/>
                </a:cubicBezTo>
                <a:lnTo>
                  <a:pt x="4196706" y="4363891"/>
                </a:lnTo>
                <a:lnTo>
                  <a:pt x="4196706" y="4363890"/>
                </a:lnTo>
                <a:cubicBezTo>
                  <a:pt x="4196514" y="4350554"/>
                  <a:pt x="4193466" y="4336457"/>
                  <a:pt x="4187752" y="4324645"/>
                </a:cubicBezTo>
                <a:cubicBezTo>
                  <a:pt x="4175749" y="4300070"/>
                  <a:pt x="4160129" y="4277401"/>
                  <a:pt x="4147936" y="4253014"/>
                </a:cubicBezTo>
                <a:lnTo>
                  <a:pt x="4142220" y="4221391"/>
                </a:lnTo>
                <a:lnTo>
                  <a:pt x="4142315" y="4192388"/>
                </a:lnTo>
                <a:lnTo>
                  <a:pt x="4142315" y="4192388"/>
                </a:lnTo>
                <a:lnTo>
                  <a:pt x="4142315" y="4192387"/>
                </a:lnTo>
                <a:cubicBezTo>
                  <a:pt x="4142411" y="4182767"/>
                  <a:pt x="4141839" y="4173480"/>
                  <a:pt x="4138410" y="4165383"/>
                </a:cubicBezTo>
                <a:cubicBezTo>
                  <a:pt x="4133981" y="4154857"/>
                  <a:pt x="4130909" y="4144498"/>
                  <a:pt x="4129066" y="4134255"/>
                </a:cubicBezTo>
                <a:lnTo>
                  <a:pt x="4127099" y="4103826"/>
                </a:lnTo>
                <a:lnTo>
                  <a:pt x="4142220" y="4043840"/>
                </a:lnTo>
                <a:cubicBezTo>
                  <a:pt x="4154508" y="4015835"/>
                  <a:pt x="4160175" y="3988593"/>
                  <a:pt x="4157913" y="3962160"/>
                </a:cubicBezTo>
                <a:lnTo>
                  <a:pt x="4157913" y="3962160"/>
                </a:lnTo>
                <a:lnTo>
                  <a:pt x="4157913" y="3962159"/>
                </a:lnTo>
                <a:cubicBezTo>
                  <a:pt x="4155651" y="3935727"/>
                  <a:pt x="4145460" y="3910104"/>
                  <a:pt x="4126028" y="3885338"/>
                </a:cubicBezTo>
                <a:cubicBezTo>
                  <a:pt x="4121646" y="3879766"/>
                  <a:pt x="4118884" y="3874229"/>
                  <a:pt x="4117425" y="3868764"/>
                </a:cubicBezTo>
                <a:lnTo>
                  <a:pt x="4116645" y="3852620"/>
                </a:lnTo>
                <a:lnTo>
                  <a:pt x="4130980" y="3822473"/>
                </a:lnTo>
                <a:cubicBezTo>
                  <a:pt x="4139172" y="3811614"/>
                  <a:pt x="4144316" y="3800897"/>
                  <a:pt x="4145911" y="3789777"/>
                </a:cubicBezTo>
                <a:lnTo>
                  <a:pt x="4145911" y="3789776"/>
                </a:lnTo>
                <a:lnTo>
                  <a:pt x="4145911" y="3789776"/>
                </a:lnTo>
                <a:cubicBezTo>
                  <a:pt x="4147507" y="3778655"/>
                  <a:pt x="4145554" y="3767130"/>
                  <a:pt x="4139554" y="3754652"/>
                </a:cubicBezTo>
                <a:lnTo>
                  <a:pt x="4139172" y="3734838"/>
                </a:lnTo>
                <a:lnTo>
                  <a:pt x="4143220" y="3680164"/>
                </a:lnTo>
                <a:lnTo>
                  <a:pt x="4143220" y="3680164"/>
                </a:lnTo>
                <a:lnTo>
                  <a:pt x="4143220" y="3680163"/>
                </a:lnTo>
                <a:cubicBezTo>
                  <a:pt x="4141696" y="3662494"/>
                  <a:pt x="4135458" y="3645682"/>
                  <a:pt x="4118979" y="3630632"/>
                </a:cubicBezTo>
                <a:cubicBezTo>
                  <a:pt x="4112501" y="3624725"/>
                  <a:pt x="4109835" y="3614819"/>
                  <a:pt x="4105453" y="3606817"/>
                </a:cubicBezTo>
                <a:cubicBezTo>
                  <a:pt x="4100976" y="3598435"/>
                  <a:pt x="4097725" y="3592232"/>
                  <a:pt x="4095707" y="3587174"/>
                </a:cubicBezTo>
                <a:lnTo>
                  <a:pt x="4093356" y="3574408"/>
                </a:lnTo>
                <a:lnTo>
                  <a:pt x="4098434" y="3562321"/>
                </a:lnTo>
                <a:cubicBezTo>
                  <a:pt x="4101369" y="3557716"/>
                  <a:pt x="4105548" y="3552191"/>
                  <a:pt x="4110977" y="3544714"/>
                </a:cubicBezTo>
                <a:cubicBezTo>
                  <a:pt x="4122407" y="3529091"/>
                  <a:pt x="4134028" y="3507564"/>
                  <a:pt x="4133076" y="3489468"/>
                </a:cubicBezTo>
                <a:cubicBezTo>
                  <a:pt x="4127362" y="3380306"/>
                  <a:pt x="4154794" y="3276481"/>
                  <a:pt x="4180703" y="3172655"/>
                </a:cubicBezTo>
                <a:cubicBezTo>
                  <a:pt x="4188705" y="3140650"/>
                  <a:pt x="4192943" y="3109026"/>
                  <a:pt x="4193158" y="3077402"/>
                </a:cubicBezTo>
                <a:lnTo>
                  <a:pt x="4193158" y="3077402"/>
                </a:lnTo>
                <a:lnTo>
                  <a:pt x="4193158" y="3077401"/>
                </a:lnTo>
                <a:cubicBezTo>
                  <a:pt x="4193372" y="3045777"/>
                  <a:pt x="4189562" y="3014153"/>
                  <a:pt x="4181465" y="2982148"/>
                </a:cubicBezTo>
                <a:lnTo>
                  <a:pt x="4177881" y="2947863"/>
                </a:lnTo>
                <a:lnTo>
                  <a:pt x="4182513" y="2914328"/>
                </a:lnTo>
                <a:cubicBezTo>
                  <a:pt x="4187561" y="2892182"/>
                  <a:pt x="4195753" y="2870416"/>
                  <a:pt x="4202420" y="2848794"/>
                </a:cubicBezTo>
                <a:cubicBezTo>
                  <a:pt x="4203753" y="2844317"/>
                  <a:pt x="4207039" y="2839983"/>
                  <a:pt x="4211111" y="2836173"/>
                </a:cubicBezTo>
                <a:close/>
                <a:moveTo>
                  <a:pt x="3726625" y="1508458"/>
                </a:moveTo>
                <a:lnTo>
                  <a:pt x="3698531" y="1596214"/>
                </a:lnTo>
                <a:cubicBezTo>
                  <a:pt x="3696054" y="1604979"/>
                  <a:pt x="3697579" y="1615837"/>
                  <a:pt x="3700436" y="1624981"/>
                </a:cubicBezTo>
                <a:cubicBezTo>
                  <a:pt x="3710152" y="1656224"/>
                  <a:pt x="3734537" y="1676037"/>
                  <a:pt x="3757017" y="1697754"/>
                </a:cubicBezTo>
                <a:cubicBezTo>
                  <a:pt x="3766924" y="1707280"/>
                  <a:pt x="3773972" y="1720424"/>
                  <a:pt x="3779686" y="1733189"/>
                </a:cubicBezTo>
                <a:cubicBezTo>
                  <a:pt x="3794357" y="1766336"/>
                  <a:pt x="3807501" y="1800247"/>
                  <a:pt x="3821407" y="1833776"/>
                </a:cubicBezTo>
                <a:cubicBezTo>
                  <a:pt x="3822741" y="1837014"/>
                  <a:pt x="3826170" y="1839680"/>
                  <a:pt x="3829028" y="1842159"/>
                </a:cubicBezTo>
                <a:cubicBezTo>
                  <a:pt x="3859129" y="1866923"/>
                  <a:pt x="3889418" y="1891498"/>
                  <a:pt x="3919519" y="1916455"/>
                </a:cubicBezTo>
                <a:cubicBezTo>
                  <a:pt x="3925233" y="1921217"/>
                  <a:pt x="3929425" y="1928077"/>
                  <a:pt x="3934949" y="1933220"/>
                </a:cubicBezTo>
                <a:cubicBezTo>
                  <a:pt x="3942569" y="1940460"/>
                  <a:pt x="3949810" y="1949604"/>
                  <a:pt x="3958954" y="1953414"/>
                </a:cubicBezTo>
                <a:cubicBezTo>
                  <a:pt x="3987719" y="1965225"/>
                  <a:pt x="4000103" y="1987895"/>
                  <a:pt x="4005437" y="2016470"/>
                </a:cubicBezTo>
                <a:cubicBezTo>
                  <a:pt x="4010390" y="2042571"/>
                  <a:pt x="4014582" y="2068670"/>
                  <a:pt x="4020296" y="2094579"/>
                </a:cubicBezTo>
                <a:cubicBezTo>
                  <a:pt x="4027154" y="2126202"/>
                  <a:pt x="4034584" y="2157637"/>
                  <a:pt x="4042967" y="2188880"/>
                </a:cubicBezTo>
                <a:cubicBezTo>
                  <a:pt x="4046587" y="2202405"/>
                  <a:pt x="4050777" y="2216693"/>
                  <a:pt x="4058207" y="2228315"/>
                </a:cubicBezTo>
                <a:cubicBezTo>
                  <a:pt x="4078782" y="2260891"/>
                  <a:pt x="4092688" y="2295754"/>
                  <a:pt x="4087164" y="2334045"/>
                </a:cubicBezTo>
                <a:cubicBezTo>
                  <a:pt x="4082782" y="2364716"/>
                  <a:pt x="4094022" y="2390435"/>
                  <a:pt x="4111549" y="2409486"/>
                </a:cubicBezTo>
                <a:cubicBezTo>
                  <a:pt x="4119503" y="2418155"/>
                  <a:pt x="4125016" y="2426977"/>
                  <a:pt x="4128650" y="2435913"/>
                </a:cubicBezTo>
                <a:lnTo>
                  <a:pt x="4134481" y="2463018"/>
                </a:lnTo>
                <a:lnTo>
                  <a:pt x="4132419" y="2490551"/>
                </a:lnTo>
                <a:cubicBezTo>
                  <a:pt x="4130791" y="2499773"/>
                  <a:pt x="4128410" y="2509025"/>
                  <a:pt x="4125838" y="2518264"/>
                </a:cubicBezTo>
                <a:cubicBezTo>
                  <a:pt x="4123171" y="2527790"/>
                  <a:pt x="4122027" y="2536458"/>
                  <a:pt x="4122194" y="2545006"/>
                </a:cubicBezTo>
                <a:lnTo>
                  <a:pt x="4122194" y="2545007"/>
                </a:lnTo>
                <a:lnTo>
                  <a:pt x="4122194" y="2545007"/>
                </a:lnTo>
                <a:cubicBezTo>
                  <a:pt x="4122360" y="2553556"/>
                  <a:pt x="4123837" y="2561986"/>
                  <a:pt x="4126408" y="2571035"/>
                </a:cubicBezTo>
                <a:cubicBezTo>
                  <a:pt x="4138410" y="2612946"/>
                  <a:pt x="4170987" y="2640951"/>
                  <a:pt x="4199562" y="2668002"/>
                </a:cubicBezTo>
                <a:cubicBezTo>
                  <a:pt x="4223947" y="2691055"/>
                  <a:pt x="4237663" y="2716964"/>
                  <a:pt x="4247952" y="2745349"/>
                </a:cubicBezTo>
                <a:lnTo>
                  <a:pt x="4247953" y="2745352"/>
                </a:lnTo>
                <a:lnTo>
                  <a:pt x="4253873" y="2778006"/>
                </a:lnTo>
                <a:lnTo>
                  <a:pt x="4253453" y="2785440"/>
                </a:lnTo>
                <a:lnTo>
                  <a:pt x="4243374" y="2811780"/>
                </a:lnTo>
                <a:lnTo>
                  <a:pt x="4243370" y="2811787"/>
                </a:lnTo>
                <a:lnTo>
                  <a:pt x="4243371" y="2811787"/>
                </a:lnTo>
                <a:lnTo>
                  <a:pt x="4243374" y="2811780"/>
                </a:lnTo>
                <a:lnTo>
                  <a:pt x="4253024" y="2793023"/>
                </a:lnTo>
                <a:lnTo>
                  <a:pt x="4253453" y="2785440"/>
                </a:lnTo>
                <a:lnTo>
                  <a:pt x="4254653" y="2782305"/>
                </a:lnTo>
                <a:lnTo>
                  <a:pt x="4253873" y="2778006"/>
                </a:lnTo>
                <a:lnTo>
                  <a:pt x="4254283" y="2770757"/>
                </a:lnTo>
                <a:lnTo>
                  <a:pt x="4247953" y="2745352"/>
                </a:lnTo>
                <a:lnTo>
                  <a:pt x="4247952" y="2745348"/>
                </a:lnTo>
                <a:cubicBezTo>
                  <a:pt x="4237663" y="2716963"/>
                  <a:pt x="4223947" y="2691054"/>
                  <a:pt x="4199562" y="2668001"/>
                </a:cubicBezTo>
                <a:cubicBezTo>
                  <a:pt x="4170987" y="2640950"/>
                  <a:pt x="4138410" y="2612945"/>
                  <a:pt x="4126408" y="2571034"/>
                </a:cubicBezTo>
                <a:lnTo>
                  <a:pt x="4122194" y="2545007"/>
                </a:lnTo>
                <a:lnTo>
                  <a:pt x="4125838" y="2518265"/>
                </a:lnTo>
                <a:cubicBezTo>
                  <a:pt x="4130981" y="2499786"/>
                  <a:pt x="4135363" y="2481259"/>
                  <a:pt x="4134482" y="2463019"/>
                </a:cubicBezTo>
                <a:lnTo>
                  <a:pt x="4134481" y="2463018"/>
                </a:lnTo>
                <a:lnTo>
                  <a:pt x="4134482" y="2463018"/>
                </a:lnTo>
                <a:cubicBezTo>
                  <a:pt x="4133600" y="2444777"/>
                  <a:pt x="4127457" y="2426822"/>
                  <a:pt x="4111549" y="2409485"/>
                </a:cubicBezTo>
                <a:cubicBezTo>
                  <a:pt x="4094022" y="2390434"/>
                  <a:pt x="4082782" y="2364715"/>
                  <a:pt x="4087164" y="2334044"/>
                </a:cubicBezTo>
                <a:cubicBezTo>
                  <a:pt x="4092688" y="2295753"/>
                  <a:pt x="4078782" y="2260890"/>
                  <a:pt x="4058207" y="2228314"/>
                </a:cubicBezTo>
                <a:cubicBezTo>
                  <a:pt x="4050777" y="2216692"/>
                  <a:pt x="4046587" y="2202404"/>
                  <a:pt x="4042967" y="2188879"/>
                </a:cubicBezTo>
                <a:cubicBezTo>
                  <a:pt x="4034584" y="2157636"/>
                  <a:pt x="4027154" y="2126201"/>
                  <a:pt x="4020296" y="2094578"/>
                </a:cubicBezTo>
                <a:cubicBezTo>
                  <a:pt x="4014582" y="2068669"/>
                  <a:pt x="4010390" y="2042570"/>
                  <a:pt x="4005437" y="2016469"/>
                </a:cubicBezTo>
                <a:cubicBezTo>
                  <a:pt x="4000103" y="1987894"/>
                  <a:pt x="3987719" y="1965224"/>
                  <a:pt x="3958954" y="1953413"/>
                </a:cubicBezTo>
                <a:cubicBezTo>
                  <a:pt x="3949810" y="1949603"/>
                  <a:pt x="3942569" y="1940459"/>
                  <a:pt x="3934949" y="1933219"/>
                </a:cubicBezTo>
                <a:cubicBezTo>
                  <a:pt x="3929425" y="1928076"/>
                  <a:pt x="3925233" y="1921216"/>
                  <a:pt x="3919519" y="1916454"/>
                </a:cubicBezTo>
                <a:cubicBezTo>
                  <a:pt x="3889418" y="1891497"/>
                  <a:pt x="3859129" y="1866922"/>
                  <a:pt x="3829028" y="1842158"/>
                </a:cubicBezTo>
                <a:cubicBezTo>
                  <a:pt x="3826170" y="1839679"/>
                  <a:pt x="3822741" y="1837013"/>
                  <a:pt x="3821407" y="1833775"/>
                </a:cubicBezTo>
                <a:cubicBezTo>
                  <a:pt x="3807501" y="1800246"/>
                  <a:pt x="3794358" y="1766335"/>
                  <a:pt x="3779686" y="1733188"/>
                </a:cubicBezTo>
                <a:cubicBezTo>
                  <a:pt x="3773972" y="1720423"/>
                  <a:pt x="3766924" y="1707279"/>
                  <a:pt x="3757018" y="1697753"/>
                </a:cubicBezTo>
                <a:cubicBezTo>
                  <a:pt x="3734538" y="1676036"/>
                  <a:pt x="3710152" y="1656223"/>
                  <a:pt x="3700436" y="1624980"/>
                </a:cubicBezTo>
                <a:cubicBezTo>
                  <a:pt x="3697580" y="1615836"/>
                  <a:pt x="3696055" y="1604978"/>
                  <a:pt x="3698532" y="1596213"/>
                </a:cubicBezTo>
                <a:close/>
                <a:moveTo>
                  <a:pt x="3751027" y="1453958"/>
                </a:moveTo>
                <a:lnTo>
                  <a:pt x="3745230" y="1459073"/>
                </a:lnTo>
                <a:lnTo>
                  <a:pt x="3745230" y="1459073"/>
                </a:lnTo>
                <a:lnTo>
                  <a:pt x="3745229" y="1459074"/>
                </a:lnTo>
                <a:lnTo>
                  <a:pt x="3736012" y="1481572"/>
                </a:lnTo>
                <a:lnTo>
                  <a:pt x="3745230" y="1459073"/>
                </a:lnTo>
                <a:close/>
                <a:moveTo>
                  <a:pt x="3764423" y="1268758"/>
                </a:moveTo>
                <a:cubicBezTo>
                  <a:pt x="3764875" y="1275402"/>
                  <a:pt x="3766447" y="1281689"/>
                  <a:pt x="3769590" y="1286070"/>
                </a:cubicBezTo>
                <a:cubicBezTo>
                  <a:pt x="3784163" y="1306930"/>
                  <a:pt x="3790403" y="1328553"/>
                  <a:pt x="3791927" y="1350628"/>
                </a:cubicBezTo>
                <a:lnTo>
                  <a:pt x="3786333" y="1413840"/>
                </a:lnTo>
                <a:lnTo>
                  <a:pt x="3791928" y="1350627"/>
                </a:lnTo>
                <a:cubicBezTo>
                  <a:pt x="3790403" y="1328552"/>
                  <a:pt x="3784164" y="1306930"/>
                  <a:pt x="3769590" y="1286069"/>
                </a:cubicBezTo>
                <a:close/>
                <a:moveTo>
                  <a:pt x="3706152" y="773035"/>
                </a:moveTo>
                <a:lnTo>
                  <a:pt x="3706152" y="773036"/>
                </a:lnTo>
                <a:cubicBezTo>
                  <a:pt x="3708438" y="800277"/>
                  <a:pt x="3711676" y="827330"/>
                  <a:pt x="3714152" y="854380"/>
                </a:cubicBezTo>
                <a:cubicBezTo>
                  <a:pt x="3716438" y="878957"/>
                  <a:pt x="3717200" y="903723"/>
                  <a:pt x="3745205" y="915344"/>
                </a:cubicBezTo>
                <a:cubicBezTo>
                  <a:pt x="3749587" y="917060"/>
                  <a:pt x="3752825" y="922774"/>
                  <a:pt x="3755683" y="927156"/>
                </a:cubicBezTo>
                <a:cubicBezTo>
                  <a:pt x="3799691" y="994786"/>
                  <a:pt x="3798547" y="1030981"/>
                  <a:pt x="3752063" y="1097088"/>
                </a:cubicBezTo>
                <a:cubicBezTo>
                  <a:pt x="3747301" y="1103946"/>
                  <a:pt x="3743871" y="1118614"/>
                  <a:pt x="3747681" y="1123186"/>
                </a:cubicBezTo>
                <a:cubicBezTo>
                  <a:pt x="3763493" y="1142618"/>
                  <a:pt x="3770542" y="1162954"/>
                  <a:pt x="3772400" y="1184029"/>
                </a:cubicBezTo>
                <a:cubicBezTo>
                  <a:pt x="3770542" y="1162954"/>
                  <a:pt x="3763494" y="1142617"/>
                  <a:pt x="3747682" y="1123185"/>
                </a:cubicBezTo>
                <a:cubicBezTo>
                  <a:pt x="3743872" y="1118613"/>
                  <a:pt x="3747302" y="1103945"/>
                  <a:pt x="3752064" y="1097087"/>
                </a:cubicBezTo>
                <a:cubicBezTo>
                  <a:pt x="3798548" y="1030980"/>
                  <a:pt x="3799692" y="994785"/>
                  <a:pt x="3755684" y="927155"/>
                </a:cubicBezTo>
                <a:cubicBezTo>
                  <a:pt x="3752826" y="922773"/>
                  <a:pt x="3749588" y="917059"/>
                  <a:pt x="3745206" y="915343"/>
                </a:cubicBezTo>
                <a:cubicBezTo>
                  <a:pt x="3717200" y="903722"/>
                  <a:pt x="3716438" y="878956"/>
                  <a:pt x="3714152" y="854379"/>
                </a:cubicBezTo>
                <a:close/>
                <a:moveTo>
                  <a:pt x="3761553" y="517851"/>
                </a:moveTo>
                <a:lnTo>
                  <a:pt x="3752635" y="556048"/>
                </a:lnTo>
                <a:cubicBezTo>
                  <a:pt x="3750539" y="564049"/>
                  <a:pt x="3745015" y="572623"/>
                  <a:pt x="3746157" y="580051"/>
                </a:cubicBezTo>
                <a:cubicBezTo>
                  <a:pt x="3749491" y="601579"/>
                  <a:pt x="3747062" y="622201"/>
                  <a:pt x="3742776" y="642538"/>
                </a:cubicBezTo>
                <a:lnTo>
                  <a:pt x="3730253" y="694928"/>
                </a:lnTo>
                <a:lnTo>
                  <a:pt x="3742777" y="642537"/>
                </a:lnTo>
                <a:cubicBezTo>
                  <a:pt x="3747063" y="622201"/>
                  <a:pt x="3749492" y="601578"/>
                  <a:pt x="3746158" y="580050"/>
                </a:cubicBezTo>
                <a:cubicBezTo>
                  <a:pt x="3745016" y="572622"/>
                  <a:pt x="3750540" y="564048"/>
                  <a:pt x="3752636" y="556047"/>
                </a:cubicBezTo>
                <a:close/>
                <a:moveTo>
                  <a:pt x="3774848" y="298169"/>
                </a:moveTo>
                <a:lnTo>
                  <a:pt x="3760065" y="313534"/>
                </a:lnTo>
                <a:cubicBezTo>
                  <a:pt x="3755873" y="316390"/>
                  <a:pt x="3758159" y="330299"/>
                  <a:pt x="3759493" y="338871"/>
                </a:cubicBezTo>
                <a:cubicBezTo>
                  <a:pt x="3760922" y="348396"/>
                  <a:pt x="3763447" y="357874"/>
                  <a:pt x="3765590" y="367328"/>
                </a:cubicBezTo>
                <a:lnTo>
                  <a:pt x="3769400" y="395640"/>
                </a:lnTo>
                <a:cubicBezTo>
                  <a:pt x="3769590" y="376781"/>
                  <a:pt x="3762352" y="357921"/>
                  <a:pt x="3759494" y="338870"/>
                </a:cubicBezTo>
                <a:cubicBezTo>
                  <a:pt x="3758160" y="330298"/>
                  <a:pt x="3755874" y="316389"/>
                  <a:pt x="3760066" y="313533"/>
                </a:cubicBezTo>
                <a:close/>
                <a:moveTo>
                  <a:pt x="3782393" y="281568"/>
                </a:moveTo>
                <a:lnTo>
                  <a:pt x="3777498" y="295415"/>
                </a:lnTo>
                <a:lnTo>
                  <a:pt x="3777499" y="295415"/>
                </a:lnTo>
                <a:close/>
                <a:moveTo>
                  <a:pt x="3769073" y="24486"/>
                </a:moveTo>
                <a:lnTo>
                  <a:pt x="3766810" y="74129"/>
                </a:lnTo>
                <a:cubicBezTo>
                  <a:pt x="3767733" y="91492"/>
                  <a:pt x="3770043" y="108703"/>
                  <a:pt x="3772734" y="125861"/>
                </a:cubicBezTo>
                <a:lnTo>
                  <a:pt x="3777129" y="153388"/>
                </a:lnTo>
                <a:lnTo>
                  <a:pt x="3785402" y="228944"/>
                </a:lnTo>
                <a:lnTo>
                  <a:pt x="3785402" y="228949"/>
                </a:lnTo>
                <a:lnTo>
                  <a:pt x="3785402" y="228948"/>
                </a:lnTo>
                <a:lnTo>
                  <a:pt x="3785402" y="228944"/>
                </a:lnTo>
                <a:lnTo>
                  <a:pt x="3780943" y="177271"/>
                </a:lnTo>
                <a:lnTo>
                  <a:pt x="3777129" y="153388"/>
                </a:lnTo>
                <a:lnTo>
                  <a:pt x="3776930" y="151569"/>
                </a:lnTo>
                <a:cubicBezTo>
                  <a:pt x="3772700" y="125876"/>
                  <a:pt x="3768195" y="100174"/>
                  <a:pt x="3766811" y="74129"/>
                </a:cubicBezTo>
                <a:close/>
                <a:moveTo>
                  <a:pt x="3766492" y="0"/>
                </a:moveTo>
                <a:lnTo>
                  <a:pt x="4230600" y="0"/>
                </a:lnTo>
                <a:lnTo>
                  <a:pt x="4229473" y="2817"/>
                </a:lnTo>
                <a:cubicBezTo>
                  <a:pt x="4221091" y="21486"/>
                  <a:pt x="4218423" y="43012"/>
                  <a:pt x="4215374" y="63587"/>
                </a:cubicBezTo>
                <a:cubicBezTo>
                  <a:pt x="4209850" y="101308"/>
                  <a:pt x="4206420" y="139219"/>
                  <a:pt x="4201468" y="176939"/>
                </a:cubicBezTo>
                <a:cubicBezTo>
                  <a:pt x="4200324" y="184941"/>
                  <a:pt x="4198230" y="194085"/>
                  <a:pt x="4193466" y="200182"/>
                </a:cubicBezTo>
                <a:cubicBezTo>
                  <a:pt x="4161461" y="241901"/>
                  <a:pt x="4152508" y="292579"/>
                  <a:pt x="4155554" y="340774"/>
                </a:cubicBezTo>
                <a:cubicBezTo>
                  <a:pt x="4157843" y="378686"/>
                  <a:pt x="4159557" y="415835"/>
                  <a:pt x="4156319" y="453364"/>
                </a:cubicBezTo>
                <a:cubicBezTo>
                  <a:pt x="4156127" y="456222"/>
                  <a:pt x="4156509" y="460032"/>
                  <a:pt x="4158033" y="462126"/>
                </a:cubicBezTo>
                <a:cubicBezTo>
                  <a:pt x="4168129" y="475081"/>
                  <a:pt x="4168891" y="488607"/>
                  <a:pt x="4170605" y="505182"/>
                </a:cubicBezTo>
                <a:cubicBezTo>
                  <a:pt x="4173083" y="528615"/>
                  <a:pt x="4171367" y="550141"/>
                  <a:pt x="4167177" y="571860"/>
                </a:cubicBezTo>
                <a:cubicBezTo>
                  <a:pt x="4164129" y="587672"/>
                  <a:pt x="4157843" y="603673"/>
                  <a:pt x="4149840" y="617772"/>
                </a:cubicBezTo>
                <a:cubicBezTo>
                  <a:pt x="4138600" y="637392"/>
                  <a:pt x="4134220" y="656255"/>
                  <a:pt x="4149078" y="674923"/>
                </a:cubicBezTo>
                <a:cubicBezTo>
                  <a:pt x="4164891" y="695116"/>
                  <a:pt x="4159367" y="717977"/>
                  <a:pt x="4159937" y="740268"/>
                </a:cubicBezTo>
                <a:cubicBezTo>
                  <a:pt x="4160129" y="749982"/>
                  <a:pt x="4159747" y="760270"/>
                  <a:pt x="4162223" y="769605"/>
                </a:cubicBezTo>
                <a:cubicBezTo>
                  <a:pt x="4169273" y="796655"/>
                  <a:pt x="4179941" y="822756"/>
                  <a:pt x="4184703" y="850189"/>
                </a:cubicBezTo>
                <a:cubicBezTo>
                  <a:pt x="4187370" y="865430"/>
                  <a:pt x="4182607" y="882384"/>
                  <a:pt x="4179179" y="898198"/>
                </a:cubicBezTo>
                <a:cubicBezTo>
                  <a:pt x="4175559" y="914200"/>
                  <a:pt x="4170035" y="930011"/>
                  <a:pt x="4164319" y="945444"/>
                </a:cubicBezTo>
                <a:cubicBezTo>
                  <a:pt x="4160509" y="955920"/>
                  <a:pt x="4156889" y="967350"/>
                  <a:pt x="4150030" y="975733"/>
                </a:cubicBezTo>
                <a:cubicBezTo>
                  <a:pt x="4134410" y="994785"/>
                  <a:pt x="4131742" y="1014406"/>
                  <a:pt x="4139934" y="1036887"/>
                </a:cubicBezTo>
                <a:cubicBezTo>
                  <a:pt x="4141268" y="1040315"/>
                  <a:pt x="4141268" y="1044315"/>
                  <a:pt x="4141458" y="1048125"/>
                </a:cubicBezTo>
                <a:cubicBezTo>
                  <a:pt x="4145458" y="1109091"/>
                  <a:pt x="4147936" y="1170051"/>
                  <a:pt x="4154032" y="1230633"/>
                </a:cubicBezTo>
                <a:cubicBezTo>
                  <a:pt x="4156509" y="1255206"/>
                  <a:pt x="4167367" y="1278829"/>
                  <a:pt x="4174225" y="1303024"/>
                </a:cubicBezTo>
                <a:cubicBezTo>
                  <a:pt x="4175559" y="1307978"/>
                  <a:pt x="4177655" y="1313504"/>
                  <a:pt x="4176701" y="1318456"/>
                </a:cubicBezTo>
                <a:cubicBezTo>
                  <a:pt x="4167177" y="1372368"/>
                  <a:pt x="4181083" y="1422854"/>
                  <a:pt x="4199372" y="1472575"/>
                </a:cubicBezTo>
                <a:cubicBezTo>
                  <a:pt x="4201278" y="1477717"/>
                  <a:pt x="4200706" y="1484004"/>
                  <a:pt x="4200324" y="1489720"/>
                </a:cubicBezTo>
                <a:cubicBezTo>
                  <a:pt x="4198992" y="1505724"/>
                  <a:pt x="4192324" y="1523059"/>
                  <a:pt x="4196324" y="1537537"/>
                </a:cubicBezTo>
                <a:cubicBezTo>
                  <a:pt x="4207374" y="1576019"/>
                  <a:pt x="4220709" y="1614120"/>
                  <a:pt x="4237473" y="1650317"/>
                </a:cubicBezTo>
                <a:cubicBezTo>
                  <a:pt x="4254428" y="1687086"/>
                  <a:pt x="4268716" y="1721185"/>
                  <a:pt x="4251572" y="1763287"/>
                </a:cubicBezTo>
                <a:cubicBezTo>
                  <a:pt x="4244331" y="1781194"/>
                  <a:pt x="4249476" y="1804816"/>
                  <a:pt x="4251380" y="1825393"/>
                </a:cubicBezTo>
                <a:cubicBezTo>
                  <a:pt x="4252904" y="1840441"/>
                  <a:pt x="4261478" y="1854920"/>
                  <a:pt x="4261478" y="1869780"/>
                </a:cubicBezTo>
                <a:cubicBezTo>
                  <a:pt x="4261478" y="1909408"/>
                  <a:pt x="4271574" y="1944649"/>
                  <a:pt x="4292149" y="1978940"/>
                </a:cubicBezTo>
                <a:cubicBezTo>
                  <a:pt x="4300149" y="1992279"/>
                  <a:pt x="4294815" y="2013043"/>
                  <a:pt x="4296911" y="2030378"/>
                </a:cubicBezTo>
                <a:cubicBezTo>
                  <a:pt x="4299387" y="2048668"/>
                  <a:pt x="4301673" y="2067525"/>
                  <a:pt x="4307200" y="2085054"/>
                </a:cubicBezTo>
                <a:cubicBezTo>
                  <a:pt x="4321678" y="2130393"/>
                  <a:pt x="4338061" y="2175163"/>
                  <a:pt x="4353301" y="2220312"/>
                </a:cubicBezTo>
                <a:cubicBezTo>
                  <a:pt x="4365876" y="2257459"/>
                  <a:pt x="4355969" y="2294039"/>
                  <a:pt x="4350635" y="2330806"/>
                </a:cubicBezTo>
                <a:cubicBezTo>
                  <a:pt x="4347205" y="2353859"/>
                  <a:pt x="4339013" y="2375383"/>
                  <a:pt x="4351205" y="2401292"/>
                </a:cubicBezTo>
                <a:cubicBezTo>
                  <a:pt x="4362827" y="2426059"/>
                  <a:pt x="4360159" y="2457492"/>
                  <a:pt x="4366446" y="2485307"/>
                </a:cubicBezTo>
                <a:cubicBezTo>
                  <a:pt x="4371780" y="2508742"/>
                  <a:pt x="4380354" y="2531409"/>
                  <a:pt x="4388736" y="2554079"/>
                </a:cubicBezTo>
                <a:cubicBezTo>
                  <a:pt x="4400167" y="2584942"/>
                  <a:pt x="4412167" y="2615421"/>
                  <a:pt x="4406453" y="2649143"/>
                </a:cubicBezTo>
                <a:cubicBezTo>
                  <a:pt x="4399975" y="2687436"/>
                  <a:pt x="4424359" y="2713723"/>
                  <a:pt x="4440554" y="2743826"/>
                </a:cubicBezTo>
                <a:cubicBezTo>
                  <a:pt x="4451602" y="2764590"/>
                  <a:pt x="4459795" y="2787259"/>
                  <a:pt x="4466653" y="2809930"/>
                </a:cubicBezTo>
                <a:cubicBezTo>
                  <a:pt x="4475607" y="2840219"/>
                  <a:pt x="4480941" y="2871462"/>
                  <a:pt x="4489704" y="2901943"/>
                </a:cubicBezTo>
                <a:cubicBezTo>
                  <a:pt x="4502848" y="2948047"/>
                  <a:pt x="4513136" y="2994722"/>
                  <a:pt x="4505896" y="3042728"/>
                </a:cubicBezTo>
                <a:cubicBezTo>
                  <a:pt x="4502658" y="3064827"/>
                  <a:pt x="4502848" y="3085403"/>
                  <a:pt x="4507612" y="3107500"/>
                </a:cubicBezTo>
                <a:cubicBezTo>
                  <a:pt x="4515422" y="3143695"/>
                  <a:pt x="4516375" y="3180844"/>
                  <a:pt x="4545521" y="3209993"/>
                </a:cubicBezTo>
                <a:cubicBezTo>
                  <a:pt x="4555810" y="3220280"/>
                  <a:pt x="4558476" y="3238758"/>
                  <a:pt x="4563810" y="3253809"/>
                </a:cubicBezTo>
                <a:cubicBezTo>
                  <a:pt x="4570098" y="3271145"/>
                  <a:pt x="4566858" y="3283908"/>
                  <a:pt x="4548570" y="3293244"/>
                </a:cubicBezTo>
                <a:cubicBezTo>
                  <a:pt x="4540379" y="3297434"/>
                  <a:pt x="4532377" y="3309437"/>
                  <a:pt x="4531043" y="3318771"/>
                </a:cubicBezTo>
                <a:cubicBezTo>
                  <a:pt x="4527043" y="3346776"/>
                  <a:pt x="4532949" y="3372495"/>
                  <a:pt x="4545904" y="3399546"/>
                </a:cubicBezTo>
                <a:cubicBezTo>
                  <a:pt x="4558096" y="3424883"/>
                  <a:pt x="4556762" y="3456508"/>
                  <a:pt x="4561524" y="3485275"/>
                </a:cubicBezTo>
                <a:cubicBezTo>
                  <a:pt x="4564954" y="3505657"/>
                  <a:pt x="4572002" y="3526042"/>
                  <a:pt x="4572002" y="3546617"/>
                </a:cubicBezTo>
                <a:cubicBezTo>
                  <a:pt x="4572002" y="3572146"/>
                  <a:pt x="4565906" y="3597482"/>
                  <a:pt x="4563620" y="3623201"/>
                </a:cubicBezTo>
                <a:cubicBezTo>
                  <a:pt x="4561716" y="3643204"/>
                  <a:pt x="4562478" y="3663589"/>
                  <a:pt x="4560192" y="3683591"/>
                </a:cubicBezTo>
                <a:cubicBezTo>
                  <a:pt x="4558476" y="3699976"/>
                  <a:pt x="4554096" y="3716168"/>
                  <a:pt x="4550476" y="3732361"/>
                </a:cubicBezTo>
                <a:cubicBezTo>
                  <a:pt x="4549142" y="3738267"/>
                  <a:pt x="4543997" y="3744173"/>
                  <a:pt x="4544759" y="3749506"/>
                </a:cubicBezTo>
                <a:cubicBezTo>
                  <a:pt x="4552952" y="3802467"/>
                  <a:pt x="4516375" y="3840569"/>
                  <a:pt x="4500182" y="3885338"/>
                </a:cubicBezTo>
                <a:cubicBezTo>
                  <a:pt x="4483035" y="3932394"/>
                  <a:pt x="4456747" y="3977925"/>
                  <a:pt x="4464557" y="4030503"/>
                </a:cubicBezTo>
                <a:cubicBezTo>
                  <a:pt x="4469319" y="4062318"/>
                  <a:pt x="4480369" y="4092989"/>
                  <a:pt x="4487038" y="4124614"/>
                </a:cubicBezTo>
                <a:cubicBezTo>
                  <a:pt x="4489324" y="4135854"/>
                  <a:pt x="4488942" y="4148427"/>
                  <a:pt x="4486656" y="4159667"/>
                </a:cubicBezTo>
                <a:cubicBezTo>
                  <a:pt x="4476177" y="4213961"/>
                  <a:pt x="4474653" y="4267493"/>
                  <a:pt x="4491800" y="4320837"/>
                </a:cubicBezTo>
                <a:cubicBezTo>
                  <a:pt x="4494658" y="4329979"/>
                  <a:pt x="4497324" y="4339695"/>
                  <a:pt x="4497324" y="4349222"/>
                </a:cubicBezTo>
                <a:cubicBezTo>
                  <a:pt x="4497324" y="4401419"/>
                  <a:pt x="4493324" y="4452665"/>
                  <a:pt x="4474653" y="4502579"/>
                </a:cubicBezTo>
                <a:cubicBezTo>
                  <a:pt x="4468367" y="4519343"/>
                  <a:pt x="4472367" y="4539728"/>
                  <a:pt x="4470843" y="4558207"/>
                </a:cubicBezTo>
                <a:cubicBezTo>
                  <a:pt x="4469511" y="4575351"/>
                  <a:pt x="4468939" y="4592878"/>
                  <a:pt x="4464557" y="4609452"/>
                </a:cubicBezTo>
                <a:cubicBezTo>
                  <a:pt x="4458081" y="4633647"/>
                  <a:pt x="4457319" y="4656126"/>
                  <a:pt x="4463033" y="4681083"/>
                </a:cubicBezTo>
                <a:cubicBezTo>
                  <a:pt x="4468367" y="4704895"/>
                  <a:pt x="4465701" y="4730614"/>
                  <a:pt x="4465891" y="4755381"/>
                </a:cubicBezTo>
                <a:cubicBezTo>
                  <a:pt x="4466081" y="4783004"/>
                  <a:pt x="4466271" y="4810627"/>
                  <a:pt x="4465319" y="4838250"/>
                </a:cubicBezTo>
                <a:cubicBezTo>
                  <a:pt x="4464939" y="4849300"/>
                  <a:pt x="4457319" y="4861873"/>
                  <a:pt x="4460367" y="4871019"/>
                </a:cubicBezTo>
                <a:cubicBezTo>
                  <a:pt x="4470653" y="4900546"/>
                  <a:pt x="4458271" y="4930075"/>
                  <a:pt x="4463795" y="4959602"/>
                </a:cubicBezTo>
                <a:cubicBezTo>
                  <a:pt x="4466653" y="4974082"/>
                  <a:pt x="4458843" y="4990465"/>
                  <a:pt x="4458081" y="5006086"/>
                </a:cubicBezTo>
                <a:cubicBezTo>
                  <a:pt x="4456747" y="5031614"/>
                  <a:pt x="4457319" y="5057141"/>
                  <a:pt x="4456937" y="5082670"/>
                </a:cubicBezTo>
                <a:cubicBezTo>
                  <a:pt x="4456747" y="5091052"/>
                  <a:pt x="4455985" y="5099245"/>
                  <a:pt x="4455602" y="5107627"/>
                </a:cubicBezTo>
                <a:cubicBezTo>
                  <a:pt x="4455222" y="5115057"/>
                  <a:pt x="4453508" y="5122867"/>
                  <a:pt x="4454840" y="5129916"/>
                </a:cubicBezTo>
                <a:cubicBezTo>
                  <a:pt x="4459605" y="5155445"/>
                  <a:pt x="4467415" y="5180591"/>
                  <a:pt x="4470463" y="5206308"/>
                </a:cubicBezTo>
                <a:cubicBezTo>
                  <a:pt x="4473129" y="5228597"/>
                  <a:pt x="4469511" y="5251650"/>
                  <a:pt x="4471415" y="5274129"/>
                </a:cubicBezTo>
                <a:cubicBezTo>
                  <a:pt x="4474653" y="5313754"/>
                  <a:pt x="4480369" y="5353379"/>
                  <a:pt x="4483989" y="5393005"/>
                </a:cubicBezTo>
                <a:cubicBezTo>
                  <a:pt x="4484751" y="5401579"/>
                  <a:pt x="4479987" y="5410531"/>
                  <a:pt x="4479607" y="5419295"/>
                </a:cubicBezTo>
                <a:cubicBezTo>
                  <a:pt x="4478655" y="5446728"/>
                  <a:pt x="4478463" y="5474161"/>
                  <a:pt x="4477893" y="5501594"/>
                </a:cubicBezTo>
                <a:cubicBezTo>
                  <a:pt x="4477701" y="5517215"/>
                  <a:pt x="4478273" y="5533027"/>
                  <a:pt x="4476559" y="5548460"/>
                </a:cubicBezTo>
                <a:cubicBezTo>
                  <a:pt x="4474273" y="5568842"/>
                  <a:pt x="4470843" y="5587321"/>
                  <a:pt x="4485703" y="5606372"/>
                </a:cubicBezTo>
                <a:cubicBezTo>
                  <a:pt x="4508754" y="5635711"/>
                  <a:pt x="4499800" y="5673050"/>
                  <a:pt x="4505134" y="5706959"/>
                </a:cubicBezTo>
                <a:cubicBezTo>
                  <a:pt x="4506468" y="5715723"/>
                  <a:pt x="4506658" y="5724678"/>
                  <a:pt x="4508182" y="5733440"/>
                </a:cubicBezTo>
                <a:cubicBezTo>
                  <a:pt x="4511040" y="5749634"/>
                  <a:pt x="4514278" y="5765635"/>
                  <a:pt x="4517519" y="5781830"/>
                </a:cubicBezTo>
                <a:cubicBezTo>
                  <a:pt x="4518089" y="5784686"/>
                  <a:pt x="4518281" y="5787924"/>
                  <a:pt x="4519233" y="5790592"/>
                </a:cubicBezTo>
                <a:cubicBezTo>
                  <a:pt x="4527233" y="5815169"/>
                  <a:pt x="4536377" y="5839361"/>
                  <a:pt x="4542855" y="5864318"/>
                </a:cubicBezTo>
                <a:cubicBezTo>
                  <a:pt x="4546094" y="5876511"/>
                  <a:pt x="4546476" y="5890037"/>
                  <a:pt x="4544759" y="5902610"/>
                </a:cubicBezTo>
                <a:cubicBezTo>
                  <a:pt x="4539807" y="5939377"/>
                  <a:pt x="4537711" y="5975764"/>
                  <a:pt x="4544951" y="6012723"/>
                </a:cubicBezTo>
                <a:cubicBezTo>
                  <a:pt x="4547808" y="6027392"/>
                  <a:pt x="4543045" y="6043776"/>
                  <a:pt x="4541331" y="6059397"/>
                </a:cubicBezTo>
                <a:cubicBezTo>
                  <a:pt x="4536759" y="6096736"/>
                  <a:pt x="4531805" y="6134075"/>
                  <a:pt x="4527425" y="6171605"/>
                </a:cubicBezTo>
                <a:cubicBezTo>
                  <a:pt x="4524757" y="6195037"/>
                  <a:pt x="4523233" y="6218660"/>
                  <a:pt x="4520567" y="6242093"/>
                </a:cubicBezTo>
                <a:cubicBezTo>
                  <a:pt x="4517327" y="6269144"/>
                  <a:pt x="4512374" y="6296005"/>
                  <a:pt x="4509706" y="6323058"/>
                </a:cubicBezTo>
                <a:cubicBezTo>
                  <a:pt x="4506658" y="6353919"/>
                  <a:pt x="4506088" y="6384972"/>
                  <a:pt x="4502848" y="6415833"/>
                </a:cubicBezTo>
                <a:cubicBezTo>
                  <a:pt x="4496562" y="6472225"/>
                  <a:pt x="4489132" y="6528424"/>
                  <a:pt x="4482083" y="6584812"/>
                </a:cubicBezTo>
                <a:cubicBezTo>
                  <a:pt x="4475225" y="6639488"/>
                  <a:pt x="4469129" y="6694164"/>
                  <a:pt x="4460557" y="6748458"/>
                </a:cubicBezTo>
                <a:cubicBezTo>
                  <a:pt x="4456937" y="6771319"/>
                  <a:pt x="4447030" y="6793035"/>
                  <a:pt x="4441506" y="6815516"/>
                </a:cubicBezTo>
                <a:lnTo>
                  <a:pt x="4431806" y="6858001"/>
                </a:lnTo>
                <a:lnTo>
                  <a:pt x="4259553" y="6858001"/>
                </a:lnTo>
                <a:lnTo>
                  <a:pt x="4265716" y="6812064"/>
                </a:lnTo>
                <a:lnTo>
                  <a:pt x="4265716" y="6812064"/>
                </a:lnTo>
                <a:lnTo>
                  <a:pt x="4265716" y="6812063"/>
                </a:lnTo>
                <a:cubicBezTo>
                  <a:pt x="4265240" y="6788417"/>
                  <a:pt x="4259954" y="6764841"/>
                  <a:pt x="4246238" y="6742552"/>
                </a:cubicBezTo>
                <a:lnTo>
                  <a:pt x="4232402" y="6702976"/>
                </a:lnTo>
                <a:lnTo>
                  <a:pt x="4235549" y="6683027"/>
                </a:lnTo>
                <a:cubicBezTo>
                  <a:pt x="4237915" y="6676306"/>
                  <a:pt x="4241666" y="6669496"/>
                  <a:pt x="4247000" y="6662542"/>
                </a:cubicBezTo>
                <a:cubicBezTo>
                  <a:pt x="4254334" y="6653111"/>
                  <a:pt x="4256191" y="6639108"/>
                  <a:pt x="4254095" y="6625225"/>
                </a:cubicBezTo>
                <a:lnTo>
                  <a:pt x="4254095" y="6625225"/>
                </a:lnTo>
                <a:lnTo>
                  <a:pt x="4254095" y="6625224"/>
                </a:lnTo>
                <a:cubicBezTo>
                  <a:pt x="4251999" y="6611342"/>
                  <a:pt x="4245951" y="6597578"/>
                  <a:pt x="4237473" y="6588625"/>
                </a:cubicBezTo>
                <a:lnTo>
                  <a:pt x="4214994" y="6564620"/>
                </a:lnTo>
                <a:lnTo>
                  <a:pt x="4214994" y="6564621"/>
                </a:lnTo>
                <a:cubicBezTo>
                  <a:pt x="4225281" y="6575479"/>
                  <a:pt x="4231377" y="6582147"/>
                  <a:pt x="4237473" y="6588626"/>
                </a:cubicBezTo>
                <a:lnTo>
                  <a:pt x="4254095" y="6625225"/>
                </a:lnTo>
                <a:lnTo>
                  <a:pt x="4254084" y="6645552"/>
                </a:lnTo>
                <a:cubicBezTo>
                  <a:pt x="4252965" y="6651967"/>
                  <a:pt x="4250667" y="6657825"/>
                  <a:pt x="4247000" y="6662541"/>
                </a:cubicBezTo>
                <a:cubicBezTo>
                  <a:pt x="4236332" y="6676448"/>
                  <a:pt x="4231997" y="6689783"/>
                  <a:pt x="4232402" y="6702976"/>
                </a:cubicBezTo>
                <a:lnTo>
                  <a:pt x="4232402" y="6702976"/>
                </a:lnTo>
                <a:lnTo>
                  <a:pt x="4232402" y="6702977"/>
                </a:lnTo>
                <a:cubicBezTo>
                  <a:pt x="4232807" y="6716169"/>
                  <a:pt x="4237951" y="6729219"/>
                  <a:pt x="4246238" y="6742553"/>
                </a:cubicBezTo>
                <a:cubicBezTo>
                  <a:pt x="4253096" y="6753698"/>
                  <a:pt x="4257847" y="6765164"/>
                  <a:pt x="4260942" y="6776800"/>
                </a:cubicBezTo>
                <a:lnTo>
                  <a:pt x="4265716" y="6812064"/>
                </a:lnTo>
                <a:lnTo>
                  <a:pt x="4259553" y="6858001"/>
                </a:lnTo>
                <a:lnTo>
                  <a:pt x="4259553" y="6858001"/>
                </a:lnTo>
                <a:lnTo>
                  <a:pt x="4259553" y="6858002"/>
                </a:lnTo>
                <a:lnTo>
                  <a:pt x="0" y="6858002"/>
                </a:lnTo>
                <a:lnTo>
                  <a:pt x="0" y="2"/>
                </a:lnTo>
                <a:lnTo>
                  <a:pt x="3766492" y="1"/>
                </a:lnTo>
                <a:lnTo>
                  <a:pt x="3769210" y="21486"/>
                </a:lnTo>
                <a:close/>
              </a:path>
            </a:pathLst>
          </a:custGeom>
          <a:effectLst>
            <a:outerShdw blurRad="381000" dist="152400" algn="l" rotWithShape="0">
              <a:prstClr val="black">
                <a:alpha val="10000"/>
              </a:prstClr>
            </a:outerShdw>
          </a:effectLst>
        </p:spPr>
      </p:pic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340822D1-9EEA-4ECF-9360-D9AF87950D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705643" y="2991643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DC292A62-7F34-4E30-BE04-48164A1DAF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705643" y="2991644"/>
            <a:ext cx="6858001" cy="874716"/>
          </a:xfrm>
          <a:custGeom>
            <a:avLst/>
            <a:gdLst>
              <a:gd name="connsiteX0" fmla="*/ 0 w 6858001"/>
              <a:gd name="connsiteY0" fmla="*/ 533314 h 874716"/>
              <a:gd name="connsiteX1" fmla="*/ 0 w 6858001"/>
              <a:gd name="connsiteY1" fmla="*/ 69206 h 874716"/>
              <a:gd name="connsiteX2" fmla="*/ 21486 w 6858001"/>
              <a:gd name="connsiteY2" fmla="*/ 71924 h 874716"/>
              <a:gd name="connsiteX3" fmla="*/ 228948 w 6858001"/>
              <a:gd name="connsiteY3" fmla="*/ 88116 h 874716"/>
              <a:gd name="connsiteX4" fmla="*/ 313533 w 6858001"/>
              <a:gd name="connsiteY4" fmla="*/ 62779 h 874716"/>
              <a:gd name="connsiteX5" fmla="*/ 338870 w 6858001"/>
              <a:gd name="connsiteY5" fmla="*/ 62207 h 874716"/>
              <a:gd name="connsiteX6" fmla="*/ 395640 w 6858001"/>
              <a:gd name="connsiteY6" fmla="*/ 72114 h 874716"/>
              <a:gd name="connsiteX7" fmla="*/ 512802 w 6858001"/>
              <a:gd name="connsiteY7" fmla="*/ 65446 h 874716"/>
              <a:gd name="connsiteX8" fmla="*/ 556047 w 6858001"/>
              <a:gd name="connsiteY8" fmla="*/ 55349 h 874716"/>
              <a:gd name="connsiteX9" fmla="*/ 580050 w 6858001"/>
              <a:gd name="connsiteY9" fmla="*/ 48871 h 874716"/>
              <a:gd name="connsiteX10" fmla="*/ 703308 w 6858001"/>
              <a:gd name="connsiteY10" fmla="*/ 30964 h 874716"/>
              <a:gd name="connsiteX11" fmla="*/ 758174 w 6858001"/>
              <a:gd name="connsiteY11" fmla="*/ 11724 h 874716"/>
              <a:gd name="connsiteX12" fmla="*/ 773035 w 6858001"/>
              <a:gd name="connsiteY12" fmla="*/ 8866 h 874716"/>
              <a:gd name="connsiteX13" fmla="*/ 854379 w 6858001"/>
              <a:gd name="connsiteY13" fmla="*/ 16866 h 874716"/>
              <a:gd name="connsiteX14" fmla="*/ 915343 w 6858001"/>
              <a:gd name="connsiteY14" fmla="*/ 47919 h 874716"/>
              <a:gd name="connsiteX15" fmla="*/ 927155 w 6858001"/>
              <a:gd name="connsiteY15" fmla="*/ 58397 h 874716"/>
              <a:gd name="connsiteX16" fmla="*/ 1097087 w 6858001"/>
              <a:gd name="connsiteY16" fmla="*/ 54777 h 874716"/>
              <a:gd name="connsiteX17" fmla="*/ 1123185 w 6858001"/>
              <a:gd name="connsiteY17" fmla="*/ 50395 h 874716"/>
              <a:gd name="connsiteX18" fmla="*/ 1249302 w 6858001"/>
              <a:gd name="connsiteY18" fmla="*/ 68684 h 874716"/>
              <a:gd name="connsiteX19" fmla="*/ 1286069 w 6858001"/>
              <a:gd name="connsiteY19" fmla="*/ 72304 h 874716"/>
              <a:gd name="connsiteX20" fmla="*/ 1417899 w 6858001"/>
              <a:gd name="connsiteY20" fmla="*/ 88688 h 874716"/>
              <a:gd name="connsiteX21" fmla="*/ 1436568 w 6858001"/>
              <a:gd name="connsiteY21" fmla="*/ 73448 h 874716"/>
              <a:gd name="connsiteX22" fmla="*/ 1490292 w 6858001"/>
              <a:gd name="connsiteY22" fmla="*/ 35154 h 874716"/>
              <a:gd name="connsiteX23" fmla="*/ 1596213 w 6858001"/>
              <a:gd name="connsiteY23" fmla="*/ 1245 h 874716"/>
              <a:gd name="connsiteX24" fmla="*/ 1624980 w 6858001"/>
              <a:gd name="connsiteY24" fmla="*/ 3150 h 874716"/>
              <a:gd name="connsiteX25" fmla="*/ 1697753 w 6858001"/>
              <a:gd name="connsiteY25" fmla="*/ 59731 h 874716"/>
              <a:gd name="connsiteX26" fmla="*/ 1733188 w 6858001"/>
              <a:gd name="connsiteY26" fmla="*/ 82400 h 874716"/>
              <a:gd name="connsiteX27" fmla="*/ 1833775 w 6858001"/>
              <a:gd name="connsiteY27" fmla="*/ 124121 h 874716"/>
              <a:gd name="connsiteX28" fmla="*/ 1842158 w 6858001"/>
              <a:gd name="connsiteY28" fmla="*/ 131742 h 874716"/>
              <a:gd name="connsiteX29" fmla="*/ 1916454 w 6858001"/>
              <a:gd name="connsiteY29" fmla="*/ 222233 h 874716"/>
              <a:gd name="connsiteX30" fmla="*/ 1933219 w 6858001"/>
              <a:gd name="connsiteY30" fmla="*/ 237663 h 874716"/>
              <a:gd name="connsiteX31" fmla="*/ 1953413 w 6858001"/>
              <a:gd name="connsiteY31" fmla="*/ 261668 h 874716"/>
              <a:gd name="connsiteX32" fmla="*/ 2016469 w 6858001"/>
              <a:gd name="connsiteY32" fmla="*/ 308151 h 874716"/>
              <a:gd name="connsiteX33" fmla="*/ 2094578 w 6858001"/>
              <a:gd name="connsiteY33" fmla="*/ 323010 h 874716"/>
              <a:gd name="connsiteX34" fmla="*/ 2188879 w 6858001"/>
              <a:gd name="connsiteY34" fmla="*/ 345681 h 874716"/>
              <a:gd name="connsiteX35" fmla="*/ 2228314 w 6858001"/>
              <a:gd name="connsiteY35" fmla="*/ 360921 h 874716"/>
              <a:gd name="connsiteX36" fmla="*/ 2334044 w 6858001"/>
              <a:gd name="connsiteY36" fmla="*/ 389878 h 874716"/>
              <a:gd name="connsiteX37" fmla="*/ 2409485 w 6858001"/>
              <a:gd name="connsiteY37" fmla="*/ 414263 h 874716"/>
              <a:gd name="connsiteX38" fmla="*/ 2518264 w 6858001"/>
              <a:gd name="connsiteY38" fmla="*/ 428552 h 874716"/>
              <a:gd name="connsiteX39" fmla="*/ 2571034 w 6858001"/>
              <a:gd name="connsiteY39" fmla="*/ 429122 h 874716"/>
              <a:gd name="connsiteX40" fmla="*/ 2668001 w 6858001"/>
              <a:gd name="connsiteY40" fmla="*/ 502276 h 874716"/>
              <a:gd name="connsiteX41" fmla="*/ 2745348 w 6858001"/>
              <a:gd name="connsiteY41" fmla="*/ 550666 h 874716"/>
              <a:gd name="connsiteX42" fmla="*/ 2826694 w 6858001"/>
              <a:gd name="connsiteY42" fmla="*/ 527233 h 874716"/>
              <a:gd name="connsiteX43" fmla="*/ 2848793 w 6858001"/>
              <a:gd name="connsiteY43" fmla="*/ 505134 h 874716"/>
              <a:gd name="connsiteX44" fmla="*/ 2982148 w 6858001"/>
              <a:gd name="connsiteY44" fmla="*/ 484179 h 874716"/>
              <a:gd name="connsiteX45" fmla="*/ 3172654 w 6858001"/>
              <a:gd name="connsiteY45" fmla="*/ 483417 h 874716"/>
              <a:gd name="connsiteX46" fmla="*/ 3489467 w 6858001"/>
              <a:gd name="connsiteY46" fmla="*/ 435790 h 874716"/>
              <a:gd name="connsiteX47" fmla="*/ 3544713 w 6858001"/>
              <a:gd name="connsiteY47" fmla="*/ 413691 h 874716"/>
              <a:gd name="connsiteX48" fmla="*/ 3606817 w 6858001"/>
              <a:gd name="connsiteY48" fmla="*/ 408167 h 874716"/>
              <a:gd name="connsiteX49" fmla="*/ 3630632 w 6858001"/>
              <a:gd name="connsiteY49" fmla="*/ 421693 h 874716"/>
              <a:gd name="connsiteX50" fmla="*/ 3734837 w 6858001"/>
              <a:gd name="connsiteY50" fmla="*/ 441886 h 874716"/>
              <a:gd name="connsiteX51" fmla="*/ 3754652 w 6858001"/>
              <a:gd name="connsiteY51" fmla="*/ 442268 h 874716"/>
              <a:gd name="connsiteX52" fmla="*/ 3822472 w 6858001"/>
              <a:gd name="connsiteY52" fmla="*/ 433694 h 874716"/>
              <a:gd name="connsiteX53" fmla="*/ 3885338 w 6858001"/>
              <a:gd name="connsiteY53" fmla="*/ 428742 h 874716"/>
              <a:gd name="connsiteX54" fmla="*/ 4043839 w 6858001"/>
              <a:gd name="connsiteY54" fmla="*/ 444934 h 874716"/>
              <a:gd name="connsiteX55" fmla="*/ 4165383 w 6858001"/>
              <a:gd name="connsiteY55" fmla="*/ 441124 h 874716"/>
              <a:gd name="connsiteX56" fmla="*/ 4221391 w 6858001"/>
              <a:gd name="connsiteY56" fmla="*/ 444934 h 874716"/>
              <a:gd name="connsiteX57" fmla="*/ 4253014 w 6858001"/>
              <a:gd name="connsiteY57" fmla="*/ 450650 h 874716"/>
              <a:gd name="connsiteX58" fmla="*/ 4324645 w 6858001"/>
              <a:gd name="connsiteY58" fmla="*/ 490466 h 874716"/>
              <a:gd name="connsiteX59" fmla="*/ 4363890 w 6858001"/>
              <a:gd name="connsiteY59" fmla="*/ 499420 h 874716"/>
              <a:gd name="connsiteX60" fmla="*/ 4482004 w 6858001"/>
              <a:gd name="connsiteY60" fmla="*/ 498658 h 874716"/>
              <a:gd name="connsiteX61" fmla="*/ 4659174 w 6858001"/>
              <a:gd name="connsiteY61" fmla="*/ 438648 h 874716"/>
              <a:gd name="connsiteX62" fmla="*/ 4677655 w 6858001"/>
              <a:gd name="connsiteY62" fmla="*/ 430646 h 874716"/>
              <a:gd name="connsiteX63" fmla="*/ 4767764 w 6858001"/>
              <a:gd name="connsiteY63" fmla="*/ 420739 h 874716"/>
              <a:gd name="connsiteX64" fmla="*/ 4828916 w 6858001"/>
              <a:gd name="connsiteY64" fmla="*/ 434266 h 874716"/>
              <a:gd name="connsiteX65" fmla="*/ 4912168 w 6858001"/>
              <a:gd name="connsiteY65" fmla="*/ 462271 h 874716"/>
              <a:gd name="connsiteX66" fmla="*/ 4987037 w 6858001"/>
              <a:gd name="connsiteY66" fmla="*/ 485703 h 874716"/>
              <a:gd name="connsiteX67" fmla="*/ 5041521 w 6858001"/>
              <a:gd name="connsiteY67" fmla="*/ 512182 h 874716"/>
              <a:gd name="connsiteX68" fmla="*/ 5166113 w 6858001"/>
              <a:gd name="connsiteY68" fmla="*/ 531615 h 874716"/>
              <a:gd name="connsiteX69" fmla="*/ 5179067 w 6858001"/>
              <a:gd name="connsiteY69" fmla="*/ 534853 h 874716"/>
              <a:gd name="connsiteX70" fmla="*/ 5272796 w 6858001"/>
              <a:gd name="connsiteY70" fmla="*/ 511230 h 874716"/>
              <a:gd name="connsiteX71" fmla="*/ 5385384 w 6858001"/>
              <a:gd name="connsiteY71" fmla="*/ 487227 h 874716"/>
              <a:gd name="connsiteX72" fmla="*/ 5425582 w 6858001"/>
              <a:gd name="connsiteY72" fmla="*/ 495418 h 874716"/>
              <a:gd name="connsiteX73" fmla="*/ 5480637 w 6858001"/>
              <a:gd name="connsiteY73" fmla="*/ 507040 h 874716"/>
              <a:gd name="connsiteX74" fmla="*/ 5531693 w 6858001"/>
              <a:gd name="connsiteY74" fmla="*/ 500944 h 874716"/>
              <a:gd name="connsiteX75" fmla="*/ 5562746 w 6858001"/>
              <a:gd name="connsiteY75" fmla="*/ 500372 h 874716"/>
              <a:gd name="connsiteX76" fmla="*/ 5704483 w 6858001"/>
              <a:gd name="connsiteY76" fmla="*/ 571620 h 874716"/>
              <a:gd name="connsiteX77" fmla="*/ 5740488 w 6858001"/>
              <a:gd name="connsiteY77" fmla="*/ 577526 h 874716"/>
              <a:gd name="connsiteX78" fmla="*/ 5760873 w 6858001"/>
              <a:gd name="connsiteY78" fmla="*/ 586291 h 874716"/>
              <a:gd name="connsiteX79" fmla="*/ 5883751 w 6858001"/>
              <a:gd name="connsiteY79" fmla="*/ 674686 h 874716"/>
              <a:gd name="connsiteX80" fmla="*/ 5935949 w 6858001"/>
              <a:gd name="connsiteY80" fmla="*/ 692592 h 874716"/>
              <a:gd name="connsiteX81" fmla="*/ 5993291 w 6858001"/>
              <a:gd name="connsiteY81" fmla="*/ 688972 h 874716"/>
              <a:gd name="connsiteX82" fmla="*/ 6026440 w 6858001"/>
              <a:gd name="connsiteY82" fmla="*/ 682496 h 874716"/>
              <a:gd name="connsiteX83" fmla="*/ 6108738 w 6858001"/>
              <a:gd name="connsiteY83" fmla="*/ 626296 h 874716"/>
              <a:gd name="connsiteX84" fmla="*/ 6155602 w 6858001"/>
              <a:gd name="connsiteY84" fmla="*/ 628202 h 874716"/>
              <a:gd name="connsiteX85" fmla="*/ 6228756 w 6858001"/>
              <a:gd name="connsiteY85" fmla="*/ 666873 h 874716"/>
              <a:gd name="connsiteX86" fmla="*/ 6361539 w 6858001"/>
              <a:gd name="connsiteY86" fmla="*/ 684210 h 874716"/>
              <a:gd name="connsiteX87" fmla="*/ 6428979 w 6858001"/>
              <a:gd name="connsiteY87" fmla="*/ 630106 h 874716"/>
              <a:gd name="connsiteX88" fmla="*/ 6463840 w 6858001"/>
              <a:gd name="connsiteY88" fmla="*/ 578098 h 874716"/>
              <a:gd name="connsiteX89" fmla="*/ 6564620 w 6858001"/>
              <a:gd name="connsiteY89" fmla="*/ 517708 h 874716"/>
              <a:gd name="connsiteX90" fmla="*/ 6588625 w 6858001"/>
              <a:gd name="connsiteY90" fmla="*/ 540187 h 874716"/>
              <a:gd name="connsiteX91" fmla="*/ 6662541 w 6858001"/>
              <a:gd name="connsiteY91" fmla="*/ 549714 h 874716"/>
              <a:gd name="connsiteX92" fmla="*/ 6742552 w 6858001"/>
              <a:gd name="connsiteY92" fmla="*/ 548952 h 874716"/>
              <a:gd name="connsiteX93" fmla="*/ 6812063 w 6858001"/>
              <a:gd name="connsiteY93" fmla="*/ 568430 h 874716"/>
              <a:gd name="connsiteX94" fmla="*/ 6858001 w 6858001"/>
              <a:gd name="connsiteY94" fmla="*/ 562267 h 874716"/>
              <a:gd name="connsiteX95" fmla="*/ 6858001 w 6858001"/>
              <a:gd name="connsiteY95" fmla="*/ 734520 h 874716"/>
              <a:gd name="connsiteX96" fmla="*/ 6815516 w 6858001"/>
              <a:gd name="connsiteY96" fmla="*/ 744220 h 874716"/>
              <a:gd name="connsiteX97" fmla="*/ 6748458 w 6858001"/>
              <a:gd name="connsiteY97" fmla="*/ 763271 h 874716"/>
              <a:gd name="connsiteX98" fmla="*/ 6584812 w 6858001"/>
              <a:gd name="connsiteY98" fmla="*/ 784797 h 874716"/>
              <a:gd name="connsiteX99" fmla="*/ 6415833 w 6858001"/>
              <a:gd name="connsiteY99" fmla="*/ 805562 h 874716"/>
              <a:gd name="connsiteX100" fmla="*/ 6323058 w 6858001"/>
              <a:gd name="connsiteY100" fmla="*/ 812420 h 874716"/>
              <a:gd name="connsiteX101" fmla="*/ 6242093 w 6858001"/>
              <a:gd name="connsiteY101" fmla="*/ 823281 h 874716"/>
              <a:gd name="connsiteX102" fmla="*/ 6171605 w 6858001"/>
              <a:gd name="connsiteY102" fmla="*/ 830139 h 874716"/>
              <a:gd name="connsiteX103" fmla="*/ 6059397 w 6858001"/>
              <a:gd name="connsiteY103" fmla="*/ 844045 h 874716"/>
              <a:gd name="connsiteX104" fmla="*/ 6012723 w 6858001"/>
              <a:gd name="connsiteY104" fmla="*/ 847665 h 874716"/>
              <a:gd name="connsiteX105" fmla="*/ 5902610 w 6858001"/>
              <a:gd name="connsiteY105" fmla="*/ 847473 h 874716"/>
              <a:gd name="connsiteX106" fmla="*/ 5864318 w 6858001"/>
              <a:gd name="connsiteY106" fmla="*/ 845569 h 874716"/>
              <a:gd name="connsiteX107" fmla="*/ 5790592 w 6858001"/>
              <a:gd name="connsiteY107" fmla="*/ 821947 h 874716"/>
              <a:gd name="connsiteX108" fmla="*/ 5781830 w 6858001"/>
              <a:gd name="connsiteY108" fmla="*/ 820233 h 874716"/>
              <a:gd name="connsiteX109" fmla="*/ 5733440 w 6858001"/>
              <a:gd name="connsiteY109" fmla="*/ 810896 h 874716"/>
              <a:gd name="connsiteX110" fmla="*/ 5706959 w 6858001"/>
              <a:gd name="connsiteY110" fmla="*/ 807848 h 874716"/>
              <a:gd name="connsiteX111" fmla="*/ 5606372 w 6858001"/>
              <a:gd name="connsiteY111" fmla="*/ 788417 h 874716"/>
              <a:gd name="connsiteX112" fmla="*/ 5548460 w 6858001"/>
              <a:gd name="connsiteY112" fmla="*/ 779273 h 874716"/>
              <a:gd name="connsiteX113" fmla="*/ 5501594 w 6858001"/>
              <a:gd name="connsiteY113" fmla="*/ 780607 h 874716"/>
              <a:gd name="connsiteX114" fmla="*/ 5419295 w 6858001"/>
              <a:gd name="connsiteY114" fmla="*/ 782321 h 874716"/>
              <a:gd name="connsiteX115" fmla="*/ 5393005 w 6858001"/>
              <a:gd name="connsiteY115" fmla="*/ 786703 h 874716"/>
              <a:gd name="connsiteX116" fmla="*/ 5274129 w 6858001"/>
              <a:gd name="connsiteY116" fmla="*/ 774129 h 874716"/>
              <a:gd name="connsiteX117" fmla="*/ 5206308 w 6858001"/>
              <a:gd name="connsiteY117" fmla="*/ 773177 h 874716"/>
              <a:gd name="connsiteX118" fmla="*/ 5129916 w 6858001"/>
              <a:gd name="connsiteY118" fmla="*/ 757554 h 874716"/>
              <a:gd name="connsiteX119" fmla="*/ 5107627 w 6858001"/>
              <a:gd name="connsiteY119" fmla="*/ 758316 h 874716"/>
              <a:gd name="connsiteX120" fmla="*/ 5082670 w 6858001"/>
              <a:gd name="connsiteY120" fmla="*/ 759651 h 874716"/>
              <a:gd name="connsiteX121" fmla="*/ 5006086 w 6858001"/>
              <a:gd name="connsiteY121" fmla="*/ 760795 h 874716"/>
              <a:gd name="connsiteX122" fmla="*/ 4959602 w 6858001"/>
              <a:gd name="connsiteY122" fmla="*/ 766509 h 874716"/>
              <a:gd name="connsiteX123" fmla="*/ 4871019 w 6858001"/>
              <a:gd name="connsiteY123" fmla="*/ 763081 h 874716"/>
              <a:gd name="connsiteX124" fmla="*/ 4838250 w 6858001"/>
              <a:gd name="connsiteY124" fmla="*/ 768033 h 874716"/>
              <a:gd name="connsiteX125" fmla="*/ 4755381 w 6858001"/>
              <a:gd name="connsiteY125" fmla="*/ 768605 h 874716"/>
              <a:gd name="connsiteX126" fmla="*/ 4681083 w 6858001"/>
              <a:gd name="connsiteY126" fmla="*/ 765747 h 874716"/>
              <a:gd name="connsiteX127" fmla="*/ 4609452 w 6858001"/>
              <a:gd name="connsiteY127" fmla="*/ 767271 h 874716"/>
              <a:gd name="connsiteX128" fmla="*/ 4558207 w 6858001"/>
              <a:gd name="connsiteY128" fmla="*/ 773557 h 874716"/>
              <a:gd name="connsiteX129" fmla="*/ 4502579 w 6858001"/>
              <a:gd name="connsiteY129" fmla="*/ 777367 h 874716"/>
              <a:gd name="connsiteX130" fmla="*/ 4349222 w 6858001"/>
              <a:gd name="connsiteY130" fmla="*/ 800038 h 874716"/>
              <a:gd name="connsiteX131" fmla="*/ 4320837 w 6858001"/>
              <a:gd name="connsiteY131" fmla="*/ 794514 h 874716"/>
              <a:gd name="connsiteX132" fmla="*/ 4159667 w 6858001"/>
              <a:gd name="connsiteY132" fmla="*/ 789370 h 874716"/>
              <a:gd name="connsiteX133" fmla="*/ 4124614 w 6858001"/>
              <a:gd name="connsiteY133" fmla="*/ 789752 h 874716"/>
              <a:gd name="connsiteX134" fmla="*/ 4030503 w 6858001"/>
              <a:gd name="connsiteY134" fmla="*/ 767271 h 874716"/>
              <a:gd name="connsiteX135" fmla="*/ 3885338 w 6858001"/>
              <a:gd name="connsiteY135" fmla="*/ 802896 h 874716"/>
              <a:gd name="connsiteX136" fmla="*/ 3749506 w 6858001"/>
              <a:gd name="connsiteY136" fmla="*/ 847473 h 874716"/>
              <a:gd name="connsiteX137" fmla="*/ 3732361 w 6858001"/>
              <a:gd name="connsiteY137" fmla="*/ 853190 h 874716"/>
              <a:gd name="connsiteX138" fmla="*/ 3683591 w 6858001"/>
              <a:gd name="connsiteY138" fmla="*/ 862906 h 874716"/>
              <a:gd name="connsiteX139" fmla="*/ 3623201 w 6858001"/>
              <a:gd name="connsiteY139" fmla="*/ 866334 h 874716"/>
              <a:gd name="connsiteX140" fmla="*/ 3546617 w 6858001"/>
              <a:gd name="connsiteY140" fmla="*/ 874716 h 874716"/>
              <a:gd name="connsiteX141" fmla="*/ 3485275 w 6858001"/>
              <a:gd name="connsiteY141" fmla="*/ 864238 h 874716"/>
              <a:gd name="connsiteX142" fmla="*/ 3399546 w 6858001"/>
              <a:gd name="connsiteY142" fmla="*/ 848618 h 874716"/>
              <a:gd name="connsiteX143" fmla="*/ 3318771 w 6858001"/>
              <a:gd name="connsiteY143" fmla="*/ 833757 h 874716"/>
              <a:gd name="connsiteX144" fmla="*/ 3293244 w 6858001"/>
              <a:gd name="connsiteY144" fmla="*/ 851284 h 874716"/>
              <a:gd name="connsiteX145" fmla="*/ 3253809 w 6858001"/>
              <a:gd name="connsiteY145" fmla="*/ 866524 h 874716"/>
              <a:gd name="connsiteX146" fmla="*/ 3209993 w 6858001"/>
              <a:gd name="connsiteY146" fmla="*/ 848235 h 874716"/>
              <a:gd name="connsiteX147" fmla="*/ 3107500 w 6858001"/>
              <a:gd name="connsiteY147" fmla="*/ 810326 h 874716"/>
              <a:gd name="connsiteX148" fmla="*/ 3042728 w 6858001"/>
              <a:gd name="connsiteY148" fmla="*/ 808610 h 874716"/>
              <a:gd name="connsiteX149" fmla="*/ 2901943 w 6858001"/>
              <a:gd name="connsiteY149" fmla="*/ 792418 h 874716"/>
              <a:gd name="connsiteX150" fmla="*/ 2809930 w 6858001"/>
              <a:gd name="connsiteY150" fmla="*/ 769367 h 874716"/>
              <a:gd name="connsiteX151" fmla="*/ 2743826 w 6858001"/>
              <a:gd name="connsiteY151" fmla="*/ 743268 h 874716"/>
              <a:gd name="connsiteX152" fmla="*/ 2649143 w 6858001"/>
              <a:gd name="connsiteY152" fmla="*/ 709167 h 874716"/>
              <a:gd name="connsiteX153" fmla="*/ 2554079 w 6858001"/>
              <a:gd name="connsiteY153" fmla="*/ 691450 h 874716"/>
              <a:gd name="connsiteX154" fmla="*/ 2485307 w 6858001"/>
              <a:gd name="connsiteY154" fmla="*/ 669160 h 874716"/>
              <a:gd name="connsiteX155" fmla="*/ 2401292 w 6858001"/>
              <a:gd name="connsiteY155" fmla="*/ 653919 h 874716"/>
              <a:gd name="connsiteX156" fmla="*/ 2330806 w 6858001"/>
              <a:gd name="connsiteY156" fmla="*/ 653349 h 874716"/>
              <a:gd name="connsiteX157" fmla="*/ 2220312 w 6858001"/>
              <a:gd name="connsiteY157" fmla="*/ 656015 h 874716"/>
              <a:gd name="connsiteX158" fmla="*/ 2085054 w 6858001"/>
              <a:gd name="connsiteY158" fmla="*/ 609914 h 874716"/>
              <a:gd name="connsiteX159" fmla="*/ 2030378 w 6858001"/>
              <a:gd name="connsiteY159" fmla="*/ 599625 h 874716"/>
              <a:gd name="connsiteX160" fmla="*/ 1978940 w 6858001"/>
              <a:gd name="connsiteY160" fmla="*/ 594863 h 874716"/>
              <a:gd name="connsiteX161" fmla="*/ 1869780 w 6858001"/>
              <a:gd name="connsiteY161" fmla="*/ 564192 h 874716"/>
              <a:gd name="connsiteX162" fmla="*/ 1825393 w 6858001"/>
              <a:gd name="connsiteY162" fmla="*/ 554094 h 874716"/>
              <a:gd name="connsiteX163" fmla="*/ 1763287 w 6858001"/>
              <a:gd name="connsiteY163" fmla="*/ 554286 h 874716"/>
              <a:gd name="connsiteX164" fmla="*/ 1650317 w 6858001"/>
              <a:gd name="connsiteY164" fmla="*/ 540187 h 874716"/>
              <a:gd name="connsiteX165" fmla="*/ 1537537 w 6858001"/>
              <a:gd name="connsiteY165" fmla="*/ 499038 h 874716"/>
              <a:gd name="connsiteX166" fmla="*/ 1489720 w 6858001"/>
              <a:gd name="connsiteY166" fmla="*/ 503038 h 874716"/>
              <a:gd name="connsiteX167" fmla="*/ 1472575 w 6858001"/>
              <a:gd name="connsiteY167" fmla="*/ 502086 h 874716"/>
              <a:gd name="connsiteX168" fmla="*/ 1318456 w 6858001"/>
              <a:gd name="connsiteY168" fmla="*/ 479415 h 874716"/>
              <a:gd name="connsiteX169" fmla="*/ 1303024 w 6858001"/>
              <a:gd name="connsiteY169" fmla="*/ 476939 h 874716"/>
              <a:gd name="connsiteX170" fmla="*/ 1230633 w 6858001"/>
              <a:gd name="connsiteY170" fmla="*/ 456746 h 874716"/>
              <a:gd name="connsiteX171" fmla="*/ 1048125 w 6858001"/>
              <a:gd name="connsiteY171" fmla="*/ 444172 h 874716"/>
              <a:gd name="connsiteX172" fmla="*/ 1036887 w 6858001"/>
              <a:gd name="connsiteY172" fmla="*/ 442648 h 874716"/>
              <a:gd name="connsiteX173" fmla="*/ 975733 w 6858001"/>
              <a:gd name="connsiteY173" fmla="*/ 452744 h 874716"/>
              <a:gd name="connsiteX174" fmla="*/ 945444 w 6858001"/>
              <a:gd name="connsiteY174" fmla="*/ 467033 h 874716"/>
              <a:gd name="connsiteX175" fmla="*/ 898198 w 6858001"/>
              <a:gd name="connsiteY175" fmla="*/ 481893 h 874716"/>
              <a:gd name="connsiteX176" fmla="*/ 850189 w 6858001"/>
              <a:gd name="connsiteY176" fmla="*/ 487417 h 874716"/>
              <a:gd name="connsiteX177" fmla="*/ 769605 w 6858001"/>
              <a:gd name="connsiteY177" fmla="*/ 464937 h 874716"/>
              <a:gd name="connsiteX178" fmla="*/ 740268 w 6858001"/>
              <a:gd name="connsiteY178" fmla="*/ 462651 h 874716"/>
              <a:gd name="connsiteX179" fmla="*/ 674923 w 6858001"/>
              <a:gd name="connsiteY179" fmla="*/ 451792 h 874716"/>
              <a:gd name="connsiteX180" fmla="*/ 617772 w 6858001"/>
              <a:gd name="connsiteY180" fmla="*/ 452554 h 874716"/>
              <a:gd name="connsiteX181" fmla="*/ 571860 w 6858001"/>
              <a:gd name="connsiteY181" fmla="*/ 469891 h 874716"/>
              <a:gd name="connsiteX182" fmla="*/ 505182 w 6858001"/>
              <a:gd name="connsiteY182" fmla="*/ 473319 h 874716"/>
              <a:gd name="connsiteX183" fmla="*/ 462126 w 6858001"/>
              <a:gd name="connsiteY183" fmla="*/ 460747 h 874716"/>
              <a:gd name="connsiteX184" fmla="*/ 453364 w 6858001"/>
              <a:gd name="connsiteY184" fmla="*/ 459033 h 874716"/>
              <a:gd name="connsiteX185" fmla="*/ 340774 w 6858001"/>
              <a:gd name="connsiteY185" fmla="*/ 458268 h 874716"/>
              <a:gd name="connsiteX186" fmla="*/ 200182 w 6858001"/>
              <a:gd name="connsiteY186" fmla="*/ 496180 h 874716"/>
              <a:gd name="connsiteX187" fmla="*/ 176939 w 6858001"/>
              <a:gd name="connsiteY187" fmla="*/ 504182 h 874716"/>
              <a:gd name="connsiteX188" fmla="*/ 63587 w 6858001"/>
              <a:gd name="connsiteY188" fmla="*/ 518088 h 874716"/>
              <a:gd name="connsiteX189" fmla="*/ 2817 w 6858001"/>
              <a:gd name="connsiteY189" fmla="*/ 532187 h 874716"/>
              <a:gd name="connsiteX190" fmla="*/ 0 w 6858001"/>
              <a:gd name="connsiteY190" fmla="*/ 533314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6858001" h="874716">
                <a:moveTo>
                  <a:pt x="0" y="533314"/>
                </a:moveTo>
                <a:lnTo>
                  <a:pt x="0" y="69206"/>
                </a:lnTo>
                <a:lnTo>
                  <a:pt x="21486" y="71924"/>
                </a:lnTo>
                <a:cubicBezTo>
                  <a:pt x="92546" y="60493"/>
                  <a:pt x="159604" y="87354"/>
                  <a:pt x="228948" y="88116"/>
                </a:cubicBezTo>
                <a:cubicBezTo>
                  <a:pt x="260382" y="88496"/>
                  <a:pt x="291435" y="94592"/>
                  <a:pt x="313533" y="62779"/>
                </a:cubicBezTo>
                <a:cubicBezTo>
                  <a:pt x="316389" y="58587"/>
                  <a:pt x="330298" y="60873"/>
                  <a:pt x="338870" y="62207"/>
                </a:cubicBezTo>
                <a:cubicBezTo>
                  <a:pt x="357921" y="65066"/>
                  <a:pt x="376781" y="72304"/>
                  <a:pt x="395640" y="72114"/>
                </a:cubicBezTo>
                <a:cubicBezTo>
                  <a:pt x="434695" y="71924"/>
                  <a:pt x="473939" y="68876"/>
                  <a:pt x="512802" y="65446"/>
                </a:cubicBezTo>
                <a:cubicBezTo>
                  <a:pt x="527470" y="64112"/>
                  <a:pt x="541569" y="58969"/>
                  <a:pt x="556047" y="55349"/>
                </a:cubicBezTo>
                <a:cubicBezTo>
                  <a:pt x="564048" y="53253"/>
                  <a:pt x="572622" y="47729"/>
                  <a:pt x="580050" y="48871"/>
                </a:cubicBezTo>
                <a:cubicBezTo>
                  <a:pt x="623106" y="55539"/>
                  <a:pt x="662541" y="39157"/>
                  <a:pt x="703308" y="30964"/>
                </a:cubicBezTo>
                <a:cubicBezTo>
                  <a:pt x="722169" y="27154"/>
                  <a:pt x="739886" y="18010"/>
                  <a:pt x="758174" y="11724"/>
                </a:cubicBezTo>
                <a:cubicBezTo>
                  <a:pt x="762936" y="10008"/>
                  <a:pt x="768271" y="8484"/>
                  <a:pt x="773035" y="8866"/>
                </a:cubicBezTo>
                <a:cubicBezTo>
                  <a:pt x="800276" y="11152"/>
                  <a:pt x="827329" y="14390"/>
                  <a:pt x="854379" y="16866"/>
                </a:cubicBezTo>
                <a:cubicBezTo>
                  <a:pt x="878956" y="19152"/>
                  <a:pt x="903722" y="19914"/>
                  <a:pt x="915343" y="47919"/>
                </a:cubicBezTo>
                <a:cubicBezTo>
                  <a:pt x="917059" y="52301"/>
                  <a:pt x="922773" y="55539"/>
                  <a:pt x="927155" y="58397"/>
                </a:cubicBezTo>
                <a:cubicBezTo>
                  <a:pt x="994785" y="102405"/>
                  <a:pt x="1030980" y="101261"/>
                  <a:pt x="1097087" y="54777"/>
                </a:cubicBezTo>
                <a:cubicBezTo>
                  <a:pt x="1103945" y="50015"/>
                  <a:pt x="1118613" y="46585"/>
                  <a:pt x="1123185" y="50395"/>
                </a:cubicBezTo>
                <a:cubicBezTo>
                  <a:pt x="1162049" y="82020"/>
                  <a:pt x="1204532" y="78590"/>
                  <a:pt x="1249302" y="68684"/>
                </a:cubicBezTo>
                <a:cubicBezTo>
                  <a:pt x="1260922" y="66018"/>
                  <a:pt x="1277307" y="66018"/>
                  <a:pt x="1286069" y="72304"/>
                </a:cubicBezTo>
                <a:cubicBezTo>
                  <a:pt x="1327790" y="101451"/>
                  <a:pt x="1372560" y="97261"/>
                  <a:pt x="1417899" y="88688"/>
                </a:cubicBezTo>
                <a:cubicBezTo>
                  <a:pt x="1424948" y="87354"/>
                  <a:pt x="1433522" y="80114"/>
                  <a:pt x="1436568" y="73448"/>
                </a:cubicBezTo>
                <a:cubicBezTo>
                  <a:pt x="1447428" y="49825"/>
                  <a:pt x="1467813" y="41823"/>
                  <a:pt x="1490292" y="35154"/>
                </a:cubicBezTo>
                <a:cubicBezTo>
                  <a:pt x="1525727" y="24296"/>
                  <a:pt x="1560588" y="11532"/>
                  <a:pt x="1596213" y="1245"/>
                </a:cubicBezTo>
                <a:cubicBezTo>
                  <a:pt x="1604978" y="-1231"/>
                  <a:pt x="1615836" y="293"/>
                  <a:pt x="1624980" y="3150"/>
                </a:cubicBezTo>
                <a:cubicBezTo>
                  <a:pt x="1656223" y="12866"/>
                  <a:pt x="1676036" y="37251"/>
                  <a:pt x="1697753" y="59731"/>
                </a:cubicBezTo>
                <a:cubicBezTo>
                  <a:pt x="1707279" y="69638"/>
                  <a:pt x="1720423" y="76686"/>
                  <a:pt x="1733188" y="82400"/>
                </a:cubicBezTo>
                <a:cubicBezTo>
                  <a:pt x="1766335" y="97071"/>
                  <a:pt x="1800246" y="110215"/>
                  <a:pt x="1833775" y="124121"/>
                </a:cubicBezTo>
                <a:cubicBezTo>
                  <a:pt x="1837013" y="125455"/>
                  <a:pt x="1839679" y="128884"/>
                  <a:pt x="1842158" y="131742"/>
                </a:cubicBezTo>
                <a:cubicBezTo>
                  <a:pt x="1866922" y="161843"/>
                  <a:pt x="1891497" y="192132"/>
                  <a:pt x="1916454" y="222233"/>
                </a:cubicBezTo>
                <a:cubicBezTo>
                  <a:pt x="1921216" y="227947"/>
                  <a:pt x="1928076" y="232139"/>
                  <a:pt x="1933219" y="237663"/>
                </a:cubicBezTo>
                <a:cubicBezTo>
                  <a:pt x="1940459" y="245283"/>
                  <a:pt x="1949603" y="252524"/>
                  <a:pt x="1953413" y="261668"/>
                </a:cubicBezTo>
                <a:cubicBezTo>
                  <a:pt x="1965224" y="290433"/>
                  <a:pt x="1987894" y="302817"/>
                  <a:pt x="2016469" y="308151"/>
                </a:cubicBezTo>
                <a:cubicBezTo>
                  <a:pt x="2042570" y="313104"/>
                  <a:pt x="2068669" y="317296"/>
                  <a:pt x="2094578" y="323010"/>
                </a:cubicBezTo>
                <a:cubicBezTo>
                  <a:pt x="2126201" y="329868"/>
                  <a:pt x="2157636" y="337298"/>
                  <a:pt x="2188879" y="345681"/>
                </a:cubicBezTo>
                <a:cubicBezTo>
                  <a:pt x="2202404" y="349301"/>
                  <a:pt x="2216692" y="353491"/>
                  <a:pt x="2228314" y="360921"/>
                </a:cubicBezTo>
                <a:cubicBezTo>
                  <a:pt x="2260890" y="381496"/>
                  <a:pt x="2295753" y="395402"/>
                  <a:pt x="2334044" y="389878"/>
                </a:cubicBezTo>
                <a:cubicBezTo>
                  <a:pt x="2364715" y="385496"/>
                  <a:pt x="2390434" y="396736"/>
                  <a:pt x="2409485" y="414263"/>
                </a:cubicBezTo>
                <a:cubicBezTo>
                  <a:pt x="2444158" y="446078"/>
                  <a:pt x="2481305" y="438838"/>
                  <a:pt x="2518264" y="428552"/>
                </a:cubicBezTo>
                <a:cubicBezTo>
                  <a:pt x="2537315" y="423217"/>
                  <a:pt x="2552935" y="423979"/>
                  <a:pt x="2571034" y="429122"/>
                </a:cubicBezTo>
                <a:cubicBezTo>
                  <a:pt x="2612945" y="441124"/>
                  <a:pt x="2640950" y="473701"/>
                  <a:pt x="2668001" y="502276"/>
                </a:cubicBezTo>
                <a:cubicBezTo>
                  <a:pt x="2691054" y="526661"/>
                  <a:pt x="2716963" y="540377"/>
                  <a:pt x="2745348" y="550666"/>
                </a:cubicBezTo>
                <a:cubicBezTo>
                  <a:pt x="2781163" y="563810"/>
                  <a:pt x="2809548" y="558858"/>
                  <a:pt x="2826694" y="527233"/>
                </a:cubicBezTo>
                <a:cubicBezTo>
                  <a:pt x="2831457" y="518278"/>
                  <a:pt x="2839839" y="507800"/>
                  <a:pt x="2848793" y="505134"/>
                </a:cubicBezTo>
                <a:cubicBezTo>
                  <a:pt x="2892037" y="491800"/>
                  <a:pt x="2935854" y="472367"/>
                  <a:pt x="2982148" y="484179"/>
                </a:cubicBezTo>
                <a:cubicBezTo>
                  <a:pt x="3046158" y="500372"/>
                  <a:pt x="3108644" y="499420"/>
                  <a:pt x="3172654" y="483417"/>
                </a:cubicBezTo>
                <a:cubicBezTo>
                  <a:pt x="3276480" y="457508"/>
                  <a:pt x="3380305" y="430076"/>
                  <a:pt x="3489467" y="435790"/>
                </a:cubicBezTo>
                <a:cubicBezTo>
                  <a:pt x="3507563" y="436742"/>
                  <a:pt x="3529090" y="425121"/>
                  <a:pt x="3544713" y="413691"/>
                </a:cubicBezTo>
                <a:cubicBezTo>
                  <a:pt x="3574622" y="391974"/>
                  <a:pt x="3573288" y="390258"/>
                  <a:pt x="3606817" y="408167"/>
                </a:cubicBezTo>
                <a:cubicBezTo>
                  <a:pt x="3614819" y="412549"/>
                  <a:pt x="3624725" y="415215"/>
                  <a:pt x="3630632" y="421693"/>
                </a:cubicBezTo>
                <a:cubicBezTo>
                  <a:pt x="3660731" y="454650"/>
                  <a:pt x="3697880" y="446648"/>
                  <a:pt x="3734837" y="441886"/>
                </a:cubicBezTo>
                <a:cubicBezTo>
                  <a:pt x="3741315" y="440934"/>
                  <a:pt x="3749125" y="439600"/>
                  <a:pt x="3754652" y="442268"/>
                </a:cubicBezTo>
                <a:cubicBezTo>
                  <a:pt x="3779607" y="454268"/>
                  <a:pt x="3800753" y="450078"/>
                  <a:pt x="3822472" y="433694"/>
                </a:cubicBezTo>
                <a:cubicBezTo>
                  <a:pt x="3841331" y="419597"/>
                  <a:pt x="3863049" y="411215"/>
                  <a:pt x="3885338" y="428742"/>
                </a:cubicBezTo>
                <a:cubicBezTo>
                  <a:pt x="3934870" y="467605"/>
                  <a:pt x="3987829" y="469509"/>
                  <a:pt x="4043839" y="444934"/>
                </a:cubicBezTo>
                <a:cubicBezTo>
                  <a:pt x="4083845" y="427407"/>
                  <a:pt x="4123280" y="423407"/>
                  <a:pt x="4165383" y="441124"/>
                </a:cubicBezTo>
                <a:cubicBezTo>
                  <a:pt x="4181576" y="447982"/>
                  <a:pt x="4202531" y="443410"/>
                  <a:pt x="4221391" y="444934"/>
                </a:cubicBezTo>
                <a:cubicBezTo>
                  <a:pt x="4232060" y="445696"/>
                  <a:pt x="4243872" y="445886"/>
                  <a:pt x="4253014" y="450650"/>
                </a:cubicBezTo>
                <a:cubicBezTo>
                  <a:pt x="4277401" y="462843"/>
                  <a:pt x="4300070" y="478463"/>
                  <a:pt x="4324645" y="490466"/>
                </a:cubicBezTo>
                <a:cubicBezTo>
                  <a:pt x="4336457" y="496180"/>
                  <a:pt x="4350554" y="499228"/>
                  <a:pt x="4363890" y="499420"/>
                </a:cubicBezTo>
                <a:cubicBezTo>
                  <a:pt x="4403325" y="500372"/>
                  <a:pt x="4442761" y="500372"/>
                  <a:pt x="4482004" y="498658"/>
                </a:cubicBezTo>
                <a:cubicBezTo>
                  <a:pt x="4546776" y="495990"/>
                  <a:pt x="4612500" y="495418"/>
                  <a:pt x="4659174" y="438648"/>
                </a:cubicBezTo>
                <a:cubicBezTo>
                  <a:pt x="4662986" y="434076"/>
                  <a:pt x="4671176" y="431408"/>
                  <a:pt x="4677655" y="430646"/>
                </a:cubicBezTo>
                <a:cubicBezTo>
                  <a:pt x="4707564" y="427027"/>
                  <a:pt x="4738235" y="426645"/>
                  <a:pt x="4767764" y="420739"/>
                </a:cubicBezTo>
                <a:cubicBezTo>
                  <a:pt x="4791386" y="415977"/>
                  <a:pt x="4811009" y="417501"/>
                  <a:pt x="4828916" y="434266"/>
                </a:cubicBezTo>
                <a:cubicBezTo>
                  <a:pt x="4852348" y="456364"/>
                  <a:pt x="4880925" y="469319"/>
                  <a:pt x="4912168" y="462271"/>
                </a:cubicBezTo>
                <a:cubicBezTo>
                  <a:pt x="4943409" y="455412"/>
                  <a:pt x="4963984" y="470271"/>
                  <a:pt x="4987037" y="485703"/>
                </a:cubicBezTo>
                <a:cubicBezTo>
                  <a:pt x="5003801" y="496942"/>
                  <a:pt x="5022852" y="511040"/>
                  <a:pt x="5041521" y="512182"/>
                </a:cubicBezTo>
                <a:cubicBezTo>
                  <a:pt x="5083814" y="514658"/>
                  <a:pt x="5120201" y="553904"/>
                  <a:pt x="5166113" y="531615"/>
                </a:cubicBezTo>
                <a:cubicBezTo>
                  <a:pt x="5169161" y="530091"/>
                  <a:pt x="5174685" y="533901"/>
                  <a:pt x="5179067" y="534853"/>
                </a:cubicBezTo>
                <a:cubicBezTo>
                  <a:pt x="5214121" y="542093"/>
                  <a:pt x="5247078" y="535043"/>
                  <a:pt x="5272796" y="511230"/>
                </a:cubicBezTo>
                <a:cubicBezTo>
                  <a:pt x="5306516" y="480177"/>
                  <a:pt x="5343855" y="477129"/>
                  <a:pt x="5385384" y="487227"/>
                </a:cubicBezTo>
                <a:cubicBezTo>
                  <a:pt x="5398721" y="490466"/>
                  <a:pt x="5412057" y="492752"/>
                  <a:pt x="5425582" y="495418"/>
                </a:cubicBezTo>
                <a:cubicBezTo>
                  <a:pt x="5443870" y="499228"/>
                  <a:pt x="5462351" y="503230"/>
                  <a:pt x="5480637" y="507040"/>
                </a:cubicBezTo>
                <a:cubicBezTo>
                  <a:pt x="5498356" y="510850"/>
                  <a:pt x="5517979" y="517326"/>
                  <a:pt x="5531693" y="500944"/>
                </a:cubicBezTo>
                <a:cubicBezTo>
                  <a:pt x="5543506" y="486845"/>
                  <a:pt x="5551888" y="488179"/>
                  <a:pt x="5562746" y="500372"/>
                </a:cubicBezTo>
                <a:cubicBezTo>
                  <a:pt x="5600467" y="543045"/>
                  <a:pt x="5646189" y="569716"/>
                  <a:pt x="5704483" y="571620"/>
                </a:cubicBezTo>
                <a:cubicBezTo>
                  <a:pt x="5716485" y="572002"/>
                  <a:pt x="5728678" y="574668"/>
                  <a:pt x="5740488" y="577526"/>
                </a:cubicBezTo>
                <a:cubicBezTo>
                  <a:pt x="5747728" y="579241"/>
                  <a:pt x="5756493" y="581147"/>
                  <a:pt x="5760873" y="586291"/>
                </a:cubicBezTo>
                <a:cubicBezTo>
                  <a:pt x="5794974" y="625534"/>
                  <a:pt x="5837457" y="652777"/>
                  <a:pt x="5883751" y="674686"/>
                </a:cubicBezTo>
                <a:cubicBezTo>
                  <a:pt x="5900323" y="682496"/>
                  <a:pt x="5918042" y="690306"/>
                  <a:pt x="5935949" y="692592"/>
                </a:cubicBezTo>
                <a:cubicBezTo>
                  <a:pt x="5954617" y="694878"/>
                  <a:pt x="5974240" y="691068"/>
                  <a:pt x="5993291" y="688972"/>
                </a:cubicBezTo>
                <a:cubicBezTo>
                  <a:pt x="6004531" y="687830"/>
                  <a:pt x="6017485" y="688020"/>
                  <a:pt x="6026440" y="682496"/>
                </a:cubicBezTo>
                <a:cubicBezTo>
                  <a:pt x="6054825" y="665159"/>
                  <a:pt x="6082258" y="646491"/>
                  <a:pt x="6108738" y="626296"/>
                </a:cubicBezTo>
                <a:cubicBezTo>
                  <a:pt x="6131409" y="608960"/>
                  <a:pt x="6135981" y="606483"/>
                  <a:pt x="6155602" y="628202"/>
                </a:cubicBezTo>
                <a:cubicBezTo>
                  <a:pt x="6175797" y="650491"/>
                  <a:pt x="6200944" y="662111"/>
                  <a:pt x="6228756" y="666873"/>
                </a:cubicBezTo>
                <a:cubicBezTo>
                  <a:pt x="6272764" y="674304"/>
                  <a:pt x="6317151" y="680590"/>
                  <a:pt x="6361539" y="684210"/>
                </a:cubicBezTo>
                <a:cubicBezTo>
                  <a:pt x="6401736" y="687448"/>
                  <a:pt x="6420977" y="669922"/>
                  <a:pt x="6428979" y="630106"/>
                </a:cubicBezTo>
                <a:cubicBezTo>
                  <a:pt x="6433551" y="608007"/>
                  <a:pt x="6439458" y="584003"/>
                  <a:pt x="6463840" y="578098"/>
                </a:cubicBezTo>
                <a:cubicBezTo>
                  <a:pt x="6503658" y="568572"/>
                  <a:pt x="6544997" y="564382"/>
                  <a:pt x="6564620" y="517708"/>
                </a:cubicBezTo>
                <a:cubicBezTo>
                  <a:pt x="6575478" y="527995"/>
                  <a:pt x="6582146" y="534091"/>
                  <a:pt x="6588625" y="540187"/>
                </a:cubicBezTo>
                <a:cubicBezTo>
                  <a:pt x="6606531" y="557142"/>
                  <a:pt x="6643678" y="564382"/>
                  <a:pt x="6662541" y="549714"/>
                </a:cubicBezTo>
                <a:cubicBezTo>
                  <a:pt x="6690354" y="528377"/>
                  <a:pt x="6715883" y="532377"/>
                  <a:pt x="6742552" y="548952"/>
                </a:cubicBezTo>
                <a:cubicBezTo>
                  <a:pt x="6764841" y="562668"/>
                  <a:pt x="6788417" y="567954"/>
                  <a:pt x="6812063" y="568430"/>
                </a:cubicBezTo>
                <a:lnTo>
                  <a:pt x="6858001" y="562267"/>
                </a:lnTo>
                <a:lnTo>
                  <a:pt x="6858001" y="734520"/>
                </a:lnTo>
                <a:lnTo>
                  <a:pt x="6815516" y="744220"/>
                </a:lnTo>
                <a:cubicBezTo>
                  <a:pt x="6793035" y="749744"/>
                  <a:pt x="6771319" y="759651"/>
                  <a:pt x="6748458" y="763271"/>
                </a:cubicBezTo>
                <a:cubicBezTo>
                  <a:pt x="6694164" y="771843"/>
                  <a:pt x="6639488" y="777939"/>
                  <a:pt x="6584812" y="784797"/>
                </a:cubicBezTo>
                <a:cubicBezTo>
                  <a:pt x="6528424" y="791846"/>
                  <a:pt x="6472225" y="799276"/>
                  <a:pt x="6415833" y="805562"/>
                </a:cubicBezTo>
                <a:cubicBezTo>
                  <a:pt x="6384972" y="808802"/>
                  <a:pt x="6353919" y="809372"/>
                  <a:pt x="6323058" y="812420"/>
                </a:cubicBezTo>
                <a:cubicBezTo>
                  <a:pt x="6296005" y="815088"/>
                  <a:pt x="6269144" y="820041"/>
                  <a:pt x="6242093" y="823281"/>
                </a:cubicBezTo>
                <a:cubicBezTo>
                  <a:pt x="6218660" y="825947"/>
                  <a:pt x="6195037" y="827471"/>
                  <a:pt x="6171605" y="830139"/>
                </a:cubicBezTo>
                <a:cubicBezTo>
                  <a:pt x="6134075" y="834519"/>
                  <a:pt x="6096736" y="839473"/>
                  <a:pt x="6059397" y="844045"/>
                </a:cubicBezTo>
                <a:cubicBezTo>
                  <a:pt x="6043776" y="845759"/>
                  <a:pt x="6027392" y="850522"/>
                  <a:pt x="6012723" y="847665"/>
                </a:cubicBezTo>
                <a:cubicBezTo>
                  <a:pt x="5975764" y="840425"/>
                  <a:pt x="5939377" y="842521"/>
                  <a:pt x="5902610" y="847473"/>
                </a:cubicBezTo>
                <a:cubicBezTo>
                  <a:pt x="5890037" y="849190"/>
                  <a:pt x="5876511" y="848808"/>
                  <a:pt x="5864318" y="845569"/>
                </a:cubicBezTo>
                <a:cubicBezTo>
                  <a:pt x="5839361" y="839091"/>
                  <a:pt x="5815169" y="829947"/>
                  <a:pt x="5790592" y="821947"/>
                </a:cubicBezTo>
                <a:cubicBezTo>
                  <a:pt x="5787924" y="820995"/>
                  <a:pt x="5784686" y="820803"/>
                  <a:pt x="5781830" y="820233"/>
                </a:cubicBezTo>
                <a:cubicBezTo>
                  <a:pt x="5765635" y="816992"/>
                  <a:pt x="5749634" y="813754"/>
                  <a:pt x="5733440" y="810896"/>
                </a:cubicBezTo>
                <a:cubicBezTo>
                  <a:pt x="5724678" y="809372"/>
                  <a:pt x="5715723" y="809182"/>
                  <a:pt x="5706959" y="807848"/>
                </a:cubicBezTo>
                <a:cubicBezTo>
                  <a:pt x="5673050" y="802514"/>
                  <a:pt x="5635711" y="811468"/>
                  <a:pt x="5606372" y="788417"/>
                </a:cubicBezTo>
                <a:cubicBezTo>
                  <a:pt x="5587321" y="773557"/>
                  <a:pt x="5568842" y="776987"/>
                  <a:pt x="5548460" y="779273"/>
                </a:cubicBezTo>
                <a:cubicBezTo>
                  <a:pt x="5533027" y="780987"/>
                  <a:pt x="5517215" y="780415"/>
                  <a:pt x="5501594" y="780607"/>
                </a:cubicBezTo>
                <a:cubicBezTo>
                  <a:pt x="5474161" y="781177"/>
                  <a:pt x="5446728" y="781369"/>
                  <a:pt x="5419295" y="782321"/>
                </a:cubicBezTo>
                <a:cubicBezTo>
                  <a:pt x="5410531" y="782701"/>
                  <a:pt x="5401579" y="787465"/>
                  <a:pt x="5393005" y="786703"/>
                </a:cubicBezTo>
                <a:cubicBezTo>
                  <a:pt x="5353379" y="783083"/>
                  <a:pt x="5313754" y="777367"/>
                  <a:pt x="5274129" y="774129"/>
                </a:cubicBezTo>
                <a:cubicBezTo>
                  <a:pt x="5251650" y="772225"/>
                  <a:pt x="5228597" y="775843"/>
                  <a:pt x="5206308" y="773177"/>
                </a:cubicBezTo>
                <a:cubicBezTo>
                  <a:pt x="5180591" y="770129"/>
                  <a:pt x="5155445" y="762319"/>
                  <a:pt x="5129916" y="757554"/>
                </a:cubicBezTo>
                <a:cubicBezTo>
                  <a:pt x="5122867" y="756222"/>
                  <a:pt x="5115057" y="757936"/>
                  <a:pt x="5107627" y="758316"/>
                </a:cubicBezTo>
                <a:cubicBezTo>
                  <a:pt x="5099245" y="758699"/>
                  <a:pt x="5091052" y="759461"/>
                  <a:pt x="5082670" y="759651"/>
                </a:cubicBezTo>
                <a:cubicBezTo>
                  <a:pt x="5057141" y="760033"/>
                  <a:pt x="5031614" y="759461"/>
                  <a:pt x="5006086" y="760795"/>
                </a:cubicBezTo>
                <a:cubicBezTo>
                  <a:pt x="4990465" y="761557"/>
                  <a:pt x="4974082" y="769367"/>
                  <a:pt x="4959602" y="766509"/>
                </a:cubicBezTo>
                <a:cubicBezTo>
                  <a:pt x="4930075" y="760985"/>
                  <a:pt x="4900546" y="773367"/>
                  <a:pt x="4871019" y="763081"/>
                </a:cubicBezTo>
                <a:cubicBezTo>
                  <a:pt x="4861873" y="760033"/>
                  <a:pt x="4849300" y="767653"/>
                  <a:pt x="4838250" y="768033"/>
                </a:cubicBezTo>
                <a:cubicBezTo>
                  <a:pt x="4810627" y="768985"/>
                  <a:pt x="4783004" y="768795"/>
                  <a:pt x="4755381" y="768605"/>
                </a:cubicBezTo>
                <a:cubicBezTo>
                  <a:pt x="4730614" y="768415"/>
                  <a:pt x="4704895" y="771081"/>
                  <a:pt x="4681083" y="765747"/>
                </a:cubicBezTo>
                <a:cubicBezTo>
                  <a:pt x="4656126" y="760033"/>
                  <a:pt x="4633647" y="760795"/>
                  <a:pt x="4609452" y="767271"/>
                </a:cubicBezTo>
                <a:cubicBezTo>
                  <a:pt x="4592878" y="771653"/>
                  <a:pt x="4575351" y="772225"/>
                  <a:pt x="4558207" y="773557"/>
                </a:cubicBezTo>
                <a:cubicBezTo>
                  <a:pt x="4539728" y="775081"/>
                  <a:pt x="4519343" y="771081"/>
                  <a:pt x="4502579" y="777367"/>
                </a:cubicBezTo>
                <a:cubicBezTo>
                  <a:pt x="4452665" y="796038"/>
                  <a:pt x="4401419" y="800038"/>
                  <a:pt x="4349222" y="800038"/>
                </a:cubicBezTo>
                <a:cubicBezTo>
                  <a:pt x="4339695" y="800038"/>
                  <a:pt x="4329979" y="797372"/>
                  <a:pt x="4320837" y="794514"/>
                </a:cubicBezTo>
                <a:cubicBezTo>
                  <a:pt x="4267493" y="777367"/>
                  <a:pt x="4213961" y="778891"/>
                  <a:pt x="4159667" y="789370"/>
                </a:cubicBezTo>
                <a:cubicBezTo>
                  <a:pt x="4148427" y="791656"/>
                  <a:pt x="4135854" y="792038"/>
                  <a:pt x="4124614" y="789752"/>
                </a:cubicBezTo>
                <a:cubicBezTo>
                  <a:pt x="4092989" y="783083"/>
                  <a:pt x="4062318" y="772033"/>
                  <a:pt x="4030503" y="767271"/>
                </a:cubicBezTo>
                <a:cubicBezTo>
                  <a:pt x="3977925" y="759461"/>
                  <a:pt x="3932394" y="785749"/>
                  <a:pt x="3885338" y="802896"/>
                </a:cubicBezTo>
                <a:cubicBezTo>
                  <a:pt x="3840569" y="819089"/>
                  <a:pt x="3802467" y="855666"/>
                  <a:pt x="3749506" y="847473"/>
                </a:cubicBezTo>
                <a:cubicBezTo>
                  <a:pt x="3744173" y="846711"/>
                  <a:pt x="3738267" y="851856"/>
                  <a:pt x="3732361" y="853190"/>
                </a:cubicBezTo>
                <a:cubicBezTo>
                  <a:pt x="3716168" y="856810"/>
                  <a:pt x="3699976" y="861190"/>
                  <a:pt x="3683591" y="862906"/>
                </a:cubicBezTo>
                <a:cubicBezTo>
                  <a:pt x="3663589" y="865192"/>
                  <a:pt x="3643204" y="864430"/>
                  <a:pt x="3623201" y="866334"/>
                </a:cubicBezTo>
                <a:cubicBezTo>
                  <a:pt x="3597482" y="868620"/>
                  <a:pt x="3572146" y="874716"/>
                  <a:pt x="3546617" y="874716"/>
                </a:cubicBezTo>
                <a:cubicBezTo>
                  <a:pt x="3526042" y="874716"/>
                  <a:pt x="3505657" y="867668"/>
                  <a:pt x="3485275" y="864238"/>
                </a:cubicBezTo>
                <a:cubicBezTo>
                  <a:pt x="3456508" y="859476"/>
                  <a:pt x="3424883" y="860810"/>
                  <a:pt x="3399546" y="848618"/>
                </a:cubicBezTo>
                <a:cubicBezTo>
                  <a:pt x="3372495" y="835663"/>
                  <a:pt x="3346776" y="829757"/>
                  <a:pt x="3318771" y="833757"/>
                </a:cubicBezTo>
                <a:cubicBezTo>
                  <a:pt x="3309437" y="835091"/>
                  <a:pt x="3297434" y="843093"/>
                  <a:pt x="3293244" y="851284"/>
                </a:cubicBezTo>
                <a:cubicBezTo>
                  <a:pt x="3283908" y="869572"/>
                  <a:pt x="3271145" y="872812"/>
                  <a:pt x="3253809" y="866524"/>
                </a:cubicBezTo>
                <a:cubicBezTo>
                  <a:pt x="3238758" y="861190"/>
                  <a:pt x="3220280" y="858524"/>
                  <a:pt x="3209993" y="848235"/>
                </a:cubicBezTo>
                <a:cubicBezTo>
                  <a:pt x="3180844" y="819089"/>
                  <a:pt x="3143695" y="818136"/>
                  <a:pt x="3107500" y="810326"/>
                </a:cubicBezTo>
                <a:cubicBezTo>
                  <a:pt x="3085403" y="805562"/>
                  <a:pt x="3064827" y="805372"/>
                  <a:pt x="3042728" y="808610"/>
                </a:cubicBezTo>
                <a:cubicBezTo>
                  <a:pt x="2994722" y="815850"/>
                  <a:pt x="2948047" y="805562"/>
                  <a:pt x="2901943" y="792418"/>
                </a:cubicBezTo>
                <a:cubicBezTo>
                  <a:pt x="2871462" y="783655"/>
                  <a:pt x="2840219" y="778321"/>
                  <a:pt x="2809930" y="769367"/>
                </a:cubicBezTo>
                <a:cubicBezTo>
                  <a:pt x="2787259" y="762509"/>
                  <a:pt x="2764590" y="754316"/>
                  <a:pt x="2743826" y="743268"/>
                </a:cubicBezTo>
                <a:cubicBezTo>
                  <a:pt x="2713723" y="727073"/>
                  <a:pt x="2687436" y="702689"/>
                  <a:pt x="2649143" y="709167"/>
                </a:cubicBezTo>
                <a:cubicBezTo>
                  <a:pt x="2615421" y="714881"/>
                  <a:pt x="2584942" y="702881"/>
                  <a:pt x="2554079" y="691450"/>
                </a:cubicBezTo>
                <a:cubicBezTo>
                  <a:pt x="2531409" y="683068"/>
                  <a:pt x="2508742" y="674494"/>
                  <a:pt x="2485307" y="669160"/>
                </a:cubicBezTo>
                <a:cubicBezTo>
                  <a:pt x="2457492" y="662873"/>
                  <a:pt x="2426059" y="665541"/>
                  <a:pt x="2401292" y="653919"/>
                </a:cubicBezTo>
                <a:cubicBezTo>
                  <a:pt x="2375383" y="641727"/>
                  <a:pt x="2353859" y="649919"/>
                  <a:pt x="2330806" y="653349"/>
                </a:cubicBezTo>
                <a:cubicBezTo>
                  <a:pt x="2294039" y="658683"/>
                  <a:pt x="2257459" y="668590"/>
                  <a:pt x="2220312" y="656015"/>
                </a:cubicBezTo>
                <a:cubicBezTo>
                  <a:pt x="2175163" y="640775"/>
                  <a:pt x="2130393" y="624392"/>
                  <a:pt x="2085054" y="609914"/>
                </a:cubicBezTo>
                <a:cubicBezTo>
                  <a:pt x="2067525" y="604387"/>
                  <a:pt x="2048668" y="602101"/>
                  <a:pt x="2030378" y="599625"/>
                </a:cubicBezTo>
                <a:cubicBezTo>
                  <a:pt x="2013043" y="597529"/>
                  <a:pt x="1992279" y="602863"/>
                  <a:pt x="1978940" y="594863"/>
                </a:cubicBezTo>
                <a:cubicBezTo>
                  <a:pt x="1944649" y="574288"/>
                  <a:pt x="1909408" y="564192"/>
                  <a:pt x="1869780" y="564192"/>
                </a:cubicBezTo>
                <a:cubicBezTo>
                  <a:pt x="1854920" y="564192"/>
                  <a:pt x="1840441" y="555618"/>
                  <a:pt x="1825393" y="554094"/>
                </a:cubicBezTo>
                <a:cubicBezTo>
                  <a:pt x="1804816" y="552190"/>
                  <a:pt x="1781194" y="547045"/>
                  <a:pt x="1763287" y="554286"/>
                </a:cubicBezTo>
                <a:cubicBezTo>
                  <a:pt x="1721185" y="571430"/>
                  <a:pt x="1687086" y="557142"/>
                  <a:pt x="1650317" y="540187"/>
                </a:cubicBezTo>
                <a:cubicBezTo>
                  <a:pt x="1614120" y="523423"/>
                  <a:pt x="1576019" y="510088"/>
                  <a:pt x="1537537" y="499038"/>
                </a:cubicBezTo>
                <a:cubicBezTo>
                  <a:pt x="1523059" y="495038"/>
                  <a:pt x="1505724" y="501706"/>
                  <a:pt x="1489720" y="503038"/>
                </a:cubicBezTo>
                <a:cubicBezTo>
                  <a:pt x="1484004" y="503420"/>
                  <a:pt x="1477717" y="503992"/>
                  <a:pt x="1472575" y="502086"/>
                </a:cubicBezTo>
                <a:cubicBezTo>
                  <a:pt x="1422854" y="483797"/>
                  <a:pt x="1372368" y="469891"/>
                  <a:pt x="1318456" y="479415"/>
                </a:cubicBezTo>
                <a:cubicBezTo>
                  <a:pt x="1313504" y="480369"/>
                  <a:pt x="1307978" y="478273"/>
                  <a:pt x="1303024" y="476939"/>
                </a:cubicBezTo>
                <a:cubicBezTo>
                  <a:pt x="1278829" y="470081"/>
                  <a:pt x="1255206" y="459223"/>
                  <a:pt x="1230633" y="456746"/>
                </a:cubicBezTo>
                <a:cubicBezTo>
                  <a:pt x="1170051" y="450650"/>
                  <a:pt x="1109091" y="448172"/>
                  <a:pt x="1048125" y="444172"/>
                </a:cubicBezTo>
                <a:cubicBezTo>
                  <a:pt x="1044315" y="443982"/>
                  <a:pt x="1040315" y="443982"/>
                  <a:pt x="1036887" y="442648"/>
                </a:cubicBezTo>
                <a:cubicBezTo>
                  <a:pt x="1014406" y="434456"/>
                  <a:pt x="994785" y="437124"/>
                  <a:pt x="975733" y="452744"/>
                </a:cubicBezTo>
                <a:cubicBezTo>
                  <a:pt x="967350" y="459603"/>
                  <a:pt x="955920" y="463223"/>
                  <a:pt x="945444" y="467033"/>
                </a:cubicBezTo>
                <a:cubicBezTo>
                  <a:pt x="930011" y="472749"/>
                  <a:pt x="914200" y="478273"/>
                  <a:pt x="898198" y="481893"/>
                </a:cubicBezTo>
                <a:cubicBezTo>
                  <a:pt x="882384" y="485321"/>
                  <a:pt x="865430" y="490084"/>
                  <a:pt x="850189" y="487417"/>
                </a:cubicBezTo>
                <a:cubicBezTo>
                  <a:pt x="822756" y="482655"/>
                  <a:pt x="796655" y="471987"/>
                  <a:pt x="769605" y="464937"/>
                </a:cubicBezTo>
                <a:cubicBezTo>
                  <a:pt x="760270" y="462461"/>
                  <a:pt x="749982" y="462843"/>
                  <a:pt x="740268" y="462651"/>
                </a:cubicBezTo>
                <a:cubicBezTo>
                  <a:pt x="717977" y="462081"/>
                  <a:pt x="695116" y="467605"/>
                  <a:pt x="674923" y="451792"/>
                </a:cubicBezTo>
                <a:cubicBezTo>
                  <a:pt x="656255" y="436934"/>
                  <a:pt x="637392" y="441314"/>
                  <a:pt x="617772" y="452554"/>
                </a:cubicBezTo>
                <a:cubicBezTo>
                  <a:pt x="603673" y="460557"/>
                  <a:pt x="587672" y="466843"/>
                  <a:pt x="571860" y="469891"/>
                </a:cubicBezTo>
                <a:cubicBezTo>
                  <a:pt x="550141" y="474081"/>
                  <a:pt x="528615" y="475797"/>
                  <a:pt x="505182" y="473319"/>
                </a:cubicBezTo>
                <a:cubicBezTo>
                  <a:pt x="488607" y="471605"/>
                  <a:pt x="475081" y="470843"/>
                  <a:pt x="462126" y="460747"/>
                </a:cubicBezTo>
                <a:cubicBezTo>
                  <a:pt x="460032" y="459223"/>
                  <a:pt x="456222" y="458841"/>
                  <a:pt x="453364" y="459033"/>
                </a:cubicBezTo>
                <a:cubicBezTo>
                  <a:pt x="415835" y="462271"/>
                  <a:pt x="378686" y="460557"/>
                  <a:pt x="340774" y="458268"/>
                </a:cubicBezTo>
                <a:cubicBezTo>
                  <a:pt x="292579" y="455222"/>
                  <a:pt x="241901" y="464175"/>
                  <a:pt x="200182" y="496180"/>
                </a:cubicBezTo>
                <a:cubicBezTo>
                  <a:pt x="194085" y="500944"/>
                  <a:pt x="184941" y="503038"/>
                  <a:pt x="176939" y="504182"/>
                </a:cubicBezTo>
                <a:cubicBezTo>
                  <a:pt x="139219" y="509134"/>
                  <a:pt x="101308" y="512564"/>
                  <a:pt x="63587" y="518088"/>
                </a:cubicBezTo>
                <a:cubicBezTo>
                  <a:pt x="43012" y="521137"/>
                  <a:pt x="21486" y="523805"/>
                  <a:pt x="2817" y="532187"/>
                </a:cubicBezTo>
                <a:lnTo>
                  <a:pt x="0" y="533314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68E633-0155-58DE-288C-0F818740E7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2" y="2426579"/>
            <a:ext cx="7202655" cy="3669422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Natural products used make our menu: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Goat curry(Halal)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Chicken biryani(Halal)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Kebab(Halal)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Samosa(Halal)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Veggie Burger(Vegan)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Vegan Pizza(Vegan)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Spinach Lasagne(Vegan)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Fruit Salads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1190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561FC6-AD4C-5E3D-C640-7F038554A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3810001" cy="2025649"/>
          </a:xfrm>
        </p:spPr>
        <p:txBody>
          <a:bodyPr anchor="b">
            <a:normAutofit/>
          </a:bodyPr>
          <a:lstStyle/>
          <a:p>
            <a:r>
              <a:rPr lang="en-US" dirty="0"/>
              <a:t>Marketing Analysis and Trends</a:t>
            </a:r>
            <a:endParaRPr lang="en-GB" dirty="0"/>
          </a:p>
        </p:txBody>
      </p:sp>
      <p:pic>
        <p:nvPicPr>
          <p:cNvPr id="3074" name="Picture 2" descr="Five health &amp; wellness trends transforming packaged food strategies">
            <a:extLst>
              <a:ext uri="{FF2B5EF4-FFF2-40B4-BE49-F238E27FC236}">
                <a16:creationId xmlns:a16="http://schemas.microsoft.com/office/drawing/2014/main" id="{CA629EA8-F7C6-DFDB-734A-BE2519CB3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34000" y="1404639"/>
            <a:ext cx="6096000" cy="4531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26CFC6-F4C9-C45B-070E-AB49F4F23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1" y="3047999"/>
            <a:ext cx="4217962" cy="3048001"/>
          </a:xfrm>
        </p:spPr>
        <p:txBody>
          <a:bodyPr>
            <a:normAutofit/>
          </a:bodyPr>
          <a:lstStyle/>
          <a:p>
            <a:r>
              <a:rPr lang="en-US" sz="1800" dirty="0"/>
              <a:t>Marketing analysis is determinizing the direction of the business looking after:</a:t>
            </a:r>
          </a:p>
          <a:p>
            <a:pPr marL="0" indent="0">
              <a:buNone/>
            </a:pPr>
            <a:endParaRPr lang="en-US" sz="1800" dirty="0"/>
          </a:p>
          <a:p>
            <a:pPr marL="514350" indent="-514350">
              <a:buFont typeface="+mj-lt"/>
              <a:buAutoNum type="arabicParenR"/>
            </a:pPr>
            <a:r>
              <a:rPr lang="en-US" sz="1800" dirty="0"/>
              <a:t>Market needs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1800" dirty="0"/>
              <a:t>Target market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1800" dirty="0"/>
              <a:t>Marketing strategy</a:t>
            </a:r>
          </a:p>
          <a:p>
            <a:pPr marL="514350" indent="-514350">
              <a:buFont typeface="+mj-lt"/>
              <a:buAutoNum type="arabicParenR"/>
            </a:pPr>
            <a:r>
              <a:rPr lang="en-US" sz="1800" dirty="0"/>
              <a:t>Competitors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913852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C6856-AB8F-F98C-351B-82DF091FF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098" y="762000"/>
            <a:ext cx="9144000" cy="1263649"/>
          </a:xfrm>
        </p:spPr>
        <p:txBody>
          <a:bodyPr/>
          <a:lstStyle/>
          <a:p>
            <a:pPr algn="ctr"/>
            <a:r>
              <a:rPr lang="en-US" dirty="0"/>
              <a:t>SWOT Analysis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98435EC1-1B35-CEF0-587E-5681F6E19E4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7273741"/>
              </p:ext>
            </p:extLst>
          </p:nvPr>
        </p:nvGraphicFramePr>
        <p:xfrm>
          <a:off x="1524000" y="2025649"/>
          <a:ext cx="9144000" cy="4505583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4107976">
                  <a:extLst>
                    <a:ext uri="{9D8B030D-6E8A-4147-A177-3AD203B41FA5}">
                      <a16:colId xmlns:a16="http://schemas.microsoft.com/office/drawing/2014/main" val="668814430"/>
                    </a:ext>
                  </a:extLst>
                </a:gridCol>
                <a:gridCol w="5036024">
                  <a:extLst>
                    <a:ext uri="{9D8B030D-6E8A-4147-A177-3AD203B41FA5}">
                      <a16:colId xmlns:a16="http://schemas.microsoft.com/office/drawing/2014/main" val="4227647980"/>
                    </a:ext>
                  </a:extLst>
                </a:gridCol>
              </a:tblGrid>
              <a:tr h="499187">
                <a:tc>
                  <a:txBody>
                    <a:bodyPr/>
                    <a:lstStyle/>
                    <a:p>
                      <a:r>
                        <a:rPr lang="en-US" dirty="0"/>
                        <a:t>Strengths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Weaknesses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7614246"/>
                  </a:ext>
                </a:extLst>
              </a:tr>
              <a:tr h="1777877">
                <a:tc>
                  <a:txBody>
                    <a:bodyPr/>
                    <a:lstStyle/>
                    <a:p>
                      <a:r>
                        <a:rPr lang="en-US" dirty="0"/>
                        <a:t>Efficiency</a:t>
                      </a:r>
                    </a:p>
                    <a:p>
                      <a:r>
                        <a:rPr lang="en-GB" dirty="0"/>
                        <a:t>New product on the Market</a:t>
                      </a:r>
                    </a:p>
                    <a:p>
                      <a:r>
                        <a:rPr lang="en-GB" dirty="0"/>
                        <a:t>Accessibility</a:t>
                      </a:r>
                    </a:p>
                    <a:p>
                      <a:r>
                        <a:rPr lang="en-GB" dirty="0"/>
                        <a:t>Good prices(13 pounds)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The weather conditions</a:t>
                      </a:r>
                    </a:p>
                    <a:p>
                      <a:r>
                        <a:rPr lang="en-US" dirty="0"/>
                        <a:t>Stuff issues</a:t>
                      </a:r>
                    </a:p>
                    <a:p>
                      <a:r>
                        <a:rPr lang="en-US" dirty="0"/>
                        <a:t>The Timing</a:t>
                      </a:r>
                    </a:p>
                    <a:p>
                      <a:r>
                        <a:rPr lang="en-US" dirty="0"/>
                        <a:t>Late supplies 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0631621"/>
                  </a:ext>
                </a:extLst>
              </a:tr>
              <a:tr h="450642">
                <a:tc>
                  <a:txBody>
                    <a:bodyPr/>
                    <a:lstStyle/>
                    <a:p>
                      <a:r>
                        <a:rPr lang="en-US" dirty="0"/>
                        <a:t>Opportunities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Threats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9563273"/>
                  </a:ext>
                </a:extLst>
              </a:tr>
              <a:tr h="1777877">
                <a:tc>
                  <a:txBody>
                    <a:bodyPr/>
                    <a:lstStyle/>
                    <a:p>
                      <a:r>
                        <a:rPr lang="en-US" dirty="0"/>
                        <a:t>Social media</a:t>
                      </a:r>
                    </a:p>
                    <a:p>
                      <a:r>
                        <a:rPr lang="en-US" dirty="0"/>
                        <a:t>Internet/App</a:t>
                      </a:r>
                    </a:p>
                    <a:p>
                      <a:r>
                        <a:rPr lang="en-US" dirty="0"/>
                        <a:t>Promotion</a:t>
                      </a:r>
                    </a:p>
                    <a:p>
                      <a:r>
                        <a:rPr lang="en-US" dirty="0"/>
                        <a:t>Partnership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Competition</a:t>
                      </a:r>
                    </a:p>
                    <a:p>
                      <a:r>
                        <a:rPr lang="en-US" dirty="0"/>
                        <a:t>Market place</a:t>
                      </a:r>
                    </a:p>
                    <a:p>
                      <a:r>
                        <a:rPr lang="en-US" dirty="0"/>
                        <a:t>Feedback</a:t>
                      </a:r>
                    </a:p>
                    <a:p>
                      <a:r>
                        <a:rPr lang="en-GB" dirty="0"/>
                        <a:t>Social media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19277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28133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629C5B-6ECF-A75E-897A-B0DFF2AA3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534" y="582304"/>
            <a:ext cx="9144000" cy="1263649"/>
          </a:xfrm>
        </p:spPr>
        <p:txBody>
          <a:bodyPr/>
          <a:lstStyle/>
          <a:p>
            <a:pPr algn="ctr"/>
            <a:r>
              <a:rPr lang="en-US" dirty="0"/>
              <a:t>PESTLE Analysis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E464BB95-AAD6-1836-D0F9-A8194E96EA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8052510"/>
              </p:ext>
            </p:extLst>
          </p:nvPr>
        </p:nvGraphicFramePr>
        <p:xfrm>
          <a:off x="243385" y="2060812"/>
          <a:ext cx="11705230" cy="4380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0812">
                  <a:extLst>
                    <a:ext uri="{9D8B030D-6E8A-4147-A177-3AD203B41FA5}">
                      <a16:colId xmlns:a16="http://schemas.microsoft.com/office/drawing/2014/main" val="3500087452"/>
                    </a:ext>
                  </a:extLst>
                </a:gridCol>
                <a:gridCol w="1651011">
                  <a:extLst>
                    <a:ext uri="{9D8B030D-6E8A-4147-A177-3AD203B41FA5}">
                      <a16:colId xmlns:a16="http://schemas.microsoft.com/office/drawing/2014/main" val="2667957850"/>
                    </a:ext>
                  </a:extLst>
                </a:gridCol>
                <a:gridCol w="2069924">
                  <a:extLst>
                    <a:ext uri="{9D8B030D-6E8A-4147-A177-3AD203B41FA5}">
                      <a16:colId xmlns:a16="http://schemas.microsoft.com/office/drawing/2014/main" val="2530952931"/>
                    </a:ext>
                  </a:extLst>
                </a:gridCol>
                <a:gridCol w="1823505">
                  <a:extLst>
                    <a:ext uri="{9D8B030D-6E8A-4147-A177-3AD203B41FA5}">
                      <a16:colId xmlns:a16="http://schemas.microsoft.com/office/drawing/2014/main" val="699964214"/>
                    </a:ext>
                  </a:extLst>
                </a:gridCol>
                <a:gridCol w="2094566">
                  <a:extLst>
                    <a:ext uri="{9D8B030D-6E8A-4147-A177-3AD203B41FA5}">
                      <a16:colId xmlns:a16="http://schemas.microsoft.com/office/drawing/2014/main" val="3117360104"/>
                    </a:ext>
                  </a:extLst>
                </a:gridCol>
                <a:gridCol w="1885412">
                  <a:extLst>
                    <a:ext uri="{9D8B030D-6E8A-4147-A177-3AD203B41FA5}">
                      <a16:colId xmlns:a16="http://schemas.microsoft.com/office/drawing/2014/main" val="4043443983"/>
                    </a:ext>
                  </a:extLst>
                </a:gridCol>
              </a:tblGrid>
              <a:tr h="581937">
                <a:tc>
                  <a:txBody>
                    <a:bodyPr/>
                    <a:lstStyle/>
                    <a:p>
                      <a:r>
                        <a:rPr lang="en-US" dirty="0"/>
                        <a:t>Political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Economical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Social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Technological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Legal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Environmental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267790"/>
                  </a:ext>
                </a:extLst>
              </a:tr>
              <a:tr h="1579542">
                <a:tc>
                  <a:txBody>
                    <a:bodyPr/>
                    <a:lstStyle/>
                    <a:p>
                      <a:r>
                        <a:rPr lang="en-US" dirty="0"/>
                        <a:t>Country and national wide multiple stringent food regulations and laws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Disposable income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Different cultures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Internet speed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Health and Safety act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Pollution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35595800"/>
                  </a:ext>
                </a:extLst>
              </a:tr>
              <a:tr h="1271337">
                <a:tc>
                  <a:txBody>
                    <a:bodyPr/>
                    <a:lstStyle/>
                    <a:p>
                      <a:r>
                        <a:rPr lang="en-US" dirty="0"/>
                        <a:t>Growing awareness of halal as driver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Inflation rate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Population age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New platforms/Social media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Food business registration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Attitudes on the environment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4930720"/>
                  </a:ext>
                </a:extLst>
              </a:tr>
              <a:tr h="3325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6867948"/>
                  </a:ext>
                </a:extLst>
              </a:tr>
              <a:tr h="33253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41587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1430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5A0F8D-9A5B-88A2-368A-12840EAAB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523" y="762000"/>
            <a:ext cx="3810001" cy="2025649"/>
          </a:xfrm>
        </p:spPr>
        <p:txBody>
          <a:bodyPr anchor="b">
            <a:normAutofit/>
          </a:bodyPr>
          <a:lstStyle/>
          <a:p>
            <a:r>
              <a:rPr lang="en-US" dirty="0"/>
              <a:t>Operations</a:t>
            </a:r>
            <a:endParaRPr lang="en-GB"/>
          </a:p>
        </p:txBody>
      </p:sp>
      <p:pic>
        <p:nvPicPr>
          <p:cNvPr id="6146" name="Picture 2" descr="An all-Canadian healthy diet | Heart and Stroke Foundation">
            <a:extLst>
              <a:ext uri="{FF2B5EF4-FFF2-40B4-BE49-F238E27FC236}">
                <a16:creationId xmlns:a16="http://schemas.microsoft.com/office/drawing/2014/main" id="{B1F0BF22-8BEB-F702-D072-A50AFE8B48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0" r="-1" b="-1"/>
          <a:stretch/>
        </p:blipFill>
        <p:spPr bwMode="auto">
          <a:xfrm>
            <a:off x="762000" y="762002"/>
            <a:ext cx="5681003" cy="4428976"/>
          </a:xfrm>
          <a:custGeom>
            <a:avLst/>
            <a:gdLst/>
            <a:ahLst/>
            <a:cxnLst/>
            <a:rect l="l" t="t" r="r" b="b"/>
            <a:pathLst>
              <a:path w="6095524" h="4707593">
                <a:moveTo>
                  <a:pt x="0" y="0"/>
                </a:moveTo>
                <a:lnTo>
                  <a:pt x="6095524" y="0"/>
                </a:lnTo>
                <a:lnTo>
                  <a:pt x="6095524" y="3296937"/>
                </a:lnTo>
                <a:lnTo>
                  <a:pt x="6095524" y="3518571"/>
                </a:lnTo>
                <a:lnTo>
                  <a:pt x="6061052" y="3534000"/>
                </a:lnTo>
                <a:cubicBezTo>
                  <a:pt x="6054332" y="3536785"/>
                  <a:pt x="6046938" y="3538321"/>
                  <a:pt x="6040890" y="3542065"/>
                </a:cubicBezTo>
                <a:cubicBezTo>
                  <a:pt x="6013044" y="3559156"/>
                  <a:pt x="5986064" y="3577591"/>
                  <a:pt x="5957836" y="3594010"/>
                </a:cubicBezTo>
                <a:cubicBezTo>
                  <a:pt x="5928744" y="3611004"/>
                  <a:pt x="5902724" y="3631071"/>
                  <a:pt x="5882656" y="3658244"/>
                </a:cubicBezTo>
                <a:cubicBezTo>
                  <a:pt x="5864029" y="3683496"/>
                  <a:pt x="5845978" y="3709131"/>
                  <a:pt x="5827448" y="3734479"/>
                </a:cubicBezTo>
                <a:cubicBezTo>
                  <a:pt x="5822743" y="3740912"/>
                  <a:pt x="5818422" y="3748498"/>
                  <a:pt x="5811989" y="3752627"/>
                </a:cubicBezTo>
                <a:cubicBezTo>
                  <a:pt x="5798643" y="3761268"/>
                  <a:pt x="5784048" y="3768277"/>
                  <a:pt x="5769742" y="3775382"/>
                </a:cubicBezTo>
                <a:cubicBezTo>
                  <a:pt x="5757452" y="3781431"/>
                  <a:pt x="5744394" y="3785943"/>
                  <a:pt x="5732393" y="3792472"/>
                </a:cubicBezTo>
                <a:cubicBezTo>
                  <a:pt x="5722792" y="3797658"/>
                  <a:pt x="5714246" y="3804859"/>
                  <a:pt x="5705316" y="3811388"/>
                </a:cubicBezTo>
                <a:cubicBezTo>
                  <a:pt x="5697539" y="3817052"/>
                  <a:pt x="5688994" y="3821949"/>
                  <a:pt x="5682465" y="3828767"/>
                </a:cubicBezTo>
                <a:cubicBezTo>
                  <a:pt x="5666526" y="3845281"/>
                  <a:pt x="5650491" y="3861508"/>
                  <a:pt x="5630712" y="3873702"/>
                </a:cubicBezTo>
                <a:cubicBezTo>
                  <a:pt x="5611221" y="3885799"/>
                  <a:pt x="5592786" y="3899338"/>
                  <a:pt x="5573392" y="3911628"/>
                </a:cubicBezTo>
                <a:cubicBezTo>
                  <a:pt x="5554380" y="3923630"/>
                  <a:pt x="5537194" y="3936783"/>
                  <a:pt x="5527304" y="3958099"/>
                </a:cubicBezTo>
                <a:cubicBezTo>
                  <a:pt x="5522888" y="3967508"/>
                  <a:pt x="5516646" y="3977782"/>
                  <a:pt x="5508293" y="3983255"/>
                </a:cubicBezTo>
                <a:cubicBezTo>
                  <a:pt x="5496387" y="3991032"/>
                  <a:pt x="5481313" y="3993817"/>
                  <a:pt x="5468350" y="4000442"/>
                </a:cubicBezTo>
                <a:cubicBezTo>
                  <a:pt x="5453084" y="4008219"/>
                  <a:pt x="5435418" y="4014940"/>
                  <a:pt x="5425048" y="4027326"/>
                </a:cubicBezTo>
                <a:cubicBezTo>
                  <a:pt x="5415830" y="4038368"/>
                  <a:pt x="5406517" y="4047009"/>
                  <a:pt x="5394322" y="4054018"/>
                </a:cubicBezTo>
                <a:cubicBezTo>
                  <a:pt x="5385778" y="4058915"/>
                  <a:pt x="5379441" y="4067844"/>
                  <a:pt x="5370608" y="4071877"/>
                </a:cubicBezTo>
                <a:cubicBezTo>
                  <a:pt x="5358990" y="4077254"/>
                  <a:pt x="5347276" y="4081479"/>
                  <a:pt x="5337098" y="4089832"/>
                </a:cubicBezTo>
                <a:cubicBezTo>
                  <a:pt x="5326536" y="4098473"/>
                  <a:pt x="5314535" y="4105290"/>
                  <a:pt x="5303493" y="4113356"/>
                </a:cubicBezTo>
                <a:cubicBezTo>
                  <a:pt x="5297636" y="4117676"/>
                  <a:pt x="5292835" y="4123341"/>
                  <a:pt x="5287171" y="4127854"/>
                </a:cubicBezTo>
                <a:cubicBezTo>
                  <a:pt x="5276801" y="4136111"/>
                  <a:pt x="5266239" y="4144176"/>
                  <a:pt x="5255581" y="4151953"/>
                </a:cubicBezTo>
                <a:cubicBezTo>
                  <a:pt x="5244924" y="4159731"/>
                  <a:pt x="5234746" y="4168756"/>
                  <a:pt x="5223032" y="4174421"/>
                </a:cubicBezTo>
                <a:cubicBezTo>
                  <a:pt x="5203062" y="4184023"/>
                  <a:pt x="5181266" y="4189784"/>
                  <a:pt x="5161870" y="4200153"/>
                </a:cubicBezTo>
                <a:cubicBezTo>
                  <a:pt x="5142188" y="4210714"/>
                  <a:pt x="5123656" y="4223965"/>
                  <a:pt x="5106182" y="4237983"/>
                </a:cubicBezTo>
                <a:cubicBezTo>
                  <a:pt x="5092356" y="4249025"/>
                  <a:pt x="5079394" y="4259971"/>
                  <a:pt x="5062014" y="4265635"/>
                </a:cubicBezTo>
                <a:cubicBezTo>
                  <a:pt x="5052317" y="4268804"/>
                  <a:pt x="5042140" y="4275717"/>
                  <a:pt x="5036282" y="4283783"/>
                </a:cubicBezTo>
                <a:cubicBezTo>
                  <a:pt x="5023608" y="4301353"/>
                  <a:pt x="5007382" y="4313739"/>
                  <a:pt x="4989043" y="4324301"/>
                </a:cubicBezTo>
                <a:cubicBezTo>
                  <a:pt x="4964559" y="4338511"/>
                  <a:pt x="4940363" y="4353009"/>
                  <a:pt x="4915783" y="4366931"/>
                </a:cubicBezTo>
                <a:cubicBezTo>
                  <a:pt x="4901286" y="4375189"/>
                  <a:pt x="4886884" y="4383926"/>
                  <a:pt x="4871520" y="4389975"/>
                </a:cubicBezTo>
                <a:cubicBezTo>
                  <a:pt x="4840124" y="4402457"/>
                  <a:pt x="4807959" y="4413114"/>
                  <a:pt x="4776274" y="4424733"/>
                </a:cubicBezTo>
                <a:cubicBezTo>
                  <a:pt x="4765904" y="4428477"/>
                  <a:pt x="4756110" y="4433854"/>
                  <a:pt x="4745548" y="4437119"/>
                </a:cubicBezTo>
                <a:cubicBezTo>
                  <a:pt x="4734122" y="4440671"/>
                  <a:pt x="4721834" y="4441727"/>
                  <a:pt x="4710408" y="4445280"/>
                </a:cubicBezTo>
                <a:cubicBezTo>
                  <a:pt x="4691396" y="4451136"/>
                  <a:pt x="4672961" y="4458626"/>
                  <a:pt x="4653950" y="4464579"/>
                </a:cubicBezTo>
                <a:cubicBezTo>
                  <a:pt x="4617272" y="4476005"/>
                  <a:pt x="4580498" y="4486951"/>
                  <a:pt x="4543725" y="4497800"/>
                </a:cubicBezTo>
                <a:cubicBezTo>
                  <a:pt x="4535852" y="4500105"/>
                  <a:pt x="4527306" y="4500393"/>
                  <a:pt x="4519530" y="4502889"/>
                </a:cubicBezTo>
                <a:cubicBezTo>
                  <a:pt x="4498886" y="4509610"/>
                  <a:pt x="4478338" y="4516907"/>
                  <a:pt x="4457887" y="4524300"/>
                </a:cubicBezTo>
                <a:cubicBezTo>
                  <a:pt x="4445502" y="4528813"/>
                  <a:pt x="4433403" y="4534382"/>
                  <a:pt x="4420922" y="4538702"/>
                </a:cubicBezTo>
                <a:cubicBezTo>
                  <a:pt x="4410936" y="4542159"/>
                  <a:pt x="4400662" y="4544847"/>
                  <a:pt x="4390292" y="4546960"/>
                </a:cubicBezTo>
                <a:cubicBezTo>
                  <a:pt x="4381363" y="4548785"/>
                  <a:pt x="4372050" y="4548592"/>
                  <a:pt x="4363216" y="4550801"/>
                </a:cubicBezTo>
                <a:cubicBezTo>
                  <a:pt x="4339308" y="4556753"/>
                  <a:pt x="4315689" y="4563475"/>
                  <a:pt x="4291973" y="4569811"/>
                </a:cubicBezTo>
                <a:cubicBezTo>
                  <a:pt x="4282468" y="4572308"/>
                  <a:pt x="4272770" y="4574133"/>
                  <a:pt x="4263552" y="4577301"/>
                </a:cubicBezTo>
                <a:cubicBezTo>
                  <a:pt x="4238876" y="4585654"/>
                  <a:pt x="4214585" y="4595159"/>
                  <a:pt x="4189813" y="4603033"/>
                </a:cubicBezTo>
                <a:cubicBezTo>
                  <a:pt x="4169266" y="4609562"/>
                  <a:pt x="4148142" y="4614266"/>
                  <a:pt x="4127306" y="4620027"/>
                </a:cubicBezTo>
                <a:cubicBezTo>
                  <a:pt x="4118473" y="4622524"/>
                  <a:pt x="4110024" y="4626077"/>
                  <a:pt x="4101192" y="4628188"/>
                </a:cubicBezTo>
                <a:cubicBezTo>
                  <a:pt x="4081412" y="4632990"/>
                  <a:pt x="4061345" y="4637022"/>
                  <a:pt x="4041470" y="4641823"/>
                </a:cubicBezTo>
                <a:cubicBezTo>
                  <a:pt x="4030139" y="4644607"/>
                  <a:pt x="4019194" y="4649600"/>
                  <a:pt x="4007672" y="4651425"/>
                </a:cubicBezTo>
                <a:cubicBezTo>
                  <a:pt x="3980308" y="4655745"/>
                  <a:pt x="3952752" y="4658817"/>
                  <a:pt x="3925195" y="4662274"/>
                </a:cubicBezTo>
                <a:cubicBezTo>
                  <a:pt x="3896776" y="4665826"/>
                  <a:pt x="3868451" y="4669571"/>
                  <a:pt x="3840029" y="4672739"/>
                </a:cubicBezTo>
                <a:cubicBezTo>
                  <a:pt x="3824475" y="4674372"/>
                  <a:pt x="3808824" y="4674660"/>
                  <a:pt x="3793270" y="4676196"/>
                </a:cubicBezTo>
                <a:cubicBezTo>
                  <a:pt x="3779636" y="4677541"/>
                  <a:pt x="3766098" y="4680037"/>
                  <a:pt x="3752464" y="4681670"/>
                </a:cubicBezTo>
                <a:cubicBezTo>
                  <a:pt x="3740654" y="4683013"/>
                  <a:pt x="3728748" y="4683781"/>
                  <a:pt x="3716938" y="4685126"/>
                </a:cubicBezTo>
                <a:cubicBezTo>
                  <a:pt x="3698024" y="4687334"/>
                  <a:pt x="3679204" y="4689831"/>
                  <a:pt x="3660386" y="4692135"/>
                </a:cubicBezTo>
                <a:cubicBezTo>
                  <a:pt x="3652513" y="4692999"/>
                  <a:pt x="3644255" y="4695399"/>
                  <a:pt x="3636862" y="4693960"/>
                </a:cubicBezTo>
                <a:cubicBezTo>
                  <a:pt x="3618235" y="4690310"/>
                  <a:pt x="3599896" y="4691367"/>
                  <a:pt x="3581365" y="4693863"/>
                </a:cubicBezTo>
                <a:cubicBezTo>
                  <a:pt x="3575028" y="4694728"/>
                  <a:pt x="3568211" y="4694535"/>
                  <a:pt x="3562066" y="4692903"/>
                </a:cubicBezTo>
                <a:cubicBezTo>
                  <a:pt x="3549488" y="4689638"/>
                  <a:pt x="3537294" y="4685029"/>
                  <a:pt x="3524908" y="4680997"/>
                </a:cubicBezTo>
                <a:cubicBezTo>
                  <a:pt x="3523563" y="4680517"/>
                  <a:pt x="3521931" y="4680421"/>
                  <a:pt x="3520492" y="4680133"/>
                </a:cubicBezTo>
                <a:cubicBezTo>
                  <a:pt x="3512330" y="4678500"/>
                  <a:pt x="3504266" y="4676868"/>
                  <a:pt x="3496103" y="4675428"/>
                </a:cubicBezTo>
                <a:cubicBezTo>
                  <a:pt x="3491687" y="4674660"/>
                  <a:pt x="3487174" y="4674564"/>
                  <a:pt x="3482757" y="4673892"/>
                </a:cubicBezTo>
                <a:cubicBezTo>
                  <a:pt x="3465667" y="4671203"/>
                  <a:pt x="3446848" y="4675716"/>
                  <a:pt x="3432061" y="4664099"/>
                </a:cubicBezTo>
                <a:cubicBezTo>
                  <a:pt x="3422460" y="4656609"/>
                  <a:pt x="3413146" y="4658338"/>
                  <a:pt x="3402873" y="4659490"/>
                </a:cubicBezTo>
                <a:cubicBezTo>
                  <a:pt x="3395096" y="4660354"/>
                  <a:pt x="3387126" y="4660065"/>
                  <a:pt x="3379253" y="4660162"/>
                </a:cubicBezTo>
                <a:cubicBezTo>
                  <a:pt x="3365427" y="4660449"/>
                  <a:pt x="3351601" y="4660546"/>
                  <a:pt x="3337774" y="4661026"/>
                </a:cubicBezTo>
                <a:cubicBezTo>
                  <a:pt x="3333357" y="4661218"/>
                  <a:pt x="3328846" y="4663619"/>
                  <a:pt x="3324524" y="4663235"/>
                </a:cubicBezTo>
                <a:cubicBezTo>
                  <a:pt x="3304553" y="4661410"/>
                  <a:pt x="3284582" y="4658529"/>
                  <a:pt x="3264610" y="4656897"/>
                </a:cubicBezTo>
                <a:cubicBezTo>
                  <a:pt x="3253281" y="4655938"/>
                  <a:pt x="3241663" y="4657761"/>
                  <a:pt x="3230429" y="4656417"/>
                </a:cubicBezTo>
                <a:cubicBezTo>
                  <a:pt x="3217468" y="4654881"/>
                  <a:pt x="3204794" y="4650945"/>
                  <a:pt x="3191927" y="4648544"/>
                </a:cubicBezTo>
                <a:cubicBezTo>
                  <a:pt x="3188375" y="4647872"/>
                  <a:pt x="3184438" y="4648736"/>
                  <a:pt x="3180694" y="4648928"/>
                </a:cubicBezTo>
                <a:cubicBezTo>
                  <a:pt x="3176469" y="4649120"/>
                  <a:pt x="3172340" y="4649504"/>
                  <a:pt x="3168116" y="4649600"/>
                </a:cubicBezTo>
                <a:cubicBezTo>
                  <a:pt x="3155249" y="4649793"/>
                  <a:pt x="3142384" y="4649504"/>
                  <a:pt x="3129517" y="4650177"/>
                </a:cubicBezTo>
                <a:cubicBezTo>
                  <a:pt x="3121644" y="4650561"/>
                  <a:pt x="3113388" y="4654497"/>
                  <a:pt x="3106089" y="4653057"/>
                </a:cubicBezTo>
                <a:cubicBezTo>
                  <a:pt x="3091208" y="4650272"/>
                  <a:pt x="3076325" y="4656513"/>
                  <a:pt x="3061444" y="4651329"/>
                </a:cubicBezTo>
                <a:cubicBezTo>
                  <a:pt x="3056834" y="4649793"/>
                  <a:pt x="3050497" y="4653633"/>
                  <a:pt x="3044928" y="4653825"/>
                </a:cubicBezTo>
                <a:cubicBezTo>
                  <a:pt x="3031006" y="4654305"/>
                  <a:pt x="3017084" y="4654209"/>
                  <a:pt x="3003162" y="4654113"/>
                </a:cubicBezTo>
                <a:cubicBezTo>
                  <a:pt x="2990680" y="4654017"/>
                  <a:pt x="2977717" y="4655361"/>
                  <a:pt x="2965716" y="4652673"/>
                </a:cubicBezTo>
                <a:cubicBezTo>
                  <a:pt x="2953137" y="4649793"/>
                  <a:pt x="2941808" y="4650177"/>
                  <a:pt x="2929614" y="4653441"/>
                </a:cubicBezTo>
                <a:cubicBezTo>
                  <a:pt x="2921260" y="4655649"/>
                  <a:pt x="2912427" y="4655938"/>
                  <a:pt x="2903786" y="4656609"/>
                </a:cubicBezTo>
                <a:cubicBezTo>
                  <a:pt x="2894473" y="4657377"/>
                  <a:pt x="2884199" y="4655361"/>
                  <a:pt x="2875750" y="4658529"/>
                </a:cubicBezTo>
                <a:cubicBezTo>
                  <a:pt x="2850593" y="4667939"/>
                  <a:pt x="2824765" y="4669955"/>
                  <a:pt x="2798458" y="4669955"/>
                </a:cubicBezTo>
                <a:cubicBezTo>
                  <a:pt x="2793656" y="4669955"/>
                  <a:pt x="2788759" y="4668612"/>
                  <a:pt x="2784152" y="4667171"/>
                </a:cubicBezTo>
                <a:cubicBezTo>
                  <a:pt x="2757266" y="4658529"/>
                  <a:pt x="2730286" y="4659297"/>
                  <a:pt x="2702922" y="4664578"/>
                </a:cubicBezTo>
                <a:cubicBezTo>
                  <a:pt x="2697257" y="4665731"/>
                  <a:pt x="2690921" y="4665923"/>
                  <a:pt x="2685256" y="4664771"/>
                </a:cubicBezTo>
                <a:cubicBezTo>
                  <a:pt x="2669317" y="4661410"/>
                  <a:pt x="2653858" y="4655841"/>
                  <a:pt x="2637824" y="4653441"/>
                </a:cubicBezTo>
                <a:cubicBezTo>
                  <a:pt x="2611324" y="4649504"/>
                  <a:pt x="2588377" y="4662754"/>
                  <a:pt x="2564661" y="4671396"/>
                </a:cubicBezTo>
                <a:cubicBezTo>
                  <a:pt x="2542097" y="4679557"/>
                  <a:pt x="2522894" y="4697992"/>
                  <a:pt x="2496201" y="4693863"/>
                </a:cubicBezTo>
                <a:cubicBezTo>
                  <a:pt x="2493514" y="4693479"/>
                  <a:pt x="2490537" y="4696071"/>
                  <a:pt x="2487560" y="4696744"/>
                </a:cubicBezTo>
                <a:cubicBezTo>
                  <a:pt x="2479399" y="4698568"/>
                  <a:pt x="2471238" y="4700776"/>
                  <a:pt x="2462980" y="4701641"/>
                </a:cubicBezTo>
                <a:cubicBezTo>
                  <a:pt x="2452899" y="4702793"/>
                  <a:pt x="2442625" y="4702409"/>
                  <a:pt x="2432544" y="4703369"/>
                </a:cubicBezTo>
                <a:cubicBezTo>
                  <a:pt x="2419581" y="4704521"/>
                  <a:pt x="2406812" y="4707593"/>
                  <a:pt x="2393945" y="4707593"/>
                </a:cubicBezTo>
                <a:cubicBezTo>
                  <a:pt x="2383575" y="4707593"/>
                  <a:pt x="2373302" y="4704041"/>
                  <a:pt x="2363029" y="4702312"/>
                </a:cubicBezTo>
                <a:cubicBezTo>
                  <a:pt x="2348530" y="4699912"/>
                  <a:pt x="2332591" y="4700584"/>
                  <a:pt x="2319821" y="4694439"/>
                </a:cubicBezTo>
                <a:cubicBezTo>
                  <a:pt x="2306188" y="4687910"/>
                  <a:pt x="2293225" y="4684934"/>
                  <a:pt x="2279111" y="4686950"/>
                </a:cubicBezTo>
                <a:cubicBezTo>
                  <a:pt x="2274406" y="4687622"/>
                  <a:pt x="2268357" y="4691655"/>
                  <a:pt x="2266245" y="4695783"/>
                </a:cubicBezTo>
                <a:cubicBezTo>
                  <a:pt x="2261540" y="4705001"/>
                  <a:pt x="2255108" y="4706634"/>
                  <a:pt x="2246370" y="4703464"/>
                </a:cubicBezTo>
                <a:cubicBezTo>
                  <a:pt x="2238785" y="4700776"/>
                  <a:pt x="2229471" y="4699432"/>
                  <a:pt x="2224287" y="4694247"/>
                </a:cubicBezTo>
                <a:cubicBezTo>
                  <a:pt x="2209596" y="4679557"/>
                  <a:pt x="2190873" y="4679077"/>
                  <a:pt x="2172630" y="4675141"/>
                </a:cubicBezTo>
                <a:cubicBezTo>
                  <a:pt x="2161494" y="4672739"/>
                  <a:pt x="2151123" y="4672644"/>
                  <a:pt x="2139985" y="4674276"/>
                </a:cubicBezTo>
                <a:cubicBezTo>
                  <a:pt x="2115790" y="4677925"/>
                  <a:pt x="2092266" y="4672739"/>
                  <a:pt x="2069030" y="4666115"/>
                </a:cubicBezTo>
                <a:cubicBezTo>
                  <a:pt x="2053667" y="4661698"/>
                  <a:pt x="2037921" y="4659010"/>
                  <a:pt x="2022655" y="4654497"/>
                </a:cubicBezTo>
                <a:cubicBezTo>
                  <a:pt x="2011229" y="4651041"/>
                  <a:pt x="1999804" y="4646912"/>
                  <a:pt x="1989339" y="4641343"/>
                </a:cubicBezTo>
                <a:cubicBezTo>
                  <a:pt x="1974167" y="4633181"/>
                  <a:pt x="1960918" y="4620891"/>
                  <a:pt x="1941618" y="4624156"/>
                </a:cubicBezTo>
                <a:cubicBezTo>
                  <a:pt x="1924623" y="4627036"/>
                  <a:pt x="1909262" y="4620988"/>
                  <a:pt x="1893707" y="4615227"/>
                </a:cubicBezTo>
                <a:cubicBezTo>
                  <a:pt x="1882281" y="4611002"/>
                  <a:pt x="1870857" y="4606681"/>
                  <a:pt x="1859045" y="4603993"/>
                </a:cubicBezTo>
                <a:cubicBezTo>
                  <a:pt x="1845027" y="4600824"/>
                  <a:pt x="1829184" y="4602169"/>
                  <a:pt x="1816702" y="4596311"/>
                </a:cubicBezTo>
                <a:cubicBezTo>
                  <a:pt x="1803644" y="4590166"/>
                  <a:pt x="1792795" y="4594295"/>
                  <a:pt x="1781177" y="4596024"/>
                </a:cubicBezTo>
                <a:cubicBezTo>
                  <a:pt x="1762646" y="4598712"/>
                  <a:pt x="1744210" y="4603705"/>
                  <a:pt x="1725488" y="4597368"/>
                </a:cubicBezTo>
                <a:cubicBezTo>
                  <a:pt x="1702733" y="4589687"/>
                  <a:pt x="1680169" y="4581430"/>
                  <a:pt x="1657318" y="4574133"/>
                </a:cubicBezTo>
                <a:cubicBezTo>
                  <a:pt x="1648483" y="4571347"/>
                  <a:pt x="1638980" y="4570195"/>
                  <a:pt x="1629761" y="4568947"/>
                </a:cubicBezTo>
                <a:cubicBezTo>
                  <a:pt x="1621025" y="4567891"/>
                  <a:pt x="1610559" y="4570579"/>
                  <a:pt x="1603837" y="4566547"/>
                </a:cubicBezTo>
                <a:cubicBezTo>
                  <a:pt x="1586554" y="4556178"/>
                  <a:pt x="1568792" y="4551089"/>
                  <a:pt x="1548820" y="4551089"/>
                </a:cubicBezTo>
                <a:cubicBezTo>
                  <a:pt x="1541330" y="4551089"/>
                  <a:pt x="1534033" y="4546768"/>
                  <a:pt x="1526449" y="4545999"/>
                </a:cubicBezTo>
                <a:cubicBezTo>
                  <a:pt x="1516078" y="4545040"/>
                  <a:pt x="1504172" y="4542447"/>
                  <a:pt x="1495147" y="4546096"/>
                </a:cubicBezTo>
                <a:cubicBezTo>
                  <a:pt x="1473928" y="4554737"/>
                  <a:pt x="1456742" y="4547536"/>
                  <a:pt x="1438211" y="4538991"/>
                </a:cubicBezTo>
                <a:cubicBezTo>
                  <a:pt x="1419967" y="4530541"/>
                  <a:pt x="1400764" y="4523821"/>
                  <a:pt x="1381370" y="4518251"/>
                </a:cubicBezTo>
                <a:cubicBezTo>
                  <a:pt x="1374073" y="4516235"/>
                  <a:pt x="1365336" y="4519596"/>
                  <a:pt x="1357270" y="4520267"/>
                </a:cubicBezTo>
                <a:cubicBezTo>
                  <a:pt x="1354389" y="4520460"/>
                  <a:pt x="1351220" y="4520748"/>
                  <a:pt x="1348629" y="4519788"/>
                </a:cubicBezTo>
                <a:cubicBezTo>
                  <a:pt x="1323569" y="4510570"/>
                  <a:pt x="1298124" y="4503561"/>
                  <a:pt x="1270953" y="4508361"/>
                </a:cubicBezTo>
                <a:cubicBezTo>
                  <a:pt x="1268457" y="4508842"/>
                  <a:pt x="1265672" y="4507786"/>
                  <a:pt x="1263175" y="4507114"/>
                </a:cubicBezTo>
                <a:cubicBezTo>
                  <a:pt x="1250981" y="4503657"/>
                  <a:pt x="1239075" y="4498184"/>
                  <a:pt x="1226690" y="4496936"/>
                </a:cubicBezTo>
                <a:cubicBezTo>
                  <a:pt x="1196157" y="4493864"/>
                  <a:pt x="1165433" y="4492615"/>
                  <a:pt x="1134706" y="4490599"/>
                </a:cubicBezTo>
                <a:cubicBezTo>
                  <a:pt x="1132786" y="4490503"/>
                  <a:pt x="1130770" y="4490503"/>
                  <a:pt x="1129042" y="4489831"/>
                </a:cubicBezTo>
                <a:cubicBezTo>
                  <a:pt x="1117712" y="4485702"/>
                  <a:pt x="1107823" y="4487047"/>
                  <a:pt x="1098220" y="4494919"/>
                </a:cubicBezTo>
                <a:cubicBezTo>
                  <a:pt x="1093996" y="4498376"/>
                  <a:pt x="1088235" y="4500200"/>
                  <a:pt x="1082955" y="4502121"/>
                </a:cubicBezTo>
                <a:cubicBezTo>
                  <a:pt x="1075177" y="4505002"/>
                  <a:pt x="1067208" y="4507786"/>
                  <a:pt x="1059143" y="4509610"/>
                </a:cubicBezTo>
                <a:cubicBezTo>
                  <a:pt x="1051173" y="4511338"/>
                  <a:pt x="1042628" y="4513738"/>
                  <a:pt x="1034947" y="4512395"/>
                </a:cubicBezTo>
                <a:cubicBezTo>
                  <a:pt x="1021121" y="4509994"/>
                  <a:pt x="1007966" y="4504618"/>
                  <a:pt x="994332" y="4501064"/>
                </a:cubicBezTo>
                <a:cubicBezTo>
                  <a:pt x="989628" y="4499816"/>
                  <a:pt x="984442" y="4500009"/>
                  <a:pt x="979546" y="4499912"/>
                </a:cubicBezTo>
                <a:cubicBezTo>
                  <a:pt x="968312" y="4499625"/>
                  <a:pt x="956790" y="4502409"/>
                  <a:pt x="946613" y="4494440"/>
                </a:cubicBezTo>
                <a:cubicBezTo>
                  <a:pt x="937204" y="4486951"/>
                  <a:pt x="927697" y="4489158"/>
                  <a:pt x="917808" y="4494824"/>
                </a:cubicBezTo>
                <a:cubicBezTo>
                  <a:pt x="910703" y="4498857"/>
                  <a:pt x="902639" y="4502025"/>
                  <a:pt x="894669" y="4503561"/>
                </a:cubicBezTo>
                <a:cubicBezTo>
                  <a:pt x="883723" y="4505673"/>
                  <a:pt x="872873" y="4506538"/>
                  <a:pt x="861063" y="4505289"/>
                </a:cubicBezTo>
                <a:cubicBezTo>
                  <a:pt x="852710" y="4504425"/>
                  <a:pt x="845892" y="4504041"/>
                  <a:pt x="839363" y="4498952"/>
                </a:cubicBezTo>
                <a:cubicBezTo>
                  <a:pt x="838308" y="4498184"/>
                  <a:pt x="836388" y="4497992"/>
                  <a:pt x="834947" y="4498089"/>
                </a:cubicBezTo>
                <a:cubicBezTo>
                  <a:pt x="816032" y="4499721"/>
                  <a:pt x="797309" y="4498857"/>
                  <a:pt x="778202" y="4497704"/>
                </a:cubicBezTo>
                <a:cubicBezTo>
                  <a:pt x="753911" y="4496168"/>
                  <a:pt x="728370" y="4500680"/>
                  <a:pt x="707343" y="4516811"/>
                </a:cubicBezTo>
                <a:cubicBezTo>
                  <a:pt x="704271" y="4519212"/>
                  <a:pt x="699662" y="4520267"/>
                  <a:pt x="695629" y="4520844"/>
                </a:cubicBezTo>
                <a:cubicBezTo>
                  <a:pt x="676618" y="4523340"/>
                  <a:pt x="657511" y="4525069"/>
                  <a:pt x="638500" y="4527853"/>
                </a:cubicBezTo>
                <a:cubicBezTo>
                  <a:pt x="628130" y="4529389"/>
                  <a:pt x="617280" y="4530734"/>
                  <a:pt x="607872" y="4534958"/>
                </a:cubicBezTo>
                <a:cubicBezTo>
                  <a:pt x="598655" y="4539086"/>
                  <a:pt x="591260" y="4543983"/>
                  <a:pt x="585788" y="4535342"/>
                </a:cubicBezTo>
                <a:cubicBezTo>
                  <a:pt x="575995" y="4539951"/>
                  <a:pt x="567448" y="4543792"/>
                  <a:pt x="559097" y="4547920"/>
                </a:cubicBezTo>
                <a:cubicBezTo>
                  <a:pt x="556023" y="4549456"/>
                  <a:pt x="553431" y="4551953"/>
                  <a:pt x="550358" y="4553393"/>
                </a:cubicBezTo>
                <a:cubicBezTo>
                  <a:pt x="547093" y="4554930"/>
                  <a:pt x="543445" y="4555889"/>
                  <a:pt x="539893" y="4556657"/>
                </a:cubicBezTo>
                <a:cubicBezTo>
                  <a:pt x="524050" y="4560114"/>
                  <a:pt x="508207" y="4563282"/>
                  <a:pt x="492462" y="4567027"/>
                </a:cubicBezTo>
                <a:cubicBezTo>
                  <a:pt x="489388" y="4567795"/>
                  <a:pt x="486796" y="4570868"/>
                  <a:pt x="484011" y="4572884"/>
                </a:cubicBezTo>
                <a:cubicBezTo>
                  <a:pt x="482187" y="4574228"/>
                  <a:pt x="480363" y="4576244"/>
                  <a:pt x="478346" y="4576533"/>
                </a:cubicBezTo>
                <a:cubicBezTo>
                  <a:pt x="462984" y="4578837"/>
                  <a:pt x="447718" y="4581526"/>
                  <a:pt x="432260" y="4582678"/>
                </a:cubicBezTo>
                <a:cubicBezTo>
                  <a:pt x="419298" y="4583637"/>
                  <a:pt x="406815" y="4583350"/>
                  <a:pt x="403455" y="4600056"/>
                </a:cubicBezTo>
                <a:cubicBezTo>
                  <a:pt x="402879" y="4602937"/>
                  <a:pt x="398750" y="4606010"/>
                  <a:pt x="395583" y="4607449"/>
                </a:cubicBezTo>
                <a:cubicBezTo>
                  <a:pt x="386557" y="4611578"/>
                  <a:pt x="376954" y="4614362"/>
                  <a:pt x="368025" y="4618587"/>
                </a:cubicBezTo>
                <a:cubicBezTo>
                  <a:pt x="338741" y="4632701"/>
                  <a:pt x="308113" y="4641631"/>
                  <a:pt x="275371" y="4639999"/>
                </a:cubicBezTo>
                <a:cubicBezTo>
                  <a:pt x="265194" y="4639519"/>
                  <a:pt x="255304" y="4634333"/>
                  <a:pt x="248871" y="4632413"/>
                </a:cubicBezTo>
                <a:cubicBezTo>
                  <a:pt x="230341" y="4639999"/>
                  <a:pt x="214786" y="4647296"/>
                  <a:pt x="198559" y="4652768"/>
                </a:cubicBezTo>
                <a:cubicBezTo>
                  <a:pt x="184253" y="4657665"/>
                  <a:pt x="169274" y="4660738"/>
                  <a:pt x="154583" y="4664290"/>
                </a:cubicBezTo>
                <a:cubicBezTo>
                  <a:pt x="149206" y="4665635"/>
                  <a:pt x="143734" y="4666403"/>
                  <a:pt x="138261" y="4667075"/>
                </a:cubicBezTo>
                <a:cubicBezTo>
                  <a:pt x="121171" y="4669187"/>
                  <a:pt x="103312" y="4664099"/>
                  <a:pt x="86606" y="4672164"/>
                </a:cubicBezTo>
                <a:cubicBezTo>
                  <a:pt x="77868" y="4676389"/>
                  <a:pt x="69226" y="4681477"/>
                  <a:pt x="60009" y="4683686"/>
                </a:cubicBezTo>
                <a:cubicBezTo>
                  <a:pt x="50120" y="4686086"/>
                  <a:pt x="40446" y="4689831"/>
                  <a:pt x="30568" y="4692507"/>
                </a:cubicBezTo>
                <a:lnTo>
                  <a:pt x="0" y="4694912"/>
                </a:lnTo>
                <a:lnTo>
                  <a:pt x="0" y="4338332"/>
                </a:lnTo>
                <a:close/>
              </a:path>
            </a:pathLst>
          </a:custGeom>
          <a:noFill/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3" name="Freeform: Shape 6152">
            <a:extLst>
              <a:ext uri="{FF2B5EF4-FFF2-40B4-BE49-F238E27FC236}">
                <a16:creationId xmlns:a16="http://schemas.microsoft.com/office/drawing/2014/main" id="{A027D562-8F7E-478A-942E-D959A950C5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155" name="Freeform: Shape 6154">
            <a:extLst>
              <a:ext uri="{FF2B5EF4-FFF2-40B4-BE49-F238E27FC236}">
                <a16:creationId xmlns:a16="http://schemas.microsoft.com/office/drawing/2014/main" id="{48A28C56-2619-47F0-B448-9D145309B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B0F5FC-C788-D8C2-EB66-71FBC84AD2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05003" y="3047999"/>
            <a:ext cx="4224521" cy="3048001"/>
          </a:xfrm>
        </p:spPr>
        <p:txBody>
          <a:bodyPr>
            <a:normAutofit/>
          </a:bodyPr>
          <a:lstStyle/>
          <a:p>
            <a:r>
              <a:rPr lang="en-US" sz="1500" dirty="0"/>
              <a:t>Customer service</a:t>
            </a:r>
          </a:p>
          <a:p>
            <a:endParaRPr lang="en-US" sz="1500" dirty="0"/>
          </a:p>
          <a:p>
            <a:r>
              <a:rPr lang="en-US" sz="1500" dirty="0"/>
              <a:t>Marketing strategy</a:t>
            </a:r>
          </a:p>
          <a:p>
            <a:endParaRPr lang="en-US" sz="1500" dirty="0"/>
          </a:p>
          <a:p>
            <a:r>
              <a:rPr lang="en-US" sz="1500" dirty="0"/>
              <a:t>Financial aspects</a:t>
            </a:r>
          </a:p>
          <a:p>
            <a:endParaRPr lang="en-US" sz="1500" dirty="0"/>
          </a:p>
          <a:p>
            <a:r>
              <a:rPr lang="en-US" sz="1500" dirty="0"/>
              <a:t>Management</a:t>
            </a:r>
          </a:p>
          <a:p>
            <a:endParaRPr lang="en-US" sz="1500" dirty="0"/>
          </a:p>
          <a:p>
            <a:r>
              <a:rPr lang="en-US" sz="1500" dirty="0"/>
              <a:t>Business strategy</a:t>
            </a:r>
            <a:endParaRPr lang="en-GB" sz="1500" dirty="0"/>
          </a:p>
        </p:txBody>
      </p:sp>
    </p:spTree>
    <p:extLst>
      <p:ext uri="{BB962C8B-B14F-4D97-AF65-F5344CB8AC3E}">
        <p14:creationId xmlns:p14="http://schemas.microsoft.com/office/powerpoint/2010/main" val="41886550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1" name="Rectangle 8200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19ED51-D6D2-AF5F-EC46-1D3537EE58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5024" y="841377"/>
            <a:ext cx="4745505" cy="1666499"/>
          </a:xfrm>
        </p:spPr>
        <p:txBody>
          <a:bodyPr anchor="b">
            <a:normAutofit/>
          </a:bodyPr>
          <a:lstStyle/>
          <a:p>
            <a:r>
              <a:rPr lang="en-US" dirty="0"/>
              <a:t>Technology Plan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ECD66-2D2C-B939-DC63-EFB5C1AD49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166" y="2796988"/>
            <a:ext cx="5359791" cy="32807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dirty="0"/>
              <a:t>The </a:t>
            </a:r>
            <a:r>
              <a:rPr lang="en-US" sz="2200" dirty="0" err="1"/>
              <a:t>GreeCo</a:t>
            </a:r>
            <a:r>
              <a:rPr lang="en-US" sz="2200" dirty="0"/>
              <a:t> has two supportive technology elements:</a:t>
            </a:r>
          </a:p>
          <a:p>
            <a:endParaRPr lang="en-US" sz="2200" dirty="0"/>
          </a:p>
          <a:p>
            <a:pPr marL="514350" indent="-514350">
              <a:buFont typeface="+mj-lt"/>
              <a:buAutoNum type="arabicPeriod"/>
            </a:pPr>
            <a:r>
              <a:rPr lang="en-US" sz="2200" dirty="0"/>
              <a:t>Our App( used to take the orders, view the menu and effective information)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200" dirty="0"/>
              <a:t>Social media(used for promotions and information about our product)</a:t>
            </a:r>
            <a:endParaRPr lang="en-GB" sz="2200" dirty="0"/>
          </a:p>
        </p:txBody>
      </p:sp>
      <p:grpSp>
        <p:nvGrpSpPr>
          <p:cNvPr id="8203" name="Group 8202">
            <a:extLst>
              <a:ext uri="{FF2B5EF4-FFF2-40B4-BE49-F238E27FC236}">
                <a16:creationId xmlns:a16="http://schemas.microsoft.com/office/drawing/2014/main" id="{6A15AA18-4B71-46A7-A76C-9CF96DE14F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8204" name="Group 8203">
              <a:extLst>
                <a:ext uri="{FF2B5EF4-FFF2-40B4-BE49-F238E27FC236}">
                  <a16:creationId xmlns:a16="http://schemas.microsoft.com/office/drawing/2014/main" id="{34DE4BFB-2B70-4E62-89FD-1D466CCFE2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8208" name="Freeform: Shape 8207">
                <a:extLst>
                  <a:ext uri="{FF2B5EF4-FFF2-40B4-BE49-F238E27FC236}">
                    <a16:creationId xmlns:a16="http://schemas.microsoft.com/office/drawing/2014/main" id="{464E5BEB-6761-4106-B1D6-D9A6908B4F4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8209" name="Freeform: Shape 8208">
                <a:extLst>
                  <a:ext uri="{FF2B5EF4-FFF2-40B4-BE49-F238E27FC236}">
                    <a16:creationId xmlns:a16="http://schemas.microsoft.com/office/drawing/2014/main" id="{A11FAE02-7EEB-4450-9123-148CC979D39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8205" name="Group 8204">
              <a:extLst>
                <a:ext uri="{FF2B5EF4-FFF2-40B4-BE49-F238E27FC236}">
                  <a16:creationId xmlns:a16="http://schemas.microsoft.com/office/drawing/2014/main" id="{F62FB0BB-9179-4751-A08F-1DBBC8B87E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8206" name="Freeform: Shape 8205">
                <a:extLst>
                  <a:ext uri="{FF2B5EF4-FFF2-40B4-BE49-F238E27FC236}">
                    <a16:creationId xmlns:a16="http://schemas.microsoft.com/office/drawing/2014/main" id="{33819F96-CF55-40C3-A784-AC461852C49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8207" name="Freeform: Shape 8206">
                <a:extLst>
                  <a:ext uri="{FF2B5EF4-FFF2-40B4-BE49-F238E27FC236}">
                    <a16:creationId xmlns:a16="http://schemas.microsoft.com/office/drawing/2014/main" id="{0578D5C7-AD30-4D50-98FC-F0E0C28CDD1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8196" name="Picture 4" descr="Social Media Marketing for Business Success : nettl.com">
            <a:extLst>
              <a:ext uri="{FF2B5EF4-FFF2-40B4-BE49-F238E27FC236}">
                <a16:creationId xmlns:a16="http://schemas.microsoft.com/office/drawing/2014/main" id="{3B80B6C2-F693-2912-0CCE-3C649788D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41932" y="1726394"/>
            <a:ext cx="4369112" cy="2312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5078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62" name="Rectangle 10251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6739F2-E2C1-289F-974B-BA3195FAB6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523" y="762000"/>
            <a:ext cx="3810001" cy="2025649"/>
          </a:xfrm>
        </p:spPr>
        <p:txBody>
          <a:bodyPr anchor="b">
            <a:normAutofit/>
          </a:bodyPr>
          <a:lstStyle/>
          <a:p>
            <a:r>
              <a:rPr lang="en-US"/>
              <a:t>Management and organization</a:t>
            </a:r>
            <a:endParaRPr lang="en-GB" dirty="0"/>
          </a:p>
        </p:txBody>
      </p:sp>
      <p:pic>
        <p:nvPicPr>
          <p:cNvPr id="10242" name="Picture 2" descr="What is the purpose of marketing? (updated for 2021) | IMPACT">
            <a:extLst>
              <a:ext uri="{FF2B5EF4-FFF2-40B4-BE49-F238E27FC236}">
                <a16:creationId xmlns:a16="http://schemas.microsoft.com/office/drawing/2014/main" id="{5DE4BE95-F628-34AC-3D77-7F518A0125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29" r="15230" b="2"/>
          <a:stretch/>
        </p:blipFill>
        <p:spPr bwMode="auto">
          <a:xfrm>
            <a:off x="762000" y="762001"/>
            <a:ext cx="6095524" cy="4707593"/>
          </a:xfrm>
          <a:custGeom>
            <a:avLst/>
            <a:gdLst/>
            <a:ahLst/>
            <a:cxnLst/>
            <a:rect l="l" t="t" r="r" b="b"/>
            <a:pathLst>
              <a:path w="6095524" h="4707593">
                <a:moveTo>
                  <a:pt x="0" y="0"/>
                </a:moveTo>
                <a:lnTo>
                  <a:pt x="6095524" y="0"/>
                </a:lnTo>
                <a:lnTo>
                  <a:pt x="6095524" y="3296937"/>
                </a:lnTo>
                <a:lnTo>
                  <a:pt x="6095524" y="3518571"/>
                </a:lnTo>
                <a:lnTo>
                  <a:pt x="6061052" y="3534000"/>
                </a:lnTo>
                <a:cubicBezTo>
                  <a:pt x="6054332" y="3536785"/>
                  <a:pt x="6046938" y="3538321"/>
                  <a:pt x="6040890" y="3542065"/>
                </a:cubicBezTo>
                <a:cubicBezTo>
                  <a:pt x="6013044" y="3559156"/>
                  <a:pt x="5986064" y="3577591"/>
                  <a:pt x="5957836" y="3594010"/>
                </a:cubicBezTo>
                <a:cubicBezTo>
                  <a:pt x="5928744" y="3611004"/>
                  <a:pt x="5902724" y="3631071"/>
                  <a:pt x="5882656" y="3658244"/>
                </a:cubicBezTo>
                <a:cubicBezTo>
                  <a:pt x="5864029" y="3683496"/>
                  <a:pt x="5845978" y="3709131"/>
                  <a:pt x="5827448" y="3734479"/>
                </a:cubicBezTo>
                <a:cubicBezTo>
                  <a:pt x="5822743" y="3740912"/>
                  <a:pt x="5818422" y="3748498"/>
                  <a:pt x="5811989" y="3752627"/>
                </a:cubicBezTo>
                <a:cubicBezTo>
                  <a:pt x="5798643" y="3761268"/>
                  <a:pt x="5784048" y="3768277"/>
                  <a:pt x="5769742" y="3775382"/>
                </a:cubicBezTo>
                <a:cubicBezTo>
                  <a:pt x="5757452" y="3781431"/>
                  <a:pt x="5744394" y="3785943"/>
                  <a:pt x="5732393" y="3792472"/>
                </a:cubicBezTo>
                <a:cubicBezTo>
                  <a:pt x="5722792" y="3797658"/>
                  <a:pt x="5714246" y="3804859"/>
                  <a:pt x="5705316" y="3811388"/>
                </a:cubicBezTo>
                <a:cubicBezTo>
                  <a:pt x="5697539" y="3817052"/>
                  <a:pt x="5688994" y="3821949"/>
                  <a:pt x="5682465" y="3828767"/>
                </a:cubicBezTo>
                <a:cubicBezTo>
                  <a:pt x="5666526" y="3845281"/>
                  <a:pt x="5650491" y="3861508"/>
                  <a:pt x="5630712" y="3873702"/>
                </a:cubicBezTo>
                <a:cubicBezTo>
                  <a:pt x="5611221" y="3885799"/>
                  <a:pt x="5592786" y="3899338"/>
                  <a:pt x="5573392" y="3911628"/>
                </a:cubicBezTo>
                <a:cubicBezTo>
                  <a:pt x="5554380" y="3923630"/>
                  <a:pt x="5537194" y="3936783"/>
                  <a:pt x="5527304" y="3958099"/>
                </a:cubicBezTo>
                <a:cubicBezTo>
                  <a:pt x="5522888" y="3967508"/>
                  <a:pt x="5516646" y="3977782"/>
                  <a:pt x="5508293" y="3983255"/>
                </a:cubicBezTo>
                <a:cubicBezTo>
                  <a:pt x="5496387" y="3991032"/>
                  <a:pt x="5481313" y="3993817"/>
                  <a:pt x="5468350" y="4000442"/>
                </a:cubicBezTo>
                <a:cubicBezTo>
                  <a:pt x="5453084" y="4008219"/>
                  <a:pt x="5435418" y="4014940"/>
                  <a:pt x="5425048" y="4027326"/>
                </a:cubicBezTo>
                <a:cubicBezTo>
                  <a:pt x="5415830" y="4038368"/>
                  <a:pt x="5406517" y="4047009"/>
                  <a:pt x="5394322" y="4054018"/>
                </a:cubicBezTo>
                <a:cubicBezTo>
                  <a:pt x="5385778" y="4058915"/>
                  <a:pt x="5379441" y="4067844"/>
                  <a:pt x="5370608" y="4071877"/>
                </a:cubicBezTo>
                <a:cubicBezTo>
                  <a:pt x="5358990" y="4077254"/>
                  <a:pt x="5347276" y="4081479"/>
                  <a:pt x="5337098" y="4089832"/>
                </a:cubicBezTo>
                <a:cubicBezTo>
                  <a:pt x="5326536" y="4098473"/>
                  <a:pt x="5314535" y="4105290"/>
                  <a:pt x="5303493" y="4113356"/>
                </a:cubicBezTo>
                <a:cubicBezTo>
                  <a:pt x="5297636" y="4117676"/>
                  <a:pt x="5292835" y="4123341"/>
                  <a:pt x="5287171" y="4127854"/>
                </a:cubicBezTo>
                <a:cubicBezTo>
                  <a:pt x="5276801" y="4136111"/>
                  <a:pt x="5266239" y="4144176"/>
                  <a:pt x="5255581" y="4151953"/>
                </a:cubicBezTo>
                <a:cubicBezTo>
                  <a:pt x="5244924" y="4159731"/>
                  <a:pt x="5234746" y="4168756"/>
                  <a:pt x="5223032" y="4174421"/>
                </a:cubicBezTo>
                <a:cubicBezTo>
                  <a:pt x="5203062" y="4184023"/>
                  <a:pt x="5181266" y="4189784"/>
                  <a:pt x="5161870" y="4200153"/>
                </a:cubicBezTo>
                <a:cubicBezTo>
                  <a:pt x="5142188" y="4210714"/>
                  <a:pt x="5123656" y="4223965"/>
                  <a:pt x="5106182" y="4237983"/>
                </a:cubicBezTo>
                <a:cubicBezTo>
                  <a:pt x="5092356" y="4249025"/>
                  <a:pt x="5079394" y="4259971"/>
                  <a:pt x="5062014" y="4265635"/>
                </a:cubicBezTo>
                <a:cubicBezTo>
                  <a:pt x="5052317" y="4268804"/>
                  <a:pt x="5042140" y="4275717"/>
                  <a:pt x="5036282" y="4283783"/>
                </a:cubicBezTo>
                <a:cubicBezTo>
                  <a:pt x="5023608" y="4301353"/>
                  <a:pt x="5007382" y="4313739"/>
                  <a:pt x="4989043" y="4324301"/>
                </a:cubicBezTo>
                <a:cubicBezTo>
                  <a:pt x="4964559" y="4338511"/>
                  <a:pt x="4940363" y="4353009"/>
                  <a:pt x="4915783" y="4366931"/>
                </a:cubicBezTo>
                <a:cubicBezTo>
                  <a:pt x="4901286" y="4375189"/>
                  <a:pt x="4886884" y="4383926"/>
                  <a:pt x="4871520" y="4389975"/>
                </a:cubicBezTo>
                <a:cubicBezTo>
                  <a:pt x="4840124" y="4402457"/>
                  <a:pt x="4807959" y="4413114"/>
                  <a:pt x="4776274" y="4424733"/>
                </a:cubicBezTo>
                <a:cubicBezTo>
                  <a:pt x="4765904" y="4428477"/>
                  <a:pt x="4756110" y="4433854"/>
                  <a:pt x="4745548" y="4437119"/>
                </a:cubicBezTo>
                <a:cubicBezTo>
                  <a:pt x="4734122" y="4440671"/>
                  <a:pt x="4721834" y="4441727"/>
                  <a:pt x="4710408" y="4445280"/>
                </a:cubicBezTo>
                <a:cubicBezTo>
                  <a:pt x="4691396" y="4451136"/>
                  <a:pt x="4672961" y="4458626"/>
                  <a:pt x="4653950" y="4464579"/>
                </a:cubicBezTo>
                <a:cubicBezTo>
                  <a:pt x="4617272" y="4476005"/>
                  <a:pt x="4580498" y="4486951"/>
                  <a:pt x="4543725" y="4497800"/>
                </a:cubicBezTo>
                <a:cubicBezTo>
                  <a:pt x="4535852" y="4500105"/>
                  <a:pt x="4527306" y="4500393"/>
                  <a:pt x="4519530" y="4502889"/>
                </a:cubicBezTo>
                <a:cubicBezTo>
                  <a:pt x="4498886" y="4509610"/>
                  <a:pt x="4478338" y="4516907"/>
                  <a:pt x="4457887" y="4524300"/>
                </a:cubicBezTo>
                <a:cubicBezTo>
                  <a:pt x="4445502" y="4528813"/>
                  <a:pt x="4433403" y="4534382"/>
                  <a:pt x="4420922" y="4538702"/>
                </a:cubicBezTo>
                <a:cubicBezTo>
                  <a:pt x="4410936" y="4542159"/>
                  <a:pt x="4400662" y="4544847"/>
                  <a:pt x="4390292" y="4546960"/>
                </a:cubicBezTo>
                <a:cubicBezTo>
                  <a:pt x="4381363" y="4548785"/>
                  <a:pt x="4372050" y="4548592"/>
                  <a:pt x="4363216" y="4550801"/>
                </a:cubicBezTo>
                <a:cubicBezTo>
                  <a:pt x="4339308" y="4556753"/>
                  <a:pt x="4315689" y="4563475"/>
                  <a:pt x="4291973" y="4569811"/>
                </a:cubicBezTo>
                <a:cubicBezTo>
                  <a:pt x="4282468" y="4572308"/>
                  <a:pt x="4272770" y="4574133"/>
                  <a:pt x="4263552" y="4577301"/>
                </a:cubicBezTo>
                <a:cubicBezTo>
                  <a:pt x="4238876" y="4585654"/>
                  <a:pt x="4214585" y="4595159"/>
                  <a:pt x="4189813" y="4603033"/>
                </a:cubicBezTo>
                <a:cubicBezTo>
                  <a:pt x="4169266" y="4609562"/>
                  <a:pt x="4148142" y="4614266"/>
                  <a:pt x="4127306" y="4620027"/>
                </a:cubicBezTo>
                <a:cubicBezTo>
                  <a:pt x="4118473" y="4622524"/>
                  <a:pt x="4110024" y="4626077"/>
                  <a:pt x="4101192" y="4628188"/>
                </a:cubicBezTo>
                <a:cubicBezTo>
                  <a:pt x="4081412" y="4632990"/>
                  <a:pt x="4061345" y="4637022"/>
                  <a:pt x="4041470" y="4641823"/>
                </a:cubicBezTo>
                <a:cubicBezTo>
                  <a:pt x="4030139" y="4644607"/>
                  <a:pt x="4019194" y="4649600"/>
                  <a:pt x="4007672" y="4651425"/>
                </a:cubicBezTo>
                <a:cubicBezTo>
                  <a:pt x="3980308" y="4655745"/>
                  <a:pt x="3952752" y="4658817"/>
                  <a:pt x="3925195" y="4662274"/>
                </a:cubicBezTo>
                <a:cubicBezTo>
                  <a:pt x="3896776" y="4665826"/>
                  <a:pt x="3868451" y="4669571"/>
                  <a:pt x="3840029" y="4672739"/>
                </a:cubicBezTo>
                <a:cubicBezTo>
                  <a:pt x="3824475" y="4674372"/>
                  <a:pt x="3808824" y="4674660"/>
                  <a:pt x="3793270" y="4676196"/>
                </a:cubicBezTo>
                <a:cubicBezTo>
                  <a:pt x="3779636" y="4677541"/>
                  <a:pt x="3766098" y="4680037"/>
                  <a:pt x="3752464" y="4681670"/>
                </a:cubicBezTo>
                <a:cubicBezTo>
                  <a:pt x="3740654" y="4683013"/>
                  <a:pt x="3728748" y="4683781"/>
                  <a:pt x="3716938" y="4685126"/>
                </a:cubicBezTo>
                <a:cubicBezTo>
                  <a:pt x="3698024" y="4687334"/>
                  <a:pt x="3679204" y="4689831"/>
                  <a:pt x="3660386" y="4692135"/>
                </a:cubicBezTo>
                <a:cubicBezTo>
                  <a:pt x="3652513" y="4692999"/>
                  <a:pt x="3644255" y="4695399"/>
                  <a:pt x="3636862" y="4693960"/>
                </a:cubicBezTo>
                <a:cubicBezTo>
                  <a:pt x="3618235" y="4690310"/>
                  <a:pt x="3599896" y="4691367"/>
                  <a:pt x="3581365" y="4693863"/>
                </a:cubicBezTo>
                <a:cubicBezTo>
                  <a:pt x="3575028" y="4694728"/>
                  <a:pt x="3568211" y="4694535"/>
                  <a:pt x="3562066" y="4692903"/>
                </a:cubicBezTo>
                <a:cubicBezTo>
                  <a:pt x="3549488" y="4689638"/>
                  <a:pt x="3537294" y="4685029"/>
                  <a:pt x="3524908" y="4680997"/>
                </a:cubicBezTo>
                <a:cubicBezTo>
                  <a:pt x="3523563" y="4680517"/>
                  <a:pt x="3521931" y="4680421"/>
                  <a:pt x="3520492" y="4680133"/>
                </a:cubicBezTo>
                <a:cubicBezTo>
                  <a:pt x="3512330" y="4678500"/>
                  <a:pt x="3504266" y="4676868"/>
                  <a:pt x="3496103" y="4675428"/>
                </a:cubicBezTo>
                <a:cubicBezTo>
                  <a:pt x="3491687" y="4674660"/>
                  <a:pt x="3487174" y="4674564"/>
                  <a:pt x="3482757" y="4673892"/>
                </a:cubicBezTo>
                <a:cubicBezTo>
                  <a:pt x="3465667" y="4671203"/>
                  <a:pt x="3446848" y="4675716"/>
                  <a:pt x="3432061" y="4664099"/>
                </a:cubicBezTo>
                <a:cubicBezTo>
                  <a:pt x="3422460" y="4656609"/>
                  <a:pt x="3413146" y="4658338"/>
                  <a:pt x="3402873" y="4659490"/>
                </a:cubicBezTo>
                <a:cubicBezTo>
                  <a:pt x="3395096" y="4660354"/>
                  <a:pt x="3387126" y="4660065"/>
                  <a:pt x="3379253" y="4660162"/>
                </a:cubicBezTo>
                <a:cubicBezTo>
                  <a:pt x="3365427" y="4660449"/>
                  <a:pt x="3351601" y="4660546"/>
                  <a:pt x="3337774" y="4661026"/>
                </a:cubicBezTo>
                <a:cubicBezTo>
                  <a:pt x="3333357" y="4661218"/>
                  <a:pt x="3328846" y="4663619"/>
                  <a:pt x="3324524" y="4663235"/>
                </a:cubicBezTo>
                <a:cubicBezTo>
                  <a:pt x="3304553" y="4661410"/>
                  <a:pt x="3284582" y="4658529"/>
                  <a:pt x="3264610" y="4656897"/>
                </a:cubicBezTo>
                <a:cubicBezTo>
                  <a:pt x="3253281" y="4655938"/>
                  <a:pt x="3241663" y="4657761"/>
                  <a:pt x="3230429" y="4656417"/>
                </a:cubicBezTo>
                <a:cubicBezTo>
                  <a:pt x="3217468" y="4654881"/>
                  <a:pt x="3204794" y="4650945"/>
                  <a:pt x="3191927" y="4648544"/>
                </a:cubicBezTo>
                <a:cubicBezTo>
                  <a:pt x="3188375" y="4647872"/>
                  <a:pt x="3184438" y="4648736"/>
                  <a:pt x="3180694" y="4648928"/>
                </a:cubicBezTo>
                <a:cubicBezTo>
                  <a:pt x="3176469" y="4649120"/>
                  <a:pt x="3172340" y="4649504"/>
                  <a:pt x="3168116" y="4649600"/>
                </a:cubicBezTo>
                <a:cubicBezTo>
                  <a:pt x="3155249" y="4649793"/>
                  <a:pt x="3142384" y="4649504"/>
                  <a:pt x="3129517" y="4650177"/>
                </a:cubicBezTo>
                <a:cubicBezTo>
                  <a:pt x="3121644" y="4650561"/>
                  <a:pt x="3113388" y="4654497"/>
                  <a:pt x="3106089" y="4653057"/>
                </a:cubicBezTo>
                <a:cubicBezTo>
                  <a:pt x="3091208" y="4650272"/>
                  <a:pt x="3076325" y="4656513"/>
                  <a:pt x="3061444" y="4651329"/>
                </a:cubicBezTo>
                <a:cubicBezTo>
                  <a:pt x="3056834" y="4649793"/>
                  <a:pt x="3050497" y="4653633"/>
                  <a:pt x="3044928" y="4653825"/>
                </a:cubicBezTo>
                <a:cubicBezTo>
                  <a:pt x="3031006" y="4654305"/>
                  <a:pt x="3017084" y="4654209"/>
                  <a:pt x="3003162" y="4654113"/>
                </a:cubicBezTo>
                <a:cubicBezTo>
                  <a:pt x="2990680" y="4654017"/>
                  <a:pt x="2977717" y="4655361"/>
                  <a:pt x="2965716" y="4652673"/>
                </a:cubicBezTo>
                <a:cubicBezTo>
                  <a:pt x="2953137" y="4649793"/>
                  <a:pt x="2941808" y="4650177"/>
                  <a:pt x="2929614" y="4653441"/>
                </a:cubicBezTo>
                <a:cubicBezTo>
                  <a:pt x="2921260" y="4655649"/>
                  <a:pt x="2912427" y="4655938"/>
                  <a:pt x="2903786" y="4656609"/>
                </a:cubicBezTo>
                <a:cubicBezTo>
                  <a:pt x="2894473" y="4657377"/>
                  <a:pt x="2884199" y="4655361"/>
                  <a:pt x="2875750" y="4658529"/>
                </a:cubicBezTo>
                <a:cubicBezTo>
                  <a:pt x="2850593" y="4667939"/>
                  <a:pt x="2824765" y="4669955"/>
                  <a:pt x="2798458" y="4669955"/>
                </a:cubicBezTo>
                <a:cubicBezTo>
                  <a:pt x="2793656" y="4669955"/>
                  <a:pt x="2788759" y="4668612"/>
                  <a:pt x="2784152" y="4667171"/>
                </a:cubicBezTo>
                <a:cubicBezTo>
                  <a:pt x="2757266" y="4658529"/>
                  <a:pt x="2730286" y="4659297"/>
                  <a:pt x="2702922" y="4664578"/>
                </a:cubicBezTo>
                <a:cubicBezTo>
                  <a:pt x="2697257" y="4665731"/>
                  <a:pt x="2690921" y="4665923"/>
                  <a:pt x="2685256" y="4664771"/>
                </a:cubicBezTo>
                <a:cubicBezTo>
                  <a:pt x="2669317" y="4661410"/>
                  <a:pt x="2653858" y="4655841"/>
                  <a:pt x="2637824" y="4653441"/>
                </a:cubicBezTo>
                <a:cubicBezTo>
                  <a:pt x="2611324" y="4649504"/>
                  <a:pt x="2588377" y="4662754"/>
                  <a:pt x="2564661" y="4671396"/>
                </a:cubicBezTo>
                <a:cubicBezTo>
                  <a:pt x="2542097" y="4679557"/>
                  <a:pt x="2522894" y="4697992"/>
                  <a:pt x="2496201" y="4693863"/>
                </a:cubicBezTo>
                <a:cubicBezTo>
                  <a:pt x="2493514" y="4693479"/>
                  <a:pt x="2490537" y="4696071"/>
                  <a:pt x="2487560" y="4696744"/>
                </a:cubicBezTo>
                <a:cubicBezTo>
                  <a:pt x="2479399" y="4698568"/>
                  <a:pt x="2471238" y="4700776"/>
                  <a:pt x="2462980" y="4701641"/>
                </a:cubicBezTo>
                <a:cubicBezTo>
                  <a:pt x="2452899" y="4702793"/>
                  <a:pt x="2442625" y="4702409"/>
                  <a:pt x="2432544" y="4703369"/>
                </a:cubicBezTo>
                <a:cubicBezTo>
                  <a:pt x="2419581" y="4704521"/>
                  <a:pt x="2406812" y="4707593"/>
                  <a:pt x="2393945" y="4707593"/>
                </a:cubicBezTo>
                <a:cubicBezTo>
                  <a:pt x="2383575" y="4707593"/>
                  <a:pt x="2373302" y="4704041"/>
                  <a:pt x="2363029" y="4702312"/>
                </a:cubicBezTo>
                <a:cubicBezTo>
                  <a:pt x="2348530" y="4699912"/>
                  <a:pt x="2332591" y="4700584"/>
                  <a:pt x="2319821" y="4694439"/>
                </a:cubicBezTo>
                <a:cubicBezTo>
                  <a:pt x="2306188" y="4687910"/>
                  <a:pt x="2293225" y="4684934"/>
                  <a:pt x="2279111" y="4686950"/>
                </a:cubicBezTo>
                <a:cubicBezTo>
                  <a:pt x="2274406" y="4687622"/>
                  <a:pt x="2268357" y="4691655"/>
                  <a:pt x="2266245" y="4695783"/>
                </a:cubicBezTo>
                <a:cubicBezTo>
                  <a:pt x="2261540" y="4705001"/>
                  <a:pt x="2255108" y="4706634"/>
                  <a:pt x="2246370" y="4703464"/>
                </a:cubicBezTo>
                <a:cubicBezTo>
                  <a:pt x="2238785" y="4700776"/>
                  <a:pt x="2229471" y="4699432"/>
                  <a:pt x="2224287" y="4694247"/>
                </a:cubicBezTo>
                <a:cubicBezTo>
                  <a:pt x="2209596" y="4679557"/>
                  <a:pt x="2190873" y="4679077"/>
                  <a:pt x="2172630" y="4675141"/>
                </a:cubicBezTo>
                <a:cubicBezTo>
                  <a:pt x="2161494" y="4672739"/>
                  <a:pt x="2151123" y="4672644"/>
                  <a:pt x="2139985" y="4674276"/>
                </a:cubicBezTo>
                <a:cubicBezTo>
                  <a:pt x="2115790" y="4677925"/>
                  <a:pt x="2092266" y="4672739"/>
                  <a:pt x="2069030" y="4666115"/>
                </a:cubicBezTo>
                <a:cubicBezTo>
                  <a:pt x="2053667" y="4661698"/>
                  <a:pt x="2037921" y="4659010"/>
                  <a:pt x="2022655" y="4654497"/>
                </a:cubicBezTo>
                <a:cubicBezTo>
                  <a:pt x="2011229" y="4651041"/>
                  <a:pt x="1999804" y="4646912"/>
                  <a:pt x="1989339" y="4641343"/>
                </a:cubicBezTo>
                <a:cubicBezTo>
                  <a:pt x="1974167" y="4633181"/>
                  <a:pt x="1960918" y="4620891"/>
                  <a:pt x="1941618" y="4624156"/>
                </a:cubicBezTo>
                <a:cubicBezTo>
                  <a:pt x="1924623" y="4627036"/>
                  <a:pt x="1909262" y="4620988"/>
                  <a:pt x="1893707" y="4615227"/>
                </a:cubicBezTo>
                <a:cubicBezTo>
                  <a:pt x="1882281" y="4611002"/>
                  <a:pt x="1870857" y="4606681"/>
                  <a:pt x="1859045" y="4603993"/>
                </a:cubicBezTo>
                <a:cubicBezTo>
                  <a:pt x="1845027" y="4600824"/>
                  <a:pt x="1829184" y="4602169"/>
                  <a:pt x="1816702" y="4596311"/>
                </a:cubicBezTo>
                <a:cubicBezTo>
                  <a:pt x="1803644" y="4590166"/>
                  <a:pt x="1792795" y="4594295"/>
                  <a:pt x="1781177" y="4596024"/>
                </a:cubicBezTo>
                <a:cubicBezTo>
                  <a:pt x="1762646" y="4598712"/>
                  <a:pt x="1744210" y="4603705"/>
                  <a:pt x="1725488" y="4597368"/>
                </a:cubicBezTo>
                <a:cubicBezTo>
                  <a:pt x="1702733" y="4589687"/>
                  <a:pt x="1680169" y="4581430"/>
                  <a:pt x="1657318" y="4574133"/>
                </a:cubicBezTo>
                <a:cubicBezTo>
                  <a:pt x="1648483" y="4571347"/>
                  <a:pt x="1638980" y="4570195"/>
                  <a:pt x="1629761" y="4568947"/>
                </a:cubicBezTo>
                <a:cubicBezTo>
                  <a:pt x="1621025" y="4567891"/>
                  <a:pt x="1610559" y="4570579"/>
                  <a:pt x="1603837" y="4566547"/>
                </a:cubicBezTo>
                <a:cubicBezTo>
                  <a:pt x="1586554" y="4556178"/>
                  <a:pt x="1568792" y="4551089"/>
                  <a:pt x="1548820" y="4551089"/>
                </a:cubicBezTo>
                <a:cubicBezTo>
                  <a:pt x="1541330" y="4551089"/>
                  <a:pt x="1534033" y="4546768"/>
                  <a:pt x="1526449" y="4545999"/>
                </a:cubicBezTo>
                <a:cubicBezTo>
                  <a:pt x="1516078" y="4545040"/>
                  <a:pt x="1504172" y="4542447"/>
                  <a:pt x="1495147" y="4546096"/>
                </a:cubicBezTo>
                <a:cubicBezTo>
                  <a:pt x="1473928" y="4554737"/>
                  <a:pt x="1456742" y="4547536"/>
                  <a:pt x="1438211" y="4538991"/>
                </a:cubicBezTo>
                <a:cubicBezTo>
                  <a:pt x="1419967" y="4530541"/>
                  <a:pt x="1400764" y="4523821"/>
                  <a:pt x="1381370" y="4518251"/>
                </a:cubicBezTo>
                <a:cubicBezTo>
                  <a:pt x="1374073" y="4516235"/>
                  <a:pt x="1365336" y="4519596"/>
                  <a:pt x="1357270" y="4520267"/>
                </a:cubicBezTo>
                <a:cubicBezTo>
                  <a:pt x="1354389" y="4520460"/>
                  <a:pt x="1351220" y="4520748"/>
                  <a:pt x="1348629" y="4519788"/>
                </a:cubicBezTo>
                <a:cubicBezTo>
                  <a:pt x="1323569" y="4510570"/>
                  <a:pt x="1298124" y="4503561"/>
                  <a:pt x="1270953" y="4508361"/>
                </a:cubicBezTo>
                <a:cubicBezTo>
                  <a:pt x="1268457" y="4508842"/>
                  <a:pt x="1265672" y="4507786"/>
                  <a:pt x="1263175" y="4507114"/>
                </a:cubicBezTo>
                <a:cubicBezTo>
                  <a:pt x="1250981" y="4503657"/>
                  <a:pt x="1239075" y="4498184"/>
                  <a:pt x="1226690" y="4496936"/>
                </a:cubicBezTo>
                <a:cubicBezTo>
                  <a:pt x="1196157" y="4493864"/>
                  <a:pt x="1165433" y="4492615"/>
                  <a:pt x="1134706" y="4490599"/>
                </a:cubicBezTo>
                <a:cubicBezTo>
                  <a:pt x="1132786" y="4490503"/>
                  <a:pt x="1130770" y="4490503"/>
                  <a:pt x="1129042" y="4489831"/>
                </a:cubicBezTo>
                <a:cubicBezTo>
                  <a:pt x="1117712" y="4485702"/>
                  <a:pt x="1107823" y="4487047"/>
                  <a:pt x="1098220" y="4494919"/>
                </a:cubicBezTo>
                <a:cubicBezTo>
                  <a:pt x="1093996" y="4498376"/>
                  <a:pt x="1088235" y="4500200"/>
                  <a:pt x="1082955" y="4502121"/>
                </a:cubicBezTo>
                <a:cubicBezTo>
                  <a:pt x="1075177" y="4505002"/>
                  <a:pt x="1067208" y="4507786"/>
                  <a:pt x="1059143" y="4509610"/>
                </a:cubicBezTo>
                <a:cubicBezTo>
                  <a:pt x="1051173" y="4511338"/>
                  <a:pt x="1042628" y="4513738"/>
                  <a:pt x="1034947" y="4512395"/>
                </a:cubicBezTo>
                <a:cubicBezTo>
                  <a:pt x="1021121" y="4509994"/>
                  <a:pt x="1007966" y="4504618"/>
                  <a:pt x="994332" y="4501064"/>
                </a:cubicBezTo>
                <a:cubicBezTo>
                  <a:pt x="989628" y="4499816"/>
                  <a:pt x="984442" y="4500009"/>
                  <a:pt x="979546" y="4499912"/>
                </a:cubicBezTo>
                <a:cubicBezTo>
                  <a:pt x="968312" y="4499625"/>
                  <a:pt x="956790" y="4502409"/>
                  <a:pt x="946613" y="4494440"/>
                </a:cubicBezTo>
                <a:cubicBezTo>
                  <a:pt x="937204" y="4486951"/>
                  <a:pt x="927697" y="4489158"/>
                  <a:pt x="917808" y="4494824"/>
                </a:cubicBezTo>
                <a:cubicBezTo>
                  <a:pt x="910703" y="4498857"/>
                  <a:pt x="902639" y="4502025"/>
                  <a:pt x="894669" y="4503561"/>
                </a:cubicBezTo>
                <a:cubicBezTo>
                  <a:pt x="883723" y="4505673"/>
                  <a:pt x="872873" y="4506538"/>
                  <a:pt x="861063" y="4505289"/>
                </a:cubicBezTo>
                <a:cubicBezTo>
                  <a:pt x="852710" y="4504425"/>
                  <a:pt x="845892" y="4504041"/>
                  <a:pt x="839363" y="4498952"/>
                </a:cubicBezTo>
                <a:cubicBezTo>
                  <a:pt x="838308" y="4498184"/>
                  <a:pt x="836388" y="4497992"/>
                  <a:pt x="834947" y="4498089"/>
                </a:cubicBezTo>
                <a:cubicBezTo>
                  <a:pt x="816032" y="4499721"/>
                  <a:pt x="797309" y="4498857"/>
                  <a:pt x="778202" y="4497704"/>
                </a:cubicBezTo>
                <a:cubicBezTo>
                  <a:pt x="753911" y="4496168"/>
                  <a:pt x="728370" y="4500680"/>
                  <a:pt x="707343" y="4516811"/>
                </a:cubicBezTo>
                <a:cubicBezTo>
                  <a:pt x="704271" y="4519212"/>
                  <a:pt x="699662" y="4520267"/>
                  <a:pt x="695629" y="4520844"/>
                </a:cubicBezTo>
                <a:cubicBezTo>
                  <a:pt x="676618" y="4523340"/>
                  <a:pt x="657511" y="4525069"/>
                  <a:pt x="638500" y="4527853"/>
                </a:cubicBezTo>
                <a:cubicBezTo>
                  <a:pt x="628130" y="4529389"/>
                  <a:pt x="617280" y="4530734"/>
                  <a:pt x="607872" y="4534958"/>
                </a:cubicBezTo>
                <a:cubicBezTo>
                  <a:pt x="598655" y="4539086"/>
                  <a:pt x="591260" y="4543983"/>
                  <a:pt x="585788" y="4535342"/>
                </a:cubicBezTo>
                <a:cubicBezTo>
                  <a:pt x="575995" y="4539951"/>
                  <a:pt x="567448" y="4543792"/>
                  <a:pt x="559097" y="4547920"/>
                </a:cubicBezTo>
                <a:cubicBezTo>
                  <a:pt x="556023" y="4549456"/>
                  <a:pt x="553431" y="4551953"/>
                  <a:pt x="550358" y="4553393"/>
                </a:cubicBezTo>
                <a:cubicBezTo>
                  <a:pt x="547093" y="4554930"/>
                  <a:pt x="543445" y="4555889"/>
                  <a:pt x="539893" y="4556657"/>
                </a:cubicBezTo>
                <a:cubicBezTo>
                  <a:pt x="524050" y="4560114"/>
                  <a:pt x="508207" y="4563282"/>
                  <a:pt x="492462" y="4567027"/>
                </a:cubicBezTo>
                <a:cubicBezTo>
                  <a:pt x="489388" y="4567795"/>
                  <a:pt x="486796" y="4570868"/>
                  <a:pt x="484011" y="4572884"/>
                </a:cubicBezTo>
                <a:cubicBezTo>
                  <a:pt x="482187" y="4574228"/>
                  <a:pt x="480363" y="4576244"/>
                  <a:pt x="478346" y="4576533"/>
                </a:cubicBezTo>
                <a:cubicBezTo>
                  <a:pt x="462984" y="4578837"/>
                  <a:pt x="447718" y="4581526"/>
                  <a:pt x="432260" y="4582678"/>
                </a:cubicBezTo>
                <a:cubicBezTo>
                  <a:pt x="419298" y="4583637"/>
                  <a:pt x="406815" y="4583350"/>
                  <a:pt x="403455" y="4600056"/>
                </a:cubicBezTo>
                <a:cubicBezTo>
                  <a:pt x="402879" y="4602937"/>
                  <a:pt x="398750" y="4606010"/>
                  <a:pt x="395583" y="4607449"/>
                </a:cubicBezTo>
                <a:cubicBezTo>
                  <a:pt x="386557" y="4611578"/>
                  <a:pt x="376954" y="4614362"/>
                  <a:pt x="368025" y="4618587"/>
                </a:cubicBezTo>
                <a:cubicBezTo>
                  <a:pt x="338741" y="4632701"/>
                  <a:pt x="308113" y="4641631"/>
                  <a:pt x="275371" y="4639999"/>
                </a:cubicBezTo>
                <a:cubicBezTo>
                  <a:pt x="265194" y="4639519"/>
                  <a:pt x="255304" y="4634333"/>
                  <a:pt x="248871" y="4632413"/>
                </a:cubicBezTo>
                <a:cubicBezTo>
                  <a:pt x="230341" y="4639999"/>
                  <a:pt x="214786" y="4647296"/>
                  <a:pt x="198559" y="4652768"/>
                </a:cubicBezTo>
                <a:cubicBezTo>
                  <a:pt x="184253" y="4657665"/>
                  <a:pt x="169274" y="4660738"/>
                  <a:pt x="154583" y="4664290"/>
                </a:cubicBezTo>
                <a:cubicBezTo>
                  <a:pt x="149206" y="4665635"/>
                  <a:pt x="143734" y="4666403"/>
                  <a:pt x="138261" y="4667075"/>
                </a:cubicBezTo>
                <a:cubicBezTo>
                  <a:pt x="121171" y="4669187"/>
                  <a:pt x="103312" y="4664099"/>
                  <a:pt x="86606" y="4672164"/>
                </a:cubicBezTo>
                <a:cubicBezTo>
                  <a:pt x="77868" y="4676389"/>
                  <a:pt x="69226" y="4681477"/>
                  <a:pt x="60009" y="4683686"/>
                </a:cubicBezTo>
                <a:cubicBezTo>
                  <a:pt x="50120" y="4686086"/>
                  <a:pt x="40446" y="4689831"/>
                  <a:pt x="30568" y="4692507"/>
                </a:cubicBezTo>
                <a:lnTo>
                  <a:pt x="0" y="4694912"/>
                </a:lnTo>
                <a:lnTo>
                  <a:pt x="0" y="4338332"/>
                </a:lnTo>
                <a:close/>
              </a:path>
            </a:pathLst>
          </a:custGeom>
          <a:noFill/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3" name="Freeform: Shape 10253">
            <a:extLst>
              <a:ext uri="{FF2B5EF4-FFF2-40B4-BE49-F238E27FC236}">
                <a16:creationId xmlns:a16="http://schemas.microsoft.com/office/drawing/2014/main" id="{A027D562-8F7E-478A-942E-D959A950C5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256" name="Freeform: Shape 10255">
            <a:extLst>
              <a:ext uri="{FF2B5EF4-FFF2-40B4-BE49-F238E27FC236}">
                <a16:creationId xmlns:a16="http://schemas.microsoft.com/office/drawing/2014/main" id="{48A28C56-2619-47F0-B448-9D145309B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62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aphicFrame>
        <p:nvGraphicFramePr>
          <p:cNvPr id="10264" name="Content Placeholder 2">
            <a:extLst>
              <a:ext uri="{FF2B5EF4-FFF2-40B4-BE49-F238E27FC236}">
                <a16:creationId xmlns:a16="http://schemas.microsoft.com/office/drawing/2014/main" id="{998ADD66-DD68-0996-0CCD-899F21917F7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26639168"/>
              </p:ext>
            </p:extLst>
          </p:nvPr>
        </p:nvGraphicFramePr>
        <p:xfrm>
          <a:off x="7619524" y="3047999"/>
          <a:ext cx="3810000" cy="30480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767364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5" name="Rectangle 7174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70" name="Picture 2" descr="Healthy Lifestyles - Mersey Park Primary School">
            <a:extLst>
              <a:ext uri="{FF2B5EF4-FFF2-40B4-BE49-F238E27FC236}">
                <a16:creationId xmlns:a16="http://schemas.microsoft.com/office/drawing/2014/main" id="{F53314FF-6E84-B5C9-09E2-C0C13F3005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1" r="8126" b="-1"/>
          <a:stretch/>
        </p:blipFill>
        <p:spPr bwMode="auto">
          <a:xfrm>
            <a:off x="5334001" y="691661"/>
            <a:ext cx="6095524" cy="4707593"/>
          </a:xfrm>
          <a:custGeom>
            <a:avLst/>
            <a:gdLst/>
            <a:ahLst/>
            <a:cxnLst/>
            <a:rect l="l" t="t" r="r" b="b"/>
            <a:pathLst>
              <a:path w="6095524" h="4707593">
                <a:moveTo>
                  <a:pt x="0" y="0"/>
                </a:moveTo>
                <a:lnTo>
                  <a:pt x="6095524" y="0"/>
                </a:lnTo>
                <a:lnTo>
                  <a:pt x="6095524" y="3296937"/>
                </a:lnTo>
                <a:lnTo>
                  <a:pt x="6095524" y="3518571"/>
                </a:lnTo>
                <a:lnTo>
                  <a:pt x="6061052" y="3534000"/>
                </a:lnTo>
                <a:cubicBezTo>
                  <a:pt x="6054332" y="3536785"/>
                  <a:pt x="6046938" y="3538321"/>
                  <a:pt x="6040890" y="3542065"/>
                </a:cubicBezTo>
                <a:cubicBezTo>
                  <a:pt x="6013044" y="3559156"/>
                  <a:pt x="5986064" y="3577591"/>
                  <a:pt x="5957836" y="3594010"/>
                </a:cubicBezTo>
                <a:cubicBezTo>
                  <a:pt x="5928744" y="3611004"/>
                  <a:pt x="5902724" y="3631071"/>
                  <a:pt x="5882656" y="3658244"/>
                </a:cubicBezTo>
                <a:cubicBezTo>
                  <a:pt x="5864029" y="3683496"/>
                  <a:pt x="5845978" y="3709131"/>
                  <a:pt x="5827448" y="3734479"/>
                </a:cubicBezTo>
                <a:cubicBezTo>
                  <a:pt x="5822743" y="3740912"/>
                  <a:pt x="5818422" y="3748498"/>
                  <a:pt x="5811989" y="3752627"/>
                </a:cubicBezTo>
                <a:cubicBezTo>
                  <a:pt x="5798643" y="3761268"/>
                  <a:pt x="5784048" y="3768277"/>
                  <a:pt x="5769742" y="3775382"/>
                </a:cubicBezTo>
                <a:cubicBezTo>
                  <a:pt x="5757452" y="3781431"/>
                  <a:pt x="5744394" y="3785943"/>
                  <a:pt x="5732393" y="3792472"/>
                </a:cubicBezTo>
                <a:cubicBezTo>
                  <a:pt x="5722792" y="3797658"/>
                  <a:pt x="5714246" y="3804859"/>
                  <a:pt x="5705316" y="3811388"/>
                </a:cubicBezTo>
                <a:cubicBezTo>
                  <a:pt x="5697539" y="3817052"/>
                  <a:pt x="5688994" y="3821949"/>
                  <a:pt x="5682465" y="3828767"/>
                </a:cubicBezTo>
                <a:cubicBezTo>
                  <a:pt x="5666526" y="3845281"/>
                  <a:pt x="5650491" y="3861508"/>
                  <a:pt x="5630712" y="3873702"/>
                </a:cubicBezTo>
                <a:cubicBezTo>
                  <a:pt x="5611221" y="3885799"/>
                  <a:pt x="5592786" y="3899338"/>
                  <a:pt x="5573392" y="3911628"/>
                </a:cubicBezTo>
                <a:cubicBezTo>
                  <a:pt x="5554380" y="3923630"/>
                  <a:pt x="5537194" y="3936783"/>
                  <a:pt x="5527304" y="3958099"/>
                </a:cubicBezTo>
                <a:cubicBezTo>
                  <a:pt x="5522888" y="3967508"/>
                  <a:pt x="5516646" y="3977782"/>
                  <a:pt x="5508293" y="3983255"/>
                </a:cubicBezTo>
                <a:cubicBezTo>
                  <a:pt x="5496387" y="3991032"/>
                  <a:pt x="5481313" y="3993817"/>
                  <a:pt x="5468350" y="4000442"/>
                </a:cubicBezTo>
                <a:cubicBezTo>
                  <a:pt x="5453084" y="4008219"/>
                  <a:pt x="5435418" y="4014940"/>
                  <a:pt x="5425048" y="4027326"/>
                </a:cubicBezTo>
                <a:cubicBezTo>
                  <a:pt x="5415830" y="4038368"/>
                  <a:pt x="5406517" y="4047009"/>
                  <a:pt x="5394322" y="4054018"/>
                </a:cubicBezTo>
                <a:cubicBezTo>
                  <a:pt x="5385778" y="4058915"/>
                  <a:pt x="5379441" y="4067844"/>
                  <a:pt x="5370608" y="4071877"/>
                </a:cubicBezTo>
                <a:cubicBezTo>
                  <a:pt x="5358990" y="4077254"/>
                  <a:pt x="5347276" y="4081479"/>
                  <a:pt x="5337098" y="4089832"/>
                </a:cubicBezTo>
                <a:cubicBezTo>
                  <a:pt x="5326536" y="4098473"/>
                  <a:pt x="5314535" y="4105290"/>
                  <a:pt x="5303493" y="4113356"/>
                </a:cubicBezTo>
                <a:cubicBezTo>
                  <a:pt x="5297636" y="4117676"/>
                  <a:pt x="5292835" y="4123341"/>
                  <a:pt x="5287171" y="4127854"/>
                </a:cubicBezTo>
                <a:cubicBezTo>
                  <a:pt x="5276801" y="4136111"/>
                  <a:pt x="5266239" y="4144176"/>
                  <a:pt x="5255581" y="4151953"/>
                </a:cubicBezTo>
                <a:cubicBezTo>
                  <a:pt x="5244924" y="4159731"/>
                  <a:pt x="5234746" y="4168756"/>
                  <a:pt x="5223032" y="4174421"/>
                </a:cubicBezTo>
                <a:cubicBezTo>
                  <a:pt x="5203062" y="4184023"/>
                  <a:pt x="5181266" y="4189784"/>
                  <a:pt x="5161870" y="4200153"/>
                </a:cubicBezTo>
                <a:cubicBezTo>
                  <a:pt x="5142188" y="4210714"/>
                  <a:pt x="5123656" y="4223965"/>
                  <a:pt x="5106182" y="4237983"/>
                </a:cubicBezTo>
                <a:cubicBezTo>
                  <a:pt x="5092356" y="4249025"/>
                  <a:pt x="5079394" y="4259971"/>
                  <a:pt x="5062014" y="4265635"/>
                </a:cubicBezTo>
                <a:cubicBezTo>
                  <a:pt x="5052317" y="4268804"/>
                  <a:pt x="5042140" y="4275717"/>
                  <a:pt x="5036282" y="4283783"/>
                </a:cubicBezTo>
                <a:cubicBezTo>
                  <a:pt x="5023608" y="4301353"/>
                  <a:pt x="5007382" y="4313739"/>
                  <a:pt x="4989043" y="4324301"/>
                </a:cubicBezTo>
                <a:cubicBezTo>
                  <a:pt x="4964559" y="4338511"/>
                  <a:pt x="4940363" y="4353009"/>
                  <a:pt x="4915783" y="4366931"/>
                </a:cubicBezTo>
                <a:cubicBezTo>
                  <a:pt x="4901286" y="4375189"/>
                  <a:pt x="4886884" y="4383926"/>
                  <a:pt x="4871520" y="4389975"/>
                </a:cubicBezTo>
                <a:cubicBezTo>
                  <a:pt x="4840124" y="4402457"/>
                  <a:pt x="4807959" y="4413114"/>
                  <a:pt x="4776274" y="4424733"/>
                </a:cubicBezTo>
                <a:cubicBezTo>
                  <a:pt x="4765904" y="4428477"/>
                  <a:pt x="4756110" y="4433854"/>
                  <a:pt x="4745548" y="4437119"/>
                </a:cubicBezTo>
                <a:cubicBezTo>
                  <a:pt x="4734122" y="4440671"/>
                  <a:pt x="4721834" y="4441727"/>
                  <a:pt x="4710408" y="4445280"/>
                </a:cubicBezTo>
                <a:cubicBezTo>
                  <a:pt x="4691396" y="4451136"/>
                  <a:pt x="4672961" y="4458626"/>
                  <a:pt x="4653950" y="4464579"/>
                </a:cubicBezTo>
                <a:cubicBezTo>
                  <a:pt x="4617272" y="4476005"/>
                  <a:pt x="4580498" y="4486951"/>
                  <a:pt x="4543725" y="4497800"/>
                </a:cubicBezTo>
                <a:cubicBezTo>
                  <a:pt x="4535852" y="4500105"/>
                  <a:pt x="4527306" y="4500393"/>
                  <a:pt x="4519530" y="4502889"/>
                </a:cubicBezTo>
                <a:cubicBezTo>
                  <a:pt x="4498886" y="4509610"/>
                  <a:pt x="4478338" y="4516907"/>
                  <a:pt x="4457887" y="4524300"/>
                </a:cubicBezTo>
                <a:cubicBezTo>
                  <a:pt x="4445502" y="4528813"/>
                  <a:pt x="4433403" y="4534382"/>
                  <a:pt x="4420922" y="4538702"/>
                </a:cubicBezTo>
                <a:cubicBezTo>
                  <a:pt x="4410936" y="4542159"/>
                  <a:pt x="4400662" y="4544847"/>
                  <a:pt x="4390292" y="4546960"/>
                </a:cubicBezTo>
                <a:cubicBezTo>
                  <a:pt x="4381363" y="4548785"/>
                  <a:pt x="4372050" y="4548592"/>
                  <a:pt x="4363216" y="4550801"/>
                </a:cubicBezTo>
                <a:cubicBezTo>
                  <a:pt x="4339308" y="4556753"/>
                  <a:pt x="4315689" y="4563475"/>
                  <a:pt x="4291973" y="4569811"/>
                </a:cubicBezTo>
                <a:cubicBezTo>
                  <a:pt x="4282468" y="4572308"/>
                  <a:pt x="4272770" y="4574133"/>
                  <a:pt x="4263552" y="4577301"/>
                </a:cubicBezTo>
                <a:cubicBezTo>
                  <a:pt x="4238876" y="4585654"/>
                  <a:pt x="4214585" y="4595159"/>
                  <a:pt x="4189813" y="4603033"/>
                </a:cubicBezTo>
                <a:cubicBezTo>
                  <a:pt x="4169266" y="4609562"/>
                  <a:pt x="4148142" y="4614266"/>
                  <a:pt x="4127306" y="4620027"/>
                </a:cubicBezTo>
                <a:cubicBezTo>
                  <a:pt x="4118473" y="4622524"/>
                  <a:pt x="4110024" y="4626077"/>
                  <a:pt x="4101192" y="4628188"/>
                </a:cubicBezTo>
                <a:cubicBezTo>
                  <a:pt x="4081412" y="4632990"/>
                  <a:pt x="4061345" y="4637022"/>
                  <a:pt x="4041470" y="4641823"/>
                </a:cubicBezTo>
                <a:cubicBezTo>
                  <a:pt x="4030139" y="4644607"/>
                  <a:pt x="4019194" y="4649600"/>
                  <a:pt x="4007672" y="4651425"/>
                </a:cubicBezTo>
                <a:cubicBezTo>
                  <a:pt x="3980308" y="4655745"/>
                  <a:pt x="3952752" y="4658817"/>
                  <a:pt x="3925195" y="4662274"/>
                </a:cubicBezTo>
                <a:cubicBezTo>
                  <a:pt x="3896776" y="4665826"/>
                  <a:pt x="3868451" y="4669571"/>
                  <a:pt x="3840029" y="4672739"/>
                </a:cubicBezTo>
                <a:cubicBezTo>
                  <a:pt x="3824475" y="4674372"/>
                  <a:pt x="3808824" y="4674660"/>
                  <a:pt x="3793270" y="4676196"/>
                </a:cubicBezTo>
                <a:cubicBezTo>
                  <a:pt x="3779636" y="4677541"/>
                  <a:pt x="3766098" y="4680037"/>
                  <a:pt x="3752464" y="4681670"/>
                </a:cubicBezTo>
                <a:cubicBezTo>
                  <a:pt x="3740654" y="4683013"/>
                  <a:pt x="3728748" y="4683781"/>
                  <a:pt x="3716938" y="4685126"/>
                </a:cubicBezTo>
                <a:cubicBezTo>
                  <a:pt x="3698024" y="4687334"/>
                  <a:pt x="3679204" y="4689831"/>
                  <a:pt x="3660386" y="4692135"/>
                </a:cubicBezTo>
                <a:cubicBezTo>
                  <a:pt x="3652513" y="4692999"/>
                  <a:pt x="3644255" y="4695399"/>
                  <a:pt x="3636862" y="4693960"/>
                </a:cubicBezTo>
                <a:cubicBezTo>
                  <a:pt x="3618235" y="4690310"/>
                  <a:pt x="3599896" y="4691367"/>
                  <a:pt x="3581365" y="4693863"/>
                </a:cubicBezTo>
                <a:cubicBezTo>
                  <a:pt x="3575028" y="4694728"/>
                  <a:pt x="3568211" y="4694535"/>
                  <a:pt x="3562066" y="4692903"/>
                </a:cubicBezTo>
                <a:cubicBezTo>
                  <a:pt x="3549488" y="4689638"/>
                  <a:pt x="3537294" y="4685029"/>
                  <a:pt x="3524908" y="4680997"/>
                </a:cubicBezTo>
                <a:cubicBezTo>
                  <a:pt x="3523563" y="4680517"/>
                  <a:pt x="3521931" y="4680421"/>
                  <a:pt x="3520492" y="4680133"/>
                </a:cubicBezTo>
                <a:cubicBezTo>
                  <a:pt x="3512330" y="4678500"/>
                  <a:pt x="3504266" y="4676868"/>
                  <a:pt x="3496103" y="4675428"/>
                </a:cubicBezTo>
                <a:cubicBezTo>
                  <a:pt x="3491687" y="4674660"/>
                  <a:pt x="3487174" y="4674564"/>
                  <a:pt x="3482757" y="4673892"/>
                </a:cubicBezTo>
                <a:cubicBezTo>
                  <a:pt x="3465667" y="4671203"/>
                  <a:pt x="3446848" y="4675716"/>
                  <a:pt x="3432061" y="4664099"/>
                </a:cubicBezTo>
                <a:cubicBezTo>
                  <a:pt x="3422460" y="4656609"/>
                  <a:pt x="3413146" y="4658338"/>
                  <a:pt x="3402873" y="4659490"/>
                </a:cubicBezTo>
                <a:cubicBezTo>
                  <a:pt x="3395096" y="4660354"/>
                  <a:pt x="3387126" y="4660065"/>
                  <a:pt x="3379253" y="4660162"/>
                </a:cubicBezTo>
                <a:cubicBezTo>
                  <a:pt x="3365427" y="4660449"/>
                  <a:pt x="3351601" y="4660546"/>
                  <a:pt x="3337774" y="4661026"/>
                </a:cubicBezTo>
                <a:cubicBezTo>
                  <a:pt x="3333357" y="4661218"/>
                  <a:pt x="3328846" y="4663619"/>
                  <a:pt x="3324524" y="4663235"/>
                </a:cubicBezTo>
                <a:cubicBezTo>
                  <a:pt x="3304553" y="4661410"/>
                  <a:pt x="3284582" y="4658529"/>
                  <a:pt x="3264610" y="4656897"/>
                </a:cubicBezTo>
                <a:cubicBezTo>
                  <a:pt x="3253281" y="4655938"/>
                  <a:pt x="3241663" y="4657761"/>
                  <a:pt x="3230429" y="4656417"/>
                </a:cubicBezTo>
                <a:cubicBezTo>
                  <a:pt x="3217468" y="4654881"/>
                  <a:pt x="3204794" y="4650945"/>
                  <a:pt x="3191927" y="4648544"/>
                </a:cubicBezTo>
                <a:cubicBezTo>
                  <a:pt x="3188375" y="4647872"/>
                  <a:pt x="3184438" y="4648736"/>
                  <a:pt x="3180694" y="4648928"/>
                </a:cubicBezTo>
                <a:cubicBezTo>
                  <a:pt x="3176469" y="4649120"/>
                  <a:pt x="3172340" y="4649504"/>
                  <a:pt x="3168116" y="4649600"/>
                </a:cubicBezTo>
                <a:cubicBezTo>
                  <a:pt x="3155249" y="4649793"/>
                  <a:pt x="3142384" y="4649504"/>
                  <a:pt x="3129517" y="4650177"/>
                </a:cubicBezTo>
                <a:cubicBezTo>
                  <a:pt x="3121644" y="4650561"/>
                  <a:pt x="3113388" y="4654497"/>
                  <a:pt x="3106089" y="4653057"/>
                </a:cubicBezTo>
                <a:cubicBezTo>
                  <a:pt x="3091208" y="4650272"/>
                  <a:pt x="3076325" y="4656513"/>
                  <a:pt x="3061444" y="4651329"/>
                </a:cubicBezTo>
                <a:cubicBezTo>
                  <a:pt x="3056834" y="4649793"/>
                  <a:pt x="3050497" y="4653633"/>
                  <a:pt x="3044928" y="4653825"/>
                </a:cubicBezTo>
                <a:cubicBezTo>
                  <a:pt x="3031006" y="4654305"/>
                  <a:pt x="3017084" y="4654209"/>
                  <a:pt x="3003162" y="4654113"/>
                </a:cubicBezTo>
                <a:cubicBezTo>
                  <a:pt x="2990680" y="4654017"/>
                  <a:pt x="2977717" y="4655361"/>
                  <a:pt x="2965716" y="4652673"/>
                </a:cubicBezTo>
                <a:cubicBezTo>
                  <a:pt x="2953137" y="4649793"/>
                  <a:pt x="2941808" y="4650177"/>
                  <a:pt x="2929614" y="4653441"/>
                </a:cubicBezTo>
                <a:cubicBezTo>
                  <a:pt x="2921260" y="4655649"/>
                  <a:pt x="2912427" y="4655938"/>
                  <a:pt x="2903786" y="4656609"/>
                </a:cubicBezTo>
                <a:cubicBezTo>
                  <a:pt x="2894473" y="4657377"/>
                  <a:pt x="2884199" y="4655361"/>
                  <a:pt x="2875750" y="4658529"/>
                </a:cubicBezTo>
                <a:cubicBezTo>
                  <a:pt x="2850593" y="4667939"/>
                  <a:pt x="2824765" y="4669955"/>
                  <a:pt x="2798458" y="4669955"/>
                </a:cubicBezTo>
                <a:cubicBezTo>
                  <a:pt x="2793656" y="4669955"/>
                  <a:pt x="2788759" y="4668612"/>
                  <a:pt x="2784152" y="4667171"/>
                </a:cubicBezTo>
                <a:cubicBezTo>
                  <a:pt x="2757266" y="4658529"/>
                  <a:pt x="2730286" y="4659297"/>
                  <a:pt x="2702922" y="4664578"/>
                </a:cubicBezTo>
                <a:cubicBezTo>
                  <a:pt x="2697257" y="4665731"/>
                  <a:pt x="2690921" y="4665923"/>
                  <a:pt x="2685256" y="4664771"/>
                </a:cubicBezTo>
                <a:cubicBezTo>
                  <a:pt x="2669317" y="4661410"/>
                  <a:pt x="2653858" y="4655841"/>
                  <a:pt x="2637824" y="4653441"/>
                </a:cubicBezTo>
                <a:cubicBezTo>
                  <a:pt x="2611324" y="4649504"/>
                  <a:pt x="2588377" y="4662754"/>
                  <a:pt x="2564661" y="4671396"/>
                </a:cubicBezTo>
                <a:cubicBezTo>
                  <a:pt x="2542097" y="4679557"/>
                  <a:pt x="2522894" y="4697992"/>
                  <a:pt x="2496201" y="4693863"/>
                </a:cubicBezTo>
                <a:cubicBezTo>
                  <a:pt x="2493514" y="4693479"/>
                  <a:pt x="2490537" y="4696071"/>
                  <a:pt x="2487560" y="4696744"/>
                </a:cubicBezTo>
                <a:cubicBezTo>
                  <a:pt x="2479399" y="4698568"/>
                  <a:pt x="2471238" y="4700776"/>
                  <a:pt x="2462980" y="4701641"/>
                </a:cubicBezTo>
                <a:cubicBezTo>
                  <a:pt x="2452899" y="4702793"/>
                  <a:pt x="2442625" y="4702409"/>
                  <a:pt x="2432544" y="4703369"/>
                </a:cubicBezTo>
                <a:cubicBezTo>
                  <a:pt x="2419581" y="4704521"/>
                  <a:pt x="2406812" y="4707593"/>
                  <a:pt x="2393945" y="4707593"/>
                </a:cubicBezTo>
                <a:cubicBezTo>
                  <a:pt x="2383575" y="4707593"/>
                  <a:pt x="2373302" y="4704041"/>
                  <a:pt x="2363029" y="4702312"/>
                </a:cubicBezTo>
                <a:cubicBezTo>
                  <a:pt x="2348530" y="4699912"/>
                  <a:pt x="2332591" y="4700584"/>
                  <a:pt x="2319821" y="4694439"/>
                </a:cubicBezTo>
                <a:cubicBezTo>
                  <a:pt x="2306188" y="4687910"/>
                  <a:pt x="2293225" y="4684934"/>
                  <a:pt x="2279111" y="4686950"/>
                </a:cubicBezTo>
                <a:cubicBezTo>
                  <a:pt x="2274406" y="4687622"/>
                  <a:pt x="2268357" y="4691655"/>
                  <a:pt x="2266245" y="4695783"/>
                </a:cubicBezTo>
                <a:cubicBezTo>
                  <a:pt x="2261540" y="4705001"/>
                  <a:pt x="2255108" y="4706634"/>
                  <a:pt x="2246370" y="4703464"/>
                </a:cubicBezTo>
                <a:cubicBezTo>
                  <a:pt x="2238785" y="4700776"/>
                  <a:pt x="2229471" y="4699432"/>
                  <a:pt x="2224287" y="4694247"/>
                </a:cubicBezTo>
                <a:cubicBezTo>
                  <a:pt x="2209596" y="4679557"/>
                  <a:pt x="2190873" y="4679077"/>
                  <a:pt x="2172630" y="4675141"/>
                </a:cubicBezTo>
                <a:cubicBezTo>
                  <a:pt x="2161494" y="4672739"/>
                  <a:pt x="2151123" y="4672644"/>
                  <a:pt x="2139985" y="4674276"/>
                </a:cubicBezTo>
                <a:cubicBezTo>
                  <a:pt x="2115790" y="4677925"/>
                  <a:pt x="2092266" y="4672739"/>
                  <a:pt x="2069030" y="4666115"/>
                </a:cubicBezTo>
                <a:cubicBezTo>
                  <a:pt x="2053667" y="4661698"/>
                  <a:pt x="2037921" y="4659010"/>
                  <a:pt x="2022655" y="4654497"/>
                </a:cubicBezTo>
                <a:cubicBezTo>
                  <a:pt x="2011229" y="4651041"/>
                  <a:pt x="1999804" y="4646912"/>
                  <a:pt x="1989339" y="4641343"/>
                </a:cubicBezTo>
                <a:cubicBezTo>
                  <a:pt x="1974167" y="4633181"/>
                  <a:pt x="1960918" y="4620891"/>
                  <a:pt x="1941618" y="4624156"/>
                </a:cubicBezTo>
                <a:cubicBezTo>
                  <a:pt x="1924623" y="4627036"/>
                  <a:pt x="1909262" y="4620988"/>
                  <a:pt x="1893707" y="4615227"/>
                </a:cubicBezTo>
                <a:cubicBezTo>
                  <a:pt x="1882281" y="4611002"/>
                  <a:pt x="1870857" y="4606681"/>
                  <a:pt x="1859045" y="4603993"/>
                </a:cubicBezTo>
                <a:cubicBezTo>
                  <a:pt x="1845027" y="4600824"/>
                  <a:pt x="1829184" y="4602169"/>
                  <a:pt x="1816702" y="4596311"/>
                </a:cubicBezTo>
                <a:cubicBezTo>
                  <a:pt x="1803644" y="4590166"/>
                  <a:pt x="1792795" y="4594295"/>
                  <a:pt x="1781177" y="4596024"/>
                </a:cubicBezTo>
                <a:cubicBezTo>
                  <a:pt x="1762646" y="4598712"/>
                  <a:pt x="1744210" y="4603705"/>
                  <a:pt x="1725488" y="4597368"/>
                </a:cubicBezTo>
                <a:cubicBezTo>
                  <a:pt x="1702733" y="4589687"/>
                  <a:pt x="1680169" y="4581430"/>
                  <a:pt x="1657318" y="4574133"/>
                </a:cubicBezTo>
                <a:cubicBezTo>
                  <a:pt x="1648483" y="4571347"/>
                  <a:pt x="1638980" y="4570195"/>
                  <a:pt x="1629761" y="4568947"/>
                </a:cubicBezTo>
                <a:cubicBezTo>
                  <a:pt x="1621025" y="4567891"/>
                  <a:pt x="1610559" y="4570579"/>
                  <a:pt x="1603837" y="4566547"/>
                </a:cubicBezTo>
                <a:cubicBezTo>
                  <a:pt x="1586554" y="4556178"/>
                  <a:pt x="1568792" y="4551089"/>
                  <a:pt x="1548820" y="4551089"/>
                </a:cubicBezTo>
                <a:cubicBezTo>
                  <a:pt x="1541330" y="4551089"/>
                  <a:pt x="1534033" y="4546768"/>
                  <a:pt x="1526449" y="4545999"/>
                </a:cubicBezTo>
                <a:cubicBezTo>
                  <a:pt x="1516078" y="4545040"/>
                  <a:pt x="1504172" y="4542447"/>
                  <a:pt x="1495147" y="4546096"/>
                </a:cubicBezTo>
                <a:cubicBezTo>
                  <a:pt x="1473928" y="4554737"/>
                  <a:pt x="1456742" y="4547536"/>
                  <a:pt x="1438211" y="4538991"/>
                </a:cubicBezTo>
                <a:cubicBezTo>
                  <a:pt x="1419967" y="4530541"/>
                  <a:pt x="1400764" y="4523821"/>
                  <a:pt x="1381370" y="4518251"/>
                </a:cubicBezTo>
                <a:cubicBezTo>
                  <a:pt x="1374073" y="4516235"/>
                  <a:pt x="1365336" y="4519596"/>
                  <a:pt x="1357270" y="4520267"/>
                </a:cubicBezTo>
                <a:cubicBezTo>
                  <a:pt x="1354389" y="4520460"/>
                  <a:pt x="1351220" y="4520748"/>
                  <a:pt x="1348629" y="4519788"/>
                </a:cubicBezTo>
                <a:cubicBezTo>
                  <a:pt x="1323569" y="4510570"/>
                  <a:pt x="1298124" y="4503561"/>
                  <a:pt x="1270953" y="4508361"/>
                </a:cubicBezTo>
                <a:cubicBezTo>
                  <a:pt x="1268457" y="4508842"/>
                  <a:pt x="1265672" y="4507786"/>
                  <a:pt x="1263175" y="4507114"/>
                </a:cubicBezTo>
                <a:cubicBezTo>
                  <a:pt x="1250981" y="4503657"/>
                  <a:pt x="1239075" y="4498184"/>
                  <a:pt x="1226690" y="4496936"/>
                </a:cubicBezTo>
                <a:cubicBezTo>
                  <a:pt x="1196157" y="4493864"/>
                  <a:pt x="1165433" y="4492615"/>
                  <a:pt x="1134706" y="4490599"/>
                </a:cubicBezTo>
                <a:cubicBezTo>
                  <a:pt x="1132786" y="4490503"/>
                  <a:pt x="1130770" y="4490503"/>
                  <a:pt x="1129042" y="4489831"/>
                </a:cubicBezTo>
                <a:cubicBezTo>
                  <a:pt x="1117712" y="4485702"/>
                  <a:pt x="1107823" y="4487047"/>
                  <a:pt x="1098220" y="4494919"/>
                </a:cubicBezTo>
                <a:cubicBezTo>
                  <a:pt x="1093996" y="4498376"/>
                  <a:pt x="1088235" y="4500200"/>
                  <a:pt x="1082955" y="4502121"/>
                </a:cubicBezTo>
                <a:cubicBezTo>
                  <a:pt x="1075177" y="4505002"/>
                  <a:pt x="1067208" y="4507786"/>
                  <a:pt x="1059143" y="4509610"/>
                </a:cubicBezTo>
                <a:cubicBezTo>
                  <a:pt x="1051173" y="4511338"/>
                  <a:pt x="1042628" y="4513738"/>
                  <a:pt x="1034947" y="4512395"/>
                </a:cubicBezTo>
                <a:cubicBezTo>
                  <a:pt x="1021121" y="4509994"/>
                  <a:pt x="1007966" y="4504618"/>
                  <a:pt x="994332" y="4501064"/>
                </a:cubicBezTo>
                <a:cubicBezTo>
                  <a:pt x="989628" y="4499816"/>
                  <a:pt x="984442" y="4500009"/>
                  <a:pt x="979546" y="4499912"/>
                </a:cubicBezTo>
                <a:cubicBezTo>
                  <a:pt x="968312" y="4499625"/>
                  <a:pt x="956790" y="4502409"/>
                  <a:pt x="946613" y="4494440"/>
                </a:cubicBezTo>
                <a:cubicBezTo>
                  <a:pt x="937204" y="4486951"/>
                  <a:pt x="927697" y="4489158"/>
                  <a:pt x="917808" y="4494824"/>
                </a:cubicBezTo>
                <a:cubicBezTo>
                  <a:pt x="910703" y="4498857"/>
                  <a:pt x="902639" y="4502025"/>
                  <a:pt x="894669" y="4503561"/>
                </a:cubicBezTo>
                <a:cubicBezTo>
                  <a:pt x="883723" y="4505673"/>
                  <a:pt x="872873" y="4506538"/>
                  <a:pt x="861063" y="4505289"/>
                </a:cubicBezTo>
                <a:cubicBezTo>
                  <a:pt x="852710" y="4504425"/>
                  <a:pt x="845892" y="4504041"/>
                  <a:pt x="839363" y="4498952"/>
                </a:cubicBezTo>
                <a:cubicBezTo>
                  <a:pt x="838308" y="4498184"/>
                  <a:pt x="836388" y="4497992"/>
                  <a:pt x="834947" y="4498089"/>
                </a:cubicBezTo>
                <a:cubicBezTo>
                  <a:pt x="816032" y="4499721"/>
                  <a:pt x="797309" y="4498857"/>
                  <a:pt x="778202" y="4497704"/>
                </a:cubicBezTo>
                <a:cubicBezTo>
                  <a:pt x="753911" y="4496168"/>
                  <a:pt x="728370" y="4500680"/>
                  <a:pt x="707343" y="4516811"/>
                </a:cubicBezTo>
                <a:cubicBezTo>
                  <a:pt x="704271" y="4519212"/>
                  <a:pt x="699662" y="4520267"/>
                  <a:pt x="695629" y="4520844"/>
                </a:cubicBezTo>
                <a:cubicBezTo>
                  <a:pt x="676618" y="4523340"/>
                  <a:pt x="657511" y="4525069"/>
                  <a:pt x="638500" y="4527853"/>
                </a:cubicBezTo>
                <a:cubicBezTo>
                  <a:pt x="628130" y="4529389"/>
                  <a:pt x="617280" y="4530734"/>
                  <a:pt x="607872" y="4534958"/>
                </a:cubicBezTo>
                <a:cubicBezTo>
                  <a:pt x="598655" y="4539086"/>
                  <a:pt x="591260" y="4543983"/>
                  <a:pt x="585788" y="4535342"/>
                </a:cubicBezTo>
                <a:cubicBezTo>
                  <a:pt x="575995" y="4539951"/>
                  <a:pt x="567448" y="4543792"/>
                  <a:pt x="559097" y="4547920"/>
                </a:cubicBezTo>
                <a:cubicBezTo>
                  <a:pt x="556023" y="4549456"/>
                  <a:pt x="553431" y="4551953"/>
                  <a:pt x="550358" y="4553393"/>
                </a:cubicBezTo>
                <a:cubicBezTo>
                  <a:pt x="547093" y="4554930"/>
                  <a:pt x="543445" y="4555889"/>
                  <a:pt x="539893" y="4556657"/>
                </a:cubicBezTo>
                <a:cubicBezTo>
                  <a:pt x="524050" y="4560114"/>
                  <a:pt x="508207" y="4563282"/>
                  <a:pt x="492462" y="4567027"/>
                </a:cubicBezTo>
                <a:cubicBezTo>
                  <a:pt x="489388" y="4567795"/>
                  <a:pt x="486796" y="4570868"/>
                  <a:pt x="484011" y="4572884"/>
                </a:cubicBezTo>
                <a:cubicBezTo>
                  <a:pt x="482187" y="4574228"/>
                  <a:pt x="480363" y="4576244"/>
                  <a:pt x="478346" y="4576533"/>
                </a:cubicBezTo>
                <a:cubicBezTo>
                  <a:pt x="462984" y="4578837"/>
                  <a:pt x="447718" y="4581526"/>
                  <a:pt x="432260" y="4582678"/>
                </a:cubicBezTo>
                <a:cubicBezTo>
                  <a:pt x="419298" y="4583637"/>
                  <a:pt x="406815" y="4583350"/>
                  <a:pt x="403455" y="4600056"/>
                </a:cubicBezTo>
                <a:cubicBezTo>
                  <a:pt x="402879" y="4602937"/>
                  <a:pt x="398750" y="4606010"/>
                  <a:pt x="395583" y="4607449"/>
                </a:cubicBezTo>
                <a:cubicBezTo>
                  <a:pt x="386557" y="4611578"/>
                  <a:pt x="376954" y="4614362"/>
                  <a:pt x="368025" y="4618587"/>
                </a:cubicBezTo>
                <a:cubicBezTo>
                  <a:pt x="338741" y="4632701"/>
                  <a:pt x="308113" y="4641631"/>
                  <a:pt x="275371" y="4639999"/>
                </a:cubicBezTo>
                <a:cubicBezTo>
                  <a:pt x="265194" y="4639519"/>
                  <a:pt x="255304" y="4634333"/>
                  <a:pt x="248871" y="4632413"/>
                </a:cubicBezTo>
                <a:cubicBezTo>
                  <a:pt x="230341" y="4639999"/>
                  <a:pt x="214786" y="4647296"/>
                  <a:pt x="198559" y="4652768"/>
                </a:cubicBezTo>
                <a:cubicBezTo>
                  <a:pt x="184253" y="4657665"/>
                  <a:pt x="169274" y="4660738"/>
                  <a:pt x="154583" y="4664290"/>
                </a:cubicBezTo>
                <a:cubicBezTo>
                  <a:pt x="149206" y="4665635"/>
                  <a:pt x="143734" y="4666403"/>
                  <a:pt x="138261" y="4667075"/>
                </a:cubicBezTo>
                <a:cubicBezTo>
                  <a:pt x="121171" y="4669187"/>
                  <a:pt x="103312" y="4664099"/>
                  <a:pt x="86606" y="4672164"/>
                </a:cubicBezTo>
                <a:cubicBezTo>
                  <a:pt x="77868" y="4676389"/>
                  <a:pt x="69226" y="4681477"/>
                  <a:pt x="60009" y="4683686"/>
                </a:cubicBezTo>
                <a:cubicBezTo>
                  <a:pt x="50120" y="4686086"/>
                  <a:pt x="40446" y="4689831"/>
                  <a:pt x="30568" y="4692507"/>
                </a:cubicBezTo>
                <a:lnTo>
                  <a:pt x="0" y="4694912"/>
                </a:lnTo>
                <a:lnTo>
                  <a:pt x="0" y="4338332"/>
                </a:lnTo>
                <a:close/>
              </a:path>
            </a:pathLst>
          </a:custGeom>
          <a:noFill/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A89C07-EB26-787B-98B1-44DA8E9EE2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692" y="2640135"/>
            <a:ext cx="4982783" cy="34558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Sustainability is usually spread in three elements: economic, environmental and social.</a:t>
            </a:r>
          </a:p>
          <a:p>
            <a:pPr marL="0" indent="0">
              <a:buNone/>
            </a:pPr>
            <a:r>
              <a:rPr lang="en-GB" sz="2000" dirty="0" err="1"/>
              <a:t>GreeCo</a:t>
            </a:r>
            <a:r>
              <a:rPr lang="en-GB" sz="2000" dirty="0"/>
              <a:t> has the goal to be economic, environmental and social friendly using as much as possible products that are not harmful to the society.</a:t>
            </a:r>
          </a:p>
        </p:txBody>
      </p:sp>
      <p:sp>
        <p:nvSpPr>
          <p:cNvPr id="7177" name="Freeform: Shape 7176">
            <a:extLst>
              <a:ext uri="{FF2B5EF4-FFF2-40B4-BE49-F238E27FC236}">
                <a16:creationId xmlns:a16="http://schemas.microsoft.com/office/drawing/2014/main" id="{A027D562-8F7E-478A-942E-D959A950C5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4476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179" name="Freeform: Shape 7178">
            <a:extLst>
              <a:ext uri="{FF2B5EF4-FFF2-40B4-BE49-F238E27FC236}">
                <a16:creationId xmlns:a16="http://schemas.microsoft.com/office/drawing/2014/main" id="{48A28C56-2619-47F0-B448-9D145309B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4476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F5F1AE-EE68-29B4-CB6C-1F74A7BF2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7681" y="770304"/>
            <a:ext cx="4358640" cy="1099526"/>
          </a:xfrm>
        </p:spPr>
        <p:txBody>
          <a:bodyPr anchor="b">
            <a:normAutofit/>
          </a:bodyPr>
          <a:lstStyle/>
          <a:p>
            <a:r>
              <a:rPr lang="en-US" sz="3400" dirty="0"/>
              <a:t>Social Responsibility and Sustainability</a:t>
            </a:r>
            <a:endParaRPr lang="en-GB" sz="3400" dirty="0"/>
          </a:p>
        </p:txBody>
      </p:sp>
    </p:spTree>
    <p:extLst>
      <p:ext uri="{BB962C8B-B14F-4D97-AF65-F5344CB8AC3E}">
        <p14:creationId xmlns:p14="http://schemas.microsoft.com/office/powerpoint/2010/main" val="28899410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718C0B-7C25-FFDD-AB49-7F1E29A62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8728" y="762000"/>
            <a:ext cx="9144000" cy="1263649"/>
          </a:xfrm>
        </p:spPr>
        <p:txBody>
          <a:bodyPr>
            <a:normAutofit fontScale="90000"/>
          </a:bodyPr>
          <a:lstStyle/>
          <a:p>
            <a:r>
              <a:rPr lang="en-US" dirty="0"/>
              <a:t>Development, Milestone and Exit plan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AC4642-2745-B574-FA66-938483F8FE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292825"/>
            <a:ext cx="10668000" cy="3803176"/>
          </a:xfrm>
        </p:spPr>
        <p:txBody>
          <a:bodyPr>
            <a:normAutofit lnSpcReduction="10000"/>
          </a:bodyPr>
          <a:lstStyle/>
          <a:p>
            <a:r>
              <a:rPr lang="en-US" dirty="0"/>
              <a:t>Development- the goal of </a:t>
            </a:r>
            <a:r>
              <a:rPr lang="en-US" dirty="0" err="1"/>
              <a:t>GreeCo</a:t>
            </a:r>
            <a:r>
              <a:rPr lang="en-US" dirty="0"/>
              <a:t> over two years is to open another two kitchens in opposite parts of London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Milestone- the next big achievement for </a:t>
            </a:r>
            <a:r>
              <a:rPr lang="en-US" dirty="0" err="1"/>
              <a:t>GreeCo</a:t>
            </a:r>
            <a:r>
              <a:rPr lang="en-US" dirty="0"/>
              <a:t> is desired to be opening of 100 kitchens over United Kingdom in the next 10 years</a:t>
            </a:r>
          </a:p>
          <a:p>
            <a:endParaRPr lang="en-US" dirty="0"/>
          </a:p>
          <a:p>
            <a:r>
              <a:rPr lang="en-US" dirty="0"/>
              <a:t>Exit plan-  </a:t>
            </a:r>
            <a:r>
              <a:rPr lang="en-US" dirty="0" err="1"/>
              <a:t>GreeCo</a:t>
            </a:r>
            <a:r>
              <a:rPr lang="en-US" dirty="0"/>
              <a:t> exit plan will be a friendly selling to more investors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98306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24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0102B2E-869E-815A-1B67-EE63FB4351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834" y="-501650"/>
            <a:ext cx="3810001" cy="2025649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Financial Data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702CBB0-089F-E1EA-AD66-F0AD932AFDD5}"/>
              </a:ext>
            </a:extLst>
          </p:cNvPr>
          <p:cNvSpPr txBox="1"/>
          <p:nvPr/>
        </p:nvSpPr>
        <p:spPr>
          <a:xfrm>
            <a:off x="522848" y="2236863"/>
            <a:ext cx="7777090" cy="60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Important financial assumptions are explained in the section that follows:</a:t>
            </a:r>
          </a:p>
        </p:txBody>
      </p:sp>
      <p:pic>
        <p:nvPicPr>
          <p:cNvPr id="24" name="Content Placeholder 23">
            <a:extLst>
              <a:ext uri="{FF2B5EF4-FFF2-40B4-BE49-F238E27FC236}">
                <a16:creationId xmlns:a16="http://schemas.microsoft.com/office/drawing/2014/main" id="{759AC4F1-7F0A-D797-3BC1-9AA280D768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1835" y="2976652"/>
            <a:ext cx="9972126" cy="3556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89106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11">
            <a:extLst>
              <a:ext uri="{FF2B5EF4-FFF2-40B4-BE49-F238E27FC236}">
                <a16:creationId xmlns:a16="http://schemas.microsoft.com/office/drawing/2014/main" id="{60DB02BD-FF61-4042-BC21-4EFF543EC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327AB0-73B9-3BD4-E27A-564936402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82596"/>
            <a:ext cx="4571999" cy="1905054"/>
          </a:xfrm>
        </p:spPr>
        <p:txBody>
          <a:bodyPr anchor="b">
            <a:normAutofit/>
          </a:bodyPr>
          <a:lstStyle/>
          <a:p>
            <a:r>
              <a:rPr lang="en-US"/>
              <a:t>Profit and loss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4BE426-A462-4E2B-AABE-8073302AB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1" y="3047999"/>
            <a:ext cx="4571999" cy="3048001"/>
          </a:xfrm>
        </p:spPr>
        <p:txBody>
          <a:bodyPr>
            <a:normAutofit/>
          </a:bodyPr>
          <a:lstStyle/>
          <a:p>
            <a:r>
              <a:rPr lang="en-GB" dirty="0"/>
              <a:t>The projected profit and loss are shown in the following table:</a:t>
            </a:r>
          </a:p>
          <a:p>
            <a:endParaRPr lang="en-GB" dirty="0"/>
          </a:p>
        </p:txBody>
      </p:sp>
      <p:sp>
        <p:nvSpPr>
          <p:cNvPr id="27" name="Freeform: Shape 13">
            <a:extLst>
              <a:ext uri="{FF2B5EF4-FFF2-40B4-BE49-F238E27FC236}">
                <a16:creationId xmlns:a16="http://schemas.microsoft.com/office/drawing/2014/main" id="{5811A85E-38EA-465A-84F9-6230CF743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658642" y="0"/>
            <a:ext cx="874715" cy="6858001"/>
          </a:xfrm>
          <a:custGeom>
            <a:avLst/>
            <a:gdLst>
              <a:gd name="connsiteX0" fmla="*/ 669467 w 874715"/>
              <a:gd name="connsiteY0" fmla="*/ 3720275 h 6858001"/>
              <a:gd name="connsiteX1" fmla="*/ 710453 w 874715"/>
              <a:gd name="connsiteY1" fmla="*/ 3726292 h 6858001"/>
              <a:gd name="connsiteX2" fmla="*/ 710455 w 874715"/>
              <a:gd name="connsiteY2" fmla="*/ 3726292 h 6858001"/>
              <a:gd name="connsiteX3" fmla="*/ 669465 w 874715"/>
              <a:gd name="connsiteY3" fmla="*/ 3720275 h 6858001"/>
              <a:gd name="connsiteX4" fmla="*/ 834223 w 874715"/>
              <a:gd name="connsiteY4" fmla="*/ 3333751 h 6858001"/>
              <a:gd name="connsiteX5" fmla="*/ 446757 w 874715"/>
              <a:gd name="connsiteY5" fmla="*/ 3333751 h 6858001"/>
              <a:gd name="connsiteX6" fmla="*/ 441229 w 874715"/>
              <a:gd name="connsiteY6" fmla="*/ 3376550 h 6858001"/>
              <a:gd name="connsiteX7" fmla="*/ 437178 w 874715"/>
              <a:gd name="connsiteY7" fmla="*/ 3407910 h 6858001"/>
              <a:gd name="connsiteX8" fmla="*/ 435790 w 874715"/>
              <a:gd name="connsiteY8" fmla="*/ 3491262 h 6858001"/>
              <a:gd name="connsiteX9" fmla="*/ 429384 w 874715"/>
              <a:gd name="connsiteY9" fmla="*/ 3520658 h 6858001"/>
              <a:gd name="connsiteX10" fmla="*/ 427332 w 874715"/>
              <a:gd name="connsiteY10" fmla="*/ 3524252 h 6858001"/>
              <a:gd name="connsiteX11" fmla="*/ 427331 w 874715"/>
              <a:gd name="connsiteY11" fmla="*/ 3524252 h 6858001"/>
              <a:gd name="connsiteX12" fmla="*/ 413690 w 874715"/>
              <a:gd name="connsiteY12" fmla="*/ 3548145 h 6858001"/>
              <a:gd name="connsiteX13" fmla="*/ 408166 w 874715"/>
              <a:gd name="connsiteY13" fmla="*/ 3612089 h 6858001"/>
              <a:gd name="connsiteX14" fmla="*/ 421692 w 874715"/>
              <a:gd name="connsiteY14" fmla="*/ 3636610 h 6858001"/>
              <a:gd name="connsiteX15" fmla="*/ 445933 w 874715"/>
              <a:gd name="connsiteY15" fmla="*/ 3687609 h 6858001"/>
              <a:gd name="connsiteX16" fmla="*/ 443241 w 874715"/>
              <a:gd name="connsiteY16" fmla="*/ 3725049 h 6858001"/>
              <a:gd name="connsiteX17" fmla="*/ 455589 w 874715"/>
              <a:gd name="connsiteY17" fmla="*/ 3723372 h 6858001"/>
              <a:gd name="connsiteX18" fmla="*/ 544787 w 874715"/>
              <a:gd name="connsiteY18" fmla="*/ 3712739 h 6858001"/>
              <a:gd name="connsiteX19" fmla="*/ 544802 w 874715"/>
              <a:gd name="connsiteY19" fmla="*/ 3712740 h 6858001"/>
              <a:gd name="connsiteX20" fmla="*/ 544786 w 874715"/>
              <a:gd name="connsiteY20" fmla="*/ 3712740 h 6858001"/>
              <a:gd name="connsiteX21" fmla="*/ 455588 w 874715"/>
              <a:gd name="connsiteY21" fmla="*/ 3723373 h 6858001"/>
              <a:gd name="connsiteX22" fmla="*/ 443240 w 874715"/>
              <a:gd name="connsiteY22" fmla="*/ 3725050 h 6858001"/>
              <a:gd name="connsiteX23" fmla="*/ 441884 w 874715"/>
              <a:gd name="connsiteY23" fmla="*/ 3743904 h 6858001"/>
              <a:gd name="connsiteX24" fmla="*/ 442266 w 874715"/>
              <a:gd name="connsiteY24" fmla="*/ 3764306 h 6858001"/>
              <a:gd name="connsiteX25" fmla="*/ 433692 w 874715"/>
              <a:gd name="connsiteY25" fmla="*/ 3834135 h 6858001"/>
              <a:gd name="connsiteX26" fmla="*/ 428740 w 874715"/>
              <a:gd name="connsiteY26" fmla="*/ 3898864 h 6858001"/>
              <a:gd name="connsiteX27" fmla="*/ 444932 w 874715"/>
              <a:gd name="connsiteY27" fmla="*/ 4062061 h 6858001"/>
              <a:gd name="connsiteX28" fmla="*/ 441122 w 874715"/>
              <a:gd name="connsiteY28" fmla="*/ 4187207 h 6858001"/>
              <a:gd name="connsiteX29" fmla="*/ 444932 w 874715"/>
              <a:gd name="connsiteY29" fmla="*/ 4244874 h 6858001"/>
              <a:gd name="connsiteX30" fmla="*/ 450648 w 874715"/>
              <a:gd name="connsiteY30" fmla="*/ 4277434 h 6858001"/>
              <a:gd name="connsiteX31" fmla="*/ 490464 w 874715"/>
              <a:gd name="connsiteY31" fmla="*/ 4351188 h 6858001"/>
              <a:gd name="connsiteX32" fmla="*/ 499418 w 874715"/>
              <a:gd name="connsiteY32" fmla="*/ 4391596 h 6858001"/>
              <a:gd name="connsiteX33" fmla="*/ 498656 w 874715"/>
              <a:gd name="connsiteY33" fmla="*/ 4513209 h 6858001"/>
              <a:gd name="connsiteX34" fmla="*/ 438646 w 874715"/>
              <a:gd name="connsiteY34" fmla="*/ 4695629 h 6858001"/>
              <a:gd name="connsiteX35" fmla="*/ 430644 w 874715"/>
              <a:gd name="connsiteY35" fmla="*/ 4714658 h 6858001"/>
              <a:gd name="connsiteX36" fmla="*/ 420737 w 874715"/>
              <a:gd name="connsiteY36" fmla="*/ 4807436 h 6858001"/>
              <a:gd name="connsiteX37" fmla="*/ 434264 w 874715"/>
              <a:gd name="connsiteY37" fmla="*/ 4870400 h 6858001"/>
              <a:gd name="connsiteX38" fmla="*/ 462269 w 874715"/>
              <a:gd name="connsiteY38" fmla="*/ 4956119 h 6858001"/>
              <a:gd name="connsiteX39" fmla="*/ 485701 w 874715"/>
              <a:gd name="connsiteY39" fmla="*/ 5033207 h 6858001"/>
              <a:gd name="connsiteX40" fmla="*/ 512180 w 874715"/>
              <a:gd name="connsiteY40" fmla="*/ 5089305 h 6858001"/>
              <a:gd name="connsiteX41" fmla="*/ 531613 w 874715"/>
              <a:gd name="connsiteY41" fmla="*/ 5217589 h 6858001"/>
              <a:gd name="connsiteX42" fmla="*/ 534851 w 874715"/>
              <a:gd name="connsiteY42" fmla="*/ 5230926 h 6858001"/>
              <a:gd name="connsiteX43" fmla="*/ 511228 w 874715"/>
              <a:gd name="connsiteY43" fmla="*/ 5327433 h 6858001"/>
              <a:gd name="connsiteX44" fmla="*/ 487225 w 874715"/>
              <a:gd name="connsiteY44" fmla="*/ 5443357 h 6858001"/>
              <a:gd name="connsiteX45" fmla="*/ 495416 w 874715"/>
              <a:gd name="connsiteY45" fmla="*/ 5484746 h 6858001"/>
              <a:gd name="connsiteX46" fmla="*/ 507038 w 874715"/>
              <a:gd name="connsiteY46" fmla="*/ 5541432 h 6858001"/>
              <a:gd name="connsiteX47" fmla="*/ 500942 w 874715"/>
              <a:gd name="connsiteY47" fmla="*/ 5594001 h 6858001"/>
              <a:gd name="connsiteX48" fmla="*/ 500370 w 874715"/>
              <a:gd name="connsiteY48" fmla="*/ 5625974 h 6858001"/>
              <a:gd name="connsiteX49" fmla="*/ 571618 w 874715"/>
              <a:gd name="connsiteY49" fmla="*/ 5771911 h 6858001"/>
              <a:gd name="connsiteX50" fmla="*/ 577524 w 874715"/>
              <a:gd name="connsiteY50" fmla="*/ 5808982 h 6858001"/>
              <a:gd name="connsiteX51" fmla="*/ 586289 w 874715"/>
              <a:gd name="connsiteY51" fmla="*/ 5829971 h 6858001"/>
              <a:gd name="connsiteX52" fmla="*/ 674684 w 874715"/>
              <a:gd name="connsiteY52" fmla="*/ 5956490 h 6858001"/>
              <a:gd name="connsiteX53" fmla="*/ 692590 w 874715"/>
              <a:gd name="connsiteY53" fmla="*/ 6010235 h 6858001"/>
              <a:gd name="connsiteX54" fmla="*/ 688970 w 874715"/>
              <a:gd name="connsiteY54" fmla="*/ 6069276 h 6858001"/>
              <a:gd name="connsiteX55" fmla="*/ 682494 w 874715"/>
              <a:gd name="connsiteY55" fmla="*/ 6103407 h 6858001"/>
              <a:gd name="connsiteX56" fmla="*/ 626294 w 874715"/>
              <a:gd name="connsiteY56" fmla="*/ 6188144 h 6858001"/>
              <a:gd name="connsiteX57" fmla="*/ 628200 w 874715"/>
              <a:gd name="connsiteY57" fmla="*/ 6236396 h 6858001"/>
              <a:gd name="connsiteX58" fmla="*/ 666871 w 874715"/>
              <a:gd name="connsiteY58" fmla="*/ 6311718 h 6858001"/>
              <a:gd name="connsiteX59" fmla="*/ 684208 w 874715"/>
              <a:gd name="connsiteY59" fmla="*/ 6448435 h 6858001"/>
              <a:gd name="connsiteX60" fmla="*/ 630104 w 874715"/>
              <a:gd name="connsiteY60" fmla="*/ 6517873 h 6858001"/>
              <a:gd name="connsiteX61" fmla="*/ 578096 w 874715"/>
              <a:gd name="connsiteY61" fmla="*/ 6553767 h 6858001"/>
              <a:gd name="connsiteX62" fmla="*/ 517706 w 874715"/>
              <a:gd name="connsiteY62" fmla="*/ 6657533 h 6858001"/>
              <a:gd name="connsiteX63" fmla="*/ 540185 w 874715"/>
              <a:gd name="connsiteY63" fmla="*/ 6682250 h 6858001"/>
              <a:gd name="connsiteX64" fmla="*/ 549712 w 874715"/>
              <a:gd name="connsiteY64" fmla="*/ 6758356 h 6858001"/>
              <a:gd name="connsiteX65" fmla="*/ 548950 w 874715"/>
              <a:gd name="connsiteY65" fmla="*/ 6840738 h 6858001"/>
              <a:gd name="connsiteX66" fmla="*/ 556149 w 874715"/>
              <a:gd name="connsiteY66" fmla="*/ 6858001 h 6858001"/>
              <a:gd name="connsiteX67" fmla="*/ 760427 w 874715"/>
              <a:gd name="connsiteY67" fmla="*/ 6858001 h 6858001"/>
              <a:gd name="connsiteX68" fmla="*/ 763269 w 874715"/>
              <a:gd name="connsiteY68" fmla="*/ 6846819 h 6858001"/>
              <a:gd name="connsiteX69" fmla="*/ 784795 w 874715"/>
              <a:gd name="connsiteY69" fmla="*/ 6678324 h 6858001"/>
              <a:gd name="connsiteX70" fmla="*/ 805560 w 874715"/>
              <a:gd name="connsiteY70" fmla="*/ 6504338 h 6858001"/>
              <a:gd name="connsiteX71" fmla="*/ 812418 w 874715"/>
              <a:gd name="connsiteY71" fmla="*/ 6408814 h 6858001"/>
              <a:gd name="connsiteX72" fmla="*/ 823279 w 874715"/>
              <a:gd name="connsiteY72" fmla="*/ 6325450 h 6858001"/>
              <a:gd name="connsiteX73" fmla="*/ 830137 w 874715"/>
              <a:gd name="connsiteY73" fmla="*/ 6252873 h 6858001"/>
              <a:gd name="connsiteX74" fmla="*/ 844043 w 874715"/>
              <a:gd name="connsiteY74" fmla="*/ 6137341 h 6858001"/>
              <a:gd name="connsiteX75" fmla="*/ 847663 w 874715"/>
              <a:gd name="connsiteY75" fmla="*/ 6089284 h 6858001"/>
              <a:gd name="connsiteX76" fmla="*/ 847471 w 874715"/>
              <a:gd name="connsiteY76" fmla="*/ 5975908 h 6858001"/>
              <a:gd name="connsiteX77" fmla="*/ 845567 w 874715"/>
              <a:gd name="connsiteY77" fmla="*/ 5936481 h 6858001"/>
              <a:gd name="connsiteX78" fmla="*/ 821945 w 874715"/>
              <a:gd name="connsiteY78" fmla="*/ 5860571 h 6858001"/>
              <a:gd name="connsiteX79" fmla="*/ 820231 w 874715"/>
              <a:gd name="connsiteY79" fmla="*/ 5851549 h 6858001"/>
              <a:gd name="connsiteX80" fmla="*/ 810894 w 874715"/>
              <a:gd name="connsiteY80" fmla="*/ 5801726 h 6858001"/>
              <a:gd name="connsiteX81" fmla="*/ 807846 w 874715"/>
              <a:gd name="connsiteY81" fmla="*/ 5774460 h 6858001"/>
              <a:gd name="connsiteX82" fmla="*/ 788415 w 874715"/>
              <a:gd name="connsiteY82" fmla="*/ 5670892 h 6858001"/>
              <a:gd name="connsiteX83" fmla="*/ 779271 w 874715"/>
              <a:gd name="connsiteY83" fmla="*/ 5611265 h 6858001"/>
              <a:gd name="connsiteX84" fmla="*/ 780605 w 874715"/>
              <a:gd name="connsiteY84" fmla="*/ 5563010 h 6858001"/>
              <a:gd name="connsiteX85" fmla="*/ 782319 w 874715"/>
              <a:gd name="connsiteY85" fmla="*/ 5478272 h 6858001"/>
              <a:gd name="connsiteX86" fmla="*/ 786701 w 874715"/>
              <a:gd name="connsiteY86" fmla="*/ 5451203 h 6858001"/>
              <a:gd name="connsiteX87" fmla="*/ 774127 w 874715"/>
              <a:gd name="connsiteY87" fmla="*/ 5328805 h 6858001"/>
              <a:gd name="connsiteX88" fmla="*/ 773175 w 874715"/>
              <a:gd name="connsiteY88" fmla="*/ 5258975 h 6858001"/>
              <a:gd name="connsiteX89" fmla="*/ 757552 w 874715"/>
              <a:gd name="connsiteY89" fmla="*/ 5180319 h 6858001"/>
              <a:gd name="connsiteX90" fmla="*/ 758314 w 874715"/>
              <a:gd name="connsiteY90" fmla="*/ 5157370 h 6858001"/>
              <a:gd name="connsiteX91" fmla="*/ 759649 w 874715"/>
              <a:gd name="connsiteY91" fmla="*/ 5131673 h 6858001"/>
              <a:gd name="connsiteX92" fmla="*/ 760793 w 874715"/>
              <a:gd name="connsiteY92" fmla="*/ 5052820 h 6858001"/>
              <a:gd name="connsiteX93" fmla="*/ 766507 w 874715"/>
              <a:gd name="connsiteY93" fmla="*/ 5004959 h 6858001"/>
              <a:gd name="connsiteX94" fmla="*/ 763079 w 874715"/>
              <a:gd name="connsiteY94" fmla="*/ 4913751 h 6858001"/>
              <a:gd name="connsiteX95" fmla="*/ 768031 w 874715"/>
              <a:gd name="connsiteY95" fmla="*/ 4880011 h 6858001"/>
              <a:gd name="connsiteX96" fmla="*/ 768603 w 874715"/>
              <a:gd name="connsiteY96" fmla="*/ 4794687 h 6858001"/>
              <a:gd name="connsiteX97" fmla="*/ 765745 w 874715"/>
              <a:gd name="connsiteY97" fmla="*/ 4718187 h 6858001"/>
              <a:gd name="connsiteX98" fmla="*/ 767269 w 874715"/>
              <a:gd name="connsiteY98" fmla="*/ 4644434 h 6858001"/>
              <a:gd name="connsiteX99" fmla="*/ 773555 w 874715"/>
              <a:gd name="connsiteY99" fmla="*/ 4591670 h 6858001"/>
              <a:gd name="connsiteX100" fmla="*/ 777365 w 874715"/>
              <a:gd name="connsiteY100" fmla="*/ 4534394 h 6858001"/>
              <a:gd name="connsiteX101" fmla="*/ 800036 w 874715"/>
              <a:gd name="connsiteY101" fmla="*/ 4376493 h 6858001"/>
              <a:gd name="connsiteX102" fmla="*/ 794512 w 874715"/>
              <a:gd name="connsiteY102" fmla="*/ 4347267 h 6858001"/>
              <a:gd name="connsiteX103" fmla="*/ 789368 w 874715"/>
              <a:gd name="connsiteY103" fmla="*/ 4181322 h 6858001"/>
              <a:gd name="connsiteX104" fmla="*/ 789750 w 874715"/>
              <a:gd name="connsiteY104" fmla="*/ 4145230 h 6858001"/>
              <a:gd name="connsiteX105" fmla="*/ 767269 w 874715"/>
              <a:gd name="connsiteY105" fmla="*/ 4048330 h 6858001"/>
              <a:gd name="connsiteX106" fmla="*/ 802894 w 874715"/>
              <a:gd name="connsiteY106" fmla="*/ 3898864 h 6858001"/>
              <a:gd name="connsiteX107" fmla="*/ 847471 w 874715"/>
              <a:gd name="connsiteY107" fmla="*/ 3759007 h 6858001"/>
              <a:gd name="connsiteX108" fmla="*/ 848163 w 874715"/>
              <a:gd name="connsiteY108" fmla="*/ 3756136 h 6858001"/>
              <a:gd name="connsiteX109" fmla="*/ 819543 w 874715"/>
              <a:gd name="connsiteY109" fmla="*/ 3748731 h 6858001"/>
              <a:gd name="connsiteX110" fmla="*/ 819313 w 874715"/>
              <a:gd name="connsiteY110" fmla="*/ 3748682 h 6858001"/>
              <a:gd name="connsiteX111" fmla="*/ 819544 w 874715"/>
              <a:gd name="connsiteY111" fmla="*/ 3748730 h 6858001"/>
              <a:gd name="connsiteX112" fmla="*/ 848164 w 874715"/>
              <a:gd name="connsiteY112" fmla="*/ 3756135 h 6858001"/>
              <a:gd name="connsiteX113" fmla="*/ 849545 w 874715"/>
              <a:gd name="connsiteY113" fmla="*/ 3750401 h 6858001"/>
              <a:gd name="connsiteX114" fmla="*/ 853189 w 874715"/>
              <a:gd name="connsiteY114" fmla="*/ 3741353 h 6858001"/>
              <a:gd name="connsiteX115" fmla="*/ 862905 w 874715"/>
              <a:gd name="connsiteY115" fmla="*/ 3691138 h 6858001"/>
              <a:gd name="connsiteX116" fmla="*/ 866333 w 874715"/>
              <a:gd name="connsiteY116" fmla="*/ 3628959 h 6858001"/>
              <a:gd name="connsiteX117" fmla="*/ 874715 w 874715"/>
              <a:gd name="connsiteY117" fmla="*/ 3550106 h 6858001"/>
              <a:gd name="connsiteX118" fmla="*/ 871487 w 874715"/>
              <a:gd name="connsiteY118" fmla="*/ 3524252 h 6858001"/>
              <a:gd name="connsiteX119" fmla="*/ 871488 w 874715"/>
              <a:gd name="connsiteY119" fmla="*/ 3524252 h 6858001"/>
              <a:gd name="connsiteX120" fmla="*/ 870763 w 874715"/>
              <a:gd name="connsiteY120" fmla="*/ 3518451 h 6858001"/>
              <a:gd name="connsiteX121" fmla="*/ 864238 w 874715"/>
              <a:gd name="connsiteY121" fmla="*/ 3486946 h 6858001"/>
              <a:gd name="connsiteX122" fmla="*/ 848618 w 874715"/>
              <a:gd name="connsiteY122" fmla="*/ 3398677 h 6858001"/>
              <a:gd name="connsiteX123" fmla="*/ 837595 w 874715"/>
              <a:gd name="connsiteY123" fmla="*/ 3365728 h 6858001"/>
              <a:gd name="connsiteX124" fmla="*/ 834829 w 874715"/>
              <a:gd name="connsiteY124" fmla="*/ 3357461 h 6858001"/>
              <a:gd name="connsiteX125" fmla="*/ 513783 w 874715"/>
              <a:gd name="connsiteY125" fmla="*/ 0 h 6858001"/>
              <a:gd name="connsiteX126" fmla="*/ 72334 w 874715"/>
              <a:gd name="connsiteY126" fmla="*/ 0 h 6858001"/>
              <a:gd name="connsiteX127" fmla="*/ 75447 w 874715"/>
              <a:gd name="connsiteY127" fmla="*/ 27991 h 6858001"/>
              <a:gd name="connsiteX128" fmla="*/ 88115 w 874715"/>
              <a:gd name="connsiteY128" fmla="*/ 134133 h 6858001"/>
              <a:gd name="connsiteX129" fmla="*/ 62778 w 874715"/>
              <a:gd name="connsiteY129" fmla="*/ 221224 h 6858001"/>
              <a:gd name="connsiteX130" fmla="*/ 62206 w 874715"/>
              <a:gd name="connsiteY130" fmla="*/ 247312 h 6858001"/>
              <a:gd name="connsiteX131" fmla="*/ 72113 w 874715"/>
              <a:gd name="connsiteY131" fmla="*/ 305764 h 6858001"/>
              <a:gd name="connsiteX132" fmla="*/ 65445 w 874715"/>
              <a:gd name="connsiteY132" fmla="*/ 426397 h 6858001"/>
              <a:gd name="connsiteX133" fmla="*/ 55348 w 874715"/>
              <a:gd name="connsiteY133" fmla="*/ 470924 h 6858001"/>
              <a:gd name="connsiteX134" fmla="*/ 48870 w 874715"/>
              <a:gd name="connsiteY134" fmla="*/ 495638 h 6858001"/>
              <a:gd name="connsiteX135" fmla="*/ 30963 w 874715"/>
              <a:gd name="connsiteY135" fmla="*/ 622548 h 6858001"/>
              <a:gd name="connsiteX136" fmla="*/ 11723 w 874715"/>
              <a:gd name="connsiteY136" fmla="*/ 679040 h 6858001"/>
              <a:gd name="connsiteX137" fmla="*/ 8865 w 874715"/>
              <a:gd name="connsiteY137" fmla="*/ 694341 h 6858001"/>
              <a:gd name="connsiteX138" fmla="*/ 16865 w 874715"/>
              <a:gd name="connsiteY138" fmla="*/ 778095 h 6858001"/>
              <a:gd name="connsiteX139" fmla="*/ 47918 w 874715"/>
              <a:gd name="connsiteY139" fmla="*/ 840866 h 6858001"/>
              <a:gd name="connsiteX140" fmla="*/ 58396 w 874715"/>
              <a:gd name="connsiteY140" fmla="*/ 853028 h 6858001"/>
              <a:gd name="connsiteX141" fmla="*/ 54776 w 874715"/>
              <a:gd name="connsiteY141" fmla="*/ 1027995 h 6858001"/>
              <a:gd name="connsiteX142" fmla="*/ 50394 w 874715"/>
              <a:gd name="connsiteY142" fmla="*/ 1054866 h 6858001"/>
              <a:gd name="connsiteX143" fmla="*/ 68683 w 874715"/>
              <a:gd name="connsiteY143" fmla="*/ 1184720 h 6858001"/>
              <a:gd name="connsiteX144" fmla="*/ 72303 w 874715"/>
              <a:gd name="connsiteY144" fmla="*/ 1222576 h 6858001"/>
              <a:gd name="connsiteX145" fmla="*/ 88687 w 874715"/>
              <a:gd name="connsiteY145" fmla="*/ 1358313 h 6858001"/>
              <a:gd name="connsiteX146" fmla="*/ 73447 w 874715"/>
              <a:gd name="connsiteY146" fmla="*/ 1377535 h 6858001"/>
              <a:gd name="connsiteX147" fmla="*/ 35153 w 874715"/>
              <a:gd name="connsiteY147" fmla="*/ 1432851 h 6858001"/>
              <a:gd name="connsiteX148" fmla="*/ 1244 w 874715"/>
              <a:gd name="connsiteY148" fmla="*/ 1541910 h 6858001"/>
              <a:gd name="connsiteX149" fmla="*/ 3149 w 874715"/>
              <a:gd name="connsiteY149" fmla="*/ 1571529 h 6858001"/>
              <a:gd name="connsiteX150" fmla="*/ 59730 w 874715"/>
              <a:gd name="connsiteY150" fmla="*/ 1646459 h 6858001"/>
              <a:gd name="connsiteX151" fmla="*/ 82399 w 874715"/>
              <a:gd name="connsiteY151" fmla="*/ 1682944 h 6858001"/>
              <a:gd name="connsiteX152" fmla="*/ 124120 w 874715"/>
              <a:gd name="connsiteY152" fmla="*/ 1786511 h 6858001"/>
              <a:gd name="connsiteX153" fmla="*/ 131741 w 874715"/>
              <a:gd name="connsiteY153" fmla="*/ 1795142 h 6858001"/>
              <a:gd name="connsiteX154" fmla="*/ 222232 w 874715"/>
              <a:gd name="connsiteY154" fmla="*/ 1871640 h 6858001"/>
              <a:gd name="connsiteX155" fmla="*/ 237662 w 874715"/>
              <a:gd name="connsiteY155" fmla="*/ 1888901 h 6858001"/>
              <a:gd name="connsiteX156" fmla="*/ 261667 w 874715"/>
              <a:gd name="connsiteY156" fmla="*/ 1909694 h 6858001"/>
              <a:gd name="connsiteX157" fmla="*/ 308150 w 874715"/>
              <a:gd name="connsiteY157" fmla="*/ 1974618 h 6858001"/>
              <a:gd name="connsiteX158" fmla="*/ 323009 w 874715"/>
              <a:gd name="connsiteY158" fmla="*/ 2055042 h 6858001"/>
              <a:gd name="connsiteX159" fmla="*/ 345680 w 874715"/>
              <a:gd name="connsiteY159" fmla="*/ 2152137 h 6858001"/>
              <a:gd name="connsiteX160" fmla="*/ 360920 w 874715"/>
              <a:gd name="connsiteY160" fmla="*/ 2192740 h 6858001"/>
              <a:gd name="connsiteX161" fmla="*/ 389877 w 874715"/>
              <a:gd name="connsiteY161" fmla="*/ 2301603 h 6858001"/>
              <a:gd name="connsiteX162" fmla="*/ 414262 w 874715"/>
              <a:gd name="connsiteY162" fmla="*/ 2379279 h 6858001"/>
              <a:gd name="connsiteX163" fmla="*/ 428551 w 874715"/>
              <a:gd name="connsiteY163" fmla="*/ 2491281 h 6858001"/>
              <a:gd name="connsiteX164" fmla="*/ 429121 w 874715"/>
              <a:gd name="connsiteY164" fmla="*/ 2545615 h 6858001"/>
              <a:gd name="connsiteX165" fmla="*/ 502275 w 874715"/>
              <a:gd name="connsiteY165" fmla="*/ 2645455 h 6858001"/>
              <a:gd name="connsiteX166" fmla="*/ 550665 w 874715"/>
              <a:gd name="connsiteY166" fmla="*/ 2725094 h 6858001"/>
              <a:gd name="connsiteX167" fmla="*/ 527232 w 874715"/>
              <a:gd name="connsiteY167" fmla="*/ 2808850 h 6858001"/>
              <a:gd name="connsiteX168" fmla="*/ 505133 w 874715"/>
              <a:gd name="connsiteY168" fmla="*/ 2831604 h 6858001"/>
              <a:gd name="connsiteX169" fmla="*/ 484178 w 874715"/>
              <a:gd name="connsiteY169" fmla="*/ 2968910 h 6858001"/>
              <a:gd name="connsiteX170" fmla="*/ 483416 w 874715"/>
              <a:gd name="connsiteY170" fmla="*/ 3165061 h 6858001"/>
              <a:gd name="connsiteX171" fmla="*/ 447744 w 874715"/>
              <a:gd name="connsiteY171" fmla="*/ 3326101 h 6858001"/>
              <a:gd name="connsiteX172" fmla="*/ 446756 w 874715"/>
              <a:gd name="connsiteY172" fmla="*/ 3333750 h 6858001"/>
              <a:gd name="connsiteX173" fmla="*/ 834222 w 874715"/>
              <a:gd name="connsiteY173" fmla="*/ 3333750 h 6858001"/>
              <a:gd name="connsiteX174" fmla="*/ 833756 w 874715"/>
              <a:gd name="connsiteY174" fmla="*/ 3315508 h 6858001"/>
              <a:gd name="connsiteX175" fmla="*/ 851283 w 874715"/>
              <a:gd name="connsiteY175" fmla="*/ 3289224 h 6858001"/>
              <a:gd name="connsiteX176" fmla="*/ 866523 w 874715"/>
              <a:gd name="connsiteY176" fmla="*/ 3248621 h 6858001"/>
              <a:gd name="connsiteX177" fmla="*/ 848234 w 874715"/>
              <a:gd name="connsiteY177" fmla="*/ 3203506 h 6858001"/>
              <a:gd name="connsiteX178" fmla="*/ 810325 w 874715"/>
              <a:gd name="connsiteY178" fmla="*/ 3097977 h 6858001"/>
              <a:gd name="connsiteX179" fmla="*/ 808609 w 874715"/>
              <a:gd name="connsiteY179" fmla="*/ 3031285 h 6858001"/>
              <a:gd name="connsiteX180" fmla="*/ 792417 w 874715"/>
              <a:gd name="connsiteY180" fmla="*/ 2886329 h 6858001"/>
              <a:gd name="connsiteX181" fmla="*/ 769366 w 874715"/>
              <a:gd name="connsiteY181" fmla="*/ 2791590 h 6858001"/>
              <a:gd name="connsiteX182" fmla="*/ 743267 w 874715"/>
              <a:gd name="connsiteY182" fmla="*/ 2723527 h 6858001"/>
              <a:gd name="connsiteX183" fmla="*/ 709166 w 874715"/>
              <a:gd name="connsiteY183" fmla="*/ 2626038 h 6858001"/>
              <a:gd name="connsiteX184" fmla="*/ 691449 w 874715"/>
              <a:gd name="connsiteY184" fmla="*/ 2528158 h 6858001"/>
              <a:gd name="connsiteX185" fmla="*/ 669159 w 874715"/>
              <a:gd name="connsiteY185" fmla="*/ 2457348 h 6858001"/>
              <a:gd name="connsiteX186" fmla="*/ 653918 w 874715"/>
              <a:gd name="connsiteY186" fmla="*/ 2370844 h 6858001"/>
              <a:gd name="connsiteX187" fmla="*/ 653348 w 874715"/>
              <a:gd name="connsiteY187" fmla="*/ 2298269 h 6858001"/>
              <a:gd name="connsiteX188" fmla="*/ 656014 w 874715"/>
              <a:gd name="connsiteY188" fmla="*/ 2184501 h 6858001"/>
              <a:gd name="connsiteX189" fmla="*/ 609913 w 874715"/>
              <a:gd name="connsiteY189" fmla="*/ 2045235 h 6858001"/>
              <a:gd name="connsiteX190" fmla="*/ 599624 w 874715"/>
              <a:gd name="connsiteY190" fmla="*/ 1988939 h 6858001"/>
              <a:gd name="connsiteX191" fmla="*/ 594862 w 874715"/>
              <a:gd name="connsiteY191" fmla="*/ 1935977 h 6858001"/>
              <a:gd name="connsiteX192" fmla="*/ 564191 w 874715"/>
              <a:gd name="connsiteY192" fmla="*/ 1823583 h 6858001"/>
              <a:gd name="connsiteX193" fmla="*/ 554093 w 874715"/>
              <a:gd name="connsiteY193" fmla="*/ 1777881 h 6858001"/>
              <a:gd name="connsiteX194" fmla="*/ 554285 w 874715"/>
              <a:gd name="connsiteY194" fmla="*/ 1713934 h 6858001"/>
              <a:gd name="connsiteX195" fmla="*/ 540186 w 874715"/>
              <a:gd name="connsiteY195" fmla="*/ 1597617 h 6858001"/>
              <a:gd name="connsiteX196" fmla="*/ 499037 w 874715"/>
              <a:gd name="connsiteY196" fmla="*/ 1481495 h 6858001"/>
              <a:gd name="connsiteX197" fmla="*/ 503037 w 874715"/>
              <a:gd name="connsiteY197" fmla="*/ 1432262 h 6858001"/>
              <a:gd name="connsiteX198" fmla="*/ 502085 w 874715"/>
              <a:gd name="connsiteY198" fmla="*/ 1414609 h 6858001"/>
              <a:gd name="connsiteX199" fmla="*/ 479414 w 874715"/>
              <a:gd name="connsiteY199" fmla="*/ 1255923 h 6858001"/>
              <a:gd name="connsiteX200" fmla="*/ 476938 w 874715"/>
              <a:gd name="connsiteY200" fmla="*/ 1240034 h 6858001"/>
              <a:gd name="connsiteX201" fmla="*/ 456745 w 874715"/>
              <a:gd name="connsiteY201" fmla="*/ 1165498 h 6858001"/>
              <a:gd name="connsiteX202" fmla="*/ 444171 w 874715"/>
              <a:gd name="connsiteY202" fmla="*/ 977582 h 6858001"/>
              <a:gd name="connsiteX203" fmla="*/ 442647 w 874715"/>
              <a:gd name="connsiteY203" fmla="*/ 966011 h 6858001"/>
              <a:gd name="connsiteX204" fmla="*/ 452743 w 874715"/>
              <a:gd name="connsiteY204" fmla="*/ 903045 h 6858001"/>
              <a:gd name="connsiteX205" fmla="*/ 467032 w 874715"/>
              <a:gd name="connsiteY205" fmla="*/ 871859 h 6858001"/>
              <a:gd name="connsiteX206" fmla="*/ 481892 w 874715"/>
              <a:gd name="connsiteY206" fmla="*/ 823213 h 6858001"/>
              <a:gd name="connsiteX207" fmla="*/ 487416 w 874715"/>
              <a:gd name="connsiteY207" fmla="*/ 773781 h 6858001"/>
              <a:gd name="connsiteX208" fmla="*/ 464936 w 874715"/>
              <a:gd name="connsiteY208" fmla="*/ 690809 h 6858001"/>
              <a:gd name="connsiteX209" fmla="*/ 462650 w 874715"/>
              <a:gd name="connsiteY209" fmla="*/ 660603 h 6858001"/>
              <a:gd name="connsiteX210" fmla="*/ 451791 w 874715"/>
              <a:gd name="connsiteY210" fmla="*/ 593322 h 6858001"/>
              <a:gd name="connsiteX211" fmla="*/ 452553 w 874715"/>
              <a:gd name="connsiteY211" fmla="*/ 534478 h 6858001"/>
              <a:gd name="connsiteX212" fmla="*/ 469890 w 874715"/>
              <a:gd name="connsiteY212" fmla="*/ 487205 h 6858001"/>
              <a:gd name="connsiteX213" fmla="*/ 473318 w 874715"/>
              <a:gd name="connsiteY213" fmla="*/ 418552 h 6858001"/>
              <a:gd name="connsiteX214" fmla="*/ 460746 w 874715"/>
              <a:gd name="connsiteY214" fmla="*/ 374220 h 6858001"/>
              <a:gd name="connsiteX215" fmla="*/ 459032 w 874715"/>
              <a:gd name="connsiteY215" fmla="*/ 365198 h 6858001"/>
              <a:gd name="connsiteX216" fmla="*/ 458267 w 874715"/>
              <a:gd name="connsiteY216" fmla="*/ 249272 h 6858001"/>
              <a:gd name="connsiteX217" fmla="*/ 496179 w 874715"/>
              <a:gd name="connsiteY217" fmla="*/ 104514 h 6858001"/>
              <a:gd name="connsiteX218" fmla="*/ 504181 w 874715"/>
              <a:gd name="connsiteY218" fmla="*/ 80583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</a:cxnLst>
            <a:rect l="l" t="t" r="r" b="b"/>
            <a:pathLst>
              <a:path w="874715" h="6858001">
                <a:moveTo>
                  <a:pt x="669467" y="3720275"/>
                </a:moveTo>
                <a:lnTo>
                  <a:pt x="710453" y="3726292"/>
                </a:lnTo>
                <a:lnTo>
                  <a:pt x="710455" y="3726292"/>
                </a:lnTo>
                <a:lnTo>
                  <a:pt x="669465" y="3720275"/>
                </a:lnTo>
                <a:close/>
                <a:moveTo>
                  <a:pt x="834223" y="3333751"/>
                </a:moveTo>
                <a:lnTo>
                  <a:pt x="446757" y="3333751"/>
                </a:lnTo>
                <a:lnTo>
                  <a:pt x="441229" y="3376550"/>
                </a:lnTo>
                <a:lnTo>
                  <a:pt x="437178" y="3407910"/>
                </a:lnTo>
                <a:cubicBezTo>
                  <a:pt x="435005" y="3435408"/>
                  <a:pt x="434362" y="3463164"/>
                  <a:pt x="435790" y="3491262"/>
                </a:cubicBezTo>
                <a:cubicBezTo>
                  <a:pt x="436266" y="3500578"/>
                  <a:pt x="433599" y="3510777"/>
                  <a:pt x="429384" y="3520658"/>
                </a:cubicBezTo>
                <a:lnTo>
                  <a:pt x="427332" y="3524252"/>
                </a:lnTo>
                <a:lnTo>
                  <a:pt x="427331" y="3524252"/>
                </a:lnTo>
                <a:lnTo>
                  <a:pt x="413690" y="3548145"/>
                </a:lnTo>
                <a:cubicBezTo>
                  <a:pt x="391973" y="3578940"/>
                  <a:pt x="390257" y="3577567"/>
                  <a:pt x="408166" y="3612089"/>
                </a:cubicBezTo>
                <a:cubicBezTo>
                  <a:pt x="412548" y="3620328"/>
                  <a:pt x="415214" y="3630528"/>
                  <a:pt x="421692" y="3636610"/>
                </a:cubicBezTo>
                <a:cubicBezTo>
                  <a:pt x="438171" y="3652106"/>
                  <a:pt x="444409" y="3669416"/>
                  <a:pt x="445933" y="3687609"/>
                </a:cubicBezTo>
                <a:lnTo>
                  <a:pt x="443241" y="3725049"/>
                </a:lnTo>
                <a:lnTo>
                  <a:pt x="455589" y="3723372"/>
                </a:lnTo>
                <a:cubicBezTo>
                  <a:pt x="485111" y="3719138"/>
                  <a:pt x="514678" y="3715144"/>
                  <a:pt x="544787" y="3712739"/>
                </a:cubicBezTo>
                <a:lnTo>
                  <a:pt x="544802" y="3712740"/>
                </a:lnTo>
                <a:lnTo>
                  <a:pt x="544786" y="3712740"/>
                </a:lnTo>
                <a:cubicBezTo>
                  <a:pt x="514677" y="3715145"/>
                  <a:pt x="485110" y="3719139"/>
                  <a:pt x="455588" y="3723373"/>
                </a:cubicBezTo>
                <a:lnTo>
                  <a:pt x="443240" y="3725050"/>
                </a:lnTo>
                <a:lnTo>
                  <a:pt x="441884" y="3743904"/>
                </a:lnTo>
                <a:cubicBezTo>
                  <a:pt x="440932" y="3750574"/>
                  <a:pt x="439598" y="3758615"/>
                  <a:pt x="442266" y="3764306"/>
                </a:cubicBezTo>
                <a:cubicBezTo>
                  <a:pt x="454266" y="3790000"/>
                  <a:pt x="450076" y="3811773"/>
                  <a:pt x="433692" y="3834135"/>
                </a:cubicBezTo>
                <a:cubicBezTo>
                  <a:pt x="419595" y="3853553"/>
                  <a:pt x="411213" y="3875915"/>
                  <a:pt x="428740" y="3898864"/>
                </a:cubicBezTo>
                <a:cubicBezTo>
                  <a:pt x="467603" y="3949864"/>
                  <a:pt x="469507" y="4004392"/>
                  <a:pt x="444932" y="4062061"/>
                </a:cubicBezTo>
                <a:cubicBezTo>
                  <a:pt x="427405" y="4103253"/>
                  <a:pt x="423405" y="4143856"/>
                  <a:pt x="441122" y="4187207"/>
                </a:cubicBezTo>
                <a:cubicBezTo>
                  <a:pt x="447980" y="4203880"/>
                  <a:pt x="443408" y="4225456"/>
                  <a:pt x="444932" y="4244874"/>
                </a:cubicBezTo>
                <a:cubicBezTo>
                  <a:pt x="445694" y="4255860"/>
                  <a:pt x="445884" y="4268022"/>
                  <a:pt x="450648" y="4277434"/>
                </a:cubicBezTo>
                <a:cubicBezTo>
                  <a:pt x="462841" y="4302544"/>
                  <a:pt x="478461" y="4325885"/>
                  <a:pt x="490464" y="4351188"/>
                </a:cubicBezTo>
                <a:cubicBezTo>
                  <a:pt x="496178" y="4363350"/>
                  <a:pt x="499226" y="4377865"/>
                  <a:pt x="499418" y="4391596"/>
                </a:cubicBezTo>
                <a:cubicBezTo>
                  <a:pt x="500370" y="4432199"/>
                  <a:pt x="500370" y="4472804"/>
                  <a:pt x="498656" y="4513209"/>
                </a:cubicBezTo>
                <a:cubicBezTo>
                  <a:pt x="495988" y="4579901"/>
                  <a:pt x="495416" y="4647572"/>
                  <a:pt x="438646" y="4695629"/>
                </a:cubicBezTo>
                <a:cubicBezTo>
                  <a:pt x="434074" y="4699554"/>
                  <a:pt x="431406" y="4707987"/>
                  <a:pt x="430644" y="4714658"/>
                </a:cubicBezTo>
                <a:cubicBezTo>
                  <a:pt x="427025" y="4745453"/>
                  <a:pt x="426643" y="4777033"/>
                  <a:pt x="420737" y="4807436"/>
                </a:cubicBezTo>
                <a:cubicBezTo>
                  <a:pt x="415975" y="4831758"/>
                  <a:pt x="417499" y="4851963"/>
                  <a:pt x="434264" y="4870400"/>
                </a:cubicBezTo>
                <a:cubicBezTo>
                  <a:pt x="456362" y="4894527"/>
                  <a:pt x="469317" y="4923950"/>
                  <a:pt x="462269" y="4956119"/>
                </a:cubicBezTo>
                <a:cubicBezTo>
                  <a:pt x="455410" y="4988286"/>
                  <a:pt x="470269" y="5009470"/>
                  <a:pt x="485701" y="5033207"/>
                </a:cubicBezTo>
                <a:cubicBezTo>
                  <a:pt x="496940" y="5050467"/>
                  <a:pt x="511038" y="5070083"/>
                  <a:pt x="512180" y="5089305"/>
                </a:cubicBezTo>
                <a:cubicBezTo>
                  <a:pt x="514656" y="5132851"/>
                  <a:pt x="553902" y="5170316"/>
                  <a:pt x="531613" y="5217589"/>
                </a:cubicBezTo>
                <a:cubicBezTo>
                  <a:pt x="530089" y="5220727"/>
                  <a:pt x="533899" y="5226415"/>
                  <a:pt x="534851" y="5230926"/>
                </a:cubicBezTo>
                <a:cubicBezTo>
                  <a:pt x="542091" y="5267019"/>
                  <a:pt x="535041" y="5300953"/>
                  <a:pt x="511228" y="5327433"/>
                </a:cubicBezTo>
                <a:cubicBezTo>
                  <a:pt x="480175" y="5362152"/>
                  <a:pt x="477127" y="5400597"/>
                  <a:pt x="487225" y="5443357"/>
                </a:cubicBezTo>
                <a:cubicBezTo>
                  <a:pt x="490464" y="5457089"/>
                  <a:pt x="492750" y="5470820"/>
                  <a:pt x="495416" y="5484746"/>
                </a:cubicBezTo>
                <a:cubicBezTo>
                  <a:pt x="499226" y="5503576"/>
                  <a:pt x="503228" y="5522604"/>
                  <a:pt x="507038" y="5541432"/>
                </a:cubicBezTo>
                <a:cubicBezTo>
                  <a:pt x="510848" y="5559676"/>
                  <a:pt x="517324" y="5579880"/>
                  <a:pt x="500942" y="5594001"/>
                </a:cubicBezTo>
                <a:cubicBezTo>
                  <a:pt x="486843" y="5606164"/>
                  <a:pt x="488177" y="5614794"/>
                  <a:pt x="500370" y="5625974"/>
                </a:cubicBezTo>
                <a:cubicBezTo>
                  <a:pt x="543043" y="5664813"/>
                  <a:pt x="569714" y="5711889"/>
                  <a:pt x="571618" y="5771911"/>
                </a:cubicBezTo>
                <a:cubicBezTo>
                  <a:pt x="572000" y="5784268"/>
                  <a:pt x="574666" y="5796822"/>
                  <a:pt x="577524" y="5808982"/>
                </a:cubicBezTo>
                <a:cubicBezTo>
                  <a:pt x="579239" y="5816437"/>
                  <a:pt x="581145" y="5825462"/>
                  <a:pt x="586289" y="5829971"/>
                </a:cubicBezTo>
                <a:cubicBezTo>
                  <a:pt x="625532" y="5865083"/>
                  <a:pt x="652775" y="5908825"/>
                  <a:pt x="674684" y="5956490"/>
                </a:cubicBezTo>
                <a:cubicBezTo>
                  <a:pt x="682494" y="5973553"/>
                  <a:pt x="690304" y="5991797"/>
                  <a:pt x="692590" y="6010235"/>
                </a:cubicBezTo>
                <a:cubicBezTo>
                  <a:pt x="694876" y="6029456"/>
                  <a:pt x="691066" y="6049660"/>
                  <a:pt x="688970" y="6069276"/>
                </a:cubicBezTo>
                <a:cubicBezTo>
                  <a:pt x="687828" y="6080849"/>
                  <a:pt x="688018" y="6094187"/>
                  <a:pt x="682494" y="6103407"/>
                </a:cubicBezTo>
                <a:cubicBezTo>
                  <a:pt x="665157" y="6132633"/>
                  <a:pt x="646489" y="6160879"/>
                  <a:pt x="626294" y="6188144"/>
                </a:cubicBezTo>
                <a:cubicBezTo>
                  <a:pt x="608958" y="6211486"/>
                  <a:pt x="606481" y="6216194"/>
                  <a:pt x="628200" y="6236396"/>
                </a:cubicBezTo>
                <a:cubicBezTo>
                  <a:pt x="650489" y="6257190"/>
                  <a:pt x="662109" y="6283082"/>
                  <a:pt x="666871" y="6311718"/>
                </a:cubicBezTo>
                <a:cubicBezTo>
                  <a:pt x="674302" y="6357030"/>
                  <a:pt x="680588" y="6402732"/>
                  <a:pt x="684208" y="6448435"/>
                </a:cubicBezTo>
                <a:cubicBezTo>
                  <a:pt x="687446" y="6489823"/>
                  <a:pt x="669920" y="6509634"/>
                  <a:pt x="630104" y="6517873"/>
                </a:cubicBezTo>
                <a:cubicBezTo>
                  <a:pt x="608005" y="6522581"/>
                  <a:pt x="584001" y="6528663"/>
                  <a:pt x="578096" y="6553767"/>
                </a:cubicBezTo>
                <a:cubicBezTo>
                  <a:pt x="568570" y="6594765"/>
                  <a:pt x="564380" y="6637329"/>
                  <a:pt x="517706" y="6657533"/>
                </a:cubicBezTo>
                <a:cubicBezTo>
                  <a:pt x="527993" y="6668713"/>
                  <a:pt x="534089" y="6675579"/>
                  <a:pt x="540185" y="6682250"/>
                </a:cubicBezTo>
                <a:cubicBezTo>
                  <a:pt x="557140" y="6700686"/>
                  <a:pt x="564380" y="6738934"/>
                  <a:pt x="549712" y="6758356"/>
                </a:cubicBezTo>
                <a:cubicBezTo>
                  <a:pt x="528375" y="6786993"/>
                  <a:pt x="532375" y="6813278"/>
                  <a:pt x="548950" y="6840738"/>
                </a:cubicBezTo>
                <a:lnTo>
                  <a:pt x="556149" y="6858001"/>
                </a:lnTo>
                <a:lnTo>
                  <a:pt x="760427" y="6858001"/>
                </a:lnTo>
                <a:lnTo>
                  <a:pt x="763269" y="6846819"/>
                </a:lnTo>
                <a:cubicBezTo>
                  <a:pt x="771841" y="6790916"/>
                  <a:pt x="777937" y="6734620"/>
                  <a:pt x="784795" y="6678324"/>
                </a:cubicBezTo>
                <a:cubicBezTo>
                  <a:pt x="791844" y="6620265"/>
                  <a:pt x="799274" y="6562401"/>
                  <a:pt x="805560" y="6504338"/>
                </a:cubicBezTo>
                <a:cubicBezTo>
                  <a:pt x="808800" y="6472562"/>
                  <a:pt x="809370" y="6440589"/>
                  <a:pt x="812418" y="6408814"/>
                </a:cubicBezTo>
                <a:cubicBezTo>
                  <a:pt x="815086" y="6380959"/>
                  <a:pt x="820039" y="6353302"/>
                  <a:pt x="823279" y="6325450"/>
                </a:cubicBezTo>
                <a:cubicBezTo>
                  <a:pt x="825945" y="6301323"/>
                  <a:pt x="827469" y="6277000"/>
                  <a:pt x="830137" y="6252873"/>
                </a:cubicBezTo>
                <a:cubicBezTo>
                  <a:pt x="834517" y="6214231"/>
                  <a:pt x="839471" y="6175786"/>
                  <a:pt x="844043" y="6137341"/>
                </a:cubicBezTo>
                <a:cubicBezTo>
                  <a:pt x="845757" y="6121257"/>
                  <a:pt x="850520" y="6104387"/>
                  <a:pt x="847663" y="6089284"/>
                </a:cubicBezTo>
                <a:cubicBezTo>
                  <a:pt x="840423" y="6051230"/>
                  <a:pt x="842519" y="6013764"/>
                  <a:pt x="847471" y="5975908"/>
                </a:cubicBezTo>
                <a:cubicBezTo>
                  <a:pt x="849188" y="5962962"/>
                  <a:pt x="848806" y="5949036"/>
                  <a:pt x="845567" y="5936481"/>
                </a:cubicBezTo>
                <a:cubicBezTo>
                  <a:pt x="839089" y="5910785"/>
                  <a:pt x="829945" y="5885876"/>
                  <a:pt x="821945" y="5860571"/>
                </a:cubicBezTo>
                <a:cubicBezTo>
                  <a:pt x="820993" y="5857824"/>
                  <a:pt x="820801" y="5854490"/>
                  <a:pt x="820231" y="5851549"/>
                </a:cubicBezTo>
                <a:cubicBezTo>
                  <a:pt x="816990" y="5834874"/>
                  <a:pt x="813752" y="5818399"/>
                  <a:pt x="810894" y="5801726"/>
                </a:cubicBezTo>
                <a:cubicBezTo>
                  <a:pt x="809370" y="5792704"/>
                  <a:pt x="809180" y="5783484"/>
                  <a:pt x="807846" y="5774460"/>
                </a:cubicBezTo>
                <a:cubicBezTo>
                  <a:pt x="802512" y="5739546"/>
                  <a:pt x="811466" y="5701101"/>
                  <a:pt x="788415" y="5670892"/>
                </a:cubicBezTo>
                <a:cubicBezTo>
                  <a:pt x="773555" y="5651277"/>
                  <a:pt x="776985" y="5632250"/>
                  <a:pt x="779271" y="5611265"/>
                </a:cubicBezTo>
                <a:cubicBezTo>
                  <a:pt x="780985" y="5595374"/>
                  <a:pt x="780413" y="5579094"/>
                  <a:pt x="780605" y="5563010"/>
                </a:cubicBezTo>
                <a:cubicBezTo>
                  <a:pt x="781175" y="5534764"/>
                  <a:pt x="781367" y="5506518"/>
                  <a:pt x="782319" y="5478272"/>
                </a:cubicBezTo>
                <a:cubicBezTo>
                  <a:pt x="782699" y="5469249"/>
                  <a:pt x="787463" y="5460031"/>
                  <a:pt x="786701" y="5451203"/>
                </a:cubicBezTo>
                <a:cubicBezTo>
                  <a:pt x="783081" y="5410403"/>
                  <a:pt x="777365" y="5369604"/>
                  <a:pt x="774127" y="5328805"/>
                </a:cubicBezTo>
                <a:cubicBezTo>
                  <a:pt x="772223" y="5305660"/>
                  <a:pt x="775841" y="5281924"/>
                  <a:pt x="773175" y="5258975"/>
                </a:cubicBezTo>
                <a:cubicBezTo>
                  <a:pt x="770127" y="5232496"/>
                  <a:pt x="762317" y="5206604"/>
                  <a:pt x="757552" y="5180319"/>
                </a:cubicBezTo>
                <a:cubicBezTo>
                  <a:pt x="756220" y="5173061"/>
                  <a:pt x="757934" y="5165020"/>
                  <a:pt x="758314" y="5157370"/>
                </a:cubicBezTo>
                <a:cubicBezTo>
                  <a:pt x="758697" y="5148739"/>
                  <a:pt x="759459" y="5140304"/>
                  <a:pt x="759649" y="5131673"/>
                </a:cubicBezTo>
                <a:cubicBezTo>
                  <a:pt x="760031" y="5105388"/>
                  <a:pt x="759459" y="5079104"/>
                  <a:pt x="760793" y="5052820"/>
                </a:cubicBezTo>
                <a:cubicBezTo>
                  <a:pt x="761555" y="5036736"/>
                  <a:pt x="769365" y="5019868"/>
                  <a:pt x="766507" y="5004959"/>
                </a:cubicBezTo>
                <a:cubicBezTo>
                  <a:pt x="760983" y="4974557"/>
                  <a:pt x="773365" y="4944153"/>
                  <a:pt x="763079" y="4913751"/>
                </a:cubicBezTo>
                <a:cubicBezTo>
                  <a:pt x="760031" y="4904334"/>
                  <a:pt x="767651" y="4891388"/>
                  <a:pt x="768031" y="4880011"/>
                </a:cubicBezTo>
                <a:cubicBezTo>
                  <a:pt x="768983" y="4851570"/>
                  <a:pt x="768793" y="4823128"/>
                  <a:pt x="768603" y="4794687"/>
                </a:cubicBezTo>
                <a:cubicBezTo>
                  <a:pt x="768413" y="4769186"/>
                  <a:pt x="771079" y="4742705"/>
                  <a:pt x="765745" y="4718187"/>
                </a:cubicBezTo>
                <a:cubicBezTo>
                  <a:pt x="760031" y="4692491"/>
                  <a:pt x="760793" y="4669346"/>
                  <a:pt x="767269" y="4644434"/>
                </a:cubicBezTo>
                <a:cubicBezTo>
                  <a:pt x="771651" y="4627369"/>
                  <a:pt x="772223" y="4609322"/>
                  <a:pt x="773555" y="4591670"/>
                </a:cubicBezTo>
                <a:cubicBezTo>
                  <a:pt x="775079" y="4572644"/>
                  <a:pt x="771079" y="4551655"/>
                  <a:pt x="777365" y="4534394"/>
                </a:cubicBezTo>
                <a:cubicBezTo>
                  <a:pt x="796036" y="4483001"/>
                  <a:pt x="800036" y="4430237"/>
                  <a:pt x="800036" y="4376493"/>
                </a:cubicBezTo>
                <a:cubicBezTo>
                  <a:pt x="800036" y="4366684"/>
                  <a:pt x="797370" y="4356680"/>
                  <a:pt x="794512" y="4347267"/>
                </a:cubicBezTo>
                <a:cubicBezTo>
                  <a:pt x="777365" y="4292342"/>
                  <a:pt x="778889" y="4237224"/>
                  <a:pt x="789368" y="4181322"/>
                </a:cubicBezTo>
                <a:cubicBezTo>
                  <a:pt x="791654" y="4169748"/>
                  <a:pt x="792036" y="4156803"/>
                  <a:pt x="789750" y="4145230"/>
                </a:cubicBezTo>
                <a:cubicBezTo>
                  <a:pt x="783081" y="4112668"/>
                  <a:pt x="772031" y="4081088"/>
                  <a:pt x="767269" y="4048330"/>
                </a:cubicBezTo>
                <a:cubicBezTo>
                  <a:pt x="759459" y="3994194"/>
                  <a:pt x="785747" y="3947314"/>
                  <a:pt x="802894" y="3898864"/>
                </a:cubicBezTo>
                <a:cubicBezTo>
                  <a:pt x="819087" y="3852768"/>
                  <a:pt x="855664" y="3813538"/>
                  <a:pt x="847471" y="3759007"/>
                </a:cubicBezTo>
                <a:lnTo>
                  <a:pt x="848163" y="3756136"/>
                </a:lnTo>
                <a:lnTo>
                  <a:pt x="819543" y="3748731"/>
                </a:lnTo>
                <a:lnTo>
                  <a:pt x="819313" y="3748682"/>
                </a:lnTo>
                <a:lnTo>
                  <a:pt x="819544" y="3748730"/>
                </a:lnTo>
                <a:lnTo>
                  <a:pt x="848164" y="3756135"/>
                </a:lnTo>
                <a:lnTo>
                  <a:pt x="849545" y="3750401"/>
                </a:lnTo>
                <a:cubicBezTo>
                  <a:pt x="850902" y="3747434"/>
                  <a:pt x="852522" y="3744394"/>
                  <a:pt x="853189" y="3741353"/>
                </a:cubicBezTo>
                <a:cubicBezTo>
                  <a:pt x="856809" y="3724680"/>
                  <a:pt x="861189" y="3708009"/>
                  <a:pt x="862905" y="3691138"/>
                </a:cubicBezTo>
                <a:cubicBezTo>
                  <a:pt x="865191" y="3670544"/>
                  <a:pt x="864429" y="3649555"/>
                  <a:pt x="866333" y="3628959"/>
                </a:cubicBezTo>
                <a:cubicBezTo>
                  <a:pt x="868619" y="3602478"/>
                  <a:pt x="874715" y="3576391"/>
                  <a:pt x="874715" y="3550106"/>
                </a:cubicBezTo>
                <a:lnTo>
                  <a:pt x="871487" y="3524252"/>
                </a:lnTo>
                <a:lnTo>
                  <a:pt x="871488" y="3524252"/>
                </a:lnTo>
                <a:lnTo>
                  <a:pt x="870763" y="3518451"/>
                </a:lnTo>
                <a:cubicBezTo>
                  <a:pt x="868573" y="3507933"/>
                  <a:pt x="865953" y="3497439"/>
                  <a:pt x="864238" y="3486946"/>
                </a:cubicBezTo>
                <a:cubicBezTo>
                  <a:pt x="859476" y="3457327"/>
                  <a:pt x="860810" y="3424765"/>
                  <a:pt x="848618" y="3398677"/>
                </a:cubicBezTo>
                <a:lnTo>
                  <a:pt x="837595" y="3365728"/>
                </a:lnTo>
                <a:lnTo>
                  <a:pt x="834829" y="3357461"/>
                </a:lnTo>
                <a:close/>
                <a:moveTo>
                  <a:pt x="513783" y="0"/>
                </a:moveTo>
                <a:lnTo>
                  <a:pt x="72334" y="0"/>
                </a:lnTo>
                <a:lnTo>
                  <a:pt x="75447" y="27991"/>
                </a:lnTo>
                <a:cubicBezTo>
                  <a:pt x="80828" y="63323"/>
                  <a:pt x="87734" y="98434"/>
                  <a:pt x="88115" y="134133"/>
                </a:cubicBezTo>
                <a:cubicBezTo>
                  <a:pt x="88495" y="166498"/>
                  <a:pt x="94591" y="198471"/>
                  <a:pt x="62778" y="221224"/>
                </a:cubicBezTo>
                <a:cubicBezTo>
                  <a:pt x="58586" y="224165"/>
                  <a:pt x="60872" y="238486"/>
                  <a:pt x="62206" y="247312"/>
                </a:cubicBezTo>
                <a:cubicBezTo>
                  <a:pt x="65065" y="266927"/>
                  <a:pt x="72303" y="286346"/>
                  <a:pt x="72113" y="305764"/>
                </a:cubicBezTo>
                <a:cubicBezTo>
                  <a:pt x="71923" y="345976"/>
                  <a:pt x="68875" y="386383"/>
                  <a:pt x="65445" y="426397"/>
                </a:cubicBezTo>
                <a:cubicBezTo>
                  <a:pt x="64111" y="441500"/>
                  <a:pt x="58968" y="456017"/>
                  <a:pt x="55348" y="470924"/>
                </a:cubicBezTo>
                <a:cubicBezTo>
                  <a:pt x="53252" y="479162"/>
                  <a:pt x="47728" y="487990"/>
                  <a:pt x="48870" y="495638"/>
                </a:cubicBezTo>
                <a:cubicBezTo>
                  <a:pt x="55538" y="539970"/>
                  <a:pt x="39156" y="580573"/>
                  <a:pt x="30963" y="622548"/>
                </a:cubicBezTo>
                <a:cubicBezTo>
                  <a:pt x="27153" y="641968"/>
                  <a:pt x="18009" y="660210"/>
                  <a:pt x="11723" y="679040"/>
                </a:cubicBezTo>
                <a:cubicBezTo>
                  <a:pt x="10007" y="683943"/>
                  <a:pt x="8483" y="689436"/>
                  <a:pt x="8865" y="694341"/>
                </a:cubicBezTo>
                <a:cubicBezTo>
                  <a:pt x="11151" y="722389"/>
                  <a:pt x="14389" y="750244"/>
                  <a:pt x="16865" y="778095"/>
                </a:cubicBezTo>
                <a:cubicBezTo>
                  <a:pt x="19151" y="803401"/>
                  <a:pt x="19913" y="828900"/>
                  <a:pt x="47918" y="840866"/>
                </a:cubicBezTo>
                <a:cubicBezTo>
                  <a:pt x="52300" y="842633"/>
                  <a:pt x="55538" y="848516"/>
                  <a:pt x="58396" y="853028"/>
                </a:cubicBezTo>
                <a:cubicBezTo>
                  <a:pt x="102404" y="922662"/>
                  <a:pt x="101260" y="959929"/>
                  <a:pt x="54776" y="1027995"/>
                </a:cubicBezTo>
                <a:cubicBezTo>
                  <a:pt x="50014" y="1035056"/>
                  <a:pt x="46584" y="1050159"/>
                  <a:pt x="50394" y="1054866"/>
                </a:cubicBezTo>
                <a:cubicBezTo>
                  <a:pt x="82019" y="1094882"/>
                  <a:pt x="78589" y="1138623"/>
                  <a:pt x="68683" y="1184720"/>
                </a:cubicBezTo>
                <a:cubicBezTo>
                  <a:pt x="66017" y="1196684"/>
                  <a:pt x="66017" y="1213555"/>
                  <a:pt x="72303" y="1222576"/>
                </a:cubicBezTo>
                <a:cubicBezTo>
                  <a:pt x="101450" y="1265534"/>
                  <a:pt x="97260" y="1311630"/>
                  <a:pt x="88687" y="1358313"/>
                </a:cubicBezTo>
                <a:cubicBezTo>
                  <a:pt x="87353" y="1365570"/>
                  <a:pt x="80113" y="1374398"/>
                  <a:pt x="73447" y="1377535"/>
                </a:cubicBezTo>
                <a:cubicBezTo>
                  <a:pt x="49824" y="1388716"/>
                  <a:pt x="41822" y="1409705"/>
                  <a:pt x="35153" y="1432851"/>
                </a:cubicBezTo>
                <a:cubicBezTo>
                  <a:pt x="24295" y="1469335"/>
                  <a:pt x="11531" y="1505229"/>
                  <a:pt x="1244" y="1541910"/>
                </a:cubicBezTo>
                <a:cubicBezTo>
                  <a:pt x="-1232" y="1550935"/>
                  <a:pt x="292" y="1562114"/>
                  <a:pt x="3149" y="1571529"/>
                </a:cubicBezTo>
                <a:cubicBezTo>
                  <a:pt x="12865" y="1603698"/>
                  <a:pt x="37250" y="1624098"/>
                  <a:pt x="59730" y="1646459"/>
                </a:cubicBezTo>
                <a:cubicBezTo>
                  <a:pt x="69637" y="1656267"/>
                  <a:pt x="76685" y="1669800"/>
                  <a:pt x="82399" y="1682944"/>
                </a:cubicBezTo>
                <a:cubicBezTo>
                  <a:pt x="97070" y="1717073"/>
                  <a:pt x="110214" y="1751988"/>
                  <a:pt x="124120" y="1786511"/>
                </a:cubicBezTo>
                <a:cubicBezTo>
                  <a:pt x="125454" y="1789845"/>
                  <a:pt x="128883" y="1792590"/>
                  <a:pt x="131741" y="1795142"/>
                </a:cubicBezTo>
                <a:cubicBezTo>
                  <a:pt x="161842" y="1820640"/>
                  <a:pt x="192131" y="1845943"/>
                  <a:pt x="222232" y="1871640"/>
                </a:cubicBezTo>
                <a:cubicBezTo>
                  <a:pt x="227946" y="1876543"/>
                  <a:pt x="232138" y="1883606"/>
                  <a:pt x="237662" y="1888901"/>
                </a:cubicBezTo>
                <a:cubicBezTo>
                  <a:pt x="245282" y="1896356"/>
                  <a:pt x="252523" y="1905771"/>
                  <a:pt x="261667" y="1909694"/>
                </a:cubicBezTo>
                <a:cubicBezTo>
                  <a:pt x="290432" y="1921855"/>
                  <a:pt x="302816" y="1945197"/>
                  <a:pt x="308150" y="1974618"/>
                </a:cubicBezTo>
                <a:cubicBezTo>
                  <a:pt x="313103" y="2001493"/>
                  <a:pt x="317295" y="2028365"/>
                  <a:pt x="323009" y="2055042"/>
                </a:cubicBezTo>
                <a:cubicBezTo>
                  <a:pt x="329867" y="2087602"/>
                  <a:pt x="337297" y="2119968"/>
                  <a:pt x="345680" y="2152137"/>
                </a:cubicBezTo>
                <a:cubicBezTo>
                  <a:pt x="349300" y="2166063"/>
                  <a:pt x="353490" y="2180774"/>
                  <a:pt x="360920" y="2192740"/>
                </a:cubicBezTo>
                <a:cubicBezTo>
                  <a:pt x="381495" y="2226281"/>
                  <a:pt x="395401" y="2262177"/>
                  <a:pt x="389877" y="2301603"/>
                </a:cubicBezTo>
                <a:cubicBezTo>
                  <a:pt x="385495" y="2333183"/>
                  <a:pt x="396735" y="2359664"/>
                  <a:pt x="414262" y="2379279"/>
                </a:cubicBezTo>
                <a:cubicBezTo>
                  <a:pt x="446077" y="2414980"/>
                  <a:pt x="438837" y="2453227"/>
                  <a:pt x="428551" y="2491281"/>
                </a:cubicBezTo>
                <a:cubicBezTo>
                  <a:pt x="423216" y="2510897"/>
                  <a:pt x="423978" y="2526980"/>
                  <a:pt x="429121" y="2545615"/>
                </a:cubicBezTo>
                <a:cubicBezTo>
                  <a:pt x="441123" y="2588768"/>
                  <a:pt x="473700" y="2617603"/>
                  <a:pt x="502275" y="2645455"/>
                </a:cubicBezTo>
                <a:cubicBezTo>
                  <a:pt x="526660" y="2669191"/>
                  <a:pt x="540376" y="2695868"/>
                  <a:pt x="550665" y="2725094"/>
                </a:cubicBezTo>
                <a:cubicBezTo>
                  <a:pt x="563809" y="2761970"/>
                  <a:pt x="558857" y="2791196"/>
                  <a:pt x="527232" y="2808850"/>
                </a:cubicBezTo>
                <a:cubicBezTo>
                  <a:pt x="518277" y="2813754"/>
                  <a:pt x="507799" y="2822385"/>
                  <a:pt x="505133" y="2831604"/>
                </a:cubicBezTo>
                <a:cubicBezTo>
                  <a:pt x="491799" y="2876129"/>
                  <a:pt x="472366" y="2921245"/>
                  <a:pt x="484178" y="2968910"/>
                </a:cubicBezTo>
                <a:cubicBezTo>
                  <a:pt x="500371" y="3034817"/>
                  <a:pt x="499419" y="3099154"/>
                  <a:pt x="483416" y="3165061"/>
                </a:cubicBezTo>
                <a:cubicBezTo>
                  <a:pt x="470462" y="3218512"/>
                  <a:pt x="457126" y="3271963"/>
                  <a:pt x="447744" y="3326101"/>
                </a:cubicBezTo>
                <a:lnTo>
                  <a:pt x="446756" y="3333750"/>
                </a:lnTo>
                <a:lnTo>
                  <a:pt x="834222" y="3333750"/>
                </a:lnTo>
                <a:lnTo>
                  <a:pt x="833756" y="3315508"/>
                </a:lnTo>
                <a:cubicBezTo>
                  <a:pt x="835090" y="3305897"/>
                  <a:pt x="843092" y="3293538"/>
                  <a:pt x="851283" y="3289224"/>
                </a:cubicBezTo>
                <a:cubicBezTo>
                  <a:pt x="869571" y="3279612"/>
                  <a:pt x="872811" y="3266470"/>
                  <a:pt x="866523" y="3248621"/>
                </a:cubicBezTo>
                <a:cubicBezTo>
                  <a:pt x="861189" y="3233124"/>
                  <a:pt x="858523" y="3214098"/>
                  <a:pt x="848234" y="3203506"/>
                </a:cubicBezTo>
                <a:cubicBezTo>
                  <a:pt x="819088" y="3173494"/>
                  <a:pt x="818135" y="3135244"/>
                  <a:pt x="810325" y="3097977"/>
                </a:cubicBezTo>
                <a:cubicBezTo>
                  <a:pt x="805561" y="3075225"/>
                  <a:pt x="805371" y="3054039"/>
                  <a:pt x="808609" y="3031285"/>
                </a:cubicBezTo>
                <a:cubicBezTo>
                  <a:pt x="815849" y="2981857"/>
                  <a:pt x="805561" y="2933799"/>
                  <a:pt x="792417" y="2886329"/>
                </a:cubicBezTo>
                <a:cubicBezTo>
                  <a:pt x="783654" y="2854945"/>
                  <a:pt x="778320" y="2822776"/>
                  <a:pt x="769366" y="2791590"/>
                </a:cubicBezTo>
                <a:cubicBezTo>
                  <a:pt x="762508" y="2768247"/>
                  <a:pt x="754315" y="2744906"/>
                  <a:pt x="743267" y="2723527"/>
                </a:cubicBezTo>
                <a:cubicBezTo>
                  <a:pt x="727072" y="2692532"/>
                  <a:pt x="702688" y="2665466"/>
                  <a:pt x="709166" y="2626038"/>
                </a:cubicBezTo>
                <a:cubicBezTo>
                  <a:pt x="714880" y="2591317"/>
                  <a:pt x="702880" y="2559935"/>
                  <a:pt x="691449" y="2528158"/>
                </a:cubicBezTo>
                <a:cubicBezTo>
                  <a:pt x="683067" y="2504816"/>
                  <a:pt x="674493" y="2481477"/>
                  <a:pt x="669159" y="2457348"/>
                </a:cubicBezTo>
                <a:cubicBezTo>
                  <a:pt x="662872" y="2428709"/>
                  <a:pt x="665540" y="2396344"/>
                  <a:pt x="653918" y="2370844"/>
                </a:cubicBezTo>
                <a:cubicBezTo>
                  <a:pt x="641726" y="2344167"/>
                  <a:pt x="649918" y="2322005"/>
                  <a:pt x="653348" y="2298269"/>
                </a:cubicBezTo>
                <a:cubicBezTo>
                  <a:pt x="658682" y="2260413"/>
                  <a:pt x="668589" y="2222749"/>
                  <a:pt x="656014" y="2184501"/>
                </a:cubicBezTo>
                <a:cubicBezTo>
                  <a:pt x="640774" y="2138014"/>
                  <a:pt x="624391" y="2091918"/>
                  <a:pt x="609913" y="2045235"/>
                </a:cubicBezTo>
                <a:cubicBezTo>
                  <a:pt x="604386" y="2027187"/>
                  <a:pt x="602100" y="2007771"/>
                  <a:pt x="599624" y="1988939"/>
                </a:cubicBezTo>
                <a:cubicBezTo>
                  <a:pt x="597528" y="1971091"/>
                  <a:pt x="602862" y="1949711"/>
                  <a:pt x="594862" y="1935977"/>
                </a:cubicBezTo>
                <a:cubicBezTo>
                  <a:pt x="574287" y="1900670"/>
                  <a:pt x="564191" y="1864385"/>
                  <a:pt x="564191" y="1823583"/>
                </a:cubicBezTo>
                <a:cubicBezTo>
                  <a:pt x="564191" y="1808282"/>
                  <a:pt x="555617" y="1793374"/>
                  <a:pt x="554093" y="1777881"/>
                </a:cubicBezTo>
                <a:cubicBezTo>
                  <a:pt x="552189" y="1756694"/>
                  <a:pt x="547044" y="1732372"/>
                  <a:pt x="554285" y="1713934"/>
                </a:cubicBezTo>
                <a:cubicBezTo>
                  <a:pt x="571429" y="1670585"/>
                  <a:pt x="557141" y="1635476"/>
                  <a:pt x="540186" y="1597617"/>
                </a:cubicBezTo>
                <a:cubicBezTo>
                  <a:pt x="523422" y="1560348"/>
                  <a:pt x="510087" y="1521118"/>
                  <a:pt x="499037" y="1481495"/>
                </a:cubicBezTo>
                <a:cubicBezTo>
                  <a:pt x="495037" y="1466588"/>
                  <a:pt x="501705" y="1448740"/>
                  <a:pt x="503037" y="1432262"/>
                </a:cubicBezTo>
                <a:cubicBezTo>
                  <a:pt x="503419" y="1426376"/>
                  <a:pt x="503991" y="1419903"/>
                  <a:pt x="502085" y="1414609"/>
                </a:cubicBezTo>
                <a:cubicBezTo>
                  <a:pt x="483796" y="1363414"/>
                  <a:pt x="469890" y="1311432"/>
                  <a:pt x="479414" y="1255923"/>
                </a:cubicBezTo>
                <a:cubicBezTo>
                  <a:pt x="480368" y="1250824"/>
                  <a:pt x="478272" y="1245135"/>
                  <a:pt x="476938" y="1240034"/>
                </a:cubicBezTo>
                <a:cubicBezTo>
                  <a:pt x="470080" y="1215122"/>
                  <a:pt x="459222" y="1190799"/>
                  <a:pt x="456745" y="1165498"/>
                </a:cubicBezTo>
                <a:cubicBezTo>
                  <a:pt x="450649" y="1103121"/>
                  <a:pt x="448171" y="1040355"/>
                  <a:pt x="444171" y="977582"/>
                </a:cubicBezTo>
                <a:cubicBezTo>
                  <a:pt x="443981" y="973659"/>
                  <a:pt x="443981" y="969541"/>
                  <a:pt x="442647" y="966011"/>
                </a:cubicBezTo>
                <a:cubicBezTo>
                  <a:pt x="434455" y="942864"/>
                  <a:pt x="437123" y="922662"/>
                  <a:pt x="452743" y="903045"/>
                </a:cubicBezTo>
                <a:cubicBezTo>
                  <a:pt x="459602" y="894414"/>
                  <a:pt x="463222" y="882645"/>
                  <a:pt x="467032" y="871859"/>
                </a:cubicBezTo>
                <a:cubicBezTo>
                  <a:pt x="472748" y="855968"/>
                  <a:pt x="478272" y="839689"/>
                  <a:pt x="481892" y="823213"/>
                </a:cubicBezTo>
                <a:cubicBezTo>
                  <a:pt x="485320" y="806930"/>
                  <a:pt x="490083" y="789474"/>
                  <a:pt x="487416" y="773781"/>
                </a:cubicBezTo>
                <a:cubicBezTo>
                  <a:pt x="482654" y="745535"/>
                  <a:pt x="471986" y="718661"/>
                  <a:pt x="464936" y="690809"/>
                </a:cubicBezTo>
                <a:cubicBezTo>
                  <a:pt x="462460" y="681198"/>
                  <a:pt x="462842" y="670605"/>
                  <a:pt x="462650" y="660603"/>
                </a:cubicBezTo>
                <a:cubicBezTo>
                  <a:pt x="462080" y="637652"/>
                  <a:pt x="467604" y="614113"/>
                  <a:pt x="451791" y="593322"/>
                </a:cubicBezTo>
                <a:cubicBezTo>
                  <a:pt x="436933" y="574101"/>
                  <a:pt x="441313" y="554679"/>
                  <a:pt x="452553" y="534478"/>
                </a:cubicBezTo>
                <a:cubicBezTo>
                  <a:pt x="460556" y="519961"/>
                  <a:pt x="466842" y="503486"/>
                  <a:pt x="469890" y="487205"/>
                </a:cubicBezTo>
                <a:cubicBezTo>
                  <a:pt x="474080" y="464843"/>
                  <a:pt x="475796" y="442679"/>
                  <a:pt x="473318" y="418552"/>
                </a:cubicBezTo>
                <a:cubicBezTo>
                  <a:pt x="471604" y="401485"/>
                  <a:pt x="470842" y="387559"/>
                  <a:pt x="460746" y="374220"/>
                </a:cubicBezTo>
                <a:cubicBezTo>
                  <a:pt x="459222" y="372064"/>
                  <a:pt x="458840" y="368141"/>
                  <a:pt x="459032" y="365198"/>
                </a:cubicBezTo>
                <a:cubicBezTo>
                  <a:pt x="462270" y="326557"/>
                  <a:pt x="460556" y="288308"/>
                  <a:pt x="458267" y="249272"/>
                </a:cubicBezTo>
                <a:cubicBezTo>
                  <a:pt x="455221" y="199649"/>
                  <a:pt x="464174" y="147470"/>
                  <a:pt x="496179" y="104514"/>
                </a:cubicBezTo>
                <a:cubicBezTo>
                  <a:pt x="500943" y="98237"/>
                  <a:pt x="503037" y="88822"/>
                  <a:pt x="504181" y="8058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Freeform: Shape 15">
            <a:extLst>
              <a:ext uri="{FF2B5EF4-FFF2-40B4-BE49-F238E27FC236}">
                <a16:creationId xmlns:a16="http://schemas.microsoft.com/office/drawing/2014/main" id="{866290A3-7E80-441D-AA1E-5263326B16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658642" y="0"/>
            <a:ext cx="874715" cy="6858001"/>
          </a:xfrm>
          <a:custGeom>
            <a:avLst/>
            <a:gdLst>
              <a:gd name="connsiteX0" fmla="*/ 669467 w 874715"/>
              <a:gd name="connsiteY0" fmla="*/ 3720275 h 6858001"/>
              <a:gd name="connsiteX1" fmla="*/ 710453 w 874715"/>
              <a:gd name="connsiteY1" fmla="*/ 3726292 h 6858001"/>
              <a:gd name="connsiteX2" fmla="*/ 710455 w 874715"/>
              <a:gd name="connsiteY2" fmla="*/ 3726292 h 6858001"/>
              <a:gd name="connsiteX3" fmla="*/ 669465 w 874715"/>
              <a:gd name="connsiteY3" fmla="*/ 3720275 h 6858001"/>
              <a:gd name="connsiteX4" fmla="*/ 834223 w 874715"/>
              <a:gd name="connsiteY4" fmla="*/ 3333751 h 6858001"/>
              <a:gd name="connsiteX5" fmla="*/ 446757 w 874715"/>
              <a:gd name="connsiteY5" fmla="*/ 3333751 h 6858001"/>
              <a:gd name="connsiteX6" fmla="*/ 441229 w 874715"/>
              <a:gd name="connsiteY6" fmla="*/ 3376550 h 6858001"/>
              <a:gd name="connsiteX7" fmla="*/ 437178 w 874715"/>
              <a:gd name="connsiteY7" fmla="*/ 3407910 h 6858001"/>
              <a:gd name="connsiteX8" fmla="*/ 435790 w 874715"/>
              <a:gd name="connsiteY8" fmla="*/ 3491262 h 6858001"/>
              <a:gd name="connsiteX9" fmla="*/ 429384 w 874715"/>
              <a:gd name="connsiteY9" fmla="*/ 3520658 h 6858001"/>
              <a:gd name="connsiteX10" fmla="*/ 427332 w 874715"/>
              <a:gd name="connsiteY10" fmla="*/ 3524252 h 6858001"/>
              <a:gd name="connsiteX11" fmla="*/ 427331 w 874715"/>
              <a:gd name="connsiteY11" fmla="*/ 3524252 h 6858001"/>
              <a:gd name="connsiteX12" fmla="*/ 413690 w 874715"/>
              <a:gd name="connsiteY12" fmla="*/ 3548145 h 6858001"/>
              <a:gd name="connsiteX13" fmla="*/ 408166 w 874715"/>
              <a:gd name="connsiteY13" fmla="*/ 3612089 h 6858001"/>
              <a:gd name="connsiteX14" fmla="*/ 421692 w 874715"/>
              <a:gd name="connsiteY14" fmla="*/ 3636610 h 6858001"/>
              <a:gd name="connsiteX15" fmla="*/ 445933 w 874715"/>
              <a:gd name="connsiteY15" fmla="*/ 3687609 h 6858001"/>
              <a:gd name="connsiteX16" fmla="*/ 443241 w 874715"/>
              <a:gd name="connsiteY16" fmla="*/ 3725049 h 6858001"/>
              <a:gd name="connsiteX17" fmla="*/ 455589 w 874715"/>
              <a:gd name="connsiteY17" fmla="*/ 3723372 h 6858001"/>
              <a:gd name="connsiteX18" fmla="*/ 544787 w 874715"/>
              <a:gd name="connsiteY18" fmla="*/ 3712739 h 6858001"/>
              <a:gd name="connsiteX19" fmla="*/ 544802 w 874715"/>
              <a:gd name="connsiteY19" fmla="*/ 3712740 h 6858001"/>
              <a:gd name="connsiteX20" fmla="*/ 544786 w 874715"/>
              <a:gd name="connsiteY20" fmla="*/ 3712740 h 6858001"/>
              <a:gd name="connsiteX21" fmla="*/ 455588 w 874715"/>
              <a:gd name="connsiteY21" fmla="*/ 3723373 h 6858001"/>
              <a:gd name="connsiteX22" fmla="*/ 443240 w 874715"/>
              <a:gd name="connsiteY22" fmla="*/ 3725050 h 6858001"/>
              <a:gd name="connsiteX23" fmla="*/ 441884 w 874715"/>
              <a:gd name="connsiteY23" fmla="*/ 3743904 h 6858001"/>
              <a:gd name="connsiteX24" fmla="*/ 442266 w 874715"/>
              <a:gd name="connsiteY24" fmla="*/ 3764306 h 6858001"/>
              <a:gd name="connsiteX25" fmla="*/ 433692 w 874715"/>
              <a:gd name="connsiteY25" fmla="*/ 3834135 h 6858001"/>
              <a:gd name="connsiteX26" fmla="*/ 428740 w 874715"/>
              <a:gd name="connsiteY26" fmla="*/ 3898864 h 6858001"/>
              <a:gd name="connsiteX27" fmla="*/ 444932 w 874715"/>
              <a:gd name="connsiteY27" fmla="*/ 4062061 h 6858001"/>
              <a:gd name="connsiteX28" fmla="*/ 441122 w 874715"/>
              <a:gd name="connsiteY28" fmla="*/ 4187207 h 6858001"/>
              <a:gd name="connsiteX29" fmla="*/ 444932 w 874715"/>
              <a:gd name="connsiteY29" fmla="*/ 4244874 h 6858001"/>
              <a:gd name="connsiteX30" fmla="*/ 450648 w 874715"/>
              <a:gd name="connsiteY30" fmla="*/ 4277434 h 6858001"/>
              <a:gd name="connsiteX31" fmla="*/ 490464 w 874715"/>
              <a:gd name="connsiteY31" fmla="*/ 4351188 h 6858001"/>
              <a:gd name="connsiteX32" fmla="*/ 499418 w 874715"/>
              <a:gd name="connsiteY32" fmla="*/ 4391596 h 6858001"/>
              <a:gd name="connsiteX33" fmla="*/ 498656 w 874715"/>
              <a:gd name="connsiteY33" fmla="*/ 4513209 h 6858001"/>
              <a:gd name="connsiteX34" fmla="*/ 438646 w 874715"/>
              <a:gd name="connsiteY34" fmla="*/ 4695629 h 6858001"/>
              <a:gd name="connsiteX35" fmla="*/ 430644 w 874715"/>
              <a:gd name="connsiteY35" fmla="*/ 4714658 h 6858001"/>
              <a:gd name="connsiteX36" fmla="*/ 420737 w 874715"/>
              <a:gd name="connsiteY36" fmla="*/ 4807436 h 6858001"/>
              <a:gd name="connsiteX37" fmla="*/ 434264 w 874715"/>
              <a:gd name="connsiteY37" fmla="*/ 4870400 h 6858001"/>
              <a:gd name="connsiteX38" fmla="*/ 462269 w 874715"/>
              <a:gd name="connsiteY38" fmla="*/ 4956119 h 6858001"/>
              <a:gd name="connsiteX39" fmla="*/ 485701 w 874715"/>
              <a:gd name="connsiteY39" fmla="*/ 5033207 h 6858001"/>
              <a:gd name="connsiteX40" fmla="*/ 512180 w 874715"/>
              <a:gd name="connsiteY40" fmla="*/ 5089305 h 6858001"/>
              <a:gd name="connsiteX41" fmla="*/ 531613 w 874715"/>
              <a:gd name="connsiteY41" fmla="*/ 5217589 h 6858001"/>
              <a:gd name="connsiteX42" fmla="*/ 534851 w 874715"/>
              <a:gd name="connsiteY42" fmla="*/ 5230926 h 6858001"/>
              <a:gd name="connsiteX43" fmla="*/ 511228 w 874715"/>
              <a:gd name="connsiteY43" fmla="*/ 5327433 h 6858001"/>
              <a:gd name="connsiteX44" fmla="*/ 487225 w 874715"/>
              <a:gd name="connsiteY44" fmla="*/ 5443357 h 6858001"/>
              <a:gd name="connsiteX45" fmla="*/ 495416 w 874715"/>
              <a:gd name="connsiteY45" fmla="*/ 5484746 h 6858001"/>
              <a:gd name="connsiteX46" fmla="*/ 507038 w 874715"/>
              <a:gd name="connsiteY46" fmla="*/ 5541432 h 6858001"/>
              <a:gd name="connsiteX47" fmla="*/ 500942 w 874715"/>
              <a:gd name="connsiteY47" fmla="*/ 5594001 h 6858001"/>
              <a:gd name="connsiteX48" fmla="*/ 500370 w 874715"/>
              <a:gd name="connsiteY48" fmla="*/ 5625974 h 6858001"/>
              <a:gd name="connsiteX49" fmla="*/ 571618 w 874715"/>
              <a:gd name="connsiteY49" fmla="*/ 5771911 h 6858001"/>
              <a:gd name="connsiteX50" fmla="*/ 577524 w 874715"/>
              <a:gd name="connsiteY50" fmla="*/ 5808982 h 6858001"/>
              <a:gd name="connsiteX51" fmla="*/ 586289 w 874715"/>
              <a:gd name="connsiteY51" fmla="*/ 5829971 h 6858001"/>
              <a:gd name="connsiteX52" fmla="*/ 674684 w 874715"/>
              <a:gd name="connsiteY52" fmla="*/ 5956490 h 6858001"/>
              <a:gd name="connsiteX53" fmla="*/ 692590 w 874715"/>
              <a:gd name="connsiteY53" fmla="*/ 6010235 h 6858001"/>
              <a:gd name="connsiteX54" fmla="*/ 688970 w 874715"/>
              <a:gd name="connsiteY54" fmla="*/ 6069276 h 6858001"/>
              <a:gd name="connsiteX55" fmla="*/ 682494 w 874715"/>
              <a:gd name="connsiteY55" fmla="*/ 6103407 h 6858001"/>
              <a:gd name="connsiteX56" fmla="*/ 626294 w 874715"/>
              <a:gd name="connsiteY56" fmla="*/ 6188144 h 6858001"/>
              <a:gd name="connsiteX57" fmla="*/ 628200 w 874715"/>
              <a:gd name="connsiteY57" fmla="*/ 6236396 h 6858001"/>
              <a:gd name="connsiteX58" fmla="*/ 666871 w 874715"/>
              <a:gd name="connsiteY58" fmla="*/ 6311718 h 6858001"/>
              <a:gd name="connsiteX59" fmla="*/ 684208 w 874715"/>
              <a:gd name="connsiteY59" fmla="*/ 6448435 h 6858001"/>
              <a:gd name="connsiteX60" fmla="*/ 630104 w 874715"/>
              <a:gd name="connsiteY60" fmla="*/ 6517873 h 6858001"/>
              <a:gd name="connsiteX61" fmla="*/ 578096 w 874715"/>
              <a:gd name="connsiteY61" fmla="*/ 6553767 h 6858001"/>
              <a:gd name="connsiteX62" fmla="*/ 517706 w 874715"/>
              <a:gd name="connsiteY62" fmla="*/ 6657533 h 6858001"/>
              <a:gd name="connsiteX63" fmla="*/ 540185 w 874715"/>
              <a:gd name="connsiteY63" fmla="*/ 6682250 h 6858001"/>
              <a:gd name="connsiteX64" fmla="*/ 549712 w 874715"/>
              <a:gd name="connsiteY64" fmla="*/ 6758356 h 6858001"/>
              <a:gd name="connsiteX65" fmla="*/ 548950 w 874715"/>
              <a:gd name="connsiteY65" fmla="*/ 6840738 h 6858001"/>
              <a:gd name="connsiteX66" fmla="*/ 556149 w 874715"/>
              <a:gd name="connsiteY66" fmla="*/ 6858001 h 6858001"/>
              <a:gd name="connsiteX67" fmla="*/ 760427 w 874715"/>
              <a:gd name="connsiteY67" fmla="*/ 6858001 h 6858001"/>
              <a:gd name="connsiteX68" fmla="*/ 763269 w 874715"/>
              <a:gd name="connsiteY68" fmla="*/ 6846819 h 6858001"/>
              <a:gd name="connsiteX69" fmla="*/ 784795 w 874715"/>
              <a:gd name="connsiteY69" fmla="*/ 6678324 h 6858001"/>
              <a:gd name="connsiteX70" fmla="*/ 805560 w 874715"/>
              <a:gd name="connsiteY70" fmla="*/ 6504338 h 6858001"/>
              <a:gd name="connsiteX71" fmla="*/ 812418 w 874715"/>
              <a:gd name="connsiteY71" fmla="*/ 6408814 h 6858001"/>
              <a:gd name="connsiteX72" fmla="*/ 823279 w 874715"/>
              <a:gd name="connsiteY72" fmla="*/ 6325450 h 6858001"/>
              <a:gd name="connsiteX73" fmla="*/ 830137 w 874715"/>
              <a:gd name="connsiteY73" fmla="*/ 6252873 h 6858001"/>
              <a:gd name="connsiteX74" fmla="*/ 844043 w 874715"/>
              <a:gd name="connsiteY74" fmla="*/ 6137341 h 6858001"/>
              <a:gd name="connsiteX75" fmla="*/ 847663 w 874715"/>
              <a:gd name="connsiteY75" fmla="*/ 6089284 h 6858001"/>
              <a:gd name="connsiteX76" fmla="*/ 847471 w 874715"/>
              <a:gd name="connsiteY76" fmla="*/ 5975908 h 6858001"/>
              <a:gd name="connsiteX77" fmla="*/ 845567 w 874715"/>
              <a:gd name="connsiteY77" fmla="*/ 5936481 h 6858001"/>
              <a:gd name="connsiteX78" fmla="*/ 821945 w 874715"/>
              <a:gd name="connsiteY78" fmla="*/ 5860571 h 6858001"/>
              <a:gd name="connsiteX79" fmla="*/ 820231 w 874715"/>
              <a:gd name="connsiteY79" fmla="*/ 5851549 h 6858001"/>
              <a:gd name="connsiteX80" fmla="*/ 810894 w 874715"/>
              <a:gd name="connsiteY80" fmla="*/ 5801726 h 6858001"/>
              <a:gd name="connsiteX81" fmla="*/ 807846 w 874715"/>
              <a:gd name="connsiteY81" fmla="*/ 5774460 h 6858001"/>
              <a:gd name="connsiteX82" fmla="*/ 788415 w 874715"/>
              <a:gd name="connsiteY82" fmla="*/ 5670892 h 6858001"/>
              <a:gd name="connsiteX83" fmla="*/ 779271 w 874715"/>
              <a:gd name="connsiteY83" fmla="*/ 5611265 h 6858001"/>
              <a:gd name="connsiteX84" fmla="*/ 780605 w 874715"/>
              <a:gd name="connsiteY84" fmla="*/ 5563010 h 6858001"/>
              <a:gd name="connsiteX85" fmla="*/ 782319 w 874715"/>
              <a:gd name="connsiteY85" fmla="*/ 5478272 h 6858001"/>
              <a:gd name="connsiteX86" fmla="*/ 786701 w 874715"/>
              <a:gd name="connsiteY86" fmla="*/ 5451203 h 6858001"/>
              <a:gd name="connsiteX87" fmla="*/ 774127 w 874715"/>
              <a:gd name="connsiteY87" fmla="*/ 5328805 h 6858001"/>
              <a:gd name="connsiteX88" fmla="*/ 773175 w 874715"/>
              <a:gd name="connsiteY88" fmla="*/ 5258975 h 6858001"/>
              <a:gd name="connsiteX89" fmla="*/ 757552 w 874715"/>
              <a:gd name="connsiteY89" fmla="*/ 5180319 h 6858001"/>
              <a:gd name="connsiteX90" fmla="*/ 758314 w 874715"/>
              <a:gd name="connsiteY90" fmla="*/ 5157370 h 6858001"/>
              <a:gd name="connsiteX91" fmla="*/ 759649 w 874715"/>
              <a:gd name="connsiteY91" fmla="*/ 5131673 h 6858001"/>
              <a:gd name="connsiteX92" fmla="*/ 760793 w 874715"/>
              <a:gd name="connsiteY92" fmla="*/ 5052820 h 6858001"/>
              <a:gd name="connsiteX93" fmla="*/ 766507 w 874715"/>
              <a:gd name="connsiteY93" fmla="*/ 5004959 h 6858001"/>
              <a:gd name="connsiteX94" fmla="*/ 763079 w 874715"/>
              <a:gd name="connsiteY94" fmla="*/ 4913751 h 6858001"/>
              <a:gd name="connsiteX95" fmla="*/ 768031 w 874715"/>
              <a:gd name="connsiteY95" fmla="*/ 4880011 h 6858001"/>
              <a:gd name="connsiteX96" fmla="*/ 768603 w 874715"/>
              <a:gd name="connsiteY96" fmla="*/ 4794687 h 6858001"/>
              <a:gd name="connsiteX97" fmla="*/ 765745 w 874715"/>
              <a:gd name="connsiteY97" fmla="*/ 4718187 h 6858001"/>
              <a:gd name="connsiteX98" fmla="*/ 767269 w 874715"/>
              <a:gd name="connsiteY98" fmla="*/ 4644434 h 6858001"/>
              <a:gd name="connsiteX99" fmla="*/ 773555 w 874715"/>
              <a:gd name="connsiteY99" fmla="*/ 4591670 h 6858001"/>
              <a:gd name="connsiteX100" fmla="*/ 777365 w 874715"/>
              <a:gd name="connsiteY100" fmla="*/ 4534394 h 6858001"/>
              <a:gd name="connsiteX101" fmla="*/ 800036 w 874715"/>
              <a:gd name="connsiteY101" fmla="*/ 4376493 h 6858001"/>
              <a:gd name="connsiteX102" fmla="*/ 794512 w 874715"/>
              <a:gd name="connsiteY102" fmla="*/ 4347267 h 6858001"/>
              <a:gd name="connsiteX103" fmla="*/ 789368 w 874715"/>
              <a:gd name="connsiteY103" fmla="*/ 4181322 h 6858001"/>
              <a:gd name="connsiteX104" fmla="*/ 789750 w 874715"/>
              <a:gd name="connsiteY104" fmla="*/ 4145230 h 6858001"/>
              <a:gd name="connsiteX105" fmla="*/ 767269 w 874715"/>
              <a:gd name="connsiteY105" fmla="*/ 4048330 h 6858001"/>
              <a:gd name="connsiteX106" fmla="*/ 802894 w 874715"/>
              <a:gd name="connsiteY106" fmla="*/ 3898864 h 6858001"/>
              <a:gd name="connsiteX107" fmla="*/ 847471 w 874715"/>
              <a:gd name="connsiteY107" fmla="*/ 3759007 h 6858001"/>
              <a:gd name="connsiteX108" fmla="*/ 848163 w 874715"/>
              <a:gd name="connsiteY108" fmla="*/ 3756136 h 6858001"/>
              <a:gd name="connsiteX109" fmla="*/ 819543 w 874715"/>
              <a:gd name="connsiteY109" fmla="*/ 3748731 h 6858001"/>
              <a:gd name="connsiteX110" fmla="*/ 819313 w 874715"/>
              <a:gd name="connsiteY110" fmla="*/ 3748682 h 6858001"/>
              <a:gd name="connsiteX111" fmla="*/ 819544 w 874715"/>
              <a:gd name="connsiteY111" fmla="*/ 3748730 h 6858001"/>
              <a:gd name="connsiteX112" fmla="*/ 848164 w 874715"/>
              <a:gd name="connsiteY112" fmla="*/ 3756135 h 6858001"/>
              <a:gd name="connsiteX113" fmla="*/ 849545 w 874715"/>
              <a:gd name="connsiteY113" fmla="*/ 3750401 h 6858001"/>
              <a:gd name="connsiteX114" fmla="*/ 853189 w 874715"/>
              <a:gd name="connsiteY114" fmla="*/ 3741353 h 6858001"/>
              <a:gd name="connsiteX115" fmla="*/ 862905 w 874715"/>
              <a:gd name="connsiteY115" fmla="*/ 3691138 h 6858001"/>
              <a:gd name="connsiteX116" fmla="*/ 866333 w 874715"/>
              <a:gd name="connsiteY116" fmla="*/ 3628959 h 6858001"/>
              <a:gd name="connsiteX117" fmla="*/ 874715 w 874715"/>
              <a:gd name="connsiteY117" fmla="*/ 3550106 h 6858001"/>
              <a:gd name="connsiteX118" fmla="*/ 871487 w 874715"/>
              <a:gd name="connsiteY118" fmla="*/ 3524252 h 6858001"/>
              <a:gd name="connsiteX119" fmla="*/ 871488 w 874715"/>
              <a:gd name="connsiteY119" fmla="*/ 3524252 h 6858001"/>
              <a:gd name="connsiteX120" fmla="*/ 870763 w 874715"/>
              <a:gd name="connsiteY120" fmla="*/ 3518451 h 6858001"/>
              <a:gd name="connsiteX121" fmla="*/ 864238 w 874715"/>
              <a:gd name="connsiteY121" fmla="*/ 3486946 h 6858001"/>
              <a:gd name="connsiteX122" fmla="*/ 848618 w 874715"/>
              <a:gd name="connsiteY122" fmla="*/ 3398677 h 6858001"/>
              <a:gd name="connsiteX123" fmla="*/ 837595 w 874715"/>
              <a:gd name="connsiteY123" fmla="*/ 3365728 h 6858001"/>
              <a:gd name="connsiteX124" fmla="*/ 834829 w 874715"/>
              <a:gd name="connsiteY124" fmla="*/ 3357461 h 6858001"/>
              <a:gd name="connsiteX125" fmla="*/ 513783 w 874715"/>
              <a:gd name="connsiteY125" fmla="*/ 0 h 6858001"/>
              <a:gd name="connsiteX126" fmla="*/ 72334 w 874715"/>
              <a:gd name="connsiteY126" fmla="*/ 0 h 6858001"/>
              <a:gd name="connsiteX127" fmla="*/ 75447 w 874715"/>
              <a:gd name="connsiteY127" fmla="*/ 27991 h 6858001"/>
              <a:gd name="connsiteX128" fmla="*/ 88115 w 874715"/>
              <a:gd name="connsiteY128" fmla="*/ 134133 h 6858001"/>
              <a:gd name="connsiteX129" fmla="*/ 62778 w 874715"/>
              <a:gd name="connsiteY129" fmla="*/ 221224 h 6858001"/>
              <a:gd name="connsiteX130" fmla="*/ 62206 w 874715"/>
              <a:gd name="connsiteY130" fmla="*/ 247312 h 6858001"/>
              <a:gd name="connsiteX131" fmla="*/ 72113 w 874715"/>
              <a:gd name="connsiteY131" fmla="*/ 305764 h 6858001"/>
              <a:gd name="connsiteX132" fmla="*/ 65445 w 874715"/>
              <a:gd name="connsiteY132" fmla="*/ 426397 h 6858001"/>
              <a:gd name="connsiteX133" fmla="*/ 55348 w 874715"/>
              <a:gd name="connsiteY133" fmla="*/ 470924 h 6858001"/>
              <a:gd name="connsiteX134" fmla="*/ 48870 w 874715"/>
              <a:gd name="connsiteY134" fmla="*/ 495638 h 6858001"/>
              <a:gd name="connsiteX135" fmla="*/ 30963 w 874715"/>
              <a:gd name="connsiteY135" fmla="*/ 622548 h 6858001"/>
              <a:gd name="connsiteX136" fmla="*/ 11723 w 874715"/>
              <a:gd name="connsiteY136" fmla="*/ 679040 h 6858001"/>
              <a:gd name="connsiteX137" fmla="*/ 8865 w 874715"/>
              <a:gd name="connsiteY137" fmla="*/ 694341 h 6858001"/>
              <a:gd name="connsiteX138" fmla="*/ 16865 w 874715"/>
              <a:gd name="connsiteY138" fmla="*/ 778095 h 6858001"/>
              <a:gd name="connsiteX139" fmla="*/ 47918 w 874715"/>
              <a:gd name="connsiteY139" fmla="*/ 840866 h 6858001"/>
              <a:gd name="connsiteX140" fmla="*/ 58396 w 874715"/>
              <a:gd name="connsiteY140" fmla="*/ 853028 h 6858001"/>
              <a:gd name="connsiteX141" fmla="*/ 54776 w 874715"/>
              <a:gd name="connsiteY141" fmla="*/ 1027995 h 6858001"/>
              <a:gd name="connsiteX142" fmla="*/ 50394 w 874715"/>
              <a:gd name="connsiteY142" fmla="*/ 1054866 h 6858001"/>
              <a:gd name="connsiteX143" fmla="*/ 68683 w 874715"/>
              <a:gd name="connsiteY143" fmla="*/ 1184720 h 6858001"/>
              <a:gd name="connsiteX144" fmla="*/ 72303 w 874715"/>
              <a:gd name="connsiteY144" fmla="*/ 1222576 h 6858001"/>
              <a:gd name="connsiteX145" fmla="*/ 88687 w 874715"/>
              <a:gd name="connsiteY145" fmla="*/ 1358313 h 6858001"/>
              <a:gd name="connsiteX146" fmla="*/ 73447 w 874715"/>
              <a:gd name="connsiteY146" fmla="*/ 1377535 h 6858001"/>
              <a:gd name="connsiteX147" fmla="*/ 35153 w 874715"/>
              <a:gd name="connsiteY147" fmla="*/ 1432851 h 6858001"/>
              <a:gd name="connsiteX148" fmla="*/ 1244 w 874715"/>
              <a:gd name="connsiteY148" fmla="*/ 1541910 h 6858001"/>
              <a:gd name="connsiteX149" fmla="*/ 3149 w 874715"/>
              <a:gd name="connsiteY149" fmla="*/ 1571529 h 6858001"/>
              <a:gd name="connsiteX150" fmla="*/ 59730 w 874715"/>
              <a:gd name="connsiteY150" fmla="*/ 1646459 h 6858001"/>
              <a:gd name="connsiteX151" fmla="*/ 82399 w 874715"/>
              <a:gd name="connsiteY151" fmla="*/ 1682944 h 6858001"/>
              <a:gd name="connsiteX152" fmla="*/ 124120 w 874715"/>
              <a:gd name="connsiteY152" fmla="*/ 1786511 h 6858001"/>
              <a:gd name="connsiteX153" fmla="*/ 131741 w 874715"/>
              <a:gd name="connsiteY153" fmla="*/ 1795142 h 6858001"/>
              <a:gd name="connsiteX154" fmla="*/ 222232 w 874715"/>
              <a:gd name="connsiteY154" fmla="*/ 1871640 h 6858001"/>
              <a:gd name="connsiteX155" fmla="*/ 237662 w 874715"/>
              <a:gd name="connsiteY155" fmla="*/ 1888901 h 6858001"/>
              <a:gd name="connsiteX156" fmla="*/ 261667 w 874715"/>
              <a:gd name="connsiteY156" fmla="*/ 1909694 h 6858001"/>
              <a:gd name="connsiteX157" fmla="*/ 308150 w 874715"/>
              <a:gd name="connsiteY157" fmla="*/ 1974618 h 6858001"/>
              <a:gd name="connsiteX158" fmla="*/ 323009 w 874715"/>
              <a:gd name="connsiteY158" fmla="*/ 2055042 h 6858001"/>
              <a:gd name="connsiteX159" fmla="*/ 345680 w 874715"/>
              <a:gd name="connsiteY159" fmla="*/ 2152137 h 6858001"/>
              <a:gd name="connsiteX160" fmla="*/ 360920 w 874715"/>
              <a:gd name="connsiteY160" fmla="*/ 2192740 h 6858001"/>
              <a:gd name="connsiteX161" fmla="*/ 389877 w 874715"/>
              <a:gd name="connsiteY161" fmla="*/ 2301603 h 6858001"/>
              <a:gd name="connsiteX162" fmla="*/ 414262 w 874715"/>
              <a:gd name="connsiteY162" fmla="*/ 2379279 h 6858001"/>
              <a:gd name="connsiteX163" fmla="*/ 428551 w 874715"/>
              <a:gd name="connsiteY163" fmla="*/ 2491281 h 6858001"/>
              <a:gd name="connsiteX164" fmla="*/ 429121 w 874715"/>
              <a:gd name="connsiteY164" fmla="*/ 2545615 h 6858001"/>
              <a:gd name="connsiteX165" fmla="*/ 502275 w 874715"/>
              <a:gd name="connsiteY165" fmla="*/ 2645455 h 6858001"/>
              <a:gd name="connsiteX166" fmla="*/ 550665 w 874715"/>
              <a:gd name="connsiteY166" fmla="*/ 2725094 h 6858001"/>
              <a:gd name="connsiteX167" fmla="*/ 527232 w 874715"/>
              <a:gd name="connsiteY167" fmla="*/ 2808850 h 6858001"/>
              <a:gd name="connsiteX168" fmla="*/ 505133 w 874715"/>
              <a:gd name="connsiteY168" fmla="*/ 2831604 h 6858001"/>
              <a:gd name="connsiteX169" fmla="*/ 484178 w 874715"/>
              <a:gd name="connsiteY169" fmla="*/ 2968910 h 6858001"/>
              <a:gd name="connsiteX170" fmla="*/ 483416 w 874715"/>
              <a:gd name="connsiteY170" fmla="*/ 3165061 h 6858001"/>
              <a:gd name="connsiteX171" fmla="*/ 447744 w 874715"/>
              <a:gd name="connsiteY171" fmla="*/ 3326101 h 6858001"/>
              <a:gd name="connsiteX172" fmla="*/ 446756 w 874715"/>
              <a:gd name="connsiteY172" fmla="*/ 3333750 h 6858001"/>
              <a:gd name="connsiteX173" fmla="*/ 834222 w 874715"/>
              <a:gd name="connsiteY173" fmla="*/ 3333750 h 6858001"/>
              <a:gd name="connsiteX174" fmla="*/ 833756 w 874715"/>
              <a:gd name="connsiteY174" fmla="*/ 3315508 h 6858001"/>
              <a:gd name="connsiteX175" fmla="*/ 851283 w 874715"/>
              <a:gd name="connsiteY175" fmla="*/ 3289224 h 6858001"/>
              <a:gd name="connsiteX176" fmla="*/ 866523 w 874715"/>
              <a:gd name="connsiteY176" fmla="*/ 3248621 h 6858001"/>
              <a:gd name="connsiteX177" fmla="*/ 848234 w 874715"/>
              <a:gd name="connsiteY177" fmla="*/ 3203506 h 6858001"/>
              <a:gd name="connsiteX178" fmla="*/ 810325 w 874715"/>
              <a:gd name="connsiteY178" fmla="*/ 3097977 h 6858001"/>
              <a:gd name="connsiteX179" fmla="*/ 808609 w 874715"/>
              <a:gd name="connsiteY179" fmla="*/ 3031285 h 6858001"/>
              <a:gd name="connsiteX180" fmla="*/ 792417 w 874715"/>
              <a:gd name="connsiteY180" fmla="*/ 2886329 h 6858001"/>
              <a:gd name="connsiteX181" fmla="*/ 769366 w 874715"/>
              <a:gd name="connsiteY181" fmla="*/ 2791590 h 6858001"/>
              <a:gd name="connsiteX182" fmla="*/ 743267 w 874715"/>
              <a:gd name="connsiteY182" fmla="*/ 2723527 h 6858001"/>
              <a:gd name="connsiteX183" fmla="*/ 709166 w 874715"/>
              <a:gd name="connsiteY183" fmla="*/ 2626038 h 6858001"/>
              <a:gd name="connsiteX184" fmla="*/ 691449 w 874715"/>
              <a:gd name="connsiteY184" fmla="*/ 2528158 h 6858001"/>
              <a:gd name="connsiteX185" fmla="*/ 669159 w 874715"/>
              <a:gd name="connsiteY185" fmla="*/ 2457348 h 6858001"/>
              <a:gd name="connsiteX186" fmla="*/ 653918 w 874715"/>
              <a:gd name="connsiteY186" fmla="*/ 2370844 h 6858001"/>
              <a:gd name="connsiteX187" fmla="*/ 653348 w 874715"/>
              <a:gd name="connsiteY187" fmla="*/ 2298269 h 6858001"/>
              <a:gd name="connsiteX188" fmla="*/ 656014 w 874715"/>
              <a:gd name="connsiteY188" fmla="*/ 2184501 h 6858001"/>
              <a:gd name="connsiteX189" fmla="*/ 609913 w 874715"/>
              <a:gd name="connsiteY189" fmla="*/ 2045235 h 6858001"/>
              <a:gd name="connsiteX190" fmla="*/ 599624 w 874715"/>
              <a:gd name="connsiteY190" fmla="*/ 1988939 h 6858001"/>
              <a:gd name="connsiteX191" fmla="*/ 594862 w 874715"/>
              <a:gd name="connsiteY191" fmla="*/ 1935977 h 6858001"/>
              <a:gd name="connsiteX192" fmla="*/ 564191 w 874715"/>
              <a:gd name="connsiteY192" fmla="*/ 1823583 h 6858001"/>
              <a:gd name="connsiteX193" fmla="*/ 554093 w 874715"/>
              <a:gd name="connsiteY193" fmla="*/ 1777881 h 6858001"/>
              <a:gd name="connsiteX194" fmla="*/ 554285 w 874715"/>
              <a:gd name="connsiteY194" fmla="*/ 1713934 h 6858001"/>
              <a:gd name="connsiteX195" fmla="*/ 540186 w 874715"/>
              <a:gd name="connsiteY195" fmla="*/ 1597617 h 6858001"/>
              <a:gd name="connsiteX196" fmla="*/ 499037 w 874715"/>
              <a:gd name="connsiteY196" fmla="*/ 1481495 h 6858001"/>
              <a:gd name="connsiteX197" fmla="*/ 503037 w 874715"/>
              <a:gd name="connsiteY197" fmla="*/ 1432262 h 6858001"/>
              <a:gd name="connsiteX198" fmla="*/ 502085 w 874715"/>
              <a:gd name="connsiteY198" fmla="*/ 1414609 h 6858001"/>
              <a:gd name="connsiteX199" fmla="*/ 479414 w 874715"/>
              <a:gd name="connsiteY199" fmla="*/ 1255923 h 6858001"/>
              <a:gd name="connsiteX200" fmla="*/ 476938 w 874715"/>
              <a:gd name="connsiteY200" fmla="*/ 1240034 h 6858001"/>
              <a:gd name="connsiteX201" fmla="*/ 456745 w 874715"/>
              <a:gd name="connsiteY201" fmla="*/ 1165498 h 6858001"/>
              <a:gd name="connsiteX202" fmla="*/ 444171 w 874715"/>
              <a:gd name="connsiteY202" fmla="*/ 977582 h 6858001"/>
              <a:gd name="connsiteX203" fmla="*/ 442647 w 874715"/>
              <a:gd name="connsiteY203" fmla="*/ 966011 h 6858001"/>
              <a:gd name="connsiteX204" fmla="*/ 452743 w 874715"/>
              <a:gd name="connsiteY204" fmla="*/ 903045 h 6858001"/>
              <a:gd name="connsiteX205" fmla="*/ 467032 w 874715"/>
              <a:gd name="connsiteY205" fmla="*/ 871859 h 6858001"/>
              <a:gd name="connsiteX206" fmla="*/ 481892 w 874715"/>
              <a:gd name="connsiteY206" fmla="*/ 823213 h 6858001"/>
              <a:gd name="connsiteX207" fmla="*/ 487416 w 874715"/>
              <a:gd name="connsiteY207" fmla="*/ 773781 h 6858001"/>
              <a:gd name="connsiteX208" fmla="*/ 464936 w 874715"/>
              <a:gd name="connsiteY208" fmla="*/ 690809 h 6858001"/>
              <a:gd name="connsiteX209" fmla="*/ 462650 w 874715"/>
              <a:gd name="connsiteY209" fmla="*/ 660603 h 6858001"/>
              <a:gd name="connsiteX210" fmla="*/ 451791 w 874715"/>
              <a:gd name="connsiteY210" fmla="*/ 593322 h 6858001"/>
              <a:gd name="connsiteX211" fmla="*/ 452553 w 874715"/>
              <a:gd name="connsiteY211" fmla="*/ 534478 h 6858001"/>
              <a:gd name="connsiteX212" fmla="*/ 469890 w 874715"/>
              <a:gd name="connsiteY212" fmla="*/ 487205 h 6858001"/>
              <a:gd name="connsiteX213" fmla="*/ 473318 w 874715"/>
              <a:gd name="connsiteY213" fmla="*/ 418552 h 6858001"/>
              <a:gd name="connsiteX214" fmla="*/ 460746 w 874715"/>
              <a:gd name="connsiteY214" fmla="*/ 374220 h 6858001"/>
              <a:gd name="connsiteX215" fmla="*/ 459032 w 874715"/>
              <a:gd name="connsiteY215" fmla="*/ 365198 h 6858001"/>
              <a:gd name="connsiteX216" fmla="*/ 458267 w 874715"/>
              <a:gd name="connsiteY216" fmla="*/ 249272 h 6858001"/>
              <a:gd name="connsiteX217" fmla="*/ 496179 w 874715"/>
              <a:gd name="connsiteY217" fmla="*/ 104514 h 6858001"/>
              <a:gd name="connsiteX218" fmla="*/ 504181 w 874715"/>
              <a:gd name="connsiteY218" fmla="*/ 80583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</a:cxnLst>
            <a:rect l="l" t="t" r="r" b="b"/>
            <a:pathLst>
              <a:path w="874715" h="6858001">
                <a:moveTo>
                  <a:pt x="669467" y="3720275"/>
                </a:moveTo>
                <a:lnTo>
                  <a:pt x="710453" y="3726292"/>
                </a:lnTo>
                <a:lnTo>
                  <a:pt x="710455" y="3726292"/>
                </a:lnTo>
                <a:lnTo>
                  <a:pt x="669465" y="3720275"/>
                </a:lnTo>
                <a:close/>
                <a:moveTo>
                  <a:pt x="834223" y="3333751"/>
                </a:moveTo>
                <a:lnTo>
                  <a:pt x="446757" y="3333751"/>
                </a:lnTo>
                <a:lnTo>
                  <a:pt x="441229" y="3376550"/>
                </a:lnTo>
                <a:lnTo>
                  <a:pt x="437178" y="3407910"/>
                </a:lnTo>
                <a:cubicBezTo>
                  <a:pt x="435005" y="3435408"/>
                  <a:pt x="434362" y="3463164"/>
                  <a:pt x="435790" y="3491262"/>
                </a:cubicBezTo>
                <a:cubicBezTo>
                  <a:pt x="436266" y="3500578"/>
                  <a:pt x="433599" y="3510777"/>
                  <a:pt x="429384" y="3520658"/>
                </a:cubicBezTo>
                <a:lnTo>
                  <a:pt x="427332" y="3524252"/>
                </a:lnTo>
                <a:lnTo>
                  <a:pt x="427331" y="3524252"/>
                </a:lnTo>
                <a:lnTo>
                  <a:pt x="413690" y="3548145"/>
                </a:lnTo>
                <a:cubicBezTo>
                  <a:pt x="391973" y="3578940"/>
                  <a:pt x="390257" y="3577567"/>
                  <a:pt x="408166" y="3612089"/>
                </a:cubicBezTo>
                <a:cubicBezTo>
                  <a:pt x="412548" y="3620328"/>
                  <a:pt x="415214" y="3630528"/>
                  <a:pt x="421692" y="3636610"/>
                </a:cubicBezTo>
                <a:cubicBezTo>
                  <a:pt x="438171" y="3652106"/>
                  <a:pt x="444409" y="3669416"/>
                  <a:pt x="445933" y="3687609"/>
                </a:cubicBezTo>
                <a:lnTo>
                  <a:pt x="443241" y="3725049"/>
                </a:lnTo>
                <a:lnTo>
                  <a:pt x="455589" y="3723372"/>
                </a:lnTo>
                <a:cubicBezTo>
                  <a:pt x="485111" y="3719138"/>
                  <a:pt x="514678" y="3715144"/>
                  <a:pt x="544787" y="3712739"/>
                </a:cubicBezTo>
                <a:lnTo>
                  <a:pt x="544802" y="3712740"/>
                </a:lnTo>
                <a:lnTo>
                  <a:pt x="544786" y="3712740"/>
                </a:lnTo>
                <a:cubicBezTo>
                  <a:pt x="514677" y="3715145"/>
                  <a:pt x="485110" y="3719139"/>
                  <a:pt x="455588" y="3723373"/>
                </a:cubicBezTo>
                <a:lnTo>
                  <a:pt x="443240" y="3725050"/>
                </a:lnTo>
                <a:lnTo>
                  <a:pt x="441884" y="3743904"/>
                </a:lnTo>
                <a:cubicBezTo>
                  <a:pt x="440932" y="3750574"/>
                  <a:pt x="439598" y="3758615"/>
                  <a:pt x="442266" y="3764306"/>
                </a:cubicBezTo>
                <a:cubicBezTo>
                  <a:pt x="454266" y="3790000"/>
                  <a:pt x="450076" y="3811773"/>
                  <a:pt x="433692" y="3834135"/>
                </a:cubicBezTo>
                <a:cubicBezTo>
                  <a:pt x="419595" y="3853553"/>
                  <a:pt x="411213" y="3875915"/>
                  <a:pt x="428740" y="3898864"/>
                </a:cubicBezTo>
                <a:cubicBezTo>
                  <a:pt x="467603" y="3949864"/>
                  <a:pt x="469507" y="4004392"/>
                  <a:pt x="444932" y="4062061"/>
                </a:cubicBezTo>
                <a:cubicBezTo>
                  <a:pt x="427405" y="4103253"/>
                  <a:pt x="423405" y="4143856"/>
                  <a:pt x="441122" y="4187207"/>
                </a:cubicBezTo>
                <a:cubicBezTo>
                  <a:pt x="447980" y="4203880"/>
                  <a:pt x="443408" y="4225456"/>
                  <a:pt x="444932" y="4244874"/>
                </a:cubicBezTo>
                <a:cubicBezTo>
                  <a:pt x="445694" y="4255860"/>
                  <a:pt x="445884" y="4268022"/>
                  <a:pt x="450648" y="4277434"/>
                </a:cubicBezTo>
                <a:cubicBezTo>
                  <a:pt x="462841" y="4302544"/>
                  <a:pt x="478461" y="4325885"/>
                  <a:pt x="490464" y="4351188"/>
                </a:cubicBezTo>
                <a:cubicBezTo>
                  <a:pt x="496178" y="4363350"/>
                  <a:pt x="499226" y="4377865"/>
                  <a:pt x="499418" y="4391596"/>
                </a:cubicBezTo>
                <a:cubicBezTo>
                  <a:pt x="500370" y="4432199"/>
                  <a:pt x="500370" y="4472804"/>
                  <a:pt x="498656" y="4513209"/>
                </a:cubicBezTo>
                <a:cubicBezTo>
                  <a:pt x="495988" y="4579901"/>
                  <a:pt x="495416" y="4647572"/>
                  <a:pt x="438646" y="4695629"/>
                </a:cubicBezTo>
                <a:cubicBezTo>
                  <a:pt x="434074" y="4699554"/>
                  <a:pt x="431406" y="4707987"/>
                  <a:pt x="430644" y="4714658"/>
                </a:cubicBezTo>
                <a:cubicBezTo>
                  <a:pt x="427025" y="4745453"/>
                  <a:pt x="426643" y="4777033"/>
                  <a:pt x="420737" y="4807436"/>
                </a:cubicBezTo>
                <a:cubicBezTo>
                  <a:pt x="415975" y="4831758"/>
                  <a:pt x="417499" y="4851963"/>
                  <a:pt x="434264" y="4870400"/>
                </a:cubicBezTo>
                <a:cubicBezTo>
                  <a:pt x="456362" y="4894527"/>
                  <a:pt x="469317" y="4923950"/>
                  <a:pt x="462269" y="4956119"/>
                </a:cubicBezTo>
                <a:cubicBezTo>
                  <a:pt x="455410" y="4988286"/>
                  <a:pt x="470269" y="5009470"/>
                  <a:pt x="485701" y="5033207"/>
                </a:cubicBezTo>
                <a:cubicBezTo>
                  <a:pt x="496940" y="5050467"/>
                  <a:pt x="511038" y="5070083"/>
                  <a:pt x="512180" y="5089305"/>
                </a:cubicBezTo>
                <a:cubicBezTo>
                  <a:pt x="514656" y="5132851"/>
                  <a:pt x="553902" y="5170316"/>
                  <a:pt x="531613" y="5217589"/>
                </a:cubicBezTo>
                <a:cubicBezTo>
                  <a:pt x="530089" y="5220727"/>
                  <a:pt x="533899" y="5226415"/>
                  <a:pt x="534851" y="5230926"/>
                </a:cubicBezTo>
                <a:cubicBezTo>
                  <a:pt x="542091" y="5267019"/>
                  <a:pt x="535041" y="5300953"/>
                  <a:pt x="511228" y="5327433"/>
                </a:cubicBezTo>
                <a:cubicBezTo>
                  <a:pt x="480175" y="5362152"/>
                  <a:pt x="477127" y="5400597"/>
                  <a:pt x="487225" y="5443357"/>
                </a:cubicBezTo>
                <a:cubicBezTo>
                  <a:pt x="490464" y="5457089"/>
                  <a:pt x="492750" y="5470820"/>
                  <a:pt x="495416" y="5484746"/>
                </a:cubicBezTo>
                <a:cubicBezTo>
                  <a:pt x="499226" y="5503576"/>
                  <a:pt x="503228" y="5522604"/>
                  <a:pt x="507038" y="5541432"/>
                </a:cubicBezTo>
                <a:cubicBezTo>
                  <a:pt x="510848" y="5559676"/>
                  <a:pt x="517324" y="5579880"/>
                  <a:pt x="500942" y="5594001"/>
                </a:cubicBezTo>
                <a:cubicBezTo>
                  <a:pt x="486843" y="5606164"/>
                  <a:pt x="488177" y="5614794"/>
                  <a:pt x="500370" y="5625974"/>
                </a:cubicBezTo>
                <a:cubicBezTo>
                  <a:pt x="543043" y="5664813"/>
                  <a:pt x="569714" y="5711889"/>
                  <a:pt x="571618" y="5771911"/>
                </a:cubicBezTo>
                <a:cubicBezTo>
                  <a:pt x="572000" y="5784268"/>
                  <a:pt x="574666" y="5796822"/>
                  <a:pt x="577524" y="5808982"/>
                </a:cubicBezTo>
                <a:cubicBezTo>
                  <a:pt x="579239" y="5816437"/>
                  <a:pt x="581145" y="5825462"/>
                  <a:pt x="586289" y="5829971"/>
                </a:cubicBezTo>
                <a:cubicBezTo>
                  <a:pt x="625532" y="5865083"/>
                  <a:pt x="652775" y="5908825"/>
                  <a:pt x="674684" y="5956490"/>
                </a:cubicBezTo>
                <a:cubicBezTo>
                  <a:pt x="682494" y="5973553"/>
                  <a:pt x="690304" y="5991797"/>
                  <a:pt x="692590" y="6010235"/>
                </a:cubicBezTo>
                <a:cubicBezTo>
                  <a:pt x="694876" y="6029456"/>
                  <a:pt x="691066" y="6049660"/>
                  <a:pt x="688970" y="6069276"/>
                </a:cubicBezTo>
                <a:cubicBezTo>
                  <a:pt x="687828" y="6080849"/>
                  <a:pt x="688018" y="6094187"/>
                  <a:pt x="682494" y="6103407"/>
                </a:cubicBezTo>
                <a:cubicBezTo>
                  <a:pt x="665157" y="6132633"/>
                  <a:pt x="646489" y="6160879"/>
                  <a:pt x="626294" y="6188144"/>
                </a:cubicBezTo>
                <a:cubicBezTo>
                  <a:pt x="608958" y="6211486"/>
                  <a:pt x="606481" y="6216194"/>
                  <a:pt x="628200" y="6236396"/>
                </a:cubicBezTo>
                <a:cubicBezTo>
                  <a:pt x="650489" y="6257190"/>
                  <a:pt x="662109" y="6283082"/>
                  <a:pt x="666871" y="6311718"/>
                </a:cubicBezTo>
                <a:cubicBezTo>
                  <a:pt x="674302" y="6357030"/>
                  <a:pt x="680588" y="6402732"/>
                  <a:pt x="684208" y="6448435"/>
                </a:cubicBezTo>
                <a:cubicBezTo>
                  <a:pt x="687446" y="6489823"/>
                  <a:pt x="669920" y="6509634"/>
                  <a:pt x="630104" y="6517873"/>
                </a:cubicBezTo>
                <a:cubicBezTo>
                  <a:pt x="608005" y="6522581"/>
                  <a:pt x="584001" y="6528663"/>
                  <a:pt x="578096" y="6553767"/>
                </a:cubicBezTo>
                <a:cubicBezTo>
                  <a:pt x="568570" y="6594765"/>
                  <a:pt x="564380" y="6637329"/>
                  <a:pt x="517706" y="6657533"/>
                </a:cubicBezTo>
                <a:cubicBezTo>
                  <a:pt x="527993" y="6668713"/>
                  <a:pt x="534089" y="6675579"/>
                  <a:pt x="540185" y="6682250"/>
                </a:cubicBezTo>
                <a:cubicBezTo>
                  <a:pt x="557140" y="6700686"/>
                  <a:pt x="564380" y="6738934"/>
                  <a:pt x="549712" y="6758356"/>
                </a:cubicBezTo>
                <a:cubicBezTo>
                  <a:pt x="528375" y="6786993"/>
                  <a:pt x="532375" y="6813278"/>
                  <a:pt x="548950" y="6840738"/>
                </a:cubicBezTo>
                <a:lnTo>
                  <a:pt x="556149" y="6858001"/>
                </a:lnTo>
                <a:lnTo>
                  <a:pt x="760427" y="6858001"/>
                </a:lnTo>
                <a:lnTo>
                  <a:pt x="763269" y="6846819"/>
                </a:lnTo>
                <a:cubicBezTo>
                  <a:pt x="771841" y="6790916"/>
                  <a:pt x="777937" y="6734620"/>
                  <a:pt x="784795" y="6678324"/>
                </a:cubicBezTo>
                <a:cubicBezTo>
                  <a:pt x="791844" y="6620265"/>
                  <a:pt x="799274" y="6562401"/>
                  <a:pt x="805560" y="6504338"/>
                </a:cubicBezTo>
                <a:cubicBezTo>
                  <a:pt x="808800" y="6472562"/>
                  <a:pt x="809370" y="6440589"/>
                  <a:pt x="812418" y="6408814"/>
                </a:cubicBezTo>
                <a:cubicBezTo>
                  <a:pt x="815086" y="6380959"/>
                  <a:pt x="820039" y="6353302"/>
                  <a:pt x="823279" y="6325450"/>
                </a:cubicBezTo>
                <a:cubicBezTo>
                  <a:pt x="825945" y="6301323"/>
                  <a:pt x="827469" y="6277000"/>
                  <a:pt x="830137" y="6252873"/>
                </a:cubicBezTo>
                <a:cubicBezTo>
                  <a:pt x="834517" y="6214231"/>
                  <a:pt x="839471" y="6175786"/>
                  <a:pt x="844043" y="6137341"/>
                </a:cubicBezTo>
                <a:cubicBezTo>
                  <a:pt x="845757" y="6121257"/>
                  <a:pt x="850520" y="6104387"/>
                  <a:pt x="847663" y="6089284"/>
                </a:cubicBezTo>
                <a:cubicBezTo>
                  <a:pt x="840423" y="6051230"/>
                  <a:pt x="842519" y="6013764"/>
                  <a:pt x="847471" y="5975908"/>
                </a:cubicBezTo>
                <a:cubicBezTo>
                  <a:pt x="849188" y="5962962"/>
                  <a:pt x="848806" y="5949036"/>
                  <a:pt x="845567" y="5936481"/>
                </a:cubicBezTo>
                <a:cubicBezTo>
                  <a:pt x="839089" y="5910785"/>
                  <a:pt x="829945" y="5885876"/>
                  <a:pt x="821945" y="5860571"/>
                </a:cubicBezTo>
                <a:cubicBezTo>
                  <a:pt x="820993" y="5857824"/>
                  <a:pt x="820801" y="5854490"/>
                  <a:pt x="820231" y="5851549"/>
                </a:cubicBezTo>
                <a:cubicBezTo>
                  <a:pt x="816990" y="5834874"/>
                  <a:pt x="813752" y="5818399"/>
                  <a:pt x="810894" y="5801726"/>
                </a:cubicBezTo>
                <a:cubicBezTo>
                  <a:pt x="809370" y="5792704"/>
                  <a:pt x="809180" y="5783484"/>
                  <a:pt x="807846" y="5774460"/>
                </a:cubicBezTo>
                <a:cubicBezTo>
                  <a:pt x="802512" y="5739546"/>
                  <a:pt x="811466" y="5701101"/>
                  <a:pt x="788415" y="5670892"/>
                </a:cubicBezTo>
                <a:cubicBezTo>
                  <a:pt x="773555" y="5651277"/>
                  <a:pt x="776985" y="5632250"/>
                  <a:pt x="779271" y="5611265"/>
                </a:cubicBezTo>
                <a:cubicBezTo>
                  <a:pt x="780985" y="5595374"/>
                  <a:pt x="780413" y="5579094"/>
                  <a:pt x="780605" y="5563010"/>
                </a:cubicBezTo>
                <a:cubicBezTo>
                  <a:pt x="781175" y="5534764"/>
                  <a:pt x="781367" y="5506518"/>
                  <a:pt x="782319" y="5478272"/>
                </a:cubicBezTo>
                <a:cubicBezTo>
                  <a:pt x="782699" y="5469249"/>
                  <a:pt x="787463" y="5460031"/>
                  <a:pt x="786701" y="5451203"/>
                </a:cubicBezTo>
                <a:cubicBezTo>
                  <a:pt x="783081" y="5410403"/>
                  <a:pt x="777365" y="5369604"/>
                  <a:pt x="774127" y="5328805"/>
                </a:cubicBezTo>
                <a:cubicBezTo>
                  <a:pt x="772223" y="5305660"/>
                  <a:pt x="775841" y="5281924"/>
                  <a:pt x="773175" y="5258975"/>
                </a:cubicBezTo>
                <a:cubicBezTo>
                  <a:pt x="770127" y="5232496"/>
                  <a:pt x="762317" y="5206604"/>
                  <a:pt x="757552" y="5180319"/>
                </a:cubicBezTo>
                <a:cubicBezTo>
                  <a:pt x="756220" y="5173061"/>
                  <a:pt x="757934" y="5165020"/>
                  <a:pt x="758314" y="5157370"/>
                </a:cubicBezTo>
                <a:cubicBezTo>
                  <a:pt x="758697" y="5148739"/>
                  <a:pt x="759459" y="5140304"/>
                  <a:pt x="759649" y="5131673"/>
                </a:cubicBezTo>
                <a:cubicBezTo>
                  <a:pt x="760031" y="5105388"/>
                  <a:pt x="759459" y="5079104"/>
                  <a:pt x="760793" y="5052820"/>
                </a:cubicBezTo>
                <a:cubicBezTo>
                  <a:pt x="761555" y="5036736"/>
                  <a:pt x="769365" y="5019868"/>
                  <a:pt x="766507" y="5004959"/>
                </a:cubicBezTo>
                <a:cubicBezTo>
                  <a:pt x="760983" y="4974557"/>
                  <a:pt x="773365" y="4944153"/>
                  <a:pt x="763079" y="4913751"/>
                </a:cubicBezTo>
                <a:cubicBezTo>
                  <a:pt x="760031" y="4904334"/>
                  <a:pt x="767651" y="4891388"/>
                  <a:pt x="768031" y="4880011"/>
                </a:cubicBezTo>
                <a:cubicBezTo>
                  <a:pt x="768983" y="4851570"/>
                  <a:pt x="768793" y="4823128"/>
                  <a:pt x="768603" y="4794687"/>
                </a:cubicBezTo>
                <a:cubicBezTo>
                  <a:pt x="768413" y="4769186"/>
                  <a:pt x="771079" y="4742705"/>
                  <a:pt x="765745" y="4718187"/>
                </a:cubicBezTo>
                <a:cubicBezTo>
                  <a:pt x="760031" y="4692491"/>
                  <a:pt x="760793" y="4669346"/>
                  <a:pt x="767269" y="4644434"/>
                </a:cubicBezTo>
                <a:cubicBezTo>
                  <a:pt x="771651" y="4627369"/>
                  <a:pt x="772223" y="4609322"/>
                  <a:pt x="773555" y="4591670"/>
                </a:cubicBezTo>
                <a:cubicBezTo>
                  <a:pt x="775079" y="4572644"/>
                  <a:pt x="771079" y="4551655"/>
                  <a:pt x="777365" y="4534394"/>
                </a:cubicBezTo>
                <a:cubicBezTo>
                  <a:pt x="796036" y="4483001"/>
                  <a:pt x="800036" y="4430237"/>
                  <a:pt x="800036" y="4376493"/>
                </a:cubicBezTo>
                <a:cubicBezTo>
                  <a:pt x="800036" y="4366684"/>
                  <a:pt x="797370" y="4356680"/>
                  <a:pt x="794512" y="4347267"/>
                </a:cubicBezTo>
                <a:cubicBezTo>
                  <a:pt x="777365" y="4292342"/>
                  <a:pt x="778889" y="4237224"/>
                  <a:pt x="789368" y="4181322"/>
                </a:cubicBezTo>
                <a:cubicBezTo>
                  <a:pt x="791654" y="4169748"/>
                  <a:pt x="792036" y="4156803"/>
                  <a:pt x="789750" y="4145230"/>
                </a:cubicBezTo>
                <a:cubicBezTo>
                  <a:pt x="783081" y="4112668"/>
                  <a:pt x="772031" y="4081088"/>
                  <a:pt x="767269" y="4048330"/>
                </a:cubicBezTo>
                <a:cubicBezTo>
                  <a:pt x="759459" y="3994194"/>
                  <a:pt x="785747" y="3947314"/>
                  <a:pt x="802894" y="3898864"/>
                </a:cubicBezTo>
                <a:cubicBezTo>
                  <a:pt x="819087" y="3852768"/>
                  <a:pt x="855664" y="3813538"/>
                  <a:pt x="847471" y="3759007"/>
                </a:cubicBezTo>
                <a:lnTo>
                  <a:pt x="848163" y="3756136"/>
                </a:lnTo>
                <a:lnTo>
                  <a:pt x="819543" y="3748731"/>
                </a:lnTo>
                <a:lnTo>
                  <a:pt x="819313" y="3748682"/>
                </a:lnTo>
                <a:lnTo>
                  <a:pt x="819544" y="3748730"/>
                </a:lnTo>
                <a:lnTo>
                  <a:pt x="848164" y="3756135"/>
                </a:lnTo>
                <a:lnTo>
                  <a:pt x="849545" y="3750401"/>
                </a:lnTo>
                <a:cubicBezTo>
                  <a:pt x="850902" y="3747434"/>
                  <a:pt x="852522" y="3744394"/>
                  <a:pt x="853189" y="3741353"/>
                </a:cubicBezTo>
                <a:cubicBezTo>
                  <a:pt x="856809" y="3724680"/>
                  <a:pt x="861189" y="3708009"/>
                  <a:pt x="862905" y="3691138"/>
                </a:cubicBezTo>
                <a:cubicBezTo>
                  <a:pt x="865191" y="3670544"/>
                  <a:pt x="864429" y="3649555"/>
                  <a:pt x="866333" y="3628959"/>
                </a:cubicBezTo>
                <a:cubicBezTo>
                  <a:pt x="868619" y="3602478"/>
                  <a:pt x="874715" y="3576391"/>
                  <a:pt x="874715" y="3550106"/>
                </a:cubicBezTo>
                <a:lnTo>
                  <a:pt x="871487" y="3524252"/>
                </a:lnTo>
                <a:lnTo>
                  <a:pt x="871488" y="3524252"/>
                </a:lnTo>
                <a:lnTo>
                  <a:pt x="870763" y="3518451"/>
                </a:lnTo>
                <a:cubicBezTo>
                  <a:pt x="868573" y="3507933"/>
                  <a:pt x="865953" y="3497439"/>
                  <a:pt x="864238" y="3486946"/>
                </a:cubicBezTo>
                <a:cubicBezTo>
                  <a:pt x="859476" y="3457327"/>
                  <a:pt x="860810" y="3424765"/>
                  <a:pt x="848618" y="3398677"/>
                </a:cubicBezTo>
                <a:lnTo>
                  <a:pt x="837595" y="3365728"/>
                </a:lnTo>
                <a:lnTo>
                  <a:pt x="834829" y="3357461"/>
                </a:lnTo>
                <a:close/>
                <a:moveTo>
                  <a:pt x="513783" y="0"/>
                </a:moveTo>
                <a:lnTo>
                  <a:pt x="72334" y="0"/>
                </a:lnTo>
                <a:lnTo>
                  <a:pt x="75447" y="27991"/>
                </a:lnTo>
                <a:cubicBezTo>
                  <a:pt x="80828" y="63323"/>
                  <a:pt x="87734" y="98434"/>
                  <a:pt x="88115" y="134133"/>
                </a:cubicBezTo>
                <a:cubicBezTo>
                  <a:pt x="88495" y="166498"/>
                  <a:pt x="94591" y="198471"/>
                  <a:pt x="62778" y="221224"/>
                </a:cubicBezTo>
                <a:cubicBezTo>
                  <a:pt x="58586" y="224165"/>
                  <a:pt x="60872" y="238486"/>
                  <a:pt x="62206" y="247312"/>
                </a:cubicBezTo>
                <a:cubicBezTo>
                  <a:pt x="65065" y="266927"/>
                  <a:pt x="72303" y="286346"/>
                  <a:pt x="72113" y="305764"/>
                </a:cubicBezTo>
                <a:cubicBezTo>
                  <a:pt x="71923" y="345976"/>
                  <a:pt x="68875" y="386383"/>
                  <a:pt x="65445" y="426397"/>
                </a:cubicBezTo>
                <a:cubicBezTo>
                  <a:pt x="64111" y="441500"/>
                  <a:pt x="58968" y="456017"/>
                  <a:pt x="55348" y="470924"/>
                </a:cubicBezTo>
                <a:cubicBezTo>
                  <a:pt x="53252" y="479162"/>
                  <a:pt x="47728" y="487990"/>
                  <a:pt x="48870" y="495638"/>
                </a:cubicBezTo>
                <a:cubicBezTo>
                  <a:pt x="55538" y="539970"/>
                  <a:pt x="39156" y="580573"/>
                  <a:pt x="30963" y="622548"/>
                </a:cubicBezTo>
                <a:cubicBezTo>
                  <a:pt x="27153" y="641968"/>
                  <a:pt x="18009" y="660210"/>
                  <a:pt x="11723" y="679040"/>
                </a:cubicBezTo>
                <a:cubicBezTo>
                  <a:pt x="10007" y="683943"/>
                  <a:pt x="8483" y="689436"/>
                  <a:pt x="8865" y="694341"/>
                </a:cubicBezTo>
                <a:cubicBezTo>
                  <a:pt x="11151" y="722389"/>
                  <a:pt x="14389" y="750244"/>
                  <a:pt x="16865" y="778095"/>
                </a:cubicBezTo>
                <a:cubicBezTo>
                  <a:pt x="19151" y="803401"/>
                  <a:pt x="19913" y="828900"/>
                  <a:pt x="47918" y="840866"/>
                </a:cubicBezTo>
                <a:cubicBezTo>
                  <a:pt x="52300" y="842633"/>
                  <a:pt x="55538" y="848516"/>
                  <a:pt x="58396" y="853028"/>
                </a:cubicBezTo>
                <a:cubicBezTo>
                  <a:pt x="102404" y="922662"/>
                  <a:pt x="101260" y="959929"/>
                  <a:pt x="54776" y="1027995"/>
                </a:cubicBezTo>
                <a:cubicBezTo>
                  <a:pt x="50014" y="1035056"/>
                  <a:pt x="46584" y="1050159"/>
                  <a:pt x="50394" y="1054866"/>
                </a:cubicBezTo>
                <a:cubicBezTo>
                  <a:pt x="82019" y="1094882"/>
                  <a:pt x="78589" y="1138623"/>
                  <a:pt x="68683" y="1184720"/>
                </a:cubicBezTo>
                <a:cubicBezTo>
                  <a:pt x="66017" y="1196684"/>
                  <a:pt x="66017" y="1213555"/>
                  <a:pt x="72303" y="1222576"/>
                </a:cubicBezTo>
                <a:cubicBezTo>
                  <a:pt x="101450" y="1265534"/>
                  <a:pt x="97260" y="1311630"/>
                  <a:pt x="88687" y="1358313"/>
                </a:cubicBezTo>
                <a:cubicBezTo>
                  <a:pt x="87353" y="1365570"/>
                  <a:pt x="80113" y="1374398"/>
                  <a:pt x="73447" y="1377535"/>
                </a:cubicBezTo>
                <a:cubicBezTo>
                  <a:pt x="49824" y="1388716"/>
                  <a:pt x="41822" y="1409705"/>
                  <a:pt x="35153" y="1432851"/>
                </a:cubicBezTo>
                <a:cubicBezTo>
                  <a:pt x="24295" y="1469335"/>
                  <a:pt x="11531" y="1505229"/>
                  <a:pt x="1244" y="1541910"/>
                </a:cubicBezTo>
                <a:cubicBezTo>
                  <a:pt x="-1232" y="1550935"/>
                  <a:pt x="292" y="1562114"/>
                  <a:pt x="3149" y="1571529"/>
                </a:cubicBezTo>
                <a:cubicBezTo>
                  <a:pt x="12865" y="1603698"/>
                  <a:pt x="37250" y="1624098"/>
                  <a:pt x="59730" y="1646459"/>
                </a:cubicBezTo>
                <a:cubicBezTo>
                  <a:pt x="69637" y="1656267"/>
                  <a:pt x="76685" y="1669800"/>
                  <a:pt x="82399" y="1682944"/>
                </a:cubicBezTo>
                <a:cubicBezTo>
                  <a:pt x="97070" y="1717073"/>
                  <a:pt x="110214" y="1751988"/>
                  <a:pt x="124120" y="1786511"/>
                </a:cubicBezTo>
                <a:cubicBezTo>
                  <a:pt x="125454" y="1789845"/>
                  <a:pt x="128883" y="1792590"/>
                  <a:pt x="131741" y="1795142"/>
                </a:cubicBezTo>
                <a:cubicBezTo>
                  <a:pt x="161842" y="1820640"/>
                  <a:pt x="192131" y="1845943"/>
                  <a:pt x="222232" y="1871640"/>
                </a:cubicBezTo>
                <a:cubicBezTo>
                  <a:pt x="227946" y="1876543"/>
                  <a:pt x="232138" y="1883606"/>
                  <a:pt x="237662" y="1888901"/>
                </a:cubicBezTo>
                <a:cubicBezTo>
                  <a:pt x="245282" y="1896356"/>
                  <a:pt x="252523" y="1905771"/>
                  <a:pt x="261667" y="1909694"/>
                </a:cubicBezTo>
                <a:cubicBezTo>
                  <a:pt x="290432" y="1921855"/>
                  <a:pt x="302816" y="1945197"/>
                  <a:pt x="308150" y="1974618"/>
                </a:cubicBezTo>
                <a:cubicBezTo>
                  <a:pt x="313103" y="2001493"/>
                  <a:pt x="317295" y="2028365"/>
                  <a:pt x="323009" y="2055042"/>
                </a:cubicBezTo>
                <a:cubicBezTo>
                  <a:pt x="329867" y="2087602"/>
                  <a:pt x="337297" y="2119968"/>
                  <a:pt x="345680" y="2152137"/>
                </a:cubicBezTo>
                <a:cubicBezTo>
                  <a:pt x="349300" y="2166063"/>
                  <a:pt x="353490" y="2180774"/>
                  <a:pt x="360920" y="2192740"/>
                </a:cubicBezTo>
                <a:cubicBezTo>
                  <a:pt x="381495" y="2226281"/>
                  <a:pt x="395401" y="2262177"/>
                  <a:pt x="389877" y="2301603"/>
                </a:cubicBezTo>
                <a:cubicBezTo>
                  <a:pt x="385495" y="2333183"/>
                  <a:pt x="396735" y="2359664"/>
                  <a:pt x="414262" y="2379279"/>
                </a:cubicBezTo>
                <a:cubicBezTo>
                  <a:pt x="446077" y="2414980"/>
                  <a:pt x="438837" y="2453227"/>
                  <a:pt x="428551" y="2491281"/>
                </a:cubicBezTo>
                <a:cubicBezTo>
                  <a:pt x="423216" y="2510897"/>
                  <a:pt x="423978" y="2526980"/>
                  <a:pt x="429121" y="2545615"/>
                </a:cubicBezTo>
                <a:cubicBezTo>
                  <a:pt x="441123" y="2588768"/>
                  <a:pt x="473700" y="2617603"/>
                  <a:pt x="502275" y="2645455"/>
                </a:cubicBezTo>
                <a:cubicBezTo>
                  <a:pt x="526660" y="2669191"/>
                  <a:pt x="540376" y="2695868"/>
                  <a:pt x="550665" y="2725094"/>
                </a:cubicBezTo>
                <a:cubicBezTo>
                  <a:pt x="563809" y="2761970"/>
                  <a:pt x="558857" y="2791196"/>
                  <a:pt x="527232" y="2808850"/>
                </a:cubicBezTo>
                <a:cubicBezTo>
                  <a:pt x="518277" y="2813754"/>
                  <a:pt x="507799" y="2822385"/>
                  <a:pt x="505133" y="2831604"/>
                </a:cubicBezTo>
                <a:cubicBezTo>
                  <a:pt x="491799" y="2876129"/>
                  <a:pt x="472366" y="2921245"/>
                  <a:pt x="484178" y="2968910"/>
                </a:cubicBezTo>
                <a:cubicBezTo>
                  <a:pt x="500371" y="3034817"/>
                  <a:pt x="499419" y="3099154"/>
                  <a:pt x="483416" y="3165061"/>
                </a:cubicBezTo>
                <a:cubicBezTo>
                  <a:pt x="470462" y="3218512"/>
                  <a:pt x="457126" y="3271963"/>
                  <a:pt x="447744" y="3326101"/>
                </a:cubicBezTo>
                <a:lnTo>
                  <a:pt x="446756" y="3333750"/>
                </a:lnTo>
                <a:lnTo>
                  <a:pt x="834222" y="3333750"/>
                </a:lnTo>
                <a:lnTo>
                  <a:pt x="833756" y="3315508"/>
                </a:lnTo>
                <a:cubicBezTo>
                  <a:pt x="835090" y="3305897"/>
                  <a:pt x="843092" y="3293538"/>
                  <a:pt x="851283" y="3289224"/>
                </a:cubicBezTo>
                <a:cubicBezTo>
                  <a:pt x="869571" y="3279612"/>
                  <a:pt x="872811" y="3266470"/>
                  <a:pt x="866523" y="3248621"/>
                </a:cubicBezTo>
                <a:cubicBezTo>
                  <a:pt x="861189" y="3233124"/>
                  <a:pt x="858523" y="3214098"/>
                  <a:pt x="848234" y="3203506"/>
                </a:cubicBezTo>
                <a:cubicBezTo>
                  <a:pt x="819088" y="3173494"/>
                  <a:pt x="818135" y="3135244"/>
                  <a:pt x="810325" y="3097977"/>
                </a:cubicBezTo>
                <a:cubicBezTo>
                  <a:pt x="805561" y="3075225"/>
                  <a:pt x="805371" y="3054039"/>
                  <a:pt x="808609" y="3031285"/>
                </a:cubicBezTo>
                <a:cubicBezTo>
                  <a:pt x="815849" y="2981857"/>
                  <a:pt x="805561" y="2933799"/>
                  <a:pt x="792417" y="2886329"/>
                </a:cubicBezTo>
                <a:cubicBezTo>
                  <a:pt x="783654" y="2854945"/>
                  <a:pt x="778320" y="2822776"/>
                  <a:pt x="769366" y="2791590"/>
                </a:cubicBezTo>
                <a:cubicBezTo>
                  <a:pt x="762508" y="2768247"/>
                  <a:pt x="754315" y="2744906"/>
                  <a:pt x="743267" y="2723527"/>
                </a:cubicBezTo>
                <a:cubicBezTo>
                  <a:pt x="727072" y="2692532"/>
                  <a:pt x="702688" y="2665466"/>
                  <a:pt x="709166" y="2626038"/>
                </a:cubicBezTo>
                <a:cubicBezTo>
                  <a:pt x="714880" y="2591317"/>
                  <a:pt x="702880" y="2559935"/>
                  <a:pt x="691449" y="2528158"/>
                </a:cubicBezTo>
                <a:cubicBezTo>
                  <a:pt x="683067" y="2504816"/>
                  <a:pt x="674493" y="2481477"/>
                  <a:pt x="669159" y="2457348"/>
                </a:cubicBezTo>
                <a:cubicBezTo>
                  <a:pt x="662872" y="2428709"/>
                  <a:pt x="665540" y="2396344"/>
                  <a:pt x="653918" y="2370844"/>
                </a:cubicBezTo>
                <a:cubicBezTo>
                  <a:pt x="641726" y="2344167"/>
                  <a:pt x="649918" y="2322005"/>
                  <a:pt x="653348" y="2298269"/>
                </a:cubicBezTo>
                <a:cubicBezTo>
                  <a:pt x="658682" y="2260413"/>
                  <a:pt x="668589" y="2222749"/>
                  <a:pt x="656014" y="2184501"/>
                </a:cubicBezTo>
                <a:cubicBezTo>
                  <a:pt x="640774" y="2138014"/>
                  <a:pt x="624391" y="2091918"/>
                  <a:pt x="609913" y="2045235"/>
                </a:cubicBezTo>
                <a:cubicBezTo>
                  <a:pt x="604386" y="2027187"/>
                  <a:pt x="602100" y="2007771"/>
                  <a:pt x="599624" y="1988939"/>
                </a:cubicBezTo>
                <a:cubicBezTo>
                  <a:pt x="597528" y="1971091"/>
                  <a:pt x="602862" y="1949711"/>
                  <a:pt x="594862" y="1935977"/>
                </a:cubicBezTo>
                <a:cubicBezTo>
                  <a:pt x="574287" y="1900670"/>
                  <a:pt x="564191" y="1864385"/>
                  <a:pt x="564191" y="1823583"/>
                </a:cubicBezTo>
                <a:cubicBezTo>
                  <a:pt x="564191" y="1808282"/>
                  <a:pt x="555617" y="1793374"/>
                  <a:pt x="554093" y="1777881"/>
                </a:cubicBezTo>
                <a:cubicBezTo>
                  <a:pt x="552189" y="1756694"/>
                  <a:pt x="547044" y="1732372"/>
                  <a:pt x="554285" y="1713934"/>
                </a:cubicBezTo>
                <a:cubicBezTo>
                  <a:pt x="571429" y="1670585"/>
                  <a:pt x="557141" y="1635476"/>
                  <a:pt x="540186" y="1597617"/>
                </a:cubicBezTo>
                <a:cubicBezTo>
                  <a:pt x="523422" y="1560348"/>
                  <a:pt x="510087" y="1521118"/>
                  <a:pt x="499037" y="1481495"/>
                </a:cubicBezTo>
                <a:cubicBezTo>
                  <a:pt x="495037" y="1466588"/>
                  <a:pt x="501705" y="1448740"/>
                  <a:pt x="503037" y="1432262"/>
                </a:cubicBezTo>
                <a:cubicBezTo>
                  <a:pt x="503419" y="1426376"/>
                  <a:pt x="503991" y="1419903"/>
                  <a:pt x="502085" y="1414609"/>
                </a:cubicBezTo>
                <a:cubicBezTo>
                  <a:pt x="483796" y="1363414"/>
                  <a:pt x="469890" y="1311432"/>
                  <a:pt x="479414" y="1255923"/>
                </a:cubicBezTo>
                <a:cubicBezTo>
                  <a:pt x="480368" y="1250824"/>
                  <a:pt x="478272" y="1245135"/>
                  <a:pt x="476938" y="1240034"/>
                </a:cubicBezTo>
                <a:cubicBezTo>
                  <a:pt x="470080" y="1215122"/>
                  <a:pt x="459222" y="1190799"/>
                  <a:pt x="456745" y="1165498"/>
                </a:cubicBezTo>
                <a:cubicBezTo>
                  <a:pt x="450649" y="1103121"/>
                  <a:pt x="448171" y="1040355"/>
                  <a:pt x="444171" y="977582"/>
                </a:cubicBezTo>
                <a:cubicBezTo>
                  <a:pt x="443981" y="973659"/>
                  <a:pt x="443981" y="969541"/>
                  <a:pt x="442647" y="966011"/>
                </a:cubicBezTo>
                <a:cubicBezTo>
                  <a:pt x="434455" y="942864"/>
                  <a:pt x="437123" y="922662"/>
                  <a:pt x="452743" y="903045"/>
                </a:cubicBezTo>
                <a:cubicBezTo>
                  <a:pt x="459602" y="894414"/>
                  <a:pt x="463222" y="882645"/>
                  <a:pt x="467032" y="871859"/>
                </a:cubicBezTo>
                <a:cubicBezTo>
                  <a:pt x="472748" y="855968"/>
                  <a:pt x="478272" y="839689"/>
                  <a:pt x="481892" y="823213"/>
                </a:cubicBezTo>
                <a:cubicBezTo>
                  <a:pt x="485320" y="806930"/>
                  <a:pt x="490083" y="789474"/>
                  <a:pt x="487416" y="773781"/>
                </a:cubicBezTo>
                <a:cubicBezTo>
                  <a:pt x="482654" y="745535"/>
                  <a:pt x="471986" y="718661"/>
                  <a:pt x="464936" y="690809"/>
                </a:cubicBezTo>
                <a:cubicBezTo>
                  <a:pt x="462460" y="681198"/>
                  <a:pt x="462842" y="670605"/>
                  <a:pt x="462650" y="660603"/>
                </a:cubicBezTo>
                <a:cubicBezTo>
                  <a:pt x="462080" y="637652"/>
                  <a:pt x="467604" y="614113"/>
                  <a:pt x="451791" y="593322"/>
                </a:cubicBezTo>
                <a:cubicBezTo>
                  <a:pt x="436933" y="574101"/>
                  <a:pt x="441313" y="554679"/>
                  <a:pt x="452553" y="534478"/>
                </a:cubicBezTo>
                <a:cubicBezTo>
                  <a:pt x="460556" y="519961"/>
                  <a:pt x="466842" y="503486"/>
                  <a:pt x="469890" y="487205"/>
                </a:cubicBezTo>
                <a:cubicBezTo>
                  <a:pt x="474080" y="464843"/>
                  <a:pt x="475796" y="442679"/>
                  <a:pt x="473318" y="418552"/>
                </a:cubicBezTo>
                <a:cubicBezTo>
                  <a:pt x="471604" y="401485"/>
                  <a:pt x="470842" y="387559"/>
                  <a:pt x="460746" y="374220"/>
                </a:cubicBezTo>
                <a:cubicBezTo>
                  <a:pt x="459222" y="372064"/>
                  <a:pt x="458840" y="368141"/>
                  <a:pt x="459032" y="365198"/>
                </a:cubicBezTo>
                <a:cubicBezTo>
                  <a:pt x="462270" y="326557"/>
                  <a:pt x="460556" y="288308"/>
                  <a:pt x="458267" y="249272"/>
                </a:cubicBezTo>
                <a:cubicBezTo>
                  <a:pt x="455221" y="199649"/>
                  <a:pt x="464174" y="147470"/>
                  <a:pt x="496179" y="104514"/>
                </a:cubicBezTo>
                <a:cubicBezTo>
                  <a:pt x="500943" y="98237"/>
                  <a:pt x="503037" y="88822"/>
                  <a:pt x="504181" y="80583"/>
                </a:cubicBezTo>
                <a:close/>
              </a:path>
            </a:pathLst>
          </a:custGeom>
          <a:blipFill dpi="0" rotWithShape="1">
            <a:blip r:embed="rId2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AA60C63-441A-5C4A-6DA3-21D2A1F7AD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2396" y="3524249"/>
            <a:ext cx="4571996" cy="25717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1164C2-3B9C-8AE2-06C9-77C38A360E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7999" y="476250"/>
            <a:ext cx="4571996" cy="257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7751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F85C7862-8EB6-35BB-AA88-9EA238EF5D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975857"/>
              </p:ext>
            </p:extLst>
          </p:nvPr>
        </p:nvGraphicFramePr>
        <p:xfrm>
          <a:off x="1710518" y="800739"/>
          <a:ext cx="10181232" cy="21066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5308">
                  <a:extLst>
                    <a:ext uri="{9D8B030D-6E8A-4147-A177-3AD203B41FA5}">
                      <a16:colId xmlns:a16="http://schemas.microsoft.com/office/drawing/2014/main" val="2643312752"/>
                    </a:ext>
                  </a:extLst>
                </a:gridCol>
                <a:gridCol w="2545308">
                  <a:extLst>
                    <a:ext uri="{9D8B030D-6E8A-4147-A177-3AD203B41FA5}">
                      <a16:colId xmlns:a16="http://schemas.microsoft.com/office/drawing/2014/main" val="947046653"/>
                    </a:ext>
                  </a:extLst>
                </a:gridCol>
                <a:gridCol w="2545308">
                  <a:extLst>
                    <a:ext uri="{9D8B030D-6E8A-4147-A177-3AD203B41FA5}">
                      <a16:colId xmlns:a16="http://schemas.microsoft.com/office/drawing/2014/main" val="468298693"/>
                    </a:ext>
                  </a:extLst>
                </a:gridCol>
                <a:gridCol w="2545308">
                  <a:extLst>
                    <a:ext uri="{9D8B030D-6E8A-4147-A177-3AD203B41FA5}">
                      <a16:colId xmlns:a16="http://schemas.microsoft.com/office/drawing/2014/main" val="4039285817"/>
                    </a:ext>
                  </a:extLst>
                </a:gridCol>
              </a:tblGrid>
              <a:tr h="354062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Sales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$80,597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$255,156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$475,163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418146006"/>
                  </a:ext>
                </a:extLst>
              </a:tr>
              <a:tr h="262193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Direct Cost of Sales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$24,179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$76,547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$142,549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863287051"/>
                  </a:ext>
                </a:extLst>
              </a:tr>
              <a:tr h="262193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Other Costs of Sales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$0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275626310"/>
                  </a:ext>
                </a:extLst>
              </a:tr>
              <a:tr h="262193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Total Cost of Sales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$24,179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$76,547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$142,549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3969228757"/>
                  </a:ext>
                </a:extLst>
              </a:tr>
              <a:tr h="262193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Gross Margin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$56,418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$178,609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$332,614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2378902969"/>
                  </a:ext>
                </a:extLst>
              </a:tr>
              <a:tr h="262193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Gross Margin %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70.00%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70.00%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70.00%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898015599"/>
                  </a:ext>
                </a:extLst>
              </a:tr>
            </a:tbl>
          </a:graphicData>
        </a:graphic>
      </p:graphicFrame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BA0C4A15-3240-008B-B6FD-24D9F8DD80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368553"/>
              </p:ext>
            </p:extLst>
          </p:nvPr>
        </p:nvGraphicFramePr>
        <p:xfrm>
          <a:off x="282053" y="3033168"/>
          <a:ext cx="10181232" cy="3078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45308">
                  <a:extLst>
                    <a:ext uri="{9D8B030D-6E8A-4147-A177-3AD203B41FA5}">
                      <a16:colId xmlns:a16="http://schemas.microsoft.com/office/drawing/2014/main" val="2927787497"/>
                    </a:ext>
                  </a:extLst>
                </a:gridCol>
                <a:gridCol w="2545308">
                  <a:extLst>
                    <a:ext uri="{9D8B030D-6E8A-4147-A177-3AD203B41FA5}">
                      <a16:colId xmlns:a16="http://schemas.microsoft.com/office/drawing/2014/main" val="4154366264"/>
                    </a:ext>
                  </a:extLst>
                </a:gridCol>
                <a:gridCol w="2545308">
                  <a:extLst>
                    <a:ext uri="{9D8B030D-6E8A-4147-A177-3AD203B41FA5}">
                      <a16:colId xmlns:a16="http://schemas.microsoft.com/office/drawing/2014/main" val="1988893360"/>
                    </a:ext>
                  </a:extLst>
                </a:gridCol>
                <a:gridCol w="2545308">
                  <a:extLst>
                    <a:ext uri="{9D8B030D-6E8A-4147-A177-3AD203B41FA5}">
                      <a16:colId xmlns:a16="http://schemas.microsoft.com/office/drawing/2014/main" val="133732274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Payroll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$46,550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$99,200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$147,800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688541292"/>
                  </a:ext>
                </a:extLst>
              </a:tr>
              <a:tr h="549581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Sales and Marketing and Other Expenses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$3,600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$7,200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$10,000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330126791"/>
                  </a:ext>
                </a:extLst>
              </a:tr>
              <a:tr h="308301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Depreciation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$12,996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$20,000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$24,000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1786422981"/>
                  </a:ext>
                </a:extLst>
              </a:tr>
              <a:tr h="308301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Rent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$9,000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$18,000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$27,000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2611776260"/>
                  </a:ext>
                </a:extLst>
              </a:tr>
              <a:tr h="308301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Utilities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$2,400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$4,800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$7,200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2652881072"/>
                  </a:ext>
                </a:extLst>
              </a:tr>
              <a:tr h="308301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Insurance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$2,400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$4,800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$7,200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3011742985"/>
                  </a:ext>
                </a:extLst>
              </a:tr>
              <a:tr h="308301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Payroll Taxes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$6,983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$14,880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$22,170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1110318546"/>
                  </a:ext>
                </a:extLst>
              </a:tr>
              <a:tr h="308301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Other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$900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$1,800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$2,700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1599762558"/>
                  </a:ext>
                </a:extLst>
              </a:tr>
            </a:tbl>
          </a:graphicData>
        </a:graphic>
      </p:graphicFrame>
      <p:sp>
        <p:nvSpPr>
          <p:cNvPr id="6" name="Title 5">
            <a:extLst>
              <a:ext uri="{FF2B5EF4-FFF2-40B4-BE49-F238E27FC236}">
                <a16:creationId xmlns:a16="http://schemas.microsoft.com/office/drawing/2014/main" id="{4745D851-3BCC-B679-5ACE-958AF6873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216480"/>
            <a:ext cx="10668000" cy="545520"/>
          </a:xfrm>
        </p:spPr>
        <p:txBody>
          <a:bodyPr>
            <a:normAutofit fontScale="90000"/>
          </a:bodyPr>
          <a:lstStyle/>
          <a:p>
            <a:r>
              <a:rPr lang="en-GB" b="1" i="0" dirty="0">
                <a:solidFill>
                  <a:srgbClr val="343742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1" i="0" dirty="0">
                <a:effectLst/>
                <a:latin typeface="Open Sans" panose="020B0606030504020204" pitchFamily="34" charset="0"/>
              </a:rPr>
              <a:t>Profit</a:t>
            </a:r>
            <a:r>
              <a:rPr lang="en-GB" b="1" i="0" dirty="0">
                <a:solidFill>
                  <a:srgbClr val="343742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1" i="0" dirty="0">
                <a:effectLst/>
                <a:latin typeface="Open Sans" panose="020B0606030504020204" pitchFamily="34" charset="0"/>
              </a:rPr>
              <a:t>and</a:t>
            </a:r>
            <a:r>
              <a:rPr lang="en-GB" b="1" i="0" dirty="0">
                <a:solidFill>
                  <a:srgbClr val="343742"/>
                </a:solidFill>
                <a:effectLst/>
                <a:latin typeface="Open Sans" panose="020B0606030504020204" pitchFamily="34" charset="0"/>
              </a:rPr>
              <a:t> </a:t>
            </a:r>
            <a:r>
              <a:rPr lang="en-GB" b="1" i="0" dirty="0">
                <a:effectLst/>
                <a:latin typeface="Open Sans" panose="020B0606030504020204" pitchFamily="34" charset="0"/>
              </a:rPr>
              <a:t>Loss /Expenses</a:t>
            </a:r>
            <a:endParaRPr lang="en-GB" dirty="0"/>
          </a:p>
        </p:txBody>
      </p:sp>
      <p:graphicFrame>
        <p:nvGraphicFramePr>
          <p:cNvPr id="12" name="Table 12">
            <a:extLst>
              <a:ext uri="{FF2B5EF4-FFF2-40B4-BE49-F238E27FC236}">
                <a16:creationId xmlns:a16="http://schemas.microsoft.com/office/drawing/2014/main" id="{3F31F7DD-91F5-97E8-6B77-772C871074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4086562"/>
              </p:ext>
            </p:extLst>
          </p:nvPr>
        </p:nvGraphicFramePr>
        <p:xfrm>
          <a:off x="282053" y="6150387"/>
          <a:ext cx="10231272" cy="624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7818">
                  <a:extLst>
                    <a:ext uri="{9D8B030D-6E8A-4147-A177-3AD203B41FA5}">
                      <a16:colId xmlns:a16="http://schemas.microsoft.com/office/drawing/2014/main" val="1343600155"/>
                    </a:ext>
                  </a:extLst>
                </a:gridCol>
                <a:gridCol w="2557818">
                  <a:extLst>
                    <a:ext uri="{9D8B030D-6E8A-4147-A177-3AD203B41FA5}">
                      <a16:colId xmlns:a16="http://schemas.microsoft.com/office/drawing/2014/main" val="2826075540"/>
                    </a:ext>
                  </a:extLst>
                </a:gridCol>
                <a:gridCol w="2557818">
                  <a:extLst>
                    <a:ext uri="{9D8B030D-6E8A-4147-A177-3AD203B41FA5}">
                      <a16:colId xmlns:a16="http://schemas.microsoft.com/office/drawing/2014/main" val="1182118790"/>
                    </a:ext>
                  </a:extLst>
                </a:gridCol>
                <a:gridCol w="2557818">
                  <a:extLst>
                    <a:ext uri="{9D8B030D-6E8A-4147-A177-3AD203B41FA5}">
                      <a16:colId xmlns:a16="http://schemas.microsoft.com/office/drawing/2014/main" val="1314178877"/>
                    </a:ext>
                  </a:extLst>
                </a:gridCol>
              </a:tblGrid>
              <a:tr h="522114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Total Operating Expenses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$84,829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$170,680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$248,070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37852233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76716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A7A8929-8054-F053-CD36-3C7CF9E120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102" y="191135"/>
            <a:ext cx="10668000" cy="1159993"/>
          </a:xfrm>
        </p:spPr>
        <p:txBody>
          <a:bodyPr/>
          <a:lstStyle/>
          <a:p>
            <a:r>
              <a:rPr lang="en-US" dirty="0"/>
              <a:t>Expenses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3E3E2E3-4156-B356-6A1F-590C959DFD16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44154534"/>
              </p:ext>
            </p:extLst>
          </p:nvPr>
        </p:nvGraphicFramePr>
        <p:xfrm>
          <a:off x="448102" y="2528247"/>
          <a:ext cx="10668000" cy="210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7000">
                  <a:extLst>
                    <a:ext uri="{9D8B030D-6E8A-4147-A177-3AD203B41FA5}">
                      <a16:colId xmlns:a16="http://schemas.microsoft.com/office/drawing/2014/main" val="4277069110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3318948169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801101254"/>
                    </a:ext>
                  </a:extLst>
                </a:gridCol>
                <a:gridCol w="2667000">
                  <a:extLst>
                    <a:ext uri="{9D8B030D-6E8A-4147-A177-3AD203B41FA5}">
                      <a16:colId xmlns:a16="http://schemas.microsoft.com/office/drawing/2014/main" val="299156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Profit Before Interest and Taxes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($28,411)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$7,929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$84,544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21688259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Interest Expense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$1,867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$4,836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$11,036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3707288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Taxes Incurred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$928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$22,052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3349819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Net Profit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($30,278)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$2,165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$51,456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33410468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Net Profit/Sales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-37.57%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0.85%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10.83%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17982194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92009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7" name="Rectangle 66">
            <a:extLst>
              <a:ext uri="{FF2B5EF4-FFF2-40B4-BE49-F238E27FC236}">
                <a16:creationId xmlns:a16="http://schemas.microsoft.com/office/drawing/2014/main" id="{60DB02BD-FF61-4042-BC21-4EFF543EC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E53855-6728-5849-3CA4-E72317565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8921" y="167926"/>
            <a:ext cx="5471822" cy="1231805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Break even analysis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BC0C1C4-D2A1-3420-3838-D88FE0360EA8}"/>
              </a:ext>
            </a:extLst>
          </p:cNvPr>
          <p:cNvSpPr txBox="1"/>
          <p:nvPr/>
        </p:nvSpPr>
        <p:spPr>
          <a:xfrm>
            <a:off x="204044" y="1744805"/>
            <a:ext cx="5471822" cy="28768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dirty="0"/>
              <a:t>According to the break-even analysis, $10,099 in monthly revenue is required to break even.</a:t>
            </a:r>
          </a:p>
        </p:txBody>
      </p:sp>
      <p:pic>
        <p:nvPicPr>
          <p:cNvPr id="4" name="Picture 3" descr="Chart, line chart&#10;&#10;Description automatically generated">
            <a:extLst>
              <a:ext uri="{FF2B5EF4-FFF2-40B4-BE49-F238E27FC236}">
                <a16:creationId xmlns:a16="http://schemas.microsoft.com/office/drawing/2014/main" id="{F1EFC6BB-8959-031C-6232-1BA5D83881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2465" y="195645"/>
            <a:ext cx="4489549" cy="2738624"/>
          </a:xfrm>
          <a:prstGeom prst="rect">
            <a:avLst/>
          </a:prstGeom>
        </p:spPr>
      </p:pic>
      <p:graphicFrame>
        <p:nvGraphicFramePr>
          <p:cNvPr id="10" name="Table 11">
            <a:extLst>
              <a:ext uri="{FF2B5EF4-FFF2-40B4-BE49-F238E27FC236}">
                <a16:creationId xmlns:a16="http://schemas.microsoft.com/office/drawing/2014/main" id="{EB3C2002-0F97-8016-0CB6-49D07CD7D2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731826"/>
              </p:ext>
            </p:extLst>
          </p:nvPr>
        </p:nvGraphicFramePr>
        <p:xfrm>
          <a:off x="791570" y="3144536"/>
          <a:ext cx="9853684" cy="2738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26842">
                  <a:extLst>
                    <a:ext uri="{9D8B030D-6E8A-4147-A177-3AD203B41FA5}">
                      <a16:colId xmlns:a16="http://schemas.microsoft.com/office/drawing/2014/main" val="2023080933"/>
                    </a:ext>
                  </a:extLst>
                </a:gridCol>
                <a:gridCol w="4926842">
                  <a:extLst>
                    <a:ext uri="{9D8B030D-6E8A-4147-A177-3AD203B41FA5}">
                      <a16:colId xmlns:a16="http://schemas.microsoft.com/office/drawing/2014/main" val="1398890350"/>
                    </a:ext>
                  </a:extLst>
                </a:gridCol>
              </a:tblGrid>
              <a:tr h="547725">
                <a:tc gridSpan="2"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Break-even Analysis</a:t>
                      </a:r>
                    </a:p>
                  </a:txBody>
                  <a:tcPr marL="37513" marR="37513" marT="38100" marB="3810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7286949"/>
                  </a:ext>
                </a:extLst>
              </a:tr>
              <a:tr h="547725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Monthly Revenue Break-even</a:t>
                      </a:r>
                    </a:p>
                  </a:txBody>
                  <a:tcPr marL="37513" marR="37513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$10,099</a:t>
                      </a:r>
                    </a:p>
                  </a:txBody>
                  <a:tcPr marL="37513" marR="37513" marT="38100" marB="38100"/>
                </a:tc>
                <a:extLst>
                  <a:ext uri="{0D108BD9-81ED-4DB2-BD59-A6C34878D82A}">
                    <a16:rowId xmlns:a16="http://schemas.microsoft.com/office/drawing/2014/main" val="479868675"/>
                  </a:ext>
                </a:extLst>
              </a:tr>
              <a:tr h="547725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Assumptions:</a:t>
                      </a:r>
                    </a:p>
                  </a:txBody>
                  <a:tcPr marL="37513" marR="37513" marT="38100" marB="38100"/>
                </a:tc>
                <a:tc>
                  <a:txBody>
                    <a:bodyPr/>
                    <a:lstStyle/>
                    <a:p>
                      <a:pPr algn="l" fontAlgn="t"/>
                      <a:endParaRPr lang="en-GB" dirty="0">
                        <a:effectLst/>
                      </a:endParaRPr>
                    </a:p>
                  </a:txBody>
                  <a:tcPr marL="37513" marR="37513" marT="38100" marB="38100"/>
                </a:tc>
                <a:extLst>
                  <a:ext uri="{0D108BD9-81ED-4DB2-BD59-A6C34878D82A}">
                    <a16:rowId xmlns:a16="http://schemas.microsoft.com/office/drawing/2014/main" val="3449225531"/>
                  </a:ext>
                </a:extLst>
              </a:tr>
              <a:tr h="547725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Average Percent Variable Cost</a:t>
                      </a:r>
                    </a:p>
                  </a:txBody>
                  <a:tcPr marL="37513" marR="37513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30%</a:t>
                      </a:r>
                    </a:p>
                  </a:txBody>
                  <a:tcPr marL="37513" marR="37513" marT="38100" marB="38100"/>
                </a:tc>
                <a:extLst>
                  <a:ext uri="{0D108BD9-81ED-4DB2-BD59-A6C34878D82A}">
                    <a16:rowId xmlns:a16="http://schemas.microsoft.com/office/drawing/2014/main" val="167290303"/>
                  </a:ext>
                </a:extLst>
              </a:tr>
              <a:tr h="547725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Estimated Monthly Fixed Cost</a:t>
                      </a:r>
                    </a:p>
                  </a:txBody>
                  <a:tcPr marL="37513" marR="37513" marT="38100" marB="38100"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$7.069</a:t>
                      </a:r>
                      <a:endParaRPr lang="en-GB" dirty="0"/>
                    </a:p>
                  </a:txBody>
                  <a:tcPr marL="90031" marR="90031"/>
                </a:tc>
                <a:extLst>
                  <a:ext uri="{0D108BD9-81ED-4DB2-BD59-A6C34878D82A}">
                    <a16:rowId xmlns:a16="http://schemas.microsoft.com/office/drawing/2014/main" val="2609385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753143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2E9C16-1A9E-E45A-2894-D3944A365B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762000"/>
            <a:ext cx="3810001" cy="2025649"/>
          </a:xfrm>
        </p:spPr>
        <p:txBody>
          <a:bodyPr anchor="b">
            <a:normAutofit/>
          </a:bodyPr>
          <a:lstStyle/>
          <a:p>
            <a:r>
              <a:rPr lang="en-US" dirty="0"/>
              <a:t>Cash Flow Statement</a:t>
            </a:r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5509B06-9CF7-5D48-E989-3C2B447A80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tretch/>
        </p:blipFill>
        <p:spPr>
          <a:xfrm>
            <a:off x="4639483" y="1323833"/>
            <a:ext cx="6790517" cy="381966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C04D63-9C74-4E48-B943-5F290CF237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1" y="3047999"/>
            <a:ext cx="3810000" cy="3048001"/>
          </a:xfrm>
        </p:spPr>
        <p:txBody>
          <a:bodyPr>
            <a:normAutofit/>
          </a:bodyPr>
          <a:lstStyle/>
          <a:p>
            <a:r>
              <a:rPr lang="en-GB"/>
              <a:t>Projected Cash Flow is shown in the table and chart below.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390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5964CBE2-084A-47DF-A704-CF5F6217B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CBBE073-EF53-44CF-0868-082A3B619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9" y="0"/>
            <a:ext cx="9241809" cy="1667300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8000" b="1" i="0" dirty="0">
                <a:effectLst/>
              </a:rPr>
              <a:t>Cash Flow</a:t>
            </a:r>
            <a:endParaRPr lang="en-US" sz="8000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C0C41B5C-41F3-84D1-4F74-37565ADD29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97531985"/>
              </p:ext>
            </p:extLst>
          </p:nvPr>
        </p:nvGraphicFramePr>
        <p:xfrm>
          <a:off x="138751" y="1745775"/>
          <a:ext cx="11914497" cy="5033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00683">
                  <a:extLst>
                    <a:ext uri="{9D8B030D-6E8A-4147-A177-3AD203B41FA5}">
                      <a16:colId xmlns:a16="http://schemas.microsoft.com/office/drawing/2014/main" val="1396027860"/>
                    </a:ext>
                  </a:extLst>
                </a:gridCol>
                <a:gridCol w="1703211">
                  <a:extLst>
                    <a:ext uri="{9D8B030D-6E8A-4147-A177-3AD203B41FA5}">
                      <a16:colId xmlns:a16="http://schemas.microsoft.com/office/drawing/2014/main" val="251912623"/>
                    </a:ext>
                  </a:extLst>
                </a:gridCol>
                <a:gridCol w="1703211">
                  <a:extLst>
                    <a:ext uri="{9D8B030D-6E8A-4147-A177-3AD203B41FA5}">
                      <a16:colId xmlns:a16="http://schemas.microsoft.com/office/drawing/2014/main" val="156628808"/>
                    </a:ext>
                  </a:extLst>
                </a:gridCol>
                <a:gridCol w="1703211">
                  <a:extLst>
                    <a:ext uri="{9D8B030D-6E8A-4147-A177-3AD203B41FA5}">
                      <a16:colId xmlns:a16="http://schemas.microsoft.com/office/drawing/2014/main" val="1594024917"/>
                    </a:ext>
                  </a:extLst>
                </a:gridCol>
                <a:gridCol w="1104181">
                  <a:extLst>
                    <a:ext uri="{9D8B030D-6E8A-4147-A177-3AD203B41FA5}">
                      <a16:colId xmlns:a16="http://schemas.microsoft.com/office/drawing/2014/main" val="1014853449"/>
                    </a:ext>
                  </a:extLst>
                </a:gridCol>
              </a:tblGrid>
              <a:tr h="358336">
                <a:tc gridSpan="5"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5547613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Cash Received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2676800961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Cash from Operations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715520230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Cash Sales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$80,597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$255,156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$475,163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2460287819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Subtotal Cash from Operations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US" sz="900">
                        <a:effectLst/>
                      </a:endParaRP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1704689093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Additional Cash Received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595947992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Sales Tax, VAT, HST/GST Received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1876611524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New Current Borrowing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$20,000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3158834142"/>
                  </a:ext>
                </a:extLst>
              </a:tr>
              <a:tr h="482575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New Other Liabilities (interest-free)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141458507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New Long-term Liabilities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$75,000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$75,000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2409221787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Sales of Other Current Assets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3226537510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Sales of Long-term Assets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3202949850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New Investment Received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$10,000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2146007153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Subtotal Cash Received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$110,597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$330,156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$550,163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124686503"/>
                  </a:ext>
                </a:extLst>
              </a:tr>
              <a:tr h="322526"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Expenditures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2020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2021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900">
                          <a:effectLst/>
                        </a:rPr>
                        <a:t>2022</a:t>
                      </a:r>
                    </a:p>
                  </a:txBody>
                  <a:tcPr marL="20762" marR="20762" marT="20762" marB="20762"/>
                </a:tc>
                <a:tc>
                  <a:txBody>
                    <a:bodyPr/>
                    <a:lstStyle/>
                    <a:p>
                      <a:pPr algn="l" fontAlgn="t"/>
                      <a:endParaRPr lang="en-GB" sz="900" dirty="0">
                        <a:effectLst/>
                      </a:endParaRPr>
                    </a:p>
                  </a:txBody>
                  <a:tcPr marL="20762" marR="20762" marT="20762" marB="20762"/>
                </a:tc>
                <a:extLst>
                  <a:ext uri="{0D108BD9-81ED-4DB2-BD59-A6C34878D82A}">
                    <a16:rowId xmlns:a16="http://schemas.microsoft.com/office/drawing/2014/main" val="2749161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794452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591714D-B3CC-AEF2-81B2-8E76C2F61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226" y="0"/>
            <a:ext cx="9105332" cy="1477465"/>
          </a:xfrm>
        </p:spPr>
        <p:txBody>
          <a:bodyPr/>
          <a:lstStyle/>
          <a:p>
            <a:r>
              <a:rPr lang="en-GB" b="0" i="0" dirty="0">
                <a:effectLst/>
                <a:latin typeface="Open Sans" panose="020B0606030504020204" pitchFamily="34" charset="0"/>
              </a:rPr>
              <a:t>Expenditures from Operations</a:t>
            </a:r>
            <a:endParaRPr lang="en-GB" dirty="0"/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5C9093FF-A387-1238-D316-A08E22AEF65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18383043"/>
              </p:ext>
            </p:extLst>
          </p:nvPr>
        </p:nvGraphicFramePr>
        <p:xfrm>
          <a:off x="143301" y="2109825"/>
          <a:ext cx="11905397" cy="4062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91586">
                  <a:extLst>
                    <a:ext uri="{9D8B030D-6E8A-4147-A177-3AD203B41FA5}">
                      <a16:colId xmlns:a16="http://schemas.microsoft.com/office/drawing/2014/main" val="3374651787"/>
                    </a:ext>
                  </a:extLst>
                </a:gridCol>
                <a:gridCol w="2680869">
                  <a:extLst>
                    <a:ext uri="{9D8B030D-6E8A-4147-A177-3AD203B41FA5}">
                      <a16:colId xmlns:a16="http://schemas.microsoft.com/office/drawing/2014/main" val="2784806398"/>
                    </a:ext>
                  </a:extLst>
                </a:gridCol>
                <a:gridCol w="1866471">
                  <a:extLst>
                    <a:ext uri="{9D8B030D-6E8A-4147-A177-3AD203B41FA5}">
                      <a16:colId xmlns:a16="http://schemas.microsoft.com/office/drawing/2014/main" val="3002137679"/>
                    </a:ext>
                  </a:extLst>
                </a:gridCol>
                <a:gridCol w="1866471">
                  <a:extLst>
                    <a:ext uri="{9D8B030D-6E8A-4147-A177-3AD203B41FA5}">
                      <a16:colId xmlns:a16="http://schemas.microsoft.com/office/drawing/2014/main" val="2596269193"/>
                    </a:ext>
                  </a:extLst>
                </a:gridCol>
              </a:tblGrid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dirty="0">
                          <a:effectLst/>
                        </a:rPr>
                        <a:t>Cash Spending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$46,550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$99,200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dirty="0">
                          <a:effectLst/>
                        </a:rPr>
                        <a:t>$147,800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1618530979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Bill Payments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$50,960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$127,404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$242,199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397784122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Subtotal Spent on Operations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$97,510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$226,604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$389,999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2410467307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Additional Cash Spent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endParaRPr lang="en-GB" sz="1500">
                        <a:effectLst/>
                      </a:endParaRP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endParaRPr lang="en-GB" sz="1500">
                        <a:effectLst/>
                      </a:endParaRP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endParaRPr lang="en-GB" sz="1500">
                        <a:effectLst/>
                      </a:endParaRP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2725723265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Sales Tax, VAT, HST/GST Paid Out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dirty="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674998153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Principal Repayment of Current Borrowing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$5,500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$5,500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dirty="0">
                          <a:effectLst/>
                        </a:rPr>
                        <a:t>$5,500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1400349769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Other Liabilities Principal Repayment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174771630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Long-term Liabilities Principal Repayment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$7,500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$7,500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3414774546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Purchase Other Current Assets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389590935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Purchase Long-term Assets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$75,000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$75,000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466103573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Dividends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$0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1971160141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Subtotal Cash Spent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$103,010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$314,604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$477,999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2451469571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Net Cash Flow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$7,586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$15,552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$72,164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1762493763"/>
                  </a:ext>
                </a:extLst>
              </a:tr>
              <a:tr h="273782"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Cash Balance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$12,575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>
                          <a:effectLst/>
                        </a:rPr>
                        <a:t>$28,127</a:t>
                      </a:r>
                    </a:p>
                  </a:txBody>
                  <a:tcPr marL="30789" marR="30789" marT="30789" marB="3078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500" dirty="0">
                          <a:effectLst/>
                        </a:rPr>
                        <a:t>$100,291</a:t>
                      </a:r>
                    </a:p>
                  </a:txBody>
                  <a:tcPr marL="30789" marR="30789" marT="30789" marB="30789"/>
                </a:tc>
                <a:extLst>
                  <a:ext uri="{0D108BD9-81ED-4DB2-BD59-A6C34878D82A}">
                    <a16:rowId xmlns:a16="http://schemas.microsoft.com/office/drawing/2014/main" val="36792368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156667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9">
            <a:extLst>
              <a:ext uri="{FF2B5EF4-FFF2-40B4-BE49-F238E27FC236}">
                <a16:creationId xmlns:a16="http://schemas.microsoft.com/office/drawing/2014/main" id="{5964CBE2-084A-47DF-A704-CF5F6217B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1ACA5C-D447-ED57-DB42-5A0B6A8FB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09409" y="110319"/>
            <a:ext cx="6967182" cy="1487606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8000" dirty="0"/>
              <a:t>Balance sheet</a:t>
            </a:r>
          </a:p>
        </p:txBody>
      </p:sp>
      <p:pic>
        <p:nvPicPr>
          <p:cNvPr id="17" name="Graphic 6" descr="Money">
            <a:extLst>
              <a:ext uri="{FF2B5EF4-FFF2-40B4-BE49-F238E27FC236}">
                <a16:creationId xmlns:a16="http://schemas.microsoft.com/office/drawing/2014/main" id="{BAD43871-099B-81C8-A9D3-09D3D67589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3149" y="0"/>
            <a:ext cx="3195851" cy="3195851"/>
          </a:xfrm>
          <a:prstGeom prst="rect">
            <a:avLst/>
          </a:prstGeom>
        </p:spPr>
      </p:pic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32FB197D-3EA5-F42F-BF04-A61D5BD974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180898"/>
              </p:ext>
            </p:extLst>
          </p:nvPr>
        </p:nvGraphicFramePr>
        <p:xfrm>
          <a:off x="167187" y="2853279"/>
          <a:ext cx="11791664" cy="38779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7916">
                  <a:extLst>
                    <a:ext uri="{9D8B030D-6E8A-4147-A177-3AD203B41FA5}">
                      <a16:colId xmlns:a16="http://schemas.microsoft.com/office/drawing/2014/main" val="3624872486"/>
                    </a:ext>
                  </a:extLst>
                </a:gridCol>
                <a:gridCol w="2947916">
                  <a:extLst>
                    <a:ext uri="{9D8B030D-6E8A-4147-A177-3AD203B41FA5}">
                      <a16:colId xmlns:a16="http://schemas.microsoft.com/office/drawing/2014/main" val="4135208432"/>
                    </a:ext>
                  </a:extLst>
                </a:gridCol>
                <a:gridCol w="2947916">
                  <a:extLst>
                    <a:ext uri="{9D8B030D-6E8A-4147-A177-3AD203B41FA5}">
                      <a16:colId xmlns:a16="http://schemas.microsoft.com/office/drawing/2014/main" val="232622580"/>
                    </a:ext>
                  </a:extLst>
                </a:gridCol>
                <a:gridCol w="2947916">
                  <a:extLst>
                    <a:ext uri="{9D8B030D-6E8A-4147-A177-3AD203B41FA5}">
                      <a16:colId xmlns:a16="http://schemas.microsoft.com/office/drawing/2014/main" val="261655401"/>
                    </a:ext>
                  </a:extLst>
                </a:gridCol>
              </a:tblGrid>
              <a:tr h="352408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Current Assets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4758460"/>
                  </a:ext>
                </a:extLst>
              </a:tr>
              <a:tr h="337724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Cash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$12,575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$28,127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$100,291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1997182634"/>
                  </a:ext>
                </a:extLst>
              </a:tr>
              <a:tr h="337724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Other Current Assets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$0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2911443835"/>
                  </a:ext>
                </a:extLst>
              </a:tr>
              <a:tr h="337724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Total Current Assets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$12,575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$28,127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$100,291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2159162673"/>
                  </a:ext>
                </a:extLst>
              </a:tr>
              <a:tr h="337724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Long-term Assets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endParaRPr lang="en-GB">
                        <a:effectLst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endParaRPr lang="en-GB">
                        <a:effectLst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endParaRPr lang="en-GB" dirty="0">
                        <a:effectLst/>
                      </a:endParaRP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3674166877"/>
                  </a:ext>
                </a:extLst>
              </a:tr>
              <a:tr h="337724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Long-term Assets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$22,141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$97,141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$172,141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1767984547"/>
                  </a:ext>
                </a:extLst>
              </a:tr>
              <a:tr h="602030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Accumulated Depreciation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$21,985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$41,985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$65,985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3390830658"/>
                  </a:ext>
                </a:extLst>
              </a:tr>
              <a:tr h="433729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Total Long-term Assets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$156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$55,156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$106,156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1562271142"/>
                  </a:ext>
                </a:extLst>
              </a:tr>
              <a:tr h="337724"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Total Assets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$12,731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$83,283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>
                          <a:effectLst/>
                        </a:rPr>
                        <a:t>$206,447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417957445"/>
                  </a:ext>
                </a:extLst>
              </a:tr>
              <a:tr h="337724"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Liabilities and Capital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2020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2021</a:t>
                      </a: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dirty="0">
                          <a:effectLst/>
                        </a:rPr>
                        <a:t>2022</a:t>
                      </a:r>
                    </a:p>
                  </a:txBody>
                  <a:tcPr marL="38100" marR="38100" marT="38100" marB="38100"/>
                </a:tc>
                <a:extLst>
                  <a:ext uri="{0D108BD9-81ED-4DB2-BD59-A6C34878D82A}">
                    <a16:rowId xmlns:a16="http://schemas.microsoft.com/office/drawing/2014/main" val="32198912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39592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9">
            <a:extLst>
              <a:ext uri="{FF2B5EF4-FFF2-40B4-BE49-F238E27FC236}">
                <a16:creationId xmlns:a16="http://schemas.microsoft.com/office/drawing/2014/main" id="{5964CBE2-084A-47DF-A704-CF5F6217B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A4BF716-B277-F315-6505-44F4C13B0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998" y="652808"/>
            <a:ext cx="5334000" cy="2747962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8000" dirty="0"/>
              <a:t>Current Obligations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233A775C-1A9D-D487-8F27-4856880B25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118423"/>
              </p:ext>
            </p:extLst>
          </p:nvPr>
        </p:nvGraphicFramePr>
        <p:xfrm>
          <a:off x="6857998" y="1121838"/>
          <a:ext cx="4572002" cy="5082004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728959">
                  <a:extLst>
                    <a:ext uri="{9D8B030D-6E8A-4147-A177-3AD203B41FA5}">
                      <a16:colId xmlns:a16="http://schemas.microsoft.com/office/drawing/2014/main" val="1352455164"/>
                    </a:ext>
                  </a:extLst>
                </a:gridCol>
                <a:gridCol w="947681">
                  <a:extLst>
                    <a:ext uri="{9D8B030D-6E8A-4147-A177-3AD203B41FA5}">
                      <a16:colId xmlns:a16="http://schemas.microsoft.com/office/drawing/2014/main" val="3178808156"/>
                    </a:ext>
                  </a:extLst>
                </a:gridCol>
                <a:gridCol w="947681">
                  <a:extLst>
                    <a:ext uri="{9D8B030D-6E8A-4147-A177-3AD203B41FA5}">
                      <a16:colId xmlns:a16="http://schemas.microsoft.com/office/drawing/2014/main" val="1221711928"/>
                    </a:ext>
                  </a:extLst>
                </a:gridCol>
                <a:gridCol w="947681">
                  <a:extLst>
                    <a:ext uri="{9D8B030D-6E8A-4147-A177-3AD203B41FA5}">
                      <a16:colId xmlns:a16="http://schemas.microsoft.com/office/drawing/2014/main" val="3351839358"/>
                    </a:ext>
                  </a:extLst>
                </a:gridCol>
              </a:tblGrid>
              <a:tr h="309265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Accounts Payable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$4,610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$10,996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$20,705</a:t>
                      </a:r>
                    </a:p>
                  </a:txBody>
                  <a:tcPr marL="30439" marR="30439" marT="30439" marB="30439"/>
                </a:tc>
                <a:extLst>
                  <a:ext uri="{0D108BD9-81ED-4DB2-BD59-A6C34878D82A}">
                    <a16:rowId xmlns:a16="http://schemas.microsoft.com/office/drawing/2014/main" val="1084830244"/>
                  </a:ext>
                </a:extLst>
              </a:tr>
              <a:tr h="309265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Current Borrowing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$14,500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$9,000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$3,500</a:t>
                      </a:r>
                    </a:p>
                  </a:txBody>
                  <a:tcPr marL="30439" marR="30439" marT="30439" marB="30439"/>
                </a:tc>
                <a:extLst>
                  <a:ext uri="{0D108BD9-81ED-4DB2-BD59-A6C34878D82A}">
                    <a16:rowId xmlns:a16="http://schemas.microsoft.com/office/drawing/2014/main" val="3819974969"/>
                  </a:ext>
                </a:extLst>
              </a:tr>
              <a:tr h="528429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Other Current Liabilities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$0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$0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$0</a:t>
                      </a:r>
                    </a:p>
                  </a:txBody>
                  <a:tcPr marL="30439" marR="30439" marT="30439" marB="30439"/>
                </a:tc>
                <a:extLst>
                  <a:ext uri="{0D108BD9-81ED-4DB2-BD59-A6C34878D82A}">
                    <a16:rowId xmlns:a16="http://schemas.microsoft.com/office/drawing/2014/main" val="754981721"/>
                  </a:ext>
                </a:extLst>
              </a:tr>
              <a:tr h="528429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Subtotal Current Liabilities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$19,110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$19,996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$24,205</a:t>
                      </a:r>
                    </a:p>
                  </a:txBody>
                  <a:tcPr marL="30439" marR="30439" marT="30439" marB="30439"/>
                </a:tc>
                <a:extLst>
                  <a:ext uri="{0D108BD9-81ED-4DB2-BD59-A6C34878D82A}">
                    <a16:rowId xmlns:a16="http://schemas.microsoft.com/office/drawing/2014/main" val="515907608"/>
                  </a:ext>
                </a:extLst>
              </a:tr>
              <a:tr h="309265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Long-term Liabilities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$2,858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$70,358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$137,858</a:t>
                      </a:r>
                    </a:p>
                  </a:txBody>
                  <a:tcPr marL="30439" marR="30439" marT="30439" marB="30439"/>
                </a:tc>
                <a:extLst>
                  <a:ext uri="{0D108BD9-81ED-4DB2-BD59-A6C34878D82A}">
                    <a16:rowId xmlns:a16="http://schemas.microsoft.com/office/drawing/2014/main" val="2366605992"/>
                  </a:ext>
                </a:extLst>
              </a:tr>
              <a:tr h="309265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Total Liabilities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$21,968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$90,354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$162,063</a:t>
                      </a:r>
                    </a:p>
                  </a:txBody>
                  <a:tcPr marL="30439" marR="30439" marT="30439" marB="30439"/>
                </a:tc>
                <a:extLst>
                  <a:ext uri="{0D108BD9-81ED-4DB2-BD59-A6C34878D82A}">
                    <a16:rowId xmlns:a16="http://schemas.microsoft.com/office/drawing/2014/main" val="3724951581"/>
                  </a:ext>
                </a:extLst>
              </a:tr>
              <a:tr h="309265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Paid-in Capital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$10,000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$10,000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$10,000</a:t>
                      </a:r>
                    </a:p>
                  </a:txBody>
                  <a:tcPr marL="30439" marR="30439" marT="30439" marB="30439"/>
                </a:tc>
                <a:extLst>
                  <a:ext uri="{0D108BD9-81ED-4DB2-BD59-A6C34878D82A}">
                    <a16:rowId xmlns:a16="http://schemas.microsoft.com/office/drawing/2014/main" val="305520039"/>
                  </a:ext>
                </a:extLst>
              </a:tr>
              <a:tr h="309265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Retained Earnings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$11,041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($19,237)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($17,071)</a:t>
                      </a:r>
                    </a:p>
                  </a:txBody>
                  <a:tcPr marL="30439" marR="30439" marT="30439" marB="30439"/>
                </a:tc>
                <a:extLst>
                  <a:ext uri="{0D108BD9-81ED-4DB2-BD59-A6C34878D82A}">
                    <a16:rowId xmlns:a16="http://schemas.microsoft.com/office/drawing/2014/main" val="153954630"/>
                  </a:ext>
                </a:extLst>
              </a:tr>
              <a:tr h="309265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Earnings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($30,278)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$2,165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$51,456</a:t>
                      </a:r>
                    </a:p>
                  </a:txBody>
                  <a:tcPr marL="30439" marR="30439" marT="30439" marB="30439"/>
                </a:tc>
                <a:extLst>
                  <a:ext uri="{0D108BD9-81ED-4DB2-BD59-A6C34878D82A}">
                    <a16:rowId xmlns:a16="http://schemas.microsoft.com/office/drawing/2014/main" val="2080477438"/>
                  </a:ext>
                </a:extLst>
              </a:tr>
              <a:tr h="309265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Total Capital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($9,237)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($7,071)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$44,384</a:t>
                      </a:r>
                    </a:p>
                  </a:txBody>
                  <a:tcPr marL="30439" marR="30439" marT="30439" marB="30439"/>
                </a:tc>
                <a:extLst>
                  <a:ext uri="{0D108BD9-81ED-4DB2-BD59-A6C34878D82A}">
                    <a16:rowId xmlns:a16="http://schemas.microsoft.com/office/drawing/2014/main" val="2996165105"/>
                  </a:ext>
                </a:extLst>
              </a:tr>
              <a:tr h="528429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Total Liabilities and Capital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$12,731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$83,283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$206,447</a:t>
                      </a:r>
                    </a:p>
                  </a:txBody>
                  <a:tcPr marL="30439" marR="30439" marT="30439" marB="30439"/>
                </a:tc>
                <a:extLst>
                  <a:ext uri="{0D108BD9-81ED-4DB2-BD59-A6C34878D82A}">
                    <a16:rowId xmlns:a16="http://schemas.microsoft.com/office/drawing/2014/main" val="2589539529"/>
                  </a:ext>
                </a:extLst>
              </a:tr>
              <a:tr h="309265"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Net Worth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($9,237)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>
                          <a:effectLst/>
                        </a:rPr>
                        <a:t>($7,071)</a:t>
                      </a:r>
                    </a:p>
                  </a:txBody>
                  <a:tcPr marL="30439" marR="30439" marT="30439" marB="30439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GB" sz="1400" dirty="0">
                          <a:effectLst/>
                        </a:rPr>
                        <a:t>$44,384</a:t>
                      </a:r>
                    </a:p>
                  </a:txBody>
                  <a:tcPr marL="30439" marR="30439" marT="30439" marB="30439"/>
                </a:tc>
                <a:extLst>
                  <a:ext uri="{0D108BD9-81ED-4DB2-BD59-A6C34878D82A}">
                    <a16:rowId xmlns:a16="http://schemas.microsoft.com/office/drawing/2014/main" val="10897975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13730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AFCCA-0ED7-F71A-4085-AD203BDF1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2251" y="882555"/>
            <a:ext cx="9144000" cy="1263649"/>
          </a:xfrm>
        </p:spPr>
        <p:txBody>
          <a:bodyPr/>
          <a:lstStyle/>
          <a:p>
            <a:pPr algn="ctr"/>
            <a:r>
              <a:rPr lang="en-US" dirty="0"/>
              <a:t>Conclusion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0B522E-61EC-89BD-2FB9-071F28F7B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320119"/>
            <a:ext cx="5679743" cy="3930556"/>
          </a:xfrm>
        </p:spPr>
        <p:txBody>
          <a:bodyPr>
            <a:normAutofit fontScale="92500"/>
          </a:bodyPr>
          <a:lstStyle/>
          <a:p>
            <a:r>
              <a:rPr lang="en-US" dirty="0" err="1"/>
              <a:t>GreeCo</a:t>
            </a:r>
            <a:r>
              <a:rPr lang="en-US" dirty="0"/>
              <a:t> is aiming to produce quality food to ensure the customers with nutrition pre-meals during the whole week.</a:t>
            </a:r>
          </a:p>
          <a:p>
            <a:r>
              <a:rPr lang="en-US" dirty="0"/>
              <a:t>During the lookdowns, </a:t>
            </a:r>
            <a:r>
              <a:rPr lang="en-US" dirty="0" err="1"/>
              <a:t>GreeCo</a:t>
            </a:r>
            <a:r>
              <a:rPr lang="en-US" dirty="0"/>
              <a:t> was the favorite company and now that we are safe than before, we still continue to be on the top list of the market.</a:t>
            </a:r>
            <a:endParaRPr lang="en-GB" dirty="0"/>
          </a:p>
        </p:txBody>
      </p:sp>
      <p:pic>
        <p:nvPicPr>
          <p:cNvPr id="4098" name="Picture 2" descr="Healthy Eating - HelpGuide.org">
            <a:extLst>
              <a:ext uri="{FF2B5EF4-FFF2-40B4-BE49-F238E27FC236}">
                <a16:creationId xmlns:a16="http://schemas.microsoft.com/office/drawing/2014/main" id="{9CA3C132-64CB-A8B3-2046-46B24E281C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870"/>
          <a:stretch/>
        </p:blipFill>
        <p:spPr bwMode="auto">
          <a:xfrm>
            <a:off x="6958559" y="2146204"/>
            <a:ext cx="4171190" cy="321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1238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6542F-D147-8645-F447-FBFA2003D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5081" y="762000"/>
            <a:ext cx="9144000" cy="1263649"/>
          </a:xfrm>
        </p:spPr>
        <p:txBody>
          <a:bodyPr/>
          <a:lstStyle/>
          <a:p>
            <a:pPr algn="ctr"/>
            <a:r>
              <a:rPr lang="en-US" dirty="0"/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928B32-86CA-08DC-E31C-A62717C225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448730"/>
            <a:ext cx="10668000" cy="4070351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GB" b="0" i="0" dirty="0" err="1">
                <a:effectLst/>
                <a:latin typeface="Arial" panose="020B0604020202020204" pitchFamily="34" charset="0"/>
              </a:rPr>
              <a:t>Myclimate</a:t>
            </a:r>
            <a:r>
              <a:rPr lang="en-GB" b="0" i="0" dirty="0">
                <a:effectLst/>
                <a:latin typeface="Arial" panose="020B0604020202020204" pitchFamily="34" charset="0"/>
              </a:rPr>
              <a:t> (2022) ‘</a:t>
            </a:r>
            <a:r>
              <a:rPr lang="en-GB" b="0" i="0" dirty="0">
                <a:effectLst/>
                <a:latin typeface="TheinhardtMedium"/>
              </a:rPr>
              <a:t>What is sustainability?” available </a:t>
            </a:r>
            <a:r>
              <a:rPr lang="en-GB" b="0" i="0" dirty="0" err="1">
                <a:effectLst/>
                <a:latin typeface="TheinhardtMedium"/>
              </a:rPr>
              <a:t>at:https</a:t>
            </a:r>
            <a:r>
              <a:rPr lang="en-GB" b="0" i="0" dirty="0">
                <a:effectLst/>
                <a:latin typeface="TheinhardtMedium"/>
              </a:rPr>
              <a:t>://www.myclimate.org/information/faq/faq-detail/what-is-sustainability/?etcc_med=SEA&amp;etcc_par=Google&amp;etcc_cmp=FAQs_EN_UK&amp;etcc_grp=120069100 last accessed: 12/08/2022</a:t>
            </a:r>
          </a:p>
          <a:p>
            <a:pPr algn="just"/>
            <a:r>
              <a:rPr lang="en-GB" b="0" i="0" dirty="0">
                <a:effectLst/>
                <a:latin typeface="TheinhardtMedium"/>
              </a:rPr>
              <a:t>Wikipedia(2022) ‘</a:t>
            </a:r>
            <a:r>
              <a:rPr lang="en-GB" b="0" i="0" dirty="0">
                <a:effectLst/>
                <a:latin typeface="Linux Libertine"/>
              </a:rPr>
              <a:t>Milestone’ available at: </a:t>
            </a:r>
            <a:r>
              <a:rPr lang="en-GB" b="0" i="0" dirty="0">
                <a:effectLst/>
                <a:latin typeface="Linux Libertine"/>
                <a:hlinkClick r:id="rId2"/>
              </a:rPr>
              <a:t>https://en.wikipedia.org/wiki/Milestone last accessed 12/08/2022</a:t>
            </a:r>
            <a:endParaRPr lang="en-GB" b="0" i="0" dirty="0">
              <a:effectLst/>
              <a:latin typeface="Linux Libertine"/>
            </a:endParaRPr>
          </a:p>
          <a:p>
            <a:pPr algn="just"/>
            <a:r>
              <a:rPr lang="en-GB" dirty="0">
                <a:latin typeface="Linux Libertine"/>
              </a:rPr>
              <a:t>Wikipedia(2022)</a:t>
            </a:r>
            <a:r>
              <a:rPr lang="en-GB" b="0" i="0" dirty="0">
                <a:effectLst/>
                <a:latin typeface="Linux Libertine"/>
              </a:rPr>
              <a:t> ‘Exit planning’ available at: </a:t>
            </a:r>
            <a:r>
              <a:rPr lang="en-GB" b="0" i="0" dirty="0">
                <a:effectLst/>
                <a:latin typeface="Linux Libertine"/>
                <a:hlinkClick r:id="rId3"/>
              </a:rPr>
              <a:t>https://en.wikipedia.org/wiki/Exit_planning last accessed 12/08/2022</a:t>
            </a:r>
            <a:endParaRPr lang="en-GB" b="0" i="0" dirty="0">
              <a:effectLst/>
              <a:latin typeface="Linux Libertine"/>
            </a:endParaRPr>
          </a:p>
          <a:p>
            <a:pPr algn="just"/>
            <a:r>
              <a:rPr lang="en-GB" dirty="0" err="1">
                <a:latin typeface="Linux Libertine"/>
              </a:rPr>
              <a:t>Limetry</a:t>
            </a:r>
            <a:r>
              <a:rPr lang="en-GB" dirty="0">
                <a:latin typeface="Linux Libertine"/>
              </a:rPr>
              <a:t> (2019)‘</a:t>
            </a:r>
            <a:r>
              <a:rPr lang="en-GB" b="1" i="0" dirty="0">
                <a:solidFill>
                  <a:srgbClr val="FFFFFF"/>
                </a:solidFill>
                <a:effectLst/>
                <a:latin typeface="Montserrat" panose="020B0604020202020204" pitchFamily="2" charset="-18"/>
              </a:rPr>
              <a:t>Kitchen Management: Manage Your Restaurant Kitchen </a:t>
            </a:r>
            <a:r>
              <a:rPr lang="en-GB" b="1" i="0" dirty="0" err="1">
                <a:solidFill>
                  <a:srgbClr val="FFFFFF"/>
                </a:solidFill>
                <a:effectLst/>
                <a:latin typeface="Montserrat" panose="020B0604020202020204" pitchFamily="2" charset="-18"/>
              </a:rPr>
              <a:t>Effectively’</a:t>
            </a:r>
            <a:r>
              <a:rPr lang="en-GB" dirty="0" err="1">
                <a:latin typeface="Linux Libertine"/>
              </a:rPr>
              <a:t>available</a:t>
            </a:r>
            <a:r>
              <a:rPr lang="en-GB" dirty="0">
                <a:latin typeface="Linux Libertine"/>
              </a:rPr>
              <a:t> </a:t>
            </a:r>
            <a:r>
              <a:rPr lang="en-GB" dirty="0" err="1">
                <a:latin typeface="Linux Libertine"/>
              </a:rPr>
              <a:t>at:https</a:t>
            </a:r>
            <a:r>
              <a:rPr lang="en-GB" dirty="0">
                <a:latin typeface="Linux Libertine"/>
              </a:rPr>
              <a:t>://limetray.com/blog/restaurant-kitchen-management/ last accessed 12/08/2022</a:t>
            </a:r>
          </a:p>
          <a:p>
            <a:pPr algn="just"/>
            <a:r>
              <a:rPr lang="en-GB" b="0" i="0" dirty="0" err="1">
                <a:effectLst/>
                <a:latin typeface="Linux Libertine"/>
              </a:rPr>
              <a:t>Researchgate</a:t>
            </a:r>
            <a:r>
              <a:rPr lang="en-GB" b="0" i="0" dirty="0">
                <a:effectLst/>
                <a:latin typeface="Linux Libertine"/>
              </a:rPr>
              <a:t>(2008-2022) ‘PESTLE Analysis’ available at: </a:t>
            </a:r>
            <a:r>
              <a:rPr lang="en-GB" b="0" i="0" dirty="0">
                <a:effectLst/>
                <a:latin typeface="Linux Libertine"/>
                <a:hlinkClick r:id="rId4"/>
              </a:rPr>
              <a:t>https://www.researchgate.net/figure/PESTEL-Analysis-of-Halal-Market-Halal-Goes-Global-International-Trade-Centre-2015_fig2_332676262</a:t>
            </a:r>
            <a:r>
              <a:rPr lang="en-GB" b="0" i="0" dirty="0">
                <a:effectLst/>
                <a:latin typeface="Linux Libertine"/>
              </a:rPr>
              <a:t> last accessed: 12/08/2022</a:t>
            </a:r>
          </a:p>
          <a:p>
            <a:pPr algn="just"/>
            <a:endParaRPr lang="en-GB" b="0" i="0" dirty="0">
              <a:effectLst/>
              <a:latin typeface="Linux Libertine"/>
            </a:endParaRPr>
          </a:p>
          <a:p>
            <a:pPr algn="just"/>
            <a:endParaRPr lang="en-GB" b="0" i="0" dirty="0">
              <a:effectLst/>
              <a:latin typeface="Linux Libertine"/>
            </a:endParaRPr>
          </a:p>
          <a:p>
            <a:pPr algn="just"/>
            <a:endParaRPr lang="en-GB" b="0" i="0" dirty="0">
              <a:effectLst/>
              <a:latin typeface="Arial" panose="020B0604020202020204" pitchFamily="34" charset="0"/>
            </a:endParaRPr>
          </a:p>
          <a:p>
            <a:pPr algn="just"/>
            <a:endParaRPr lang="en-GB" b="0" i="0" dirty="0">
              <a:solidFill>
                <a:srgbClr val="050505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4497200"/>
      </p:ext>
    </p:extLst>
  </p:cSld>
  <p:clrMapOvr>
    <a:masterClrMapping/>
  </p:clrMapOvr>
</p:sld>
</file>

<file path=ppt/theme/theme1.xml><?xml version="1.0" encoding="utf-8"?>
<a:theme xmlns:a="http://schemas.openxmlformats.org/drawingml/2006/main" name="TornVTI">
  <a:themeElements>
    <a:clrScheme name="Custom 1">
      <a:dk1>
        <a:sysClr val="windowText" lastClr="000000"/>
      </a:dk1>
      <a:lt1>
        <a:sysClr val="window" lastClr="FFFFFF"/>
      </a:lt1>
      <a:dk2>
        <a:srgbClr val="131523"/>
      </a:dk2>
      <a:lt2>
        <a:srgbClr val="E7E6E6"/>
      </a:lt2>
      <a:accent1>
        <a:srgbClr val="3FB96C"/>
      </a:accent1>
      <a:accent2>
        <a:srgbClr val="699EFA"/>
      </a:accent2>
      <a:accent3>
        <a:srgbClr val="8039C1"/>
      </a:accent3>
      <a:accent4>
        <a:srgbClr val="D1971A"/>
      </a:accent4>
      <a:accent5>
        <a:srgbClr val="E62B59"/>
      </a:accent5>
      <a:accent6>
        <a:srgbClr val="9CA2AB"/>
      </a:accent6>
      <a:hlink>
        <a:srgbClr val="FFFFFF"/>
      </a:hlink>
      <a:folHlink>
        <a:srgbClr val="57618E"/>
      </a:folHlink>
    </a:clrScheme>
    <a:fontScheme name="Torn">
      <a:majorFont>
        <a:latin typeface="Verdana Pro Cond SemiBold"/>
        <a:ea typeface=""/>
        <a:cs typeface=""/>
      </a:majorFont>
      <a:minorFont>
        <a:latin typeface="Verdana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ornVTI" id="{D93270A2-BAD7-4DCC-9D1D-3427EACCFA88}" vid="{1B17486C-9B79-43FC-98F9-5BF7AA5600D2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001D07393BB34C96EAA9AF335D4C59" ma:contentTypeVersion="13" ma:contentTypeDescription="Create a new document." ma:contentTypeScope="" ma:versionID="8654a28ed7643036f98ba8c5b8e07e18">
  <xsd:schema xmlns:xsd="http://www.w3.org/2001/XMLSchema" xmlns:xs="http://www.w3.org/2001/XMLSchema" xmlns:p="http://schemas.microsoft.com/office/2006/metadata/properties" xmlns:ns3="02f9a779-b163-4717-be83-f5bc5eef629d" xmlns:ns4="3126fb8f-6f0a-4021-9821-3197397987a0" targetNamespace="http://schemas.microsoft.com/office/2006/metadata/properties" ma:root="true" ma:fieldsID="a7fe3a843836a8d0a15f99869fa4635d" ns3:_="" ns4:_="">
    <xsd:import namespace="02f9a779-b163-4717-be83-f5bc5eef629d"/>
    <xsd:import namespace="3126fb8f-6f0a-4021-9821-3197397987a0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f9a779-b163-4717-be83-f5bc5eef629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26fb8f-6f0a-4021-9821-3197397987a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E8A62E-9CB6-4DC1-9E4B-4E07D00040E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E60018E-EAF9-42C8-A1C9-E52AE158784C}">
  <ds:schemaRefs>
    <ds:schemaRef ds:uri="http://schemas.microsoft.com/office/2006/metadata/properties"/>
    <ds:schemaRef ds:uri="http://www.w3.org/2000/xmlns/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DB1ED887-37F7-472E-B4F3-A7FC1B002F71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02f9a779-b163-4717-be83-f5bc5eef629d"/>
    <ds:schemaRef ds:uri="3126fb8f-6f0a-4021-9821-3197397987a0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19265</TotalTime>
  <Words>1594</Words>
  <Application>Microsoft Office PowerPoint</Application>
  <PresentationFormat>Widescreen</PresentationFormat>
  <Paragraphs>450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6" baseType="lpstr">
      <vt:lpstr>Arial</vt:lpstr>
      <vt:lpstr>Linux Libertine</vt:lpstr>
      <vt:lpstr>Montserrat</vt:lpstr>
      <vt:lpstr>Open Sans</vt:lpstr>
      <vt:lpstr>TheinhardtMedium</vt:lpstr>
      <vt:lpstr>Verdana Pro</vt:lpstr>
      <vt:lpstr>Verdana Pro Cond SemiBold</vt:lpstr>
      <vt:lpstr>TornVTI</vt:lpstr>
      <vt:lpstr>GreeCo</vt:lpstr>
      <vt:lpstr>Table of Contents</vt:lpstr>
      <vt:lpstr>Introduction</vt:lpstr>
      <vt:lpstr>Business History</vt:lpstr>
      <vt:lpstr>Aim and Objectives</vt:lpstr>
      <vt:lpstr>Mission and vision</vt:lpstr>
      <vt:lpstr>Business Structure</vt:lpstr>
      <vt:lpstr>Product description</vt:lpstr>
      <vt:lpstr>Marketing Analysis and Trends</vt:lpstr>
      <vt:lpstr>SWOT Analysis</vt:lpstr>
      <vt:lpstr>PESTLE Analysis</vt:lpstr>
      <vt:lpstr>Operations</vt:lpstr>
      <vt:lpstr>Technology Plan</vt:lpstr>
      <vt:lpstr>Management and organization</vt:lpstr>
      <vt:lpstr>Social Responsibility and Sustainability</vt:lpstr>
      <vt:lpstr>Development, Milestone and Exit plan</vt:lpstr>
      <vt:lpstr>Financial Data</vt:lpstr>
      <vt:lpstr>Profit and loss</vt:lpstr>
      <vt:lpstr> Profit and Loss /Expenses</vt:lpstr>
      <vt:lpstr>Expenses</vt:lpstr>
      <vt:lpstr>Break even analysis</vt:lpstr>
      <vt:lpstr>Cash Flow Statement</vt:lpstr>
      <vt:lpstr>Cash Flow</vt:lpstr>
      <vt:lpstr>Expenditures from Operations</vt:lpstr>
      <vt:lpstr>Balance sheet</vt:lpstr>
      <vt:lpstr>Current Obligations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GreeCo</dc:title>
  <dc:creator>Georgiana Mirela Spuma (2123450)</dc:creator>
  <cp:lastModifiedBy>Georgiana Mirela Spuma (2123450)</cp:lastModifiedBy>
  <cp:revision>3</cp:revision>
  <dcterms:created xsi:type="dcterms:W3CDTF">2022-08-01T08:53:39Z</dcterms:created>
  <dcterms:modified xsi:type="dcterms:W3CDTF">2022-08-14T17:59:22Z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0x010100F9001D07393BB34C96EAA9AF335D4C59</vt:lpwstr>
  </property>
</Properties>
</file>