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64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40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891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6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90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63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03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705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37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175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8110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93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0087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2790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99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20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A8A04-E457-4963-ACF4-4E88CEC292AE}" type="datetimeFigureOut">
              <a:rPr lang="en-US" smtClean="0"/>
              <a:pPr/>
              <a:t>9/20/2016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71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sz="4400" dirty="0" smtClean="0"/>
              <a:t>PROFIT</a:t>
            </a:r>
            <a:r>
              <a:rPr lang="en-GB" dirty="0" smtClean="0"/>
              <a:t> AND LOSS ACCOUNT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This is a summary of the business’ transactions for  given period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It is a measurement of the performance of the business</a:t>
            </a:r>
          </a:p>
          <a:p>
            <a:pPr>
              <a:buNone/>
            </a:pPr>
            <a:r>
              <a:rPr lang="en-GB" sz="3200" dirty="0"/>
              <a:t>	</a:t>
            </a:r>
            <a:r>
              <a:rPr lang="en-GB" sz="3200" dirty="0" smtClean="0"/>
              <a:t>i.e.  its trading results</a:t>
            </a:r>
            <a:endParaRPr lang="en-GB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This is a statement of the financial position of the business at the year end</a:t>
            </a:r>
          </a:p>
          <a:p>
            <a:endParaRPr lang="en-GB" sz="4000" dirty="0" smtClean="0"/>
          </a:p>
          <a:p>
            <a:r>
              <a:rPr lang="en-GB" sz="4000" dirty="0" smtClean="0"/>
              <a:t>It lists all the assets and liabilities of the business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It indicates the “wealth” of the business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can be thought of a “photograph” of the business at the year end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000" dirty="0" smtClean="0"/>
              <a:t>Accounts are NOT prepared on a cash received / cash paid basis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</a:t>
            </a:r>
            <a:r>
              <a:rPr lang="en-GB" sz="4000" dirty="0"/>
              <a:t>r</a:t>
            </a:r>
            <a:r>
              <a:rPr lang="en-GB" sz="4000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4000" dirty="0" smtClean="0"/>
              <a:t>A full 12 months expenses need to be included in the profit and loss account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err="1" smtClean="0"/>
              <a:t>i.e</a:t>
            </a:r>
            <a:r>
              <a:rPr lang="en-GB" sz="4000" dirty="0" smtClean="0"/>
              <a:t>  we need to adjust for items being paid in arrears or in advance</a:t>
            </a:r>
            <a:endParaRPr lang="en-GB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36</TotalTime>
  <Words>133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THE PRINCIPAL FINANCIAL STATEMENTS</vt:lpstr>
      <vt:lpstr>THE PROFIT AND LOSS ACCOUNT</vt:lpstr>
      <vt:lpstr>THE BALANCE SHEET </vt:lpstr>
      <vt:lpstr>PowerPoint Presentation</vt:lpstr>
      <vt:lpstr>BASIS OF PREPARATION OF ACCOUNTS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Marie Pitson</cp:lastModifiedBy>
  <cp:revision>6</cp:revision>
  <dcterms:created xsi:type="dcterms:W3CDTF">2012-06-11T08:45:23Z</dcterms:created>
  <dcterms:modified xsi:type="dcterms:W3CDTF">2016-09-20T07:09:26Z</dcterms:modified>
</cp:coreProperties>
</file>