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748"/>
    <p:restoredTop sz="94681"/>
  </p:normalViewPr>
  <p:slideViewPr>
    <p:cSldViewPr snapToGrid="0">
      <p:cViewPr varScale="1">
        <p:scale>
          <a:sx n="68" d="100"/>
          <a:sy n="68" d="100"/>
        </p:scale>
        <p:origin x="90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fzal Munna" userId="8dcc63e6-233f-422f-8bca-d7f21f7a31b2" providerId="ADAL" clId="{D1EE4CA6-8356-4DD0-B88D-4E881A22520D}"/>
    <pc:docChg chg="modSld">
      <pc:chgData name="Afzal Munna" userId="8dcc63e6-233f-422f-8bca-d7f21f7a31b2" providerId="ADAL" clId="{D1EE4CA6-8356-4DD0-B88D-4E881A22520D}" dt="2024-10-27T12:49:31.117" v="101" actId="20577"/>
      <pc:docMkLst>
        <pc:docMk/>
      </pc:docMkLst>
      <pc:sldChg chg="modSp mod">
        <pc:chgData name="Afzal Munna" userId="8dcc63e6-233f-422f-8bca-d7f21f7a31b2" providerId="ADAL" clId="{D1EE4CA6-8356-4DD0-B88D-4E881A22520D}" dt="2024-10-27T12:43:56.319" v="11" actId="20577"/>
        <pc:sldMkLst>
          <pc:docMk/>
          <pc:sldMk cId="2639836345" sldId="258"/>
        </pc:sldMkLst>
        <pc:spChg chg="mod">
          <ac:chgData name="Afzal Munna" userId="8dcc63e6-233f-422f-8bca-d7f21f7a31b2" providerId="ADAL" clId="{D1EE4CA6-8356-4DD0-B88D-4E881A22520D}" dt="2024-10-27T12:43:56.319" v="11" actId="20577"/>
          <ac:spMkLst>
            <pc:docMk/>
            <pc:sldMk cId="2639836345" sldId="258"/>
            <ac:spMk id="3" creationId="{D84F0B19-C886-4399-AD4E-9FD3A0C2CAB0}"/>
          </ac:spMkLst>
        </pc:spChg>
      </pc:sldChg>
      <pc:sldChg chg="modSp mod">
        <pc:chgData name="Afzal Munna" userId="8dcc63e6-233f-422f-8bca-d7f21f7a31b2" providerId="ADAL" clId="{D1EE4CA6-8356-4DD0-B88D-4E881A22520D}" dt="2024-10-27T12:44:55.484" v="64" actId="20577"/>
        <pc:sldMkLst>
          <pc:docMk/>
          <pc:sldMk cId="3834150925" sldId="259"/>
        </pc:sldMkLst>
        <pc:spChg chg="mod">
          <ac:chgData name="Afzal Munna" userId="8dcc63e6-233f-422f-8bca-d7f21f7a31b2" providerId="ADAL" clId="{D1EE4CA6-8356-4DD0-B88D-4E881A22520D}" dt="2024-10-27T12:44:55.484" v="64" actId="20577"/>
          <ac:spMkLst>
            <pc:docMk/>
            <pc:sldMk cId="3834150925" sldId="259"/>
            <ac:spMk id="2" creationId="{22E63182-C163-48CC-857D-CEB3CD1EECC1}"/>
          </ac:spMkLst>
        </pc:spChg>
        <pc:spChg chg="mod">
          <ac:chgData name="Afzal Munna" userId="8dcc63e6-233f-422f-8bca-d7f21f7a31b2" providerId="ADAL" clId="{D1EE4CA6-8356-4DD0-B88D-4E881A22520D}" dt="2024-10-27T12:44:13.696" v="23" actId="20577"/>
          <ac:spMkLst>
            <pc:docMk/>
            <pc:sldMk cId="3834150925" sldId="259"/>
            <ac:spMk id="3" creationId="{D65CBFD8-2D1B-48A3-9122-9D3DC92E1C3E}"/>
          </ac:spMkLst>
        </pc:spChg>
      </pc:sldChg>
      <pc:sldChg chg="modSp mod">
        <pc:chgData name="Afzal Munna" userId="8dcc63e6-233f-422f-8bca-d7f21f7a31b2" providerId="ADAL" clId="{D1EE4CA6-8356-4DD0-B88D-4E881A22520D}" dt="2024-10-27T12:44:28.003" v="35" actId="20577"/>
        <pc:sldMkLst>
          <pc:docMk/>
          <pc:sldMk cId="459178600" sldId="262"/>
        </pc:sldMkLst>
        <pc:spChg chg="mod">
          <ac:chgData name="Afzal Munna" userId="8dcc63e6-233f-422f-8bca-d7f21f7a31b2" providerId="ADAL" clId="{D1EE4CA6-8356-4DD0-B88D-4E881A22520D}" dt="2024-10-27T12:44:28.003" v="35" actId="20577"/>
          <ac:spMkLst>
            <pc:docMk/>
            <pc:sldMk cId="459178600" sldId="262"/>
            <ac:spMk id="2" creationId="{4A81417B-F7FB-4883-8618-AABC532C80CE}"/>
          </ac:spMkLst>
        </pc:spChg>
      </pc:sldChg>
      <pc:sldChg chg="modSp mod">
        <pc:chgData name="Afzal Munna" userId="8dcc63e6-233f-422f-8bca-d7f21f7a31b2" providerId="ADAL" clId="{D1EE4CA6-8356-4DD0-B88D-4E881A22520D}" dt="2024-10-27T12:45:10.961" v="76" actId="20577"/>
        <pc:sldMkLst>
          <pc:docMk/>
          <pc:sldMk cId="692108223" sldId="263"/>
        </pc:sldMkLst>
        <pc:spChg chg="mod">
          <ac:chgData name="Afzal Munna" userId="8dcc63e6-233f-422f-8bca-d7f21f7a31b2" providerId="ADAL" clId="{D1EE4CA6-8356-4DD0-B88D-4E881A22520D}" dt="2024-10-27T12:45:10.961" v="76" actId="20577"/>
          <ac:spMkLst>
            <pc:docMk/>
            <pc:sldMk cId="692108223" sldId="263"/>
            <ac:spMk id="2" creationId="{01F05FB5-FB0C-4C57-A3FD-D1272DA398AD}"/>
          </ac:spMkLst>
        </pc:spChg>
      </pc:sldChg>
      <pc:sldChg chg="modSp mod">
        <pc:chgData name="Afzal Munna" userId="8dcc63e6-233f-422f-8bca-d7f21f7a31b2" providerId="ADAL" clId="{D1EE4CA6-8356-4DD0-B88D-4E881A22520D}" dt="2024-10-27T12:45:23.285" v="88" actId="20577"/>
        <pc:sldMkLst>
          <pc:docMk/>
          <pc:sldMk cId="1498498095" sldId="264"/>
        </pc:sldMkLst>
        <pc:spChg chg="mod">
          <ac:chgData name="Afzal Munna" userId="8dcc63e6-233f-422f-8bca-d7f21f7a31b2" providerId="ADAL" clId="{D1EE4CA6-8356-4DD0-B88D-4E881A22520D}" dt="2024-10-27T12:45:23.285" v="88" actId="20577"/>
          <ac:spMkLst>
            <pc:docMk/>
            <pc:sldMk cId="1498498095" sldId="264"/>
            <ac:spMk id="3" creationId="{AB2849A0-BD0B-44CE-98F8-E2EE8DAC608E}"/>
          </ac:spMkLst>
        </pc:spChg>
      </pc:sldChg>
      <pc:sldChg chg="modSp mod">
        <pc:chgData name="Afzal Munna" userId="8dcc63e6-233f-422f-8bca-d7f21f7a31b2" providerId="ADAL" clId="{D1EE4CA6-8356-4DD0-B88D-4E881A22520D}" dt="2024-10-27T12:49:31.117" v="101" actId="20577"/>
        <pc:sldMkLst>
          <pc:docMk/>
          <pc:sldMk cId="4138620133" sldId="268"/>
        </pc:sldMkLst>
        <pc:spChg chg="mod">
          <ac:chgData name="Afzal Munna" userId="8dcc63e6-233f-422f-8bca-d7f21f7a31b2" providerId="ADAL" clId="{D1EE4CA6-8356-4DD0-B88D-4E881A22520D}" dt="2024-10-27T12:49:31.117" v="101" actId="20577"/>
          <ac:spMkLst>
            <pc:docMk/>
            <pc:sldMk cId="4138620133" sldId="268"/>
            <ac:spMk id="3" creationId="{3D75DF94-09CA-4A6A-A0A1-303E0567FE8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D7A3A-2F53-4F4B-8591-C4F9ECAEA4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73D407-BC53-4654-AD72-53E83A40A7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6D834-EF05-4AC1-AA5F-8D874FF50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916B9-B0EF-46FF-AF62-F57F73A3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8EFDA-2A61-4AFF-9B56-A67BF1E49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377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4AB4D-96D3-4AF0-A38E-7A120F0C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67860-DFA5-4808-90D9-255197468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96285-7F67-481E-B7C1-778F50401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63E6-9904-451B-8A81-B1B29318B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2316D-114F-4AD8-B9BB-2E5BFE30E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20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02E5-58AA-4B7E-9FF6-46CE9865E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563B6-47FB-43EE-9979-91E085BC1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14507-5BBA-4577-AB50-96C6D838D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5B09C-C6C7-4081-90EA-7CB34A68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A4F51-B615-4E91-B492-A71F7313E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399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275DD-2258-435E-A851-A56C5FD26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2BC13-5327-4371-B96A-C7B3F38F5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74DEF-B38F-4582-95A1-8BE1A8883B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14F77-5FD0-41EF-BD4B-F3E2C9546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13E93-BC04-470D-8F8E-EC5E6CFF7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2209F4-5769-4FB2-88AF-99D43A429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71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B5791-2E6B-456E-9BA2-389A5998A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9242E-6F34-461F-A807-E7505B243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DD043D-2D76-43F3-8878-26D575C28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D4F221-B8F9-4EE9-8199-B6818CEDB3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57DA2A-0F7D-4F01-B7CF-7B74401C00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B452C7-8E00-4A09-99BB-590717273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E39ABF-B619-40D9-9F54-BC1017DFD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32C18-AFE7-4732-80FD-4AEA2FF6F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20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BBC7-9179-471F-B678-665ED097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7678DF-0D9E-4B8F-873B-82784F369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A39E67-D42F-4020-A840-2C7DBC5E8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081A9-D591-44D4-B0D0-481DF4A1B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48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AEF9C-AAF0-493E-BA9A-A888BE847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603E3C-AAB9-452D-BC88-C6FC4744D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D3327-81C5-42EF-9951-8EEADE4BE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4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AFFC2-EDDE-4170-BB8E-30B25006D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8FA0C-185E-4F1A-BB55-0C1CF4FD4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B03488-F35F-4462-8678-ABE5B991B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D2342-9102-4FFC-84DC-1D0EE862D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B98F7-9159-42C1-ADD1-5270F7C88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29858-68EF-4939-B6DD-4463204CB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A2C7-72AC-45DE-8B21-3507E3CE3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02D93D-B6F2-44B1-A703-3E42119AE4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B483E-98F6-42A8-B493-DC8662E20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C51E6-4B8E-46EE-9894-0E3BF6E51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67CD98-8E87-4EB9-BBE7-BD0BF404E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4EC78-D6E6-4DF2-868D-4E36D83AA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76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26D13-7223-42E0-B2F4-A1971C735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978BE1-E05B-4973-9B43-C09590290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23B8B-422B-4792-97A4-526B8A23B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8C4E8-9E77-4125-ADE6-0E3146C09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B8972-6619-4F0F-BBA6-DEF780501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02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922835-B2AD-4397-A52B-788398298D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CAD00B-1C48-4053-BBB2-FC6D5A105C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17AD2-B378-4474-9A2E-7092A6ACF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A30DC-E35B-4851-9543-4C6FE2174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BB384-1407-437D-8782-E2466F4DA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3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16A356-0F39-4330-87CC-C300A1820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73668-A921-42B6-94BD-B3A3D81D0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E4DA2-0022-4CE4-BCB4-927935B771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46836-3DFA-482E-9060-8D54F56622CB}" type="datetimeFigureOut">
              <a:rPr lang="en-US" smtClean="0"/>
              <a:t>10/27/2024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1238-17CA-4D3B-A147-AB8FEABDFA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7DDAA-022E-4C87-92F7-24DBC16798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362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Title of the presentation, your name and ID, and module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72FD-B790-4CBB-A841-686B426BF8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content / Agenda of the presentation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86257-01FF-492B-B767-57EA3DB8F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context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F0B19-C886-4399-AD4E-9FD3A0C2C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(A UK company is going to China)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the China Culture  (3-4 slides)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differences between the UK and China </a:t>
            </a:r>
          </a:p>
          <a:p>
            <a:r>
              <a:rPr lang="en-GB" dirty="0"/>
              <a:t>Use examples when relevant </a:t>
            </a:r>
          </a:p>
          <a:p>
            <a:r>
              <a:rPr lang="en-US" dirty="0"/>
              <a:t>such as language, ethnic makeup of the people, social structures, religious values, and business- and work-related attitudes. </a:t>
            </a:r>
          </a:p>
        </p:txBody>
      </p:sp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sensitivity in China/ The differences from the UK  (2-3 slides)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Hofstede cultural Dimensions: UK and China (2 slides)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recommendations (2-3 slides)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Make sure to provide recommendations for the British company's success </a:t>
            </a:r>
            <a:r>
              <a:rPr lang="en-US"/>
              <a:t>in China </a:t>
            </a:r>
            <a:r>
              <a:rPr lang="en-US" dirty="0"/>
              <a:t>at the presentation's conclusion.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79006-228E-433A-B2F5-C42C4564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5DF94-09CA-4A6A-A0A1-303E0567F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Try to support your work by variety of sources such as reports, academic papers, news from </a:t>
            </a:r>
            <a:r>
              <a:rPr lang="en-GB"/>
              <a:t>British/China </a:t>
            </a:r>
            <a:r>
              <a:rPr lang="en-GB" dirty="0"/>
              <a:t>contexts, industry focused publications …etc. </a:t>
            </a:r>
          </a:p>
          <a:p>
            <a:endParaRPr lang="en-GB" dirty="0"/>
          </a:p>
          <a:p>
            <a:r>
              <a:rPr lang="en-GB" dirty="0"/>
              <a:t>More research can enhance the quality and accuracy of your work/presentation.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166</Words>
  <Application>Microsoft Office PowerPoint</Application>
  <PresentationFormat>Widescreen</PresentationFormat>
  <Paragraphs>17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Title of the presentation, your name and ID, and module </vt:lpstr>
      <vt:lpstr>Main content / Agenda of the presentation </vt:lpstr>
      <vt:lpstr>Introduction to the context </vt:lpstr>
      <vt:lpstr>Introduce the China Culture  (3-4 slides)</vt:lpstr>
      <vt:lpstr>Cultural sensitivity in China/ The differences from the UK  (2-3 slides)</vt:lpstr>
      <vt:lpstr>Hofstede cultural Dimensions: UK and China (2 slides)</vt:lpstr>
      <vt:lpstr>your recommendations (2-3 slides)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of the presentation, your name and ID, and module </dc:title>
  <dc:creator>Husam Helmi</dc:creator>
  <cp:lastModifiedBy>Afzal Munna</cp:lastModifiedBy>
  <cp:revision>4</cp:revision>
  <dcterms:created xsi:type="dcterms:W3CDTF">2020-10-29T12:05:35Z</dcterms:created>
  <dcterms:modified xsi:type="dcterms:W3CDTF">2024-10-27T12:49:31Z</dcterms:modified>
</cp:coreProperties>
</file>