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ro-R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 /><Relationship Id="rId3" Type="http://schemas.openxmlformats.org/officeDocument/2006/relationships/slide" Target="slides/slide2.xml" /><Relationship Id="rId7" Type="http://schemas.openxmlformats.org/officeDocument/2006/relationships/presProps" Target="presProp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5" Type="http://schemas.openxmlformats.org/officeDocument/2006/relationships/slide" Target="slides/slide4.xml" /><Relationship Id="rId10" Type="http://schemas.openxmlformats.org/officeDocument/2006/relationships/tableStyles" Target="tableStyles.xml" /><Relationship Id="rId4" Type="http://schemas.openxmlformats.org/officeDocument/2006/relationships/slide" Target="slides/slide3.xml" /><Relationship Id="rId9" Type="http://schemas.openxmlformats.org/officeDocument/2006/relationships/theme" Target="theme/theme1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0E3C1848-ECF4-E9AB-4583-3137284927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titlu 2">
            <a:extLst>
              <a:ext uri="{FF2B5EF4-FFF2-40B4-BE49-F238E27FC236}">
                <a16:creationId xmlns:a16="http://schemas.microsoft.com/office/drawing/2014/main" id="{FE94EEC7-00FB-26BB-F816-0F5D770E77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o-RO"/>
              <a:t>Faceți clic pentru a edita stilul de subtitlu coordonator</a:t>
            </a:r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1244C5D5-F975-0BC6-F725-C2572E391F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16F5B-1DB2-864C-8A44-44264062EBCA}" type="datetimeFigureOut">
              <a:rPr lang="ro-RO" smtClean="0"/>
              <a:t>02.06.2023</a:t>
            </a:fld>
            <a:endParaRPr lang="ro-RO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99EC541D-117F-81FA-A6DD-575DD4D1C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766C5034-81E4-3FE7-01A6-49920D4300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2974-4EBD-5447-97C2-9D26E5B269A2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4694271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EB0D8C8E-56A5-4E34-9A72-3EEC738E7B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AAFBA895-D29F-FB2C-84ED-230477D38D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1029A8A9-4B69-662B-7AFC-BF68FEFCF7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16F5B-1DB2-864C-8A44-44264062EBCA}" type="datetimeFigureOut">
              <a:rPr lang="ro-RO" smtClean="0"/>
              <a:t>02.06.2023</a:t>
            </a:fld>
            <a:endParaRPr lang="ro-RO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BA356FA8-B25A-351D-E7AB-792850336E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26D2A751-5C3D-466C-B6EA-92F6B373F1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2974-4EBD-5447-97C2-9D26E5B269A2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9214574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A0A53E35-6DDB-DC31-5D26-6BBB7CD7ED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text 2">
            <a:extLst>
              <a:ext uri="{FF2B5EF4-FFF2-40B4-BE49-F238E27FC236}">
                <a16:creationId xmlns:a16="http://schemas.microsoft.com/office/drawing/2014/main" id="{5398957B-5B55-DD59-D4CF-E65023634D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63115FD3-BCA6-4014-F39F-5366EC7D6C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16F5B-1DB2-864C-8A44-44264062EBCA}" type="datetimeFigureOut">
              <a:rPr lang="ro-RO" smtClean="0"/>
              <a:t>02.06.2023</a:t>
            </a:fld>
            <a:endParaRPr lang="ro-RO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80F03A6D-B61C-0D64-1621-F28C5CA6A5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DCA97428-8B1F-18E8-922E-B0652EA67B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2974-4EBD-5447-97C2-9D26E5B269A2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3348183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4C459CD9-76EE-492B-FC26-6FF7688F62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95F5E80F-AD8F-36E6-DB52-0DE2DC503C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4" name="Substituent conținut 3">
            <a:extLst>
              <a:ext uri="{FF2B5EF4-FFF2-40B4-BE49-F238E27FC236}">
                <a16:creationId xmlns:a16="http://schemas.microsoft.com/office/drawing/2014/main" id="{827626CF-EA28-F462-336F-23E0E31CBF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5" name="Substituent dată 4">
            <a:extLst>
              <a:ext uri="{FF2B5EF4-FFF2-40B4-BE49-F238E27FC236}">
                <a16:creationId xmlns:a16="http://schemas.microsoft.com/office/drawing/2014/main" id="{0C2B6910-C322-DE3E-8CDE-3EF87E229A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16F5B-1DB2-864C-8A44-44264062EBCA}" type="datetimeFigureOut">
              <a:rPr lang="ro-RO" smtClean="0"/>
              <a:t>02.06.2023</a:t>
            </a:fld>
            <a:endParaRPr lang="ro-RO"/>
          </a:p>
        </p:txBody>
      </p:sp>
      <p:sp>
        <p:nvSpPr>
          <p:cNvPr id="6" name="Substituent subsol 5">
            <a:extLst>
              <a:ext uri="{FF2B5EF4-FFF2-40B4-BE49-F238E27FC236}">
                <a16:creationId xmlns:a16="http://schemas.microsoft.com/office/drawing/2014/main" id="{ED496250-0726-ABB9-67C2-99EF66B62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ubstituent număr diapozitiv 6">
            <a:extLst>
              <a:ext uri="{FF2B5EF4-FFF2-40B4-BE49-F238E27FC236}">
                <a16:creationId xmlns:a16="http://schemas.microsoft.com/office/drawing/2014/main" id="{BDE165B4-EF9F-18F9-3CC8-5D0788E678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2974-4EBD-5447-97C2-9D26E5B269A2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6751040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C8737076-B73B-9BA1-5A94-32FBC88F24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text 2">
            <a:extLst>
              <a:ext uri="{FF2B5EF4-FFF2-40B4-BE49-F238E27FC236}">
                <a16:creationId xmlns:a16="http://schemas.microsoft.com/office/drawing/2014/main" id="{1942602F-8238-29AC-BE10-61C8AF496C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4" name="Substituent conținut 3">
            <a:extLst>
              <a:ext uri="{FF2B5EF4-FFF2-40B4-BE49-F238E27FC236}">
                <a16:creationId xmlns:a16="http://schemas.microsoft.com/office/drawing/2014/main" id="{35DE0B18-CAAA-7995-5727-0515200158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5" name="Substituent text 4">
            <a:extLst>
              <a:ext uri="{FF2B5EF4-FFF2-40B4-BE49-F238E27FC236}">
                <a16:creationId xmlns:a16="http://schemas.microsoft.com/office/drawing/2014/main" id="{D22D405C-69AC-73F7-2905-14632B8300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6" name="Substituent conținut 5">
            <a:extLst>
              <a:ext uri="{FF2B5EF4-FFF2-40B4-BE49-F238E27FC236}">
                <a16:creationId xmlns:a16="http://schemas.microsoft.com/office/drawing/2014/main" id="{581D40E6-FF85-2E26-CA67-E6BA3A961E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7" name="Substituent dată 6">
            <a:extLst>
              <a:ext uri="{FF2B5EF4-FFF2-40B4-BE49-F238E27FC236}">
                <a16:creationId xmlns:a16="http://schemas.microsoft.com/office/drawing/2014/main" id="{4B47A6CA-6CB3-D078-3684-0649AD620C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16F5B-1DB2-864C-8A44-44264062EBCA}" type="datetimeFigureOut">
              <a:rPr lang="ro-RO" smtClean="0"/>
              <a:t>02.06.2023</a:t>
            </a:fld>
            <a:endParaRPr lang="ro-RO"/>
          </a:p>
        </p:txBody>
      </p:sp>
      <p:sp>
        <p:nvSpPr>
          <p:cNvPr id="8" name="Substituent subsol 7">
            <a:extLst>
              <a:ext uri="{FF2B5EF4-FFF2-40B4-BE49-F238E27FC236}">
                <a16:creationId xmlns:a16="http://schemas.microsoft.com/office/drawing/2014/main" id="{79C9EC38-5A6F-C975-C0D0-373D28B85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9" name="Substituent număr diapozitiv 8">
            <a:extLst>
              <a:ext uri="{FF2B5EF4-FFF2-40B4-BE49-F238E27FC236}">
                <a16:creationId xmlns:a16="http://schemas.microsoft.com/office/drawing/2014/main" id="{7DD411AE-C10E-2312-D94F-066028723E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2974-4EBD-5447-97C2-9D26E5B269A2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4232543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DDA49E68-E13C-A118-CC17-67AB97243D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dată 2">
            <a:extLst>
              <a:ext uri="{FF2B5EF4-FFF2-40B4-BE49-F238E27FC236}">
                <a16:creationId xmlns:a16="http://schemas.microsoft.com/office/drawing/2014/main" id="{408AE6EF-A121-9F16-B3AA-DBE3FBEB3E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16F5B-1DB2-864C-8A44-44264062EBCA}" type="datetimeFigureOut">
              <a:rPr lang="ro-RO" smtClean="0"/>
              <a:t>02.06.2023</a:t>
            </a:fld>
            <a:endParaRPr lang="ro-RO"/>
          </a:p>
        </p:txBody>
      </p:sp>
      <p:sp>
        <p:nvSpPr>
          <p:cNvPr id="4" name="Substituent subsol 3">
            <a:extLst>
              <a:ext uri="{FF2B5EF4-FFF2-40B4-BE49-F238E27FC236}">
                <a16:creationId xmlns:a16="http://schemas.microsoft.com/office/drawing/2014/main" id="{184B9CB6-2539-542D-2362-0EEDBC759A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5" name="Substituent număr diapozitiv 4">
            <a:extLst>
              <a:ext uri="{FF2B5EF4-FFF2-40B4-BE49-F238E27FC236}">
                <a16:creationId xmlns:a16="http://schemas.microsoft.com/office/drawing/2014/main" id="{6CB69BA4-04D8-FF5F-C1A0-DD84EE1B5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2974-4EBD-5447-97C2-9D26E5B269A2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447122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dată 1">
            <a:extLst>
              <a:ext uri="{FF2B5EF4-FFF2-40B4-BE49-F238E27FC236}">
                <a16:creationId xmlns:a16="http://schemas.microsoft.com/office/drawing/2014/main" id="{BC1D08FB-79D5-E278-300F-5F7B7F6D0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16F5B-1DB2-864C-8A44-44264062EBCA}" type="datetimeFigureOut">
              <a:rPr lang="ro-RO" smtClean="0"/>
              <a:t>02.06.2023</a:t>
            </a:fld>
            <a:endParaRPr lang="ro-RO"/>
          </a:p>
        </p:txBody>
      </p:sp>
      <p:sp>
        <p:nvSpPr>
          <p:cNvPr id="3" name="Substituent subsol 2">
            <a:extLst>
              <a:ext uri="{FF2B5EF4-FFF2-40B4-BE49-F238E27FC236}">
                <a16:creationId xmlns:a16="http://schemas.microsoft.com/office/drawing/2014/main" id="{19BFC8D8-75B9-C5BC-FB8C-B9CC492BF6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ubstituent număr diapozitiv 3">
            <a:extLst>
              <a:ext uri="{FF2B5EF4-FFF2-40B4-BE49-F238E27FC236}">
                <a16:creationId xmlns:a16="http://schemas.microsoft.com/office/drawing/2014/main" id="{46FC12F2-9C24-7F61-82E4-F33C5C310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2974-4EBD-5447-97C2-9D26E5B269A2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5955555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A72D163E-6D91-84BF-5BE3-FFDF0D16FB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CDE12E79-8D8F-245F-FD72-EA34333088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4" name="Substituent text 3">
            <a:extLst>
              <a:ext uri="{FF2B5EF4-FFF2-40B4-BE49-F238E27FC236}">
                <a16:creationId xmlns:a16="http://schemas.microsoft.com/office/drawing/2014/main" id="{C9035BD2-4B92-C0E8-17EA-8C9BE58F41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5" name="Substituent dată 4">
            <a:extLst>
              <a:ext uri="{FF2B5EF4-FFF2-40B4-BE49-F238E27FC236}">
                <a16:creationId xmlns:a16="http://schemas.microsoft.com/office/drawing/2014/main" id="{735FEDDD-D73E-26DA-C353-9A568D3588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16F5B-1DB2-864C-8A44-44264062EBCA}" type="datetimeFigureOut">
              <a:rPr lang="ro-RO" smtClean="0"/>
              <a:t>02.06.2023</a:t>
            </a:fld>
            <a:endParaRPr lang="ro-RO"/>
          </a:p>
        </p:txBody>
      </p:sp>
      <p:sp>
        <p:nvSpPr>
          <p:cNvPr id="6" name="Substituent subsol 5">
            <a:extLst>
              <a:ext uri="{FF2B5EF4-FFF2-40B4-BE49-F238E27FC236}">
                <a16:creationId xmlns:a16="http://schemas.microsoft.com/office/drawing/2014/main" id="{CAE52780-C94B-90FD-9CB8-77AAD8940D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ubstituent număr diapozitiv 6">
            <a:extLst>
              <a:ext uri="{FF2B5EF4-FFF2-40B4-BE49-F238E27FC236}">
                <a16:creationId xmlns:a16="http://schemas.microsoft.com/office/drawing/2014/main" id="{C092907B-DE77-3E48-C412-A69037706F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2974-4EBD-5447-97C2-9D26E5B269A2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6062200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2E0308A8-11CC-231A-2F52-9DFC5BF951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imagine 2">
            <a:extLst>
              <a:ext uri="{FF2B5EF4-FFF2-40B4-BE49-F238E27FC236}">
                <a16:creationId xmlns:a16="http://schemas.microsoft.com/office/drawing/2014/main" id="{729AAD9F-B52C-3E19-90DD-039CFD1476A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o-RO"/>
          </a:p>
        </p:txBody>
      </p:sp>
      <p:sp>
        <p:nvSpPr>
          <p:cNvPr id="4" name="Substituent text 3">
            <a:extLst>
              <a:ext uri="{FF2B5EF4-FFF2-40B4-BE49-F238E27FC236}">
                <a16:creationId xmlns:a16="http://schemas.microsoft.com/office/drawing/2014/main" id="{8D7D4F6F-A73B-C984-781A-A8561DC77C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5" name="Substituent dată 4">
            <a:extLst>
              <a:ext uri="{FF2B5EF4-FFF2-40B4-BE49-F238E27FC236}">
                <a16:creationId xmlns:a16="http://schemas.microsoft.com/office/drawing/2014/main" id="{D350913C-1D42-EB4C-4FDE-35D7C72953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16F5B-1DB2-864C-8A44-44264062EBCA}" type="datetimeFigureOut">
              <a:rPr lang="ro-RO" smtClean="0"/>
              <a:t>02.06.2023</a:t>
            </a:fld>
            <a:endParaRPr lang="ro-RO"/>
          </a:p>
        </p:txBody>
      </p:sp>
      <p:sp>
        <p:nvSpPr>
          <p:cNvPr id="6" name="Substituent subsol 5">
            <a:extLst>
              <a:ext uri="{FF2B5EF4-FFF2-40B4-BE49-F238E27FC236}">
                <a16:creationId xmlns:a16="http://schemas.microsoft.com/office/drawing/2014/main" id="{7D573E1F-8EF8-E692-AC4B-695B596D49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ubstituent număr diapozitiv 6">
            <a:extLst>
              <a:ext uri="{FF2B5EF4-FFF2-40B4-BE49-F238E27FC236}">
                <a16:creationId xmlns:a16="http://schemas.microsoft.com/office/drawing/2014/main" id="{216FA8AA-0C33-F5F5-CADF-A74A8A64C0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2974-4EBD-5447-97C2-9D26E5B269A2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2791994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1E690C98-713E-D8EA-A431-2771FB23C5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text vertical 2">
            <a:extLst>
              <a:ext uri="{FF2B5EF4-FFF2-40B4-BE49-F238E27FC236}">
                <a16:creationId xmlns:a16="http://schemas.microsoft.com/office/drawing/2014/main" id="{6AD56A57-479D-B3A4-94BE-E157A324A2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706D64B4-4FCC-BA66-BA13-15619CA651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16F5B-1DB2-864C-8A44-44264062EBCA}" type="datetimeFigureOut">
              <a:rPr lang="ro-RO" smtClean="0"/>
              <a:t>02.06.2023</a:t>
            </a:fld>
            <a:endParaRPr lang="ro-RO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55EFF386-956D-C071-D46D-675ECF58FC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B2B4FEF2-030C-C62E-0CF8-55A321DC58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2974-4EBD-5447-97C2-9D26E5B269A2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4158245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vertical 1">
            <a:extLst>
              <a:ext uri="{FF2B5EF4-FFF2-40B4-BE49-F238E27FC236}">
                <a16:creationId xmlns:a16="http://schemas.microsoft.com/office/drawing/2014/main" id="{0AB38DD5-C111-30DB-4F64-E7E8816A33F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text vertical 2">
            <a:extLst>
              <a:ext uri="{FF2B5EF4-FFF2-40B4-BE49-F238E27FC236}">
                <a16:creationId xmlns:a16="http://schemas.microsoft.com/office/drawing/2014/main" id="{E6F6C40D-4C44-9148-C13B-D1EE4609AB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35F4E9B1-FAE3-6B0F-9F89-DDF531B100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16F5B-1DB2-864C-8A44-44264062EBCA}" type="datetimeFigureOut">
              <a:rPr lang="ro-RO" smtClean="0"/>
              <a:t>02.06.2023</a:t>
            </a:fld>
            <a:endParaRPr lang="ro-RO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1DF6F374-B6C1-A189-1201-CF37F61F5B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8CA5D693-374F-8837-55FE-B33D9D0A4F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2974-4EBD-5447-97C2-9D26E5B269A2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376558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titlu 1">
            <a:extLst>
              <a:ext uri="{FF2B5EF4-FFF2-40B4-BE49-F238E27FC236}">
                <a16:creationId xmlns:a16="http://schemas.microsoft.com/office/drawing/2014/main" id="{B14607F6-C570-E457-9BC5-74E19725F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text 2">
            <a:extLst>
              <a:ext uri="{FF2B5EF4-FFF2-40B4-BE49-F238E27FC236}">
                <a16:creationId xmlns:a16="http://schemas.microsoft.com/office/drawing/2014/main" id="{666F41A0-9DD9-1628-8608-D6380541CE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A6656BF9-B0CA-3CD5-1E4A-68EA04DA571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B16F5B-1DB2-864C-8A44-44264062EBCA}" type="datetimeFigureOut">
              <a:rPr lang="ro-RO" smtClean="0"/>
              <a:t>02.06.2023</a:t>
            </a:fld>
            <a:endParaRPr lang="ro-RO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77E73946-6CA7-7072-6847-ADAD2BC546D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o-RO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28D42CE2-77D3-2DCB-F450-FE4F653F02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7F2974-4EBD-5447-97C2-9D26E5B269A2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6872373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4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4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4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 /><Relationship Id="rId1" Type="http://schemas.openxmlformats.org/officeDocument/2006/relationships/slideLayout" Target="../slideLayouts/slideLayout4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134F0F64-5922-4876-0377-26CA8629C1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24857" y="3217333"/>
            <a:ext cx="9023048" cy="2933096"/>
          </a:xfrm>
        </p:spPr>
        <p:txBody>
          <a:bodyPr>
            <a:normAutofit fontScale="90000"/>
          </a:bodyPr>
          <a:lstStyle/>
          <a:p>
            <a:r>
              <a:rPr lang="ro-RO" dirty="0"/>
              <a:t>Student </a:t>
            </a:r>
            <a:r>
              <a:rPr lang="ro-RO" dirty="0" err="1"/>
              <a:t>name:George</a:t>
            </a:r>
            <a:r>
              <a:rPr lang="ro-RO" dirty="0"/>
              <a:t> Dinu</a:t>
            </a:r>
            <a:br>
              <a:rPr lang="ro-RO" dirty="0"/>
            </a:br>
            <a:r>
              <a:rPr lang="ro-RO" dirty="0"/>
              <a:t>Student number:2133426</a:t>
            </a:r>
            <a:br>
              <a:rPr lang="ro-RO" dirty="0"/>
            </a:br>
            <a:r>
              <a:rPr lang="ro-RO" dirty="0" err="1"/>
              <a:t>Lecturer</a:t>
            </a:r>
            <a:r>
              <a:rPr lang="ro-RO" dirty="0"/>
              <a:t>: JINPING LI</a:t>
            </a:r>
            <a:br>
              <a:rPr lang="ro-RO" dirty="0"/>
            </a:br>
            <a:r>
              <a:rPr lang="ro-RO" dirty="0"/>
              <a:t>Modul </a:t>
            </a:r>
            <a:r>
              <a:rPr lang="ro-RO" dirty="0" err="1"/>
              <a:t>name</a:t>
            </a:r>
            <a:r>
              <a:rPr lang="ro-RO" dirty="0"/>
              <a:t>: Foreign </a:t>
            </a:r>
            <a:r>
              <a:rPr lang="ro-RO" dirty="0" err="1"/>
              <a:t>Languages&amp;Cultural</a:t>
            </a:r>
            <a:r>
              <a:rPr lang="ro-RO" dirty="0"/>
              <a:t> </a:t>
            </a:r>
            <a:r>
              <a:rPr lang="ro-RO" dirty="0" err="1"/>
              <a:t>Awareness</a:t>
            </a:r>
            <a:r>
              <a:rPr lang="ro-RO" dirty="0"/>
              <a:t>(BMIH5003)-MANDARIN</a:t>
            </a:r>
          </a:p>
        </p:txBody>
      </p:sp>
    </p:spTree>
    <p:extLst>
      <p:ext uri="{BB962C8B-B14F-4D97-AF65-F5344CB8AC3E}">
        <p14:creationId xmlns:p14="http://schemas.microsoft.com/office/powerpoint/2010/main" val="5181457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45A553AB-D018-5085-6B99-8D887B279D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7247" y="278975"/>
            <a:ext cx="10515600" cy="1325563"/>
          </a:xfrm>
        </p:spPr>
        <p:txBody>
          <a:bodyPr/>
          <a:lstStyle/>
          <a:p>
            <a:r>
              <a:rPr lang="ro-RO" dirty="0" err="1"/>
              <a:t>北京航通国际酒店大兴木棉花店</a:t>
            </a:r>
            <a:endParaRPr lang="ro-RO" dirty="0"/>
          </a:p>
        </p:txBody>
      </p:sp>
      <p:pic>
        <p:nvPicPr>
          <p:cNvPr id="5" name="Imagine 5">
            <a:extLst>
              <a:ext uri="{FF2B5EF4-FFF2-40B4-BE49-F238E27FC236}">
                <a16:creationId xmlns:a16="http://schemas.microsoft.com/office/drawing/2014/main" id="{C9306CA9-B008-EF7B-8457-A145B01853C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463494" y="1350538"/>
            <a:ext cx="9434345" cy="5348037"/>
          </a:xfrm>
        </p:spPr>
      </p:pic>
    </p:spTree>
    <p:extLst>
      <p:ext uri="{BB962C8B-B14F-4D97-AF65-F5344CB8AC3E}">
        <p14:creationId xmlns:p14="http://schemas.microsoft.com/office/powerpoint/2010/main" val="33511325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EA5C2491-84B6-B9F4-85E4-A8B2BF6326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-27229" y="1765526"/>
            <a:ext cx="4160762" cy="3326946"/>
          </a:xfrm>
        </p:spPr>
        <p:txBody>
          <a:bodyPr/>
          <a:lstStyle/>
          <a:p>
            <a:r>
              <a:rPr lang="ro-RO" dirty="0" err="1"/>
              <a:t>套房</a:t>
            </a:r>
            <a:r>
              <a:rPr lang="ro-RO" dirty="0"/>
              <a:t>=</a:t>
            </a:r>
            <a:r>
              <a:rPr lang="ro-RO" dirty="0" err="1"/>
              <a:t>一百元</a:t>
            </a:r>
            <a:endParaRPr lang="ro-RO" dirty="0"/>
          </a:p>
        </p:txBody>
      </p:sp>
      <p:pic>
        <p:nvPicPr>
          <p:cNvPr id="5" name="Imagine 5">
            <a:extLst>
              <a:ext uri="{FF2B5EF4-FFF2-40B4-BE49-F238E27FC236}">
                <a16:creationId xmlns:a16="http://schemas.microsoft.com/office/drawing/2014/main" id="{601A4A11-826E-2D78-C832-3A137B89EDB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133533" y="193760"/>
            <a:ext cx="7988937" cy="6470479"/>
          </a:xfrm>
        </p:spPr>
      </p:pic>
    </p:spTree>
    <p:extLst>
      <p:ext uri="{BB962C8B-B14F-4D97-AF65-F5344CB8AC3E}">
        <p14:creationId xmlns:p14="http://schemas.microsoft.com/office/powerpoint/2010/main" val="41206546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B4516354-0004-36D1-BF20-C555F266153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0" y="523535"/>
            <a:ext cx="3718121" cy="5562699"/>
          </a:xfrm>
        </p:spPr>
        <p:txBody>
          <a:bodyPr/>
          <a:lstStyle/>
          <a:p>
            <a:r>
              <a:rPr lang="ro-RO" dirty="0" err="1"/>
              <a:t>双床标准间</a:t>
            </a:r>
            <a:r>
              <a:rPr lang="ro-RO" dirty="0"/>
              <a:t>=</a:t>
            </a:r>
            <a:r>
              <a:rPr lang="ro-RO" dirty="0" err="1"/>
              <a:t>一百五十元</a:t>
            </a:r>
            <a:endParaRPr lang="ro-RO" dirty="0"/>
          </a:p>
        </p:txBody>
      </p:sp>
      <p:pic>
        <p:nvPicPr>
          <p:cNvPr id="5" name="Imagine 5">
            <a:extLst>
              <a:ext uri="{FF2B5EF4-FFF2-40B4-BE49-F238E27FC236}">
                <a16:creationId xmlns:a16="http://schemas.microsoft.com/office/drawing/2014/main" id="{100891CE-CB58-BC64-5ED9-2C6E4F57840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244428" y="173182"/>
            <a:ext cx="6478923" cy="6080056"/>
          </a:xfrm>
        </p:spPr>
      </p:pic>
    </p:spTree>
    <p:extLst>
      <p:ext uri="{BB962C8B-B14F-4D97-AF65-F5344CB8AC3E}">
        <p14:creationId xmlns:p14="http://schemas.microsoft.com/office/powerpoint/2010/main" val="5958999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9CD7EB3E-4AAF-5749-55ED-E2DE4923FCA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17713" y="628953"/>
            <a:ext cx="5031619" cy="3870476"/>
          </a:xfrm>
        </p:spPr>
        <p:txBody>
          <a:bodyPr/>
          <a:lstStyle/>
          <a:p>
            <a:r>
              <a:rPr lang="ro-RO" dirty="0" err="1"/>
              <a:t>标准间</a:t>
            </a:r>
            <a:r>
              <a:rPr lang="ro-RO" dirty="0"/>
              <a:t>=</a:t>
            </a:r>
            <a:r>
              <a:rPr lang="ro-RO" dirty="0" err="1"/>
              <a:t>一百二十元</a:t>
            </a:r>
            <a:endParaRPr lang="ro-RO" dirty="0"/>
          </a:p>
        </p:txBody>
      </p:sp>
      <p:pic>
        <p:nvPicPr>
          <p:cNvPr id="5" name="Imagine 5">
            <a:extLst>
              <a:ext uri="{FF2B5EF4-FFF2-40B4-BE49-F238E27FC236}">
                <a16:creationId xmlns:a16="http://schemas.microsoft.com/office/drawing/2014/main" id="{5F4C3256-1274-9A5A-B7F0-E593F97FB44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337344" y="193524"/>
            <a:ext cx="6636942" cy="6410476"/>
          </a:xfrm>
        </p:spPr>
      </p:pic>
    </p:spTree>
    <p:extLst>
      <p:ext uri="{BB962C8B-B14F-4D97-AF65-F5344CB8AC3E}">
        <p14:creationId xmlns:p14="http://schemas.microsoft.com/office/powerpoint/2010/main" val="2502641010"/>
      </p:ext>
    </p:extLst>
  </p:cSld>
  <p:clrMapOvr>
    <a:masterClrMapping/>
  </p:clrMapOvr>
</p:sld>
</file>

<file path=ppt/theme/theme1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Ecran lat</PresentationFormat>
  <Slides>5</Slides>
  <Notes>0</Notes>
  <HiddenSlides>0</HiddenSlides>
  <ScaleCrop>false</ScaleCrop>
  <HeadingPairs>
    <vt:vector size="4" baseType="variant">
      <vt:variant>
        <vt:lpstr>Temă</vt:lpstr>
      </vt:variant>
      <vt:variant>
        <vt:i4>1</vt:i4>
      </vt:variant>
      <vt:variant>
        <vt:lpstr>Titluri diapozitive</vt:lpstr>
      </vt:variant>
      <vt:variant>
        <vt:i4>5</vt:i4>
      </vt:variant>
    </vt:vector>
  </HeadingPairs>
  <TitlesOfParts>
    <vt:vector size="6" baseType="lpstr">
      <vt:lpstr>Temă Office</vt:lpstr>
      <vt:lpstr>Student name:George Dinu Student number:2133426 Lecturer: JINPING LI Modul name: Foreign Languages&amp;Cultural Awareness(BMIH5003)-MANDARIN</vt:lpstr>
      <vt:lpstr>北京航通国际酒店大兴木棉花店</vt:lpstr>
      <vt:lpstr>Prezentare PowerPoint</vt:lpstr>
      <vt:lpstr>Prezentare PowerPoint</vt:lpstr>
      <vt:lpstr>Prezentare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Student name:George Dinu Student number:2133426 Lecturer: JINPING LI Modul name: Foreign Languages&amp;Cultural Awareness(BMIH5003)-MANDARIN</dc:title>
  <dc:creator>Ioana daniela Jarca</dc:creator>
  <cp:lastModifiedBy>Ioana daniela Jarca</cp:lastModifiedBy>
  <cp:revision>1</cp:revision>
  <dcterms:created xsi:type="dcterms:W3CDTF">2023-06-02T19:34:57Z</dcterms:created>
  <dcterms:modified xsi:type="dcterms:W3CDTF">2023-06-02T20:00:21Z</dcterms:modified>
</cp:coreProperties>
</file>