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28"/>
  </p:notesMasterIdLst>
  <p:sldIdLst>
    <p:sldId id="719" r:id="rId6"/>
    <p:sldId id="768" r:id="rId7"/>
    <p:sldId id="832" r:id="rId8"/>
    <p:sldId id="844" r:id="rId9"/>
    <p:sldId id="845" r:id="rId10"/>
    <p:sldId id="846" r:id="rId11"/>
    <p:sldId id="847" r:id="rId12"/>
    <p:sldId id="848" r:id="rId13"/>
    <p:sldId id="863" r:id="rId14"/>
    <p:sldId id="849" r:id="rId15"/>
    <p:sldId id="883" r:id="rId16"/>
    <p:sldId id="850" r:id="rId17"/>
    <p:sldId id="851" r:id="rId18"/>
    <p:sldId id="852" r:id="rId19"/>
    <p:sldId id="884" r:id="rId20"/>
    <p:sldId id="885" r:id="rId21"/>
    <p:sldId id="886" r:id="rId22"/>
    <p:sldId id="854" r:id="rId23"/>
    <p:sldId id="855" r:id="rId24"/>
    <p:sldId id="856" r:id="rId25"/>
    <p:sldId id="830" r:id="rId26"/>
    <p:sldId id="732" r:id="rId27"/>
  </p:sldIdLst>
  <p:sldSz cx="12192000" cy="6858000"/>
  <p:notesSz cx="6858000" cy="9144000"/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2D050"/>
    <a:srgbClr val="4472C4"/>
    <a:srgbClr val="172C51"/>
    <a:srgbClr val="000000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430D16-E4D1-4C6D-AB73-03FDFE7BEBC9}" v="533" dt="2024-10-11T01:05:25.9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 autoAdjust="0"/>
    <p:restoredTop sz="88630" autoAdjust="0"/>
  </p:normalViewPr>
  <p:slideViewPr>
    <p:cSldViewPr snapToGrid="0">
      <p:cViewPr varScale="1">
        <p:scale>
          <a:sx n="88" d="100"/>
          <a:sy n="88" d="100"/>
        </p:scale>
        <p:origin x="108" y="69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730" y="6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9F430D16-E4D1-4C6D-AB73-03FDFE7BEBC9}"/>
    <pc:docChg chg="undo redo custSel addSld delSld modSld sldOrd">
      <pc:chgData name="Jenifer Prince Devaraj" userId="c3fb109c-09d1-42a6-93f4-69472d709861" providerId="ADAL" clId="{9F430D16-E4D1-4C6D-AB73-03FDFE7BEBC9}" dt="2024-10-11T01:05:25.910" v="4909"/>
      <pc:docMkLst>
        <pc:docMk/>
      </pc:docMkLst>
      <pc:sldChg chg="modSp mod">
        <pc:chgData name="Jenifer Prince Devaraj" userId="c3fb109c-09d1-42a6-93f4-69472d709861" providerId="ADAL" clId="{9F430D16-E4D1-4C6D-AB73-03FDFE7BEBC9}" dt="2024-10-09T20:57:10.623" v="4888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9F430D16-E4D1-4C6D-AB73-03FDFE7BEBC9}" dt="2024-10-09T20:57:10.623" v="4888" actId="20577"/>
          <ac:spMkLst>
            <pc:docMk/>
            <pc:sldMk cId="3119007398" sldId="719"/>
            <ac:spMk id="2" creationId="{16E5152E-3EBF-4999-0C54-CFE8AE6C2CB8}"/>
          </ac:spMkLst>
        </pc:spChg>
      </pc:sldChg>
      <pc:sldChg chg="modSp mod">
        <pc:chgData name="Jenifer Prince Devaraj" userId="c3fb109c-09d1-42a6-93f4-69472d709861" providerId="ADAL" clId="{9F430D16-E4D1-4C6D-AB73-03FDFE7BEBC9}" dt="2024-10-06T21:20:47.282" v="1688" actId="1076"/>
        <pc:sldMkLst>
          <pc:docMk/>
          <pc:sldMk cId="2008570622" sldId="768"/>
        </pc:sldMkLst>
        <pc:spChg chg="mod">
          <ac:chgData name="Jenifer Prince Devaraj" userId="c3fb109c-09d1-42a6-93f4-69472d709861" providerId="ADAL" clId="{9F430D16-E4D1-4C6D-AB73-03FDFE7BEBC9}" dt="2024-10-06T21:20:47.282" v="1688" actId="1076"/>
          <ac:spMkLst>
            <pc:docMk/>
            <pc:sldMk cId="2008570622" sldId="768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6T21:20:31.311" v="1685" actId="313"/>
          <ac:spMkLst>
            <pc:docMk/>
            <pc:sldMk cId="2008570622" sldId="768"/>
            <ac:spMk id="7" creationId="{B247BDBD-0B9F-BE85-20A3-8D20E13BBC12}"/>
          </ac:spMkLst>
        </pc:spChg>
      </pc:sldChg>
      <pc:sldChg chg="del">
        <pc:chgData name="Jenifer Prince Devaraj" userId="c3fb109c-09d1-42a6-93f4-69472d709861" providerId="ADAL" clId="{9F430D16-E4D1-4C6D-AB73-03FDFE7BEBC9}" dt="2024-10-06T21:19:02.987" v="1602" actId="47"/>
        <pc:sldMkLst>
          <pc:docMk/>
          <pc:sldMk cId="1327296154" sldId="771"/>
        </pc:sldMkLst>
      </pc:sldChg>
      <pc:sldChg chg="del">
        <pc:chgData name="Jenifer Prince Devaraj" userId="c3fb109c-09d1-42a6-93f4-69472d709861" providerId="ADAL" clId="{9F430D16-E4D1-4C6D-AB73-03FDFE7BEBC9}" dt="2024-10-06T21:19:03.439" v="1603" actId="47"/>
        <pc:sldMkLst>
          <pc:docMk/>
          <pc:sldMk cId="2071585552" sldId="772"/>
        </pc:sldMkLst>
      </pc:sldChg>
      <pc:sldChg chg="del">
        <pc:chgData name="Jenifer Prince Devaraj" userId="c3fb109c-09d1-42a6-93f4-69472d709861" providerId="ADAL" clId="{9F430D16-E4D1-4C6D-AB73-03FDFE7BEBC9}" dt="2024-10-06T21:19:03.923" v="1604" actId="47"/>
        <pc:sldMkLst>
          <pc:docMk/>
          <pc:sldMk cId="2568532329" sldId="773"/>
        </pc:sldMkLst>
      </pc:sldChg>
      <pc:sldChg chg="del">
        <pc:chgData name="Jenifer Prince Devaraj" userId="c3fb109c-09d1-42a6-93f4-69472d709861" providerId="ADAL" clId="{9F430D16-E4D1-4C6D-AB73-03FDFE7BEBC9}" dt="2024-10-06T21:19:05.057" v="1605" actId="47"/>
        <pc:sldMkLst>
          <pc:docMk/>
          <pc:sldMk cId="1738423524" sldId="774"/>
        </pc:sldMkLst>
      </pc:sldChg>
      <pc:sldChg chg="del">
        <pc:chgData name="Jenifer Prince Devaraj" userId="c3fb109c-09d1-42a6-93f4-69472d709861" providerId="ADAL" clId="{9F430D16-E4D1-4C6D-AB73-03FDFE7BEBC9}" dt="2024-10-05T14:28:49.585" v="9" actId="47"/>
        <pc:sldMkLst>
          <pc:docMk/>
          <pc:sldMk cId="419287941" sldId="775"/>
        </pc:sldMkLst>
      </pc:sldChg>
      <pc:sldChg chg="del">
        <pc:chgData name="Jenifer Prince Devaraj" userId="c3fb109c-09d1-42a6-93f4-69472d709861" providerId="ADAL" clId="{9F430D16-E4D1-4C6D-AB73-03FDFE7BEBC9}" dt="2024-10-05T14:28:49.993" v="11" actId="47"/>
        <pc:sldMkLst>
          <pc:docMk/>
          <pc:sldMk cId="1866367559" sldId="777"/>
        </pc:sldMkLst>
      </pc:sldChg>
      <pc:sldChg chg="del">
        <pc:chgData name="Jenifer Prince Devaraj" userId="c3fb109c-09d1-42a6-93f4-69472d709861" providerId="ADAL" clId="{9F430D16-E4D1-4C6D-AB73-03FDFE7BEBC9}" dt="2024-10-05T14:28:50.507" v="13" actId="47"/>
        <pc:sldMkLst>
          <pc:docMk/>
          <pc:sldMk cId="1792316017" sldId="778"/>
        </pc:sldMkLst>
      </pc:sldChg>
      <pc:sldChg chg="del">
        <pc:chgData name="Jenifer Prince Devaraj" userId="c3fb109c-09d1-42a6-93f4-69472d709861" providerId="ADAL" clId="{9F430D16-E4D1-4C6D-AB73-03FDFE7BEBC9}" dt="2024-10-05T14:28:57.869" v="39" actId="47"/>
        <pc:sldMkLst>
          <pc:docMk/>
          <pc:sldMk cId="1155870785" sldId="779"/>
        </pc:sldMkLst>
      </pc:sldChg>
      <pc:sldChg chg="del">
        <pc:chgData name="Jenifer Prince Devaraj" userId="c3fb109c-09d1-42a6-93f4-69472d709861" providerId="ADAL" clId="{9F430D16-E4D1-4C6D-AB73-03FDFE7BEBC9}" dt="2024-10-05T14:28:54.298" v="27" actId="47"/>
        <pc:sldMkLst>
          <pc:docMk/>
          <pc:sldMk cId="2212136448" sldId="780"/>
        </pc:sldMkLst>
      </pc:sldChg>
      <pc:sldChg chg="del">
        <pc:chgData name="Jenifer Prince Devaraj" userId="c3fb109c-09d1-42a6-93f4-69472d709861" providerId="ADAL" clId="{9F430D16-E4D1-4C6D-AB73-03FDFE7BEBC9}" dt="2024-10-05T14:28:53.475" v="25" actId="47"/>
        <pc:sldMkLst>
          <pc:docMk/>
          <pc:sldMk cId="1203934204" sldId="781"/>
        </pc:sldMkLst>
      </pc:sldChg>
      <pc:sldChg chg="del">
        <pc:chgData name="Jenifer Prince Devaraj" userId="c3fb109c-09d1-42a6-93f4-69472d709861" providerId="ADAL" clId="{9F430D16-E4D1-4C6D-AB73-03FDFE7BEBC9}" dt="2024-10-05T14:28:54.073" v="26" actId="47"/>
        <pc:sldMkLst>
          <pc:docMk/>
          <pc:sldMk cId="2122262958" sldId="782"/>
        </pc:sldMkLst>
      </pc:sldChg>
      <pc:sldChg chg="del">
        <pc:chgData name="Jenifer Prince Devaraj" userId="c3fb109c-09d1-42a6-93f4-69472d709861" providerId="ADAL" clId="{9F430D16-E4D1-4C6D-AB73-03FDFE7BEBC9}" dt="2024-10-05T14:28:55.131" v="30" actId="47"/>
        <pc:sldMkLst>
          <pc:docMk/>
          <pc:sldMk cId="3484330549" sldId="785"/>
        </pc:sldMkLst>
      </pc:sldChg>
      <pc:sldChg chg="del">
        <pc:chgData name="Jenifer Prince Devaraj" userId="c3fb109c-09d1-42a6-93f4-69472d709861" providerId="ADAL" clId="{9F430D16-E4D1-4C6D-AB73-03FDFE7BEBC9}" dt="2024-10-05T14:28:56.248" v="34" actId="47"/>
        <pc:sldMkLst>
          <pc:docMk/>
          <pc:sldMk cId="547610993" sldId="787"/>
        </pc:sldMkLst>
      </pc:sldChg>
      <pc:sldChg chg="del">
        <pc:chgData name="Jenifer Prince Devaraj" userId="c3fb109c-09d1-42a6-93f4-69472d709861" providerId="ADAL" clId="{9F430D16-E4D1-4C6D-AB73-03FDFE7BEBC9}" dt="2024-10-05T14:28:59.044" v="42" actId="47"/>
        <pc:sldMkLst>
          <pc:docMk/>
          <pc:sldMk cId="877828334" sldId="791"/>
        </pc:sldMkLst>
      </pc:sldChg>
      <pc:sldChg chg="del">
        <pc:chgData name="Jenifer Prince Devaraj" userId="c3fb109c-09d1-42a6-93f4-69472d709861" providerId="ADAL" clId="{9F430D16-E4D1-4C6D-AB73-03FDFE7BEBC9}" dt="2024-10-05T14:28:58.146" v="40" actId="47"/>
        <pc:sldMkLst>
          <pc:docMk/>
          <pc:sldMk cId="468928933" sldId="792"/>
        </pc:sldMkLst>
      </pc:sldChg>
      <pc:sldChg chg="del">
        <pc:chgData name="Jenifer Prince Devaraj" userId="c3fb109c-09d1-42a6-93f4-69472d709861" providerId="ADAL" clId="{9F430D16-E4D1-4C6D-AB73-03FDFE7BEBC9}" dt="2024-10-05T14:28:57.552" v="38" actId="47"/>
        <pc:sldMkLst>
          <pc:docMk/>
          <pc:sldMk cId="2862071036" sldId="793"/>
        </pc:sldMkLst>
      </pc:sldChg>
      <pc:sldChg chg="del">
        <pc:chgData name="Jenifer Prince Devaraj" userId="c3fb109c-09d1-42a6-93f4-69472d709861" providerId="ADAL" clId="{9F430D16-E4D1-4C6D-AB73-03FDFE7BEBC9}" dt="2024-10-05T14:28:50.262" v="12" actId="47"/>
        <pc:sldMkLst>
          <pc:docMk/>
          <pc:sldMk cId="1203392236" sldId="794"/>
        </pc:sldMkLst>
      </pc:sldChg>
      <pc:sldChg chg="del">
        <pc:chgData name="Jenifer Prince Devaraj" userId="c3fb109c-09d1-42a6-93f4-69472d709861" providerId="ADAL" clId="{9F430D16-E4D1-4C6D-AB73-03FDFE7BEBC9}" dt="2024-10-05T14:28:50.730" v="14" actId="47"/>
        <pc:sldMkLst>
          <pc:docMk/>
          <pc:sldMk cId="1854445084" sldId="796"/>
        </pc:sldMkLst>
      </pc:sldChg>
      <pc:sldChg chg="del">
        <pc:chgData name="Jenifer Prince Devaraj" userId="c3fb109c-09d1-42a6-93f4-69472d709861" providerId="ADAL" clId="{9F430D16-E4D1-4C6D-AB73-03FDFE7BEBC9}" dt="2024-10-05T14:28:55.462" v="31" actId="47"/>
        <pc:sldMkLst>
          <pc:docMk/>
          <pc:sldMk cId="2878625616" sldId="797"/>
        </pc:sldMkLst>
      </pc:sldChg>
      <pc:sldChg chg="del">
        <pc:chgData name="Jenifer Prince Devaraj" userId="c3fb109c-09d1-42a6-93f4-69472d709861" providerId="ADAL" clId="{9F430D16-E4D1-4C6D-AB73-03FDFE7BEBC9}" dt="2024-10-05T14:28:55.087" v="29" actId="47"/>
        <pc:sldMkLst>
          <pc:docMk/>
          <pc:sldMk cId="152282574" sldId="798"/>
        </pc:sldMkLst>
      </pc:sldChg>
      <pc:sldChg chg="del">
        <pc:chgData name="Jenifer Prince Devaraj" userId="c3fb109c-09d1-42a6-93f4-69472d709861" providerId="ADAL" clId="{9F430D16-E4D1-4C6D-AB73-03FDFE7BEBC9}" dt="2024-10-05T14:28:50.997" v="15" actId="47"/>
        <pc:sldMkLst>
          <pc:docMk/>
          <pc:sldMk cId="3763667503" sldId="799"/>
        </pc:sldMkLst>
      </pc:sldChg>
      <pc:sldChg chg="del">
        <pc:chgData name="Jenifer Prince Devaraj" userId="c3fb109c-09d1-42a6-93f4-69472d709861" providerId="ADAL" clId="{9F430D16-E4D1-4C6D-AB73-03FDFE7BEBC9}" dt="2024-10-05T14:28:51.146" v="16" actId="47"/>
        <pc:sldMkLst>
          <pc:docMk/>
          <pc:sldMk cId="469368754" sldId="800"/>
        </pc:sldMkLst>
      </pc:sldChg>
      <pc:sldChg chg="del">
        <pc:chgData name="Jenifer Prince Devaraj" userId="c3fb109c-09d1-42a6-93f4-69472d709861" providerId="ADAL" clId="{9F430D16-E4D1-4C6D-AB73-03FDFE7BEBC9}" dt="2024-10-05T14:28:51.321" v="17" actId="47"/>
        <pc:sldMkLst>
          <pc:docMk/>
          <pc:sldMk cId="3862089783" sldId="801"/>
        </pc:sldMkLst>
      </pc:sldChg>
      <pc:sldChg chg="del">
        <pc:chgData name="Jenifer Prince Devaraj" userId="c3fb109c-09d1-42a6-93f4-69472d709861" providerId="ADAL" clId="{9F430D16-E4D1-4C6D-AB73-03FDFE7BEBC9}" dt="2024-10-05T14:28:51.613" v="18" actId="47"/>
        <pc:sldMkLst>
          <pc:docMk/>
          <pc:sldMk cId="4064629556" sldId="802"/>
        </pc:sldMkLst>
      </pc:sldChg>
      <pc:sldChg chg="del">
        <pc:chgData name="Jenifer Prince Devaraj" userId="c3fb109c-09d1-42a6-93f4-69472d709861" providerId="ADAL" clId="{9F430D16-E4D1-4C6D-AB73-03FDFE7BEBC9}" dt="2024-10-05T14:28:51.747" v="19" actId="47"/>
        <pc:sldMkLst>
          <pc:docMk/>
          <pc:sldMk cId="637437930" sldId="803"/>
        </pc:sldMkLst>
      </pc:sldChg>
      <pc:sldChg chg="del">
        <pc:chgData name="Jenifer Prince Devaraj" userId="c3fb109c-09d1-42a6-93f4-69472d709861" providerId="ADAL" clId="{9F430D16-E4D1-4C6D-AB73-03FDFE7BEBC9}" dt="2024-10-05T14:28:51.990" v="20" actId="47"/>
        <pc:sldMkLst>
          <pc:docMk/>
          <pc:sldMk cId="345789418" sldId="804"/>
        </pc:sldMkLst>
      </pc:sldChg>
      <pc:sldChg chg="del">
        <pc:chgData name="Jenifer Prince Devaraj" userId="c3fb109c-09d1-42a6-93f4-69472d709861" providerId="ADAL" clId="{9F430D16-E4D1-4C6D-AB73-03FDFE7BEBC9}" dt="2024-10-05T14:28:52.731" v="23" actId="47"/>
        <pc:sldMkLst>
          <pc:docMk/>
          <pc:sldMk cId="4186251716" sldId="805"/>
        </pc:sldMkLst>
      </pc:sldChg>
      <pc:sldChg chg="del">
        <pc:chgData name="Jenifer Prince Devaraj" userId="c3fb109c-09d1-42a6-93f4-69472d709861" providerId="ADAL" clId="{9F430D16-E4D1-4C6D-AB73-03FDFE7BEBC9}" dt="2024-10-05T14:28:52.181" v="21" actId="47"/>
        <pc:sldMkLst>
          <pc:docMk/>
          <pc:sldMk cId="709116349" sldId="806"/>
        </pc:sldMkLst>
      </pc:sldChg>
      <pc:sldChg chg="del">
        <pc:chgData name="Jenifer Prince Devaraj" userId="c3fb109c-09d1-42a6-93f4-69472d709861" providerId="ADAL" clId="{9F430D16-E4D1-4C6D-AB73-03FDFE7BEBC9}" dt="2024-10-05T14:28:52.478" v="22" actId="47"/>
        <pc:sldMkLst>
          <pc:docMk/>
          <pc:sldMk cId="1781516385" sldId="807"/>
        </pc:sldMkLst>
      </pc:sldChg>
      <pc:sldChg chg="del">
        <pc:chgData name="Jenifer Prince Devaraj" userId="c3fb109c-09d1-42a6-93f4-69472d709861" providerId="ADAL" clId="{9F430D16-E4D1-4C6D-AB73-03FDFE7BEBC9}" dt="2024-10-05T14:28:53.197" v="24" actId="47"/>
        <pc:sldMkLst>
          <pc:docMk/>
          <pc:sldMk cId="2361923109" sldId="809"/>
        </pc:sldMkLst>
      </pc:sldChg>
      <pc:sldChg chg="del">
        <pc:chgData name="Jenifer Prince Devaraj" userId="c3fb109c-09d1-42a6-93f4-69472d709861" providerId="ADAL" clId="{9F430D16-E4D1-4C6D-AB73-03FDFE7BEBC9}" dt="2024-10-05T14:28:55.813" v="32" actId="47"/>
        <pc:sldMkLst>
          <pc:docMk/>
          <pc:sldMk cId="2114410931" sldId="810"/>
        </pc:sldMkLst>
      </pc:sldChg>
      <pc:sldChg chg="del">
        <pc:chgData name="Jenifer Prince Devaraj" userId="c3fb109c-09d1-42a6-93f4-69472d709861" providerId="ADAL" clId="{9F430D16-E4D1-4C6D-AB73-03FDFE7BEBC9}" dt="2024-10-05T14:28:56.054" v="33" actId="47"/>
        <pc:sldMkLst>
          <pc:docMk/>
          <pc:sldMk cId="2005087331" sldId="811"/>
        </pc:sldMkLst>
      </pc:sldChg>
      <pc:sldChg chg="del">
        <pc:chgData name="Jenifer Prince Devaraj" userId="c3fb109c-09d1-42a6-93f4-69472d709861" providerId="ADAL" clId="{9F430D16-E4D1-4C6D-AB73-03FDFE7BEBC9}" dt="2024-10-05T14:29:03.421" v="52" actId="47"/>
        <pc:sldMkLst>
          <pc:docMk/>
          <pc:sldMk cId="1443105621" sldId="814"/>
        </pc:sldMkLst>
      </pc:sldChg>
      <pc:sldChg chg="modSp del mod">
        <pc:chgData name="Jenifer Prince Devaraj" userId="c3fb109c-09d1-42a6-93f4-69472d709861" providerId="ADAL" clId="{9F430D16-E4D1-4C6D-AB73-03FDFE7BEBC9}" dt="2024-10-06T21:15:51.855" v="1547" actId="47"/>
        <pc:sldMkLst>
          <pc:docMk/>
          <pc:sldMk cId="35308046" sldId="815"/>
        </pc:sldMkLst>
        <pc:spChg chg="mod">
          <ac:chgData name="Jenifer Prince Devaraj" userId="c3fb109c-09d1-42a6-93f4-69472d709861" providerId="ADAL" clId="{9F430D16-E4D1-4C6D-AB73-03FDFE7BEBC9}" dt="2024-10-05T15:06:15.814" v="411" actId="6549"/>
          <ac:spMkLst>
            <pc:docMk/>
            <pc:sldMk cId="35308046" sldId="815"/>
            <ac:spMk id="6" creationId="{3173ACC2-7D78-82B4-60AE-4917BC8159FD}"/>
          </ac:spMkLst>
        </pc:spChg>
        <pc:spChg chg="mod">
          <ac:chgData name="Jenifer Prince Devaraj" userId="c3fb109c-09d1-42a6-93f4-69472d709861" providerId="ADAL" clId="{9F430D16-E4D1-4C6D-AB73-03FDFE7BEBC9}" dt="2024-10-05T15:15:39.934" v="475" actId="20577"/>
          <ac:spMkLst>
            <pc:docMk/>
            <pc:sldMk cId="35308046" sldId="815"/>
            <ac:spMk id="7" creationId="{B247BDBD-0B9F-BE85-20A3-8D20E13BBC12}"/>
          </ac:spMkLst>
        </pc:spChg>
      </pc:sldChg>
      <pc:sldChg chg="del">
        <pc:chgData name="Jenifer Prince Devaraj" userId="c3fb109c-09d1-42a6-93f4-69472d709861" providerId="ADAL" clId="{9F430D16-E4D1-4C6D-AB73-03FDFE7BEBC9}" dt="2024-10-06T21:15:53.575" v="1550" actId="47"/>
        <pc:sldMkLst>
          <pc:docMk/>
          <pc:sldMk cId="43523840" sldId="816"/>
        </pc:sldMkLst>
      </pc:sldChg>
      <pc:sldChg chg="del">
        <pc:chgData name="Jenifer Prince Devaraj" userId="c3fb109c-09d1-42a6-93f4-69472d709861" providerId="ADAL" clId="{9F430D16-E4D1-4C6D-AB73-03FDFE7BEBC9}" dt="2024-10-06T21:15:54.080" v="1551" actId="47"/>
        <pc:sldMkLst>
          <pc:docMk/>
          <pc:sldMk cId="1659497667" sldId="817"/>
        </pc:sldMkLst>
      </pc:sldChg>
      <pc:sldChg chg="del">
        <pc:chgData name="Jenifer Prince Devaraj" userId="c3fb109c-09d1-42a6-93f4-69472d709861" providerId="ADAL" clId="{9F430D16-E4D1-4C6D-AB73-03FDFE7BEBC9}" dt="2024-10-06T21:15:54.568" v="1552" actId="47"/>
        <pc:sldMkLst>
          <pc:docMk/>
          <pc:sldMk cId="3336634018" sldId="818"/>
        </pc:sldMkLst>
      </pc:sldChg>
      <pc:sldChg chg="del">
        <pc:chgData name="Jenifer Prince Devaraj" userId="c3fb109c-09d1-42a6-93f4-69472d709861" providerId="ADAL" clId="{9F430D16-E4D1-4C6D-AB73-03FDFE7BEBC9}" dt="2024-10-06T21:15:55.132" v="1553" actId="47"/>
        <pc:sldMkLst>
          <pc:docMk/>
          <pc:sldMk cId="3972083916" sldId="819"/>
        </pc:sldMkLst>
      </pc:sldChg>
      <pc:sldChg chg="delSp modSp del mod ord">
        <pc:chgData name="Jenifer Prince Devaraj" userId="c3fb109c-09d1-42a6-93f4-69472d709861" providerId="ADAL" clId="{9F430D16-E4D1-4C6D-AB73-03FDFE7BEBC9}" dt="2024-10-06T21:15:52.194" v="1548" actId="47"/>
        <pc:sldMkLst>
          <pc:docMk/>
          <pc:sldMk cId="3263489601" sldId="820"/>
        </pc:sldMkLst>
        <pc:spChg chg="del mod">
          <ac:chgData name="Jenifer Prince Devaraj" userId="c3fb109c-09d1-42a6-93f4-69472d709861" providerId="ADAL" clId="{9F430D16-E4D1-4C6D-AB73-03FDFE7BEBC9}" dt="2024-10-05T15:05:42.474" v="401"/>
          <ac:spMkLst>
            <pc:docMk/>
            <pc:sldMk cId="3263489601" sldId="820"/>
            <ac:spMk id="6" creationId="{3173ACC2-7D78-82B4-60AE-4917BC8159FD}"/>
          </ac:spMkLst>
        </pc:spChg>
        <pc:spChg chg="mod">
          <ac:chgData name="Jenifer Prince Devaraj" userId="c3fb109c-09d1-42a6-93f4-69472d709861" providerId="ADAL" clId="{9F430D16-E4D1-4C6D-AB73-03FDFE7BEBC9}" dt="2024-10-05T15:08:04.706" v="437" actId="255"/>
          <ac:spMkLst>
            <pc:docMk/>
            <pc:sldMk cId="3263489601" sldId="820"/>
            <ac:spMk id="7" creationId="{B247BDBD-0B9F-BE85-20A3-8D20E13BBC12}"/>
          </ac:spMkLst>
        </pc:spChg>
      </pc:sldChg>
      <pc:sldChg chg="del">
        <pc:chgData name="Jenifer Prince Devaraj" userId="c3fb109c-09d1-42a6-93f4-69472d709861" providerId="ADAL" clId="{9F430D16-E4D1-4C6D-AB73-03FDFE7BEBC9}" dt="2024-10-06T21:15:55.331" v="1554" actId="47"/>
        <pc:sldMkLst>
          <pc:docMk/>
          <pc:sldMk cId="2934902384" sldId="821"/>
        </pc:sldMkLst>
      </pc:sldChg>
      <pc:sldChg chg="del">
        <pc:chgData name="Jenifer Prince Devaraj" userId="c3fb109c-09d1-42a6-93f4-69472d709861" providerId="ADAL" clId="{9F430D16-E4D1-4C6D-AB73-03FDFE7BEBC9}" dt="2024-10-06T21:15:55.859" v="1555" actId="47"/>
        <pc:sldMkLst>
          <pc:docMk/>
          <pc:sldMk cId="2593210409" sldId="822"/>
        </pc:sldMkLst>
      </pc:sldChg>
      <pc:sldChg chg="del ord">
        <pc:chgData name="Jenifer Prince Devaraj" userId="c3fb109c-09d1-42a6-93f4-69472d709861" providerId="ADAL" clId="{9F430D16-E4D1-4C6D-AB73-03FDFE7BEBC9}" dt="2024-10-06T21:15:50.136" v="1543" actId="47"/>
        <pc:sldMkLst>
          <pc:docMk/>
          <pc:sldMk cId="3489740738" sldId="823"/>
        </pc:sldMkLst>
      </pc:sldChg>
      <pc:sldChg chg="del ord">
        <pc:chgData name="Jenifer Prince Devaraj" userId="c3fb109c-09d1-42a6-93f4-69472d709861" providerId="ADAL" clId="{9F430D16-E4D1-4C6D-AB73-03FDFE7BEBC9}" dt="2024-10-06T21:15:50.573" v="1544" actId="47"/>
        <pc:sldMkLst>
          <pc:docMk/>
          <pc:sldMk cId="3582788132" sldId="824"/>
        </pc:sldMkLst>
      </pc:sldChg>
      <pc:sldChg chg="del ord">
        <pc:chgData name="Jenifer Prince Devaraj" userId="c3fb109c-09d1-42a6-93f4-69472d709861" providerId="ADAL" clId="{9F430D16-E4D1-4C6D-AB73-03FDFE7BEBC9}" dt="2024-10-06T21:15:50.817" v="1545" actId="47"/>
        <pc:sldMkLst>
          <pc:docMk/>
          <pc:sldMk cId="1456625553" sldId="825"/>
        </pc:sldMkLst>
      </pc:sldChg>
      <pc:sldChg chg="del">
        <pc:chgData name="Jenifer Prince Devaraj" userId="c3fb109c-09d1-42a6-93f4-69472d709861" providerId="ADAL" clId="{9F430D16-E4D1-4C6D-AB73-03FDFE7BEBC9}" dt="2024-10-06T21:15:56.363" v="1556" actId="47"/>
        <pc:sldMkLst>
          <pc:docMk/>
          <pc:sldMk cId="1406989412" sldId="826"/>
        </pc:sldMkLst>
      </pc:sldChg>
      <pc:sldChg chg="del">
        <pc:chgData name="Jenifer Prince Devaraj" userId="c3fb109c-09d1-42a6-93f4-69472d709861" providerId="ADAL" clId="{9F430D16-E4D1-4C6D-AB73-03FDFE7BEBC9}" dt="2024-10-06T21:15:56.748" v="1557" actId="47"/>
        <pc:sldMkLst>
          <pc:docMk/>
          <pc:sldMk cId="2173069969" sldId="827"/>
        </pc:sldMkLst>
      </pc:sldChg>
      <pc:sldChg chg="del">
        <pc:chgData name="Jenifer Prince Devaraj" userId="c3fb109c-09d1-42a6-93f4-69472d709861" providerId="ADAL" clId="{9F430D16-E4D1-4C6D-AB73-03FDFE7BEBC9}" dt="2024-10-06T21:15:57.166" v="1558" actId="47"/>
        <pc:sldMkLst>
          <pc:docMk/>
          <pc:sldMk cId="2810482428" sldId="828"/>
        </pc:sldMkLst>
      </pc:sldChg>
      <pc:sldChg chg="modSp add del mod">
        <pc:chgData name="Jenifer Prince Devaraj" userId="c3fb109c-09d1-42a6-93f4-69472d709861" providerId="ADAL" clId="{9F430D16-E4D1-4C6D-AB73-03FDFE7BEBC9}" dt="2024-10-09T10:21:31.347" v="4211" actId="47"/>
        <pc:sldMkLst>
          <pc:docMk/>
          <pc:sldMk cId="1470482929" sldId="830"/>
        </pc:sldMkLst>
        <pc:spChg chg="mod">
          <ac:chgData name="Jenifer Prince Devaraj" userId="c3fb109c-09d1-42a6-93f4-69472d709861" providerId="ADAL" clId="{9F430D16-E4D1-4C6D-AB73-03FDFE7BEBC9}" dt="2024-10-06T21:22:03.752" v="1706"/>
          <ac:spMkLst>
            <pc:docMk/>
            <pc:sldMk cId="1470482929" sldId="830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6T21:18:48.945" v="1598" actId="1076"/>
          <ac:spMkLst>
            <pc:docMk/>
            <pc:sldMk cId="1470482929" sldId="830"/>
            <ac:spMk id="7" creationId="{B247BDBD-0B9F-BE85-20A3-8D20E13BBC12}"/>
          </ac:spMkLst>
        </pc:spChg>
      </pc:sldChg>
      <pc:sldChg chg="modSp del mod ord">
        <pc:chgData name="Jenifer Prince Devaraj" userId="c3fb109c-09d1-42a6-93f4-69472d709861" providerId="ADAL" clId="{9F430D16-E4D1-4C6D-AB73-03FDFE7BEBC9}" dt="2024-10-06T21:15:51.211" v="1546" actId="47"/>
        <pc:sldMkLst>
          <pc:docMk/>
          <pc:sldMk cId="139923321" sldId="831"/>
        </pc:sldMkLst>
        <pc:spChg chg="mod">
          <ac:chgData name="Jenifer Prince Devaraj" userId="c3fb109c-09d1-42a6-93f4-69472d709861" providerId="ADAL" clId="{9F430D16-E4D1-4C6D-AB73-03FDFE7BEBC9}" dt="2024-10-05T14:48:04.174" v="290"/>
          <ac:spMkLst>
            <pc:docMk/>
            <pc:sldMk cId="139923321" sldId="831"/>
            <ac:spMk id="2" creationId="{599D6D5D-84A5-2599-8C62-A39AD58B7439}"/>
          </ac:spMkLst>
        </pc:spChg>
      </pc:sldChg>
      <pc:sldChg chg="addSp delSp modSp mod ord">
        <pc:chgData name="Jenifer Prince Devaraj" userId="c3fb109c-09d1-42a6-93f4-69472d709861" providerId="ADAL" clId="{9F430D16-E4D1-4C6D-AB73-03FDFE7BEBC9}" dt="2024-10-07T09:33:41.836" v="1928" actId="1076"/>
        <pc:sldMkLst>
          <pc:docMk/>
          <pc:sldMk cId="4007669854" sldId="832"/>
        </pc:sldMkLst>
        <pc:spChg chg="mod">
          <ac:chgData name="Jenifer Prince Devaraj" userId="c3fb109c-09d1-42a6-93f4-69472d709861" providerId="ADAL" clId="{9F430D16-E4D1-4C6D-AB73-03FDFE7BEBC9}" dt="2024-10-06T21:20:57.075" v="1689"/>
          <ac:spMkLst>
            <pc:docMk/>
            <pc:sldMk cId="4007669854" sldId="832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7T09:33:31.198" v="1924" actId="14100"/>
          <ac:spMkLst>
            <pc:docMk/>
            <pc:sldMk cId="4007669854" sldId="832"/>
            <ac:spMk id="13" creationId="{3312A586-4590-93BF-A17C-9DDCFE6FA802}"/>
          </ac:spMkLst>
        </pc:spChg>
        <pc:picChg chg="add del mod">
          <ac:chgData name="Jenifer Prince Devaraj" userId="c3fb109c-09d1-42a6-93f4-69472d709861" providerId="ADAL" clId="{9F430D16-E4D1-4C6D-AB73-03FDFE7BEBC9}" dt="2024-10-07T09:31:11.104" v="1890" actId="478"/>
          <ac:picMkLst>
            <pc:docMk/>
            <pc:sldMk cId="4007669854" sldId="832"/>
            <ac:picMk id="6" creationId="{157B570A-CDB4-9FAF-9D32-8AA265C7FE77}"/>
          </ac:picMkLst>
        </pc:picChg>
        <pc:picChg chg="add mod">
          <ac:chgData name="Jenifer Prince Devaraj" userId="c3fb109c-09d1-42a6-93f4-69472d709861" providerId="ADAL" clId="{9F430D16-E4D1-4C6D-AB73-03FDFE7BEBC9}" dt="2024-10-07T09:33:41.836" v="1928" actId="1076"/>
          <ac:picMkLst>
            <pc:docMk/>
            <pc:sldMk cId="4007669854" sldId="832"/>
            <ac:picMk id="8" creationId="{E2ED5930-C408-6426-0F22-F23D25503CF8}"/>
          </ac:picMkLst>
        </pc:picChg>
        <pc:picChg chg="del mod modCrop">
          <ac:chgData name="Jenifer Prince Devaraj" userId="c3fb109c-09d1-42a6-93f4-69472d709861" providerId="ADAL" clId="{9F430D16-E4D1-4C6D-AB73-03FDFE7BEBC9}" dt="2024-10-06T16:25:59.541" v="557" actId="478"/>
          <ac:picMkLst>
            <pc:docMk/>
            <pc:sldMk cId="4007669854" sldId="832"/>
            <ac:picMk id="9" creationId="{D989B2C4-7F0E-DF45-9C68-59D1C5C0762C}"/>
          </ac:picMkLst>
        </pc:picChg>
      </pc:sldChg>
      <pc:sldChg chg="modSp del mod ord">
        <pc:chgData name="Jenifer Prince Devaraj" userId="c3fb109c-09d1-42a6-93f4-69472d709861" providerId="ADAL" clId="{9F430D16-E4D1-4C6D-AB73-03FDFE7BEBC9}" dt="2024-10-06T21:15:47.795" v="1536" actId="47"/>
        <pc:sldMkLst>
          <pc:docMk/>
          <pc:sldMk cId="313982621" sldId="833"/>
        </pc:sldMkLst>
        <pc:spChg chg="mod">
          <ac:chgData name="Jenifer Prince Devaraj" userId="c3fb109c-09d1-42a6-93f4-69472d709861" providerId="ADAL" clId="{9F430D16-E4D1-4C6D-AB73-03FDFE7BEBC9}" dt="2024-10-05T14:40:55.301" v="276"/>
          <ac:spMkLst>
            <pc:docMk/>
            <pc:sldMk cId="313982621" sldId="833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5T14:35:20.495" v="134" actId="2710"/>
          <ac:spMkLst>
            <pc:docMk/>
            <pc:sldMk cId="313982621" sldId="833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9F430D16-E4D1-4C6D-AB73-03FDFE7BEBC9}" dt="2024-10-05T14:35:22.268" v="135" actId="1076"/>
          <ac:picMkLst>
            <pc:docMk/>
            <pc:sldMk cId="313982621" sldId="833"/>
            <ac:picMk id="6" creationId="{BCE08D96-77E5-DCEE-D614-E6BECE90C6CD}"/>
          </ac:picMkLst>
        </pc:picChg>
      </pc:sldChg>
      <pc:sldChg chg="modSp del mod ord">
        <pc:chgData name="Jenifer Prince Devaraj" userId="c3fb109c-09d1-42a6-93f4-69472d709861" providerId="ADAL" clId="{9F430D16-E4D1-4C6D-AB73-03FDFE7BEBC9}" dt="2024-10-06T21:15:48.144" v="1537" actId="47"/>
        <pc:sldMkLst>
          <pc:docMk/>
          <pc:sldMk cId="3042886323" sldId="834"/>
        </pc:sldMkLst>
        <pc:spChg chg="mod">
          <ac:chgData name="Jenifer Prince Devaraj" userId="c3fb109c-09d1-42a6-93f4-69472d709861" providerId="ADAL" clId="{9F430D16-E4D1-4C6D-AB73-03FDFE7BEBC9}" dt="2024-10-05T14:40:59.214" v="277"/>
          <ac:spMkLst>
            <pc:docMk/>
            <pc:sldMk cId="3042886323" sldId="834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5T14:35:47.893" v="143" actId="1076"/>
          <ac:spMkLst>
            <pc:docMk/>
            <pc:sldMk cId="3042886323" sldId="834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9F430D16-E4D1-4C6D-AB73-03FDFE7BEBC9}" dt="2024-10-05T14:35:44.807" v="142" actId="1076"/>
          <ac:picMkLst>
            <pc:docMk/>
            <pc:sldMk cId="3042886323" sldId="834"/>
            <ac:picMk id="7" creationId="{ADC920AC-2247-268B-755E-FE7089C24E2A}"/>
          </ac:picMkLst>
        </pc:picChg>
      </pc:sldChg>
      <pc:sldChg chg="modSp del mod ord">
        <pc:chgData name="Jenifer Prince Devaraj" userId="c3fb109c-09d1-42a6-93f4-69472d709861" providerId="ADAL" clId="{9F430D16-E4D1-4C6D-AB73-03FDFE7BEBC9}" dt="2024-10-06T21:15:48.505" v="1538" actId="47"/>
        <pc:sldMkLst>
          <pc:docMk/>
          <pc:sldMk cId="1053814669" sldId="835"/>
        </pc:sldMkLst>
        <pc:spChg chg="mod">
          <ac:chgData name="Jenifer Prince Devaraj" userId="c3fb109c-09d1-42a6-93f4-69472d709861" providerId="ADAL" clId="{9F430D16-E4D1-4C6D-AB73-03FDFE7BEBC9}" dt="2024-10-05T14:41:03.318" v="278"/>
          <ac:spMkLst>
            <pc:docMk/>
            <pc:sldMk cId="1053814669" sldId="835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5T14:36:07.531" v="153" actId="20577"/>
          <ac:spMkLst>
            <pc:docMk/>
            <pc:sldMk cId="1053814669" sldId="835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9F430D16-E4D1-4C6D-AB73-03FDFE7BEBC9}" dt="2024-10-05T14:36:11.348" v="154" actId="1076"/>
          <ac:picMkLst>
            <pc:docMk/>
            <pc:sldMk cId="1053814669" sldId="835"/>
            <ac:picMk id="9" creationId="{ECA45D39-887F-552B-B26A-0EB6987CAB0E}"/>
          </ac:picMkLst>
        </pc:picChg>
      </pc:sldChg>
      <pc:sldChg chg="modSp del mod ord">
        <pc:chgData name="Jenifer Prince Devaraj" userId="c3fb109c-09d1-42a6-93f4-69472d709861" providerId="ADAL" clId="{9F430D16-E4D1-4C6D-AB73-03FDFE7BEBC9}" dt="2024-10-06T21:15:48.789" v="1539" actId="47"/>
        <pc:sldMkLst>
          <pc:docMk/>
          <pc:sldMk cId="1461496787" sldId="836"/>
        </pc:sldMkLst>
        <pc:spChg chg="mod">
          <ac:chgData name="Jenifer Prince Devaraj" userId="c3fb109c-09d1-42a6-93f4-69472d709861" providerId="ADAL" clId="{9F430D16-E4D1-4C6D-AB73-03FDFE7BEBC9}" dt="2024-10-05T14:41:07.372" v="279"/>
          <ac:spMkLst>
            <pc:docMk/>
            <pc:sldMk cId="1461496787" sldId="836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5T14:36:34.341" v="160" actId="20577"/>
          <ac:spMkLst>
            <pc:docMk/>
            <pc:sldMk cId="1461496787" sldId="836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9F430D16-E4D1-4C6D-AB73-03FDFE7BEBC9}" dt="2024-10-05T14:36:38.055" v="161" actId="1076"/>
          <ac:picMkLst>
            <pc:docMk/>
            <pc:sldMk cId="1461496787" sldId="836"/>
            <ac:picMk id="8" creationId="{E34E0FE9-02B5-69F1-EDE0-199B8352A6EF}"/>
          </ac:picMkLst>
        </pc:picChg>
      </pc:sldChg>
      <pc:sldChg chg="modSp del mod ord">
        <pc:chgData name="Jenifer Prince Devaraj" userId="c3fb109c-09d1-42a6-93f4-69472d709861" providerId="ADAL" clId="{9F430D16-E4D1-4C6D-AB73-03FDFE7BEBC9}" dt="2024-10-06T21:15:49.142" v="1540" actId="47"/>
        <pc:sldMkLst>
          <pc:docMk/>
          <pc:sldMk cId="2915250076" sldId="837"/>
        </pc:sldMkLst>
        <pc:spChg chg="mod">
          <ac:chgData name="Jenifer Prince Devaraj" userId="c3fb109c-09d1-42a6-93f4-69472d709861" providerId="ADAL" clId="{9F430D16-E4D1-4C6D-AB73-03FDFE7BEBC9}" dt="2024-10-05T14:41:11.358" v="280"/>
          <ac:spMkLst>
            <pc:docMk/>
            <pc:sldMk cId="2915250076" sldId="837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5T14:37:06.897" v="173" actId="20577"/>
          <ac:spMkLst>
            <pc:docMk/>
            <pc:sldMk cId="2915250076" sldId="837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9F430D16-E4D1-4C6D-AB73-03FDFE7BEBC9}" dt="2024-10-05T14:37:08.881" v="174" actId="1076"/>
          <ac:picMkLst>
            <pc:docMk/>
            <pc:sldMk cId="2915250076" sldId="837"/>
            <ac:picMk id="6" creationId="{308840F4-DE2C-A291-D2D7-80E31513C334}"/>
          </ac:picMkLst>
        </pc:picChg>
      </pc:sldChg>
      <pc:sldChg chg="modSp del mod ord">
        <pc:chgData name="Jenifer Prince Devaraj" userId="c3fb109c-09d1-42a6-93f4-69472d709861" providerId="ADAL" clId="{9F430D16-E4D1-4C6D-AB73-03FDFE7BEBC9}" dt="2024-10-06T21:15:49.421" v="1541" actId="47"/>
        <pc:sldMkLst>
          <pc:docMk/>
          <pc:sldMk cId="2653765967" sldId="838"/>
        </pc:sldMkLst>
        <pc:spChg chg="mod">
          <ac:chgData name="Jenifer Prince Devaraj" userId="c3fb109c-09d1-42a6-93f4-69472d709861" providerId="ADAL" clId="{9F430D16-E4D1-4C6D-AB73-03FDFE7BEBC9}" dt="2024-10-05T14:41:15.685" v="281"/>
          <ac:spMkLst>
            <pc:docMk/>
            <pc:sldMk cId="2653765967" sldId="838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5T14:38:19.139" v="198" actId="14100"/>
          <ac:spMkLst>
            <pc:docMk/>
            <pc:sldMk cId="2653765967" sldId="838"/>
            <ac:spMk id="13" creationId="{3312A586-4590-93BF-A17C-9DDCFE6FA802}"/>
          </ac:spMkLst>
        </pc:spChg>
      </pc:sldChg>
      <pc:sldChg chg="modSp del mod ord">
        <pc:chgData name="Jenifer Prince Devaraj" userId="c3fb109c-09d1-42a6-93f4-69472d709861" providerId="ADAL" clId="{9F430D16-E4D1-4C6D-AB73-03FDFE7BEBC9}" dt="2024-10-06T21:15:49.772" v="1542" actId="47"/>
        <pc:sldMkLst>
          <pc:docMk/>
          <pc:sldMk cId="1415712941" sldId="839"/>
        </pc:sldMkLst>
        <pc:spChg chg="mod">
          <ac:chgData name="Jenifer Prince Devaraj" userId="c3fb109c-09d1-42a6-93f4-69472d709861" providerId="ADAL" clId="{9F430D16-E4D1-4C6D-AB73-03FDFE7BEBC9}" dt="2024-10-05T14:48:03.474" v="289"/>
          <ac:spMkLst>
            <pc:docMk/>
            <pc:sldMk cId="1415712941" sldId="839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5T14:39:06.596" v="219" actId="20577"/>
          <ac:spMkLst>
            <pc:docMk/>
            <pc:sldMk cId="1415712941" sldId="839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9F430D16-E4D1-4C6D-AB73-03FDFE7BEBC9}" dt="2024-10-05T14:39:11.634" v="220" actId="1076"/>
          <ac:picMkLst>
            <pc:docMk/>
            <pc:sldMk cId="1415712941" sldId="839"/>
            <ac:picMk id="7" creationId="{9C928813-8F32-97DB-425A-B77E6F9DA3E7}"/>
          </ac:picMkLst>
        </pc:picChg>
        <pc:picChg chg="mod">
          <ac:chgData name="Jenifer Prince Devaraj" userId="c3fb109c-09d1-42a6-93f4-69472d709861" providerId="ADAL" clId="{9F430D16-E4D1-4C6D-AB73-03FDFE7BEBC9}" dt="2024-10-05T14:39:14.498" v="221" actId="1076"/>
          <ac:picMkLst>
            <pc:docMk/>
            <pc:sldMk cId="1415712941" sldId="839"/>
            <ac:picMk id="9" creationId="{AE31C30D-BD60-6718-5FB2-1415C87F9CC4}"/>
          </ac:picMkLst>
        </pc:picChg>
        <pc:picChg chg="mod">
          <ac:chgData name="Jenifer Prince Devaraj" userId="c3fb109c-09d1-42a6-93f4-69472d709861" providerId="ADAL" clId="{9F430D16-E4D1-4C6D-AB73-03FDFE7BEBC9}" dt="2024-10-05T14:39:16.692" v="222" actId="1076"/>
          <ac:picMkLst>
            <pc:docMk/>
            <pc:sldMk cId="1415712941" sldId="839"/>
            <ac:picMk id="10" creationId="{6998638F-3274-617C-6C85-B30D89CC5CBD}"/>
          </ac:picMkLst>
        </pc:picChg>
      </pc:sldChg>
      <pc:sldChg chg="del">
        <pc:chgData name="Jenifer Prince Devaraj" userId="c3fb109c-09d1-42a6-93f4-69472d709861" providerId="ADAL" clId="{9F430D16-E4D1-4C6D-AB73-03FDFE7BEBC9}" dt="2024-10-06T21:19:01.251" v="1599" actId="47"/>
        <pc:sldMkLst>
          <pc:docMk/>
          <pc:sldMk cId="1785287370" sldId="840"/>
        </pc:sldMkLst>
      </pc:sldChg>
      <pc:sldChg chg="del">
        <pc:chgData name="Jenifer Prince Devaraj" userId="c3fb109c-09d1-42a6-93f4-69472d709861" providerId="ADAL" clId="{9F430D16-E4D1-4C6D-AB73-03FDFE7BEBC9}" dt="2024-10-06T21:19:01.669" v="1600" actId="47"/>
        <pc:sldMkLst>
          <pc:docMk/>
          <pc:sldMk cId="1560858683" sldId="841"/>
        </pc:sldMkLst>
      </pc:sldChg>
      <pc:sldChg chg="del">
        <pc:chgData name="Jenifer Prince Devaraj" userId="c3fb109c-09d1-42a6-93f4-69472d709861" providerId="ADAL" clId="{9F430D16-E4D1-4C6D-AB73-03FDFE7BEBC9}" dt="2024-10-06T21:19:02.037" v="1601" actId="47"/>
        <pc:sldMkLst>
          <pc:docMk/>
          <pc:sldMk cId="349625070" sldId="842"/>
        </pc:sldMkLst>
      </pc:sldChg>
      <pc:sldChg chg="add del">
        <pc:chgData name="Jenifer Prince Devaraj" userId="c3fb109c-09d1-42a6-93f4-69472d709861" providerId="ADAL" clId="{9F430D16-E4D1-4C6D-AB73-03FDFE7BEBC9}" dt="2024-10-06T21:15:53.063" v="1549" actId="47"/>
        <pc:sldMkLst>
          <pc:docMk/>
          <pc:sldMk cId="2890749658" sldId="843"/>
        </pc:sldMkLst>
      </pc:sldChg>
      <pc:sldChg chg="del">
        <pc:chgData name="Jenifer Prince Devaraj" userId="c3fb109c-09d1-42a6-93f4-69472d709861" providerId="ADAL" clId="{9F430D16-E4D1-4C6D-AB73-03FDFE7BEBC9}" dt="2024-10-05T14:28:47.106" v="2" actId="47"/>
        <pc:sldMkLst>
          <pc:docMk/>
          <pc:sldMk cId="3959160139" sldId="843"/>
        </pc:sldMkLst>
      </pc:sldChg>
      <pc:sldChg chg="del">
        <pc:chgData name="Jenifer Prince Devaraj" userId="c3fb109c-09d1-42a6-93f4-69472d709861" providerId="ADAL" clId="{9F430D16-E4D1-4C6D-AB73-03FDFE7BEBC9}" dt="2024-10-05T14:28:47.984" v="3" actId="47"/>
        <pc:sldMkLst>
          <pc:docMk/>
          <pc:sldMk cId="1671488310" sldId="844"/>
        </pc:sldMkLst>
      </pc:sldChg>
      <pc:sldChg chg="add del">
        <pc:chgData name="Jenifer Prince Devaraj" userId="c3fb109c-09d1-42a6-93f4-69472d709861" providerId="ADAL" clId="{9F430D16-E4D1-4C6D-AB73-03FDFE7BEBC9}" dt="2024-10-06T15:59:09.348" v="519" actId="47"/>
        <pc:sldMkLst>
          <pc:docMk/>
          <pc:sldMk cId="2677709913" sldId="844"/>
        </pc:sldMkLst>
      </pc:sldChg>
      <pc:sldChg chg="addSp modSp add mod">
        <pc:chgData name="Jenifer Prince Devaraj" userId="c3fb109c-09d1-42a6-93f4-69472d709861" providerId="ADAL" clId="{9F430D16-E4D1-4C6D-AB73-03FDFE7BEBC9}" dt="2024-10-07T09:31:06.861" v="1889" actId="1076"/>
        <pc:sldMkLst>
          <pc:docMk/>
          <pc:sldMk cId="3674627940" sldId="844"/>
        </pc:sldMkLst>
        <pc:spChg chg="mod">
          <ac:chgData name="Jenifer Prince Devaraj" userId="c3fb109c-09d1-42a6-93f4-69472d709861" providerId="ADAL" clId="{9F430D16-E4D1-4C6D-AB73-03FDFE7BEBC9}" dt="2024-10-06T21:21:00.484" v="1690"/>
          <ac:spMkLst>
            <pc:docMk/>
            <pc:sldMk cId="3674627940" sldId="844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7T09:31:03.178" v="1887" actId="14100"/>
          <ac:spMkLst>
            <pc:docMk/>
            <pc:sldMk cId="3674627940" sldId="844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7T09:31:06.861" v="1889" actId="1076"/>
          <ac:picMkLst>
            <pc:docMk/>
            <pc:sldMk cId="3674627940" sldId="844"/>
            <ac:picMk id="4" creationId="{67C18D46-0022-577D-0A43-F5CA1219102A}"/>
          </ac:picMkLst>
        </pc:picChg>
      </pc:sldChg>
      <pc:sldChg chg="del">
        <pc:chgData name="Jenifer Prince Devaraj" userId="c3fb109c-09d1-42a6-93f4-69472d709861" providerId="ADAL" clId="{9F430D16-E4D1-4C6D-AB73-03FDFE7BEBC9}" dt="2024-10-05T14:28:48.294" v="4" actId="47"/>
        <pc:sldMkLst>
          <pc:docMk/>
          <pc:sldMk cId="1731859617" sldId="845"/>
        </pc:sldMkLst>
      </pc:sldChg>
      <pc:sldChg chg="addSp modSp add mod">
        <pc:chgData name="Jenifer Prince Devaraj" userId="c3fb109c-09d1-42a6-93f4-69472d709861" providerId="ADAL" clId="{9F430D16-E4D1-4C6D-AB73-03FDFE7BEBC9}" dt="2024-10-09T06:21:59.307" v="4109"/>
        <pc:sldMkLst>
          <pc:docMk/>
          <pc:sldMk cId="3619860616" sldId="845"/>
        </pc:sldMkLst>
        <pc:spChg chg="mod">
          <ac:chgData name="Jenifer Prince Devaraj" userId="c3fb109c-09d1-42a6-93f4-69472d709861" providerId="ADAL" clId="{9F430D16-E4D1-4C6D-AB73-03FDFE7BEBC9}" dt="2024-10-06T21:21:04.023" v="1691"/>
          <ac:spMkLst>
            <pc:docMk/>
            <pc:sldMk cId="3619860616" sldId="845"/>
            <ac:spMk id="2" creationId="{599D6D5D-84A5-2599-8C62-A39AD58B7439}"/>
          </ac:spMkLst>
        </pc:spChg>
        <pc:spChg chg="add mod">
          <ac:chgData name="Jenifer Prince Devaraj" userId="c3fb109c-09d1-42a6-93f4-69472d709861" providerId="ADAL" clId="{9F430D16-E4D1-4C6D-AB73-03FDFE7BEBC9}" dt="2024-10-07T09:34:43.860" v="1931" actId="1076"/>
          <ac:spMkLst>
            <pc:docMk/>
            <pc:sldMk cId="3619860616" sldId="845"/>
            <ac:spMk id="8" creationId="{FFA78E50-653A-9845-0BD0-65106EC1FF52}"/>
          </ac:spMkLst>
        </pc:spChg>
        <pc:spChg chg="mod">
          <ac:chgData name="Jenifer Prince Devaraj" userId="c3fb109c-09d1-42a6-93f4-69472d709861" providerId="ADAL" clId="{9F430D16-E4D1-4C6D-AB73-03FDFE7BEBC9}" dt="2024-10-06T16:56:24.676" v="841" actId="14100"/>
          <ac:spMkLst>
            <pc:docMk/>
            <pc:sldMk cId="3619860616" sldId="845"/>
            <ac:spMk id="13" creationId="{3312A586-4590-93BF-A17C-9DDCFE6FA802}"/>
          </ac:spMkLst>
        </pc:spChg>
        <pc:spChg chg="add mod">
          <ac:chgData name="Jenifer Prince Devaraj" userId="c3fb109c-09d1-42a6-93f4-69472d709861" providerId="ADAL" clId="{9F430D16-E4D1-4C6D-AB73-03FDFE7BEBC9}" dt="2024-10-06T17:00:03.522" v="854" actId="114"/>
          <ac:spMkLst>
            <pc:docMk/>
            <pc:sldMk cId="3619860616" sldId="845"/>
            <ac:spMk id="14" creationId="{35CB3189-C630-5D83-3121-8AE964EF4DDE}"/>
          </ac:spMkLst>
        </pc:spChg>
        <pc:picChg chg="add mod">
          <ac:chgData name="Jenifer Prince Devaraj" userId="c3fb109c-09d1-42a6-93f4-69472d709861" providerId="ADAL" clId="{9F430D16-E4D1-4C6D-AB73-03FDFE7BEBC9}" dt="2024-10-06T16:52:48.031" v="719" actId="14100"/>
          <ac:picMkLst>
            <pc:docMk/>
            <pc:sldMk cId="3619860616" sldId="845"/>
            <ac:picMk id="6" creationId="{52B9F7CF-3444-31A8-8BA7-D85E1975666F}"/>
          </ac:picMkLst>
        </pc:picChg>
        <pc:picChg chg="add mod">
          <ac:chgData name="Jenifer Prince Devaraj" userId="c3fb109c-09d1-42a6-93f4-69472d709861" providerId="ADAL" clId="{9F430D16-E4D1-4C6D-AB73-03FDFE7BEBC9}" dt="2024-10-06T16:56:46.013" v="846" actId="1076"/>
          <ac:picMkLst>
            <pc:docMk/>
            <pc:sldMk cId="3619860616" sldId="845"/>
            <ac:picMk id="10" creationId="{52737DA7-B525-1E8B-06CC-662C6595181B}"/>
          </ac:picMkLst>
        </pc:picChg>
        <pc:picChg chg="add mod">
          <ac:chgData name="Jenifer Prince Devaraj" userId="c3fb109c-09d1-42a6-93f4-69472d709861" providerId="ADAL" clId="{9F430D16-E4D1-4C6D-AB73-03FDFE7BEBC9}" dt="2024-10-09T06:21:55.230" v="4108"/>
          <ac:picMkLst>
            <pc:docMk/>
            <pc:sldMk cId="3619860616" sldId="845"/>
            <ac:picMk id="16" creationId="{E2E9D5F9-3FBE-D04D-29CE-D99C213DB674}"/>
          </ac:picMkLst>
        </pc:picChg>
        <pc:picChg chg="add mod">
          <ac:chgData name="Jenifer Prince Devaraj" userId="c3fb109c-09d1-42a6-93f4-69472d709861" providerId="ADAL" clId="{9F430D16-E4D1-4C6D-AB73-03FDFE7BEBC9}" dt="2024-10-09T06:21:59.307" v="4109"/>
          <ac:picMkLst>
            <pc:docMk/>
            <pc:sldMk cId="3619860616" sldId="845"/>
            <ac:picMk id="18" creationId="{AF4550EB-91FC-F041-E1CC-B3963C3C5DFE}"/>
          </ac:picMkLst>
        </pc:picChg>
        <pc:cxnChg chg="add mod">
          <ac:chgData name="Jenifer Prince Devaraj" userId="c3fb109c-09d1-42a6-93f4-69472d709861" providerId="ADAL" clId="{9F430D16-E4D1-4C6D-AB73-03FDFE7BEBC9}" dt="2024-10-06T16:56:28.299" v="842" actId="1076"/>
          <ac:cxnSpMkLst>
            <pc:docMk/>
            <pc:sldMk cId="3619860616" sldId="845"/>
            <ac:cxnSpMk id="12" creationId="{8491161E-6944-94C6-EB37-A63E47777CB7}"/>
          </ac:cxnSpMkLst>
        </pc:cxnChg>
      </pc:sldChg>
      <pc:sldChg chg="del">
        <pc:chgData name="Jenifer Prince Devaraj" userId="c3fb109c-09d1-42a6-93f4-69472d709861" providerId="ADAL" clId="{9F430D16-E4D1-4C6D-AB73-03FDFE7BEBC9}" dt="2024-10-05T14:28:48.662" v="5" actId="47"/>
        <pc:sldMkLst>
          <pc:docMk/>
          <pc:sldMk cId="922486370" sldId="846"/>
        </pc:sldMkLst>
      </pc:sldChg>
      <pc:sldChg chg="addSp delSp modSp add mod ord">
        <pc:chgData name="Jenifer Prince Devaraj" userId="c3fb109c-09d1-42a6-93f4-69472d709861" providerId="ADAL" clId="{9F430D16-E4D1-4C6D-AB73-03FDFE7BEBC9}" dt="2024-10-06T21:21:07.818" v="1692"/>
        <pc:sldMkLst>
          <pc:docMk/>
          <pc:sldMk cId="1468897230" sldId="846"/>
        </pc:sldMkLst>
        <pc:spChg chg="mod">
          <ac:chgData name="Jenifer Prince Devaraj" userId="c3fb109c-09d1-42a6-93f4-69472d709861" providerId="ADAL" clId="{9F430D16-E4D1-4C6D-AB73-03FDFE7BEBC9}" dt="2024-10-06T21:21:07.818" v="1692"/>
          <ac:spMkLst>
            <pc:docMk/>
            <pc:sldMk cId="1468897230" sldId="846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6T18:06:27.184" v="942" actId="20577"/>
          <ac:spMkLst>
            <pc:docMk/>
            <pc:sldMk cId="1468897230" sldId="846"/>
            <ac:spMk id="13" creationId="{3312A586-4590-93BF-A17C-9DDCFE6FA802}"/>
          </ac:spMkLst>
        </pc:spChg>
        <pc:picChg chg="add del">
          <ac:chgData name="Jenifer Prince Devaraj" userId="c3fb109c-09d1-42a6-93f4-69472d709861" providerId="ADAL" clId="{9F430D16-E4D1-4C6D-AB73-03FDFE7BEBC9}" dt="2024-10-06T18:02:11.810" v="932" actId="22"/>
          <ac:picMkLst>
            <pc:docMk/>
            <pc:sldMk cId="1468897230" sldId="846"/>
            <ac:picMk id="6" creationId="{A54B2A59-8EDE-D559-44C0-5078E42BC8C1}"/>
          </ac:picMkLst>
        </pc:picChg>
        <pc:picChg chg="add mod">
          <ac:chgData name="Jenifer Prince Devaraj" userId="c3fb109c-09d1-42a6-93f4-69472d709861" providerId="ADAL" clId="{9F430D16-E4D1-4C6D-AB73-03FDFE7BEBC9}" dt="2024-10-06T18:03:46.366" v="935" actId="1076"/>
          <ac:picMkLst>
            <pc:docMk/>
            <pc:sldMk cId="1468897230" sldId="846"/>
            <ac:picMk id="8" creationId="{07758A24-F166-816F-49DF-458BA678BEE1}"/>
          </ac:picMkLst>
        </pc:picChg>
        <pc:picChg chg="add mod">
          <ac:chgData name="Jenifer Prince Devaraj" userId="c3fb109c-09d1-42a6-93f4-69472d709861" providerId="ADAL" clId="{9F430D16-E4D1-4C6D-AB73-03FDFE7BEBC9}" dt="2024-10-06T18:06:38.839" v="946" actId="14100"/>
          <ac:picMkLst>
            <pc:docMk/>
            <pc:sldMk cId="1468897230" sldId="846"/>
            <ac:picMk id="10" creationId="{E00A435F-4A85-21DC-74D5-FE144DEEA6CC}"/>
          </ac:picMkLst>
        </pc:picChg>
      </pc:sldChg>
      <pc:sldChg chg="addSp delSp modSp add mod">
        <pc:chgData name="Jenifer Prince Devaraj" userId="c3fb109c-09d1-42a6-93f4-69472d709861" providerId="ADAL" clId="{9F430D16-E4D1-4C6D-AB73-03FDFE7BEBC9}" dt="2024-10-06T21:21:11.648" v="1693"/>
        <pc:sldMkLst>
          <pc:docMk/>
          <pc:sldMk cId="1386759406" sldId="847"/>
        </pc:sldMkLst>
        <pc:spChg chg="mod">
          <ac:chgData name="Jenifer Prince Devaraj" userId="c3fb109c-09d1-42a6-93f4-69472d709861" providerId="ADAL" clId="{9F430D16-E4D1-4C6D-AB73-03FDFE7BEBC9}" dt="2024-10-06T21:21:11.648" v="1693"/>
          <ac:spMkLst>
            <pc:docMk/>
            <pc:sldMk cId="1386759406" sldId="847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6T18:09:51.286" v="965" actId="20577"/>
          <ac:spMkLst>
            <pc:docMk/>
            <pc:sldMk cId="1386759406" sldId="847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6T18:10:36.049" v="968" actId="1076"/>
          <ac:picMkLst>
            <pc:docMk/>
            <pc:sldMk cId="1386759406" sldId="847"/>
            <ac:picMk id="6" creationId="{90FE7357-B86F-9757-93E9-04AD93F7230F}"/>
          </ac:picMkLst>
        </pc:picChg>
        <pc:picChg chg="del">
          <ac:chgData name="Jenifer Prince Devaraj" userId="c3fb109c-09d1-42a6-93f4-69472d709861" providerId="ADAL" clId="{9F430D16-E4D1-4C6D-AB73-03FDFE7BEBC9}" dt="2024-10-06T18:11:55.487" v="969" actId="478"/>
          <ac:picMkLst>
            <pc:docMk/>
            <pc:sldMk cId="1386759406" sldId="847"/>
            <ac:picMk id="8" creationId="{07758A24-F166-816F-49DF-458BA678BEE1}"/>
          </ac:picMkLst>
        </pc:picChg>
        <pc:picChg chg="add mod">
          <ac:chgData name="Jenifer Prince Devaraj" userId="c3fb109c-09d1-42a6-93f4-69472d709861" providerId="ADAL" clId="{9F430D16-E4D1-4C6D-AB73-03FDFE7BEBC9}" dt="2024-10-06T18:12:01.584" v="972" actId="1076"/>
          <ac:picMkLst>
            <pc:docMk/>
            <pc:sldMk cId="1386759406" sldId="847"/>
            <ac:picMk id="9" creationId="{D6F474F5-C501-6634-D00F-78ED00126AE3}"/>
          </ac:picMkLst>
        </pc:picChg>
        <pc:picChg chg="del">
          <ac:chgData name="Jenifer Prince Devaraj" userId="c3fb109c-09d1-42a6-93f4-69472d709861" providerId="ADAL" clId="{9F430D16-E4D1-4C6D-AB73-03FDFE7BEBC9}" dt="2024-10-06T18:10:32.814" v="966" actId="478"/>
          <ac:picMkLst>
            <pc:docMk/>
            <pc:sldMk cId="1386759406" sldId="847"/>
            <ac:picMk id="10" creationId="{E00A435F-4A85-21DC-74D5-FE144DEEA6CC}"/>
          </ac:picMkLst>
        </pc:picChg>
      </pc:sldChg>
      <pc:sldChg chg="del">
        <pc:chgData name="Jenifer Prince Devaraj" userId="c3fb109c-09d1-42a6-93f4-69472d709861" providerId="ADAL" clId="{9F430D16-E4D1-4C6D-AB73-03FDFE7BEBC9}" dt="2024-10-05T14:28:48.844" v="6" actId="47"/>
        <pc:sldMkLst>
          <pc:docMk/>
          <pc:sldMk cId="1487923268" sldId="847"/>
        </pc:sldMkLst>
      </pc:sldChg>
      <pc:sldChg chg="del">
        <pc:chgData name="Jenifer Prince Devaraj" userId="c3fb109c-09d1-42a6-93f4-69472d709861" providerId="ADAL" clId="{9F430D16-E4D1-4C6D-AB73-03FDFE7BEBC9}" dt="2024-10-05T14:28:49.062" v="7" actId="47"/>
        <pc:sldMkLst>
          <pc:docMk/>
          <pc:sldMk cId="2725147662" sldId="848"/>
        </pc:sldMkLst>
      </pc:sldChg>
      <pc:sldChg chg="addSp delSp modSp add mod">
        <pc:chgData name="Jenifer Prince Devaraj" userId="c3fb109c-09d1-42a6-93f4-69472d709861" providerId="ADAL" clId="{9F430D16-E4D1-4C6D-AB73-03FDFE7BEBC9}" dt="2024-10-07T16:32:00.502" v="2324" actId="1076"/>
        <pc:sldMkLst>
          <pc:docMk/>
          <pc:sldMk cId="3371644296" sldId="848"/>
        </pc:sldMkLst>
        <pc:spChg chg="mod">
          <ac:chgData name="Jenifer Prince Devaraj" userId="c3fb109c-09d1-42a6-93f4-69472d709861" providerId="ADAL" clId="{9F430D16-E4D1-4C6D-AB73-03FDFE7BEBC9}" dt="2024-10-06T21:21:15.545" v="1694"/>
          <ac:spMkLst>
            <pc:docMk/>
            <pc:sldMk cId="3371644296" sldId="848"/>
            <ac:spMk id="2" creationId="{599D6D5D-84A5-2599-8C62-A39AD58B7439}"/>
          </ac:spMkLst>
        </pc:spChg>
        <pc:spChg chg="add mod">
          <ac:chgData name="Jenifer Prince Devaraj" userId="c3fb109c-09d1-42a6-93f4-69472d709861" providerId="ADAL" clId="{9F430D16-E4D1-4C6D-AB73-03FDFE7BEBC9}" dt="2024-10-07T16:31:56.117" v="2322" actId="1076"/>
          <ac:spMkLst>
            <pc:docMk/>
            <pc:sldMk cId="3371644296" sldId="848"/>
            <ac:spMk id="8" creationId="{EF0D1006-F090-CFBA-6F22-46967FE16EF5}"/>
          </ac:spMkLst>
        </pc:spChg>
        <pc:spChg chg="add mod">
          <ac:chgData name="Jenifer Prince Devaraj" userId="c3fb109c-09d1-42a6-93f4-69472d709861" providerId="ADAL" clId="{9F430D16-E4D1-4C6D-AB73-03FDFE7BEBC9}" dt="2024-10-07T16:32:00.502" v="2324" actId="1076"/>
          <ac:spMkLst>
            <pc:docMk/>
            <pc:sldMk cId="3371644296" sldId="848"/>
            <ac:spMk id="10" creationId="{7E9CA32C-8DEE-6EC7-5D0A-C195A7BC486C}"/>
          </ac:spMkLst>
        </pc:spChg>
        <pc:spChg chg="mod">
          <ac:chgData name="Jenifer Prince Devaraj" userId="c3fb109c-09d1-42a6-93f4-69472d709861" providerId="ADAL" clId="{9F430D16-E4D1-4C6D-AB73-03FDFE7BEBC9}" dt="2024-10-07T16:31:26.292" v="2319" actId="20577"/>
          <ac:spMkLst>
            <pc:docMk/>
            <pc:sldMk cId="3371644296" sldId="848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9F430D16-E4D1-4C6D-AB73-03FDFE7BEBC9}" dt="2024-10-06T18:17:07.038" v="990" actId="478"/>
          <ac:picMkLst>
            <pc:docMk/>
            <pc:sldMk cId="3371644296" sldId="848"/>
            <ac:picMk id="6" creationId="{90FE7357-B86F-9757-93E9-04AD93F7230F}"/>
          </ac:picMkLst>
        </pc:picChg>
        <pc:picChg chg="add del mod modCrop">
          <ac:chgData name="Jenifer Prince Devaraj" userId="c3fb109c-09d1-42a6-93f4-69472d709861" providerId="ADAL" clId="{9F430D16-E4D1-4C6D-AB73-03FDFE7BEBC9}" dt="2024-10-07T16:27:37.243" v="2237" actId="478"/>
          <ac:picMkLst>
            <pc:docMk/>
            <pc:sldMk cId="3371644296" sldId="848"/>
            <ac:picMk id="7" creationId="{4727DBE1-7BE3-1322-C7B1-36E00CC5F113}"/>
          </ac:picMkLst>
        </pc:picChg>
        <pc:picChg chg="del">
          <ac:chgData name="Jenifer Prince Devaraj" userId="c3fb109c-09d1-42a6-93f4-69472d709861" providerId="ADAL" clId="{9F430D16-E4D1-4C6D-AB73-03FDFE7BEBC9}" dt="2024-10-06T18:17:08.504" v="991" actId="478"/>
          <ac:picMkLst>
            <pc:docMk/>
            <pc:sldMk cId="3371644296" sldId="848"/>
            <ac:picMk id="9" creationId="{D6F474F5-C501-6634-D00F-78ED00126AE3}"/>
          </ac:picMkLst>
        </pc:picChg>
      </pc:sldChg>
      <pc:sldChg chg="addSp delSp modSp add mod">
        <pc:chgData name="Jenifer Prince Devaraj" userId="c3fb109c-09d1-42a6-93f4-69472d709861" providerId="ADAL" clId="{9F430D16-E4D1-4C6D-AB73-03FDFE7BEBC9}" dt="2024-10-09T06:33:22.085" v="4122" actId="1076"/>
        <pc:sldMkLst>
          <pc:docMk/>
          <pc:sldMk cId="1479620150" sldId="849"/>
        </pc:sldMkLst>
        <pc:spChg chg="mod">
          <ac:chgData name="Jenifer Prince Devaraj" userId="c3fb109c-09d1-42a6-93f4-69472d709861" providerId="ADAL" clId="{9F430D16-E4D1-4C6D-AB73-03FDFE7BEBC9}" dt="2024-10-06T21:21:19.785" v="1695"/>
          <ac:spMkLst>
            <pc:docMk/>
            <pc:sldMk cId="1479620150" sldId="849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6T18:27:42.124" v="1086" actId="1076"/>
          <ac:spMkLst>
            <pc:docMk/>
            <pc:sldMk cId="1479620150" sldId="849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9T06:32:56.669" v="4114" actId="1076"/>
          <ac:picMkLst>
            <pc:docMk/>
            <pc:sldMk cId="1479620150" sldId="849"/>
            <ac:picMk id="4" creationId="{6409F60B-51E0-C2A6-B4E2-62261B85779D}"/>
          </ac:picMkLst>
        </pc:picChg>
        <pc:picChg chg="add mod">
          <ac:chgData name="Jenifer Prince Devaraj" userId="c3fb109c-09d1-42a6-93f4-69472d709861" providerId="ADAL" clId="{9F430D16-E4D1-4C6D-AB73-03FDFE7BEBC9}" dt="2024-10-06T18:23:10.575" v="1053" actId="1076"/>
          <ac:picMkLst>
            <pc:docMk/>
            <pc:sldMk cId="1479620150" sldId="849"/>
            <ac:picMk id="6" creationId="{5A456E63-6F53-8438-93F5-C891784ABE4F}"/>
          </ac:picMkLst>
        </pc:picChg>
        <pc:picChg chg="del">
          <ac:chgData name="Jenifer Prince Devaraj" userId="c3fb109c-09d1-42a6-93f4-69472d709861" providerId="ADAL" clId="{9F430D16-E4D1-4C6D-AB73-03FDFE7BEBC9}" dt="2024-10-06T18:18:41.210" v="1004" actId="478"/>
          <ac:picMkLst>
            <pc:docMk/>
            <pc:sldMk cId="1479620150" sldId="849"/>
            <ac:picMk id="7" creationId="{4727DBE1-7BE3-1322-C7B1-36E00CC5F113}"/>
          </ac:picMkLst>
        </pc:picChg>
        <pc:picChg chg="add mod">
          <ac:chgData name="Jenifer Prince Devaraj" userId="c3fb109c-09d1-42a6-93f4-69472d709861" providerId="ADAL" clId="{9F430D16-E4D1-4C6D-AB73-03FDFE7BEBC9}" dt="2024-10-09T06:33:22.085" v="4122" actId="1076"/>
          <ac:picMkLst>
            <pc:docMk/>
            <pc:sldMk cId="1479620150" sldId="849"/>
            <ac:picMk id="7" creationId="{73E1BC98-C225-1BDD-6FE6-191AF6FF38F1}"/>
          </ac:picMkLst>
        </pc:picChg>
      </pc:sldChg>
      <pc:sldChg chg="del">
        <pc:chgData name="Jenifer Prince Devaraj" userId="c3fb109c-09d1-42a6-93f4-69472d709861" providerId="ADAL" clId="{9F430D16-E4D1-4C6D-AB73-03FDFE7BEBC9}" dt="2024-10-05T14:28:49.318" v="8" actId="47"/>
        <pc:sldMkLst>
          <pc:docMk/>
          <pc:sldMk cId="2954229855" sldId="849"/>
        </pc:sldMkLst>
      </pc:sldChg>
      <pc:sldChg chg="addSp delSp modSp add mod">
        <pc:chgData name="Jenifer Prince Devaraj" userId="c3fb109c-09d1-42a6-93f4-69472d709861" providerId="ADAL" clId="{9F430D16-E4D1-4C6D-AB73-03FDFE7BEBC9}" dt="2024-10-09T06:48:48.168" v="4126"/>
        <pc:sldMkLst>
          <pc:docMk/>
          <pc:sldMk cId="90939367" sldId="850"/>
        </pc:sldMkLst>
        <pc:spChg chg="mod">
          <ac:chgData name="Jenifer Prince Devaraj" userId="c3fb109c-09d1-42a6-93f4-69472d709861" providerId="ADAL" clId="{9F430D16-E4D1-4C6D-AB73-03FDFE7BEBC9}" dt="2024-10-06T21:21:23.511" v="1696"/>
          <ac:spMkLst>
            <pc:docMk/>
            <pc:sldMk cId="90939367" sldId="850"/>
            <ac:spMk id="2" creationId="{599D6D5D-84A5-2599-8C62-A39AD58B7439}"/>
          </ac:spMkLst>
        </pc:spChg>
        <pc:spChg chg="del">
          <ac:chgData name="Jenifer Prince Devaraj" userId="c3fb109c-09d1-42a6-93f4-69472d709861" providerId="ADAL" clId="{9F430D16-E4D1-4C6D-AB73-03FDFE7BEBC9}" dt="2024-10-06T18:27:49.801" v="1087" actId="478"/>
          <ac:spMkLst>
            <pc:docMk/>
            <pc:sldMk cId="90939367" sldId="850"/>
            <ac:spMk id="13" creationId="{3312A586-4590-93BF-A17C-9DDCFE6FA802}"/>
          </ac:spMkLst>
        </pc:spChg>
        <pc:spChg chg="add mod">
          <ac:chgData name="Jenifer Prince Devaraj" userId="c3fb109c-09d1-42a6-93f4-69472d709861" providerId="ADAL" clId="{9F430D16-E4D1-4C6D-AB73-03FDFE7BEBC9}" dt="2024-10-06T18:27:50.351" v="1088"/>
          <ac:spMkLst>
            <pc:docMk/>
            <pc:sldMk cId="90939367" sldId="850"/>
            <ac:spMk id="15" creationId="{0D837830-D4E6-AEA9-4E61-E39BA1808E87}"/>
          </ac:spMkLst>
        </pc:spChg>
        <pc:picChg chg="add mod">
          <ac:chgData name="Jenifer Prince Devaraj" userId="c3fb109c-09d1-42a6-93f4-69472d709861" providerId="ADAL" clId="{9F430D16-E4D1-4C6D-AB73-03FDFE7BEBC9}" dt="2024-10-09T06:48:48.168" v="4126"/>
          <ac:picMkLst>
            <pc:docMk/>
            <pc:sldMk cId="90939367" sldId="850"/>
            <ac:picMk id="4" creationId="{15EBC58D-A266-3850-CF9F-EC1E723CDA26}"/>
          </ac:picMkLst>
        </pc:picChg>
        <pc:picChg chg="del">
          <ac:chgData name="Jenifer Prince Devaraj" userId="c3fb109c-09d1-42a6-93f4-69472d709861" providerId="ADAL" clId="{9F430D16-E4D1-4C6D-AB73-03FDFE7BEBC9}" dt="2024-10-06T18:19:20.804" v="1009" actId="478"/>
          <ac:picMkLst>
            <pc:docMk/>
            <pc:sldMk cId="90939367" sldId="850"/>
            <ac:picMk id="6" creationId="{5A456E63-6F53-8438-93F5-C891784ABE4F}"/>
          </ac:picMkLst>
        </pc:picChg>
        <pc:picChg chg="add del mod">
          <ac:chgData name="Jenifer Prince Devaraj" userId="c3fb109c-09d1-42a6-93f4-69472d709861" providerId="ADAL" clId="{9F430D16-E4D1-4C6D-AB73-03FDFE7BEBC9}" dt="2024-10-06T18:20:20.681" v="1012" actId="478"/>
          <ac:picMkLst>
            <pc:docMk/>
            <pc:sldMk cId="90939367" sldId="850"/>
            <ac:picMk id="7" creationId="{DF65CFB9-14B3-6F37-891C-0D235FA73964}"/>
          </ac:picMkLst>
        </pc:picChg>
        <pc:picChg chg="add mod">
          <ac:chgData name="Jenifer Prince Devaraj" userId="c3fb109c-09d1-42a6-93f4-69472d709861" providerId="ADAL" clId="{9F430D16-E4D1-4C6D-AB73-03FDFE7BEBC9}" dt="2024-10-06T18:20:47.667" v="1020" actId="14100"/>
          <ac:picMkLst>
            <pc:docMk/>
            <pc:sldMk cId="90939367" sldId="850"/>
            <ac:picMk id="9" creationId="{F8ED6922-AE6F-2E13-5A4A-51F4830904AC}"/>
          </ac:picMkLst>
        </pc:picChg>
        <pc:picChg chg="add mod">
          <ac:chgData name="Jenifer Prince Devaraj" userId="c3fb109c-09d1-42a6-93f4-69472d709861" providerId="ADAL" clId="{9F430D16-E4D1-4C6D-AB73-03FDFE7BEBC9}" dt="2024-10-06T18:20:50.131" v="1021" actId="14100"/>
          <ac:picMkLst>
            <pc:docMk/>
            <pc:sldMk cId="90939367" sldId="850"/>
            <ac:picMk id="11" creationId="{E120CC88-5846-A5E9-2F0F-1F9F882BE4FA}"/>
          </ac:picMkLst>
        </pc:picChg>
        <pc:cxnChg chg="add mod">
          <ac:chgData name="Jenifer Prince Devaraj" userId="c3fb109c-09d1-42a6-93f4-69472d709861" providerId="ADAL" clId="{9F430D16-E4D1-4C6D-AB73-03FDFE7BEBC9}" dt="2024-10-06T18:21:00.799" v="1023" actId="1582"/>
          <ac:cxnSpMkLst>
            <pc:docMk/>
            <pc:sldMk cId="90939367" sldId="850"/>
            <ac:cxnSpMk id="14" creationId="{A419A5BE-4E13-B3EF-F9AD-520BE93930E4}"/>
          </ac:cxnSpMkLst>
        </pc:cxnChg>
      </pc:sldChg>
      <pc:sldChg chg="del">
        <pc:chgData name="Jenifer Prince Devaraj" userId="c3fb109c-09d1-42a6-93f4-69472d709861" providerId="ADAL" clId="{9F430D16-E4D1-4C6D-AB73-03FDFE7BEBC9}" dt="2024-10-05T14:28:49.871" v="10" actId="47"/>
        <pc:sldMkLst>
          <pc:docMk/>
          <pc:sldMk cId="3616657373" sldId="850"/>
        </pc:sldMkLst>
      </pc:sldChg>
      <pc:sldChg chg="del">
        <pc:chgData name="Jenifer Prince Devaraj" userId="c3fb109c-09d1-42a6-93f4-69472d709861" providerId="ADAL" clId="{9F430D16-E4D1-4C6D-AB73-03FDFE7BEBC9}" dt="2024-10-05T14:28:54.756" v="28" actId="47"/>
        <pc:sldMkLst>
          <pc:docMk/>
          <pc:sldMk cId="857344017" sldId="851"/>
        </pc:sldMkLst>
      </pc:sldChg>
      <pc:sldChg chg="addSp delSp modSp add mod ord">
        <pc:chgData name="Jenifer Prince Devaraj" userId="c3fb109c-09d1-42a6-93f4-69472d709861" providerId="ADAL" clId="{9F430D16-E4D1-4C6D-AB73-03FDFE7BEBC9}" dt="2024-10-09T13:17:43.490" v="4357" actId="20577"/>
        <pc:sldMkLst>
          <pc:docMk/>
          <pc:sldMk cId="1798392013" sldId="851"/>
        </pc:sldMkLst>
        <pc:spChg chg="mod">
          <ac:chgData name="Jenifer Prince Devaraj" userId="c3fb109c-09d1-42a6-93f4-69472d709861" providerId="ADAL" clId="{9F430D16-E4D1-4C6D-AB73-03FDFE7BEBC9}" dt="2024-10-06T21:21:27.255" v="1697"/>
          <ac:spMkLst>
            <pc:docMk/>
            <pc:sldMk cId="1798392013" sldId="851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9T13:17:43.490" v="4357" actId="20577"/>
          <ac:spMkLst>
            <pc:docMk/>
            <pc:sldMk cId="1798392013" sldId="851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9T13:16:46.449" v="4285" actId="1076"/>
          <ac:picMkLst>
            <pc:docMk/>
            <pc:sldMk cId="1798392013" sldId="851"/>
            <ac:picMk id="6" creationId="{A1F38DE6-848D-5557-0CDC-92A06C7B8319}"/>
          </ac:picMkLst>
        </pc:picChg>
        <pc:picChg chg="del">
          <ac:chgData name="Jenifer Prince Devaraj" userId="c3fb109c-09d1-42a6-93f4-69472d709861" providerId="ADAL" clId="{9F430D16-E4D1-4C6D-AB73-03FDFE7BEBC9}" dt="2024-10-06T18:25:34.050" v="1066" actId="478"/>
          <ac:picMkLst>
            <pc:docMk/>
            <pc:sldMk cId="1798392013" sldId="851"/>
            <ac:picMk id="7" creationId="{4727DBE1-7BE3-1322-C7B1-36E00CC5F113}"/>
          </ac:picMkLst>
        </pc:picChg>
        <pc:picChg chg="add mod">
          <ac:chgData name="Jenifer Prince Devaraj" userId="c3fb109c-09d1-42a6-93f4-69472d709861" providerId="ADAL" clId="{9F430D16-E4D1-4C6D-AB73-03FDFE7BEBC9}" dt="2024-10-09T13:17:40.310" v="4354" actId="1076"/>
          <ac:picMkLst>
            <pc:docMk/>
            <pc:sldMk cId="1798392013" sldId="851"/>
            <ac:picMk id="7" creationId="{B321E955-6265-E3FC-5D03-5D6F83E310FB}"/>
          </ac:picMkLst>
        </pc:picChg>
      </pc:sldChg>
      <pc:sldChg chg="del">
        <pc:chgData name="Jenifer Prince Devaraj" userId="c3fb109c-09d1-42a6-93f4-69472d709861" providerId="ADAL" clId="{9F430D16-E4D1-4C6D-AB73-03FDFE7BEBC9}" dt="2024-10-05T14:28:59.881" v="45" actId="47"/>
        <pc:sldMkLst>
          <pc:docMk/>
          <pc:sldMk cId="550291596" sldId="852"/>
        </pc:sldMkLst>
      </pc:sldChg>
      <pc:sldChg chg="addSp delSp modSp add mod">
        <pc:chgData name="Jenifer Prince Devaraj" userId="c3fb109c-09d1-42a6-93f4-69472d709861" providerId="ADAL" clId="{9F430D16-E4D1-4C6D-AB73-03FDFE7BEBC9}" dt="2024-10-09T13:19:00.803" v="4372" actId="1076"/>
        <pc:sldMkLst>
          <pc:docMk/>
          <pc:sldMk cId="2838064353" sldId="852"/>
        </pc:sldMkLst>
        <pc:spChg chg="mod">
          <ac:chgData name="Jenifer Prince Devaraj" userId="c3fb109c-09d1-42a6-93f4-69472d709861" providerId="ADAL" clId="{9F430D16-E4D1-4C6D-AB73-03FDFE7BEBC9}" dt="2024-10-06T21:21:31.663" v="1698"/>
          <ac:spMkLst>
            <pc:docMk/>
            <pc:sldMk cId="2838064353" sldId="852"/>
            <ac:spMk id="2" creationId="{599D6D5D-84A5-2599-8C62-A39AD58B7439}"/>
          </ac:spMkLst>
        </pc:spChg>
        <pc:spChg chg="add del mod">
          <ac:chgData name="Jenifer Prince Devaraj" userId="c3fb109c-09d1-42a6-93f4-69472d709861" providerId="ADAL" clId="{9F430D16-E4D1-4C6D-AB73-03FDFE7BEBC9}" dt="2024-10-09T13:18:16.749" v="4362" actId="21"/>
          <ac:spMkLst>
            <pc:docMk/>
            <pc:sldMk cId="2838064353" sldId="852"/>
            <ac:spMk id="4" creationId="{9A63805D-C7EB-392B-F635-3F59224516E8}"/>
          </ac:spMkLst>
        </pc:spChg>
        <pc:spChg chg="add del mod">
          <ac:chgData name="Jenifer Prince Devaraj" userId="c3fb109c-09d1-42a6-93f4-69472d709861" providerId="ADAL" clId="{9F430D16-E4D1-4C6D-AB73-03FDFE7BEBC9}" dt="2024-10-09T12:55:24.247" v="4232" actId="47"/>
          <ac:spMkLst>
            <pc:docMk/>
            <pc:sldMk cId="2838064353" sldId="852"/>
            <ac:spMk id="10" creationId="{06FDE843-AFAC-3082-1DEE-5596E34FBC6B}"/>
          </ac:spMkLst>
        </pc:spChg>
        <pc:spChg chg="mod">
          <ac:chgData name="Jenifer Prince Devaraj" userId="c3fb109c-09d1-42a6-93f4-69472d709861" providerId="ADAL" clId="{9F430D16-E4D1-4C6D-AB73-03FDFE7BEBC9}" dt="2024-10-06T18:26:03.500" v="1076" actId="2710"/>
          <ac:spMkLst>
            <pc:docMk/>
            <pc:sldMk cId="2838064353" sldId="852"/>
            <ac:spMk id="13" creationId="{3312A586-4590-93BF-A17C-9DDCFE6FA802}"/>
          </ac:spMkLst>
        </pc:spChg>
        <pc:spChg chg="add mod">
          <ac:chgData name="Jenifer Prince Devaraj" userId="c3fb109c-09d1-42a6-93f4-69472d709861" providerId="ADAL" clId="{9F430D16-E4D1-4C6D-AB73-03FDFE7BEBC9}" dt="2024-10-09T13:18:22.098" v="4364" actId="1076"/>
          <ac:spMkLst>
            <pc:docMk/>
            <pc:sldMk cId="2838064353" sldId="852"/>
            <ac:spMk id="32" creationId="{9A63805D-C7EB-392B-F635-3F59224516E8}"/>
          </ac:spMkLst>
        </pc:spChg>
        <pc:picChg chg="del">
          <ac:chgData name="Jenifer Prince Devaraj" userId="c3fb109c-09d1-42a6-93f4-69472d709861" providerId="ADAL" clId="{9F430D16-E4D1-4C6D-AB73-03FDFE7BEBC9}" dt="2024-10-06T18:25:46.459" v="1070" actId="478"/>
          <ac:picMkLst>
            <pc:docMk/>
            <pc:sldMk cId="2838064353" sldId="852"/>
            <ac:picMk id="6" creationId="{A1F38DE6-848D-5557-0CDC-92A06C7B8319}"/>
          </ac:picMkLst>
        </pc:picChg>
        <pc:picChg chg="add del mod">
          <ac:chgData name="Jenifer Prince Devaraj" userId="c3fb109c-09d1-42a6-93f4-69472d709861" providerId="ADAL" clId="{9F430D16-E4D1-4C6D-AB73-03FDFE7BEBC9}" dt="2024-10-09T12:55:25.409" v="4233" actId="478"/>
          <ac:picMkLst>
            <pc:docMk/>
            <pc:sldMk cId="2838064353" sldId="852"/>
            <ac:picMk id="7" creationId="{1C06B7F6-ECED-2D1E-BA1B-B4D39E991FA1}"/>
          </ac:picMkLst>
        </pc:picChg>
        <pc:picChg chg="add mod">
          <ac:chgData name="Jenifer Prince Devaraj" userId="c3fb109c-09d1-42a6-93f4-69472d709861" providerId="ADAL" clId="{9F430D16-E4D1-4C6D-AB73-03FDFE7BEBC9}" dt="2024-10-09T12:55:00.473" v="4226"/>
          <ac:picMkLst>
            <pc:docMk/>
            <pc:sldMk cId="2838064353" sldId="852"/>
            <ac:picMk id="8" creationId="{5AF03E00-AF1E-9FC9-B8C8-27BA3CDB70E2}"/>
          </ac:picMkLst>
        </pc:picChg>
        <pc:picChg chg="add del">
          <ac:chgData name="Jenifer Prince Devaraj" userId="c3fb109c-09d1-42a6-93f4-69472d709861" providerId="ADAL" clId="{9F430D16-E4D1-4C6D-AB73-03FDFE7BEBC9}" dt="2024-10-09T07:02:21.005" v="4134" actId="22"/>
          <ac:picMkLst>
            <pc:docMk/>
            <pc:sldMk cId="2838064353" sldId="852"/>
            <ac:picMk id="8" creationId="{8ED72B9F-E7E0-BC13-2982-ABA22C0B00F3}"/>
          </ac:picMkLst>
        </pc:picChg>
        <pc:picChg chg="add del mod">
          <ac:chgData name="Jenifer Prince Devaraj" userId="c3fb109c-09d1-42a6-93f4-69472d709861" providerId="ADAL" clId="{9F430D16-E4D1-4C6D-AB73-03FDFE7BEBC9}" dt="2024-10-09T12:54:16.739" v="4222" actId="478"/>
          <ac:picMkLst>
            <pc:docMk/>
            <pc:sldMk cId="2838064353" sldId="852"/>
            <ac:picMk id="11" creationId="{F838BD98-28F1-6D03-D9D8-022F3B0151DA}"/>
          </ac:picMkLst>
        </pc:picChg>
        <pc:picChg chg="add del mod">
          <ac:chgData name="Jenifer Prince Devaraj" userId="c3fb109c-09d1-42a6-93f4-69472d709861" providerId="ADAL" clId="{9F430D16-E4D1-4C6D-AB73-03FDFE7BEBC9}" dt="2024-10-09T12:53:57.820" v="4219" actId="478"/>
          <ac:picMkLst>
            <pc:docMk/>
            <pc:sldMk cId="2838064353" sldId="852"/>
            <ac:picMk id="12" creationId="{FFCF68A5-5D32-95F0-356A-3D33B15E65BD}"/>
          </ac:picMkLst>
        </pc:picChg>
        <pc:picChg chg="add del mod">
          <ac:chgData name="Jenifer Prince Devaraj" userId="c3fb109c-09d1-42a6-93f4-69472d709861" providerId="ADAL" clId="{9F430D16-E4D1-4C6D-AB73-03FDFE7BEBC9}" dt="2024-10-09T12:54:03.118" v="4221" actId="478"/>
          <ac:picMkLst>
            <pc:docMk/>
            <pc:sldMk cId="2838064353" sldId="852"/>
            <ac:picMk id="15" creationId="{08097D86-3E46-7A15-F05B-D1E7F9AD96A1}"/>
          </ac:picMkLst>
        </pc:picChg>
        <pc:picChg chg="add mod">
          <ac:chgData name="Jenifer Prince Devaraj" userId="c3fb109c-09d1-42a6-93f4-69472d709861" providerId="ADAL" clId="{9F430D16-E4D1-4C6D-AB73-03FDFE7BEBC9}" dt="2024-10-09T13:11:02.052" v="4264" actId="1076"/>
          <ac:picMkLst>
            <pc:docMk/>
            <pc:sldMk cId="2838064353" sldId="852"/>
            <ac:picMk id="16" creationId="{6BA18CCB-F0D7-1586-5760-406E3E694A4C}"/>
          </ac:picMkLst>
        </pc:picChg>
        <pc:picChg chg="add del mod">
          <ac:chgData name="Jenifer Prince Devaraj" userId="c3fb109c-09d1-42a6-93f4-69472d709861" providerId="ADAL" clId="{9F430D16-E4D1-4C6D-AB73-03FDFE7BEBC9}" dt="2024-10-09T12:54:00.889" v="4220" actId="478"/>
          <ac:picMkLst>
            <pc:docMk/>
            <pc:sldMk cId="2838064353" sldId="852"/>
            <ac:picMk id="17" creationId="{A94B3EAF-CCE4-2ACE-5234-930B8F889A2E}"/>
          </ac:picMkLst>
        </pc:picChg>
        <pc:picChg chg="add mod">
          <ac:chgData name="Jenifer Prince Devaraj" userId="c3fb109c-09d1-42a6-93f4-69472d709861" providerId="ADAL" clId="{9F430D16-E4D1-4C6D-AB73-03FDFE7BEBC9}" dt="2024-10-09T13:18:07.618" v="4359" actId="1076"/>
          <ac:picMkLst>
            <pc:docMk/>
            <pc:sldMk cId="2838064353" sldId="852"/>
            <ac:picMk id="19" creationId="{324986B6-7837-5690-B509-B5C73B6BEB5F}"/>
          </ac:picMkLst>
        </pc:picChg>
        <pc:picChg chg="add mod modCrop">
          <ac:chgData name="Jenifer Prince Devaraj" userId="c3fb109c-09d1-42a6-93f4-69472d709861" providerId="ADAL" clId="{9F430D16-E4D1-4C6D-AB73-03FDFE7BEBC9}" dt="2024-10-09T13:18:04.345" v="4358" actId="1076"/>
          <ac:picMkLst>
            <pc:docMk/>
            <pc:sldMk cId="2838064353" sldId="852"/>
            <ac:picMk id="31" creationId="{0E6B5C85-4008-B11E-3514-6B1981CF309B}"/>
          </ac:picMkLst>
        </pc:picChg>
        <pc:picChg chg="add mod">
          <ac:chgData name="Jenifer Prince Devaraj" userId="c3fb109c-09d1-42a6-93f4-69472d709861" providerId="ADAL" clId="{9F430D16-E4D1-4C6D-AB73-03FDFE7BEBC9}" dt="2024-10-09T13:19:00.803" v="4372" actId="1076"/>
          <ac:picMkLst>
            <pc:docMk/>
            <pc:sldMk cId="2838064353" sldId="852"/>
            <ac:picMk id="35" creationId="{6AC4CAE9-6DEE-8022-D018-0F9AF27534AE}"/>
          </ac:picMkLst>
        </pc:picChg>
        <pc:cxnChg chg="add del mod">
          <ac:chgData name="Jenifer Prince Devaraj" userId="c3fb109c-09d1-42a6-93f4-69472d709861" providerId="ADAL" clId="{9F430D16-E4D1-4C6D-AB73-03FDFE7BEBC9}" dt="2024-10-09T09:11:19.625" v="4156" actId="11529"/>
          <ac:cxnSpMkLst>
            <pc:docMk/>
            <pc:sldMk cId="2838064353" sldId="852"/>
            <ac:cxnSpMk id="8" creationId="{ADB5973D-8B8E-53D0-C92B-CB6E253D087B}"/>
          </ac:cxnSpMkLst>
        </pc:cxnChg>
        <pc:cxnChg chg="add mod">
          <ac:chgData name="Jenifer Prince Devaraj" userId="c3fb109c-09d1-42a6-93f4-69472d709861" providerId="ADAL" clId="{9F430D16-E4D1-4C6D-AB73-03FDFE7BEBC9}" dt="2024-10-06T18:29:05.777" v="1100" actId="1076"/>
          <ac:cxnSpMkLst>
            <pc:docMk/>
            <pc:sldMk cId="2838064353" sldId="852"/>
            <ac:cxnSpMk id="9" creationId="{9B1068DF-B969-E2B8-FA70-5406662713A0}"/>
          </ac:cxnSpMkLst>
        </pc:cxnChg>
        <pc:cxnChg chg="add del mod">
          <ac:chgData name="Jenifer Prince Devaraj" userId="c3fb109c-09d1-42a6-93f4-69472d709861" providerId="ADAL" clId="{9F430D16-E4D1-4C6D-AB73-03FDFE7BEBC9}" dt="2024-10-09T09:11:54.395" v="4166" actId="11529"/>
          <ac:cxnSpMkLst>
            <pc:docMk/>
            <pc:sldMk cId="2838064353" sldId="852"/>
            <ac:cxnSpMk id="18" creationId="{AB484154-C43F-64EA-D35E-77143767DC10}"/>
          </ac:cxnSpMkLst>
        </pc:cxnChg>
        <pc:cxnChg chg="add del">
          <ac:chgData name="Jenifer Prince Devaraj" userId="c3fb109c-09d1-42a6-93f4-69472d709861" providerId="ADAL" clId="{9F430D16-E4D1-4C6D-AB73-03FDFE7BEBC9}" dt="2024-10-09T13:10:12.884" v="4243" actId="11529"/>
          <ac:cxnSpMkLst>
            <pc:docMk/>
            <pc:sldMk cId="2838064353" sldId="852"/>
            <ac:cxnSpMk id="21" creationId="{925B9D62-E36F-E756-D368-A9A1AF64CF48}"/>
          </ac:cxnSpMkLst>
        </pc:cxnChg>
        <pc:cxnChg chg="add del mod">
          <ac:chgData name="Jenifer Prince Devaraj" userId="c3fb109c-09d1-42a6-93f4-69472d709861" providerId="ADAL" clId="{9F430D16-E4D1-4C6D-AB73-03FDFE7BEBC9}" dt="2024-10-09T13:18:38.969" v="4366" actId="478"/>
          <ac:cxnSpMkLst>
            <pc:docMk/>
            <pc:sldMk cId="2838064353" sldId="852"/>
            <ac:cxnSpMk id="23" creationId="{D2A07739-90F8-9741-EAD2-0C4E3BFE37CD}"/>
          </ac:cxnSpMkLst>
        </pc:cxnChg>
        <pc:cxnChg chg="add del mod">
          <ac:chgData name="Jenifer Prince Devaraj" userId="c3fb109c-09d1-42a6-93f4-69472d709861" providerId="ADAL" clId="{9F430D16-E4D1-4C6D-AB73-03FDFE7BEBC9}" dt="2024-10-09T13:18:42.760" v="4368" actId="478"/>
          <ac:cxnSpMkLst>
            <pc:docMk/>
            <pc:sldMk cId="2838064353" sldId="852"/>
            <ac:cxnSpMk id="25" creationId="{8F6211AD-6CDC-22CD-1620-DA9C7B055052}"/>
          </ac:cxnSpMkLst>
        </pc:cxnChg>
        <pc:cxnChg chg="add del mod">
          <ac:chgData name="Jenifer Prince Devaraj" userId="c3fb109c-09d1-42a6-93f4-69472d709861" providerId="ADAL" clId="{9F430D16-E4D1-4C6D-AB73-03FDFE7BEBC9}" dt="2024-10-09T13:18:40.898" v="4367" actId="478"/>
          <ac:cxnSpMkLst>
            <pc:docMk/>
            <pc:sldMk cId="2838064353" sldId="852"/>
            <ac:cxnSpMk id="26" creationId="{88FF512C-0BDC-A8AB-3A27-D351628256DD}"/>
          </ac:cxnSpMkLst>
        </pc:cxnChg>
        <pc:cxnChg chg="add del mod">
          <ac:chgData name="Jenifer Prince Devaraj" userId="c3fb109c-09d1-42a6-93f4-69472d709861" providerId="ADAL" clId="{9F430D16-E4D1-4C6D-AB73-03FDFE7BEBC9}" dt="2024-10-09T13:18:44.786" v="4369" actId="478"/>
          <ac:cxnSpMkLst>
            <pc:docMk/>
            <pc:sldMk cId="2838064353" sldId="852"/>
            <ac:cxnSpMk id="27" creationId="{35BCEE52-3B67-D508-A1FF-ACDC0C5277E2}"/>
          </ac:cxnSpMkLst>
        </pc:cxnChg>
        <pc:cxnChg chg="add mod">
          <ac:chgData name="Jenifer Prince Devaraj" userId="c3fb109c-09d1-42a6-93f4-69472d709861" providerId="ADAL" clId="{9F430D16-E4D1-4C6D-AB73-03FDFE7BEBC9}" dt="2024-10-09T13:18:32.307" v="4365" actId="14100"/>
          <ac:cxnSpMkLst>
            <pc:docMk/>
            <pc:sldMk cId="2838064353" sldId="852"/>
            <ac:cxnSpMk id="29" creationId="{3ABA1C5F-9CF2-7226-D4E5-2EFD978606DE}"/>
          </ac:cxnSpMkLst>
        </pc:cxnChg>
        <pc:cxnChg chg="add mod">
          <ac:chgData name="Jenifer Prince Devaraj" userId="c3fb109c-09d1-42a6-93f4-69472d709861" providerId="ADAL" clId="{9F430D16-E4D1-4C6D-AB73-03FDFE7BEBC9}" dt="2024-10-09T13:11:47.733" v="4269"/>
          <ac:cxnSpMkLst>
            <pc:docMk/>
            <pc:sldMk cId="2838064353" sldId="852"/>
            <ac:cxnSpMk id="30" creationId="{13815E8B-029A-CD0A-C1CF-11F2BAF71E72}"/>
          </ac:cxnSpMkLst>
        </pc:cxnChg>
      </pc:sldChg>
      <pc:sldChg chg="addSp delSp modSp add del mod">
        <pc:chgData name="Jenifer Prince Devaraj" userId="c3fb109c-09d1-42a6-93f4-69472d709861" providerId="ADAL" clId="{9F430D16-E4D1-4C6D-AB73-03FDFE7BEBC9}" dt="2024-10-09T15:23:28.482" v="4846" actId="47"/>
        <pc:sldMkLst>
          <pc:docMk/>
          <pc:sldMk cId="3528032932" sldId="853"/>
        </pc:sldMkLst>
        <pc:spChg chg="mod">
          <ac:chgData name="Jenifer Prince Devaraj" userId="c3fb109c-09d1-42a6-93f4-69472d709861" providerId="ADAL" clId="{9F430D16-E4D1-4C6D-AB73-03FDFE7BEBC9}" dt="2024-10-06T21:21:35.519" v="1699"/>
          <ac:spMkLst>
            <pc:docMk/>
            <pc:sldMk cId="3528032932" sldId="853"/>
            <ac:spMk id="2" creationId="{599D6D5D-84A5-2599-8C62-A39AD58B7439}"/>
          </ac:spMkLst>
        </pc:spChg>
        <pc:picChg chg="add del mod">
          <ac:chgData name="Jenifer Prince Devaraj" userId="c3fb109c-09d1-42a6-93f4-69472d709861" providerId="ADAL" clId="{9F430D16-E4D1-4C6D-AB73-03FDFE7BEBC9}" dt="2024-10-06T18:30:40.049" v="1110" actId="478"/>
          <ac:picMkLst>
            <pc:docMk/>
            <pc:sldMk cId="3528032932" sldId="853"/>
            <ac:picMk id="6" creationId="{92F4004B-5151-1B60-42C1-2F098DC236B0}"/>
          </ac:picMkLst>
        </pc:picChg>
        <pc:picChg chg="del">
          <ac:chgData name="Jenifer Prince Devaraj" userId="c3fb109c-09d1-42a6-93f4-69472d709861" providerId="ADAL" clId="{9F430D16-E4D1-4C6D-AB73-03FDFE7BEBC9}" dt="2024-10-06T18:29:47.258" v="1105" actId="478"/>
          <ac:picMkLst>
            <pc:docMk/>
            <pc:sldMk cId="3528032932" sldId="853"/>
            <ac:picMk id="7" creationId="{1C06B7F6-ECED-2D1E-BA1B-B4D39E991FA1}"/>
          </ac:picMkLst>
        </pc:picChg>
        <pc:picChg chg="add mod">
          <ac:chgData name="Jenifer Prince Devaraj" userId="c3fb109c-09d1-42a6-93f4-69472d709861" providerId="ADAL" clId="{9F430D16-E4D1-4C6D-AB73-03FDFE7BEBC9}" dt="2024-10-06T18:30:52.240" v="1116" actId="1076"/>
          <ac:picMkLst>
            <pc:docMk/>
            <pc:sldMk cId="3528032932" sldId="853"/>
            <ac:picMk id="10" creationId="{57B43329-F547-622F-A43C-74F34E2FF8AA}"/>
          </ac:picMkLst>
        </pc:picChg>
        <pc:picChg chg="del">
          <ac:chgData name="Jenifer Prince Devaraj" userId="c3fb109c-09d1-42a6-93f4-69472d709861" providerId="ADAL" clId="{9F430D16-E4D1-4C6D-AB73-03FDFE7BEBC9}" dt="2024-10-06T18:29:49.193" v="1106" actId="478"/>
          <ac:picMkLst>
            <pc:docMk/>
            <pc:sldMk cId="3528032932" sldId="853"/>
            <ac:picMk id="11" creationId="{F838BD98-28F1-6D03-D9D8-022F3B0151DA}"/>
          </ac:picMkLst>
        </pc:picChg>
        <pc:cxnChg chg="del">
          <ac:chgData name="Jenifer Prince Devaraj" userId="c3fb109c-09d1-42a6-93f4-69472d709861" providerId="ADAL" clId="{9F430D16-E4D1-4C6D-AB73-03FDFE7BEBC9}" dt="2024-10-06T18:30:46.199" v="1113" actId="478"/>
          <ac:cxnSpMkLst>
            <pc:docMk/>
            <pc:sldMk cId="3528032932" sldId="853"/>
            <ac:cxnSpMk id="9" creationId="{9B1068DF-B969-E2B8-FA70-5406662713A0}"/>
          </ac:cxnSpMkLst>
        </pc:cxnChg>
      </pc:sldChg>
      <pc:sldChg chg="del">
        <pc:chgData name="Jenifer Prince Devaraj" userId="c3fb109c-09d1-42a6-93f4-69472d709861" providerId="ADAL" clId="{9F430D16-E4D1-4C6D-AB73-03FDFE7BEBC9}" dt="2024-10-05T14:28:56.469" v="35" actId="47"/>
        <pc:sldMkLst>
          <pc:docMk/>
          <pc:sldMk cId="3939435209" sldId="853"/>
        </pc:sldMkLst>
      </pc:sldChg>
      <pc:sldChg chg="addSp delSp modSp add mod">
        <pc:chgData name="Jenifer Prince Devaraj" userId="c3fb109c-09d1-42a6-93f4-69472d709861" providerId="ADAL" clId="{9F430D16-E4D1-4C6D-AB73-03FDFE7BEBC9}" dt="2024-10-09T20:55:05.375" v="4885" actId="1076"/>
        <pc:sldMkLst>
          <pc:docMk/>
          <pc:sldMk cId="4207881996" sldId="854"/>
        </pc:sldMkLst>
        <pc:spChg chg="mod">
          <ac:chgData name="Jenifer Prince Devaraj" userId="c3fb109c-09d1-42a6-93f4-69472d709861" providerId="ADAL" clId="{9F430D16-E4D1-4C6D-AB73-03FDFE7BEBC9}" dt="2024-10-06T21:21:39.568" v="1700"/>
          <ac:spMkLst>
            <pc:docMk/>
            <pc:sldMk cId="4207881996" sldId="854"/>
            <ac:spMk id="2" creationId="{599D6D5D-84A5-2599-8C62-A39AD58B7439}"/>
          </ac:spMkLst>
        </pc:spChg>
        <pc:picChg chg="add del mod">
          <ac:chgData name="Jenifer Prince Devaraj" userId="c3fb109c-09d1-42a6-93f4-69472d709861" providerId="ADAL" clId="{9F430D16-E4D1-4C6D-AB73-03FDFE7BEBC9}" dt="2024-10-09T20:51:53.035" v="4862" actId="478"/>
          <ac:picMkLst>
            <pc:docMk/>
            <pc:sldMk cId="4207881996" sldId="854"/>
            <ac:picMk id="6" creationId="{E6897271-E489-28FC-E6B9-AEFEA589BB72}"/>
          </ac:picMkLst>
        </pc:picChg>
        <pc:picChg chg="add mod">
          <ac:chgData name="Jenifer Prince Devaraj" userId="c3fb109c-09d1-42a6-93f4-69472d709861" providerId="ADAL" clId="{9F430D16-E4D1-4C6D-AB73-03FDFE7BEBC9}" dt="2024-10-09T10:16:41.113" v="4173" actId="1076"/>
          <ac:picMkLst>
            <pc:docMk/>
            <pc:sldMk cId="4207881996" sldId="854"/>
            <ac:picMk id="7" creationId="{68BCDAAC-9547-CBBC-CDA8-5D1575A2FA96}"/>
          </ac:picMkLst>
        </pc:picChg>
        <pc:picChg chg="add mod">
          <ac:chgData name="Jenifer Prince Devaraj" userId="c3fb109c-09d1-42a6-93f4-69472d709861" providerId="ADAL" clId="{9F430D16-E4D1-4C6D-AB73-03FDFE7BEBC9}" dt="2024-10-09T19:15:11.541" v="4857"/>
          <ac:picMkLst>
            <pc:docMk/>
            <pc:sldMk cId="4207881996" sldId="854"/>
            <ac:picMk id="8" creationId="{D8BB17C4-3A7E-A235-441D-2B8F7547C7AF}"/>
          </ac:picMkLst>
        </pc:picChg>
        <pc:picChg chg="del">
          <ac:chgData name="Jenifer Prince Devaraj" userId="c3fb109c-09d1-42a6-93f4-69472d709861" providerId="ADAL" clId="{9F430D16-E4D1-4C6D-AB73-03FDFE7BEBC9}" dt="2024-10-06T18:30:59.181" v="1118" actId="478"/>
          <ac:picMkLst>
            <pc:docMk/>
            <pc:sldMk cId="4207881996" sldId="854"/>
            <ac:picMk id="10" creationId="{57B43329-F547-622F-A43C-74F34E2FF8AA}"/>
          </ac:picMkLst>
        </pc:picChg>
        <pc:picChg chg="add mod">
          <ac:chgData name="Jenifer Prince Devaraj" userId="c3fb109c-09d1-42a6-93f4-69472d709861" providerId="ADAL" clId="{9F430D16-E4D1-4C6D-AB73-03FDFE7BEBC9}" dt="2024-10-09T19:15:15.875" v="4858" actId="14100"/>
          <ac:picMkLst>
            <pc:docMk/>
            <pc:sldMk cId="4207881996" sldId="854"/>
            <ac:picMk id="10" creationId="{AD096BDE-041B-174C-2ACB-2E9673A5A51C}"/>
          </ac:picMkLst>
        </pc:picChg>
        <pc:picChg chg="add mod">
          <ac:chgData name="Jenifer Prince Devaraj" userId="c3fb109c-09d1-42a6-93f4-69472d709861" providerId="ADAL" clId="{9F430D16-E4D1-4C6D-AB73-03FDFE7BEBC9}" dt="2024-10-09T20:50:53.204" v="4861"/>
          <ac:picMkLst>
            <pc:docMk/>
            <pc:sldMk cId="4207881996" sldId="854"/>
            <ac:picMk id="11" creationId="{217F5555-01B9-5F30-447F-3FD215E13409}"/>
          </ac:picMkLst>
        </pc:picChg>
        <pc:picChg chg="add del mod">
          <ac:chgData name="Jenifer Prince Devaraj" userId="c3fb109c-09d1-42a6-93f4-69472d709861" providerId="ADAL" clId="{9F430D16-E4D1-4C6D-AB73-03FDFE7BEBC9}" dt="2024-10-09T20:52:21.128" v="4865" actId="478"/>
          <ac:picMkLst>
            <pc:docMk/>
            <pc:sldMk cId="4207881996" sldId="854"/>
            <ac:picMk id="14" creationId="{A1ABED0B-FAFA-B598-8EBF-DFB9271457E3}"/>
          </ac:picMkLst>
        </pc:picChg>
        <pc:picChg chg="add del mod">
          <ac:chgData name="Jenifer Prince Devaraj" userId="c3fb109c-09d1-42a6-93f4-69472d709861" providerId="ADAL" clId="{9F430D16-E4D1-4C6D-AB73-03FDFE7BEBC9}" dt="2024-10-09T20:54:31.027" v="4875" actId="478"/>
          <ac:picMkLst>
            <pc:docMk/>
            <pc:sldMk cId="4207881996" sldId="854"/>
            <ac:picMk id="16" creationId="{F20EA22E-7A3B-5C8F-FEB4-757E97C83A72}"/>
          </ac:picMkLst>
        </pc:picChg>
        <pc:picChg chg="add del mod">
          <ac:chgData name="Jenifer Prince Devaraj" userId="c3fb109c-09d1-42a6-93f4-69472d709861" providerId="ADAL" clId="{9F430D16-E4D1-4C6D-AB73-03FDFE7BEBC9}" dt="2024-10-09T20:55:00.171" v="4882" actId="478"/>
          <ac:picMkLst>
            <pc:docMk/>
            <pc:sldMk cId="4207881996" sldId="854"/>
            <ac:picMk id="18" creationId="{2D8F218F-DBAE-CCB5-9D0F-F9663253ED89}"/>
          </ac:picMkLst>
        </pc:picChg>
        <pc:picChg chg="add mod">
          <ac:chgData name="Jenifer Prince Devaraj" userId="c3fb109c-09d1-42a6-93f4-69472d709861" providerId="ADAL" clId="{9F430D16-E4D1-4C6D-AB73-03FDFE7BEBC9}" dt="2024-10-09T20:55:05.375" v="4885" actId="1076"/>
          <ac:picMkLst>
            <pc:docMk/>
            <pc:sldMk cId="4207881996" sldId="854"/>
            <ac:picMk id="20" creationId="{E67D8425-1A2A-146C-3B58-C1C03B9DAFEE}"/>
          </ac:picMkLst>
        </pc:picChg>
      </pc:sldChg>
      <pc:sldChg chg="del">
        <pc:chgData name="Jenifer Prince Devaraj" userId="c3fb109c-09d1-42a6-93f4-69472d709861" providerId="ADAL" clId="{9F430D16-E4D1-4C6D-AB73-03FDFE7BEBC9}" dt="2024-10-05T14:28:56.804" v="36" actId="47"/>
        <pc:sldMkLst>
          <pc:docMk/>
          <pc:sldMk cId="4228034776" sldId="854"/>
        </pc:sldMkLst>
      </pc:sldChg>
      <pc:sldChg chg="addSp delSp modSp add del mod">
        <pc:chgData name="Jenifer Prince Devaraj" userId="c3fb109c-09d1-42a6-93f4-69472d709861" providerId="ADAL" clId="{9F430D16-E4D1-4C6D-AB73-03FDFE7BEBC9}" dt="2024-10-09T10:21:11.866" v="4183" actId="47"/>
        <pc:sldMkLst>
          <pc:docMk/>
          <pc:sldMk cId="1512300375" sldId="855"/>
        </pc:sldMkLst>
        <pc:spChg chg="mod">
          <ac:chgData name="Jenifer Prince Devaraj" userId="c3fb109c-09d1-42a6-93f4-69472d709861" providerId="ADAL" clId="{9F430D16-E4D1-4C6D-AB73-03FDFE7BEBC9}" dt="2024-10-06T21:21:43.717" v="1701"/>
          <ac:spMkLst>
            <pc:docMk/>
            <pc:sldMk cId="1512300375" sldId="855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6T18:35:37.720" v="1127" actId="6549"/>
          <ac:spMkLst>
            <pc:docMk/>
            <pc:sldMk cId="1512300375" sldId="855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9F430D16-E4D1-4C6D-AB73-03FDFE7BEBC9}" dt="2024-10-06T18:35:34.095" v="1126" actId="478"/>
          <ac:picMkLst>
            <pc:docMk/>
            <pc:sldMk cId="1512300375" sldId="855"/>
            <ac:picMk id="6" creationId="{E6897271-E489-28FC-E6B9-AEFEA589BB72}"/>
          </ac:picMkLst>
        </pc:picChg>
        <pc:picChg chg="add mod">
          <ac:chgData name="Jenifer Prince Devaraj" userId="c3fb109c-09d1-42a6-93f4-69472d709861" providerId="ADAL" clId="{9F430D16-E4D1-4C6D-AB73-03FDFE7BEBC9}" dt="2024-10-06T18:38:00.949" v="1137" actId="14100"/>
          <ac:picMkLst>
            <pc:docMk/>
            <pc:sldMk cId="1512300375" sldId="855"/>
            <ac:picMk id="7" creationId="{F50F7929-51CC-5ABA-6FAB-C93DF2F6E71A}"/>
          </ac:picMkLst>
        </pc:picChg>
      </pc:sldChg>
      <pc:sldChg chg="del">
        <pc:chgData name="Jenifer Prince Devaraj" userId="c3fb109c-09d1-42a6-93f4-69472d709861" providerId="ADAL" clId="{9F430D16-E4D1-4C6D-AB73-03FDFE7BEBC9}" dt="2024-10-05T14:28:57.273" v="37" actId="47"/>
        <pc:sldMkLst>
          <pc:docMk/>
          <pc:sldMk cId="1633981423" sldId="855"/>
        </pc:sldMkLst>
      </pc:sldChg>
      <pc:sldChg chg="add del">
        <pc:chgData name="Jenifer Prince Devaraj" userId="c3fb109c-09d1-42a6-93f4-69472d709861" providerId="ADAL" clId="{9F430D16-E4D1-4C6D-AB73-03FDFE7BEBC9}" dt="2024-10-06T18:35:16.452" v="1123" actId="2890"/>
        <pc:sldMkLst>
          <pc:docMk/>
          <pc:sldMk cId="3978856583" sldId="855"/>
        </pc:sldMkLst>
      </pc:sldChg>
      <pc:sldChg chg="addSp delSp modSp add del mod">
        <pc:chgData name="Jenifer Prince Devaraj" userId="c3fb109c-09d1-42a6-93f4-69472d709861" providerId="ADAL" clId="{9F430D16-E4D1-4C6D-AB73-03FDFE7BEBC9}" dt="2024-10-09T10:21:10.439" v="4182" actId="47"/>
        <pc:sldMkLst>
          <pc:docMk/>
          <pc:sldMk cId="627644882" sldId="856"/>
        </pc:sldMkLst>
        <pc:spChg chg="mod">
          <ac:chgData name="Jenifer Prince Devaraj" userId="c3fb109c-09d1-42a6-93f4-69472d709861" providerId="ADAL" clId="{9F430D16-E4D1-4C6D-AB73-03FDFE7BEBC9}" dt="2024-10-06T21:21:47.965" v="1702"/>
          <ac:spMkLst>
            <pc:docMk/>
            <pc:sldMk cId="627644882" sldId="856"/>
            <ac:spMk id="2" creationId="{599D6D5D-84A5-2599-8C62-A39AD58B7439}"/>
          </ac:spMkLst>
        </pc:spChg>
        <pc:picChg chg="add mod">
          <ac:chgData name="Jenifer Prince Devaraj" userId="c3fb109c-09d1-42a6-93f4-69472d709861" providerId="ADAL" clId="{9F430D16-E4D1-4C6D-AB73-03FDFE7BEBC9}" dt="2024-10-06T18:38:06.325" v="1138" actId="14100"/>
          <ac:picMkLst>
            <pc:docMk/>
            <pc:sldMk cId="627644882" sldId="856"/>
            <ac:picMk id="6" creationId="{B8272F75-CCD2-7309-E173-3A6DCEBD1570}"/>
          </ac:picMkLst>
        </pc:picChg>
        <pc:picChg chg="del">
          <ac:chgData name="Jenifer Prince Devaraj" userId="c3fb109c-09d1-42a6-93f4-69472d709861" providerId="ADAL" clId="{9F430D16-E4D1-4C6D-AB73-03FDFE7BEBC9}" dt="2024-10-06T18:37:51.625" v="1133" actId="478"/>
          <ac:picMkLst>
            <pc:docMk/>
            <pc:sldMk cId="627644882" sldId="856"/>
            <ac:picMk id="7" creationId="{F50F7929-51CC-5ABA-6FAB-C93DF2F6E71A}"/>
          </ac:picMkLst>
        </pc:picChg>
      </pc:sldChg>
      <pc:sldChg chg="del">
        <pc:chgData name="Jenifer Prince Devaraj" userId="c3fb109c-09d1-42a6-93f4-69472d709861" providerId="ADAL" clId="{9F430D16-E4D1-4C6D-AB73-03FDFE7BEBC9}" dt="2024-10-05T14:28:58.468" v="41" actId="47"/>
        <pc:sldMkLst>
          <pc:docMk/>
          <pc:sldMk cId="1048018699" sldId="856"/>
        </pc:sldMkLst>
      </pc:sldChg>
      <pc:sldChg chg="addSp delSp modSp add del mod">
        <pc:chgData name="Jenifer Prince Devaraj" userId="c3fb109c-09d1-42a6-93f4-69472d709861" providerId="ADAL" clId="{9F430D16-E4D1-4C6D-AB73-03FDFE7BEBC9}" dt="2024-10-09T10:21:19.956" v="4184" actId="47"/>
        <pc:sldMkLst>
          <pc:docMk/>
          <pc:sldMk cId="2044388595" sldId="857"/>
        </pc:sldMkLst>
        <pc:spChg chg="mod">
          <ac:chgData name="Jenifer Prince Devaraj" userId="c3fb109c-09d1-42a6-93f4-69472d709861" providerId="ADAL" clId="{9F430D16-E4D1-4C6D-AB73-03FDFE7BEBC9}" dt="2024-10-06T21:21:51.191" v="1703"/>
          <ac:spMkLst>
            <pc:docMk/>
            <pc:sldMk cId="2044388595" sldId="857"/>
            <ac:spMk id="2" creationId="{599D6D5D-84A5-2599-8C62-A39AD58B7439}"/>
          </ac:spMkLst>
        </pc:spChg>
        <pc:spChg chg="add mod">
          <ac:chgData name="Jenifer Prince Devaraj" userId="c3fb109c-09d1-42a6-93f4-69472d709861" providerId="ADAL" clId="{9F430D16-E4D1-4C6D-AB73-03FDFE7BEBC9}" dt="2024-10-06T18:53:19.142" v="1354" actId="20577"/>
          <ac:spMkLst>
            <pc:docMk/>
            <pc:sldMk cId="2044388595" sldId="857"/>
            <ac:spMk id="4" creationId="{EDA10B15-ED10-FAA6-A7FA-B06731DEEBFE}"/>
          </ac:spMkLst>
        </pc:spChg>
        <pc:spChg chg="mod">
          <ac:chgData name="Jenifer Prince Devaraj" userId="c3fb109c-09d1-42a6-93f4-69472d709861" providerId="ADAL" clId="{9F430D16-E4D1-4C6D-AB73-03FDFE7BEBC9}" dt="2024-10-06T18:48:58.030" v="1175"/>
          <ac:spMkLst>
            <pc:docMk/>
            <pc:sldMk cId="2044388595" sldId="857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9F430D16-E4D1-4C6D-AB73-03FDFE7BEBC9}" dt="2024-10-06T18:49:33.631" v="1176" actId="478"/>
          <ac:picMkLst>
            <pc:docMk/>
            <pc:sldMk cId="2044388595" sldId="857"/>
            <ac:picMk id="6" creationId="{B8272F75-CCD2-7309-E173-3A6DCEBD1570}"/>
          </ac:picMkLst>
        </pc:picChg>
        <pc:picChg chg="add mod">
          <ac:chgData name="Jenifer Prince Devaraj" userId="c3fb109c-09d1-42a6-93f4-69472d709861" providerId="ADAL" clId="{9F430D16-E4D1-4C6D-AB73-03FDFE7BEBC9}" dt="2024-10-06T18:50:30.772" v="1233" actId="1076"/>
          <ac:picMkLst>
            <pc:docMk/>
            <pc:sldMk cId="2044388595" sldId="857"/>
            <ac:picMk id="8" creationId="{1D568EF2-1DFC-2D5F-FDF2-7D1DEFE060FD}"/>
          </ac:picMkLst>
        </pc:picChg>
        <pc:picChg chg="add mod">
          <ac:chgData name="Jenifer Prince Devaraj" userId="c3fb109c-09d1-42a6-93f4-69472d709861" providerId="ADAL" clId="{9F430D16-E4D1-4C6D-AB73-03FDFE7BEBC9}" dt="2024-10-06T20:08:24.798" v="1470" actId="14100"/>
          <ac:picMkLst>
            <pc:docMk/>
            <pc:sldMk cId="2044388595" sldId="857"/>
            <ac:picMk id="10" creationId="{89EF9D97-7F29-5D76-9A59-0FA9FC70859E}"/>
          </ac:picMkLst>
        </pc:picChg>
        <pc:picChg chg="add mod">
          <ac:chgData name="Jenifer Prince Devaraj" userId="c3fb109c-09d1-42a6-93f4-69472d709861" providerId="ADAL" clId="{9F430D16-E4D1-4C6D-AB73-03FDFE7BEBC9}" dt="2024-10-06T20:08:27.781" v="1471" actId="14100"/>
          <ac:picMkLst>
            <pc:docMk/>
            <pc:sldMk cId="2044388595" sldId="857"/>
            <ac:picMk id="12" creationId="{D4AD2494-73D7-0214-2596-4B6CDADF08E2}"/>
          </ac:picMkLst>
        </pc:picChg>
      </pc:sldChg>
      <pc:sldChg chg="del">
        <pc:chgData name="Jenifer Prince Devaraj" userId="c3fb109c-09d1-42a6-93f4-69472d709861" providerId="ADAL" clId="{9F430D16-E4D1-4C6D-AB73-03FDFE7BEBC9}" dt="2024-10-05T14:28:59.546" v="43" actId="47"/>
        <pc:sldMkLst>
          <pc:docMk/>
          <pc:sldMk cId="2966249998" sldId="857"/>
        </pc:sldMkLst>
      </pc:sldChg>
      <pc:sldChg chg="addSp delSp modSp add del mod ord">
        <pc:chgData name="Jenifer Prince Devaraj" userId="c3fb109c-09d1-42a6-93f4-69472d709861" providerId="ADAL" clId="{9F430D16-E4D1-4C6D-AB73-03FDFE7BEBC9}" dt="2024-10-09T10:21:20.301" v="4185" actId="47"/>
        <pc:sldMkLst>
          <pc:docMk/>
          <pc:sldMk cId="8379140" sldId="858"/>
        </pc:sldMkLst>
        <pc:spChg chg="mod">
          <ac:chgData name="Jenifer Prince Devaraj" userId="c3fb109c-09d1-42a6-93f4-69472d709861" providerId="ADAL" clId="{9F430D16-E4D1-4C6D-AB73-03FDFE7BEBC9}" dt="2024-10-06T21:21:54.666" v="1704"/>
          <ac:spMkLst>
            <pc:docMk/>
            <pc:sldMk cId="8379140" sldId="858"/>
            <ac:spMk id="2" creationId="{599D6D5D-84A5-2599-8C62-A39AD58B7439}"/>
          </ac:spMkLst>
        </pc:spChg>
        <pc:spChg chg="mod">
          <ac:chgData name="Jenifer Prince Devaraj" userId="c3fb109c-09d1-42a6-93f4-69472d709861" providerId="ADAL" clId="{9F430D16-E4D1-4C6D-AB73-03FDFE7BEBC9}" dt="2024-10-06T18:54:52.848" v="1404" actId="6549"/>
          <ac:spMkLst>
            <pc:docMk/>
            <pc:sldMk cId="8379140" sldId="858"/>
            <ac:spMk id="4" creationId="{EDA10B15-ED10-FAA6-A7FA-B06731DEEBFE}"/>
          </ac:spMkLst>
        </pc:spChg>
        <pc:spChg chg="add del mod">
          <ac:chgData name="Jenifer Prince Devaraj" userId="c3fb109c-09d1-42a6-93f4-69472d709861" providerId="ADAL" clId="{9F430D16-E4D1-4C6D-AB73-03FDFE7BEBC9}" dt="2024-10-06T20:07:37.937" v="1460" actId="478"/>
          <ac:spMkLst>
            <pc:docMk/>
            <pc:sldMk cId="8379140" sldId="858"/>
            <ac:spMk id="18" creationId="{382AE466-AA04-662E-7920-A5F96ACD04D1}"/>
          </ac:spMkLst>
        </pc:spChg>
        <pc:spChg chg="add del">
          <ac:chgData name="Jenifer Prince Devaraj" userId="c3fb109c-09d1-42a6-93f4-69472d709861" providerId="ADAL" clId="{9F430D16-E4D1-4C6D-AB73-03FDFE7BEBC9}" dt="2024-10-06T20:05:45.556" v="1447" actId="11529"/>
          <ac:spMkLst>
            <pc:docMk/>
            <pc:sldMk cId="8379140" sldId="858"/>
            <ac:spMk id="19" creationId="{3473937B-AB48-BB50-22B5-4A1FB833AECB}"/>
          </ac:spMkLst>
        </pc:spChg>
        <pc:spChg chg="add mod">
          <ac:chgData name="Jenifer Prince Devaraj" userId="c3fb109c-09d1-42a6-93f4-69472d709861" providerId="ADAL" clId="{9F430D16-E4D1-4C6D-AB73-03FDFE7BEBC9}" dt="2024-10-06T22:15:13.842" v="1711" actId="20577"/>
          <ac:spMkLst>
            <pc:docMk/>
            <pc:sldMk cId="8379140" sldId="858"/>
            <ac:spMk id="20" creationId="{9A67EAFF-C826-57E3-58FE-F6C7B1288A0B}"/>
          </ac:spMkLst>
        </pc:spChg>
        <pc:spChg chg="add del">
          <ac:chgData name="Jenifer Prince Devaraj" userId="c3fb109c-09d1-42a6-93f4-69472d709861" providerId="ADAL" clId="{9F430D16-E4D1-4C6D-AB73-03FDFE7BEBC9}" dt="2024-10-06T22:30:40.506" v="1721" actId="22"/>
          <ac:spMkLst>
            <pc:docMk/>
            <pc:sldMk cId="8379140" sldId="858"/>
            <ac:spMk id="26" creationId="{58CAD15E-E154-9F6F-30FC-988DF3372AB5}"/>
          </ac:spMkLst>
        </pc:spChg>
        <pc:picChg chg="add mod">
          <ac:chgData name="Jenifer Prince Devaraj" userId="c3fb109c-09d1-42a6-93f4-69472d709861" providerId="ADAL" clId="{9F430D16-E4D1-4C6D-AB73-03FDFE7BEBC9}" dt="2024-10-06T18:55:05.177" v="1410" actId="1076"/>
          <ac:picMkLst>
            <pc:docMk/>
            <pc:sldMk cId="8379140" sldId="858"/>
            <ac:picMk id="7" creationId="{BEA8E8D0-E04D-7D32-3EEC-DA989FA14F47}"/>
          </ac:picMkLst>
        </pc:picChg>
        <pc:picChg chg="del">
          <ac:chgData name="Jenifer Prince Devaraj" userId="c3fb109c-09d1-42a6-93f4-69472d709861" providerId="ADAL" clId="{9F430D16-E4D1-4C6D-AB73-03FDFE7BEBC9}" dt="2024-10-06T18:54:45.662" v="1402" actId="478"/>
          <ac:picMkLst>
            <pc:docMk/>
            <pc:sldMk cId="8379140" sldId="858"/>
            <ac:picMk id="8" creationId="{1D568EF2-1DFC-2D5F-FDF2-7D1DEFE060FD}"/>
          </ac:picMkLst>
        </pc:picChg>
        <pc:picChg chg="del">
          <ac:chgData name="Jenifer Prince Devaraj" userId="c3fb109c-09d1-42a6-93f4-69472d709861" providerId="ADAL" clId="{9F430D16-E4D1-4C6D-AB73-03FDFE7BEBC9}" dt="2024-10-06T18:54:54.647" v="1405" actId="478"/>
          <ac:picMkLst>
            <pc:docMk/>
            <pc:sldMk cId="8379140" sldId="858"/>
            <ac:picMk id="10" creationId="{89EF9D97-7F29-5D76-9A59-0FA9FC70859E}"/>
          </ac:picMkLst>
        </pc:picChg>
        <pc:picChg chg="add mod">
          <ac:chgData name="Jenifer Prince Devaraj" userId="c3fb109c-09d1-42a6-93f4-69472d709861" providerId="ADAL" clId="{9F430D16-E4D1-4C6D-AB73-03FDFE7BEBC9}" dt="2024-10-06T20:03:12.485" v="1418" actId="14100"/>
          <ac:picMkLst>
            <pc:docMk/>
            <pc:sldMk cId="8379140" sldId="858"/>
            <ac:picMk id="11" creationId="{A8D92F63-9528-7D6A-EDE9-3DD9B9E15007}"/>
          </ac:picMkLst>
        </pc:picChg>
        <pc:picChg chg="del">
          <ac:chgData name="Jenifer Prince Devaraj" userId="c3fb109c-09d1-42a6-93f4-69472d709861" providerId="ADAL" clId="{9F430D16-E4D1-4C6D-AB73-03FDFE7BEBC9}" dt="2024-10-06T18:54:56.286" v="1406" actId="478"/>
          <ac:picMkLst>
            <pc:docMk/>
            <pc:sldMk cId="8379140" sldId="858"/>
            <ac:picMk id="12" creationId="{D4AD2494-73D7-0214-2596-4B6CDADF08E2}"/>
          </ac:picMkLst>
        </pc:picChg>
        <pc:picChg chg="add del mod">
          <ac:chgData name="Jenifer Prince Devaraj" userId="c3fb109c-09d1-42a6-93f4-69472d709861" providerId="ADAL" clId="{9F430D16-E4D1-4C6D-AB73-03FDFE7BEBC9}" dt="2024-10-06T20:04:01.636" v="1421" actId="478"/>
          <ac:picMkLst>
            <pc:docMk/>
            <pc:sldMk cId="8379140" sldId="858"/>
            <ac:picMk id="15" creationId="{E3F894D1-E05D-7131-71C5-7DE934D1F053}"/>
          </ac:picMkLst>
        </pc:picChg>
        <pc:picChg chg="add del mod">
          <ac:chgData name="Jenifer Prince Devaraj" userId="c3fb109c-09d1-42a6-93f4-69472d709861" providerId="ADAL" clId="{9F430D16-E4D1-4C6D-AB73-03FDFE7BEBC9}" dt="2024-10-06T22:25:15.449" v="1716" actId="478"/>
          <ac:picMkLst>
            <pc:docMk/>
            <pc:sldMk cId="8379140" sldId="858"/>
            <ac:picMk id="17" creationId="{3F42B382-2E05-39E5-D2C4-96921868D30E}"/>
          </ac:picMkLst>
        </pc:picChg>
        <pc:picChg chg="add mod">
          <ac:chgData name="Jenifer Prince Devaraj" userId="c3fb109c-09d1-42a6-93f4-69472d709861" providerId="ADAL" clId="{9F430D16-E4D1-4C6D-AB73-03FDFE7BEBC9}" dt="2024-10-06T22:25:23.213" v="1719" actId="1076"/>
          <ac:picMkLst>
            <pc:docMk/>
            <pc:sldMk cId="8379140" sldId="858"/>
            <ac:picMk id="24" creationId="{0F3F3F00-A97C-4C7B-515E-E3EBD06418B8}"/>
          </ac:picMkLst>
        </pc:picChg>
        <pc:cxnChg chg="add del">
          <ac:chgData name="Jenifer Prince Devaraj" userId="c3fb109c-09d1-42a6-93f4-69472d709861" providerId="ADAL" clId="{9F430D16-E4D1-4C6D-AB73-03FDFE7BEBC9}" dt="2024-10-06T20:07:21.176" v="1457" actId="478"/>
          <ac:cxnSpMkLst>
            <pc:docMk/>
            <pc:sldMk cId="8379140" sldId="858"/>
            <ac:cxnSpMk id="22" creationId="{C8BDCB16-584B-4887-4A35-AD55FCBBAE90}"/>
          </ac:cxnSpMkLst>
        </pc:cxnChg>
      </pc:sldChg>
      <pc:sldChg chg="del">
        <pc:chgData name="Jenifer Prince Devaraj" userId="c3fb109c-09d1-42a6-93f4-69472d709861" providerId="ADAL" clId="{9F430D16-E4D1-4C6D-AB73-03FDFE7BEBC9}" dt="2024-10-05T14:28:59.731" v="44" actId="47"/>
        <pc:sldMkLst>
          <pc:docMk/>
          <pc:sldMk cId="274040422" sldId="858"/>
        </pc:sldMkLst>
      </pc:sldChg>
      <pc:sldChg chg="del">
        <pc:chgData name="Jenifer Prince Devaraj" userId="c3fb109c-09d1-42a6-93f4-69472d709861" providerId="ADAL" clId="{9F430D16-E4D1-4C6D-AB73-03FDFE7BEBC9}" dt="2024-10-05T14:29:00.214" v="46" actId="47"/>
        <pc:sldMkLst>
          <pc:docMk/>
          <pc:sldMk cId="367860182" sldId="859"/>
        </pc:sldMkLst>
      </pc:sldChg>
      <pc:sldChg chg="addSp delSp modSp add del mod">
        <pc:chgData name="Jenifer Prince Devaraj" userId="c3fb109c-09d1-42a6-93f4-69472d709861" providerId="ADAL" clId="{9F430D16-E4D1-4C6D-AB73-03FDFE7BEBC9}" dt="2024-10-09T10:21:20.549" v="4186" actId="47"/>
        <pc:sldMkLst>
          <pc:docMk/>
          <pc:sldMk cId="2285748843" sldId="859"/>
        </pc:sldMkLst>
        <pc:spChg chg="mod">
          <ac:chgData name="Jenifer Prince Devaraj" userId="c3fb109c-09d1-42a6-93f4-69472d709861" providerId="ADAL" clId="{9F430D16-E4D1-4C6D-AB73-03FDFE7BEBC9}" dt="2024-10-06T21:21:58.002" v="1705"/>
          <ac:spMkLst>
            <pc:docMk/>
            <pc:sldMk cId="2285748843" sldId="859"/>
            <ac:spMk id="2" creationId="{599D6D5D-84A5-2599-8C62-A39AD58B7439}"/>
          </ac:spMkLst>
        </pc:spChg>
        <pc:spChg chg="del">
          <ac:chgData name="Jenifer Prince Devaraj" userId="c3fb109c-09d1-42a6-93f4-69472d709861" providerId="ADAL" clId="{9F430D16-E4D1-4C6D-AB73-03FDFE7BEBC9}" dt="2024-10-06T20:09:52.686" v="1477" actId="478"/>
          <ac:spMkLst>
            <pc:docMk/>
            <pc:sldMk cId="2285748843" sldId="859"/>
            <ac:spMk id="4" creationId="{EDA10B15-ED10-FAA6-A7FA-B06731DEEBFE}"/>
          </ac:spMkLst>
        </pc:spChg>
        <pc:spChg chg="mod">
          <ac:chgData name="Jenifer Prince Devaraj" userId="c3fb109c-09d1-42a6-93f4-69472d709861" providerId="ADAL" clId="{9F430D16-E4D1-4C6D-AB73-03FDFE7BEBC9}" dt="2024-10-06T22:18:12.209" v="1715" actId="20577"/>
          <ac:spMkLst>
            <pc:docMk/>
            <pc:sldMk cId="2285748843" sldId="859"/>
            <ac:spMk id="13" creationId="{3312A586-4590-93BF-A17C-9DDCFE6FA802}"/>
          </ac:spMkLst>
        </pc:spChg>
        <pc:spChg chg="del">
          <ac:chgData name="Jenifer Prince Devaraj" userId="c3fb109c-09d1-42a6-93f4-69472d709861" providerId="ADAL" clId="{9F430D16-E4D1-4C6D-AB73-03FDFE7BEBC9}" dt="2024-10-06T20:09:41.039" v="1473" actId="478"/>
          <ac:spMkLst>
            <pc:docMk/>
            <pc:sldMk cId="2285748843" sldId="859"/>
            <ac:spMk id="20" creationId="{9A67EAFF-C826-57E3-58FE-F6C7B1288A0B}"/>
          </ac:spMkLst>
        </pc:spChg>
        <pc:spChg chg="add mod">
          <ac:chgData name="Jenifer Prince Devaraj" userId="c3fb109c-09d1-42a6-93f4-69472d709861" providerId="ADAL" clId="{9F430D16-E4D1-4C6D-AB73-03FDFE7BEBC9}" dt="2024-10-06T20:33:26.673" v="1535" actId="255"/>
          <ac:spMkLst>
            <pc:docMk/>
            <pc:sldMk cId="2285748843" sldId="859"/>
            <ac:spMk id="23" creationId="{EFB9BED5-FC05-9032-B456-84E061D2C6F2}"/>
          </ac:spMkLst>
        </pc:spChg>
        <pc:picChg chg="del">
          <ac:chgData name="Jenifer Prince Devaraj" userId="c3fb109c-09d1-42a6-93f4-69472d709861" providerId="ADAL" clId="{9F430D16-E4D1-4C6D-AB73-03FDFE7BEBC9}" dt="2024-10-06T20:09:44.771" v="1474" actId="478"/>
          <ac:picMkLst>
            <pc:docMk/>
            <pc:sldMk cId="2285748843" sldId="859"/>
            <ac:picMk id="7" creationId="{BEA8E8D0-E04D-7D32-3EEC-DA989FA14F47}"/>
          </ac:picMkLst>
        </pc:picChg>
        <pc:picChg chg="add mod">
          <ac:chgData name="Jenifer Prince Devaraj" userId="c3fb109c-09d1-42a6-93f4-69472d709861" providerId="ADAL" clId="{9F430D16-E4D1-4C6D-AB73-03FDFE7BEBC9}" dt="2024-10-06T20:09:56.203" v="1479" actId="1076"/>
          <ac:picMkLst>
            <pc:docMk/>
            <pc:sldMk cId="2285748843" sldId="859"/>
            <ac:picMk id="8" creationId="{230483A6-C194-84E8-F2F4-4A955D33B2A1}"/>
          </ac:picMkLst>
        </pc:picChg>
        <pc:picChg chg="add mod">
          <ac:chgData name="Jenifer Prince Devaraj" userId="c3fb109c-09d1-42a6-93f4-69472d709861" providerId="ADAL" clId="{9F430D16-E4D1-4C6D-AB73-03FDFE7BEBC9}" dt="2024-10-06T22:35:33.609" v="1725"/>
          <ac:picMkLst>
            <pc:docMk/>
            <pc:sldMk cId="2285748843" sldId="859"/>
            <ac:picMk id="10" creationId="{76EC1070-D664-8E6C-17AF-0693288EED90}"/>
          </ac:picMkLst>
        </pc:picChg>
        <pc:picChg chg="del">
          <ac:chgData name="Jenifer Prince Devaraj" userId="c3fb109c-09d1-42a6-93f4-69472d709861" providerId="ADAL" clId="{9F430D16-E4D1-4C6D-AB73-03FDFE7BEBC9}" dt="2024-10-06T20:09:46.507" v="1475" actId="478"/>
          <ac:picMkLst>
            <pc:docMk/>
            <pc:sldMk cId="2285748843" sldId="859"/>
            <ac:picMk id="11" creationId="{A8D92F63-9528-7D6A-EDE9-3DD9B9E15007}"/>
          </ac:picMkLst>
        </pc:picChg>
        <pc:picChg chg="add mod">
          <ac:chgData name="Jenifer Prince Devaraj" userId="c3fb109c-09d1-42a6-93f4-69472d709861" providerId="ADAL" clId="{9F430D16-E4D1-4C6D-AB73-03FDFE7BEBC9}" dt="2024-10-06T22:35:38.747" v="1726"/>
          <ac:picMkLst>
            <pc:docMk/>
            <pc:sldMk cId="2285748843" sldId="859"/>
            <ac:picMk id="14" creationId="{EDE1B8A9-2F1D-31DE-BE31-B5A81A3B1B8D}"/>
          </ac:picMkLst>
        </pc:picChg>
        <pc:picChg chg="add mod">
          <ac:chgData name="Jenifer Prince Devaraj" userId="c3fb109c-09d1-42a6-93f4-69472d709861" providerId="ADAL" clId="{9F430D16-E4D1-4C6D-AB73-03FDFE7BEBC9}" dt="2024-10-06T20:32:07.321" v="1506" actId="1076"/>
          <ac:picMkLst>
            <pc:docMk/>
            <pc:sldMk cId="2285748843" sldId="859"/>
            <ac:picMk id="16" creationId="{25595143-410D-A81B-5607-395D9F2BD248}"/>
          </ac:picMkLst>
        </pc:picChg>
        <pc:picChg chg="del">
          <ac:chgData name="Jenifer Prince Devaraj" userId="c3fb109c-09d1-42a6-93f4-69472d709861" providerId="ADAL" clId="{9F430D16-E4D1-4C6D-AB73-03FDFE7BEBC9}" dt="2024-10-06T20:09:48.353" v="1476" actId="478"/>
          <ac:picMkLst>
            <pc:docMk/>
            <pc:sldMk cId="2285748843" sldId="859"/>
            <ac:picMk id="17" creationId="{3F42B382-2E05-39E5-D2C4-96921868D30E}"/>
          </ac:picMkLst>
        </pc:picChg>
        <pc:picChg chg="add mod">
          <ac:chgData name="Jenifer Prince Devaraj" userId="c3fb109c-09d1-42a6-93f4-69472d709861" providerId="ADAL" clId="{9F430D16-E4D1-4C6D-AB73-03FDFE7BEBC9}" dt="2024-10-06T20:32:04.862" v="1505" actId="1076"/>
          <ac:picMkLst>
            <pc:docMk/>
            <pc:sldMk cId="2285748843" sldId="859"/>
            <ac:picMk id="19" creationId="{771058A1-CF9A-0ADB-F85C-5DAD987A180B}"/>
          </ac:picMkLst>
        </pc:picChg>
        <pc:picChg chg="add mod">
          <ac:chgData name="Jenifer Prince Devaraj" userId="c3fb109c-09d1-42a6-93f4-69472d709861" providerId="ADAL" clId="{9F430D16-E4D1-4C6D-AB73-03FDFE7BEBC9}" dt="2024-10-06T20:32:28.007" v="1513" actId="1076"/>
          <ac:picMkLst>
            <pc:docMk/>
            <pc:sldMk cId="2285748843" sldId="859"/>
            <ac:picMk id="22" creationId="{4EDAC3BF-7F18-6657-CAC3-629878B05654}"/>
          </ac:picMkLst>
        </pc:picChg>
        <pc:picChg chg="add mod">
          <ac:chgData name="Jenifer Prince Devaraj" userId="c3fb109c-09d1-42a6-93f4-69472d709861" providerId="ADAL" clId="{9F430D16-E4D1-4C6D-AB73-03FDFE7BEBC9}" dt="2024-10-06T22:38:13.427" v="1752" actId="14100"/>
          <ac:picMkLst>
            <pc:docMk/>
            <pc:sldMk cId="2285748843" sldId="859"/>
            <ac:picMk id="29" creationId="{11F47F68-30E9-4326-6551-947AF74EC326}"/>
          </ac:picMkLst>
        </pc:picChg>
        <pc:picChg chg="add mod">
          <ac:chgData name="Jenifer Prince Devaraj" userId="c3fb109c-09d1-42a6-93f4-69472d709861" providerId="ADAL" clId="{9F430D16-E4D1-4C6D-AB73-03FDFE7BEBC9}" dt="2024-10-06T22:38:39.865" v="1755" actId="1076"/>
          <ac:picMkLst>
            <pc:docMk/>
            <pc:sldMk cId="2285748843" sldId="859"/>
            <ac:picMk id="34" creationId="{B7C52D33-439A-9EC1-8A4C-728ED64FD7C0}"/>
          </ac:picMkLst>
        </pc:picChg>
        <pc:cxnChg chg="add mod">
          <ac:chgData name="Jenifer Prince Devaraj" userId="c3fb109c-09d1-42a6-93f4-69472d709861" providerId="ADAL" clId="{9F430D16-E4D1-4C6D-AB73-03FDFE7BEBC9}" dt="2024-10-06T22:37:59.878" v="1750" actId="14100"/>
          <ac:cxnSpMkLst>
            <pc:docMk/>
            <pc:sldMk cId="2285748843" sldId="859"/>
            <ac:cxnSpMk id="25" creationId="{BF0096D1-7E79-D59A-7716-CF5D736C3C1D}"/>
          </ac:cxnSpMkLst>
        </pc:cxnChg>
        <pc:cxnChg chg="add del mod">
          <ac:chgData name="Jenifer Prince Devaraj" userId="c3fb109c-09d1-42a6-93f4-69472d709861" providerId="ADAL" clId="{9F430D16-E4D1-4C6D-AB73-03FDFE7BEBC9}" dt="2024-10-06T22:36:57.613" v="1738" actId="478"/>
          <ac:cxnSpMkLst>
            <pc:docMk/>
            <pc:sldMk cId="2285748843" sldId="859"/>
            <ac:cxnSpMk id="27" creationId="{EAAEDE9E-BEBF-BBBE-1AC4-E34F6A3DC470}"/>
          </ac:cxnSpMkLst>
        </pc:cxnChg>
        <pc:cxnChg chg="add del mod">
          <ac:chgData name="Jenifer Prince Devaraj" userId="c3fb109c-09d1-42a6-93f4-69472d709861" providerId="ADAL" clId="{9F430D16-E4D1-4C6D-AB73-03FDFE7BEBC9}" dt="2024-10-06T22:38:43.444" v="1757" actId="21"/>
          <ac:cxnSpMkLst>
            <pc:docMk/>
            <pc:sldMk cId="2285748843" sldId="859"/>
            <ac:cxnSpMk id="31" creationId="{52802519-E258-F4BE-43B8-D0A33F9F9A34}"/>
          </ac:cxnSpMkLst>
        </pc:cxnChg>
        <pc:cxnChg chg="add mod">
          <ac:chgData name="Jenifer Prince Devaraj" userId="c3fb109c-09d1-42a6-93f4-69472d709861" providerId="ADAL" clId="{9F430D16-E4D1-4C6D-AB73-03FDFE7BEBC9}" dt="2024-10-06T22:38:49.619" v="1759" actId="14100"/>
          <ac:cxnSpMkLst>
            <pc:docMk/>
            <pc:sldMk cId="2285748843" sldId="859"/>
            <ac:cxnSpMk id="39" creationId="{52802519-E258-F4BE-43B8-D0A33F9F9A34}"/>
          </ac:cxnSpMkLst>
        </pc:cxnChg>
      </pc:sldChg>
      <pc:sldChg chg="addSp delSp modSp add del mod">
        <pc:chgData name="Jenifer Prince Devaraj" userId="c3fb109c-09d1-42a6-93f4-69472d709861" providerId="ADAL" clId="{9F430D16-E4D1-4C6D-AB73-03FDFE7BEBC9}" dt="2024-10-09T10:21:20.839" v="4187" actId="47"/>
        <pc:sldMkLst>
          <pc:docMk/>
          <pc:sldMk cId="3162076385" sldId="860"/>
        </pc:sldMkLst>
        <pc:spChg chg="add mod">
          <ac:chgData name="Jenifer Prince Devaraj" userId="c3fb109c-09d1-42a6-93f4-69472d709861" providerId="ADAL" clId="{9F430D16-E4D1-4C6D-AB73-03FDFE7BEBC9}" dt="2024-10-06T23:16:50.217" v="1814" actId="2711"/>
          <ac:spMkLst>
            <pc:docMk/>
            <pc:sldMk cId="3162076385" sldId="860"/>
            <ac:spMk id="6" creationId="{65D155C2-7C33-289A-CCAD-9194F4F1D39C}"/>
          </ac:spMkLst>
        </pc:spChg>
        <pc:spChg chg="mod">
          <ac:chgData name="Jenifer Prince Devaraj" userId="c3fb109c-09d1-42a6-93f4-69472d709861" providerId="ADAL" clId="{9F430D16-E4D1-4C6D-AB73-03FDFE7BEBC9}" dt="2024-10-06T23:16:58.064" v="1815" actId="255"/>
          <ac:spMkLst>
            <pc:docMk/>
            <pc:sldMk cId="3162076385" sldId="860"/>
            <ac:spMk id="23" creationId="{EFB9BED5-FC05-9032-B456-84E061D2C6F2}"/>
          </ac:spMkLst>
        </pc:spChg>
        <pc:picChg chg="del">
          <ac:chgData name="Jenifer Prince Devaraj" userId="c3fb109c-09d1-42a6-93f4-69472d709861" providerId="ADAL" clId="{9F430D16-E4D1-4C6D-AB73-03FDFE7BEBC9}" dt="2024-10-06T22:50:29.693" v="1762" actId="478"/>
          <ac:picMkLst>
            <pc:docMk/>
            <pc:sldMk cId="3162076385" sldId="860"/>
            <ac:picMk id="8" creationId="{230483A6-C194-84E8-F2F4-4A955D33B2A1}"/>
          </ac:picMkLst>
        </pc:picChg>
        <pc:picChg chg="add mod">
          <ac:chgData name="Jenifer Prince Devaraj" userId="c3fb109c-09d1-42a6-93f4-69472d709861" providerId="ADAL" clId="{9F430D16-E4D1-4C6D-AB73-03FDFE7BEBC9}" dt="2024-10-06T23:17:02.207" v="1816" actId="1076"/>
          <ac:picMkLst>
            <pc:docMk/>
            <pc:sldMk cId="3162076385" sldId="860"/>
            <ac:picMk id="9" creationId="{D413F697-69C1-A05D-FE34-48C44197C787}"/>
          </ac:picMkLst>
        </pc:picChg>
        <pc:picChg chg="del">
          <ac:chgData name="Jenifer Prince Devaraj" userId="c3fb109c-09d1-42a6-93f4-69472d709861" providerId="ADAL" clId="{9F430D16-E4D1-4C6D-AB73-03FDFE7BEBC9}" dt="2024-10-06T22:50:25.842" v="1760" actId="478"/>
          <ac:picMkLst>
            <pc:docMk/>
            <pc:sldMk cId="3162076385" sldId="860"/>
            <ac:picMk id="10" creationId="{76EC1070-D664-8E6C-17AF-0693288EED90}"/>
          </ac:picMkLst>
        </pc:picChg>
        <pc:picChg chg="del">
          <ac:chgData name="Jenifer Prince Devaraj" userId="c3fb109c-09d1-42a6-93f4-69472d709861" providerId="ADAL" clId="{9F430D16-E4D1-4C6D-AB73-03FDFE7BEBC9}" dt="2024-10-06T22:50:33.035" v="1764" actId="478"/>
          <ac:picMkLst>
            <pc:docMk/>
            <pc:sldMk cId="3162076385" sldId="860"/>
            <ac:picMk id="14" creationId="{EDE1B8A9-2F1D-31DE-BE31-B5A81A3B1B8D}"/>
          </ac:picMkLst>
        </pc:picChg>
        <pc:picChg chg="del">
          <ac:chgData name="Jenifer Prince Devaraj" userId="c3fb109c-09d1-42a6-93f4-69472d709861" providerId="ADAL" clId="{9F430D16-E4D1-4C6D-AB73-03FDFE7BEBC9}" dt="2024-10-06T22:50:27.773" v="1761" actId="478"/>
          <ac:picMkLst>
            <pc:docMk/>
            <pc:sldMk cId="3162076385" sldId="860"/>
            <ac:picMk id="16" creationId="{25595143-410D-A81B-5607-395D9F2BD248}"/>
          </ac:picMkLst>
        </pc:picChg>
        <pc:picChg chg="del">
          <ac:chgData name="Jenifer Prince Devaraj" userId="c3fb109c-09d1-42a6-93f4-69472d709861" providerId="ADAL" clId="{9F430D16-E4D1-4C6D-AB73-03FDFE7BEBC9}" dt="2024-10-06T22:50:31.515" v="1763" actId="478"/>
          <ac:picMkLst>
            <pc:docMk/>
            <pc:sldMk cId="3162076385" sldId="860"/>
            <ac:picMk id="19" creationId="{771058A1-CF9A-0ADB-F85C-5DAD987A180B}"/>
          </ac:picMkLst>
        </pc:picChg>
        <pc:picChg chg="del">
          <ac:chgData name="Jenifer Prince Devaraj" userId="c3fb109c-09d1-42a6-93f4-69472d709861" providerId="ADAL" clId="{9F430D16-E4D1-4C6D-AB73-03FDFE7BEBC9}" dt="2024-10-06T22:50:34.788" v="1765" actId="478"/>
          <ac:picMkLst>
            <pc:docMk/>
            <pc:sldMk cId="3162076385" sldId="860"/>
            <ac:picMk id="22" creationId="{4EDAC3BF-7F18-6657-CAC3-629878B05654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1.082" v="4188" actId="47"/>
        <pc:sldMkLst>
          <pc:docMk/>
          <pc:sldMk cId="4189639475" sldId="861"/>
        </pc:sldMkLst>
        <pc:spChg chg="mod">
          <ac:chgData name="Jenifer Prince Devaraj" userId="c3fb109c-09d1-42a6-93f4-69472d709861" providerId="ADAL" clId="{9F430D16-E4D1-4C6D-AB73-03FDFE7BEBC9}" dt="2024-10-07T16:16:37.152" v="2046" actId="21"/>
          <ac:spMkLst>
            <pc:docMk/>
            <pc:sldMk cId="4189639475" sldId="861"/>
            <ac:spMk id="6" creationId="{65D155C2-7C33-289A-CCAD-9194F4F1D39C}"/>
          </ac:spMkLst>
        </pc:spChg>
        <pc:spChg chg="add del">
          <ac:chgData name="Jenifer Prince Devaraj" userId="c3fb109c-09d1-42a6-93f4-69472d709861" providerId="ADAL" clId="{9F430D16-E4D1-4C6D-AB73-03FDFE7BEBC9}" dt="2024-10-07T16:01:41.899" v="1950" actId="22"/>
          <ac:spMkLst>
            <pc:docMk/>
            <pc:sldMk cId="4189639475" sldId="861"/>
            <ac:spMk id="7" creationId="{8B0741FE-1867-C122-F9A0-695CA80F43AC}"/>
          </ac:spMkLst>
        </pc:spChg>
        <pc:spChg chg="mod">
          <ac:chgData name="Jenifer Prince Devaraj" userId="c3fb109c-09d1-42a6-93f4-69472d709861" providerId="ADAL" clId="{9F430D16-E4D1-4C6D-AB73-03FDFE7BEBC9}" dt="2024-10-06T23:25:52.826" v="1831" actId="20577"/>
          <ac:spMkLst>
            <pc:docMk/>
            <pc:sldMk cId="4189639475" sldId="861"/>
            <ac:spMk id="13" creationId="{3312A586-4590-93BF-A17C-9DDCFE6FA802}"/>
          </ac:spMkLst>
        </pc:spChg>
        <pc:spChg chg="del">
          <ac:chgData name="Jenifer Prince Devaraj" userId="c3fb109c-09d1-42a6-93f4-69472d709861" providerId="ADAL" clId="{9F430D16-E4D1-4C6D-AB73-03FDFE7BEBC9}" dt="2024-10-06T23:25:34.070" v="1819" actId="478"/>
          <ac:spMkLst>
            <pc:docMk/>
            <pc:sldMk cId="4189639475" sldId="861"/>
            <ac:spMk id="23" creationId="{EFB9BED5-FC05-9032-B456-84E061D2C6F2}"/>
          </ac:spMkLst>
        </pc:spChg>
        <pc:picChg chg="del">
          <ac:chgData name="Jenifer Prince Devaraj" userId="c3fb109c-09d1-42a6-93f4-69472d709861" providerId="ADAL" clId="{9F430D16-E4D1-4C6D-AB73-03FDFE7BEBC9}" dt="2024-10-06T23:25:31.062" v="1818" actId="478"/>
          <ac:picMkLst>
            <pc:docMk/>
            <pc:sldMk cId="4189639475" sldId="861"/>
            <ac:picMk id="9" creationId="{D413F697-69C1-A05D-FE34-48C44197C787}"/>
          </ac:picMkLst>
        </pc:picChg>
        <pc:picChg chg="add mod">
          <ac:chgData name="Jenifer Prince Devaraj" userId="c3fb109c-09d1-42a6-93f4-69472d709861" providerId="ADAL" clId="{9F430D16-E4D1-4C6D-AB73-03FDFE7BEBC9}" dt="2024-10-07T16:03:42.257" v="2031" actId="1076"/>
          <ac:picMkLst>
            <pc:docMk/>
            <pc:sldMk cId="4189639475" sldId="861"/>
            <ac:picMk id="10" creationId="{9535DEFB-51C4-F97B-436B-6EA2B03EE8C7}"/>
          </ac:picMkLst>
        </pc:picChg>
        <pc:picChg chg="add mod">
          <ac:chgData name="Jenifer Prince Devaraj" userId="c3fb109c-09d1-42a6-93f4-69472d709861" providerId="ADAL" clId="{9F430D16-E4D1-4C6D-AB73-03FDFE7BEBC9}" dt="2024-10-07T16:03:33.789" v="2010" actId="1076"/>
          <ac:picMkLst>
            <pc:docMk/>
            <pc:sldMk cId="4189639475" sldId="861"/>
            <ac:picMk id="12" creationId="{96BC199A-873B-27A9-F45E-3CFC0C86F887}"/>
          </ac:picMkLst>
        </pc:picChg>
      </pc:sldChg>
      <pc:sldChg chg="del">
        <pc:chgData name="Jenifer Prince Devaraj" userId="c3fb109c-09d1-42a6-93f4-69472d709861" providerId="ADAL" clId="{9F430D16-E4D1-4C6D-AB73-03FDFE7BEBC9}" dt="2024-10-05T14:29:00.558" v="47" actId="47"/>
        <pc:sldMkLst>
          <pc:docMk/>
          <pc:sldMk cId="4195687089" sldId="861"/>
        </pc:sldMkLst>
      </pc:sldChg>
      <pc:sldChg chg="delSp modSp add del mod">
        <pc:chgData name="Jenifer Prince Devaraj" userId="c3fb109c-09d1-42a6-93f4-69472d709861" providerId="ADAL" clId="{9F430D16-E4D1-4C6D-AB73-03FDFE7BEBC9}" dt="2024-10-09T10:21:21.393" v="4189" actId="47"/>
        <pc:sldMkLst>
          <pc:docMk/>
          <pc:sldMk cId="2008632348" sldId="862"/>
        </pc:sldMkLst>
        <pc:spChg chg="mod">
          <ac:chgData name="Jenifer Prince Devaraj" userId="c3fb109c-09d1-42a6-93f4-69472d709861" providerId="ADAL" clId="{9F430D16-E4D1-4C6D-AB73-03FDFE7BEBC9}" dt="2024-10-07T16:23:18.731" v="2234"/>
          <ac:spMkLst>
            <pc:docMk/>
            <pc:sldMk cId="2008632348" sldId="862"/>
            <ac:spMk id="6" creationId="{65D155C2-7C33-289A-CCAD-9194F4F1D39C}"/>
          </ac:spMkLst>
        </pc:spChg>
        <pc:picChg chg="del">
          <ac:chgData name="Jenifer Prince Devaraj" userId="c3fb109c-09d1-42a6-93f4-69472d709861" providerId="ADAL" clId="{9F430D16-E4D1-4C6D-AB73-03FDFE7BEBC9}" dt="2024-10-07T16:16:57.202" v="2052" actId="478"/>
          <ac:picMkLst>
            <pc:docMk/>
            <pc:sldMk cId="2008632348" sldId="862"/>
            <ac:picMk id="10" creationId="{9535DEFB-51C4-F97B-436B-6EA2B03EE8C7}"/>
          </ac:picMkLst>
        </pc:picChg>
        <pc:picChg chg="del">
          <ac:chgData name="Jenifer Prince Devaraj" userId="c3fb109c-09d1-42a6-93f4-69472d709861" providerId="ADAL" clId="{9F430D16-E4D1-4C6D-AB73-03FDFE7BEBC9}" dt="2024-10-07T16:16:58.729" v="2053" actId="478"/>
          <ac:picMkLst>
            <pc:docMk/>
            <pc:sldMk cId="2008632348" sldId="862"/>
            <ac:picMk id="12" creationId="{96BC199A-873B-27A9-F45E-3CFC0C86F887}"/>
          </ac:picMkLst>
        </pc:picChg>
      </pc:sldChg>
      <pc:sldChg chg="del">
        <pc:chgData name="Jenifer Prince Devaraj" userId="c3fb109c-09d1-42a6-93f4-69472d709861" providerId="ADAL" clId="{9F430D16-E4D1-4C6D-AB73-03FDFE7BEBC9}" dt="2024-10-05T14:29:01.168" v="48" actId="47"/>
        <pc:sldMkLst>
          <pc:docMk/>
          <pc:sldMk cId="3303678095" sldId="862"/>
        </pc:sldMkLst>
      </pc:sldChg>
      <pc:sldChg chg="modSp add mod">
        <pc:chgData name="Jenifer Prince Devaraj" userId="c3fb109c-09d1-42a6-93f4-69472d709861" providerId="ADAL" clId="{9F430D16-E4D1-4C6D-AB73-03FDFE7BEBC9}" dt="2024-10-07T20:29:36.146" v="2329" actId="20577"/>
        <pc:sldMkLst>
          <pc:docMk/>
          <pc:sldMk cId="526341101" sldId="863"/>
        </pc:sldMkLst>
        <pc:spChg chg="mod">
          <ac:chgData name="Jenifer Prince Devaraj" userId="c3fb109c-09d1-42a6-93f4-69472d709861" providerId="ADAL" clId="{9F430D16-E4D1-4C6D-AB73-03FDFE7BEBC9}" dt="2024-10-07T20:29:36.146" v="2329" actId="20577"/>
          <ac:spMkLst>
            <pc:docMk/>
            <pc:sldMk cId="526341101" sldId="863"/>
            <ac:spMk id="13" creationId="{3312A586-4590-93BF-A17C-9DDCFE6FA802}"/>
          </ac:spMkLst>
        </pc:spChg>
      </pc:sldChg>
      <pc:sldChg chg="del">
        <pc:chgData name="Jenifer Prince Devaraj" userId="c3fb109c-09d1-42a6-93f4-69472d709861" providerId="ADAL" clId="{9F430D16-E4D1-4C6D-AB73-03FDFE7BEBC9}" dt="2024-10-05T14:29:01.500" v="49" actId="47"/>
        <pc:sldMkLst>
          <pc:docMk/>
          <pc:sldMk cId="623058359" sldId="864"/>
        </pc:sldMkLst>
      </pc:sldChg>
      <pc:sldChg chg="addSp modSp add del mod">
        <pc:chgData name="Jenifer Prince Devaraj" userId="c3fb109c-09d1-42a6-93f4-69472d709861" providerId="ADAL" clId="{9F430D16-E4D1-4C6D-AB73-03FDFE7BEBC9}" dt="2024-10-09T10:21:21.568" v="4190" actId="47"/>
        <pc:sldMkLst>
          <pc:docMk/>
          <pc:sldMk cId="3823996469" sldId="864"/>
        </pc:sldMkLst>
        <pc:spChg chg="mod">
          <ac:chgData name="Jenifer Prince Devaraj" userId="c3fb109c-09d1-42a6-93f4-69472d709861" providerId="ADAL" clId="{9F430D16-E4D1-4C6D-AB73-03FDFE7BEBC9}" dt="2024-10-07T22:33:27.208" v="3005" actId="20577"/>
          <ac:spMkLst>
            <pc:docMk/>
            <pc:sldMk cId="3823996469" sldId="864"/>
            <ac:spMk id="6" creationId="{65D155C2-7C33-289A-CCAD-9194F4F1D39C}"/>
          </ac:spMkLst>
        </pc:spChg>
        <pc:spChg chg="mod">
          <ac:chgData name="Jenifer Prince Devaraj" userId="c3fb109c-09d1-42a6-93f4-69472d709861" providerId="ADAL" clId="{9F430D16-E4D1-4C6D-AB73-03FDFE7BEBC9}" dt="2024-10-07T21:01:26.351" v="2374" actId="1076"/>
          <ac:spMkLst>
            <pc:docMk/>
            <pc:sldMk cId="3823996469" sldId="864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7T22:32:50.769" v="2907" actId="1076"/>
          <ac:picMkLst>
            <pc:docMk/>
            <pc:sldMk cId="3823996469" sldId="864"/>
            <ac:picMk id="7" creationId="{4A8B47E3-5375-A98B-9A90-1D4FE4BB39A8}"/>
          </ac:picMkLst>
        </pc:picChg>
      </pc:sldChg>
      <pc:sldChg chg="del">
        <pc:chgData name="Jenifer Prince Devaraj" userId="c3fb109c-09d1-42a6-93f4-69472d709861" providerId="ADAL" clId="{9F430D16-E4D1-4C6D-AB73-03FDFE7BEBC9}" dt="2024-10-05T14:29:01.878" v="50" actId="47"/>
        <pc:sldMkLst>
          <pc:docMk/>
          <pc:sldMk cId="175221387" sldId="865"/>
        </pc:sldMkLst>
      </pc:sldChg>
      <pc:sldChg chg="addSp delSp modSp add del mod">
        <pc:chgData name="Jenifer Prince Devaraj" userId="c3fb109c-09d1-42a6-93f4-69472d709861" providerId="ADAL" clId="{9F430D16-E4D1-4C6D-AB73-03FDFE7BEBC9}" dt="2024-10-09T10:21:21.862" v="4191" actId="47"/>
        <pc:sldMkLst>
          <pc:docMk/>
          <pc:sldMk cId="340148381" sldId="865"/>
        </pc:sldMkLst>
        <pc:spChg chg="del mod">
          <ac:chgData name="Jenifer Prince Devaraj" userId="c3fb109c-09d1-42a6-93f4-69472d709861" providerId="ADAL" clId="{9F430D16-E4D1-4C6D-AB73-03FDFE7BEBC9}" dt="2024-10-07T21:45:15.285" v="2446" actId="478"/>
          <ac:spMkLst>
            <pc:docMk/>
            <pc:sldMk cId="340148381" sldId="865"/>
            <ac:spMk id="6" creationId="{65D155C2-7C33-289A-CCAD-9194F4F1D39C}"/>
          </ac:spMkLst>
        </pc:spChg>
        <pc:spChg chg="add mod">
          <ac:chgData name="Jenifer Prince Devaraj" userId="c3fb109c-09d1-42a6-93f4-69472d709861" providerId="ADAL" clId="{9F430D16-E4D1-4C6D-AB73-03FDFE7BEBC9}" dt="2024-10-07T21:48:56.992" v="2507" actId="1076"/>
          <ac:spMkLst>
            <pc:docMk/>
            <pc:sldMk cId="340148381" sldId="865"/>
            <ac:spMk id="16" creationId="{EE6861A2-9078-DE34-AEAE-7F5FC4E4AEB9}"/>
          </ac:spMkLst>
        </pc:spChg>
        <pc:spChg chg="add mod">
          <ac:chgData name="Jenifer Prince Devaraj" userId="c3fb109c-09d1-42a6-93f4-69472d709861" providerId="ADAL" clId="{9F430D16-E4D1-4C6D-AB73-03FDFE7BEBC9}" dt="2024-10-07T21:49:09.732" v="2511" actId="1076"/>
          <ac:spMkLst>
            <pc:docMk/>
            <pc:sldMk cId="340148381" sldId="865"/>
            <ac:spMk id="17" creationId="{ADC5C8D1-D126-D69D-D2B6-8EBB184B8078}"/>
          </ac:spMkLst>
        </pc:spChg>
        <pc:picChg chg="del">
          <ac:chgData name="Jenifer Prince Devaraj" userId="c3fb109c-09d1-42a6-93f4-69472d709861" providerId="ADAL" clId="{9F430D16-E4D1-4C6D-AB73-03FDFE7BEBC9}" dt="2024-10-07T21:44:44.163" v="2440" actId="478"/>
          <ac:picMkLst>
            <pc:docMk/>
            <pc:sldMk cId="340148381" sldId="865"/>
            <ac:picMk id="7" creationId="{4A8B47E3-5375-A98B-9A90-1D4FE4BB39A8}"/>
          </ac:picMkLst>
        </pc:picChg>
        <pc:picChg chg="add del mod">
          <ac:chgData name="Jenifer Prince Devaraj" userId="c3fb109c-09d1-42a6-93f4-69472d709861" providerId="ADAL" clId="{9F430D16-E4D1-4C6D-AB73-03FDFE7BEBC9}" dt="2024-10-07T22:02:44.539" v="2602" actId="478"/>
          <ac:picMkLst>
            <pc:docMk/>
            <pc:sldMk cId="340148381" sldId="865"/>
            <ac:picMk id="8" creationId="{096033DE-46BE-B1EC-B722-77FF2CD05F3D}"/>
          </ac:picMkLst>
        </pc:picChg>
        <pc:picChg chg="add del mod">
          <ac:chgData name="Jenifer Prince Devaraj" userId="c3fb109c-09d1-42a6-93f4-69472d709861" providerId="ADAL" clId="{9F430D16-E4D1-4C6D-AB73-03FDFE7BEBC9}" dt="2024-10-07T21:45:23.040" v="2452" actId="22"/>
          <ac:picMkLst>
            <pc:docMk/>
            <pc:sldMk cId="340148381" sldId="865"/>
            <ac:picMk id="10" creationId="{8A69FFAF-C50A-4DBB-259E-37C3D6F0C93C}"/>
          </ac:picMkLst>
        </pc:picChg>
        <pc:picChg chg="add del mod">
          <ac:chgData name="Jenifer Prince Devaraj" userId="c3fb109c-09d1-42a6-93f4-69472d709861" providerId="ADAL" clId="{9F430D16-E4D1-4C6D-AB73-03FDFE7BEBC9}" dt="2024-10-07T21:45:56.932" v="2461" actId="478"/>
          <ac:picMkLst>
            <pc:docMk/>
            <pc:sldMk cId="340148381" sldId="865"/>
            <ac:picMk id="12" creationId="{32DEC511-7937-F178-4420-1E557DC17233}"/>
          </ac:picMkLst>
        </pc:picChg>
        <pc:picChg chg="add del mod">
          <ac:chgData name="Jenifer Prince Devaraj" userId="c3fb109c-09d1-42a6-93f4-69472d709861" providerId="ADAL" clId="{9F430D16-E4D1-4C6D-AB73-03FDFE7BEBC9}" dt="2024-10-07T21:46:41.076" v="2471" actId="478"/>
          <ac:picMkLst>
            <pc:docMk/>
            <pc:sldMk cId="340148381" sldId="865"/>
            <ac:picMk id="15" creationId="{2FABE8AE-F91D-CC88-CC49-A33B05C0DD5E}"/>
          </ac:picMkLst>
        </pc:picChg>
        <pc:picChg chg="add mod">
          <ac:chgData name="Jenifer Prince Devaraj" userId="c3fb109c-09d1-42a6-93f4-69472d709861" providerId="ADAL" clId="{9F430D16-E4D1-4C6D-AB73-03FDFE7BEBC9}" dt="2024-10-07T22:02:47.376" v="2604" actId="1076"/>
          <ac:picMkLst>
            <pc:docMk/>
            <pc:sldMk cId="340148381" sldId="865"/>
            <ac:picMk id="19" creationId="{3A01DEA6-1FDC-EE4C-B5AA-DBBC7B4B03D7}"/>
          </ac:picMkLst>
        </pc:picChg>
      </pc:sldChg>
      <pc:sldChg chg="del">
        <pc:chgData name="Jenifer Prince Devaraj" userId="c3fb109c-09d1-42a6-93f4-69472d709861" providerId="ADAL" clId="{9F430D16-E4D1-4C6D-AB73-03FDFE7BEBC9}" dt="2024-10-05T14:29:02.303" v="51" actId="47"/>
        <pc:sldMkLst>
          <pc:docMk/>
          <pc:sldMk cId="2883640523" sldId="866"/>
        </pc:sldMkLst>
      </pc:sldChg>
      <pc:sldChg chg="addSp delSp modSp add del mod">
        <pc:chgData name="Jenifer Prince Devaraj" userId="c3fb109c-09d1-42a6-93f4-69472d709861" providerId="ADAL" clId="{9F430D16-E4D1-4C6D-AB73-03FDFE7BEBC9}" dt="2024-10-09T10:21:22.290" v="4192" actId="47"/>
        <pc:sldMkLst>
          <pc:docMk/>
          <pc:sldMk cId="3485092754" sldId="866"/>
        </pc:sldMkLst>
        <pc:spChg chg="mod">
          <ac:chgData name="Jenifer Prince Devaraj" userId="c3fb109c-09d1-42a6-93f4-69472d709861" providerId="ADAL" clId="{9F430D16-E4D1-4C6D-AB73-03FDFE7BEBC9}" dt="2024-10-07T22:01:00.914" v="2594" actId="20577"/>
          <ac:spMkLst>
            <pc:docMk/>
            <pc:sldMk cId="3485092754" sldId="866"/>
            <ac:spMk id="16" creationId="{EE6861A2-9078-DE34-AEAE-7F5FC4E4AEB9}"/>
          </ac:spMkLst>
        </pc:spChg>
        <pc:spChg chg="del">
          <ac:chgData name="Jenifer Prince Devaraj" userId="c3fb109c-09d1-42a6-93f4-69472d709861" providerId="ADAL" clId="{9F430D16-E4D1-4C6D-AB73-03FDFE7BEBC9}" dt="2024-10-07T21:49:32.432" v="2513" actId="478"/>
          <ac:spMkLst>
            <pc:docMk/>
            <pc:sldMk cId="3485092754" sldId="866"/>
            <ac:spMk id="17" creationId="{ADC5C8D1-D126-D69D-D2B6-8EBB184B8078}"/>
          </ac:spMkLst>
        </pc:spChg>
        <pc:picChg chg="add mod">
          <ac:chgData name="Jenifer Prince Devaraj" userId="c3fb109c-09d1-42a6-93f4-69472d709861" providerId="ADAL" clId="{9F430D16-E4D1-4C6D-AB73-03FDFE7BEBC9}" dt="2024-10-07T21:58:44.983" v="2524" actId="1076"/>
          <ac:picMkLst>
            <pc:docMk/>
            <pc:sldMk cId="3485092754" sldId="866"/>
            <ac:picMk id="6" creationId="{008DDA00-A0DD-915A-BCDF-F7C4547B7D38}"/>
          </ac:picMkLst>
        </pc:picChg>
        <pc:picChg chg="del">
          <ac:chgData name="Jenifer Prince Devaraj" userId="c3fb109c-09d1-42a6-93f4-69472d709861" providerId="ADAL" clId="{9F430D16-E4D1-4C6D-AB73-03FDFE7BEBC9}" dt="2024-10-07T21:49:33.846" v="2514" actId="478"/>
          <ac:picMkLst>
            <pc:docMk/>
            <pc:sldMk cId="3485092754" sldId="866"/>
            <ac:picMk id="8" creationId="{096033DE-46BE-B1EC-B722-77FF2CD05F3D}"/>
          </ac:picMkLst>
        </pc:picChg>
        <pc:picChg chg="add mod">
          <ac:chgData name="Jenifer Prince Devaraj" userId="c3fb109c-09d1-42a6-93f4-69472d709861" providerId="ADAL" clId="{9F430D16-E4D1-4C6D-AB73-03FDFE7BEBC9}" dt="2024-10-07T22:00:38.330" v="2585" actId="1076"/>
          <ac:picMkLst>
            <pc:docMk/>
            <pc:sldMk cId="3485092754" sldId="866"/>
            <ac:picMk id="9" creationId="{D1EB5627-A261-14A3-A40A-0C254DC25845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2.566" v="4193" actId="47"/>
        <pc:sldMkLst>
          <pc:docMk/>
          <pc:sldMk cId="1013055444" sldId="867"/>
        </pc:sldMkLst>
        <pc:spChg chg="del mod">
          <ac:chgData name="Jenifer Prince Devaraj" userId="c3fb109c-09d1-42a6-93f4-69472d709861" providerId="ADAL" clId="{9F430D16-E4D1-4C6D-AB73-03FDFE7BEBC9}" dt="2024-10-07T22:03:23.053" v="2606" actId="478"/>
          <ac:spMkLst>
            <pc:docMk/>
            <pc:sldMk cId="1013055444" sldId="867"/>
            <ac:spMk id="16" creationId="{EE6861A2-9078-DE34-AEAE-7F5FC4E4AEB9}"/>
          </ac:spMkLst>
        </pc:spChg>
        <pc:picChg chg="del">
          <ac:chgData name="Jenifer Prince Devaraj" userId="c3fb109c-09d1-42a6-93f4-69472d709861" providerId="ADAL" clId="{9F430D16-E4D1-4C6D-AB73-03FDFE7BEBC9}" dt="2024-10-07T22:01:19.173" v="2596" actId="478"/>
          <ac:picMkLst>
            <pc:docMk/>
            <pc:sldMk cId="1013055444" sldId="867"/>
            <ac:picMk id="6" creationId="{008DDA00-A0DD-915A-BCDF-F7C4547B7D38}"/>
          </ac:picMkLst>
        </pc:picChg>
        <pc:picChg chg="add del mod">
          <ac:chgData name="Jenifer Prince Devaraj" userId="c3fb109c-09d1-42a6-93f4-69472d709861" providerId="ADAL" clId="{9F430D16-E4D1-4C6D-AB73-03FDFE7BEBC9}" dt="2024-10-07T22:03:52.852" v="2607" actId="478"/>
          <ac:picMkLst>
            <pc:docMk/>
            <pc:sldMk cId="1013055444" sldId="867"/>
            <ac:picMk id="7" creationId="{396F481F-EB10-AE98-DFD1-F9E7C375331C}"/>
          </ac:picMkLst>
        </pc:picChg>
        <pc:picChg chg="del">
          <ac:chgData name="Jenifer Prince Devaraj" userId="c3fb109c-09d1-42a6-93f4-69472d709861" providerId="ADAL" clId="{9F430D16-E4D1-4C6D-AB73-03FDFE7BEBC9}" dt="2024-10-07T22:01:25.744" v="2599" actId="478"/>
          <ac:picMkLst>
            <pc:docMk/>
            <pc:sldMk cId="1013055444" sldId="867"/>
            <ac:picMk id="9" creationId="{D1EB5627-A261-14A3-A40A-0C254DC25845}"/>
          </ac:picMkLst>
        </pc:picChg>
        <pc:picChg chg="add mod">
          <ac:chgData name="Jenifer Prince Devaraj" userId="c3fb109c-09d1-42a6-93f4-69472d709861" providerId="ADAL" clId="{9F430D16-E4D1-4C6D-AB73-03FDFE7BEBC9}" dt="2024-10-07T22:03:55.764" v="2609" actId="1076"/>
          <ac:picMkLst>
            <pc:docMk/>
            <pc:sldMk cId="1013055444" sldId="867"/>
            <ac:picMk id="10" creationId="{E68A3A47-1421-EA41-3646-F6070F324910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2.924" v="4194" actId="47"/>
        <pc:sldMkLst>
          <pc:docMk/>
          <pc:sldMk cId="2525029679" sldId="868"/>
        </pc:sldMkLst>
        <pc:spChg chg="add mod">
          <ac:chgData name="Jenifer Prince Devaraj" userId="c3fb109c-09d1-42a6-93f4-69472d709861" providerId="ADAL" clId="{9F430D16-E4D1-4C6D-AB73-03FDFE7BEBC9}" dt="2024-10-07T22:20:58.722" v="2765" actId="113"/>
          <ac:spMkLst>
            <pc:docMk/>
            <pc:sldMk cId="2525029679" sldId="868"/>
            <ac:spMk id="14" creationId="{725C4E7B-D7C5-8963-7A35-88A267754DC6}"/>
          </ac:spMkLst>
        </pc:spChg>
        <pc:spChg chg="add del">
          <ac:chgData name="Jenifer Prince Devaraj" userId="c3fb109c-09d1-42a6-93f4-69472d709861" providerId="ADAL" clId="{9F430D16-E4D1-4C6D-AB73-03FDFE7BEBC9}" dt="2024-10-07T22:16:51.883" v="2629" actId="22"/>
          <ac:spMkLst>
            <pc:docMk/>
            <pc:sldMk cId="2525029679" sldId="868"/>
            <ac:spMk id="16" creationId="{CBBD959D-D05F-4D3B-BA34-AB36BD49A786}"/>
          </ac:spMkLst>
        </pc:spChg>
        <pc:spChg chg="add mod">
          <ac:chgData name="Jenifer Prince Devaraj" userId="c3fb109c-09d1-42a6-93f4-69472d709861" providerId="ADAL" clId="{9F430D16-E4D1-4C6D-AB73-03FDFE7BEBC9}" dt="2024-10-07T22:20:21.043" v="2679" actId="20577"/>
          <ac:spMkLst>
            <pc:docMk/>
            <pc:sldMk cId="2525029679" sldId="868"/>
            <ac:spMk id="28" creationId="{37AACBBB-1A9B-CE46-CCDE-79C6F3123D6C}"/>
          </ac:spMkLst>
        </pc:spChg>
        <pc:picChg chg="add del mod">
          <ac:chgData name="Jenifer Prince Devaraj" userId="c3fb109c-09d1-42a6-93f4-69472d709861" providerId="ADAL" clId="{9F430D16-E4D1-4C6D-AB73-03FDFE7BEBC9}" dt="2024-10-07T22:15:51.673" v="2614" actId="478"/>
          <ac:picMkLst>
            <pc:docMk/>
            <pc:sldMk cId="2525029679" sldId="868"/>
            <ac:picMk id="6" creationId="{F9C7E2FA-6CC5-1A4A-1C9C-0947CC43BFB2}"/>
          </ac:picMkLst>
        </pc:picChg>
        <pc:picChg chg="add mod">
          <ac:chgData name="Jenifer Prince Devaraj" userId="c3fb109c-09d1-42a6-93f4-69472d709861" providerId="ADAL" clId="{9F430D16-E4D1-4C6D-AB73-03FDFE7BEBC9}" dt="2024-10-07T22:16:11.436" v="2620" actId="1076"/>
          <ac:picMkLst>
            <pc:docMk/>
            <pc:sldMk cId="2525029679" sldId="868"/>
            <ac:picMk id="8" creationId="{CEF577FD-D3D0-0772-35A4-C80C83953D82}"/>
          </ac:picMkLst>
        </pc:picChg>
        <pc:picChg chg="del">
          <ac:chgData name="Jenifer Prince Devaraj" userId="c3fb109c-09d1-42a6-93f4-69472d709861" providerId="ADAL" clId="{9F430D16-E4D1-4C6D-AB73-03FDFE7BEBC9}" dt="2024-10-07T22:04:51.173" v="2611" actId="478"/>
          <ac:picMkLst>
            <pc:docMk/>
            <pc:sldMk cId="2525029679" sldId="868"/>
            <ac:picMk id="10" creationId="{E68A3A47-1421-EA41-3646-F6070F324910}"/>
          </ac:picMkLst>
        </pc:picChg>
        <pc:picChg chg="add mod">
          <ac:chgData name="Jenifer Prince Devaraj" userId="c3fb109c-09d1-42a6-93f4-69472d709861" providerId="ADAL" clId="{9F430D16-E4D1-4C6D-AB73-03FDFE7BEBC9}" dt="2024-10-07T22:21:02.881" v="2766" actId="1076"/>
          <ac:picMkLst>
            <pc:docMk/>
            <pc:sldMk cId="2525029679" sldId="868"/>
            <ac:picMk id="11" creationId="{3054F04D-15F4-F775-C40D-7C7B3B0F8C6E}"/>
          </ac:picMkLst>
        </pc:picChg>
        <pc:picChg chg="add mod">
          <ac:chgData name="Jenifer Prince Devaraj" userId="c3fb109c-09d1-42a6-93f4-69472d709861" providerId="ADAL" clId="{9F430D16-E4D1-4C6D-AB73-03FDFE7BEBC9}" dt="2024-10-07T22:17:53.090" v="2641" actId="1076"/>
          <ac:picMkLst>
            <pc:docMk/>
            <pc:sldMk cId="2525029679" sldId="868"/>
            <ac:picMk id="18" creationId="{B121D5DD-C5FD-A99F-6A58-A83823A85139}"/>
          </ac:picMkLst>
        </pc:picChg>
        <pc:picChg chg="add mod">
          <ac:chgData name="Jenifer Prince Devaraj" userId="c3fb109c-09d1-42a6-93f4-69472d709861" providerId="ADAL" clId="{9F430D16-E4D1-4C6D-AB73-03FDFE7BEBC9}" dt="2024-10-07T22:17:55.692" v="2642" actId="1076"/>
          <ac:picMkLst>
            <pc:docMk/>
            <pc:sldMk cId="2525029679" sldId="868"/>
            <ac:picMk id="20" creationId="{41B6B3E6-A5BF-120B-61E8-2D881F01D9B9}"/>
          </ac:picMkLst>
        </pc:picChg>
        <pc:picChg chg="add mod">
          <ac:chgData name="Jenifer Prince Devaraj" userId="c3fb109c-09d1-42a6-93f4-69472d709861" providerId="ADAL" clId="{9F430D16-E4D1-4C6D-AB73-03FDFE7BEBC9}" dt="2024-10-07T22:18:10.640" v="2645" actId="1076"/>
          <ac:picMkLst>
            <pc:docMk/>
            <pc:sldMk cId="2525029679" sldId="868"/>
            <ac:picMk id="22" creationId="{6607D67F-9BF5-3977-B423-F990D0E71774}"/>
          </ac:picMkLst>
        </pc:picChg>
        <pc:picChg chg="add mod">
          <ac:chgData name="Jenifer Prince Devaraj" userId="c3fb109c-09d1-42a6-93f4-69472d709861" providerId="ADAL" clId="{9F430D16-E4D1-4C6D-AB73-03FDFE7BEBC9}" dt="2024-10-07T22:20:27.595" v="2696" actId="1035"/>
          <ac:picMkLst>
            <pc:docMk/>
            <pc:sldMk cId="2525029679" sldId="868"/>
            <ac:picMk id="30" creationId="{B99D7B5C-3C9F-EFE8-95DD-8FEEC86A4BF5}"/>
          </ac:picMkLst>
        </pc:picChg>
        <pc:picChg chg="add mod">
          <ac:chgData name="Jenifer Prince Devaraj" userId="c3fb109c-09d1-42a6-93f4-69472d709861" providerId="ADAL" clId="{9F430D16-E4D1-4C6D-AB73-03FDFE7BEBC9}" dt="2024-10-07T22:20:34.538" v="2723" actId="1035"/>
          <ac:picMkLst>
            <pc:docMk/>
            <pc:sldMk cId="2525029679" sldId="868"/>
            <ac:picMk id="32" creationId="{9B508739-2B2B-096D-01E5-9FFA454DABDF}"/>
          </ac:picMkLst>
        </pc:picChg>
        <pc:picChg chg="add mod">
          <ac:chgData name="Jenifer Prince Devaraj" userId="c3fb109c-09d1-42a6-93f4-69472d709861" providerId="ADAL" clId="{9F430D16-E4D1-4C6D-AB73-03FDFE7BEBC9}" dt="2024-10-07T22:20:39.334" v="2747" actId="1035"/>
          <ac:picMkLst>
            <pc:docMk/>
            <pc:sldMk cId="2525029679" sldId="868"/>
            <ac:picMk id="34" creationId="{B4DAE6DF-F19B-BCD1-01C6-9CB6C2E56B3D}"/>
          </ac:picMkLst>
        </pc:picChg>
        <pc:cxnChg chg="add del mod">
          <ac:chgData name="Jenifer Prince Devaraj" userId="c3fb109c-09d1-42a6-93f4-69472d709861" providerId="ADAL" clId="{9F430D16-E4D1-4C6D-AB73-03FDFE7BEBC9}" dt="2024-10-07T22:18:23.844" v="2649" actId="11529"/>
          <ac:cxnSpMkLst>
            <pc:docMk/>
            <pc:sldMk cId="2525029679" sldId="868"/>
            <ac:cxnSpMk id="24" creationId="{589698B9-3D82-60C2-0077-8290F8CE7249}"/>
          </ac:cxnSpMkLst>
        </pc:cxnChg>
        <pc:cxnChg chg="add mod">
          <ac:chgData name="Jenifer Prince Devaraj" userId="c3fb109c-09d1-42a6-93f4-69472d709861" providerId="ADAL" clId="{9F430D16-E4D1-4C6D-AB73-03FDFE7BEBC9}" dt="2024-10-07T22:20:08.383" v="2674" actId="14100"/>
          <ac:cxnSpMkLst>
            <pc:docMk/>
            <pc:sldMk cId="2525029679" sldId="868"/>
            <ac:cxnSpMk id="27" creationId="{B899E2EE-F538-32BD-C1D8-B0E0E284F82E}"/>
          </ac:cxnSpMkLst>
        </pc:cxnChg>
      </pc:sldChg>
      <pc:sldChg chg="addSp delSp modSp add del mod ord">
        <pc:chgData name="Jenifer Prince Devaraj" userId="c3fb109c-09d1-42a6-93f4-69472d709861" providerId="ADAL" clId="{9F430D16-E4D1-4C6D-AB73-03FDFE7BEBC9}" dt="2024-10-09T10:21:23.327" v="4195" actId="47"/>
        <pc:sldMkLst>
          <pc:docMk/>
          <pc:sldMk cId="4206453555" sldId="869"/>
        </pc:sldMkLst>
        <pc:spChg chg="add del mod">
          <ac:chgData name="Jenifer Prince Devaraj" userId="c3fb109c-09d1-42a6-93f4-69472d709861" providerId="ADAL" clId="{9F430D16-E4D1-4C6D-AB73-03FDFE7BEBC9}" dt="2024-10-07T22:32:38.529" v="2905" actId="207"/>
          <ac:spMkLst>
            <pc:docMk/>
            <pc:sldMk cId="4206453555" sldId="869"/>
            <ac:spMk id="11" creationId="{A3476AA9-8D99-62E3-78C2-1E11D5154B45}"/>
          </ac:spMkLst>
        </pc:spChg>
        <pc:spChg chg="mod">
          <ac:chgData name="Jenifer Prince Devaraj" userId="c3fb109c-09d1-42a6-93f4-69472d709861" providerId="ADAL" clId="{9F430D16-E4D1-4C6D-AB73-03FDFE7BEBC9}" dt="2024-10-07T22:28:04.285" v="2896" actId="1076"/>
          <ac:spMkLst>
            <pc:docMk/>
            <pc:sldMk cId="4206453555" sldId="869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7T22:28:06.353" v="2897" actId="1076"/>
          <ac:picMkLst>
            <pc:docMk/>
            <pc:sldMk cId="4206453555" sldId="869"/>
            <ac:picMk id="6" creationId="{70E04249-25EB-0EC7-D11B-D3D1D036956B}"/>
          </ac:picMkLst>
        </pc:picChg>
        <pc:picChg chg="add del mod">
          <ac:chgData name="Jenifer Prince Devaraj" userId="c3fb109c-09d1-42a6-93f4-69472d709861" providerId="ADAL" clId="{9F430D16-E4D1-4C6D-AB73-03FDFE7BEBC9}" dt="2024-10-07T22:27:08.974" v="2877" actId="478"/>
          <ac:picMkLst>
            <pc:docMk/>
            <pc:sldMk cId="4206453555" sldId="869"/>
            <ac:picMk id="7" creationId="{DA745EDF-6E9D-473C-1263-6B0C9D95E79C}"/>
          </ac:picMkLst>
        </pc:picChg>
        <pc:picChg chg="add mod">
          <ac:chgData name="Jenifer Prince Devaraj" userId="c3fb109c-09d1-42a6-93f4-69472d709861" providerId="ADAL" clId="{9F430D16-E4D1-4C6D-AB73-03FDFE7BEBC9}" dt="2024-10-07T22:27:59.896" v="2895" actId="1076"/>
          <ac:picMkLst>
            <pc:docMk/>
            <pc:sldMk cId="4206453555" sldId="869"/>
            <ac:picMk id="9" creationId="{C69FA55D-F765-4974-81C5-958902B3DEEF}"/>
          </ac:picMkLst>
        </pc:picChg>
        <pc:picChg chg="del">
          <ac:chgData name="Jenifer Prince Devaraj" userId="c3fb109c-09d1-42a6-93f4-69472d709861" providerId="ADAL" clId="{9F430D16-E4D1-4C6D-AB73-03FDFE7BEBC9}" dt="2024-10-07T22:24:56.135" v="2770" actId="478"/>
          <ac:picMkLst>
            <pc:docMk/>
            <pc:sldMk cId="4206453555" sldId="869"/>
            <ac:picMk id="10" creationId="{E68A3A47-1421-EA41-3646-F6070F324910}"/>
          </ac:picMkLst>
        </pc:picChg>
      </pc:sldChg>
      <pc:sldChg chg="delSp modSp add del mod">
        <pc:chgData name="Jenifer Prince Devaraj" userId="c3fb109c-09d1-42a6-93f4-69472d709861" providerId="ADAL" clId="{9F430D16-E4D1-4C6D-AB73-03FDFE7BEBC9}" dt="2024-10-09T10:21:23.671" v="4196" actId="47"/>
        <pc:sldMkLst>
          <pc:docMk/>
          <pc:sldMk cId="723233846" sldId="870"/>
        </pc:sldMkLst>
        <pc:spChg chg="del">
          <ac:chgData name="Jenifer Prince Devaraj" userId="c3fb109c-09d1-42a6-93f4-69472d709861" providerId="ADAL" clId="{9F430D16-E4D1-4C6D-AB73-03FDFE7BEBC9}" dt="2024-10-07T22:33:52.226" v="3010" actId="478"/>
          <ac:spMkLst>
            <pc:docMk/>
            <pc:sldMk cId="723233846" sldId="870"/>
            <ac:spMk id="11" creationId="{A3476AA9-8D99-62E3-78C2-1E11D5154B45}"/>
          </ac:spMkLst>
        </pc:spChg>
        <pc:spChg chg="mod">
          <ac:chgData name="Jenifer Prince Devaraj" userId="c3fb109c-09d1-42a6-93f4-69472d709861" providerId="ADAL" clId="{9F430D16-E4D1-4C6D-AB73-03FDFE7BEBC9}" dt="2024-10-07T22:37:05.943" v="3052" actId="1076"/>
          <ac:spMkLst>
            <pc:docMk/>
            <pc:sldMk cId="723233846" sldId="870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9F430D16-E4D1-4C6D-AB73-03FDFE7BEBC9}" dt="2024-10-07T22:33:45.996" v="3008" actId="478"/>
          <ac:picMkLst>
            <pc:docMk/>
            <pc:sldMk cId="723233846" sldId="870"/>
            <ac:picMk id="6" creationId="{70E04249-25EB-0EC7-D11B-D3D1D036956B}"/>
          </ac:picMkLst>
        </pc:picChg>
        <pc:picChg chg="del">
          <ac:chgData name="Jenifer Prince Devaraj" userId="c3fb109c-09d1-42a6-93f4-69472d709861" providerId="ADAL" clId="{9F430D16-E4D1-4C6D-AB73-03FDFE7BEBC9}" dt="2024-10-07T22:33:53.610" v="3011" actId="478"/>
          <ac:picMkLst>
            <pc:docMk/>
            <pc:sldMk cId="723233846" sldId="870"/>
            <ac:picMk id="9" creationId="{C69FA55D-F765-4974-81C5-958902B3DEEF}"/>
          </ac:picMkLst>
        </pc:picChg>
      </pc:sldChg>
      <pc:sldChg chg="modSp add del mod">
        <pc:chgData name="Jenifer Prince Devaraj" userId="c3fb109c-09d1-42a6-93f4-69472d709861" providerId="ADAL" clId="{9F430D16-E4D1-4C6D-AB73-03FDFE7BEBC9}" dt="2024-10-09T10:21:24.023" v="4197" actId="47"/>
        <pc:sldMkLst>
          <pc:docMk/>
          <pc:sldMk cId="2992444035" sldId="871"/>
        </pc:sldMkLst>
        <pc:spChg chg="mod">
          <ac:chgData name="Jenifer Prince Devaraj" userId="c3fb109c-09d1-42a6-93f4-69472d709861" providerId="ADAL" clId="{9F430D16-E4D1-4C6D-AB73-03FDFE7BEBC9}" dt="2024-10-07T22:37:14.122" v="3054" actId="20577"/>
          <ac:spMkLst>
            <pc:docMk/>
            <pc:sldMk cId="2992444035" sldId="871"/>
            <ac:spMk id="13" creationId="{3312A586-4590-93BF-A17C-9DDCFE6FA802}"/>
          </ac:spMkLst>
        </pc:spChg>
      </pc:sldChg>
      <pc:sldChg chg="addSp delSp modSp add del mod">
        <pc:chgData name="Jenifer Prince Devaraj" userId="c3fb109c-09d1-42a6-93f4-69472d709861" providerId="ADAL" clId="{9F430D16-E4D1-4C6D-AB73-03FDFE7BEBC9}" dt="2024-10-09T10:21:24.954" v="4199" actId="47"/>
        <pc:sldMkLst>
          <pc:docMk/>
          <pc:sldMk cId="2721074833" sldId="872"/>
        </pc:sldMkLst>
        <pc:spChg chg="mod">
          <ac:chgData name="Jenifer Prince Devaraj" userId="c3fb109c-09d1-42a6-93f4-69472d709861" providerId="ADAL" clId="{9F430D16-E4D1-4C6D-AB73-03FDFE7BEBC9}" dt="2024-10-07T22:47:22.823" v="3285" actId="20577"/>
          <ac:spMkLst>
            <pc:docMk/>
            <pc:sldMk cId="2721074833" sldId="872"/>
            <ac:spMk id="13" creationId="{3312A586-4590-93BF-A17C-9DDCFE6FA802}"/>
          </ac:spMkLst>
        </pc:spChg>
        <pc:picChg chg="add del mod">
          <ac:chgData name="Jenifer Prince Devaraj" userId="c3fb109c-09d1-42a6-93f4-69472d709861" providerId="ADAL" clId="{9F430D16-E4D1-4C6D-AB73-03FDFE7BEBC9}" dt="2024-10-07T22:42:03.767" v="3188" actId="478"/>
          <ac:picMkLst>
            <pc:docMk/>
            <pc:sldMk cId="2721074833" sldId="872"/>
            <ac:picMk id="6" creationId="{1869D271-DA22-90F7-AF9F-3686A4FF86F3}"/>
          </ac:picMkLst>
        </pc:picChg>
        <pc:picChg chg="add del mod">
          <ac:chgData name="Jenifer Prince Devaraj" userId="c3fb109c-09d1-42a6-93f4-69472d709861" providerId="ADAL" clId="{9F430D16-E4D1-4C6D-AB73-03FDFE7BEBC9}" dt="2024-10-07T22:43:31.040" v="3235" actId="478"/>
          <ac:picMkLst>
            <pc:docMk/>
            <pc:sldMk cId="2721074833" sldId="872"/>
            <ac:picMk id="8" creationId="{BA11E9BD-414F-751D-3B52-396AF60AA1B3}"/>
          </ac:picMkLst>
        </pc:picChg>
        <pc:picChg chg="add mod">
          <ac:chgData name="Jenifer Prince Devaraj" userId="c3fb109c-09d1-42a6-93f4-69472d709861" providerId="ADAL" clId="{9F430D16-E4D1-4C6D-AB73-03FDFE7BEBC9}" dt="2024-10-07T22:44:43.527" v="3259" actId="1076"/>
          <ac:picMkLst>
            <pc:docMk/>
            <pc:sldMk cId="2721074833" sldId="872"/>
            <ac:picMk id="10" creationId="{17D9EAE0-1200-BB13-A4EE-67A84599BF09}"/>
          </ac:picMkLst>
        </pc:picChg>
        <pc:picChg chg="add mod">
          <ac:chgData name="Jenifer Prince Devaraj" userId="c3fb109c-09d1-42a6-93f4-69472d709861" providerId="ADAL" clId="{9F430D16-E4D1-4C6D-AB73-03FDFE7BEBC9}" dt="2024-10-07T22:45:30.394" v="3264" actId="14100"/>
          <ac:picMkLst>
            <pc:docMk/>
            <pc:sldMk cId="2721074833" sldId="872"/>
            <ac:picMk id="12" creationId="{7DF00C37-A9C8-B285-7253-223908190446}"/>
          </ac:picMkLst>
        </pc:picChg>
        <pc:picChg chg="add del mod">
          <ac:chgData name="Jenifer Prince Devaraj" userId="c3fb109c-09d1-42a6-93f4-69472d709861" providerId="ADAL" clId="{9F430D16-E4D1-4C6D-AB73-03FDFE7BEBC9}" dt="2024-10-07T22:47:02.648" v="3283" actId="22"/>
          <ac:picMkLst>
            <pc:docMk/>
            <pc:sldMk cId="2721074833" sldId="872"/>
            <ac:picMk id="15" creationId="{9D3DAD7E-D1B3-55FA-B4C0-B93B42D95CE0}"/>
          </ac:picMkLst>
        </pc:picChg>
        <pc:picChg chg="add mod">
          <ac:chgData name="Jenifer Prince Devaraj" userId="c3fb109c-09d1-42a6-93f4-69472d709861" providerId="ADAL" clId="{9F430D16-E4D1-4C6D-AB73-03FDFE7BEBC9}" dt="2024-10-07T22:47:43.792" v="3291" actId="1076"/>
          <ac:picMkLst>
            <pc:docMk/>
            <pc:sldMk cId="2721074833" sldId="872"/>
            <ac:picMk id="17" creationId="{E92B839F-B796-88B0-0A2C-D17141A469CE}"/>
          </ac:picMkLst>
        </pc:picChg>
      </pc:sldChg>
      <pc:sldChg chg="modSp add del mod ord">
        <pc:chgData name="Jenifer Prince Devaraj" userId="c3fb109c-09d1-42a6-93f4-69472d709861" providerId="ADAL" clId="{9F430D16-E4D1-4C6D-AB73-03FDFE7BEBC9}" dt="2024-10-09T10:21:24.469" v="4198" actId="47"/>
        <pc:sldMkLst>
          <pc:docMk/>
          <pc:sldMk cId="2180700843" sldId="873"/>
        </pc:sldMkLst>
        <pc:spChg chg="mod">
          <ac:chgData name="Jenifer Prince Devaraj" userId="c3fb109c-09d1-42a6-93f4-69472d709861" providerId="ADAL" clId="{9F430D16-E4D1-4C6D-AB73-03FDFE7BEBC9}" dt="2024-10-07T22:41:49.933" v="3184" actId="20577"/>
          <ac:spMkLst>
            <pc:docMk/>
            <pc:sldMk cId="2180700843" sldId="873"/>
            <ac:spMk id="13" creationId="{3312A586-4590-93BF-A17C-9DDCFE6FA802}"/>
          </ac:spMkLst>
        </pc:spChg>
        <pc:picChg chg="mod">
          <ac:chgData name="Jenifer Prince Devaraj" userId="c3fb109c-09d1-42a6-93f4-69472d709861" providerId="ADAL" clId="{9F430D16-E4D1-4C6D-AB73-03FDFE7BEBC9}" dt="2024-10-07T22:41:53.573" v="3185" actId="1076"/>
          <ac:picMkLst>
            <pc:docMk/>
            <pc:sldMk cId="2180700843" sldId="873"/>
            <ac:picMk id="8" creationId="{BA11E9BD-414F-751D-3B52-396AF60AA1B3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5.527" v="4200" actId="47"/>
        <pc:sldMkLst>
          <pc:docMk/>
          <pc:sldMk cId="1494243525" sldId="874"/>
        </pc:sldMkLst>
        <pc:spChg chg="mod">
          <ac:chgData name="Jenifer Prince Devaraj" userId="c3fb109c-09d1-42a6-93f4-69472d709861" providerId="ADAL" clId="{9F430D16-E4D1-4C6D-AB73-03FDFE7BEBC9}" dt="2024-10-07T23:11:44.606" v="3452" actId="20577"/>
          <ac:spMkLst>
            <pc:docMk/>
            <pc:sldMk cId="1494243525" sldId="874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7T22:48:46.123" v="3299" actId="1076"/>
          <ac:picMkLst>
            <pc:docMk/>
            <pc:sldMk cId="1494243525" sldId="874"/>
            <ac:picMk id="6" creationId="{E31810FE-5DB1-C4BC-E43A-7DAD2294712E}"/>
          </ac:picMkLst>
        </pc:picChg>
        <pc:picChg chg="add mod">
          <ac:chgData name="Jenifer Prince Devaraj" userId="c3fb109c-09d1-42a6-93f4-69472d709861" providerId="ADAL" clId="{9F430D16-E4D1-4C6D-AB73-03FDFE7BEBC9}" dt="2024-10-07T22:52:21.169" v="3395" actId="1076"/>
          <ac:picMkLst>
            <pc:docMk/>
            <pc:sldMk cId="1494243525" sldId="874"/>
            <ac:picMk id="8" creationId="{3D6535AD-6AFB-DB5A-6645-66388AF3B6B1}"/>
          </ac:picMkLst>
        </pc:picChg>
        <pc:picChg chg="del">
          <ac:chgData name="Jenifer Prince Devaraj" userId="c3fb109c-09d1-42a6-93f4-69472d709861" providerId="ADAL" clId="{9F430D16-E4D1-4C6D-AB73-03FDFE7BEBC9}" dt="2024-10-07T22:48:31.573" v="3294" actId="478"/>
          <ac:picMkLst>
            <pc:docMk/>
            <pc:sldMk cId="1494243525" sldId="874"/>
            <ac:picMk id="10" creationId="{17D9EAE0-1200-BB13-A4EE-67A84599BF09}"/>
          </ac:picMkLst>
        </pc:picChg>
        <pc:picChg chg="add del mod">
          <ac:chgData name="Jenifer Prince Devaraj" userId="c3fb109c-09d1-42a6-93f4-69472d709861" providerId="ADAL" clId="{9F430D16-E4D1-4C6D-AB73-03FDFE7BEBC9}" dt="2024-10-07T23:11:23.808" v="3407" actId="1076"/>
          <ac:picMkLst>
            <pc:docMk/>
            <pc:sldMk cId="1494243525" sldId="874"/>
            <ac:picMk id="11" creationId="{3E13000A-0A76-3824-5367-CFDB15D0C0A0}"/>
          </ac:picMkLst>
        </pc:picChg>
        <pc:picChg chg="del">
          <ac:chgData name="Jenifer Prince Devaraj" userId="c3fb109c-09d1-42a6-93f4-69472d709861" providerId="ADAL" clId="{9F430D16-E4D1-4C6D-AB73-03FDFE7BEBC9}" dt="2024-10-07T22:48:32.994" v="3295" actId="478"/>
          <ac:picMkLst>
            <pc:docMk/>
            <pc:sldMk cId="1494243525" sldId="874"/>
            <ac:picMk id="12" creationId="{7DF00C37-A9C8-B285-7253-223908190446}"/>
          </ac:picMkLst>
        </pc:picChg>
        <pc:picChg chg="add mod">
          <ac:chgData name="Jenifer Prince Devaraj" userId="c3fb109c-09d1-42a6-93f4-69472d709861" providerId="ADAL" clId="{9F430D16-E4D1-4C6D-AB73-03FDFE7BEBC9}" dt="2024-10-07T23:12:20.153" v="3457" actId="1076"/>
          <ac:picMkLst>
            <pc:docMk/>
            <pc:sldMk cId="1494243525" sldId="874"/>
            <ac:picMk id="15" creationId="{BBFC9320-044C-3AFE-00EB-264CBC80BB81}"/>
          </ac:picMkLst>
        </pc:picChg>
        <pc:picChg chg="del">
          <ac:chgData name="Jenifer Prince Devaraj" userId="c3fb109c-09d1-42a6-93f4-69472d709861" providerId="ADAL" clId="{9F430D16-E4D1-4C6D-AB73-03FDFE7BEBC9}" dt="2024-10-07T22:48:34.447" v="3296" actId="478"/>
          <ac:picMkLst>
            <pc:docMk/>
            <pc:sldMk cId="1494243525" sldId="874"/>
            <ac:picMk id="17" creationId="{E92B839F-B796-88B0-0A2C-D17141A469CE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5.962" v="4201" actId="47"/>
        <pc:sldMkLst>
          <pc:docMk/>
          <pc:sldMk cId="2581984711" sldId="875"/>
        </pc:sldMkLst>
        <pc:spChg chg="add mod">
          <ac:chgData name="Jenifer Prince Devaraj" userId="c3fb109c-09d1-42a6-93f4-69472d709861" providerId="ADAL" clId="{9F430D16-E4D1-4C6D-AB73-03FDFE7BEBC9}" dt="2024-10-07T23:31:48.516" v="3565" actId="1076"/>
          <ac:spMkLst>
            <pc:docMk/>
            <pc:sldMk cId="2581984711" sldId="875"/>
            <ac:spMk id="12" creationId="{6F4A9D5B-45FF-5CE2-4E77-314DB04FDCB4}"/>
          </ac:spMkLst>
        </pc:spChg>
        <pc:spChg chg="mod">
          <ac:chgData name="Jenifer Prince Devaraj" userId="c3fb109c-09d1-42a6-93f4-69472d709861" providerId="ADAL" clId="{9F430D16-E4D1-4C6D-AB73-03FDFE7BEBC9}" dt="2024-10-07T23:14:22.345" v="3514" actId="6549"/>
          <ac:spMkLst>
            <pc:docMk/>
            <pc:sldMk cId="2581984711" sldId="875"/>
            <ac:spMk id="13" creationId="{3312A586-4590-93BF-A17C-9DDCFE6FA802}"/>
          </ac:spMkLst>
        </pc:spChg>
        <pc:spChg chg="add del mod">
          <ac:chgData name="Jenifer Prince Devaraj" userId="c3fb109c-09d1-42a6-93f4-69472d709861" providerId="ADAL" clId="{9F430D16-E4D1-4C6D-AB73-03FDFE7BEBC9}" dt="2024-10-07T23:35:22.862" v="3609" actId="478"/>
          <ac:spMkLst>
            <pc:docMk/>
            <pc:sldMk cId="2581984711" sldId="875"/>
            <ac:spMk id="19" creationId="{7DA357CE-B31B-0878-C12A-5C25C8A79F5D}"/>
          </ac:spMkLst>
        </pc:spChg>
        <pc:picChg chg="del">
          <ac:chgData name="Jenifer Prince Devaraj" userId="c3fb109c-09d1-42a6-93f4-69472d709861" providerId="ADAL" clId="{9F430D16-E4D1-4C6D-AB73-03FDFE7BEBC9}" dt="2024-10-07T23:13:34.161" v="3459" actId="478"/>
          <ac:picMkLst>
            <pc:docMk/>
            <pc:sldMk cId="2581984711" sldId="875"/>
            <ac:picMk id="6" creationId="{E31810FE-5DB1-C4BC-E43A-7DAD2294712E}"/>
          </ac:picMkLst>
        </pc:picChg>
        <pc:picChg chg="add mod">
          <ac:chgData name="Jenifer Prince Devaraj" userId="c3fb109c-09d1-42a6-93f4-69472d709861" providerId="ADAL" clId="{9F430D16-E4D1-4C6D-AB73-03FDFE7BEBC9}" dt="2024-10-07T23:31:42.009" v="3563" actId="1076"/>
          <ac:picMkLst>
            <pc:docMk/>
            <pc:sldMk cId="2581984711" sldId="875"/>
            <ac:picMk id="7" creationId="{607FBBDB-4C62-B441-93E0-5756897957C0}"/>
          </ac:picMkLst>
        </pc:picChg>
        <pc:picChg chg="del">
          <ac:chgData name="Jenifer Prince Devaraj" userId="c3fb109c-09d1-42a6-93f4-69472d709861" providerId="ADAL" clId="{9F430D16-E4D1-4C6D-AB73-03FDFE7BEBC9}" dt="2024-10-07T23:14:14.262" v="3512" actId="478"/>
          <ac:picMkLst>
            <pc:docMk/>
            <pc:sldMk cId="2581984711" sldId="875"/>
            <ac:picMk id="8" creationId="{3D6535AD-6AFB-DB5A-6645-66388AF3B6B1}"/>
          </ac:picMkLst>
        </pc:picChg>
        <pc:picChg chg="add mod">
          <ac:chgData name="Jenifer Prince Devaraj" userId="c3fb109c-09d1-42a6-93f4-69472d709861" providerId="ADAL" clId="{9F430D16-E4D1-4C6D-AB73-03FDFE7BEBC9}" dt="2024-10-07T23:31:45.641" v="3564" actId="1076"/>
          <ac:picMkLst>
            <pc:docMk/>
            <pc:sldMk cId="2581984711" sldId="875"/>
            <ac:picMk id="10" creationId="{7CFB0912-7278-407C-0719-323DCD75C604}"/>
          </ac:picMkLst>
        </pc:picChg>
        <pc:picChg chg="del">
          <ac:chgData name="Jenifer Prince Devaraj" userId="c3fb109c-09d1-42a6-93f4-69472d709861" providerId="ADAL" clId="{9F430D16-E4D1-4C6D-AB73-03FDFE7BEBC9}" dt="2024-10-07T23:14:24.086" v="3515" actId="478"/>
          <ac:picMkLst>
            <pc:docMk/>
            <pc:sldMk cId="2581984711" sldId="875"/>
            <ac:picMk id="11" creationId="{3E13000A-0A76-3824-5367-CFDB15D0C0A0}"/>
          </ac:picMkLst>
        </pc:picChg>
        <pc:picChg chg="del">
          <ac:chgData name="Jenifer Prince Devaraj" userId="c3fb109c-09d1-42a6-93f4-69472d709861" providerId="ADAL" clId="{9F430D16-E4D1-4C6D-AB73-03FDFE7BEBC9}" dt="2024-10-07T23:14:25.662" v="3516" actId="478"/>
          <ac:picMkLst>
            <pc:docMk/>
            <pc:sldMk cId="2581984711" sldId="875"/>
            <ac:picMk id="15" creationId="{BBFC9320-044C-3AFE-00EB-264CBC80BB81}"/>
          </ac:picMkLst>
        </pc:picChg>
        <pc:picChg chg="add mod">
          <ac:chgData name="Jenifer Prince Devaraj" userId="c3fb109c-09d1-42a6-93f4-69472d709861" providerId="ADAL" clId="{9F430D16-E4D1-4C6D-AB73-03FDFE7BEBC9}" dt="2024-10-07T23:35:25.132" v="3610" actId="1076"/>
          <ac:picMkLst>
            <pc:docMk/>
            <pc:sldMk cId="2581984711" sldId="875"/>
            <ac:picMk id="16" creationId="{CF7FE1FF-1FAF-4DDD-57DC-DA4284FD9C1B}"/>
          </ac:picMkLst>
        </pc:picChg>
        <pc:picChg chg="add mod">
          <ac:chgData name="Jenifer Prince Devaraj" userId="c3fb109c-09d1-42a6-93f4-69472d709861" providerId="ADAL" clId="{9F430D16-E4D1-4C6D-AB73-03FDFE7BEBC9}" dt="2024-10-07T23:33:29.976" v="3568"/>
          <ac:picMkLst>
            <pc:docMk/>
            <pc:sldMk cId="2581984711" sldId="875"/>
            <ac:picMk id="17" creationId="{8A79A580-6010-F163-BEA4-4A8F4AED49C2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6.309" v="4202" actId="47"/>
        <pc:sldMkLst>
          <pc:docMk/>
          <pc:sldMk cId="3619286198" sldId="876"/>
        </pc:sldMkLst>
        <pc:spChg chg="del">
          <ac:chgData name="Jenifer Prince Devaraj" userId="c3fb109c-09d1-42a6-93f4-69472d709861" providerId="ADAL" clId="{9F430D16-E4D1-4C6D-AB73-03FDFE7BEBC9}" dt="2024-10-07T23:17:30.192" v="3531" actId="478"/>
          <ac:spMkLst>
            <pc:docMk/>
            <pc:sldMk cId="3619286198" sldId="876"/>
            <ac:spMk id="12" creationId="{6F4A9D5B-45FF-5CE2-4E77-314DB04FDCB4}"/>
          </ac:spMkLst>
        </pc:spChg>
        <pc:spChg chg="mod">
          <ac:chgData name="Jenifer Prince Devaraj" userId="c3fb109c-09d1-42a6-93f4-69472d709861" providerId="ADAL" clId="{9F430D16-E4D1-4C6D-AB73-03FDFE7BEBC9}" dt="2024-10-07T23:36:12.304" v="3611" actId="14100"/>
          <ac:spMkLst>
            <pc:docMk/>
            <pc:sldMk cId="3619286198" sldId="876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7T23:36:19.890" v="3613" actId="1076"/>
          <ac:picMkLst>
            <pc:docMk/>
            <pc:sldMk cId="3619286198" sldId="876"/>
            <ac:picMk id="4" creationId="{7EF83B68-7D7B-9EA5-795B-1CF193877793}"/>
          </ac:picMkLst>
        </pc:picChg>
        <pc:picChg chg="del">
          <ac:chgData name="Jenifer Prince Devaraj" userId="c3fb109c-09d1-42a6-93f4-69472d709861" providerId="ADAL" clId="{9F430D16-E4D1-4C6D-AB73-03FDFE7BEBC9}" dt="2024-10-07T23:17:32.831" v="3533" actId="478"/>
          <ac:picMkLst>
            <pc:docMk/>
            <pc:sldMk cId="3619286198" sldId="876"/>
            <ac:picMk id="7" creationId="{607FBBDB-4C62-B441-93E0-5756897957C0}"/>
          </ac:picMkLst>
        </pc:picChg>
        <pc:picChg chg="del">
          <ac:chgData name="Jenifer Prince Devaraj" userId="c3fb109c-09d1-42a6-93f4-69472d709861" providerId="ADAL" clId="{9F430D16-E4D1-4C6D-AB73-03FDFE7BEBC9}" dt="2024-10-07T23:17:31.294" v="3532" actId="478"/>
          <ac:picMkLst>
            <pc:docMk/>
            <pc:sldMk cId="3619286198" sldId="876"/>
            <ac:picMk id="10" creationId="{7CFB0912-7278-407C-0719-323DCD75C604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6.863" v="4203" actId="47"/>
        <pc:sldMkLst>
          <pc:docMk/>
          <pc:sldMk cId="1041491374" sldId="877"/>
        </pc:sldMkLst>
        <pc:spChg chg="mod">
          <ac:chgData name="Jenifer Prince Devaraj" userId="c3fb109c-09d1-42a6-93f4-69472d709861" providerId="ADAL" clId="{9F430D16-E4D1-4C6D-AB73-03FDFE7BEBC9}" dt="2024-10-08T23:15:01.179" v="3977" actId="6549"/>
          <ac:spMkLst>
            <pc:docMk/>
            <pc:sldMk cId="1041491374" sldId="877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9F430D16-E4D1-4C6D-AB73-03FDFE7BEBC9}" dt="2024-10-07T23:37:04.864" v="3630" actId="478"/>
          <ac:picMkLst>
            <pc:docMk/>
            <pc:sldMk cId="1041491374" sldId="877"/>
            <ac:picMk id="4" creationId="{7EF83B68-7D7B-9EA5-795B-1CF193877793}"/>
          </ac:picMkLst>
        </pc:picChg>
        <pc:picChg chg="add mod">
          <ac:chgData name="Jenifer Prince Devaraj" userId="c3fb109c-09d1-42a6-93f4-69472d709861" providerId="ADAL" clId="{9F430D16-E4D1-4C6D-AB73-03FDFE7BEBC9}" dt="2024-10-08T23:17:12.895" v="3991" actId="1076"/>
          <ac:picMkLst>
            <pc:docMk/>
            <pc:sldMk cId="1041491374" sldId="877"/>
            <ac:picMk id="6" creationId="{A423BD8A-ACD5-022A-7193-4C4BD8BBAFFC}"/>
          </ac:picMkLst>
        </pc:picChg>
        <pc:picChg chg="add del mod">
          <ac:chgData name="Jenifer Prince Devaraj" userId="c3fb109c-09d1-42a6-93f4-69472d709861" providerId="ADAL" clId="{9F430D16-E4D1-4C6D-AB73-03FDFE7BEBC9}" dt="2024-10-08T23:15:05.335" v="3979" actId="478"/>
          <ac:picMkLst>
            <pc:docMk/>
            <pc:sldMk cId="1041491374" sldId="877"/>
            <ac:picMk id="7" creationId="{F1F8A376-1977-BEF3-EEBA-295B07104EB9}"/>
          </ac:picMkLst>
        </pc:picChg>
        <pc:picChg chg="add del mod">
          <ac:chgData name="Jenifer Prince Devaraj" userId="c3fb109c-09d1-42a6-93f4-69472d709861" providerId="ADAL" clId="{9F430D16-E4D1-4C6D-AB73-03FDFE7BEBC9}" dt="2024-10-08T23:15:03.617" v="3978" actId="478"/>
          <ac:picMkLst>
            <pc:docMk/>
            <pc:sldMk cId="1041491374" sldId="877"/>
            <ac:picMk id="9" creationId="{186008D3-C16B-E99F-10E6-D45495964BF1}"/>
          </ac:picMkLst>
        </pc:picChg>
        <pc:picChg chg="add del mod">
          <ac:chgData name="Jenifer Prince Devaraj" userId="c3fb109c-09d1-42a6-93f4-69472d709861" providerId="ADAL" clId="{9F430D16-E4D1-4C6D-AB73-03FDFE7BEBC9}" dt="2024-10-07T23:43:03.901" v="3784" actId="478"/>
          <ac:picMkLst>
            <pc:docMk/>
            <pc:sldMk cId="1041491374" sldId="877"/>
            <ac:picMk id="11" creationId="{43E1D28A-3BCF-0F6F-A11D-54AFC708D75C}"/>
          </ac:picMkLst>
        </pc:picChg>
        <pc:picChg chg="add del mod">
          <ac:chgData name="Jenifer Prince Devaraj" userId="c3fb109c-09d1-42a6-93f4-69472d709861" providerId="ADAL" clId="{9F430D16-E4D1-4C6D-AB73-03FDFE7BEBC9}" dt="2024-10-07T23:41:36.821" v="3720" actId="478"/>
          <ac:picMkLst>
            <pc:docMk/>
            <pc:sldMk cId="1041491374" sldId="877"/>
            <ac:picMk id="14" creationId="{99AD9647-359D-51D9-FBD1-2EFD41018B10}"/>
          </ac:picMkLst>
        </pc:picChg>
        <pc:picChg chg="add del mod">
          <ac:chgData name="Jenifer Prince Devaraj" userId="c3fb109c-09d1-42a6-93f4-69472d709861" providerId="ADAL" clId="{9F430D16-E4D1-4C6D-AB73-03FDFE7BEBC9}" dt="2024-10-07T23:43:05.548" v="3785" actId="478"/>
          <ac:picMkLst>
            <pc:docMk/>
            <pc:sldMk cId="1041491374" sldId="877"/>
            <ac:picMk id="16" creationId="{49F6DB2B-F7DC-14B4-DC7C-D9FB892B25CA}"/>
          </ac:picMkLst>
        </pc:picChg>
        <pc:picChg chg="add del">
          <ac:chgData name="Jenifer Prince Devaraj" userId="c3fb109c-09d1-42a6-93f4-69472d709861" providerId="ADAL" clId="{9F430D16-E4D1-4C6D-AB73-03FDFE7BEBC9}" dt="2024-10-07T23:42:29.124" v="3779" actId="22"/>
          <ac:picMkLst>
            <pc:docMk/>
            <pc:sldMk cId="1041491374" sldId="877"/>
            <ac:picMk id="18" creationId="{111DDC89-3CE9-85FE-3DF2-B470A63EFD04}"/>
          </ac:picMkLst>
        </pc:picChg>
        <pc:picChg chg="add del mod">
          <ac:chgData name="Jenifer Prince Devaraj" userId="c3fb109c-09d1-42a6-93f4-69472d709861" providerId="ADAL" clId="{9F430D16-E4D1-4C6D-AB73-03FDFE7BEBC9}" dt="2024-10-07T23:43:23.452" v="3790" actId="478"/>
          <ac:picMkLst>
            <pc:docMk/>
            <pc:sldMk cId="1041491374" sldId="877"/>
            <ac:picMk id="20" creationId="{75045116-E56C-DADB-4FF3-D72C5D8A914C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8T23:15:10.720" v="3981" actId="47"/>
        <pc:sldMkLst>
          <pc:docMk/>
          <pc:sldMk cId="2276647505" sldId="878"/>
        </pc:sldMkLst>
        <pc:spChg chg="mod">
          <ac:chgData name="Jenifer Prince Devaraj" userId="c3fb109c-09d1-42a6-93f4-69472d709861" providerId="ADAL" clId="{9F430D16-E4D1-4C6D-AB73-03FDFE7BEBC9}" dt="2024-10-07T23:43:54.590" v="3806" actId="14100"/>
          <ac:spMkLst>
            <pc:docMk/>
            <pc:sldMk cId="2276647505" sldId="878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7T23:44:20.219" v="3813" actId="1076"/>
          <ac:picMkLst>
            <pc:docMk/>
            <pc:sldMk cId="2276647505" sldId="878"/>
            <ac:picMk id="6" creationId="{8837697C-6E4F-8863-E712-11C51BF433DF}"/>
          </ac:picMkLst>
        </pc:picChg>
        <pc:picChg chg="del">
          <ac:chgData name="Jenifer Prince Devaraj" userId="c3fb109c-09d1-42a6-93f4-69472d709861" providerId="ADAL" clId="{9F430D16-E4D1-4C6D-AB73-03FDFE7BEBC9}" dt="2024-10-07T23:43:32.511" v="3792" actId="478"/>
          <ac:picMkLst>
            <pc:docMk/>
            <pc:sldMk cId="2276647505" sldId="878"/>
            <ac:picMk id="7" creationId="{F1F8A376-1977-BEF3-EEBA-295B07104EB9}"/>
          </ac:picMkLst>
        </pc:picChg>
        <pc:picChg chg="del">
          <ac:chgData name="Jenifer Prince Devaraj" userId="c3fb109c-09d1-42a6-93f4-69472d709861" providerId="ADAL" clId="{9F430D16-E4D1-4C6D-AB73-03FDFE7BEBC9}" dt="2024-10-07T23:43:34.151" v="3793" actId="478"/>
          <ac:picMkLst>
            <pc:docMk/>
            <pc:sldMk cId="2276647505" sldId="878"/>
            <ac:picMk id="9" creationId="{186008D3-C16B-E99F-10E6-D45495964BF1}"/>
          </ac:picMkLst>
        </pc:picChg>
        <pc:picChg chg="add mod">
          <ac:chgData name="Jenifer Prince Devaraj" userId="c3fb109c-09d1-42a6-93f4-69472d709861" providerId="ADAL" clId="{9F430D16-E4D1-4C6D-AB73-03FDFE7BEBC9}" dt="2024-10-07T23:44:50.355" v="3821" actId="1076"/>
          <ac:picMkLst>
            <pc:docMk/>
            <pc:sldMk cId="2276647505" sldId="878"/>
            <ac:picMk id="10" creationId="{E88EE39D-625B-D24B-026E-DFD18CDC5236}"/>
          </ac:picMkLst>
        </pc:picChg>
        <pc:picChg chg="mod">
          <ac:chgData name="Jenifer Prince Devaraj" userId="c3fb109c-09d1-42a6-93f4-69472d709861" providerId="ADAL" clId="{9F430D16-E4D1-4C6D-AB73-03FDFE7BEBC9}" dt="2024-10-07T23:44:37.489" v="3817" actId="1076"/>
          <ac:picMkLst>
            <pc:docMk/>
            <pc:sldMk cId="2276647505" sldId="878"/>
            <ac:picMk id="11" creationId="{43E1D28A-3BCF-0F6F-A11D-54AFC708D75C}"/>
          </ac:picMkLst>
        </pc:picChg>
        <pc:picChg chg="add mod">
          <ac:chgData name="Jenifer Prince Devaraj" userId="c3fb109c-09d1-42a6-93f4-69472d709861" providerId="ADAL" clId="{9F430D16-E4D1-4C6D-AB73-03FDFE7BEBC9}" dt="2024-10-07T23:45:08.710" v="3825" actId="1076"/>
          <ac:picMkLst>
            <pc:docMk/>
            <pc:sldMk cId="2276647505" sldId="878"/>
            <ac:picMk id="14" creationId="{426653FF-59C1-4976-0098-67D39EBAA660}"/>
          </ac:picMkLst>
        </pc:picChg>
        <pc:picChg chg="mod">
          <ac:chgData name="Jenifer Prince Devaraj" userId="c3fb109c-09d1-42a6-93f4-69472d709861" providerId="ADAL" clId="{9F430D16-E4D1-4C6D-AB73-03FDFE7BEBC9}" dt="2024-10-07T23:44:41.709" v="3818" actId="1076"/>
          <ac:picMkLst>
            <pc:docMk/>
            <pc:sldMk cId="2276647505" sldId="878"/>
            <ac:picMk id="16" creationId="{49F6DB2B-F7DC-14B4-DC7C-D9FB892B25CA}"/>
          </ac:picMkLst>
        </pc:picChg>
        <pc:picChg chg="mod">
          <ac:chgData name="Jenifer Prince Devaraj" userId="c3fb109c-09d1-42a6-93f4-69472d709861" providerId="ADAL" clId="{9F430D16-E4D1-4C6D-AB73-03FDFE7BEBC9}" dt="2024-10-07T23:44:43.926" v="3819" actId="1076"/>
          <ac:picMkLst>
            <pc:docMk/>
            <pc:sldMk cId="2276647505" sldId="878"/>
            <ac:picMk id="20" creationId="{75045116-E56C-DADB-4FF3-D72C5D8A914C}"/>
          </ac:picMkLst>
        </pc:picChg>
        <pc:cxnChg chg="add mod">
          <ac:chgData name="Jenifer Prince Devaraj" userId="c3fb109c-09d1-42a6-93f4-69472d709861" providerId="ADAL" clId="{9F430D16-E4D1-4C6D-AB73-03FDFE7BEBC9}" dt="2024-10-07T23:45:39.861" v="3856" actId="1037"/>
          <ac:cxnSpMkLst>
            <pc:docMk/>
            <pc:sldMk cId="2276647505" sldId="878"/>
            <ac:cxnSpMk id="17" creationId="{3A737C60-0C98-5F89-B2F5-F63374ED2998}"/>
          </ac:cxnSpMkLst>
        </pc:cxnChg>
      </pc:sldChg>
      <pc:sldChg chg="addSp delSp modSp add del mod">
        <pc:chgData name="Jenifer Prince Devaraj" userId="c3fb109c-09d1-42a6-93f4-69472d709861" providerId="ADAL" clId="{9F430D16-E4D1-4C6D-AB73-03FDFE7BEBC9}" dt="2024-10-08T23:15:12.081" v="3982" actId="47"/>
        <pc:sldMkLst>
          <pc:docMk/>
          <pc:sldMk cId="765891764" sldId="879"/>
        </pc:sldMkLst>
        <pc:spChg chg="mod">
          <ac:chgData name="Jenifer Prince Devaraj" userId="c3fb109c-09d1-42a6-93f4-69472d709861" providerId="ADAL" clId="{9F430D16-E4D1-4C6D-AB73-03FDFE7BEBC9}" dt="2024-10-07T23:47:19.011" v="3868"/>
          <ac:spMkLst>
            <pc:docMk/>
            <pc:sldMk cId="765891764" sldId="879"/>
            <ac:spMk id="13" creationId="{3312A586-4590-93BF-A17C-9DDCFE6FA802}"/>
          </ac:spMkLst>
        </pc:spChg>
        <pc:spChg chg="add mod">
          <ac:chgData name="Jenifer Prince Devaraj" userId="c3fb109c-09d1-42a6-93f4-69472d709861" providerId="ADAL" clId="{9F430D16-E4D1-4C6D-AB73-03FDFE7BEBC9}" dt="2024-10-07T23:50:33.722" v="3904" actId="1076"/>
          <ac:spMkLst>
            <pc:docMk/>
            <pc:sldMk cId="765891764" sldId="879"/>
            <ac:spMk id="22" creationId="{CE8F500D-3440-59F9-2EF9-9C36063FE46D}"/>
          </ac:spMkLst>
        </pc:spChg>
        <pc:picChg chg="del">
          <ac:chgData name="Jenifer Prince Devaraj" userId="c3fb109c-09d1-42a6-93f4-69472d709861" providerId="ADAL" clId="{9F430D16-E4D1-4C6D-AB73-03FDFE7BEBC9}" dt="2024-10-07T23:47:33.606" v="3872" actId="478"/>
          <ac:picMkLst>
            <pc:docMk/>
            <pc:sldMk cId="765891764" sldId="879"/>
            <ac:picMk id="6" creationId="{8837697C-6E4F-8863-E712-11C51BF433DF}"/>
          </ac:picMkLst>
        </pc:picChg>
        <pc:picChg chg="add mod">
          <ac:chgData name="Jenifer Prince Devaraj" userId="c3fb109c-09d1-42a6-93f4-69472d709861" providerId="ADAL" clId="{9F430D16-E4D1-4C6D-AB73-03FDFE7BEBC9}" dt="2024-10-07T23:48:06.511" v="3877" actId="14100"/>
          <ac:picMkLst>
            <pc:docMk/>
            <pc:sldMk cId="765891764" sldId="879"/>
            <ac:picMk id="7" creationId="{7A766C9A-599E-156F-FC2D-429C2D9CD39C}"/>
          </ac:picMkLst>
        </pc:picChg>
        <pc:picChg chg="add mod">
          <ac:chgData name="Jenifer Prince Devaraj" userId="c3fb109c-09d1-42a6-93f4-69472d709861" providerId="ADAL" clId="{9F430D16-E4D1-4C6D-AB73-03FDFE7BEBC9}" dt="2024-10-07T23:48:23.371" v="3880" actId="1076"/>
          <ac:picMkLst>
            <pc:docMk/>
            <pc:sldMk cId="765891764" sldId="879"/>
            <ac:picMk id="9" creationId="{D79262F6-9861-6864-8EA6-75BA4BF59FB5}"/>
          </ac:picMkLst>
        </pc:picChg>
        <pc:picChg chg="del">
          <ac:chgData name="Jenifer Prince Devaraj" userId="c3fb109c-09d1-42a6-93f4-69472d709861" providerId="ADAL" clId="{9F430D16-E4D1-4C6D-AB73-03FDFE7BEBC9}" dt="2024-10-07T23:47:35.229" v="3873" actId="478"/>
          <ac:picMkLst>
            <pc:docMk/>
            <pc:sldMk cId="765891764" sldId="879"/>
            <ac:picMk id="10" creationId="{E88EE39D-625B-D24B-026E-DFD18CDC5236}"/>
          </ac:picMkLst>
        </pc:picChg>
        <pc:picChg chg="del">
          <ac:chgData name="Jenifer Prince Devaraj" userId="c3fb109c-09d1-42a6-93f4-69472d709861" providerId="ADAL" clId="{9F430D16-E4D1-4C6D-AB73-03FDFE7BEBC9}" dt="2024-10-07T23:47:28.093" v="3869" actId="478"/>
          <ac:picMkLst>
            <pc:docMk/>
            <pc:sldMk cId="765891764" sldId="879"/>
            <ac:picMk id="11" creationId="{43E1D28A-3BCF-0F6F-A11D-54AFC708D75C}"/>
          </ac:picMkLst>
        </pc:picChg>
        <pc:picChg chg="del">
          <ac:chgData name="Jenifer Prince Devaraj" userId="c3fb109c-09d1-42a6-93f4-69472d709861" providerId="ADAL" clId="{9F430D16-E4D1-4C6D-AB73-03FDFE7BEBC9}" dt="2024-10-07T23:47:36.833" v="3874" actId="478"/>
          <ac:picMkLst>
            <pc:docMk/>
            <pc:sldMk cId="765891764" sldId="879"/>
            <ac:picMk id="14" creationId="{426653FF-59C1-4976-0098-67D39EBAA660}"/>
          </ac:picMkLst>
        </pc:picChg>
        <pc:picChg chg="add mod">
          <ac:chgData name="Jenifer Prince Devaraj" userId="c3fb109c-09d1-42a6-93f4-69472d709861" providerId="ADAL" clId="{9F430D16-E4D1-4C6D-AB73-03FDFE7BEBC9}" dt="2024-10-07T23:48:38.702" v="3883" actId="1076"/>
          <ac:picMkLst>
            <pc:docMk/>
            <pc:sldMk cId="765891764" sldId="879"/>
            <ac:picMk id="15" creationId="{D0446B36-053F-6476-29DC-76A265BB5F8E}"/>
          </ac:picMkLst>
        </pc:picChg>
        <pc:picChg chg="del">
          <ac:chgData name="Jenifer Prince Devaraj" userId="c3fb109c-09d1-42a6-93f4-69472d709861" providerId="ADAL" clId="{9F430D16-E4D1-4C6D-AB73-03FDFE7BEBC9}" dt="2024-10-07T23:47:29.652" v="3870" actId="478"/>
          <ac:picMkLst>
            <pc:docMk/>
            <pc:sldMk cId="765891764" sldId="879"/>
            <ac:picMk id="16" creationId="{49F6DB2B-F7DC-14B4-DC7C-D9FB892B25CA}"/>
          </ac:picMkLst>
        </pc:picChg>
        <pc:picChg chg="add mod">
          <ac:chgData name="Jenifer Prince Devaraj" userId="c3fb109c-09d1-42a6-93f4-69472d709861" providerId="ADAL" clId="{9F430D16-E4D1-4C6D-AB73-03FDFE7BEBC9}" dt="2024-10-07T23:48:59.354" v="3888" actId="1076"/>
          <ac:picMkLst>
            <pc:docMk/>
            <pc:sldMk cId="765891764" sldId="879"/>
            <ac:picMk id="19" creationId="{A0549F7E-B689-F832-B316-F879824D1D35}"/>
          </ac:picMkLst>
        </pc:picChg>
        <pc:picChg chg="del">
          <ac:chgData name="Jenifer Prince Devaraj" userId="c3fb109c-09d1-42a6-93f4-69472d709861" providerId="ADAL" clId="{9F430D16-E4D1-4C6D-AB73-03FDFE7BEBC9}" dt="2024-10-07T23:47:31.325" v="3871" actId="478"/>
          <ac:picMkLst>
            <pc:docMk/>
            <pc:sldMk cId="765891764" sldId="879"/>
            <ac:picMk id="20" creationId="{75045116-E56C-DADB-4FF3-D72C5D8A914C}"/>
          </ac:picMkLst>
        </pc:picChg>
        <pc:cxnChg chg="mod">
          <ac:chgData name="Jenifer Prince Devaraj" userId="c3fb109c-09d1-42a6-93f4-69472d709861" providerId="ADAL" clId="{9F430D16-E4D1-4C6D-AB73-03FDFE7BEBC9}" dt="2024-10-07T23:48:41.458" v="3884" actId="1076"/>
          <ac:cxnSpMkLst>
            <pc:docMk/>
            <pc:sldMk cId="765891764" sldId="879"/>
            <ac:cxnSpMk id="17" creationId="{3A737C60-0C98-5F89-B2F5-F63374ED2998}"/>
          </ac:cxnSpMkLst>
        </pc:cxnChg>
      </pc:sldChg>
      <pc:sldChg chg="addSp delSp modSp add del mod">
        <pc:chgData name="Jenifer Prince Devaraj" userId="c3fb109c-09d1-42a6-93f4-69472d709861" providerId="ADAL" clId="{9F430D16-E4D1-4C6D-AB73-03FDFE7BEBC9}" dt="2024-10-08T23:15:12.722" v="3983" actId="47"/>
        <pc:sldMkLst>
          <pc:docMk/>
          <pc:sldMk cId="1404840614" sldId="880"/>
        </pc:sldMkLst>
        <pc:spChg chg="mod">
          <ac:chgData name="Jenifer Prince Devaraj" userId="c3fb109c-09d1-42a6-93f4-69472d709861" providerId="ADAL" clId="{9F430D16-E4D1-4C6D-AB73-03FDFE7BEBC9}" dt="2024-10-07T23:50:55.820" v="3906"/>
          <ac:spMkLst>
            <pc:docMk/>
            <pc:sldMk cId="1404840614" sldId="880"/>
            <ac:spMk id="13" creationId="{3312A586-4590-93BF-A17C-9DDCFE6FA802}"/>
          </ac:spMkLst>
        </pc:spChg>
        <pc:spChg chg="add mod">
          <ac:chgData name="Jenifer Prince Devaraj" userId="c3fb109c-09d1-42a6-93f4-69472d709861" providerId="ADAL" clId="{9F430D16-E4D1-4C6D-AB73-03FDFE7BEBC9}" dt="2024-10-07T23:53:22.292" v="3934" actId="20577"/>
          <ac:spMkLst>
            <pc:docMk/>
            <pc:sldMk cId="1404840614" sldId="880"/>
            <ac:spMk id="21" creationId="{8797DDD6-3B56-C2A2-59F3-E0366230C349}"/>
          </ac:spMkLst>
        </pc:spChg>
        <pc:spChg chg="del">
          <ac:chgData name="Jenifer Prince Devaraj" userId="c3fb109c-09d1-42a6-93f4-69472d709861" providerId="ADAL" clId="{9F430D16-E4D1-4C6D-AB73-03FDFE7BEBC9}" dt="2024-10-07T23:51:24.163" v="3911" actId="478"/>
          <ac:spMkLst>
            <pc:docMk/>
            <pc:sldMk cId="1404840614" sldId="880"/>
            <ac:spMk id="22" creationId="{CE8F500D-3440-59F9-2EF9-9C36063FE46D}"/>
          </ac:spMkLst>
        </pc:spChg>
        <pc:picChg chg="add mod">
          <ac:chgData name="Jenifer Prince Devaraj" userId="c3fb109c-09d1-42a6-93f4-69472d709861" providerId="ADAL" clId="{9F430D16-E4D1-4C6D-AB73-03FDFE7BEBC9}" dt="2024-10-07T23:51:46.268" v="3914" actId="1076"/>
          <ac:picMkLst>
            <pc:docMk/>
            <pc:sldMk cId="1404840614" sldId="880"/>
            <ac:picMk id="6" creationId="{95CC2776-D41B-1D56-9DB8-91D8F6B955F7}"/>
          </ac:picMkLst>
        </pc:picChg>
        <pc:picChg chg="del">
          <ac:chgData name="Jenifer Prince Devaraj" userId="c3fb109c-09d1-42a6-93f4-69472d709861" providerId="ADAL" clId="{9F430D16-E4D1-4C6D-AB73-03FDFE7BEBC9}" dt="2024-10-07T23:51:17.125" v="3907" actId="478"/>
          <ac:picMkLst>
            <pc:docMk/>
            <pc:sldMk cId="1404840614" sldId="880"/>
            <ac:picMk id="7" creationId="{7A766C9A-599E-156F-FC2D-429C2D9CD39C}"/>
          </ac:picMkLst>
        </pc:picChg>
        <pc:picChg chg="del">
          <ac:chgData name="Jenifer Prince Devaraj" userId="c3fb109c-09d1-42a6-93f4-69472d709861" providerId="ADAL" clId="{9F430D16-E4D1-4C6D-AB73-03FDFE7BEBC9}" dt="2024-10-07T23:51:18.550" v="3908" actId="478"/>
          <ac:picMkLst>
            <pc:docMk/>
            <pc:sldMk cId="1404840614" sldId="880"/>
            <ac:picMk id="9" creationId="{D79262F6-9861-6864-8EA6-75BA4BF59FB5}"/>
          </ac:picMkLst>
        </pc:picChg>
        <pc:picChg chg="add mod">
          <ac:chgData name="Jenifer Prince Devaraj" userId="c3fb109c-09d1-42a6-93f4-69472d709861" providerId="ADAL" clId="{9F430D16-E4D1-4C6D-AB73-03FDFE7BEBC9}" dt="2024-10-07T23:51:58.442" v="3917" actId="1076"/>
          <ac:picMkLst>
            <pc:docMk/>
            <pc:sldMk cId="1404840614" sldId="880"/>
            <ac:picMk id="10" creationId="{FAA4A362-7172-E1EF-291C-6786F9F8B42E}"/>
          </ac:picMkLst>
        </pc:picChg>
        <pc:picChg chg="add mod">
          <ac:chgData name="Jenifer Prince Devaraj" userId="c3fb109c-09d1-42a6-93f4-69472d709861" providerId="ADAL" clId="{9F430D16-E4D1-4C6D-AB73-03FDFE7BEBC9}" dt="2024-10-07T23:52:12.777" v="3920" actId="1076"/>
          <ac:picMkLst>
            <pc:docMk/>
            <pc:sldMk cId="1404840614" sldId="880"/>
            <ac:picMk id="12" creationId="{80C0017D-ADD7-AEA3-8E4B-506B5FD111F3}"/>
          </ac:picMkLst>
        </pc:picChg>
        <pc:picChg chg="del">
          <ac:chgData name="Jenifer Prince Devaraj" userId="c3fb109c-09d1-42a6-93f4-69472d709861" providerId="ADAL" clId="{9F430D16-E4D1-4C6D-AB73-03FDFE7BEBC9}" dt="2024-10-07T23:51:19.986" v="3909" actId="478"/>
          <ac:picMkLst>
            <pc:docMk/>
            <pc:sldMk cId="1404840614" sldId="880"/>
            <ac:picMk id="15" creationId="{D0446B36-053F-6476-29DC-76A265BB5F8E}"/>
          </ac:picMkLst>
        </pc:picChg>
        <pc:picChg chg="add del mod">
          <ac:chgData name="Jenifer Prince Devaraj" userId="c3fb109c-09d1-42a6-93f4-69472d709861" providerId="ADAL" clId="{9F430D16-E4D1-4C6D-AB73-03FDFE7BEBC9}" dt="2024-10-07T23:52:43.265" v="3924" actId="478"/>
          <ac:picMkLst>
            <pc:docMk/>
            <pc:sldMk cId="1404840614" sldId="880"/>
            <ac:picMk id="16" creationId="{4ABC81D5-E5A9-A579-6F7C-FA8DD343ECD8}"/>
          </ac:picMkLst>
        </pc:picChg>
        <pc:picChg chg="del">
          <ac:chgData name="Jenifer Prince Devaraj" userId="c3fb109c-09d1-42a6-93f4-69472d709861" providerId="ADAL" clId="{9F430D16-E4D1-4C6D-AB73-03FDFE7BEBC9}" dt="2024-10-07T23:51:21.742" v="3910" actId="478"/>
          <ac:picMkLst>
            <pc:docMk/>
            <pc:sldMk cId="1404840614" sldId="880"/>
            <ac:picMk id="19" creationId="{A0549F7E-B689-F832-B316-F879824D1D35}"/>
          </ac:picMkLst>
        </pc:picChg>
        <pc:picChg chg="add mod">
          <ac:chgData name="Jenifer Prince Devaraj" userId="c3fb109c-09d1-42a6-93f4-69472d709861" providerId="ADAL" clId="{9F430D16-E4D1-4C6D-AB73-03FDFE7BEBC9}" dt="2024-10-07T23:53:17.499" v="3932" actId="1076"/>
          <ac:picMkLst>
            <pc:docMk/>
            <pc:sldMk cId="1404840614" sldId="880"/>
            <ac:picMk id="20" creationId="{1E108562-C8D9-9E74-E6E3-3B84A2A2D6E1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8T23:15:13.577" v="3984" actId="47"/>
        <pc:sldMkLst>
          <pc:docMk/>
          <pc:sldMk cId="3329548571" sldId="881"/>
        </pc:sldMkLst>
        <pc:spChg chg="mod">
          <ac:chgData name="Jenifer Prince Devaraj" userId="c3fb109c-09d1-42a6-93f4-69472d709861" providerId="ADAL" clId="{9F430D16-E4D1-4C6D-AB73-03FDFE7BEBC9}" dt="2024-10-08T23:11:38.687" v="3969" actId="20577"/>
          <ac:spMkLst>
            <pc:docMk/>
            <pc:sldMk cId="3329548571" sldId="881"/>
            <ac:spMk id="13" creationId="{3312A586-4590-93BF-A17C-9DDCFE6FA802}"/>
          </ac:spMkLst>
        </pc:spChg>
        <pc:spChg chg="mod">
          <ac:chgData name="Jenifer Prince Devaraj" userId="c3fb109c-09d1-42a6-93f4-69472d709861" providerId="ADAL" clId="{9F430D16-E4D1-4C6D-AB73-03FDFE7BEBC9}" dt="2024-10-07T23:54:41.470" v="3941" actId="6549"/>
          <ac:spMkLst>
            <pc:docMk/>
            <pc:sldMk cId="3329548571" sldId="881"/>
            <ac:spMk id="21" creationId="{8797DDD6-3B56-C2A2-59F3-E0366230C349}"/>
          </ac:spMkLst>
        </pc:spChg>
        <pc:picChg chg="add mod">
          <ac:chgData name="Jenifer Prince Devaraj" userId="c3fb109c-09d1-42a6-93f4-69472d709861" providerId="ADAL" clId="{9F430D16-E4D1-4C6D-AB73-03FDFE7BEBC9}" dt="2024-10-08T23:12:37.619" v="3976" actId="14100"/>
          <ac:picMkLst>
            <pc:docMk/>
            <pc:sldMk cId="3329548571" sldId="881"/>
            <ac:picMk id="6" creationId="{609862CB-7E8A-07D4-A7CE-29B1E1CABF0F}"/>
          </ac:picMkLst>
        </pc:picChg>
        <pc:picChg chg="del">
          <ac:chgData name="Jenifer Prince Devaraj" userId="c3fb109c-09d1-42a6-93f4-69472d709861" providerId="ADAL" clId="{9F430D16-E4D1-4C6D-AB73-03FDFE7BEBC9}" dt="2024-10-07T23:54:31.603" v="3937" actId="478"/>
          <ac:picMkLst>
            <pc:docMk/>
            <pc:sldMk cId="3329548571" sldId="881"/>
            <ac:picMk id="6" creationId="{95CC2776-D41B-1D56-9DB8-91D8F6B955F7}"/>
          </ac:picMkLst>
        </pc:picChg>
        <pc:picChg chg="add del mod">
          <ac:chgData name="Jenifer Prince Devaraj" userId="c3fb109c-09d1-42a6-93f4-69472d709861" providerId="ADAL" clId="{9F430D16-E4D1-4C6D-AB73-03FDFE7BEBC9}" dt="2024-10-08T23:11:25.442" v="3946" actId="478"/>
          <ac:picMkLst>
            <pc:docMk/>
            <pc:sldMk cId="3329548571" sldId="881"/>
            <ac:picMk id="7" creationId="{E8FA2511-5B70-51C6-32B8-AC2599B48AF2}"/>
          </ac:picMkLst>
        </pc:picChg>
        <pc:picChg chg="add mod">
          <ac:chgData name="Jenifer Prince Devaraj" userId="c3fb109c-09d1-42a6-93f4-69472d709861" providerId="ADAL" clId="{9F430D16-E4D1-4C6D-AB73-03FDFE7BEBC9}" dt="2024-10-08T23:12:34.658" v="3975" actId="14100"/>
          <ac:picMkLst>
            <pc:docMk/>
            <pc:sldMk cId="3329548571" sldId="881"/>
            <ac:picMk id="9" creationId="{66DBA4B9-2665-365A-A1CE-93E6BFAA2A5D}"/>
          </ac:picMkLst>
        </pc:picChg>
        <pc:picChg chg="del">
          <ac:chgData name="Jenifer Prince Devaraj" userId="c3fb109c-09d1-42a6-93f4-69472d709861" providerId="ADAL" clId="{9F430D16-E4D1-4C6D-AB73-03FDFE7BEBC9}" dt="2024-10-07T23:54:36.525" v="3938" actId="478"/>
          <ac:picMkLst>
            <pc:docMk/>
            <pc:sldMk cId="3329548571" sldId="881"/>
            <ac:picMk id="10" creationId="{FAA4A362-7172-E1EF-291C-6786F9F8B42E}"/>
          </ac:picMkLst>
        </pc:picChg>
        <pc:picChg chg="del">
          <ac:chgData name="Jenifer Prince Devaraj" userId="c3fb109c-09d1-42a6-93f4-69472d709861" providerId="ADAL" clId="{9F430D16-E4D1-4C6D-AB73-03FDFE7BEBC9}" dt="2024-10-07T23:54:37.961" v="3939" actId="478"/>
          <ac:picMkLst>
            <pc:docMk/>
            <pc:sldMk cId="3329548571" sldId="881"/>
            <ac:picMk id="12" creationId="{80C0017D-ADD7-AEA3-8E4B-506B5FD111F3}"/>
          </ac:picMkLst>
        </pc:picChg>
        <pc:picChg chg="del">
          <ac:chgData name="Jenifer Prince Devaraj" userId="c3fb109c-09d1-42a6-93f4-69472d709861" providerId="ADAL" clId="{9F430D16-E4D1-4C6D-AB73-03FDFE7BEBC9}" dt="2024-10-07T23:54:39.630" v="3940" actId="478"/>
          <ac:picMkLst>
            <pc:docMk/>
            <pc:sldMk cId="3329548571" sldId="881"/>
            <ac:picMk id="20" creationId="{1E108562-C8D9-9E74-E6E3-3B84A2A2D6E1}"/>
          </ac:picMkLst>
        </pc:picChg>
      </pc:sldChg>
      <pc:sldChg chg="new del">
        <pc:chgData name="Jenifer Prince Devaraj" userId="c3fb109c-09d1-42a6-93f4-69472d709861" providerId="ADAL" clId="{9F430D16-E4D1-4C6D-AB73-03FDFE7BEBC9}" dt="2024-10-09T20:56:47.437" v="4886" actId="47"/>
        <pc:sldMkLst>
          <pc:docMk/>
          <pc:sldMk cId="3817796749" sldId="882"/>
        </pc:sldMkLst>
      </pc:sldChg>
      <pc:sldChg chg="delSp add mod">
        <pc:chgData name="Jenifer Prince Devaraj" userId="c3fb109c-09d1-42a6-93f4-69472d709861" providerId="ADAL" clId="{9F430D16-E4D1-4C6D-AB73-03FDFE7BEBC9}" dt="2024-10-09T10:48:17.535" v="4216" actId="478"/>
        <pc:sldMkLst>
          <pc:docMk/>
          <pc:sldMk cId="1779650500" sldId="883"/>
        </pc:sldMkLst>
        <pc:spChg chg="del">
          <ac:chgData name="Jenifer Prince Devaraj" userId="c3fb109c-09d1-42a6-93f4-69472d709861" providerId="ADAL" clId="{9F430D16-E4D1-4C6D-AB73-03FDFE7BEBC9}" dt="2024-10-09T10:48:13.747" v="4214" actId="478"/>
          <ac:spMkLst>
            <pc:docMk/>
            <pc:sldMk cId="1779650500" sldId="883"/>
            <ac:spMk id="13" creationId="{3312A586-4590-93BF-A17C-9DDCFE6FA802}"/>
          </ac:spMkLst>
        </pc:spChg>
        <pc:picChg chg="del">
          <ac:chgData name="Jenifer Prince Devaraj" userId="c3fb109c-09d1-42a6-93f4-69472d709861" providerId="ADAL" clId="{9F430D16-E4D1-4C6D-AB73-03FDFE7BEBC9}" dt="2024-10-09T10:48:16.110" v="4215" actId="478"/>
          <ac:picMkLst>
            <pc:docMk/>
            <pc:sldMk cId="1779650500" sldId="883"/>
            <ac:picMk id="4" creationId="{6409F60B-51E0-C2A6-B4E2-62261B85779D}"/>
          </ac:picMkLst>
        </pc:picChg>
        <pc:picChg chg="del">
          <ac:chgData name="Jenifer Prince Devaraj" userId="c3fb109c-09d1-42a6-93f4-69472d709861" providerId="ADAL" clId="{9F430D16-E4D1-4C6D-AB73-03FDFE7BEBC9}" dt="2024-10-09T10:48:10.471" v="4213" actId="478"/>
          <ac:picMkLst>
            <pc:docMk/>
            <pc:sldMk cId="1779650500" sldId="883"/>
            <ac:picMk id="6" creationId="{5A456E63-6F53-8438-93F5-C891784ABE4F}"/>
          </ac:picMkLst>
        </pc:picChg>
        <pc:picChg chg="del">
          <ac:chgData name="Jenifer Prince Devaraj" userId="c3fb109c-09d1-42a6-93f4-69472d709861" providerId="ADAL" clId="{9F430D16-E4D1-4C6D-AB73-03FDFE7BEBC9}" dt="2024-10-09T10:48:17.535" v="4216" actId="478"/>
          <ac:picMkLst>
            <pc:docMk/>
            <pc:sldMk cId="1779650500" sldId="883"/>
            <ac:picMk id="7" creationId="{73E1BC98-C225-1BDD-6FE6-191AF6FF38F1}"/>
          </ac:picMkLst>
        </pc:picChg>
      </pc:sldChg>
      <pc:sldChg chg="addSp modSp add del mod">
        <pc:chgData name="Jenifer Prince Devaraj" userId="c3fb109c-09d1-42a6-93f4-69472d709861" providerId="ADAL" clId="{9F430D16-E4D1-4C6D-AB73-03FDFE7BEBC9}" dt="2024-10-09T10:21:27.317" v="4204" actId="47"/>
        <pc:sldMkLst>
          <pc:docMk/>
          <pc:sldMk cId="3216298659" sldId="883"/>
        </pc:sldMkLst>
        <pc:picChg chg="add mod">
          <ac:chgData name="Jenifer Prince Devaraj" userId="c3fb109c-09d1-42a6-93f4-69472d709861" providerId="ADAL" clId="{9F430D16-E4D1-4C6D-AB73-03FDFE7BEBC9}" dt="2024-10-08T23:17:05.093" v="3989" actId="1076"/>
          <ac:picMkLst>
            <pc:docMk/>
            <pc:sldMk cId="3216298659" sldId="883"/>
            <ac:picMk id="6" creationId="{47C6D6E6-42D0-6C15-3F2B-23FFD6A8B662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7.692" v="4205" actId="47"/>
        <pc:sldMkLst>
          <pc:docMk/>
          <pc:sldMk cId="469006307" sldId="884"/>
        </pc:sldMkLst>
        <pc:picChg chg="del">
          <ac:chgData name="Jenifer Prince Devaraj" userId="c3fb109c-09d1-42a6-93f4-69472d709861" providerId="ADAL" clId="{9F430D16-E4D1-4C6D-AB73-03FDFE7BEBC9}" dt="2024-10-08T23:17:52.534" v="3993" actId="478"/>
          <ac:picMkLst>
            <pc:docMk/>
            <pc:sldMk cId="469006307" sldId="884"/>
            <ac:picMk id="6" creationId="{47C6D6E6-42D0-6C15-3F2B-23FFD6A8B662}"/>
          </ac:picMkLst>
        </pc:picChg>
        <pc:picChg chg="add mod">
          <ac:chgData name="Jenifer Prince Devaraj" userId="c3fb109c-09d1-42a6-93f4-69472d709861" providerId="ADAL" clId="{9F430D16-E4D1-4C6D-AB73-03FDFE7BEBC9}" dt="2024-10-08T23:18:03.487" v="3999" actId="1076"/>
          <ac:picMkLst>
            <pc:docMk/>
            <pc:sldMk cId="469006307" sldId="884"/>
            <ac:picMk id="7" creationId="{898C75BA-48D8-B9E2-0208-B8E26DB958B9}"/>
          </ac:picMkLst>
        </pc:picChg>
      </pc:sldChg>
      <pc:sldChg chg="addSp delSp modSp add mod">
        <pc:chgData name="Jenifer Prince Devaraj" userId="c3fb109c-09d1-42a6-93f4-69472d709861" providerId="ADAL" clId="{9F430D16-E4D1-4C6D-AB73-03FDFE7BEBC9}" dt="2024-10-11T01:05:25.910" v="4909"/>
        <pc:sldMkLst>
          <pc:docMk/>
          <pc:sldMk cId="2709636983" sldId="884"/>
        </pc:sldMkLst>
        <pc:spChg chg="add mod">
          <ac:chgData name="Jenifer Prince Devaraj" userId="c3fb109c-09d1-42a6-93f4-69472d709861" providerId="ADAL" clId="{9F430D16-E4D1-4C6D-AB73-03FDFE7BEBC9}" dt="2024-10-09T13:58:24.404" v="4525" actId="20577"/>
          <ac:spMkLst>
            <pc:docMk/>
            <pc:sldMk cId="2709636983" sldId="884"/>
            <ac:spMk id="18" creationId="{B1EF8BEA-F5AC-40DA-5F80-138EBA08DAD3}"/>
          </ac:spMkLst>
        </pc:spChg>
        <pc:spChg chg="add mod">
          <ac:chgData name="Jenifer Prince Devaraj" userId="c3fb109c-09d1-42a6-93f4-69472d709861" providerId="ADAL" clId="{9F430D16-E4D1-4C6D-AB73-03FDFE7BEBC9}" dt="2024-10-09T13:58:12.033" v="4500"/>
          <ac:spMkLst>
            <pc:docMk/>
            <pc:sldMk cId="2709636983" sldId="884"/>
            <ac:spMk id="28" creationId="{6AECBDBF-05CB-F50A-4EF4-2BEF63E8C7EA}"/>
          </ac:spMkLst>
        </pc:spChg>
        <pc:picChg chg="del mod">
          <ac:chgData name="Jenifer Prince Devaraj" userId="c3fb109c-09d1-42a6-93f4-69472d709861" providerId="ADAL" clId="{9F430D16-E4D1-4C6D-AB73-03FDFE7BEBC9}" dt="2024-10-09T13:46:43.338" v="4375" actId="478"/>
          <ac:picMkLst>
            <pc:docMk/>
            <pc:sldMk cId="2709636983" sldId="884"/>
            <ac:picMk id="7" creationId="{1C06B7F6-ECED-2D1E-BA1B-B4D39E991FA1}"/>
          </ac:picMkLst>
        </pc:picChg>
        <pc:picChg chg="add del mod">
          <ac:chgData name="Jenifer Prince Devaraj" userId="c3fb109c-09d1-42a6-93f4-69472d709861" providerId="ADAL" clId="{9F430D16-E4D1-4C6D-AB73-03FDFE7BEBC9}" dt="2024-10-09T14:00:56.562" v="4543" actId="478"/>
          <ac:picMkLst>
            <pc:docMk/>
            <pc:sldMk cId="2709636983" sldId="884"/>
            <ac:picMk id="10" creationId="{7A7CFD2D-181F-DEC7-7772-F5D7AC96CA27}"/>
          </ac:picMkLst>
        </pc:picChg>
        <pc:picChg chg="mod modCrop">
          <ac:chgData name="Jenifer Prince Devaraj" userId="c3fb109c-09d1-42a6-93f4-69472d709861" providerId="ADAL" clId="{9F430D16-E4D1-4C6D-AB73-03FDFE7BEBC9}" dt="2024-10-09T13:51:16.801" v="4399" actId="1076"/>
          <ac:picMkLst>
            <pc:docMk/>
            <pc:sldMk cId="2709636983" sldId="884"/>
            <ac:picMk id="11" creationId="{F838BD98-28F1-6D03-D9D8-022F3B0151DA}"/>
          </ac:picMkLst>
        </pc:picChg>
        <pc:picChg chg="mod">
          <ac:chgData name="Jenifer Prince Devaraj" userId="c3fb109c-09d1-42a6-93f4-69472d709861" providerId="ADAL" clId="{9F430D16-E4D1-4C6D-AB73-03FDFE7BEBC9}" dt="2024-10-09T13:53:37.192" v="4426" actId="1076"/>
          <ac:picMkLst>
            <pc:docMk/>
            <pc:sldMk cId="2709636983" sldId="884"/>
            <ac:picMk id="12" creationId="{FFCF68A5-5D32-95F0-356A-3D33B15E65BD}"/>
          </ac:picMkLst>
        </pc:picChg>
        <pc:picChg chg="add del mod modCrop">
          <ac:chgData name="Jenifer Prince Devaraj" userId="c3fb109c-09d1-42a6-93f4-69472d709861" providerId="ADAL" clId="{9F430D16-E4D1-4C6D-AB73-03FDFE7BEBC9}" dt="2024-10-09T14:02:04.171" v="4554" actId="478"/>
          <ac:picMkLst>
            <pc:docMk/>
            <pc:sldMk cId="2709636983" sldId="884"/>
            <ac:picMk id="14" creationId="{6D29699F-0D43-7FBC-BF0F-725D8B069D69}"/>
          </ac:picMkLst>
        </pc:picChg>
        <pc:picChg chg="mod">
          <ac:chgData name="Jenifer Prince Devaraj" userId="c3fb109c-09d1-42a6-93f4-69472d709861" providerId="ADAL" clId="{9F430D16-E4D1-4C6D-AB73-03FDFE7BEBC9}" dt="2024-10-09T14:02:18.012" v="4559" actId="1076"/>
          <ac:picMkLst>
            <pc:docMk/>
            <pc:sldMk cId="2709636983" sldId="884"/>
            <ac:picMk id="15" creationId="{08097D86-3E46-7A15-F05B-D1E7F9AD96A1}"/>
          </ac:picMkLst>
        </pc:picChg>
        <pc:picChg chg="add mod modCrop">
          <ac:chgData name="Jenifer Prince Devaraj" userId="c3fb109c-09d1-42a6-93f4-69472d709861" providerId="ADAL" clId="{9F430D16-E4D1-4C6D-AB73-03FDFE7BEBC9}" dt="2024-10-09T13:51:14.416" v="4398" actId="1076"/>
          <ac:picMkLst>
            <pc:docMk/>
            <pc:sldMk cId="2709636983" sldId="884"/>
            <ac:picMk id="16" creationId="{AAF639AA-A405-8D7F-0CFC-D7420DF6E770}"/>
          </ac:picMkLst>
        </pc:picChg>
        <pc:picChg chg="add del">
          <ac:chgData name="Jenifer Prince Devaraj" userId="c3fb109c-09d1-42a6-93f4-69472d709861" providerId="ADAL" clId="{9F430D16-E4D1-4C6D-AB73-03FDFE7BEBC9}" dt="2024-10-09T13:48:27.318" v="4386" actId="21"/>
          <ac:picMkLst>
            <pc:docMk/>
            <pc:sldMk cId="2709636983" sldId="884"/>
            <ac:picMk id="17" creationId="{A94B3EAF-CCE4-2ACE-5234-930B8F889A2E}"/>
          </ac:picMkLst>
        </pc:picChg>
        <pc:picChg chg="add mod">
          <ac:chgData name="Jenifer Prince Devaraj" userId="c3fb109c-09d1-42a6-93f4-69472d709861" providerId="ADAL" clId="{9F430D16-E4D1-4C6D-AB73-03FDFE7BEBC9}" dt="2024-10-09T13:55:05.556" v="4485" actId="14100"/>
          <ac:picMkLst>
            <pc:docMk/>
            <pc:sldMk cId="2709636983" sldId="884"/>
            <ac:picMk id="20" creationId="{61DBD19B-97F1-816F-C929-F5D5224640ED}"/>
          </ac:picMkLst>
        </pc:picChg>
        <pc:picChg chg="add del mod">
          <ac:chgData name="Jenifer Prince Devaraj" userId="c3fb109c-09d1-42a6-93f4-69472d709861" providerId="ADAL" clId="{9F430D16-E4D1-4C6D-AB73-03FDFE7BEBC9}" dt="2024-10-09T13:55:41.539" v="4489" actId="22"/>
          <ac:picMkLst>
            <pc:docMk/>
            <pc:sldMk cId="2709636983" sldId="884"/>
            <ac:picMk id="23" creationId="{E2265B7A-4084-DB1F-8A8F-61D51D74A680}"/>
          </ac:picMkLst>
        </pc:picChg>
        <pc:picChg chg="add del mod">
          <ac:chgData name="Jenifer Prince Devaraj" userId="c3fb109c-09d1-42a6-93f4-69472d709861" providerId="ADAL" clId="{9F430D16-E4D1-4C6D-AB73-03FDFE7BEBC9}" dt="2024-10-09T13:56:14.228" v="4495" actId="478"/>
          <ac:picMkLst>
            <pc:docMk/>
            <pc:sldMk cId="2709636983" sldId="884"/>
            <ac:picMk id="25" creationId="{89556B77-88C4-BA3F-C63A-3E1FE4D9C4BA}"/>
          </ac:picMkLst>
        </pc:picChg>
        <pc:picChg chg="add del mod">
          <ac:chgData name="Jenifer Prince Devaraj" userId="c3fb109c-09d1-42a6-93f4-69472d709861" providerId="ADAL" clId="{9F430D16-E4D1-4C6D-AB73-03FDFE7BEBC9}" dt="2024-10-09T14:25:17.602" v="4628" actId="14100"/>
          <ac:picMkLst>
            <pc:docMk/>
            <pc:sldMk cId="2709636983" sldId="884"/>
            <ac:picMk id="27" creationId="{1FB2956C-D30F-4CA1-B0C0-9565AA79B1A2}"/>
          </ac:picMkLst>
        </pc:picChg>
        <pc:picChg chg="add mod">
          <ac:chgData name="Jenifer Prince Devaraj" userId="c3fb109c-09d1-42a6-93f4-69472d709861" providerId="ADAL" clId="{9F430D16-E4D1-4C6D-AB73-03FDFE7BEBC9}" dt="2024-10-09T14:01:34.708" v="4551"/>
          <ac:picMkLst>
            <pc:docMk/>
            <pc:sldMk cId="2709636983" sldId="884"/>
            <ac:picMk id="30" creationId="{BB99AF30-D280-D70B-4087-EC6F24A46A11}"/>
          </ac:picMkLst>
        </pc:picChg>
        <pc:picChg chg="add del mod">
          <ac:chgData name="Jenifer Prince Devaraj" userId="c3fb109c-09d1-42a6-93f4-69472d709861" providerId="ADAL" clId="{9F430D16-E4D1-4C6D-AB73-03FDFE7BEBC9}" dt="2024-10-11T01:00:38.705" v="4889" actId="478"/>
          <ac:picMkLst>
            <pc:docMk/>
            <pc:sldMk cId="2709636983" sldId="884"/>
            <ac:picMk id="32" creationId="{1DC142D7-8354-73F2-EE40-57CA65B7EFDE}"/>
          </ac:picMkLst>
        </pc:picChg>
        <pc:picChg chg="add del mod">
          <ac:chgData name="Jenifer Prince Devaraj" userId="c3fb109c-09d1-42a6-93f4-69472d709861" providerId="ADAL" clId="{9F430D16-E4D1-4C6D-AB73-03FDFE7BEBC9}" dt="2024-10-11T01:01:44.319" v="4895" actId="478"/>
          <ac:picMkLst>
            <pc:docMk/>
            <pc:sldMk cId="2709636983" sldId="884"/>
            <ac:picMk id="37" creationId="{1951CEDF-D8EF-9A1F-D899-B6307C5D6C08}"/>
          </ac:picMkLst>
        </pc:picChg>
        <pc:picChg chg="add del mod">
          <ac:chgData name="Jenifer Prince Devaraj" userId="c3fb109c-09d1-42a6-93f4-69472d709861" providerId="ADAL" clId="{9F430D16-E4D1-4C6D-AB73-03FDFE7BEBC9}" dt="2024-10-11T01:05:11.426" v="4902" actId="478"/>
          <ac:picMkLst>
            <pc:docMk/>
            <pc:sldMk cId="2709636983" sldId="884"/>
            <ac:picMk id="49" creationId="{3D7028B2-2118-EAA9-2BA1-12D6B13268BE}"/>
          </ac:picMkLst>
        </pc:picChg>
        <pc:picChg chg="add del mod">
          <ac:chgData name="Jenifer Prince Devaraj" userId="c3fb109c-09d1-42a6-93f4-69472d709861" providerId="ADAL" clId="{9F430D16-E4D1-4C6D-AB73-03FDFE7BEBC9}" dt="2024-10-11T01:05:09.666" v="4901" actId="478"/>
          <ac:picMkLst>
            <pc:docMk/>
            <pc:sldMk cId="2709636983" sldId="884"/>
            <ac:picMk id="52" creationId="{805FF5F5-87A3-D1DA-A5C4-184CBB6004FF}"/>
          </ac:picMkLst>
        </pc:picChg>
        <pc:picChg chg="add mod">
          <ac:chgData name="Jenifer Prince Devaraj" userId="c3fb109c-09d1-42a6-93f4-69472d709861" providerId="ADAL" clId="{9F430D16-E4D1-4C6D-AB73-03FDFE7BEBC9}" dt="2024-10-11T01:05:15.539" v="4904" actId="1076"/>
          <ac:picMkLst>
            <pc:docMk/>
            <pc:sldMk cId="2709636983" sldId="884"/>
            <ac:picMk id="55" creationId="{F281B12B-81FF-D204-C5D9-8AABFDE8FCE8}"/>
          </ac:picMkLst>
        </pc:picChg>
        <pc:cxnChg chg="add del mod">
          <ac:chgData name="Jenifer Prince Devaraj" userId="c3fb109c-09d1-42a6-93f4-69472d709861" providerId="ADAL" clId="{9F430D16-E4D1-4C6D-AB73-03FDFE7BEBC9}" dt="2024-10-09T13:47:07.370" v="4382" actId="478"/>
          <ac:cxnSpMkLst>
            <pc:docMk/>
            <pc:sldMk cId="2709636983" sldId="884"/>
            <ac:cxnSpMk id="6" creationId="{50C9430C-6E98-AF2C-0C83-6A1CE329EA02}"/>
          </ac:cxnSpMkLst>
        </pc:cxnChg>
        <pc:cxnChg chg="mod">
          <ac:chgData name="Jenifer Prince Devaraj" userId="c3fb109c-09d1-42a6-93f4-69472d709861" providerId="ADAL" clId="{9F430D16-E4D1-4C6D-AB73-03FDFE7BEBC9}" dt="2024-10-09T13:54:59.129" v="4483" actId="1037"/>
          <ac:cxnSpMkLst>
            <pc:docMk/>
            <pc:sldMk cId="2709636983" sldId="884"/>
            <ac:cxnSpMk id="9" creationId="{9B1068DF-B969-E2B8-FA70-5406662713A0}"/>
          </ac:cxnSpMkLst>
        </pc:cxnChg>
        <pc:cxnChg chg="add del mod">
          <ac:chgData name="Jenifer Prince Devaraj" userId="c3fb109c-09d1-42a6-93f4-69472d709861" providerId="ADAL" clId="{9F430D16-E4D1-4C6D-AB73-03FDFE7BEBC9}" dt="2024-10-11T01:00:46.089" v="4892" actId="21"/>
          <ac:cxnSpMkLst>
            <pc:docMk/>
            <pc:sldMk cId="2709636983" sldId="884"/>
            <ac:cxnSpMk id="34" creationId="{37573C0F-4C92-7563-1BDA-46580C6CBE13}"/>
          </ac:cxnSpMkLst>
        </pc:cxnChg>
        <pc:cxnChg chg="add del mod">
          <ac:chgData name="Jenifer Prince Devaraj" userId="c3fb109c-09d1-42a6-93f4-69472d709861" providerId="ADAL" clId="{9F430D16-E4D1-4C6D-AB73-03FDFE7BEBC9}" dt="2024-10-09T14:01:15.010" v="4547" actId="21"/>
          <ac:cxnSpMkLst>
            <pc:docMk/>
            <pc:sldMk cId="2709636983" sldId="884"/>
            <ac:cxnSpMk id="35" creationId="{A6BCBD14-8B53-F729-466A-C5D7A61D7261}"/>
          </ac:cxnSpMkLst>
        </pc:cxnChg>
        <pc:cxnChg chg="add del mod">
          <ac:chgData name="Jenifer Prince Devaraj" userId="c3fb109c-09d1-42a6-93f4-69472d709861" providerId="ADAL" clId="{9F430D16-E4D1-4C6D-AB73-03FDFE7BEBC9}" dt="2024-10-11T01:01:51.212" v="4898" actId="21"/>
          <ac:cxnSpMkLst>
            <pc:docMk/>
            <pc:sldMk cId="2709636983" sldId="884"/>
            <ac:cxnSpMk id="38" creationId="{A6BCBD14-8B53-F729-466A-C5D7A61D7261}"/>
          </ac:cxnSpMkLst>
        </pc:cxnChg>
        <pc:cxnChg chg="add del mod">
          <ac:chgData name="Jenifer Prince Devaraj" userId="c3fb109c-09d1-42a6-93f4-69472d709861" providerId="ADAL" clId="{9F430D16-E4D1-4C6D-AB73-03FDFE7BEBC9}" dt="2024-10-09T14:02:26.007" v="4562" actId="21"/>
          <ac:cxnSpMkLst>
            <pc:docMk/>
            <pc:sldMk cId="2709636983" sldId="884"/>
            <ac:cxnSpMk id="40" creationId="{923A4C8E-BF14-EAC6-CF7E-EB7A3CED7713}"/>
          </ac:cxnSpMkLst>
        </pc:cxnChg>
        <pc:cxnChg chg="add mod">
          <ac:chgData name="Jenifer Prince Devaraj" userId="c3fb109c-09d1-42a6-93f4-69472d709861" providerId="ADAL" clId="{9F430D16-E4D1-4C6D-AB73-03FDFE7BEBC9}" dt="2024-10-09T14:02:29.778" v="4564" actId="14100"/>
          <ac:cxnSpMkLst>
            <pc:docMk/>
            <pc:sldMk cId="2709636983" sldId="884"/>
            <ac:cxnSpMk id="43" creationId="{923A4C8E-BF14-EAC6-CF7E-EB7A3CED7713}"/>
          </ac:cxnSpMkLst>
        </pc:cxnChg>
        <pc:cxnChg chg="add mod">
          <ac:chgData name="Jenifer Prince Devaraj" userId="c3fb109c-09d1-42a6-93f4-69472d709861" providerId="ADAL" clId="{9F430D16-E4D1-4C6D-AB73-03FDFE7BEBC9}" dt="2024-10-09T14:02:42.163" v="4567" actId="14100"/>
          <ac:cxnSpMkLst>
            <pc:docMk/>
            <pc:sldMk cId="2709636983" sldId="884"/>
            <ac:cxnSpMk id="45" creationId="{6F7D5197-8EE5-011A-996B-8CF1E73E304B}"/>
          </ac:cxnSpMkLst>
        </pc:cxnChg>
        <pc:cxnChg chg="add del mod">
          <ac:chgData name="Jenifer Prince Devaraj" userId="c3fb109c-09d1-42a6-93f4-69472d709861" providerId="ADAL" clId="{9F430D16-E4D1-4C6D-AB73-03FDFE7BEBC9}" dt="2024-10-11T01:05:18.021" v="4905" actId="21"/>
          <ac:cxnSpMkLst>
            <pc:docMk/>
            <pc:sldMk cId="2709636983" sldId="884"/>
            <ac:cxnSpMk id="50" creationId="{37573C0F-4C92-7563-1BDA-46580C6CBE13}"/>
          </ac:cxnSpMkLst>
        </pc:cxnChg>
        <pc:cxnChg chg="add del mod">
          <ac:chgData name="Jenifer Prince Devaraj" userId="c3fb109c-09d1-42a6-93f4-69472d709861" providerId="ADAL" clId="{9F430D16-E4D1-4C6D-AB73-03FDFE7BEBC9}" dt="2024-10-11T01:05:25.176" v="4908" actId="21"/>
          <ac:cxnSpMkLst>
            <pc:docMk/>
            <pc:sldMk cId="2709636983" sldId="884"/>
            <ac:cxnSpMk id="53" creationId="{A6BCBD14-8B53-F729-466A-C5D7A61D7261}"/>
          </ac:cxnSpMkLst>
        </pc:cxnChg>
        <pc:cxnChg chg="add mod">
          <ac:chgData name="Jenifer Prince Devaraj" userId="c3fb109c-09d1-42a6-93f4-69472d709861" providerId="ADAL" clId="{9F430D16-E4D1-4C6D-AB73-03FDFE7BEBC9}" dt="2024-10-11T01:05:21.384" v="4907" actId="1076"/>
          <ac:cxnSpMkLst>
            <pc:docMk/>
            <pc:sldMk cId="2709636983" sldId="884"/>
            <ac:cxnSpMk id="56" creationId="{37573C0F-4C92-7563-1BDA-46580C6CBE13}"/>
          </ac:cxnSpMkLst>
        </pc:cxnChg>
        <pc:cxnChg chg="add mod">
          <ac:chgData name="Jenifer Prince Devaraj" userId="c3fb109c-09d1-42a6-93f4-69472d709861" providerId="ADAL" clId="{9F430D16-E4D1-4C6D-AB73-03FDFE7BEBC9}" dt="2024-10-11T01:05:25.910" v="4909"/>
          <ac:cxnSpMkLst>
            <pc:docMk/>
            <pc:sldMk cId="2709636983" sldId="884"/>
            <ac:cxnSpMk id="57" creationId="{A6BCBD14-8B53-F729-466A-C5D7A61D7261}"/>
          </ac:cxnSpMkLst>
        </pc:cxnChg>
      </pc:sldChg>
      <pc:sldChg chg="addSp delSp modSp new mod">
        <pc:chgData name="Jenifer Prince Devaraj" userId="c3fb109c-09d1-42a6-93f4-69472d709861" providerId="ADAL" clId="{9F430D16-E4D1-4C6D-AB73-03FDFE7BEBC9}" dt="2024-10-09T14:34:53.336" v="4799" actId="1076"/>
        <pc:sldMkLst>
          <pc:docMk/>
          <pc:sldMk cId="47355548" sldId="885"/>
        </pc:sldMkLst>
        <pc:spChg chg="del">
          <ac:chgData name="Jenifer Prince Devaraj" userId="c3fb109c-09d1-42a6-93f4-69472d709861" providerId="ADAL" clId="{9F430D16-E4D1-4C6D-AB73-03FDFE7BEBC9}" dt="2024-10-09T14:04:08.426" v="4577" actId="478"/>
          <ac:spMkLst>
            <pc:docMk/>
            <pc:sldMk cId="47355548" sldId="885"/>
            <ac:spMk id="2" creationId="{EADF403D-D6A1-9ED5-E94A-AC62A4D51ED7}"/>
          </ac:spMkLst>
        </pc:spChg>
        <pc:spChg chg="del">
          <ac:chgData name="Jenifer Prince Devaraj" userId="c3fb109c-09d1-42a6-93f4-69472d709861" providerId="ADAL" clId="{9F430D16-E4D1-4C6D-AB73-03FDFE7BEBC9}" dt="2024-10-09T14:04:06.298" v="4576" actId="478"/>
          <ac:spMkLst>
            <pc:docMk/>
            <pc:sldMk cId="47355548" sldId="885"/>
            <ac:spMk id="3" creationId="{F83E11BB-8951-4A6A-FECC-EED7E6EFFAD0}"/>
          </ac:spMkLst>
        </pc:spChg>
        <pc:spChg chg="del">
          <ac:chgData name="Jenifer Prince Devaraj" userId="c3fb109c-09d1-42a6-93f4-69472d709861" providerId="ADAL" clId="{9F430D16-E4D1-4C6D-AB73-03FDFE7BEBC9}" dt="2024-10-09T14:04:01.482" v="4575" actId="478"/>
          <ac:spMkLst>
            <pc:docMk/>
            <pc:sldMk cId="47355548" sldId="885"/>
            <ac:spMk id="4" creationId="{7FA2ADB7-9225-C059-D2E9-7027115ADFEB}"/>
          </ac:spMkLst>
        </pc:spChg>
        <pc:spChg chg="add mod">
          <ac:chgData name="Jenifer Prince Devaraj" userId="c3fb109c-09d1-42a6-93f4-69472d709861" providerId="ADAL" clId="{9F430D16-E4D1-4C6D-AB73-03FDFE7BEBC9}" dt="2024-10-09T14:26:12.616" v="4635"/>
          <ac:spMkLst>
            <pc:docMk/>
            <pc:sldMk cId="47355548" sldId="885"/>
            <ac:spMk id="23" creationId="{BCA6EB5B-915D-FA73-DF9F-CD8AE66F3516}"/>
          </ac:spMkLst>
        </pc:spChg>
        <pc:spChg chg="add mod">
          <ac:chgData name="Jenifer Prince Devaraj" userId="c3fb109c-09d1-42a6-93f4-69472d709861" providerId="ADAL" clId="{9F430D16-E4D1-4C6D-AB73-03FDFE7BEBC9}" dt="2024-10-09T14:34:34.667" v="4773" actId="1076"/>
          <ac:spMkLst>
            <pc:docMk/>
            <pc:sldMk cId="47355548" sldId="885"/>
            <ac:spMk id="30" creationId="{DB894C71-AD89-8A1F-736E-F1891FACB7D0}"/>
          </ac:spMkLst>
        </pc:spChg>
        <pc:picChg chg="add del mod">
          <ac:chgData name="Jenifer Prince Devaraj" userId="c3fb109c-09d1-42a6-93f4-69472d709861" providerId="ADAL" clId="{9F430D16-E4D1-4C6D-AB73-03FDFE7BEBC9}" dt="2024-10-09T14:05:19.532" v="4587" actId="478"/>
          <ac:picMkLst>
            <pc:docMk/>
            <pc:sldMk cId="47355548" sldId="885"/>
            <ac:picMk id="7" creationId="{85603264-196E-D98A-A582-DE95B166872E}"/>
          </ac:picMkLst>
        </pc:picChg>
        <pc:picChg chg="add del mod">
          <ac:chgData name="Jenifer Prince Devaraj" userId="c3fb109c-09d1-42a6-93f4-69472d709861" providerId="ADAL" clId="{9F430D16-E4D1-4C6D-AB73-03FDFE7BEBC9}" dt="2024-10-09T14:21:23.608" v="4612" actId="478"/>
          <ac:picMkLst>
            <pc:docMk/>
            <pc:sldMk cId="47355548" sldId="885"/>
            <ac:picMk id="9" creationId="{5B9630D9-7E4E-7D83-1693-4D72FF4D728D}"/>
          </ac:picMkLst>
        </pc:picChg>
        <pc:picChg chg="add del mod">
          <ac:chgData name="Jenifer Prince Devaraj" userId="c3fb109c-09d1-42a6-93f4-69472d709861" providerId="ADAL" clId="{9F430D16-E4D1-4C6D-AB73-03FDFE7BEBC9}" dt="2024-10-09T14:21:18.677" v="4610" actId="478"/>
          <ac:picMkLst>
            <pc:docMk/>
            <pc:sldMk cId="47355548" sldId="885"/>
            <ac:picMk id="11" creationId="{B2448B7E-1AFF-1641-F4E8-86BD164C645D}"/>
          </ac:picMkLst>
        </pc:picChg>
        <pc:picChg chg="add del mod">
          <ac:chgData name="Jenifer Prince Devaraj" userId="c3fb109c-09d1-42a6-93f4-69472d709861" providerId="ADAL" clId="{9F430D16-E4D1-4C6D-AB73-03FDFE7BEBC9}" dt="2024-10-09T14:21:20.011" v="4611" actId="478"/>
          <ac:picMkLst>
            <pc:docMk/>
            <pc:sldMk cId="47355548" sldId="885"/>
            <ac:picMk id="13" creationId="{93443DC2-D620-555C-B981-EE06F8EAF2B3}"/>
          </ac:picMkLst>
        </pc:picChg>
        <pc:picChg chg="add del mod">
          <ac:chgData name="Jenifer Prince Devaraj" userId="c3fb109c-09d1-42a6-93f4-69472d709861" providerId="ADAL" clId="{9F430D16-E4D1-4C6D-AB73-03FDFE7BEBC9}" dt="2024-10-09T14:30:16.559" v="4667" actId="478"/>
          <ac:picMkLst>
            <pc:docMk/>
            <pc:sldMk cId="47355548" sldId="885"/>
            <ac:picMk id="14" creationId="{6D29699F-0D43-7FBC-BF0F-725D8B069D69}"/>
          </ac:picMkLst>
        </pc:picChg>
        <pc:picChg chg="add del mod">
          <ac:chgData name="Jenifer Prince Devaraj" userId="c3fb109c-09d1-42a6-93f4-69472d709861" providerId="ADAL" clId="{9F430D16-E4D1-4C6D-AB73-03FDFE7BEBC9}" dt="2024-10-09T14:16:49.814" v="4602" actId="22"/>
          <ac:picMkLst>
            <pc:docMk/>
            <pc:sldMk cId="47355548" sldId="885"/>
            <ac:picMk id="16" creationId="{2A2281C4-3F08-4107-4919-1E22241D6890}"/>
          </ac:picMkLst>
        </pc:picChg>
        <pc:picChg chg="add del mod">
          <ac:chgData name="Jenifer Prince Devaraj" userId="c3fb109c-09d1-42a6-93f4-69472d709861" providerId="ADAL" clId="{9F430D16-E4D1-4C6D-AB73-03FDFE7BEBC9}" dt="2024-10-09T14:21:25.105" v="4613" actId="478"/>
          <ac:picMkLst>
            <pc:docMk/>
            <pc:sldMk cId="47355548" sldId="885"/>
            <ac:picMk id="18" creationId="{FB450C5C-86DE-EE45-91BD-16C5683FF922}"/>
          </ac:picMkLst>
        </pc:picChg>
        <pc:picChg chg="add del mod">
          <ac:chgData name="Jenifer Prince Devaraj" userId="c3fb109c-09d1-42a6-93f4-69472d709861" providerId="ADAL" clId="{9F430D16-E4D1-4C6D-AB73-03FDFE7BEBC9}" dt="2024-10-09T14:25:45.998" v="4629" actId="478"/>
          <ac:picMkLst>
            <pc:docMk/>
            <pc:sldMk cId="47355548" sldId="885"/>
            <ac:picMk id="20" creationId="{A7B959D2-D84A-864F-9DF4-ADFA054AC043}"/>
          </ac:picMkLst>
        </pc:picChg>
        <pc:picChg chg="add mod">
          <ac:chgData name="Jenifer Prince Devaraj" userId="c3fb109c-09d1-42a6-93f4-69472d709861" providerId="ADAL" clId="{9F430D16-E4D1-4C6D-AB73-03FDFE7BEBC9}" dt="2024-10-09T14:34:25.604" v="4744" actId="1076"/>
          <ac:picMkLst>
            <pc:docMk/>
            <pc:sldMk cId="47355548" sldId="885"/>
            <ac:picMk id="22" creationId="{47D65153-DEC0-81D8-F0CC-B634602A3492}"/>
          </ac:picMkLst>
        </pc:picChg>
        <pc:picChg chg="add mod">
          <ac:chgData name="Jenifer Prince Devaraj" userId="c3fb109c-09d1-42a6-93f4-69472d709861" providerId="ADAL" clId="{9F430D16-E4D1-4C6D-AB73-03FDFE7BEBC9}" dt="2024-10-09T14:34:28.644" v="4756" actId="1035"/>
          <ac:picMkLst>
            <pc:docMk/>
            <pc:sldMk cId="47355548" sldId="885"/>
            <ac:picMk id="25" creationId="{D3AD83BA-1570-A856-6719-E24C96CABFCE}"/>
          </ac:picMkLst>
        </pc:picChg>
        <pc:picChg chg="add del mod">
          <ac:chgData name="Jenifer Prince Devaraj" userId="c3fb109c-09d1-42a6-93f4-69472d709861" providerId="ADAL" clId="{9F430D16-E4D1-4C6D-AB73-03FDFE7BEBC9}" dt="2024-10-09T14:29:18.441" v="4651" actId="478"/>
          <ac:picMkLst>
            <pc:docMk/>
            <pc:sldMk cId="47355548" sldId="885"/>
            <ac:picMk id="27" creationId="{8EB00AF2-15D3-5396-AD1C-E255416184A6}"/>
          </ac:picMkLst>
        </pc:picChg>
        <pc:picChg chg="add mod">
          <ac:chgData name="Jenifer Prince Devaraj" userId="c3fb109c-09d1-42a6-93f4-69472d709861" providerId="ADAL" clId="{9F430D16-E4D1-4C6D-AB73-03FDFE7BEBC9}" dt="2024-10-09T14:34:31.778" v="4772" actId="1035"/>
          <ac:picMkLst>
            <pc:docMk/>
            <pc:sldMk cId="47355548" sldId="885"/>
            <ac:picMk id="29" creationId="{A4863C28-CF5E-2640-1FB0-AD66BB9C14E5}"/>
          </ac:picMkLst>
        </pc:picChg>
        <pc:picChg chg="add mod">
          <ac:chgData name="Jenifer Prince Devaraj" userId="c3fb109c-09d1-42a6-93f4-69472d709861" providerId="ADAL" clId="{9F430D16-E4D1-4C6D-AB73-03FDFE7BEBC9}" dt="2024-10-09T14:34:37.101" v="4792" actId="1035"/>
          <ac:picMkLst>
            <pc:docMk/>
            <pc:sldMk cId="47355548" sldId="885"/>
            <ac:picMk id="32" creationId="{348F9ECF-2F11-069C-D9B9-9946659485D4}"/>
          </ac:picMkLst>
        </pc:picChg>
        <pc:picChg chg="add mod">
          <ac:chgData name="Jenifer Prince Devaraj" userId="c3fb109c-09d1-42a6-93f4-69472d709861" providerId="ADAL" clId="{9F430D16-E4D1-4C6D-AB73-03FDFE7BEBC9}" dt="2024-10-09T14:34:53.336" v="4799" actId="1076"/>
          <ac:picMkLst>
            <pc:docMk/>
            <pc:sldMk cId="47355548" sldId="885"/>
            <ac:picMk id="34" creationId="{A35CFF3D-30CC-D49E-D1EF-EF444316817A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8.152" v="4206" actId="47"/>
        <pc:sldMkLst>
          <pc:docMk/>
          <pc:sldMk cId="2068040628" sldId="885"/>
        </pc:sldMkLst>
        <pc:spChg chg="del mod">
          <ac:chgData name="Jenifer Prince Devaraj" userId="c3fb109c-09d1-42a6-93f4-69472d709861" providerId="ADAL" clId="{9F430D16-E4D1-4C6D-AB73-03FDFE7BEBC9}" dt="2024-10-08T23:59:27.927" v="4013" actId="478"/>
          <ac:spMkLst>
            <pc:docMk/>
            <pc:sldMk cId="2068040628" sldId="885"/>
            <ac:spMk id="13" creationId="{3312A586-4590-93BF-A17C-9DDCFE6FA802}"/>
          </ac:spMkLst>
        </pc:spChg>
        <pc:picChg chg="add mod">
          <ac:chgData name="Jenifer Prince Devaraj" userId="c3fb109c-09d1-42a6-93f4-69472d709861" providerId="ADAL" clId="{9F430D16-E4D1-4C6D-AB73-03FDFE7BEBC9}" dt="2024-10-08T23:59:35.872" v="4017" actId="14100"/>
          <ac:picMkLst>
            <pc:docMk/>
            <pc:sldMk cId="2068040628" sldId="885"/>
            <ac:picMk id="6" creationId="{B913804A-EF11-EDDC-DB60-702850486A7E}"/>
          </ac:picMkLst>
        </pc:picChg>
        <pc:picChg chg="del">
          <ac:chgData name="Jenifer Prince Devaraj" userId="c3fb109c-09d1-42a6-93f4-69472d709861" providerId="ADAL" clId="{9F430D16-E4D1-4C6D-AB73-03FDFE7BEBC9}" dt="2024-10-08T23:18:25.653" v="4009" actId="478"/>
          <ac:picMkLst>
            <pc:docMk/>
            <pc:sldMk cId="2068040628" sldId="885"/>
            <ac:picMk id="7" creationId="{898C75BA-48D8-B9E2-0208-B8E26DB958B9}"/>
          </ac:picMkLst>
        </pc:picChg>
        <pc:picChg chg="add mod">
          <ac:chgData name="Jenifer Prince Devaraj" userId="c3fb109c-09d1-42a6-93f4-69472d709861" providerId="ADAL" clId="{9F430D16-E4D1-4C6D-AB73-03FDFE7BEBC9}" dt="2024-10-09T00:02:11.933" v="4021"/>
          <ac:picMkLst>
            <pc:docMk/>
            <pc:sldMk cId="2068040628" sldId="885"/>
            <ac:picMk id="9" creationId="{FB38670C-6A8E-CCAD-32E2-A4524F95A7AF}"/>
          </ac:picMkLst>
        </pc:picChg>
        <pc:picChg chg="add mod">
          <ac:chgData name="Jenifer Prince Devaraj" userId="c3fb109c-09d1-42a6-93f4-69472d709861" providerId="ADAL" clId="{9F430D16-E4D1-4C6D-AB73-03FDFE7BEBC9}" dt="2024-10-09T00:02:52.889" v="4028"/>
          <ac:picMkLst>
            <pc:docMk/>
            <pc:sldMk cId="2068040628" sldId="885"/>
            <ac:picMk id="11" creationId="{965A940A-B158-EC86-0A28-F227C403433B}"/>
          </ac:picMkLst>
        </pc:picChg>
      </pc:sldChg>
      <pc:sldChg chg="delSp add del mod">
        <pc:chgData name="Jenifer Prince Devaraj" userId="c3fb109c-09d1-42a6-93f4-69472d709861" providerId="ADAL" clId="{9F430D16-E4D1-4C6D-AB73-03FDFE7BEBC9}" dt="2024-10-09T14:03:18.254" v="4572" actId="47"/>
        <pc:sldMkLst>
          <pc:docMk/>
          <pc:sldMk cId="376417573" sldId="886"/>
        </pc:sldMkLst>
        <pc:picChg chg="del">
          <ac:chgData name="Jenifer Prince Devaraj" userId="c3fb109c-09d1-42a6-93f4-69472d709861" providerId="ADAL" clId="{9F430D16-E4D1-4C6D-AB73-03FDFE7BEBC9}" dt="2024-10-09T14:03:08.400" v="4569" actId="478"/>
          <ac:picMkLst>
            <pc:docMk/>
            <pc:sldMk cId="376417573" sldId="886"/>
            <ac:picMk id="12" creationId="{FFCF68A5-5D32-95F0-356A-3D33B15E65BD}"/>
          </ac:picMkLst>
        </pc:picChg>
        <pc:picChg chg="del">
          <ac:chgData name="Jenifer Prince Devaraj" userId="c3fb109c-09d1-42a6-93f4-69472d709861" providerId="ADAL" clId="{9F430D16-E4D1-4C6D-AB73-03FDFE7BEBC9}" dt="2024-10-09T14:03:13.562" v="4570" actId="21"/>
          <ac:picMkLst>
            <pc:docMk/>
            <pc:sldMk cId="376417573" sldId="886"/>
            <ac:picMk id="14" creationId="{6D29699F-0D43-7FBC-BF0F-725D8B069D69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8.572" v="4207" actId="47"/>
        <pc:sldMkLst>
          <pc:docMk/>
          <pc:sldMk cId="2001660169" sldId="886"/>
        </pc:sldMkLst>
        <pc:picChg chg="del">
          <ac:chgData name="Jenifer Prince Devaraj" userId="c3fb109c-09d1-42a6-93f4-69472d709861" providerId="ADAL" clId="{9F430D16-E4D1-4C6D-AB73-03FDFE7BEBC9}" dt="2024-10-09T00:07:31.666" v="4030" actId="478"/>
          <ac:picMkLst>
            <pc:docMk/>
            <pc:sldMk cId="2001660169" sldId="886"/>
            <ac:picMk id="6" creationId="{B913804A-EF11-EDDC-DB60-702850486A7E}"/>
          </ac:picMkLst>
        </pc:picChg>
        <pc:picChg chg="add mod">
          <ac:chgData name="Jenifer Prince Devaraj" userId="c3fb109c-09d1-42a6-93f4-69472d709861" providerId="ADAL" clId="{9F430D16-E4D1-4C6D-AB73-03FDFE7BEBC9}" dt="2024-10-09T00:07:42.592" v="4036" actId="1076"/>
          <ac:picMkLst>
            <pc:docMk/>
            <pc:sldMk cId="2001660169" sldId="886"/>
            <ac:picMk id="7" creationId="{26F3993E-43EF-7717-A1C2-3AF3BC91DD9D}"/>
          </ac:picMkLst>
        </pc:picChg>
        <pc:picChg chg="del">
          <ac:chgData name="Jenifer Prince Devaraj" userId="c3fb109c-09d1-42a6-93f4-69472d709861" providerId="ADAL" clId="{9F430D16-E4D1-4C6D-AB73-03FDFE7BEBC9}" dt="2024-10-09T00:07:33.433" v="4031" actId="478"/>
          <ac:picMkLst>
            <pc:docMk/>
            <pc:sldMk cId="2001660169" sldId="886"/>
            <ac:picMk id="9" creationId="{FB38670C-6A8E-CCAD-32E2-A4524F95A7AF}"/>
          </ac:picMkLst>
        </pc:picChg>
        <pc:picChg chg="del">
          <ac:chgData name="Jenifer Prince Devaraj" userId="c3fb109c-09d1-42a6-93f4-69472d709861" providerId="ADAL" clId="{9F430D16-E4D1-4C6D-AB73-03FDFE7BEBC9}" dt="2024-10-09T00:07:34.966" v="4032" actId="478"/>
          <ac:picMkLst>
            <pc:docMk/>
            <pc:sldMk cId="2001660169" sldId="886"/>
            <ac:picMk id="11" creationId="{965A940A-B158-EC86-0A28-F227C403433B}"/>
          </ac:picMkLst>
        </pc:picChg>
      </pc:sldChg>
      <pc:sldChg chg="addSp delSp modSp add mod">
        <pc:chgData name="Jenifer Prince Devaraj" userId="c3fb109c-09d1-42a6-93f4-69472d709861" providerId="ADAL" clId="{9F430D16-E4D1-4C6D-AB73-03FDFE7BEBC9}" dt="2024-10-09T15:22:31.917" v="4845" actId="1076"/>
        <pc:sldMkLst>
          <pc:docMk/>
          <pc:sldMk cId="2754147276" sldId="886"/>
        </pc:sldMkLst>
        <pc:spChg chg="del">
          <ac:chgData name="Jenifer Prince Devaraj" userId="c3fb109c-09d1-42a6-93f4-69472d709861" providerId="ADAL" clId="{9F430D16-E4D1-4C6D-AB73-03FDFE7BEBC9}" dt="2024-10-09T15:15:04.528" v="4825" actId="478"/>
          <ac:spMkLst>
            <pc:docMk/>
            <pc:sldMk cId="2754147276" sldId="886"/>
            <ac:spMk id="30" creationId="{DB894C71-AD89-8A1F-736E-F1891FACB7D0}"/>
          </ac:spMkLst>
        </pc:spChg>
        <pc:picChg chg="add mod">
          <ac:chgData name="Jenifer Prince Devaraj" userId="c3fb109c-09d1-42a6-93f4-69472d709861" providerId="ADAL" clId="{9F430D16-E4D1-4C6D-AB73-03FDFE7BEBC9}" dt="2024-10-09T14:39:55.082" v="4810" actId="1076"/>
          <ac:picMkLst>
            <pc:docMk/>
            <pc:sldMk cId="2754147276" sldId="886"/>
            <ac:picMk id="3" creationId="{4AF961EB-E204-2FD8-085C-C3D59813C431}"/>
          </ac:picMkLst>
        </pc:picChg>
        <pc:picChg chg="add mod">
          <ac:chgData name="Jenifer Prince Devaraj" userId="c3fb109c-09d1-42a6-93f4-69472d709861" providerId="ADAL" clId="{9F430D16-E4D1-4C6D-AB73-03FDFE7BEBC9}" dt="2024-10-09T15:22:31.917" v="4845" actId="1076"/>
          <ac:picMkLst>
            <pc:docMk/>
            <pc:sldMk cId="2754147276" sldId="886"/>
            <ac:picMk id="6" creationId="{21B7B91E-8ABA-C9A3-4610-5253888B08A1}"/>
          </ac:picMkLst>
        </pc:picChg>
        <pc:picChg chg="add mod">
          <ac:chgData name="Jenifer Prince Devaraj" userId="c3fb109c-09d1-42a6-93f4-69472d709861" providerId="ADAL" clId="{9F430D16-E4D1-4C6D-AB73-03FDFE7BEBC9}" dt="2024-10-09T15:12:23.425" v="4815" actId="1076"/>
          <ac:picMkLst>
            <pc:docMk/>
            <pc:sldMk cId="2754147276" sldId="886"/>
            <ac:picMk id="8" creationId="{BDE8A5FD-01BF-FE6F-A57E-A8FF2C4471BF}"/>
          </ac:picMkLst>
        </pc:picChg>
        <pc:picChg chg="add mod">
          <ac:chgData name="Jenifer Prince Devaraj" userId="c3fb109c-09d1-42a6-93f4-69472d709861" providerId="ADAL" clId="{9F430D16-E4D1-4C6D-AB73-03FDFE7BEBC9}" dt="2024-10-09T15:13:49.202" v="4818" actId="1076"/>
          <ac:picMkLst>
            <pc:docMk/>
            <pc:sldMk cId="2754147276" sldId="886"/>
            <ac:picMk id="10" creationId="{8E16CD42-5209-A6D0-88C1-29AC64508B73}"/>
          </ac:picMkLst>
        </pc:picChg>
        <pc:picChg chg="add mod">
          <ac:chgData name="Jenifer Prince Devaraj" userId="c3fb109c-09d1-42a6-93f4-69472d709861" providerId="ADAL" clId="{9F430D16-E4D1-4C6D-AB73-03FDFE7BEBC9}" dt="2024-10-09T15:14:15.233" v="4824" actId="1076"/>
          <ac:picMkLst>
            <pc:docMk/>
            <pc:sldMk cId="2754147276" sldId="886"/>
            <ac:picMk id="12" creationId="{3939516E-5330-B382-6784-377E05D1127A}"/>
          </ac:picMkLst>
        </pc:picChg>
        <pc:picChg chg="add del mod modCrop">
          <ac:chgData name="Jenifer Prince Devaraj" userId="c3fb109c-09d1-42a6-93f4-69472d709861" providerId="ADAL" clId="{9F430D16-E4D1-4C6D-AB73-03FDFE7BEBC9}" dt="2024-10-09T15:21:09.892" v="4840" actId="478"/>
          <ac:picMkLst>
            <pc:docMk/>
            <pc:sldMk cId="2754147276" sldId="886"/>
            <ac:picMk id="13" creationId="{74A1AFC8-0AA0-62CC-8DA5-2DB9D3A30645}"/>
          </ac:picMkLst>
        </pc:picChg>
        <pc:picChg chg="add mod">
          <ac:chgData name="Jenifer Prince Devaraj" userId="c3fb109c-09d1-42a6-93f4-69472d709861" providerId="ADAL" clId="{9F430D16-E4D1-4C6D-AB73-03FDFE7BEBC9}" dt="2024-10-09T15:21:12.895" v="4842" actId="1076"/>
          <ac:picMkLst>
            <pc:docMk/>
            <pc:sldMk cId="2754147276" sldId="886"/>
            <ac:picMk id="15" creationId="{4418098F-7011-DB33-DAAE-7C40F2062A1A}"/>
          </ac:picMkLst>
        </pc:picChg>
        <pc:picChg chg="del">
          <ac:chgData name="Jenifer Prince Devaraj" userId="c3fb109c-09d1-42a6-93f4-69472d709861" providerId="ADAL" clId="{9F430D16-E4D1-4C6D-AB73-03FDFE7BEBC9}" dt="2024-10-09T14:34:03.150" v="4735" actId="478"/>
          <ac:picMkLst>
            <pc:docMk/>
            <pc:sldMk cId="2754147276" sldId="886"/>
            <ac:picMk id="22" creationId="{47D65153-DEC0-81D8-F0CC-B634602A3492}"/>
          </ac:picMkLst>
        </pc:picChg>
        <pc:picChg chg="del">
          <ac:chgData name="Jenifer Prince Devaraj" userId="c3fb109c-09d1-42a6-93f4-69472d709861" providerId="ADAL" clId="{9F430D16-E4D1-4C6D-AB73-03FDFE7BEBC9}" dt="2024-10-09T14:34:04.468" v="4736" actId="478"/>
          <ac:picMkLst>
            <pc:docMk/>
            <pc:sldMk cId="2754147276" sldId="886"/>
            <ac:picMk id="25" creationId="{D3AD83BA-1570-A856-6719-E24C96CABFCE}"/>
          </ac:picMkLst>
        </pc:picChg>
        <pc:picChg chg="del">
          <ac:chgData name="Jenifer Prince Devaraj" userId="c3fb109c-09d1-42a6-93f4-69472d709861" providerId="ADAL" clId="{9F430D16-E4D1-4C6D-AB73-03FDFE7BEBC9}" dt="2024-10-09T14:34:05.997" v="4737" actId="478"/>
          <ac:picMkLst>
            <pc:docMk/>
            <pc:sldMk cId="2754147276" sldId="886"/>
            <ac:picMk id="29" creationId="{A4863C28-CF5E-2640-1FB0-AD66BB9C14E5}"/>
          </ac:picMkLst>
        </pc:picChg>
        <pc:picChg chg="del">
          <ac:chgData name="Jenifer Prince Devaraj" userId="c3fb109c-09d1-42a6-93f4-69472d709861" providerId="ADAL" clId="{9F430D16-E4D1-4C6D-AB73-03FDFE7BEBC9}" dt="2024-10-09T14:34:08.186" v="4738" actId="478"/>
          <ac:picMkLst>
            <pc:docMk/>
            <pc:sldMk cId="2754147276" sldId="886"/>
            <ac:picMk id="32" creationId="{348F9ECF-2F11-069C-D9B9-9946659485D4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9.078" v="4208" actId="47"/>
        <pc:sldMkLst>
          <pc:docMk/>
          <pc:sldMk cId="1669833571" sldId="887"/>
        </pc:sldMkLst>
        <pc:spChg chg="add mod">
          <ac:chgData name="Jenifer Prince Devaraj" userId="c3fb109c-09d1-42a6-93f4-69472d709861" providerId="ADAL" clId="{9F430D16-E4D1-4C6D-AB73-03FDFE7BEBC9}" dt="2024-10-09T00:08:51.356" v="4042" actId="207"/>
          <ac:spMkLst>
            <pc:docMk/>
            <pc:sldMk cId="1669833571" sldId="887"/>
            <ac:spMk id="8" creationId="{CB901726-B3BD-C3B7-D921-9E3B3A762D11}"/>
          </ac:spMkLst>
        </pc:spChg>
        <pc:spChg chg="add mod">
          <ac:chgData name="Jenifer Prince Devaraj" userId="c3fb109c-09d1-42a6-93f4-69472d709861" providerId="ADAL" clId="{9F430D16-E4D1-4C6D-AB73-03FDFE7BEBC9}" dt="2024-10-09T00:09:38.429" v="4045" actId="207"/>
          <ac:spMkLst>
            <pc:docMk/>
            <pc:sldMk cId="1669833571" sldId="887"/>
            <ac:spMk id="9" creationId="{CF7F8909-E4AB-4CF1-D77F-A43544667A7F}"/>
          </ac:spMkLst>
        </pc:spChg>
        <pc:spChg chg="add mod">
          <ac:chgData name="Jenifer Prince Devaraj" userId="c3fb109c-09d1-42a6-93f4-69472d709861" providerId="ADAL" clId="{9F430D16-E4D1-4C6D-AB73-03FDFE7BEBC9}" dt="2024-10-09T00:09:45.491" v="4047" actId="1076"/>
          <ac:spMkLst>
            <pc:docMk/>
            <pc:sldMk cId="1669833571" sldId="887"/>
            <ac:spMk id="10" creationId="{E4BF7BED-CFDE-8DC8-90C7-463ABF4E783F}"/>
          </ac:spMkLst>
        </pc:spChg>
        <pc:spChg chg="add mod">
          <ac:chgData name="Jenifer Prince Devaraj" userId="c3fb109c-09d1-42a6-93f4-69472d709861" providerId="ADAL" clId="{9F430D16-E4D1-4C6D-AB73-03FDFE7BEBC9}" dt="2024-10-09T00:09:49.765" v="4049" actId="1076"/>
          <ac:spMkLst>
            <pc:docMk/>
            <pc:sldMk cId="1669833571" sldId="887"/>
            <ac:spMk id="11" creationId="{76F95B2F-7A21-69A4-1BFA-C821294D6BBD}"/>
          </ac:spMkLst>
        </pc:spChg>
        <pc:spChg chg="add mod">
          <ac:chgData name="Jenifer Prince Devaraj" userId="c3fb109c-09d1-42a6-93f4-69472d709861" providerId="ADAL" clId="{9F430D16-E4D1-4C6D-AB73-03FDFE7BEBC9}" dt="2024-10-09T00:09:53.611" v="4051" actId="1076"/>
          <ac:spMkLst>
            <pc:docMk/>
            <pc:sldMk cId="1669833571" sldId="887"/>
            <ac:spMk id="12" creationId="{DAB63933-6A5A-ABC8-1A40-0D8D7E2EF8E2}"/>
          </ac:spMkLst>
        </pc:spChg>
        <pc:spChg chg="add mod">
          <ac:chgData name="Jenifer Prince Devaraj" userId="c3fb109c-09d1-42a6-93f4-69472d709861" providerId="ADAL" clId="{9F430D16-E4D1-4C6D-AB73-03FDFE7BEBC9}" dt="2024-10-09T00:10:45.754" v="4054" actId="207"/>
          <ac:spMkLst>
            <pc:docMk/>
            <pc:sldMk cId="1669833571" sldId="887"/>
            <ac:spMk id="13" creationId="{3463859C-AB18-41E5-63F6-864ED613DCAE}"/>
          </ac:spMkLst>
        </pc:spChg>
        <pc:spChg chg="add mod">
          <ac:chgData name="Jenifer Prince Devaraj" userId="c3fb109c-09d1-42a6-93f4-69472d709861" providerId="ADAL" clId="{9F430D16-E4D1-4C6D-AB73-03FDFE7BEBC9}" dt="2024-10-09T00:10:55.120" v="4057" actId="14100"/>
          <ac:spMkLst>
            <pc:docMk/>
            <pc:sldMk cId="1669833571" sldId="887"/>
            <ac:spMk id="14" creationId="{8B1B8446-62B3-17B2-34C1-2A5FC8DA24AF}"/>
          </ac:spMkLst>
        </pc:spChg>
        <pc:spChg chg="add mod">
          <ac:chgData name="Jenifer Prince Devaraj" userId="c3fb109c-09d1-42a6-93f4-69472d709861" providerId="ADAL" clId="{9F430D16-E4D1-4C6D-AB73-03FDFE7BEBC9}" dt="2024-10-09T00:11:09.653" v="4060" actId="14100"/>
          <ac:spMkLst>
            <pc:docMk/>
            <pc:sldMk cId="1669833571" sldId="887"/>
            <ac:spMk id="15" creationId="{4DF68720-262B-00DC-1A79-9123395273CD}"/>
          </ac:spMkLst>
        </pc:spChg>
        <pc:spChg chg="add mod">
          <ac:chgData name="Jenifer Prince Devaraj" userId="c3fb109c-09d1-42a6-93f4-69472d709861" providerId="ADAL" clId="{9F430D16-E4D1-4C6D-AB73-03FDFE7BEBC9}" dt="2024-10-09T00:11:17.259" v="4063" actId="14100"/>
          <ac:spMkLst>
            <pc:docMk/>
            <pc:sldMk cId="1669833571" sldId="887"/>
            <ac:spMk id="16" creationId="{1643C717-8E26-FA0C-C2A3-E164B9EA1816}"/>
          </ac:spMkLst>
        </pc:spChg>
        <pc:picChg chg="add mod">
          <ac:chgData name="Jenifer Prince Devaraj" userId="c3fb109c-09d1-42a6-93f4-69472d709861" providerId="ADAL" clId="{9F430D16-E4D1-4C6D-AB73-03FDFE7BEBC9}" dt="2024-10-09T00:08:25.210" v="4040" actId="1076"/>
          <ac:picMkLst>
            <pc:docMk/>
            <pc:sldMk cId="1669833571" sldId="887"/>
            <ac:picMk id="6" creationId="{0C1CE698-0C73-8D42-B7BB-4C6F3D7D7C8D}"/>
          </ac:picMkLst>
        </pc:picChg>
        <pc:picChg chg="del">
          <ac:chgData name="Jenifer Prince Devaraj" userId="c3fb109c-09d1-42a6-93f4-69472d709861" providerId="ADAL" clId="{9F430D16-E4D1-4C6D-AB73-03FDFE7BEBC9}" dt="2024-10-09T00:08:21.385" v="4038" actId="478"/>
          <ac:picMkLst>
            <pc:docMk/>
            <pc:sldMk cId="1669833571" sldId="887"/>
            <ac:picMk id="7" creationId="{26F3993E-43EF-7717-A1C2-3AF3BC91DD9D}"/>
          </ac:picMkLst>
        </pc:picChg>
      </pc:sldChg>
      <pc:sldChg chg="addSp delSp modSp add del mod">
        <pc:chgData name="Jenifer Prince Devaraj" userId="c3fb109c-09d1-42a6-93f4-69472d709861" providerId="ADAL" clId="{9F430D16-E4D1-4C6D-AB73-03FDFE7BEBC9}" dt="2024-10-09T10:21:29.512" v="4209" actId="47"/>
        <pc:sldMkLst>
          <pc:docMk/>
          <pc:sldMk cId="2480477287" sldId="888"/>
        </pc:sldMkLst>
        <pc:spChg chg="del mod">
          <ac:chgData name="Jenifer Prince Devaraj" userId="c3fb109c-09d1-42a6-93f4-69472d709861" providerId="ADAL" clId="{9F430D16-E4D1-4C6D-AB73-03FDFE7BEBC9}" dt="2024-10-09T00:13:56.854" v="4079" actId="21"/>
          <ac:spMkLst>
            <pc:docMk/>
            <pc:sldMk cId="2480477287" sldId="888"/>
            <ac:spMk id="8" creationId="{CB901726-B3BD-C3B7-D921-9E3B3A762D11}"/>
          </ac:spMkLst>
        </pc:spChg>
        <pc:spChg chg="mod">
          <ac:chgData name="Jenifer Prince Devaraj" userId="c3fb109c-09d1-42a6-93f4-69472d709861" providerId="ADAL" clId="{9F430D16-E4D1-4C6D-AB73-03FDFE7BEBC9}" dt="2024-10-09T00:13:07.949" v="4068" actId="1076"/>
          <ac:spMkLst>
            <pc:docMk/>
            <pc:sldMk cId="2480477287" sldId="888"/>
            <ac:spMk id="9" creationId="{CF7F8909-E4AB-4CF1-D77F-A43544667A7F}"/>
          </ac:spMkLst>
        </pc:spChg>
        <pc:spChg chg="del mod">
          <ac:chgData name="Jenifer Prince Devaraj" userId="c3fb109c-09d1-42a6-93f4-69472d709861" providerId="ADAL" clId="{9F430D16-E4D1-4C6D-AB73-03FDFE7BEBC9}" dt="2024-10-09T00:14:33.256" v="4087" actId="21"/>
          <ac:spMkLst>
            <pc:docMk/>
            <pc:sldMk cId="2480477287" sldId="888"/>
            <ac:spMk id="10" creationId="{E4BF7BED-CFDE-8DC8-90C7-463ABF4E783F}"/>
          </ac:spMkLst>
        </pc:spChg>
        <pc:spChg chg="mod">
          <ac:chgData name="Jenifer Prince Devaraj" userId="c3fb109c-09d1-42a6-93f4-69472d709861" providerId="ADAL" clId="{9F430D16-E4D1-4C6D-AB73-03FDFE7BEBC9}" dt="2024-10-09T00:13:17.239" v="4073" actId="1076"/>
          <ac:spMkLst>
            <pc:docMk/>
            <pc:sldMk cId="2480477287" sldId="888"/>
            <ac:spMk id="11" creationId="{76F95B2F-7A21-69A4-1BFA-C821294D6BBD}"/>
          </ac:spMkLst>
        </pc:spChg>
        <pc:spChg chg="mod">
          <ac:chgData name="Jenifer Prince Devaraj" userId="c3fb109c-09d1-42a6-93f4-69472d709861" providerId="ADAL" clId="{9F430D16-E4D1-4C6D-AB73-03FDFE7BEBC9}" dt="2024-10-09T00:13:15.341" v="4072" actId="1076"/>
          <ac:spMkLst>
            <pc:docMk/>
            <pc:sldMk cId="2480477287" sldId="888"/>
            <ac:spMk id="12" creationId="{DAB63933-6A5A-ABC8-1A40-0D8D7E2EF8E2}"/>
          </ac:spMkLst>
        </pc:spChg>
        <pc:spChg chg="mod">
          <ac:chgData name="Jenifer Prince Devaraj" userId="c3fb109c-09d1-42a6-93f4-69472d709861" providerId="ADAL" clId="{9F430D16-E4D1-4C6D-AB73-03FDFE7BEBC9}" dt="2024-10-09T00:13:19.188" v="4074" actId="1076"/>
          <ac:spMkLst>
            <pc:docMk/>
            <pc:sldMk cId="2480477287" sldId="888"/>
            <ac:spMk id="13" creationId="{3463859C-AB18-41E5-63F6-864ED613DCAE}"/>
          </ac:spMkLst>
        </pc:spChg>
        <pc:spChg chg="mod">
          <ac:chgData name="Jenifer Prince Devaraj" userId="c3fb109c-09d1-42a6-93f4-69472d709861" providerId="ADAL" clId="{9F430D16-E4D1-4C6D-AB73-03FDFE7BEBC9}" dt="2024-10-09T00:13:13.459" v="4071" actId="1076"/>
          <ac:spMkLst>
            <pc:docMk/>
            <pc:sldMk cId="2480477287" sldId="888"/>
            <ac:spMk id="14" creationId="{8B1B8446-62B3-17B2-34C1-2A5FC8DA24AF}"/>
          </ac:spMkLst>
        </pc:spChg>
        <pc:spChg chg="mod">
          <ac:chgData name="Jenifer Prince Devaraj" userId="c3fb109c-09d1-42a6-93f4-69472d709861" providerId="ADAL" clId="{9F430D16-E4D1-4C6D-AB73-03FDFE7BEBC9}" dt="2024-10-09T00:13:11.497" v="4070" actId="1076"/>
          <ac:spMkLst>
            <pc:docMk/>
            <pc:sldMk cId="2480477287" sldId="888"/>
            <ac:spMk id="15" creationId="{4DF68720-262B-00DC-1A79-9123395273CD}"/>
          </ac:spMkLst>
        </pc:spChg>
        <pc:spChg chg="mod">
          <ac:chgData name="Jenifer Prince Devaraj" userId="c3fb109c-09d1-42a6-93f4-69472d709861" providerId="ADAL" clId="{9F430D16-E4D1-4C6D-AB73-03FDFE7BEBC9}" dt="2024-10-09T00:13:09.811" v="4069" actId="1076"/>
          <ac:spMkLst>
            <pc:docMk/>
            <pc:sldMk cId="2480477287" sldId="888"/>
            <ac:spMk id="16" creationId="{1643C717-8E26-FA0C-C2A3-E164B9EA1816}"/>
          </ac:spMkLst>
        </pc:spChg>
        <pc:spChg chg="add mod">
          <ac:chgData name="Jenifer Prince Devaraj" userId="c3fb109c-09d1-42a6-93f4-69472d709861" providerId="ADAL" clId="{9F430D16-E4D1-4C6D-AB73-03FDFE7BEBC9}" dt="2024-10-09T00:14:15.553" v="4085" actId="14100"/>
          <ac:spMkLst>
            <pc:docMk/>
            <pc:sldMk cId="2480477287" sldId="888"/>
            <ac:spMk id="17" creationId="{CB901726-B3BD-C3B7-D921-9E3B3A762D11}"/>
          </ac:spMkLst>
        </pc:spChg>
        <pc:spChg chg="add mod">
          <ac:chgData name="Jenifer Prince Devaraj" userId="c3fb109c-09d1-42a6-93f4-69472d709861" providerId="ADAL" clId="{9F430D16-E4D1-4C6D-AB73-03FDFE7BEBC9}" dt="2024-10-09T00:14:49.850" v="4092" actId="1076"/>
          <ac:spMkLst>
            <pc:docMk/>
            <pc:sldMk cId="2480477287" sldId="888"/>
            <ac:spMk id="18" creationId="{E4BF7BED-CFDE-8DC8-90C7-463ABF4E783F}"/>
          </ac:spMkLst>
        </pc:spChg>
        <pc:spChg chg="add mod">
          <ac:chgData name="Jenifer Prince Devaraj" userId="c3fb109c-09d1-42a6-93f4-69472d709861" providerId="ADAL" clId="{9F430D16-E4D1-4C6D-AB73-03FDFE7BEBC9}" dt="2024-10-09T00:15:05.589" v="4098" actId="1037"/>
          <ac:spMkLst>
            <pc:docMk/>
            <pc:sldMk cId="2480477287" sldId="888"/>
            <ac:spMk id="19" creationId="{EFBADE6D-2C88-91A4-F792-95977630035B}"/>
          </ac:spMkLst>
        </pc:spChg>
        <pc:spChg chg="add mod">
          <ac:chgData name="Jenifer Prince Devaraj" userId="c3fb109c-09d1-42a6-93f4-69472d709861" providerId="ADAL" clId="{9F430D16-E4D1-4C6D-AB73-03FDFE7BEBC9}" dt="2024-10-09T00:16:46.674" v="4105" actId="14100"/>
          <ac:spMkLst>
            <pc:docMk/>
            <pc:sldMk cId="2480477287" sldId="888"/>
            <ac:spMk id="22" creationId="{C18493FC-04C6-7C1C-D22E-E11C2122C85D}"/>
          </ac:spMkLst>
        </pc:spChg>
        <pc:spChg chg="add mod">
          <ac:chgData name="Jenifer Prince Devaraj" userId="c3fb109c-09d1-42a6-93f4-69472d709861" providerId="ADAL" clId="{9F430D16-E4D1-4C6D-AB73-03FDFE7BEBC9}" dt="2024-10-09T00:17:13.067" v="4107" actId="1076"/>
          <ac:spMkLst>
            <pc:docMk/>
            <pc:sldMk cId="2480477287" sldId="888"/>
            <ac:spMk id="23" creationId="{B88CA35F-5FF2-88A3-82A7-38E007F02BBB}"/>
          </ac:spMkLst>
        </pc:spChg>
        <pc:picChg chg="del">
          <ac:chgData name="Jenifer Prince Devaraj" userId="c3fb109c-09d1-42a6-93f4-69472d709861" providerId="ADAL" clId="{9F430D16-E4D1-4C6D-AB73-03FDFE7BEBC9}" dt="2024-10-09T00:13:00.772" v="4065" actId="478"/>
          <ac:picMkLst>
            <pc:docMk/>
            <pc:sldMk cId="2480477287" sldId="888"/>
            <ac:picMk id="6" creationId="{0C1CE698-0C73-8D42-B7BB-4C6F3D7D7C8D}"/>
          </ac:picMkLst>
        </pc:picChg>
        <pc:picChg chg="add mod">
          <ac:chgData name="Jenifer Prince Devaraj" userId="c3fb109c-09d1-42a6-93f4-69472d709861" providerId="ADAL" clId="{9F430D16-E4D1-4C6D-AB73-03FDFE7BEBC9}" dt="2024-10-09T00:13:47.869" v="4077" actId="1076"/>
          <ac:picMkLst>
            <pc:docMk/>
            <pc:sldMk cId="2480477287" sldId="888"/>
            <ac:picMk id="7" creationId="{E70DEC01-1D62-9971-B223-670AFA78B4B8}"/>
          </ac:picMkLst>
        </pc:picChg>
        <pc:picChg chg="add mod">
          <ac:chgData name="Jenifer Prince Devaraj" userId="c3fb109c-09d1-42a6-93f4-69472d709861" providerId="ADAL" clId="{9F430D16-E4D1-4C6D-AB73-03FDFE7BEBC9}" dt="2024-10-09T00:16:23.027" v="4102"/>
          <ac:picMkLst>
            <pc:docMk/>
            <pc:sldMk cId="2480477287" sldId="888"/>
            <ac:picMk id="21" creationId="{93C7E50C-94E2-13C8-834D-D47E259FA28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9902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  <p:sldLayoutId id="2147483791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microsoft.com/office/2007/relationships/hdphoto" Target="../media/hdphoto1.wdp"/><Relationship Id="rId10" Type="http://schemas.openxmlformats.org/officeDocument/2006/relationships/image" Target="../media/image33.png"/><Relationship Id="rId4" Type="http://schemas.openxmlformats.org/officeDocument/2006/relationships/image" Target="../media/image29.pn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5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6E5152E-3EBF-4999-0C54-CFE8AE6C2CB8}"/>
              </a:ext>
            </a:extLst>
          </p:cNvPr>
          <p:cNvSpPr txBox="1">
            <a:spLocks/>
          </p:cNvSpPr>
          <p:nvPr/>
        </p:nvSpPr>
        <p:spPr>
          <a:xfrm>
            <a:off x="1823594" y="171688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	: Advanced Digital Signal Processing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	: ACDA6018 </a:t>
            </a:r>
          </a:p>
          <a:p>
            <a:r>
              <a:rPr lang="en-GB" sz="2400" b="1" dirty="0">
                <a:latin typeface="Arial"/>
                <a:cs typeface="Arial"/>
              </a:rPr>
              <a:t>Lecture 		: 3</a:t>
            </a:r>
          </a:p>
          <a:p>
            <a:r>
              <a:rPr lang="en-GB" sz="2400" b="1" dirty="0">
                <a:latin typeface="Arial"/>
                <a:cs typeface="Arial"/>
              </a:rPr>
              <a:t>Topic			: Fourier Series &amp; Fourier Transform</a:t>
            </a:r>
          </a:p>
          <a:p>
            <a:endParaRPr lang="en-GB" sz="2400" b="1" dirty="0">
              <a:latin typeface="Arial" panose="020B0604020202020204" pitchFamily="34" charset="0"/>
              <a:cs typeface="Arial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276F2D78-1E7F-BD14-2FA8-829A596151DD}"/>
              </a:ext>
            </a:extLst>
          </p:cNvPr>
          <p:cNvSpPr txBox="1">
            <a:spLocks/>
          </p:cNvSpPr>
          <p:nvPr/>
        </p:nvSpPr>
        <p:spPr>
          <a:xfrm>
            <a:off x="8077661" y="4430978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4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4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4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4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4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4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7562" y="242489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0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429895" y="1778302"/>
            <a:ext cx="9347950" cy="3851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30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LEARNING OUTCOMES</a:t>
            </a:r>
            <a:endParaRPr lang="en-GB" sz="30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Upon the successful completion of this lecture, the student should be able to know </a:t>
            </a:r>
          </a:p>
          <a:p>
            <a:pPr marL="1436688" indent="-271463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Basics of Fourier Series</a:t>
            </a:r>
          </a:p>
          <a:p>
            <a:pPr marL="1436688" indent="-271463" algn="just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Basics of Fourier Transform</a:t>
            </a:r>
          </a:p>
          <a:p>
            <a:pPr marL="720725" algn="just" hangingPunct="0">
              <a:lnSpc>
                <a:spcPct val="150000"/>
              </a:lnSpc>
              <a:spcAft>
                <a:spcPts val="1000"/>
              </a:spcAft>
            </a:pPr>
            <a:endParaRPr lang="en-GB" sz="24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70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69305" y="1512285"/>
            <a:ext cx="5868851" cy="4566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A Fourier series is a mathematical tool used to represent a periodic function as a sum of sine and cosine functions (harmonics).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Any periodic function of time f(t) can be represented by an infinite series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A function of time f(t) is said to be periodic of period T if f(t) = f(t + T) for all t.	</a:t>
            </a:r>
          </a:p>
        </p:txBody>
      </p:sp>
      <p:pic>
        <p:nvPicPr>
          <p:cNvPr id="8" name="Picture 7" descr="A graph and diagram of a function&#10;&#10;Description automatically generated">
            <a:extLst>
              <a:ext uri="{FF2B5EF4-FFF2-40B4-BE49-F238E27FC236}">
                <a16:creationId xmlns:a16="http://schemas.microsoft.com/office/drawing/2014/main" id="{E2ED5930-C408-6426-0F22-F23D25503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428699"/>
            <a:ext cx="5891287" cy="22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669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222369" y="1305200"/>
            <a:ext cx="7653445" cy="530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Periodic waveforms may be expressed in the form of Fourier series.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Non- periodic waveforms may be expressed by Fourier transforms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Examples of periodic processes : vibration of a tuning fork, oscillations of a pendulum, conduction of heat, alternating current passing through a circuit, propagation of sound in a medium, etc. 			</a:t>
            </a:r>
            <a:endParaRPr lang="en-GB" sz="3000" dirty="0">
              <a:latin typeface="Book Antiqua" panose="0204060205030503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C18D46-0022-577D-0A43-F5CA12191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5254" y="2417309"/>
            <a:ext cx="3994377" cy="253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627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7" y="896986"/>
            <a:ext cx="5596046" cy="2954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A periodic function f(t) can be expressed in the form of trigonometric series as	</a:t>
            </a:r>
            <a:endParaRPr lang="en-GB" sz="3000" dirty="0">
              <a:latin typeface="Book Antiqua" panose="020406020503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B9F7CF-3444-31A8-8BA7-D85E19756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36" y="3451810"/>
            <a:ext cx="5108893" cy="86766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FA78E50-653A-9845-0BD0-65106EC1FF52}"/>
                  </a:ext>
                </a:extLst>
              </p:cNvPr>
              <p:cNvSpPr txBox="1"/>
              <p:nvPr/>
            </p:nvSpPr>
            <p:spPr>
              <a:xfrm>
                <a:off x="951718" y="4615620"/>
                <a:ext cx="3999138" cy="14825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GB" dirty="0">
                    <a:latin typeface="Book Antiqua" panose="02040602050305030304" pitchFamily="18" charset="0"/>
                  </a:rPr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𝝎</m:t>
                        </m:r>
                      </m:e>
                      <m:sub>
                        <m:r>
                          <a:rPr lang="en-GB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GB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en-GB" b="1" i="1" dirty="0">
                    <a:latin typeface="Book Antiqua" panose="02040602050305030304" pitchFamily="18" charset="0"/>
                    <a:ea typeface="Cambria Math" panose="02040503050406030204" pitchFamily="18" charset="0"/>
                  </a:rPr>
                  <a:t>𝞹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b="1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r>
                          <a:rPr lang="en-GB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1" i="1">
                            <a:latin typeface="Cambria Math" panose="02040503050406030204" pitchFamily="18" charset="0"/>
                          </a:rPr>
                          <m:t>𝒇</m:t>
                        </m:r>
                      </m:e>
                    </m:box>
                  </m:oMath>
                </a14:m>
                <a:r>
                  <a:rPr lang="en-GB" b="1" i="1" dirty="0">
                    <a:latin typeface="Book Antiqua" panose="02040602050305030304" pitchFamily="18" charset="0"/>
                  </a:rPr>
                  <a:t> =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1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  <m:r>
                              <m:rPr>
                                <m:nor/>
                              </m:rPr>
                              <a:rPr lang="en-GB" b="1" i="1" dirty="0">
                                <a:latin typeface="Book Antiqua" panose="02040602050305030304" pitchFamily="18" charset="0"/>
                                <a:ea typeface="Cambria Math" panose="02040503050406030204" pitchFamily="18" charset="0"/>
                              </a:rPr>
                              <m:t>𝞹</m:t>
                            </m:r>
                          </m:num>
                          <m:den>
                            <m:r>
                              <a:rPr lang="en-GB" b="1" i="1" smtClean="0">
                                <a:latin typeface="Cambria Math" panose="02040503050406030204" pitchFamily="18" charset="0"/>
                              </a:rPr>
                              <m:t>𝑻</m:t>
                            </m:r>
                          </m:den>
                        </m:f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box>
                    <m:r>
                      <a:rPr lang="en-GB" b="0" i="0" smtClean="0">
                        <a:latin typeface="Cambria Math" panose="02040503050406030204" pitchFamily="18" charset="0"/>
                      </a:rPr>
                      <m:t>     </m:t>
                    </m:r>
                  </m:oMath>
                </a14:m>
                <a:r>
                  <a:rPr lang="en-GB" dirty="0">
                    <a:latin typeface="Book Antiqua" panose="02040602050305030304" pitchFamily="18" charset="0"/>
                  </a:rPr>
                  <a:t> </a:t>
                </a: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box>
                      <m:box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𝒇</m:t>
                        </m:r>
                      </m:e>
                    </m:box>
                    <m:r>
                      <a:rPr lang="en-GB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>
                    <a:latin typeface="Book Antiqua" panose="02040602050305030304" pitchFamily="18" charset="0"/>
                  </a:rPr>
                  <a:t>frequency and </a:t>
                </a:r>
              </a:p>
              <a:p>
                <a:pPr>
                  <a:lnSpc>
                    <a:spcPct val="150000"/>
                  </a:lnSpc>
                </a:pPr>
                <a:r>
                  <a:rPr lang="en-GB" b="1" dirty="0">
                    <a:latin typeface="Book Antiqua" panose="02040602050305030304" pitchFamily="18" charset="0"/>
                  </a:rPr>
                  <a:t>a</a:t>
                </a:r>
                <a:r>
                  <a:rPr lang="en-GB" dirty="0">
                    <a:latin typeface="Book Antiqua" panose="02040602050305030304" pitchFamily="18" charset="0"/>
                  </a:rPr>
                  <a:t>’s and </a:t>
                </a:r>
                <a:r>
                  <a:rPr lang="en-GB" b="1" dirty="0">
                    <a:latin typeface="Book Antiqua" panose="02040602050305030304" pitchFamily="18" charset="0"/>
                  </a:rPr>
                  <a:t>b</a:t>
                </a:r>
                <a:r>
                  <a:rPr lang="en-GB" dirty="0">
                    <a:latin typeface="Book Antiqua" panose="02040602050305030304" pitchFamily="18" charset="0"/>
                  </a:rPr>
                  <a:t>’s are the coefficients.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FA78E50-653A-9845-0BD0-65106EC1FF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718" y="4615620"/>
                <a:ext cx="3999138" cy="1482585"/>
              </a:xfrm>
              <a:prstGeom prst="rect">
                <a:avLst/>
              </a:prstGeom>
              <a:blipFill>
                <a:blip r:embed="rId3"/>
                <a:stretch>
                  <a:fillRect l="-1220" b="-61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52737DA7-B525-1E8B-06CC-662C659518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1152" y="2832828"/>
            <a:ext cx="3671887" cy="580312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491161E-6944-94C6-EB37-A63E47777CB7}"/>
              </a:ext>
            </a:extLst>
          </p:cNvPr>
          <p:cNvCxnSpPr/>
          <p:nvPr/>
        </p:nvCxnSpPr>
        <p:spPr>
          <a:xfrm>
            <a:off x="5921828" y="2215243"/>
            <a:ext cx="0" cy="408758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5CB3189-C630-5D83-3121-8AE964EF4DDE}"/>
                  </a:ext>
                </a:extLst>
              </p:cNvPr>
              <p:cNvSpPr txBox="1"/>
              <p:nvPr/>
            </p:nvSpPr>
            <p:spPr>
              <a:xfrm>
                <a:off x="6199414" y="2076086"/>
                <a:ext cx="6047799" cy="24622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200" i="1" dirty="0">
                    <a:latin typeface="Book Antiqua" panose="02040602050305030304" pitchFamily="18" charset="0"/>
                  </a:rPr>
                  <a:t>f(t) </a:t>
                </a:r>
                <a:r>
                  <a:rPr lang="en-GB" sz="2200" dirty="0">
                    <a:latin typeface="Book Antiqua" panose="02040602050305030304" pitchFamily="18" charset="0"/>
                  </a:rPr>
                  <a:t>could be written as</a:t>
                </a:r>
              </a:p>
              <a:p>
                <a:endParaRPr lang="en-GB" sz="2200" dirty="0">
                  <a:latin typeface="Book Antiqua" panose="02040602050305030304" pitchFamily="18" charset="0"/>
                </a:endParaRPr>
              </a:p>
              <a:p>
                <a:endParaRPr lang="en-GB" sz="2200" dirty="0">
                  <a:latin typeface="Book Antiqua" panose="02040602050305030304" pitchFamily="18" charset="0"/>
                </a:endParaRPr>
              </a:p>
              <a:p>
                <a:endParaRPr lang="en-GB" sz="2200" dirty="0">
                  <a:latin typeface="Book Antiqua" panose="02040602050305030304" pitchFamily="18" charset="0"/>
                </a:endParaRPr>
              </a:p>
              <a:p>
                <a:endParaRPr lang="en-GB" sz="2200" dirty="0">
                  <a:latin typeface="Book Antiqua" panose="02040602050305030304" pitchFamily="18" charset="0"/>
                </a:endParaRPr>
              </a:p>
              <a:p>
                <a:r>
                  <a:rPr lang="en-GB" sz="2200" dirty="0">
                    <a:latin typeface="Book Antiqua" panose="02040602050305030304" pitchFamily="18" charset="0"/>
                  </a:rPr>
                  <a:t>After substitutions, the final values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GB" sz="2200" b="0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GB" sz="22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200" b="0" i="1" dirty="0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GB" sz="2200" b="0" i="1" dirty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sz="22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GB" sz="2200" b="0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GB" sz="2200" dirty="0">
                    <a:latin typeface="Book Antiqua" panose="02040602050305030304" pitchFamily="18" charset="0"/>
                  </a:rPr>
                  <a:t>  is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5CB3189-C630-5D83-3121-8AE964EF4D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9414" y="2076086"/>
                <a:ext cx="6047799" cy="2462213"/>
              </a:xfrm>
              <a:prstGeom prst="rect">
                <a:avLst/>
              </a:prstGeom>
              <a:blipFill>
                <a:blip r:embed="rId5"/>
                <a:stretch>
                  <a:fillRect l="-1310" t="-1737" b="-44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>
            <a:extLst>
              <a:ext uri="{FF2B5EF4-FFF2-40B4-BE49-F238E27FC236}">
                <a16:creationId xmlns:a16="http://schemas.microsoft.com/office/drawing/2014/main" id="{E2E9D5F9-3FBE-D04D-29CE-D99C213DB67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373585" y="4491876"/>
            <a:ext cx="2174421" cy="16063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F4550EB-91FC-F041-E1CC-B3963C3C5DFE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04412" y="4438706"/>
            <a:ext cx="2071829" cy="165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60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222368" y="1305200"/>
            <a:ext cx="7408518" cy="380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 – Symmetry Conditions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A function 𝑓(𝑡) is said to be even if 𝑓(𝑡)=𝑓(−𝑡). This means the function is symmetrical with respect to the y-axis.	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Even functions only contribute to the cosine part of the Fourier Series due to their symmetry.	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758A24-F166-816F-49DF-458BA678B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3285" y="2007734"/>
            <a:ext cx="3954916" cy="33536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0A435F-4A85-21DC-74D5-FE144DEEA6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066" y="5177648"/>
            <a:ext cx="2127477" cy="80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897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222368" y="1305200"/>
            <a:ext cx="7408518" cy="380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 – Symmetry Conditions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A function 𝑓(𝑡) is said to be odd if 𝑓(𝑡)= -𝑓(𝑡). This means the function is symmetrical about the origin, with a rotational symmetry of 180 degrees.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</a:rPr>
              <a:t>When the function is odd, only sine terms appear in the Fourier series.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FE7357-B86F-9757-93E9-04AD93F723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4572" y="5106177"/>
            <a:ext cx="1600200" cy="5810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F474F5-C501-6634-D00F-78ED00126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4847" y="1688306"/>
            <a:ext cx="3546627" cy="348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759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312A586-4590-93BF-A17C-9DDCFE6FA802}"/>
                  </a:ext>
                </a:extLst>
              </p:cNvPr>
              <p:cNvSpPr txBox="1"/>
              <p:nvPr/>
            </p:nvSpPr>
            <p:spPr>
              <a:xfrm>
                <a:off x="48195" y="994958"/>
                <a:ext cx="10576262" cy="53728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200000"/>
                  </a:lnSpc>
                </a:pPr>
                <a:r>
                  <a:rPr lang="en-GB" sz="3000" b="1" dirty="0">
                    <a:latin typeface="Book Antiqua" panose="02040602050305030304" pitchFamily="18" charset="0"/>
                  </a:rPr>
                  <a:t>Fourier Series</a:t>
                </a:r>
              </a:p>
              <a:p>
                <a:pPr marL="457200" indent="-457200" algn="just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2200" dirty="0">
                    <a:latin typeface="Book Antiqua" panose="02040602050305030304" pitchFamily="18" charset="0"/>
                  </a:rPr>
                  <a:t>The integrals could have been taken over any interval of length T, but the symmetric interval [</a:t>
                </a:r>
                <a14:m>
                  <m:oMath xmlns:m="http://schemas.openxmlformats.org/officeDocument/2006/math">
                    <m:r>
                      <a:rPr lang="en-GB" sz="2200" b="0" i="0" smtClean="0">
                        <a:latin typeface="Cambria Math" panose="02040503050406030204" pitchFamily="18" charset="0"/>
                      </a:rPr>
                      <m:t>−</m:t>
                    </m:r>
                    <m:box>
                      <m:boxPr>
                        <m:ctrlPr>
                          <a:rPr lang="en-GB" sz="2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2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num>
                          <m:den>
                            <m:r>
                              <a:rPr lang="en-GB" sz="2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,</m:t>
                        </m:r>
                      </m:e>
                    </m:box>
                  </m:oMath>
                </a14:m>
                <a:r>
                  <a:rPr lang="en-GB" sz="22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2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200" b="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num>
                          <m:den>
                            <m:r>
                              <a:rPr lang="en-GB" sz="2200" b="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]</m:t>
                        </m:r>
                      </m:e>
                    </m:box>
                  </m:oMath>
                </a14:m>
                <a:r>
                  <a:rPr lang="en-GB" sz="2200" dirty="0">
                    <a:latin typeface="Book Antiqua" panose="02040602050305030304" pitchFamily="18" charset="0"/>
                  </a:rPr>
                  <a:t> is most convenient for us.</a:t>
                </a:r>
              </a:p>
              <a:p>
                <a:pPr marL="457200" indent="-457200" algn="just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sz="2200" dirty="0">
                    <a:latin typeface="Book Antiqua" panose="02040602050305030304" pitchFamily="18" charset="0"/>
                  </a:rPr>
                  <a:t>Note from the defining expressions that if x(t) is an even function of t, 					x(−t) = x(t)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GB" sz="2200" dirty="0">
                    <a:latin typeface="Book Antiqua" panose="02040602050305030304" pitchFamily="18" charset="0"/>
                  </a:rPr>
                  <a:t>then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GB" sz="2200" dirty="0">
                    <a:latin typeface="Book Antiqua" panose="02040602050305030304" pitchFamily="18" charset="0"/>
                  </a:rPr>
                  <a:t>= 0 for all n &gt; 0, so only cosine terms appear in the Fourier series.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GB" sz="2200" dirty="0">
                    <a:latin typeface="Book Antiqua" panose="02040602050305030304" pitchFamily="18" charset="0"/>
                  </a:rPr>
                  <a:t>Similarly, if x(t) is an odd function of t, i.e., if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GB" sz="2200" dirty="0">
                    <a:latin typeface="Book Antiqua" panose="02040602050305030304" pitchFamily="18" charset="0"/>
                  </a:rPr>
                  <a:t>			x(−t) = −x(t)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GB" sz="2200" dirty="0">
                    <a:latin typeface="Book Antiqua" panose="02040602050305030304" pitchFamily="18" charset="0"/>
                  </a:rPr>
                  <a:t>then an = 0 for all n ≥ 0, so only sine terms appear in the Fourier series.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312A586-4590-93BF-A17C-9DDCFE6FA8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95" y="994958"/>
                <a:ext cx="10576262" cy="5372817"/>
              </a:xfrm>
              <a:prstGeom prst="rect">
                <a:avLst/>
              </a:prstGeom>
              <a:blipFill>
                <a:blip r:embed="rId2"/>
                <a:stretch>
                  <a:fillRect l="-1383" r="-7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EF0D1006-F090-CFBA-6F22-46967FE16EF5}"/>
              </a:ext>
            </a:extLst>
          </p:cNvPr>
          <p:cNvSpPr/>
          <p:nvPr/>
        </p:nvSpPr>
        <p:spPr>
          <a:xfrm>
            <a:off x="2830286" y="3733800"/>
            <a:ext cx="1491343" cy="533400"/>
          </a:xfrm>
          <a:prstGeom prst="rect">
            <a:avLst/>
          </a:prstGeom>
          <a:solidFill>
            <a:srgbClr val="4472C4">
              <a:alpha val="43137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9CA32C-8DEE-6EC7-5D0A-C195A7BC486C}"/>
              </a:ext>
            </a:extLst>
          </p:cNvPr>
          <p:cNvSpPr/>
          <p:nvPr/>
        </p:nvSpPr>
        <p:spPr>
          <a:xfrm>
            <a:off x="2873829" y="5188398"/>
            <a:ext cx="1491343" cy="533400"/>
          </a:xfrm>
          <a:prstGeom prst="rect">
            <a:avLst/>
          </a:prstGeom>
          <a:solidFill>
            <a:srgbClr val="4472C4">
              <a:alpha val="43137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644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5" y="994958"/>
            <a:ext cx="10576262" cy="2336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algn="just">
              <a:lnSpc>
                <a:spcPct val="200000"/>
              </a:lnSpc>
            </a:pPr>
            <a:r>
              <a:rPr lang="en-GB" sz="2400" b="1" dirty="0">
                <a:latin typeface="Book Antiqua" panose="02040602050305030304" pitchFamily="18" charset="0"/>
              </a:rPr>
              <a:t>Example 1: </a:t>
            </a:r>
            <a:r>
              <a:rPr lang="en-GB" sz="2200" dirty="0">
                <a:latin typeface="Book Antiqua" panose="02040602050305030304" pitchFamily="18" charset="0"/>
              </a:rPr>
              <a:t>Obtain the Fourier components of the periodic square wave signal which is symmetrical with respect to the vertical axis at time 𝑡=0, as shown in Fig.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27DBE1-7BE3-1322-C7B1-36E00CC5F1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642" t="1803"/>
          <a:stretch/>
        </p:blipFill>
        <p:spPr>
          <a:xfrm>
            <a:off x="3144520" y="3429000"/>
            <a:ext cx="5156688" cy="2911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41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3543" y="918169"/>
            <a:ext cx="7408518" cy="756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500" b="1" dirty="0">
                <a:latin typeface="Book Antiqua" panose="02040602050305030304" pitchFamily="18" charset="0"/>
              </a:rPr>
              <a:t>Fourier Series : Example 1</a:t>
            </a:r>
            <a:endParaRPr lang="en-GB" sz="2500" dirty="0">
              <a:latin typeface="Book Antiqua" panose="020406020503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456E63-6F53-8438-93F5-C891784AB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158" y="1758043"/>
            <a:ext cx="9459005" cy="45312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09F60B-51E0-C2A6-B4E2-62261B85779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16664" y="2626089"/>
            <a:ext cx="1575579" cy="11639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3E1BC98-C225-1BDD-6FE6-191AF6FF38F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378043" y="2626089"/>
            <a:ext cx="1511755" cy="121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20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650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ED6922-AE6F-2E13-5A4A-51F4830904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5680"/>
            <a:ext cx="5984334" cy="23453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120CC88-5846-A5E9-2F0F-1F9F882BE4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31" y="1864651"/>
            <a:ext cx="4902884" cy="3512891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419A5BE-4E13-B3EF-F9AD-520BE93930E4}"/>
              </a:ext>
            </a:extLst>
          </p:cNvPr>
          <p:cNvCxnSpPr/>
          <p:nvPr/>
        </p:nvCxnSpPr>
        <p:spPr>
          <a:xfrm>
            <a:off x="6318368" y="1834243"/>
            <a:ext cx="0" cy="40287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D837830-D4E6-AEA9-4E61-E39BA1808E87}"/>
              </a:ext>
            </a:extLst>
          </p:cNvPr>
          <p:cNvSpPr txBox="1"/>
          <p:nvPr/>
        </p:nvSpPr>
        <p:spPr>
          <a:xfrm>
            <a:off x="43543" y="918169"/>
            <a:ext cx="7408518" cy="756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500" b="1" dirty="0">
                <a:latin typeface="Book Antiqua" panose="02040602050305030304" pitchFamily="18" charset="0"/>
              </a:rPr>
              <a:t>Fourier Series : Example 1</a:t>
            </a:r>
            <a:endParaRPr lang="en-GB" sz="2500" dirty="0">
              <a:latin typeface="Book Antiqua" panose="0204060205030503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EBC58D-A266-3850-CF9F-EC1E723CDA2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39842" y="1202681"/>
            <a:ext cx="3271158" cy="55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39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4" y="994958"/>
            <a:ext cx="10848405" cy="3397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algn="just">
              <a:lnSpc>
                <a:spcPct val="200000"/>
              </a:lnSpc>
            </a:pPr>
            <a:r>
              <a:rPr lang="en-GB" sz="2400" b="1" dirty="0">
                <a:latin typeface="Book Antiqua" panose="02040602050305030304" pitchFamily="18" charset="0"/>
              </a:rPr>
              <a:t>Example 2: </a:t>
            </a:r>
            <a:r>
              <a:rPr lang="en-GB" sz="2200" dirty="0">
                <a:latin typeface="Book Antiqua" panose="02040602050305030304" pitchFamily="18" charset="0"/>
              </a:rPr>
              <a:t>Obtain the trigonometric Fourier series for the half-wave rectified sine wave shown in Fig. </a:t>
            </a:r>
          </a:p>
          <a:p>
            <a:pPr algn="just">
              <a:lnSpc>
                <a:spcPct val="150000"/>
              </a:lnSpc>
            </a:pPr>
            <a:r>
              <a:rPr lang="en-GB" sz="2200" dirty="0">
                <a:latin typeface="Book Antiqua" panose="02040602050305030304" pitchFamily="18" charset="0"/>
              </a:rPr>
              <a:t>								</a:t>
            </a:r>
            <a:r>
              <a:rPr lang="en-GB" sz="2000" dirty="0">
                <a:latin typeface="Book Antiqua" panose="02040602050305030304" pitchFamily="18" charset="0"/>
              </a:rPr>
              <a:t>The half wave rectifier 									could be written as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F38DE6-848D-5557-0CDC-92A06C7B8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770" y="3333996"/>
            <a:ext cx="4443305" cy="24801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21E955-6265-E3FC-5D03-5D6F83E31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332" y="4446243"/>
            <a:ext cx="3280817" cy="70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392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5" y="994958"/>
            <a:ext cx="10576262" cy="12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algn="just">
              <a:lnSpc>
                <a:spcPct val="150000"/>
              </a:lnSpc>
            </a:pPr>
            <a:r>
              <a:rPr lang="en-GB" sz="2400" b="1" dirty="0">
                <a:latin typeface="Book Antiqua" panose="02040602050305030304" pitchFamily="18" charset="0"/>
              </a:rPr>
              <a:t>Example 2:</a:t>
            </a:r>
            <a:endParaRPr lang="en-GB" sz="2200" dirty="0">
              <a:latin typeface="Book Antiqua" panose="020406020503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C06B7F6-ECED-2D1E-BA1B-B4D39E991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2458811"/>
            <a:ext cx="9841474" cy="2955265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1068DF-B969-E2B8-FA70-5406662713A0}"/>
              </a:ext>
            </a:extLst>
          </p:cNvPr>
          <p:cNvCxnSpPr/>
          <p:nvPr/>
        </p:nvCxnSpPr>
        <p:spPr>
          <a:xfrm>
            <a:off x="5551714" y="3145972"/>
            <a:ext cx="0" cy="25527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AF03E00-AF1E-9FC9-B8C8-27BA3CDB70E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820954" y="1680662"/>
            <a:ext cx="2009775" cy="4793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6FDE843-AFAC-3082-1DEE-5596E34FBC6B}"/>
              </a:ext>
            </a:extLst>
          </p:cNvPr>
          <p:cNvSpPr txBox="1"/>
          <p:nvPr/>
        </p:nvSpPr>
        <p:spPr>
          <a:xfrm>
            <a:off x="5774871" y="3233057"/>
            <a:ext cx="5328558" cy="2181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BA18CCB-F0D7-1586-5760-406E3E694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857" y="5287687"/>
            <a:ext cx="3455533" cy="9012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24986B6-7837-5690-B509-B5C73B6BEB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1123" y="4359454"/>
            <a:ext cx="1813832" cy="594003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3ABA1C5F-9CF2-7226-D4E5-2EFD978606DE}"/>
              </a:ext>
            </a:extLst>
          </p:cNvPr>
          <p:cNvCxnSpPr>
            <a:cxnSpLocks/>
          </p:cNvCxnSpPr>
          <p:nvPr/>
        </p:nvCxnSpPr>
        <p:spPr>
          <a:xfrm flipH="1">
            <a:off x="7418614" y="4359454"/>
            <a:ext cx="350385" cy="242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0E6B5C85-4008-B11E-3514-6B1981CF309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3082" t="-40" r="43940" b="74177"/>
          <a:stretch/>
        </p:blipFill>
        <p:spPr>
          <a:xfrm>
            <a:off x="6383683" y="5200151"/>
            <a:ext cx="833546" cy="662891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9A63805D-C7EB-392B-F635-3F59224516E8}"/>
              </a:ext>
            </a:extLst>
          </p:cNvPr>
          <p:cNvSpPr/>
          <p:nvPr/>
        </p:nvSpPr>
        <p:spPr>
          <a:xfrm>
            <a:off x="7768999" y="4111294"/>
            <a:ext cx="1295399" cy="42454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cos(</a:t>
            </a:r>
            <a:r>
              <a:rPr lang="el-G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π)=−1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6AC4CAE9-6DEE-8022-D018-0F9AF27534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98734" y="3205366"/>
            <a:ext cx="3140529" cy="70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064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5" y="994958"/>
            <a:ext cx="10576262" cy="12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algn="just">
              <a:lnSpc>
                <a:spcPct val="150000"/>
              </a:lnSpc>
            </a:pPr>
            <a:r>
              <a:rPr lang="en-GB" sz="2400" b="1" dirty="0">
                <a:latin typeface="Book Antiqua" panose="02040602050305030304" pitchFamily="18" charset="0"/>
              </a:rPr>
              <a:t>Example 2:</a:t>
            </a:r>
            <a:endParaRPr lang="en-GB" sz="2200" dirty="0">
              <a:latin typeface="Book Antiqua" panose="02040602050305030304" pitchFamily="18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B1068DF-B969-E2B8-FA70-5406662713A0}"/>
              </a:ext>
            </a:extLst>
          </p:cNvPr>
          <p:cNvCxnSpPr>
            <a:cxnSpLocks/>
          </p:cNvCxnSpPr>
          <p:nvPr/>
        </p:nvCxnSpPr>
        <p:spPr>
          <a:xfrm>
            <a:off x="6672942" y="2090059"/>
            <a:ext cx="0" cy="40222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838BD98-28F1-6D03-D9D8-022F3B0151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95" t="20825" b="42153"/>
          <a:stretch/>
        </p:blipFill>
        <p:spPr>
          <a:xfrm>
            <a:off x="2133599" y="3168308"/>
            <a:ext cx="2781301" cy="94892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A63805D-C7EB-392B-F635-3F59224516E8}"/>
              </a:ext>
            </a:extLst>
          </p:cNvPr>
          <p:cNvSpPr/>
          <p:nvPr/>
        </p:nvSpPr>
        <p:spPr>
          <a:xfrm>
            <a:off x="10178143" y="1202265"/>
            <a:ext cx="1295399" cy="42454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cos(</a:t>
            </a:r>
            <a:r>
              <a:rPr lang="el-GR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π)=−1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FCF68A5-5D32-95F0-356A-3D33B15E65B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40475" y="4739946"/>
            <a:ext cx="4599214" cy="6048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097D86-3E46-7A15-F05B-D1E7F9AD96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03362" y="5705215"/>
            <a:ext cx="1919288" cy="32591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AF639AA-A405-8D7F-0CFC-D7420DF6E7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594" t="20825" r="43135" b="42153"/>
          <a:stretch/>
        </p:blipFill>
        <p:spPr>
          <a:xfrm>
            <a:off x="392446" y="2395795"/>
            <a:ext cx="3690307" cy="94892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1EF8BEA-F5AC-40DA-5F80-138EBA08DAD3}"/>
              </a:ext>
            </a:extLst>
          </p:cNvPr>
          <p:cNvSpPr txBox="1"/>
          <p:nvPr/>
        </p:nvSpPr>
        <p:spPr>
          <a:xfrm>
            <a:off x="6814457" y="4010917"/>
            <a:ext cx="2514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ook Antiqua" panose="02040602050305030304" pitchFamily="18" charset="0"/>
                <a:cs typeface="Arial" panose="020B0604020202020204" pitchFamily="34" charset="0"/>
              </a:rPr>
              <a:t>We know that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1DBD19B-97F1-816F-C929-F5D5224640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4072" y="2278836"/>
            <a:ext cx="4906733" cy="69637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FB2956C-D30F-4CA1-B0C0-9565AA79B1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5335" y="3158349"/>
            <a:ext cx="5344205" cy="78297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AECBDBF-05CB-F50A-4EF4-2BEF63E8C7EA}"/>
              </a:ext>
            </a:extLst>
          </p:cNvPr>
          <p:cNvSpPr txBox="1"/>
          <p:nvPr/>
        </p:nvSpPr>
        <p:spPr>
          <a:xfrm>
            <a:off x="462642" y="4523014"/>
            <a:ext cx="2514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ook Antiqua" panose="02040602050305030304" pitchFamily="18" charset="0"/>
                <a:cs typeface="Arial" panose="020B0604020202020204" pitchFamily="34" charset="0"/>
              </a:rPr>
              <a:t>This is of the form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B99AF30-D280-D70B-4087-EC6F24A46A11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0094" y="3903404"/>
            <a:ext cx="3192235" cy="687636"/>
          </a:xfrm>
          <a:prstGeom prst="rect">
            <a:avLst/>
          </a:prstGeom>
        </p:spPr>
      </p:pic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923A4C8E-BF14-EAC6-CF7E-EB7A3CED7713}"/>
              </a:ext>
            </a:extLst>
          </p:cNvPr>
          <p:cNvCxnSpPr>
            <a:cxnSpLocks/>
          </p:cNvCxnSpPr>
          <p:nvPr/>
        </p:nvCxnSpPr>
        <p:spPr>
          <a:xfrm flipH="1" flipV="1">
            <a:off x="4273988" y="5177722"/>
            <a:ext cx="330669" cy="62080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6F7D5197-8EE5-011A-996B-8CF1E73E304B}"/>
              </a:ext>
            </a:extLst>
          </p:cNvPr>
          <p:cNvCxnSpPr>
            <a:cxnSpLocks/>
          </p:cNvCxnSpPr>
          <p:nvPr/>
        </p:nvCxnSpPr>
        <p:spPr>
          <a:xfrm flipH="1" flipV="1">
            <a:off x="4732443" y="5121729"/>
            <a:ext cx="375558" cy="59159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54">
            <a:extLst>
              <a:ext uri="{FF2B5EF4-FFF2-40B4-BE49-F238E27FC236}">
                <a16:creationId xmlns:a16="http://schemas.microsoft.com/office/drawing/2014/main" id="{F281B12B-81FF-D204-C5D9-8AABFDE8FC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09012" y="4686380"/>
            <a:ext cx="5276850" cy="1495425"/>
          </a:xfrm>
          <a:prstGeom prst="rect">
            <a:avLst/>
          </a:prstGeom>
        </p:spPr>
      </p:pic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37573C0F-4C92-7563-1BDA-46580C6CBE13}"/>
              </a:ext>
            </a:extLst>
          </p:cNvPr>
          <p:cNvCxnSpPr/>
          <p:nvPr/>
        </p:nvCxnSpPr>
        <p:spPr>
          <a:xfrm flipV="1">
            <a:off x="7909380" y="3854720"/>
            <a:ext cx="657007" cy="101240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A6BCBD14-8B53-F729-466A-C5D7A61D7261}"/>
              </a:ext>
            </a:extLst>
          </p:cNvPr>
          <p:cNvCxnSpPr>
            <a:cxnSpLocks/>
          </p:cNvCxnSpPr>
          <p:nvPr/>
        </p:nvCxnSpPr>
        <p:spPr>
          <a:xfrm flipV="1">
            <a:off x="7817522" y="3732050"/>
            <a:ext cx="2811967" cy="200436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9636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9C3879-89E1-E257-9D34-337F527F0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7D65153-DEC0-81D8-F0CC-B634602A34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85" y="1202904"/>
            <a:ext cx="7783611" cy="1089355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BCA6EB5B-915D-FA73-DF9F-CD8AE66F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3AD83BA-1570-A856-6719-E24C96CAB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34" y="2582606"/>
            <a:ext cx="9796365" cy="66061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4863C28-CF5E-2640-1FB0-AD66BB9C14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735" y="3474917"/>
            <a:ext cx="7723414" cy="75764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B894C71-AD89-8A1F-736E-F1891FACB7D0}"/>
                  </a:ext>
                </a:extLst>
              </p:cNvPr>
              <p:cNvSpPr txBox="1"/>
              <p:nvPr/>
            </p:nvSpPr>
            <p:spPr>
              <a:xfrm>
                <a:off x="421090" y="4348105"/>
                <a:ext cx="3472543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Substitute the values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2 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B894C71-AD89-8A1F-736E-F1891FACB7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090" y="4348105"/>
                <a:ext cx="3472543" cy="484043"/>
              </a:xfrm>
              <a:prstGeom prst="rect">
                <a:avLst/>
              </a:prstGeom>
              <a:blipFill>
                <a:blip r:embed="rId5"/>
                <a:stretch>
                  <a:fillRect l="-1404" b="-7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348F9ECF-2F11-069C-D9B9-9946659485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534" y="4819552"/>
            <a:ext cx="9448852" cy="76322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35CFF3D-30CC-D49E-D1EF-EF44431681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634" y="5777141"/>
            <a:ext cx="7417099" cy="78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55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9C3879-89E1-E257-9D34-337F527F0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BCA6EB5B-915D-FA73-DF9F-CD8AE66F3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961EB-E204-2FD8-085C-C3D59813C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82" y="1471144"/>
            <a:ext cx="6520542" cy="6903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B7B91E-8ABA-C9A3-4610-5253888B08A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02296" y="2197847"/>
            <a:ext cx="5063960" cy="9155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E8A5FD-01BF-FE6F-A57E-A8FF2C4471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586" y="2213504"/>
            <a:ext cx="5503998" cy="8267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16CD42-5209-A6D0-88C1-29AC64508B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" y="3296255"/>
            <a:ext cx="3018744" cy="5214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939516E-5330-B382-6784-377E05D112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835" y="3697062"/>
            <a:ext cx="2803752" cy="4934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18098F-7011-DB33-DAAE-7C40F2062A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987" y="4297136"/>
            <a:ext cx="279082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472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5" y="994958"/>
            <a:ext cx="10576262" cy="12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  <a:p>
            <a:pPr algn="just">
              <a:lnSpc>
                <a:spcPct val="150000"/>
              </a:lnSpc>
            </a:pPr>
            <a:r>
              <a:rPr lang="en-GB" sz="2400" b="1" dirty="0">
                <a:latin typeface="Book Antiqua" panose="02040602050305030304" pitchFamily="18" charset="0"/>
              </a:rPr>
              <a:t>Example 2:</a:t>
            </a:r>
            <a:endParaRPr lang="en-GB" sz="2200" dirty="0">
              <a:latin typeface="Book Antiqua" panose="020406020503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BCDAAC-9547-CBBC-CDA8-5D1575A2FA9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39273" y="1234239"/>
            <a:ext cx="3604532" cy="5572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BB17C4-3A7E-A235-441D-2B8F7547C7A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42004" y="2007766"/>
            <a:ext cx="3119437" cy="3095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D096BDE-041B-174C-2ACB-2E9673A5A51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42005" y="2495117"/>
            <a:ext cx="3201800" cy="2704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17F5555-01B9-5F30-447F-3FD215E1340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88878" y="3171673"/>
            <a:ext cx="3271158" cy="55555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67D8425-1A2A-146C-3B58-C1C03B9DAF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1074" y="1791486"/>
            <a:ext cx="6534150" cy="444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881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5" y="994958"/>
            <a:ext cx="10576262" cy="714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0F7929-51CC-5ABA-6FAB-C93DF2F6E7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1988004"/>
            <a:ext cx="9827078" cy="359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003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12A586-4590-93BF-A17C-9DDCFE6FA802}"/>
              </a:ext>
            </a:extLst>
          </p:cNvPr>
          <p:cNvSpPr txBox="1"/>
          <p:nvPr/>
        </p:nvSpPr>
        <p:spPr>
          <a:xfrm>
            <a:off x="48195" y="994958"/>
            <a:ext cx="10576262" cy="714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000" b="1" dirty="0">
                <a:latin typeface="Book Antiqua" panose="02040602050305030304" pitchFamily="18" charset="0"/>
              </a:rPr>
              <a:t>Fourier Series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272F75-CCD2-7309-E173-3A6DCEBD1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328" y="1920059"/>
            <a:ext cx="9816193" cy="361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448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4520" y="7376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GB" sz="3000" b="1" dirty="0">
                <a:solidFill>
                  <a:schemeClr val="bg1"/>
                </a:solidFill>
                <a:latin typeface="Arial"/>
                <a:cs typeface="Arial"/>
              </a:rPr>
              <a:t>Fourier Series &amp; Fourier Transform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7BDBD-0B9F-BE85-20A3-8D20E13BBC12}"/>
              </a:ext>
            </a:extLst>
          </p:cNvPr>
          <p:cNvSpPr txBox="1"/>
          <p:nvPr/>
        </p:nvSpPr>
        <p:spPr>
          <a:xfrm>
            <a:off x="289497" y="2208173"/>
            <a:ext cx="11332210" cy="2602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GB" sz="3000" b="1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References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GB" sz="2200" b="1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[1] </a:t>
            </a:r>
            <a:r>
              <a:rPr lang="en-GB" sz="2000" dirty="0" err="1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Salivahanan</a:t>
            </a: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Digital Signal Processing , Thirded., New Delhi, 2015.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[2] S. </a:t>
            </a:r>
            <a:r>
              <a:rPr lang="en-GB" sz="2000" dirty="0" err="1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Haykin</a:t>
            </a:r>
            <a:r>
              <a:rPr lang="en-GB" sz="20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 and B. V. Veen, Signals and System, SECOND ed., USA, 2002.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2200" dirty="0">
              <a:effectLst/>
              <a:latin typeface="Book Antiqua" panose="0204060205030503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3D7425-4FBD-407B-8095-98E19B08E66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ACDA6018- Advanced Digital Signal Processing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4829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9.0.5012"/>
  <p:tag name="SLIDO_PRESENTATION_ID" val="00000000-0000-0000-0000-000000000000"/>
  <p:tag name="SLIDO_EVENT_UUID" val="38e43e29-3e67-40c5-b794-555b265b07a7"/>
  <p:tag name="SLIDO_EVENT_SECTION_UUID" val="3697fe7c-6c5c-4d71-b150-ef8560778401"/>
</p:tagLst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4B97851B-0EC9-48C0-9901-97AE2E2BAB65}">
  <we:reference id="3e0fcce7-415c-4081-926c-b4e449c650e4" version="1.1.0.2" store="EXCatalog" storeType="EXCatalog"/>
  <we:alternateReferences>
    <we:reference id="WA200004709" version="1.1.0.2" store="en-GB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303dbf9b-b85b-46a0-94f1-894078c07ecd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2006/metadata/properties"/>
    <ds:schemaRef ds:uri="211f9404-bca0-4bcf-9c1d-965ccb6f8d2d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939</Words>
  <Application>Microsoft Office PowerPoint</Application>
  <PresentationFormat>Widescreen</PresentationFormat>
  <Paragraphs>129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Book Antiqua</vt:lpstr>
      <vt:lpstr>Calibri</vt:lpstr>
      <vt:lpstr>Calibri Light</vt:lpstr>
      <vt:lpstr>Cambria</vt:lpstr>
      <vt:lpstr>Cambria Math</vt:lpstr>
      <vt:lpstr>UWTSD 200_Title Page 2</vt:lpstr>
      <vt:lpstr>UWTSD 200_Text 4</vt:lpstr>
      <vt:lpstr>PowerPoint Presentation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Fourier Series &amp; Fourier Transform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11</cp:revision>
  <dcterms:created xsi:type="dcterms:W3CDTF">2021-03-09T15:35:42Z</dcterms:created>
  <dcterms:modified xsi:type="dcterms:W3CDTF">2024-10-11T01:05:28Z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SlidoAppVersion">
    <vt:lpwstr>1.9.0.5012</vt:lpwstr>
  </property>
</Properties>
</file>