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75" r:id="rId3"/>
    <p:sldId id="276" r:id="rId4"/>
    <p:sldId id="258" r:id="rId5"/>
    <p:sldId id="259" r:id="rId6"/>
    <p:sldId id="274" r:id="rId7"/>
    <p:sldId id="272" r:id="rId8"/>
    <p:sldId id="273" r:id="rId9"/>
    <p:sldId id="265" r:id="rId10"/>
    <p:sldId id="263"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3DA90-C504-4565-A61D-FCAEA2E6E1B7}" v="881" dt="2022-12-07T10:56:05.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50" autoAdjust="0"/>
    <p:restoredTop sz="94660"/>
  </p:normalViewPr>
  <p:slideViewPr>
    <p:cSldViewPr snapToGrid="0">
      <p:cViewPr varScale="1">
        <p:scale>
          <a:sx n="79" d="100"/>
          <a:sy n="79" d="100"/>
        </p:scale>
        <p:origin x="36"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Horton" userId="e02e63c4a8f962c1" providerId="LiveId" clId="{35D3DA90-C504-4565-A61D-FCAEA2E6E1B7}"/>
    <pc:docChg chg="undo redo custSel addSld delSld modSld">
      <pc:chgData name="Claire Horton" userId="e02e63c4a8f962c1" providerId="LiveId" clId="{35D3DA90-C504-4565-A61D-FCAEA2E6E1B7}" dt="2022-12-07T10:56:05.132" v="6547"/>
      <pc:docMkLst>
        <pc:docMk/>
      </pc:docMkLst>
      <pc:sldChg chg="del">
        <pc:chgData name="Claire Horton" userId="e02e63c4a8f962c1" providerId="LiveId" clId="{35D3DA90-C504-4565-A61D-FCAEA2E6E1B7}" dt="2022-12-03T16:31:18.213" v="770" actId="2696"/>
        <pc:sldMkLst>
          <pc:docMk/>
          <pc:sldMk cId="2334766134" sldId="257"/>
        </pc:sldMkLst>
      </pc:sldChg>
      <pc:sldChg chg="addSp delSp modSp mod modTransition modAnim">
        <pc:chgData name="Claire Horton" userId="e02e63c4a8f962c1" providerId="LiveId" clId="{35D3DA90-C504-4565-A61D-FCAEA2E6E1B7}" dt="2022-12-07T10:56:01.214" v="6546"/>
        <pc:sldMkLst>
          <pc:docMk/>
          <pc:sldMk cId="2140744859" sldId="258"/>
        </pc:sldMkLst>
        <pc:graphicFrameChg chg="mod">
          <ac:chgData name="Claire Horton" userId="e02e63c4a8f962c1" providerId="LiveId" clId="{35D3DA90-C504-4565-A61D-FCAEA2E6E1B7}" dt="2022-12-04T14:37:19.020" v="1393" actId="20577"/>
          <ac:graphicFrameMkLst>
            <pc:docMk/>
            <pc:sldMk cId="2140744859" sldId="258"/>
            <ac:graphicFrameMk id="21" creationId="{19068318-90A4-36C2-4FD5-7DD251AA8C45}"/>
          </ac:graphicFrameMkLst>
        </pc:graphicFrameChg>
        <pc:picChg chg="add mod ord">
          <ac:chgData name="Claire Horton" userId="e02e63c4a8f962c1" providerId="LiveId" clId="{35D3DA90-C504-4565-A61D-FCAEA2E6E1B7}" dt="2022-12-07T10:56:01.180" v="6536" actId="34307"/>
          <ac:picMkLst>
            <pc:docMk/>
            <pc:sldMk cId="2140744859" sldId="258"/>
            <ac:picMk id="3" creationId="{5B79B659-CFC2-7E2C-B07C-8E1055810E95}"/>
          </ac:picMkLst>
        </pc:picChg>
        <pc:picChg chg="add del mod ord">
          <ac:chgData name="Claire Horton" userId="e02e63c4a8f962c1" providerId="LiveId" clId="{35D3DA90-C504-4565-A61D-FCAEA2E6E1B7}" dt="2022-12-05T15:53:15.278" v="6474"/>
          <ac:picMkLst>
            <pc:docMk/>
            <pc:sldMk cId="2140744859" sldId="258"/>
            <ac:picMk id="3" creationId="{D2D59A8E-0DB8-40C1-2163-26D9FCA0D003}"/>
          </ac:picMkLst>
        </pc:picChg>
        <pc:picChg chg="add del mod">
          <ac:chgData name="Claire Horton" userId="e02e63c4a8f962c1" providerId="LiveId" clId="{35D3DA90-C504-4565-A61D-FCAEA2E6E1B7}" dt="2022-12-05T15:59:19.755" v="6528"/>
          <ac:picMkLst>
            <pc:docMk/>
            <pc:sldMk cId="2140744859" sldId="258"/>
            <ac:picMk id="4" creationId="{2862468F-AB1A-B7DD-36F2-5A2806BF4D2F}"/>
          </ac:picMkLst>
        </pc:picChg>
        <pc:picChg chg="add del mod">
          <ac:chgData name="Claire Horton" userId="e02e63c4a8f962c1" providerId="LiveId" clId="{35D3DA90-C504-4565-A61D-FCAEA2E6E1B7}" dt="2022-12-05T14:45:58.979" v="5828"/>
          <ac:picMkLst>
            <pc:docMk/>
            <pc:sldMk cId="2140744859" sldId="258"/>
            <ac:picMk id="4" creationId="{977EFC4B-BA25-797F-4FDC-5D44DC03B6BB}"/>
          </ac:picMkLst>
        </pc:picChg>
        <pc:picChg chg="add del mod">
          <ac:chgData name="Claire Horton" userId="e02e63c4a8f962c1" providerId="LiveId" clId="{35D3DA90-C504-4565-A61D-FCAEA2E6E1B7}" dt="2022-12-05T15:10:07.694" v="6456"/>
          <ac:picMkLst>
            <pc:docMk/>
            <pc:sldMk cId="2140744859" sldId="258"/>
            <ac:picMk id="5" creationId="{75C814F7-4596-2B18-1B43-56E8429B7F48}"/>
          </ac:picMkLst>
        </pc:picChg>
        <pc:picChg chg="add del mod ord">
          <ac:chgData name="Claire Horton" userId="e02e63c4a8f962c1" providerId="LiveId" clId="{35D3DA90-C504-4565-A61D-FCAEA2E6E1B7}" dt="2022-12-05T16:12:27.149" v="6532"/>
          <ac:picMkLst>
            <pc:docMk/>
            <pc:sldMk cId="2140744859" sldId="258"/>
            <ac:picMk id="5" creationId="{CD0256C0-1B39-A1AB-3F3E-A9F3926E886D}"/>
          </ac:picMkLst>
        </pc:picChg>
        <pc:picChg chg="add del mod ord">
          <ac:chgData name="Claire Horton" userId="e02e63c4a8f962c1" providerId="LiveId" clId="{35D3DA90-C504-4565-A61D-FCAEA2E6E1B7}" dt="2022-12-05T15:22:50.029" v="6457"/>
          <ac:picMkLst>
            <pc:docMk/>
            <pc:sldMk cId="2140744859" sldId="258"/>
            <ac:picMk id="6" creationId="{52F68F27-5AC7-76A5-9619-4666357539F6}"/>
          </ac:picMkLst>
        </pc:picChg>
        <pc:picChg chg="add del mod">
          <ac:chgData name="Claire Horton" userId="e02e63c4a8f962c1" providerId="LiveId" clId="{35D3DA90-C504-4565-A61D-FCAEA2E6E1B7}" dt="2022-12-07T10:56:01.214" v="6546"/>
          <ac:picMkLst>
            <pc:docMk/>
            <pc:sldMk cId="2140744859" sldId="258"/>
            <ac:picMk id="6" creationId="{FFB0B128-547F-9045-7E6F-11B31F698C08}"/>
          </ac:picMkLst>
        </pc:picChg>
        <pc:picChg chg="add del mod">
          <ac:chgData name="Claire Horton" userId="e02e63c4a8f962c1" providerId="LiveId" clId="{35D3DA90-C504-4565-A61D-FCAEA2E6E1B7}" dt="2022-12-05T15:41:58.991" v="6473"/>
          <ac:picMkLst>
            <pc:docMk/>
            <pc:sldMk cId="2140744859" sldId="258"/>
            <ac:picMk id="7" creationId="{E488374D-8F7A-8780-F318-B5E5C39BF056}"/>
          </ac:picMkLst>
        </pc:picChg>
      </pc:sldChg>
      <pc:sldChg chg="addSp delSp modSp mod modTransition modAnim">
        <pc:chgData name="Claire Horton" userId="e02e63c4a8f962c1" providerId="LiveId" clId="{35D3DA90-C504-4565-A61D-FCAEA2E6E1B7}" dt="2022-12-07T10:56:01.214" v="6546"/>
        <pc:sldMkLst>
          <pc:docMk/>
          <pc:sldMk cId="1406358502" sldId="259"/>
        </pc:sldMkLst>
        <pc:graphicFrameChg chg="mod">
          <ac:chgData name="Claire Horton" userId="e02e63c4a8f962c1" providerId="LiveId" clId="{35D3DA90-C504-4565-A61D-FCAEA2E6E1B7}" dt="2022-12-04T14:45:47.396" v="1629" actId="20577"/>
          <ac:graphicFrameMkLst>
            <pc:docMk/>
            <pc:sldMk cId="1406358502" sldId="259"/>
            <ac:graphicFrameMk id="37" creationId="{420DD562-93FC-C4A9-3773-8127E17BD539}"/>
          </ac:graphicFrameMkLst>
        </pc:graphicFrameChg>
        <pc:picChg chg="add del mod ord">
          <ac:chgData name="Claire Horton" userId="e02e63c4a8f962c1" providerId="LiveId" clId="{35D3DA90-C504-4565-A61D-FCAEA2E6E1B7}" dt="2022-12-05T15:53:15.278" v="6474"/>
          <ac:picMkLst>
            <pc:docMk/>
            <pc:sldMk cId="1406358502" sldId="259"/>
            <ac:picMk id="3" creationId="{6A20C070-8CCC-FEB4-6CCB-91FC5E33A4FA}"/>
          </ac:picMkLst>
        </pc:picChg>
        <pc:picChg chg="add mod ord">
          <ac:chgData name="Claire Horton" userId="e02e63c4a8f962c1" providerId="LiveId" clId="{35D3DA90-C504-4565-A61D-FCAEA2E6E1B7}" dt="2022-12-07T10:56:01.180" v="6537" actId="34307"/>
          <ac:picMkLst>
            <pc:docMk/>
            <pc:sldMk cId="1406358502" sldId="259"/>
            <ac:picMk id="3" creationId="{CCB7BEBF-56FB-271A-D238-09956DA4D116}"/>
          </ac:picMkLst>
        </pc:picChg>
        <pc:picChg chg="add del mod">
          <ac:chgData name="Claire Horton" userId="e02e63c4a8f962c1" providerId="LiveId" clId="{35D3DA90-C504-4565-A61D-FCAEA2E6E1B7}" dt="2022-12-05T14:16:02.162" v="5490"/>
          <ac:picMkLst>
            <pc:docMk/>
            <pc:sldMk cId="1406358502" sldId="259"/>
            <ac:picMk id="4" creationId="{7EDF6EA6-8A37-03C5-70D5-9EE9AB5FCA8A}"/>
          </ac:picMkLst>
        </pc:picChg>
        <pc:picChg chg="add del mod">
          <ac:chgData name="Claire Horton" userId="e02e63c4a8f962c1" providerId="LiveId" clId="{35D3DA90-C504-4565-A61D-FCAEA2E6E1B7}" dt="2022-12-05T15:59:19.755" v="6528"/>
          <ac:picMkLst>
            <pc:docMk/>
            <pc:sldMk cId="1406358502" sldId="259"/>
            <ac:picMk id="4" creationId="{C14E1D10-993A-CA38-24C9-B108FBFEB841}"/>
          </ac:picMkLst>
        </pc:picChg>
        <pc:picChg chg="add del mod ord">
          <ac:chgData name="Claire Horton" userId="e02e63c4a8f962c1" providerId="LiveId" clId="{35D3DA90-C504-4565-A61D-FCAEA2E6E1B7}" dt="2022-12-05T14:45:58.979" v="5828"/>
          <ac:picMkLst>
            <pc:docMk/>
            <pc:sldMk cId="1406358502" sldId="259"/>
            <ac:picMk id="5" creationId="{69983CC4-05D7-DFEB-604B-0766990CCF31}"/>
          </ac:picMkLst>
        </pc:picChg>
        <pc:picChg chg="add del mod ord">
          <ac:chgData name="Claire Horton" userId="e02e63c4a8f962c1" providerId="LiveId" clId="{35D3DA90-C504-4565-A61D-FCAEA2E6E1B7}" dt="2022-12-05T16:12:27.149" v="6532"/>
          <ac:picMkLst>
            <pc:docMk/>
            <pc:sldMk cId="1406358502" sldId="259"/>
            <ac:picMk id="5" creationId="{D44C5CEF-4554-F236-6271-3955A1FD76F0}"/>
          </ac:picMkLst>
        </pc:picChg>
        <pc:picChg chg="add del mod">
          <ac:chgData name="Claire Horton" userId="e02e63c4a8f962c1" providerId="LiveId" clId="{35D3DA90-C504-4565-A61D-FCAEA2E6E1B7}" dt="2022-12-07T10:56:01.214" v="6546"/>
          <ac:picMkLst>
            <pc:docMk/>
            <pc:sldMk cId="1406358502" sldId="259"/>
            <ac:picMk id="6" creationId="{030D6C5F-DD9B-43F5-BBDF-045358F57FE4}"/>
          </ac:picMkLst>
        </pc:picChg>
        <pc:picChg chg="add del mod">
          <ac:chgData name="Claire Horton" userId="e02e63c4a8f962c1" providerId="LiveId" clId="{35D3DA90-C504-4565-A61D-FCAEA2E6E1B7}" dt="2022-12-05T15:10:07.694" v="6456"/>
          <ac:picMkLst>
            <pc:docMk/>
            <pc:sldMk cId="1406358502" sldId="259"/>
            <ac:picMk id="6" creationId="{9C1A1EF7-D96A-B3C6-37C4-CAEAC5256092}"/>
          </ac:picMkLst>
        </pc:picChg>
        <pc:picChg chg="add del mod ord">
          <ac:chgData name="Claire Horton" userId="e02e63c4a8f962c1" providerId="LiveId" clId="{35D3DA90-C504-4565-A61D-FCAEA2E6E1B7}" dt="2022-12-05T15:22:50.029" v="6457"/>
          <ac:picMkLst>
            <pc:docMk/>
            <pc:sldMk cId="1406358502" sldId="259"/>
            <ac:picMk id="7" creationId="{B6695630-9BB1-8FC1-4E05-9AD646041A63}"/>
          </ac:picMkLst>
        </pc:picChg>
        <pc:picChg chg="add del mod">
          <ac:chgData name="Claire Horton" userId="e02e63c4a8f962c1" providerId="LiveId" clId="{35D3DA90-C504-4565-A61D-FCAEA2E6E1B7}" dt="2022-12-05T15:41:58.991" v="6473"/>
          <ac:picMkLst>
            <pc:docMk/>
            <pc:sldMk cId="1406358502" sldId="259"/>
            <ac:picMk id="8" creationId="{9E59C384-82C7-7CE0-7ABF-65260A9EAA9E}"/>
          </ac:picMkLst>
        </pc:picChg>
      </pc:sldChg>
      <pc:sldChg chg="addSp delSp modSp mod modTransition modAnim">
        <pc:chgData name="Claire Horton" userId="e02e63c4a8f962c1" providerId="LiveId" clId="{35D3DA90-C504-4565-A61D-FCAEA2E6E1B7}" dt="2022-12-07T10:56:05.132" v="6547"/>
        <pc:sldMkLst>
          <pc:docMk/>
          <pc:sldMk cId="1071242541" sldId="261"/>
        </pc:sldMkLst>
        <pc:spChg chg="add mod">
          <ac:chgData name="Claire Horton" userId="e02e63c4a8f962c1" providerId="LiveId" clId="{35D3DA90-C504-4565-A61D-FCAEA2E6E1B7}" dt="2022-12-03T17:09:23.323" v="961" actId="1076"/>
          <ac:spMkLst>
            <pc:docMk/>
            <pc:sldMk cId="1071242541" sldId="261"/>
            <ac:spMk id="4" creationId="{6D29ADD8-624A-4956-A424-3FBC3795C220}"/>
          </ac:spMkLst>
        </pc:spChg>
        <pc:picChg chg="mod ord">
          <ac:chgData name="Claire Horton" userId="e02e63c4a8f962c1" providerId="LiveId" clId="{35D3DA90-C504-4565-A61D-FCAEA2E6E1B7}" dt="2022-12-05T15:29:27.367" v="6458" actId="1076"/>
          <ac:picMkLst>
            <pc:docMk/>
            <pc:sldMk cId="1071242541" sldId="261"/>
            <ac:picMk id="5" creationId="{C6DA721C-3B73-257D-B47D-33D1762A848A}"/>
          </ac:picMkLst>
        </pc:picChg>
        <pc:picChg chg="add del mod ord">
          <ac:chgData name="Claire Horton" userId="e02e63c4a8f962c1" providerId="LiveId" clId="{35D3DA90-C504-4565-A61D-FCAEA2E6E1B7}" dt="2022-12-05T14:12:26.492" v="5474"/>
          <ac:picMkLst>
            <pc:docMk/>
            <pc:sldMk cId="1071242541" sldId="261"/>
            <ac:picMk id="8" creationId="{161AEA9E-8BAB-DF43-2684-4B9C954CA3E3}"/>
          </ac:picMkLst>
        </pc:picChg>
        <pc:picChg chg="add del mod ord">
          <ac:chgData name="Claire Horton" userId="e02e63c4a8f962c1" providerId="LiveId" clId="{35D3DA90-C504-4565-A61D-FCAEA2E6E1B7}" dt="2022-12-07T10:56:05.132" v="6547"/>
          <ac:picMkLst>
            <pc:docMk/>
            <pc:sldMk cId="1071242541" sldId="261"/>
            <ac:picMk id="8" creationId="{1A0C50D8-BB48-8411-2900-1E9504DE3B7E}"/>
          </ac:picMkLst>
        </pc:picChg>
        <pc:picChg chg="add del mod ord">
          <ac:chgData name="Claire Horton" userId="e02e63c4a8f962c1" providerId="LiveId" clId="{35D3DA90-C504-4565-A61D-FCAEA2E6E1B7}" dt="2022-12-05T15:53:15.278" v="6474"/>
          <ac:picMkLst>
            <pc:docMk/>
            <pc:sldMk cId="1071242541" sldId="261"/>
            <ac:picMk id="8" creationId="{3ABF2DDD-61CD-C9EA-1F7A-0782E946F4D0}"/>
          </ac:picMkLst>
        </pc:picChg>
        <pc:picChg chg="add del mod">
          <ac:chgData name="Claire Horton" userId="e02e63c4a8f962c1" providerId="LiveId" clId="{35D3DA90-C504-4565-A61D-FCAEA2E6E1B7}" dt="2022-12-05T15:59:19.755" v="6528"/>
          <ac:picMkLst>
            <pc:docMk/>
            <pc:sldMk cId="1071242541" sldId="261"/>
            <ac:picMk id="10" creationId="{A363DB65-AB21-51FE-0DC3-7D281861282C}"/>
          </ac:picMkLst>
        </pc:picChg>
        <pc:picChg chg="add mod">
          <ac:chgData name="Claire Horton" userId="e02e63c4a8f962c1" providerId="LiveId" clId="{35D3DA90-C504-4565-A61D-FCAEA2E6E1B7}" dt="2022-12-07T10:56:05.132" v="6547"/>
          <ac:picMkLst>
            <pc:docMk/>
            <pc:sldMk cId="1071242541" sldId="261"/>
            <ac:picMk id="10" creationId="{D9066C3A-20C8-D8C3-BE61-C3D10EF40731}"/>
          </ac:picMkLst>
        </pc:picChg>
        <pc:picChg chg="add del mod">
          <ac:chgData name="Claire Horton" userId="e02e63c4a8f962c1" providerId="LiveId" clId="{35D3DA90-C504-4565-A61D-FCAEA2E6E1B7}" dt="2022-12-05T14:16:02.162" v="5490"/>
          <ac:picMkLst>
            <pc:docMk/>
            <pc:sldMk cId="1071242541" sldId="261"/>
            <ac:picMk id="10" creationId="{E2D1AF00-1DC2-FFC9-8CFA-01DCF1014A24}"/>
          </ac:picMkLst>
        </pc:picChg>
        <pc:picChg chg="add del mod">
          <ac:chgData name="Claire Horton" userId="e02e63c4a8f962c1" providerId="LiveId" clId="{35D3DA90-C504-4565-A61D-FCAEA2E6E1B7}" dt="2022-12-05T14:11:28.168" v="5473"/>
          <ac:picMkLst>
            <pc:docMk/>
            <pc:sldMk cId="1071242541" sldId="261"/>
            <ac:picMk id="15" creationId="{5C6C576E-86A9-CD2F-3279-66D6F594C843}"/>
          </ac:picMkLst>
        </pc:picChg>
        <pc:picChg chg="add del mod ord">
          <ac:chgData name="Claire Horton" userId="e02e63c4a8f962c1" providerId="LiveId" clId="{35D3DA90-C504-4565-A61D-FCAEA2E6E1B7}" dt="2022-12-05T15:59:43.948" v="6529"/>
          <ac:picMkLst>
            <pc:docMk/>
            <pc:sldMk cId="1071242541" sldId="261"/>
            <ac:picMk id="15" creationId="{B39B3CC6-13CC-1C2F-031D-D1910BEBDD42}"/>
          </ac:picMkLst>
        </pc:picChg>
        <pc:picChg chg="add del mod">
          <ac:chgData name="Claire Horton" userId="e02e63c4a8f962c1" providerId="LiveId" clId="{35D3DA90-C504-4565-A61D-FCAEA2E6E1B7}" dt="2022-12-05T15:59:53.210" v="6531"/>
          <ac:picMkLst>
            <pc:docMk/>
            <pc:sldMk cId="1071242541" sldId="261"/>
            <ac:picMk id="16" creationId="{EE2A8CF9-AE97-E1BD-17AF-B0DAEE297AC6}"/>
          </ac:picMkLst>
        </pc:picChg>
        <pc:picChg chg="add del mod ord">
          <ac:chgData name="Claire Horton" userId="e02e63c4a8f962c1" providerId="LiveId" clId="{35D3DA90-C504-4565-A61D-FCAEA2E6E1B7}" dt="2022-12-05T14:16:14.916" v="5491"/>
          <ac:picMkLst>
            <pc:docMk/>
            <pc:sldMk cId="1071242541" sldId="261"/>
            <ac:picMk id="16" creationId="{F7B334CD-46AA-879E-0392-8E570B363E4C}"/>
          </ac:picMkLst>
        </pc:picChg>
        <pc:picChg chg="add del mod">
          <ac:chgData name="Claire Horton" userId="e02e63c4a8f962c1" providerId="LiveId" clId="{35D3DA90-C504-4565-A61D-FCAEA2E6E1B7}" dt="2022-12-05T14:31:48.770" v="5827"/>
          <ac:picMkLst>
            <pc:docMk/>
            <pc:sldMk cId="1071242541" sldId="261"/>
            <ac:picMk id="17" creationId="{A77D01B2-C4A6-90CC-BA95-E78EA9C13AAF}"/>
          </ac:picMkLst>
        </pc:picChg>
        <pc:picChg chg="add del mod ord">
          <ac:chgData name="Claire Horton" userId="e02e63c4a8f962c1" providerId="LiveId" clId="{35D3DA90-C504-4565-A61D-FCAEA2E6E1B7}" dt="2022-12-05T16:12:27.149" v="6532"/>
          <ac:picMkLst>
            <pc:docMk/>
            <pc:sldMk cId="1071242541" sldId="261"/>
            <ac:picMk id="19" creationId="{28CDF844-86F6-41F6-770B-C2A2695D5ABC}"/>
          </ac:picMkLst>
        </pc:picChg>
        <pc:picChg chg="add del mod">
          <ac:chgData name="Claire Horton" userId="e02e63c4a8f962c1" providerId="LiveId" clId="{35D3DA90-C504-4565-A61D-FCAEA2E6E1B7}" dt="2022-12-07T10:56:01.214" v="6546"/>
          <ac:picMkLst>
            <pc:docMk/>
            <pc:sldMk cId="1071242541" sldId="261"/>
            <ac:picMk id="20" creationId="{9ADF32F2-02AC-EA01-2E72-09DE91BA40EC}"/>
          </ac:picMkLst>
        </pc:picChg>
        <pc:picChg chg="add del mod ord">
          <ac:chgData name="Claire Horton" userId="e02e63c4a8f962c1" providerId="LiveId" clId="{35D3DA90-C504-4565-A61D-FCAEA2E6E1B7}" dt="2022-12-05T14:45:58.979" v="5828"/>
          <ac:picMkLst>
            <pc:docMk/>
            <pc:sldMk cId="1071242541" sldId="261"/>
            <ac:picMk id="22" creationId="{B2410326-3F6C-D37C-A3BE-E22201088846}"/>
          </ac:picMkLst>
        </pc:picChg>
        <pc:picChg chg="add del mod">
          <ac:chgData name="Claire Horton" userId="e02e63c4a8f962c1" providerId="LiveId" clId="{35D3DA90-C504-4565-A61D-FCAEA2E6E1B7}" dt="2022-12-05T15:10:07.694" v="6456"/>
          <ac:picMkLst>
            <pc:docMk/>
            <pc:sldMk cId="1071242541" sldId="261"/>
            <ac:picMk id="23" creationId="{2074F62C-8641-9BF3-68F1-9A00243D90E6}"/>
          </ac:picMkLst>
        </pc:picChg>
        <pc:picChg chg="add del mod ord">
          <ac:chgData name="Claire Horton" userId="e02e63c4a8f962c1" providerId="LiveId" clId="{35D3DA90-C504-4565-A61D-FCAEA2E6E1B7}" dt="2022-12-05T15:22:50.029" v="6457"/>
          <ac:picMkLst>
            <pc:docMk/>
            <pc:sldMk cId="1071242541" sldId="261"/>
            <ac:picMk id="28" creationId="{442FC493-36A5-1FE8-6526-C221105AD1AD}"/>
          </ac:picMkLst>
        </pc:picChg>
        <pc:picChg chg="add del mod">
          <ac:chgData name="Claire Horton" userId="e02e63c4a8f962c1" providerId="LiveId" clId="{35D3DA90-C504-4565-A61D-FCAEA2E6E1B7}" dt="2022-12-05T15:41:58.991" v="6473"/>
          <ac:picMkLst>
            <pc:docMk/>
            <pc:sldMk cId="1071242541" sldId="261"/>
            <ac:picMk id="29" creationId="{AEC7FB55-E95C-E0A6-E372-0CC2C7CB51E3}"/>
          </ac:picMkLst>
        </pc:picChg>
      </pc:sldChg>
      <pc:sldChg chg="addSp delSp modSp mod modTransition modAnim">
        <pc:chgData name="Claire Horton" userId="e02e63c4a8f962c1" providerId="LiveId" clId="{35D3DA90-C504-4565-A61D-FCAEA2E6E1B7}" dt="2022-12-07T10:56:01.214" v="6546"/>
        <pc:sldMkLst>
          <pc:docMk/>
          <pc:sldMk cId="2348058365" sldId="263"/>
        </pc:sldMkLst>
        <pc:spChg chg="mod">
          <ac:chgData name="Claire Horton" userId="e02e63c4a8f962c1" providerId="LiveId" clId="{35D3DA90-C504-4565-A61D-FCAEA2E6E1B7}" dt="2022-12-04T17:02:56.831" v="3168" actId="1076"/>
          <ac:spMkLst>
            <pc:docMk/>
            <pc:sldMk cId="2348058365" sldId="263"/>
            <ac:spMk id="6" creationId="{B106BA7E-FD19-5515-11C8-D8A6BF721CF7}"/>
          </ac:spMkLst>
        </pc:spChg>
        <pc:spChg chg="mod">
          <ac:chgData name="Claire Horton" userId="e02e63c4a8f962c1" providerId="LiveId" clId="{35D3DA90-C504-4565-A61D-FCAEA2E6E1B7}" dt="2022-12-04T17:02:43.486" v="3166" actId="1076"/>
          <ac:spMkLst>
            <pc:docMk/>
            <pc:sldMk cId="2348058365" sldId="263"/>
            <ac:spMk id="8" creationId="{5C9C2DBD-E546-64A8-C30A-E50152033ABE}"/>
          </ac:spMkLst>
        </pc:spChg>
        <pc:picChg chg="add del mod ord">
          <ac:chgData name="Claire Horton" userId="e02e63c4a8f962c1" providerId="LiveId" clId="{35D3DA90-C504-4565-A61D-FCAEA2E6E1B7}" dt="2022-12-05T15:53:15.278" v="6474"/>
          <ac:picMkLst>
            <pc:docMk/>
            <pc:sldMk cId="2348058365" sldId="263"/>
            <ac:picMk id="3" creationId="{63543A99-F645-7E83-C9FA-D0025FC209B5}"/>
          </ac:picMkLst>
        </pc:picChg>
        <pc:picChg chg="add mod ord">
          <ac:chgData name="Claire Horton" userId="e02e63c4a8f962c1" providerId="LiveId" clId="{35D3DA90-C504-4565-A61D-FCAEA2E6E1B7}" dt="2022-12-07T10:56:01.180" v="6542" actId="34307"/>
          <ac:picMkLst>
            <pc:docMk/>
            <pc:sldMk cId="2348058365" sldId="263"/>
            <ac:picMk id="3" creationId="{C9DB1C61-5881-3A7F-F867-C0C681597CED}"/>
          </ac:picMkLst>
        </pc:picChg>
        <pc:picChg chg="add del mod">
          <ac:chgData name="Claire Horton" userId="e02e63c4a8f962c1" providerId="LiveId" clId="{35D3DA90-C504-4565-A61D-FCAEA2E6E1B7}" dt="2022-12-05T15:59:19.755" v="6528"/>
          <ac:picMkLst>
            <pc:docMk/>
            <pc:sldMk cId="2348058365" sldId="263"/>
            <ac:picMk id="4" creationId="{5A2B1107-9010-3751-E823-0BAEBC74506E}"/>
          </ac:picMkLst>
        </pc:picChg>
        <pc:picChg chg="add del mod">
          <ac:chgData name="Claire Horton" userId="e02e63c4a8f962c1" providerId="LiveId" clId="{35D3DA90-C504-4565-A61D-FCAEA2E6E1B7}" dt="2022-12-05T14:45:58.979" v="5828"/>
          <ac:picMkLst>
            <pc:docMk/>
            <pc:sldMk cId="2348058365" sldId="263"/>
            <ac:picMk id="4" creationId="{D0AA37CD-4241-DF92-D9F0-51EE20371F6D}"/>
          </ac:picMkLst>
        </pc:picChg>
        <pc:picChg chg="mod">
          <ac:chgData name="Claire Horton" userId="e02e63c4a8f962c1" providerId="LiveId" clId="{35D3DA90-C504-4565-A61D-FCAEA2E6E1B7}" dt="2022-12-04T17:02:01.364" v="3162" actId="1076"/>
          <ac:picMkLst>
            <pc:docMk/>
            <pc:sldMk cId="2348058365" sldId="263"/>
            <ac:picMk id="5" creationId="{B947AED6-6258-3814-AF21-C13D102DB2E4}"/>
          </ac:picMkLst>
        </pc:picChg>
        <pc:picChg chg="add del mod ord">
          <ac:chgData name="Claire Horton" userId="e02e63c4a8f962c1" providerId="LiveId" clId="{35D3DA90-C504-4565-A61D-FCAEA2E6E1B7}" dt="2022-12-05T16:12:27.149" v="6532"/>
          <ac:picMkLst>
            <pc:docMk/>
            <pc:sldMk cId="2348058365" sldId="263"/>
            <ac:picMk id="7" creationId="{17026F4B-F7EE-EA35-29C4-EE827669A6C2}"/>
          </ac:picMkLst>
        </pc:picChg>
        <pc:picChg chg="add del mod">
          <ac:chgData name="Claire Horton" userId="e02e63c4a8f962c1" providerId="LiveId" clId="{35D3DA90-C504-4565-A61D-FCAEA2E6E1B7}" dt="2022-12-05T15:10:07.694" v="6456"/>
          <ac:picMkLst>
            <pc:docMk/>
            <pc:sldMk cId="2348058365" sldId="263"/>
            <ac:picMk id="7" creationId="{4DE0E64B-5235-F10C-845B-C7179113B13F}"/>
          </ac:picMkLst>
        </pc:picChg>
        <pc:picChg chg="add del mod">
          <ac:chgData name="Claire Horton" userId="e02e63c4a8f962c1" providerId="LiveId" clId="{35D3DA90-C504-4565-A61D-FCAEA2E6E1B7}" dt="2022-12-07T10:56:01.214" v="6546"/>
          <ac:picMkLst>
            <pc:docMk/>
            <pc:sldMk cId="2348058365" sldId="263"/>
            <ac:picMk id="9" creationId="{2D565224-886E-5844-443E-9504529EDAC0}"/>
          </ac:picMkLst>
        </pc:picChg>
        <pc:picChg chg="add del mod ord">
          <ac:chgData name="Claire Horton" userId="e02e63c4a8f962c1" providerId="LiveId" clId="{35D3DA90-C504-4565-A61D-FCAEA2E6E1B7}" dt="2022-12-05T15:22:50.029" v="6457"/>
          <ac:picMkLst>
            <pc:docMk/>
            <pc:sldMk cId="2348058365" sldId="263"/>
            <ac:picMk id="9" creationId="{F6CB261A-E3EE-FBED-6663-F9A425B17B29}"/>
          </ac:picMkLst>
        </pc:picChg>
        <pc:picChg chg="add del mod">
          <ac:chgData name="Claire Horton" userId="e02e63c4a8f962c1" providerId="LiveId" clId="{35D3DA90-C504-4565-A61D-FCAEA2E6E1B7}" dt="2022-12-05T15:41:58.991" v="6473"/>
          <ac:picMkLst>
            <pc:docMk/>
            <pc:sldMk cId="2348058365" sldId="263"/>
            <ac:picMk id="10" creationId="{09D46E02-A308-EED1-10CB-6F149AC41994}"/>
          </ac:picMkLst>
        </pc:picChg>
      </pc:sldChg>
      <pc:sldChg chg="del">
        <pc:chgData name="Claire Horton" userId="e02e63c4a8f962c1" providerId="LiveId" clId="{35D3DA90-C504-4565-A61D-FCAEA2E6E1B7}" dt="2022-12-03T16:31:03.758" v="767" actId="2696"/>
        <pc:sldMkLst>
          <pc:docMk/>
          <pc:sldMk cId="643663749" sldId="264"/>
        </pc:sldMkLst>
      </pc:sldChg>
      <pc:sldChg chg="addSp delSp modSp mod modTransition modAnim">
        <pc:chgData name="Claire Horton" userId="e02e63c4a8f962c1" providerId="LiveId" clId="{35D3DA90-C504-4565-A61D-FCAEA2E6E1B7}" dt="2022-12-07T10:56:01.214" v="6546"/>
        <pc:sldMkLst>
          <pc:docMk/>
          <pc:sldMk cId="2228485325" sldId="265"/>
        </pc:sldMkLst>
        <pc:spChg chg="mod">
          <ac:chgData name="Claire Horton" userId="e02e63c4a8f962c1" providerId="LiveId" clId="{35D3DA90-C504-4565-A61D-FCAEA2E6E1B7}" dt="2022-12-05T14:52:45.454" v="6266" actId="13926"/>
          <ac:spMkLst>
            <pc:docMk/>
            <pc:sldMk cId="2228485325" sldId="265"/>
            <ac:spMk id="6" creationId="{B0FBB839-F3E8-6146-9AA8-B59F1B84E009}"/>
          </ac:spMkLst>
        </pc:spChg>
        <pc:spChg chg="mod">
          <ac:chgData name="Claire Horton" userId="e02e63c4a8f962c1" providerId="LiveId" clId="{35D3DA90-C504-4565-A61D-FCAEA2E6E1B7}" dt="2022-12-05T14:52:58.202" v="6268" actId="13926"/>
          <ac:spMkLst>
            <pc:docMk/>
            <pc:sldMk cId="2228485325" sldId="265"/>
            <ac:spMk id="8" creationId="{DD78EB5F-1010-C02A-5E0D-9C1C742B437A}"/>
          </ac:spMkLst>
        </pc:spChg>
        <pc:spChg chg="del mod">
          <ac:chgData name="Claire Horton" userId="e02e63c4a8f962c1" providerId="LiveId" clId="{35D3DA90-C504-4565-A61D-FCAEA2E6E1B7}" dt="2022-12-05T14:53:02.793" v="6271"/>
          <ac:spMkLst>
            <pc:docMk/>
            <pc:sldMk cId="2228485325" sldId="265"/>
            <ac:spMk id="12" creationId="{F2E84909-7E57-987F-F5DD-6F46AE807F43}"/>
          </ac:spMkLst>
        </pc:spChg>
        <pc:picChg chg="add del mod ord">
          <ac:chgData name="Claire Horton" userId="e02e63c4a8f962c1" providerId="LiveId" clId="{35D3DA90-C504-4565-A61D-FCAEA2E6E1B7}" dt="2022-12-05T15:53:15.278" v="6474"/>
          <ac:picMkLst>
            <pc:docMk/>
            <pc:sldMk cId="2228485325" sldId="265"/>
            <ac:picMk id="3" creationId="{0C0C3A5F-41DF-160C-5BD9-A3DD9AE9797A}"/>
          </ac:picMkLst>
        </pc:picChg>
        <pc:picChg chg="add mod ord">
          <ac:chgData name="Claire Horton" userId="e02e63c4a8f962c1" providerId="LiveId" clId="{35D3DA90-C504-4565-A61D-FCAEA2E6E1B7}" dt="2022-12-07T10:56:01.180" v="6541" actId="34307"/>
          <ac:picMkLst>
            <pc:docMk/>
            <pc:sldMk cId="2228485325" sldId="265"/>
            <ac:picMk id="3" creationId="{482E82D3-0EA2-AC71-EAF9-B26C58F9657A}"/>
          </ac:picMkLst>
        </pc:picChg>
        <pc:picChg chg="add del mod">
          <ac:chgData name="Claire Horton" userId="e02e63c4a8f962c1" providerId="LiveId" clId="{35D3DA90-C504-4565-A61D-FCAEA2E6E1B7}" dt="2022-12-05T15:59:19.755" v="6528"/>
          <ac:picMkLst>
            <pc:docMk/>
            <pc:sldMk cId="2228485325" sldId="265"/>
            <ac:picMk id="4" creationId="{46E01166-79EF-019A-1A89-DE785A4C2C03}"/>
          </ac:picMkLst>
        </pc:picChg>
        <pc:picChg chg="add del mod">
          <ac:chgData name="Claire Horton" userId="e02e63c4a8f962c1" providerId="LiveId" clId="{35D3DA90-C504-4565-A61D-FCAEA2E6E1B7}" dt="2022-12-05T14:16:02.162" v="5490"/>
          <ac:picMkLst>
            <pc:docMk/>
            <pc:sldMk cId="2228485325" sldId="265"/>
            <ac:picMk id="4" creationId="{566C1F26-4F0A-C27A-CF44-7FFB924ED7A6}"/>
          </ac:picMkLst>
        </pc:picChg>
        <pc:picChg chg="mod">
          <ac:chgData name="Claire Horton" userId="e02e63c4a8f962c1" providerId="LiveId" clId="{35D3DA90-C504-4565-A61D-FCAEA2E6E1B7}" dt="2022-12-05T14:52:59.413" v="6269" actId="1076"/>
          <ac:picMkLst>
            <pc:docMk/>
            <pc:sldMk cId="2228485325" sldId="265"/>
            <ac:picMk id="5" creationId="{D422DFAE-12FB-E4FD-79F4-482B52A3BE44}"/>
          </ac:picMkLst>
        </pc:picChg>
        <pc:picChg chg="add del mod ord">
          <ac:chgData name="Claire Horton" userId="e02e63c4a8f962c1" providerId="LiveId" clId="{35D3DA90-C504-4565-A61D-FCAEA2E6E1B7}" dt="2022-12-05T16:12:27.149" v="6532"/>
          <ac:picMkLst>
            <pc:docMk/>
            <pc:sldMk cId="2228485325" sldId="265"/>
            <ac:picMk id="7" creationId="{90CC8D5B-0A48-3002-7059-0882DE665546}"/>
          </ac:picMkLst>
        </pc:picChg>
        <pc:picChg chg="add del mod ord">
          <ac:chgData name="Claire Horton" userId="e02e63c4a8f962c1" providerId="LiveId" clId="{35D3DA90-C504-4565-A61D-FCAEA2E6E1B7}" dt="2022-12-05T14:45:58.979" v="5828"/>
          <ac:picMkLst>
            <pc:docMk/>
            <pc:sldMk cId="2228485325" sldId="265"/>
            <ac:picMk id="7" creationId="{9AE6AF8E-A9CA-4DA7-ABD5-32AD215E4267}"/>
          </ac:picMkLst>
        </pc:picChg>
        <pc:picChg chg="add del mod">
          <ac:chgData name="Claire Horton" userId="e02e63c4a8f962c1" providerId="LiveId" clId="{35D3DA90-C504-4565-A61D-FCAEA2E6E1B7}" dt="2022-12-05T15:10:07.694" v="6456"/>
          <ac:picMkLst>
            <pc:docMk/>
            <pc:sldMk cId="2228485325" sldId="265"/>
            <ac:picMk id="10" creationId="{706F751F-AB73-576F-AA7C-64A5749B84E8}"/>
          </ac:picMkLst>
        </pc:picChg>
        <pc:picChg chg="add del mod">
          <ac:chgData name="Claire Horton" userId="e02e63c4a8f962c1" providerId="LiveId" clId="{35D3DA90-C504-4565-A61D-FCAEA2E6E1B7}" dt="2022-12-07T10:56:01.214" v="6546"/>
          <ac:picMkLst>
            <pc:docMk/>
            <pc:sldMk cId="2228485325" sldId="265"/>
            <ac:picMk id="10" creationId="{E2AB459A-D2E8-4CFD-113A-DE2D8AB9B3D0}"/>
          </ac:picMkLst>
        </pc:picChg>
        <pc:picChg chg="add del mod ord">
          <ac:chgData name="Claire Horton" userId="e02e63c4a8f962c1" providerId="LiveId" clId="{35D3DA90-C504-4565-A61D-FCAEA2E6E1B7}" dt="2022-12-05T15:22:50.029" v="6457"/>
          <ac:picMkLst>
            <pc:docMk/>
            <pc:sldMk cId="2228485325" sldId="265"/>
            <ac:picMk id="14" creationId="{F697A105-A955-5039-EA75-80C662341BA6}"/>
          </ac:picMkLst>
        </pc:picChg>
        <pc:picChg chg="add del mod">
          <ac:chgData name="Claire Horton" userId="e02e63c4a8f962c1" providerId="LiveId" clId="{35D3DA90-C504-4565-A61D-FCAEA2E6E1B7}" dt="2022-12-05T15:41:58.991" v="6473"/>
          <ac:picMkLst>
            <pc:docMk/>
            <pc:sldMk cId="2228485325" sldId="265"/>
            <ac:picMk id="15" creationId="{68EF56A3-7707-6DDB-8A99-494E90547DC8}"/>
          </ac:picMkLst>
        </pc:picChg>
      </pc:sldChg>
      <pc:sldChg chg="addSp delSp modSp mod modTransition modAnim">
        <pc:chgData name="Claire Horton" userId="e02e63c4a8f962c1" providerId="LiveId" clId="{35D3DA90-C504-4565-A61D-FCAEA2E6E1B7}" dt="2022-12-07T10:56:01.214" v="6546"/>
        <pc:sldMkLst>
          <pc:docMk/>
          <pc:sldMk cId="3145336220" sldId="266"/>
        </pc:sldMkLst>
        <pc:spChg chg="mod">
          <ac:chgData name="Claire Horton" userId="e02e63c4a8f962c1" providerId="LiveId" clId="{35D3DA90-C504-4565-A61D-FCAEA2E6E1B7}" dt="2022-12-05T14:53:23.420" v="6272" actId="13926"/>
          <ac:spMkLst>
            <pc:docMk/>
            <pc:sldMk cId="3145336220" sldId="266"/>
            <ac:spMk id="6" creationId="{89F822E6-52B0-20F2-0B93-C05AD6972021}"/>
          </ac:spMkLst>
        </pc:spChg>
        <pc:spChg chg="mod">
          <ac:chgData name="Claire Horton" userId="e02e63c4a8f962c1" providerId="LiveId" clId="{35D3DA90-C504-4565-A61D-FCAEA2E6E1B7}" dt="2022-12-05T14:53:33.316" v="6274" actId="113"/>
          <ac:spMkLst>
            <pc:docMk/>
            <pc:sldMk cId="3145336220" sldId="266"/>
            <ac:spMk id="8" creationId="{27A5868D-86A3-095F-EB5B-6385AE052827}"/>
          </ac:spMkLst>
        </pc:spChg>
        <pc:picChg chg="add mod ord">
          <ac:chgData name="Claire Horton" userId="e02e63c4a8f962c1" providerId="LiveId" clId="{35D3DA90-C504-4565-A61D-FCAEA2E6E1B7}" dt="2022-12-07T10:56:01.180" v="6543" actId="34307"/>
          <ac:picMkLst>
            <pc:docMk/>
            <pc:sldMk cId="3145336220" sldId="266"/>
            <ac:picMk id="3" creationId="{7BF1E396-4B16-CC11-7520-8E4D8B7E3A64}"/>
          </ac:picMkLst>
        </pc:picChg>
        <pc:picChg chg="add del mod ord">
          <ac:chgData name="Claire Horton" userId="e02e63c4a8f962c1" providerId="LiveId" clId="{35D3DA90-C504-4565-A61D-FCAEA2E6E1B7}" dt="2022-12-05T15:53:15.278" v="6474"/>
          <ac:picMkLst>
            <pc:docMk/>
            <pc:sldMk cId="3145336220" sldId="266"/>
            <ac:picMk id="3" creationId="{AA7AC89E-AE24-B808-CA16-7357F09796A4}"/>
          </ac:picMkLst>
        </pc:picChg>
        <pc:picChg chg="add del mod">
          <ac:chgData name="Claire Horton" userId="e02e63c4a8f962c1" providerId="LiveId" clId="{35D3DA90-C504-4565-A61D-FCAEA2E6E1B7}" dt="2022-12-05T14:45:58.979" v="5828"/>
          <ac:picMkLst>
            <pc:docMk/>
            <pc:sldMk cId="3145336220" sldId="266"/>
            <ac:picMk id="4" creationId="{2725883D-C5CC-C37D-A77B-A5F85F508FC7}"/>
          </ac:picMkLst>
        </pc:picChg>
        <pc:picChg chg="add del mod">
          <ac:chgData name="Claire Horton" userId="e02e63c4a8f962c1" providerId="LiveId" clId="{35D3DA90-C504-4565-A61D-FCAEA2E6E1B7}" dt="2022-12-05T15:59:19.755" v="6528"/>
          <ac:picMkLst>
            <pc:docMk/>
            <pc:sldMk cId="3145336220" sldId="266"/>
            <ac:picMk id="4" creationId="{ADBF6F56-DDEF-4810-FF9B-F85535792657}"/>
          </ac:picMkLst>
        </pc:picChg>
        <pc:picChg chg="add del mod ord">
          <ac:chgData name="Claire Horton" userId="e02e63c4a8f962c1" providerId="LiveId" clId="{35D3DA90-C504-4565-A61D-FCAEA2E6E1B7}" dt="2022-12-05T16:12:27.149" v="6532"/>
          <ac:picMkLst>
            <pc:docMk/>
            <pc:sldMk cId="3145336220" sldId="266"/>
            <ac:picMk id="5" creationId="{031C70CB-A691-1612-FA74-5D4F3BAF8E2F}"/>
          </ac:picMkLst>
        </pc:picChg>
        <pc:picChg chg="add del mod">
          <ac:chgData name="Claire Horton" userId="e02e63c4a8f962c1" providerId="LiveId" clId="{35D3DA90-C504-4565-A61D-FCAEA2E6E1B7}" dt="2022-12-05T15:10:07.694" v="6456"/>
          <ac:picMkLst>
            <pc:docMk/>
            <pc:sldMk cId="3145336220" sldId="266"/>
            <ac:picMk id="5" creationId="{0ECC37CA-D2AB-2E0D-9955-3225F1E20EAF}"/>
          </ac:picMkLst>
        </pc:picChg>
        <pc:picChg chg="add del mod ord">
          <ac:chgData name="Claire Horton" userId="e02e63c4a8f962c1" providerId="LiveId" clId="{35D3DA90-C504-4565-A61D-FCAEA2E6E1B7}" dt="2022-12-05T15:22:50.029" v="6457"/>
          <ac:picMkLst>
            <pc:docMk/>
            <pc:sldMk cId="3145336220" sldId="266"/>
            <ac:picMk id="7" creationId="{11FCBA93-4350-EDD0-8AB6-CAF94DA5AC26}"/>
          </ac:picMkLst>
        </pc:picChg>
        <pc:picChg chg="add del mod">
          <ac:chgData name="Claire Horton" userId="e02e63c4a8f962c1" providerId="LiveId" clId="{35D3DA90-C504-4565-A61D-FCAEA2E6E1B7}" dt="2022-12-07T10:56:01.214" v="6546"/>
          <ac:picMkLst>
            <pc:docMk/>
            <pc:sldMk cId="3145336220" sldId="266"/>
            <ac:picMk id="7" creationId="{B5CFBFC8-076D-CBA4-1EA6-F6111AF16A1C}"/>
          </ac:picMkLst>
        </pc:picChg>
        <pc:picChg chg="add del mod">
          <ac:chgData name="Claire Horton" userId="e02e63c4a8f962c1" providerId="LiveId" clId="{35D3DA90-C504-4565-A61D-FCAEA2E6E1B7}" dt="2022-12-05T15:41:58.991" v="6473"/>
          <ac:picMkLst>
            <pc:docMk/>
            <pc:sldMk cId="3145336220" sldId="266"/>
            <ac:picMk id="9" creationId="{38E12D10-7EC5-531F-D925-6074EC98BE58}"/>
          </ac:picMkLst>
        </pc:picChg>
        <pc:picChg chg="mod">
          <ac:chgData name="Claire Horton" userId="e02e63c4a8f962c1" providerId="LiveId" clId="{35D3DA90-C504-4565-A61D-FCAEA2E6E1B7}" dt="2022-12-05T14:06:27.774" v="5465" actId="14100"/>
          <ac:picMkLst>
            <pc:docMk/>
            <pc:sldMk cId="3145336220" sldId="266"/>
            <ac:picMk id="22" creationId="{5B538674-4E69-A4F6-AF5F-779388EDA860}"/>
          </ac:picMkLst>
        </pc:picChg>
      </pc:sldChg>
      <pc:sldChg chg="addSp delSp modSp mod modTransition modAnim">
        <pc:chgData name="Claire Horton" userId="e02e63c4a8f962c1" providerId="LiveId" clId="{35D3DA90-C504-4565-A61D-FCAEA2E6E1B7}" dt="2022-12-07T10:56:01.214" v="6546"/>
        <pc:sldMkLst>
          <pc:docMk/>
          <pc:sldMk cId="1979978461" sldId="267"/>
        </pc:sldMkLst>
        <pc:spChg chg="mod">
          <ac:chgData name="Claire Horton" userId="e02e63c4a8f962c1" providerId="LiveId" clId="{35D3DA90-C504-4565-A61D-FCAEA2E6E1B7}" dt="2022-12-05T14:55:26.593" v="6425" actId="313"/>
          <ac:spMkLst>
            <pc:docMk/>
            <pc:sldMk cId="1979978461" sldId="267"/>
            <ac:spMk id="3" creationId="{30325F8E-DED8-2E9A-2631-16D0D7E45815}"/>
          </ac:spMkLst>
        </pc:spChg>
        <pc:picChg chg="add mod ord">
          <ac:chgData name="Claire Horton" userId="e02e63c4a8f962c1" providerId="LiveId" clId="{35D3DA90-C504-4565-A61D-FCAEA2E6E1B7}" dt="2022-12-07T10:56:01.180" v="6544" actId="34307"/>
          <ac:picMkLst>
            <pc:docMk/>
            <pc:sldMk cId="1979978461" sldId="267"/>
            <ac:picMk id="4" creationId="{3B42EB2A-6FB3-D6DD-BC05-2A1DE5327CDC}"/>
          </ac:picMkLst>
        </pc:picChg>
        <pc:picChg chg="add del mod ord">
          <ac:chgData name="Claire Horton" userId="e02e63c4a8f962c1" providerId="LiveId" clId="{35D3DA90-C504-4565-A61D-FCAEA2E6E1B7}" dt="2022-12-05T15:53:15.278" v="6474"/>
          <ac:picMkLst>
            <pc:docMk/>
            <pc:sldMk cId="1979978461" sldId="267"/>
            <ac:picMk id="4" creationId="{A5C75479-EC48-D344-76C5-00D1DCB4BA0D}"/>
          </ac:picMkLst>
        </pc:picChg>
        <pc:picChg chg="add del mod">
          <ac:chgData name="Claire Horton" userId="e02e63c4a8f962c1" providerId="LiveId" clId="{35D3DA90-C504-4565-A61D-FCAEA2E6E1B7}" dt="2022-12-05T15:59:19.755" v="6528"/>
          <ac:picMkLst>
            <pc:docMk/>
            <pc:sldMk cId="1979978461" sldId="267"/>
            <ac:picMk id="5" creationId="{04BF9EA6-E7E3-BBC5-3A4D-8E8258961050}"/>
          </ac:picMkLst>
        </pc:picChg>
        <pc:picChg chg="add del mod">
          <ac:chgData name="Claire Horton" userId="e02e63c4a8f962c1" providerId="LiveId" clId="{35D3DA90-C504-4565-A61D-FCAEA2E6E1B7}" dt="2022-12-05T14:45:58.979" v="5828"/>
          <ac:picMkLst>
            <pc:docMk/>
            <pc:sldMk cId="1979978461" sldId="267"/>
            <ac:picMk id="5" creationId="{85322655-D590-E3FB-0CB1-33D7035E87E1}"/>
          </ac:picMkLst>
        </pc:picChg>
        <pc:picChg chg="add del mod">
          <ac:chgData name="Claire Horton" userId="e02e63c4a8f962c1" providerId="LiveId" clId="{35D3DA90-C504-4565-A61D-FCAEA2E6E1B7}" dt="2022-12-05T15:10:07.694" v="6456"/>
          <ac:picMkLst>
            <pc:docMk/>
            <pc:sldMk cId="1979978461" sldId="267"/>
            <ac:picMk id="6" creationId="{B3985A58-C4CF-E6AD-AD22-A3D49C3AA914}"/>
          </ac:picMkLst>
        </pc:picChg>
        <pc:picChg chg="add del mod ord">
          <ac:chgData name="Claire Horton" userId="e02e63c4a8f962c1" providerId="LiveId" clId="{35D3DA90-C504-4565-A61D-FCAEA2E6E1B7}" dt="2022-12-05T16:12:27.149" v="6532"/>
          <ac:picMkLst>
            <pc:docMk/>
            <pc:sldMk cId="1979978461" sldId="267"/>
            <ac:picMk id="6" creationId="{F56C6AD4-FE4C-7F65-2E6C-934768DC11CA}"/>
          </ac:picMkLst>
        </pc:picChg>
        <pc:picChg chg="add del mod">
          <ac:chgData name="Claire Horton" userId="e02e63c4a8f962c1" providerId="LiveId" clId="{35D3DA90-C504-4565-A61D-FCAEA2E6E1B7}" dt="2022-12-07T10:56:01.214" v="6546"/>
          <ac:picMkLst>
            <pc:docMk/>
            <pc:sldMk cId="1979978461" sldId="267"/>
            <ac:picMk id="8" creationId="{251DAF41-F1C8-4157-918D-84EB94FB24A1}"/>
          </ac:picMkLst>
        </pc:picChg>
        <pc:picChg chg="add del mod ord">
          <ac:chgData name="Claire Horton" userId="e02e63c4a8f962c1" providerId="LiveId" clId="{35D3DA90-C504-4565-A61D-FCAEA2E6E1B7}" dt="2022-12-05T15:22:50.029" v="6457"/>
          <ac:picMkLst>
            <pc:docMk/>
            <pc:sldMk cId="1979978461" sldId="267"/>
            <ac:picMk id="8" creationId="{4EBF6B82-BE50-C839-E82C-AE7B6DA3AC2A}"/>
          </ac:picMkLst>
        </pc:picChg>
        <pc:picChg chg="add del mod">
          <ac:chgData name="Claire Horton" userId="e02e63c4a8f962c1" providerId="LiveId" clId="{35D3DA90-C504-4565-A61D-FCAEA2E6E1B7}" dt="2022-12-05T15:41:58.991" v="6473"/>
          <ac:picMkLst>
            <pc:docMk/>
            <pc:sldMk cId="1979978461" sldId="267"/>
            <ac:picMk id="9" creationId="{DAA7CC2A-E364-2AD2-04B4-A00CD87028E7}"/>
          </ac:picMkLst>
        </pc:picChg>
      </pc:sldChg>
      <pc:sldChg chg="addSp delSp modSp mod modTransition modAnim">
        <pc:chgData name="Claire Horton" userId="e02e63c4a8f962c1" providerId="LiveId" clId="{35D3DA90-C504-4565-A61D-FCAEA2E6E1B7}" dt="2022-12-07T10:56:01.214" v="6546"/>
        <pc:sldMkLst>
          <pc:docMk/>
          <pc:sldMk cId="508887593" sldId="268"/>
        </pc:sldMkLst>
        <pc:spChg chg="mod">
          <ac:chgData name="Claire Horton" userId="e02e63c4a8f962c1" providerId="LiveId" clId="{35D3DA90-C504-4565-A61D-FCAEA2E6E1B7}" dt="2022-12-05T14:55:56.289" v="6443" actId="20577"/>
          <ac:spMkLst>
            <pc:docMk/>
            <pc:sldMk cId="508887593" sldId="268"/>
            <ac:spMk id="6" creationId="{2FA1D49F-F2EF-C597-1954-BC97F2EF5961}"/>
          </ac:spMkLst>
        </pc:spChg>
        <pc:picChg chg="add del mod ord">
          <ac:chgData name="Claire Horton" userId="e02e63c4a8f962c1" providerId="LiveId" clId="{35D3DA90-C504-4565-A61D-FCAEA2E6E1B7}" dt="2022-12-05T15:53:15.278" v="6474"/>
          <ac:picMkLst>
            <pc:docMk/>
            <pc:sldMk cId="508887593" sldId="268"/>
            <ac:picMk id="3" creationId="{712F0593-5DC6-3C6E-DA49-4CE56562E8DB}"/>
          </ac:picMkLst>
        </pc:picChg>
        <pc:picChg chg="add mod ord">
          <ac:chgData name="Claire Horton" userId="e02e63c4a8f962c1" providerId="LiveId" clId="{35D3DA90-C504-4565-A61D-FCAEA2E6E1B7}" dt="2022-12-07T10:56:01.180" v="6545" actId="34307"/>
          <ac:picMkLst>
            <pc:docMk/>
            <pc:sldMk cId="508887593" sldId="268"/>
            <ac:picMk id="3" creationId="{7E8B76B3-3FC7-1E85-ACCF-7E7B19D0EFCD}"/>
          </ac:picMkLst>
        </pc:picChg>
        <pc:picChg chg="add del mod">
          <ac:chgData name="Claire Horton" userId="e02e63c4a8f962c1" providerId="LiveId" clId="{35D3DA90-C504-4565-A61D-FCAEA2E6E1B7}" dt="2022-12-05T14:45:58.979" v="5828"/>
          <ac:picMkLst>
            <pc:docMk/>
            <pc:sldMk cId="508887593" sldId="268"/>
            <ac:picMk id="4" creationId="{151F227B-FD2C-9F36-FCAE-3056517475C5}"/>
          </ac:picMkLst>
        </pc:picChg>
        <pc:picChg chg="add del mod">
          <ac:chgData name="Claire Horton" userId="e02e63c4a8f962c1" providerId="LiveId" clId="{35D3DA90-C504-4565-A61D-FCAEA2E6E1B7}" dt="2022-12-05T15:59:19.755" v="6528"/>
          <ac:picMkLst>
            <pc:docMk/>
            <pc:sldMk cId="508887593" sldId="268"/>
            <ac:picMk id="4" creationId="{6B36E5C2-A177-C3FA-1848-865C5B666CF9}"/>
          </ac:picMkLst>
        </pc:picChg>
        <pc:picChg chg="add del mod ord">
          <ac:chgData name="Claire Horton" userId="e02e63c4a8f962c1" providerId="LiveId" clId="{35D3DA90-C504-4565-A61D-FCAEA2E6E1B7}" dt="2022-12-05T16:12:27.149" v="6532"/>
          <ac:picMkLst>
            <pc:docMk/>
            <pc:sldMk cId="508887593" sldId="268"/>
            <ac:picMk id="7" creationId="{49F57952-00A2-FCF3-CF14-83381B080058}"/>
          </ac:picMkLst>
        </pc:picChg>
        <pc:picChg chg="add del mod">
          <ac:chgData name="Claire Horton" userId="e02e63c4a8f962c1" providerId="LiveId" clId="{35D3DA90-C504-4565-A61D-FCAEA2E6E1B7}" dt="2022-12-05T15:10:07.694" v="6456"/>
          <ac:picMkLst>
            <pc:docMk/>
            <pc:sldMk cId="508887593" sldId="268"/>
            <ac:picMk id="7" creationId="{6DE389FB-27DB-9387-A855-C3899E2BF028}"/>
          </ac:picMkLst>
        </pc:picChg>
        <pc:picChg chg="add del mod">
          <ac:chgData name="Claire Horton" userId="e02e63c4a8f962c1" providerId="LiveId" clId="{35D3DA90-C504-4565-A61D-FCAEA2E6E1B7}" dt="2022-12-07T10:56:01.214" v="6546"/>
          <ac:picMkLst>
            <pc:docMk/>
            <pc:sldMk cId="508887593" sldId="268"/>
            <ac:picMk id="8" creationId="{C35F51D4-58D9-F49B-0638-4B4E824BA5D7}"/>
          </ac:picMkLst>
        </pc:picChg>
        <pc:picChg chg="add del mod ord">
          <ac:chgData name="Claire Horton" userId="e02e63c4a8f962c1" providerId="LiveId" clId="{35D3DA90-C504-4565-A61D-FCAEA2E6E1B7}" dt="2022-12-05T15:22:50.029" v="6457"/>
          <ac:picMkLst>
            <pc:docMk/>
            <pc:sldMk cId="508887593" sldId="268"/>
            <ac:picMk id="12" creationId="{71BA76C0-30B1-C3C1-96CE-265C7F15DC32}"/>
          </ac:picMkLst>
        </pc:picChg>
        <pc:picChg chg="add del mod">
          <ac:chgData name="Claire Horton" userId="e02e63c4a8f962c1" providerId="LiveId" clId="{35D3DA90-C504-4565-A61D-FCAEA2E6E1B7}" dt="2022-12-05T15:41:58.991" v="6473"/>
          <ac:picMkLst>
            <pc:docMk/>
            <pc:sldMk cId="508887593" sldId="268"/>
            <ac:picMk id="14" creationId="{26A2871A-7904-B508-EAB4-252499BBA0A1}"/>
          </ac:picMkLst>
        </pc:picChg>
      </pc:sldChg>
      <pc:sldChg chg="addSp delSp modSp mod modTransition modAnim">
        <pc:chgData name="Claire Horton" userId="e02e63c4a8f962c1" providerId="LiveId" clId="{35D3DA90-C504-4565-A61D-FCAEA2E6E1B7}" dt="2022-12-07T10:56:01.214" v="6546"/>
        <pc:sldMkLst>
          <pc:docMk/>
          <pc:sldMk cId="3479305909" sldId="269"/>
        </pc:sldMkLst>
        <pc:spChg chg="mod">
          <ac:chgData name="Claire Horton" userId="e02e63c4a8f962c1" providerId="LiveId" clId="{35D3DA90-C504-4565-A61D-FCAEA2E6E1B7}" dt="2022-12-05T13:27:53.595" v="4554" actId="1076"/>
          <ac:spMkLst>
            <pc:docMk/>
            <pc:sldMk cId="3479305909" sldId="269"/>
            <ac:spMk id="2" creationId="{5E3005F2-34BB-F718-1586-BBB95D8A01B3}"/>
          </ac:spMkLst>
        </pc:spChg>
        <pc:spChg chg="del mod">
          <ac:chgData name="Claire Horton" userId="e02e63c4a8f962c1" providerId="LiveId" clId="{35D3DA90-C504-4565-A61D-FCAEA2E6E1B7}" dt="2022-12-03T16:13:41.196" v="406" actId="478"/>
          <ac:spMkLst>
            <pc:docMk/>
            <pc:sldMk cId="3479305909" sldId="269"/>
            <ac:spMk id="5" creationId="{AD97F13F-858B-5D11-2DF2-7142A2EC8574}"/>
          </ac:spMkLst>
        </pc:spChg>
        <pc:spChg chg="add mod">
          <ac:chgData name="Claire Horton" userId="e02e63c4a8f962c1" providerId="LiveId" clId="{35D3DA90-C504-4565-A61D-FCAEA2E6E1B7}" dt="2022-12-03T16:39:37.793" v="872" actId="20577"/>
          <ac:spMkLst>
            <pc:docMk/>
            <pc:sldMk cId="3479305909" sldId="269"/>
            <ac:spMk id="8" creationId="{D3955E54-87D5-1E2C-4039-735D5CA8F974}"/>
          </ac:spMkLst>
        </pc:spChg>
        <pc:spChg chg="add del mod">
          <ac:chgData name="Claire Horton" userId="e02e63c4a8f962c1" providerId="LiveId" clId="{35D3DA90-C504-4565-A61D-FCAEA2E6E1B7}" dt="2022-12-05T13:38:48.678" v="4591" actId="255"/>
          <ac:spMkLst>
            <pc:docMk/>
            <pc:sldMk cId="3479305909" sldId="269"/>
            <ac:spMk id="11" creationId="{A21B6EA5-7DAB-2671-6DA6-5CC101212926}"/>
          </ac:spMkLst>
        </pc:spChg>
        <pc:spChg chg="del">
          <ac:chgData name="Claire Horton" userId="e02e63c4a8f962c1" providerId="LiveId" clId="{35D3DA90-C504-4565-A61D-FCAEA2E6E1B7}" dt="2022-12-03T16:14:11.319" v="409" actId="26606"/>
          <ac:spMkLst>
            <pc:docMk/>
            <pc:sldMk cId="3479305909" sldId="269"/>
            <ac:spMk id="12" creationId="{158B3569-73B2-4D05-8E95-886A6EE17F1F}"/>
          </ac:spMkLst>
        </pc:spChg>
        <pc:spChg chg="del">
          <ac:chgData name="Claire Horton" userId="e02e63c4a8f962c1" providerId="LiveId" clId="{35D3DA90-C504-4565-A61D-FCAEA2E6E1B7}" dt="2022-12-03T16:14:11.319" v="409" actId="26606"/>
          <ac:spMkLst>
            <pc:docMk/>
            <pc:sldMk cId="3479305909" sldId="269"/>
            <ac:spMk id="14" creationId="{B71758F4-3F46-45DA-8AC5-4E508DA080BA}"/>
          </ac:spMkLst>
        </pc:spChg>
        <pc:spChg chg="del">
          <ac:chgData name="Claire Horton" userId="e02e63c4a8f962c1" providerId="LiveId" clId="{35D3DA90-C504-4565-A61D-FCAEA2E6E1B7}" dt="2022-12-03T16:14:11.319" v="409" actId="26606"/>
          <ac:spMkLst>
            <pc:docMk/>
            <pc:sldMk cId="3479305909" sldId="269"/>
            <ac:spMk id="18" creationId="{8D61482F-F3C5-4D66-8C5D-C6BBE3E1275C}"/>
          </ac:spMkLst>
        </pc:spChg>
        <pc:spChg chg="add">
          <ac:chgData name="Claire Horton" userId="e02e63c4a8f962c1" providerId="LiveId" clId="{35D3DA90-C504-4565-A61D-FCAEA2E6E1B7}" dt="2022-12-03T16:14:11.319" v="409" actId="26606"/>
          <ac:spMkLst>
            <pc:docMk/>
            <pc:sldMk cId="3479305909" sldId="269"/>
            <ac:spMk id="23" creationId="{330C0765-5A38-4A34-880C-9CC4C2E14FBA}"/>
          </ac:spMkLst>
        </pc:spChg>
        <pc:spChg chg="add">
          <ac:chgData name="Claire Horton" userId="e02e63c4a8f962c1" providerId="LiveId" clId="{35D3DA90-C504-4565-A61D-FCAEA2E6E1B7}" dt="2022-12-03T16:14:11.319" v="409" actId="26606"/>
          <ac:spMkLst>
            <pc:docMk/>
            <pc:sldMk cId="3479305909" sldId="269"/>
            <ac:spMk id="25" creationId="{B7DA268A-F88C-4936-8401-97C8C9861089}"/>
          </ac:spMkLst>
        </pc:spChg>
        <pc:spChg chg="add">
          <ac:chgData name="Claire Horton" userId="e02e63c4a8f962c1" providerId="LiveId" clId="{35D3DA90-C504-4565-A61D-FCAEA2E6E1B7}" dt="2022-12-03T16:14:11.319" v="409" actId="26606"/>
          <ac:spMkLst>
            <pc:docMk/>
            <pc:sldMk cId="3479305909" sldId="269"/>
            <ac:spMk id="27" creationId="{2E48EAB8-CD1C-4BF5-A92C-BA11919E6EDF}"/>
          </ac:spMkLst>
        </pc:spChg>
        <pc:spChg chg="add">
          <ac:chgData name="Claire Horton" userId="e02e63c4a8f962c1" providerId="LiveId" clId="{35D3DA90-C504-4565-A61D-FCAEA2E6E1B7}" dt="2022-12-03T16:14:11.319" v="409" actId="26606"/>
          <ac:spMkLst>
            <pc:docMk/>
            <pc:sldMk cId="3479305909" sldId="269"/>
            <ac:spMk id="29" creationId="{F66F957D-AE64-4187-90D7-B24F1CC27F61}"/>
          </ac:spMkLst>
        </pc:spChg>
        <pc:picChg chg="add del mod ord">
          <ac:chgData name="Claire Horton" userId="e02e63c4a8f962c1" providerId="LiveId" clId="{35D3DA90-C504-4565-A61D-FCAEA2E6E1B7}" dt="2022-12-05T15:53:15.278" v="6474"/>
          <ac:picMkLst>
            <pc:docMk/>
            <pc:sldMk cId="3479305909" sldId="269"/>
            <ac:picMk id="3" creationId="{C9E151D4-CF54-E257-B712-60C22ED45656}"/>
          </ac:picMkLst>
        </pc:picChg>
        <pc:picChg chg="add del mod">
          <ac:chgData name="Claire Horton" userId="e02e63c4a8f962c1" providerId="LiveId" clId="{35D3DA90-C504-4565-A61D-FCAEA2E6E1B7}" dt="2022-12-05T15:59:19.755" v="6528"/>
          <ac:picMkLst>
            <pc:docMk/>
            <pc:sldMk cId="3479305909" sldId="269"/>
            <ac:picMk id="4" creationId="{7288D143-2995-08E7-9225-F5D608542004}"/>
          </ac:picMkLst>
        </pc:picChg>
        <pc:picChg chg="add del mod">
          <ac:chgData name="Claire Horton" userId="e02e63c4a8f962c1" providerId="LiveId" clId="{35D3DA90-C504-4565-A61D-FCAEA2E6E1B7}" dt="2022-12-05T15:22:50.029" v="6457"/>
          <ac:picMkLst>
            <pc:docMk/>
            <pc:sldMk cId="3479305909" sldId="269"/>
            <ac:picMk id="4" creationId="{D15000A1-3D40-85F5-51FA-B496D6A375AB}"/>
          </ac:picMkLst>
        </pc:picChg>
        <pc:picChg chg="add del mod">
          <ac:chgData name="Claire Horton" userId="e02e63c4a8f962c1" providerId="LiveId" clId="{35D3DA90-C504-4565-A61D-FCAEA2E6E1B7}" dt="2022-12-05T15:41:58.991" v="6473"/>
          <ac:picMkLst>
            <pc:docMk/>
            <pc:sldMk cId="3479305909" sldId="269"/>
            <ac:picMk id="5" creationId="{D00BDDF8-79FD-C174-DF6D-23FBE895B0BD}"/>
          </ac:picMkLst>
        </pc:picChg>
        <pc:picChg chg="add mod ord">
          <ac:chgData name="Claire Horton" userId="e02e63c4a8f962c1" providerId="LiveId" clId="{35D3DA90-C504-4565-A61D-FCAEA2E6E1B7}" dt="2022-12-05T15:59:19.740" v="6526" actId="34307"/>
          <ac:picMkLst>
            <pc:docMk/>
            <pc:sldMk cId="3479305909" sldId="269"/>
            <ac:picMk id="6" creationId="{C058AE43-2C47-B2F8-21D9-F93C5B76F421}"/>
          </ac:picMkLst>
        </pc:picChg>
        <pc:picChg chg="mod ord">
          <ac:chgData name="Claire Horton" userId="e02e63c4a8f962c1" providerId="LiveId" clId="{35D3DA90-C504-4565-A61D-FCAEA2E6E1B7}" dt="2022-12-03T16:14:11.319" v="409" actId="26606"/>
          <ac:picMkLst>
            <pc:docMk/>
            <pc:sldMk cId="3479305909" sldId="269"/>
            <ac:picMk id="7" creationId="{D88C57CB-5156-2F35-5199-C164F4B9C0CF}"/>
          </ac:picMkLst>
        </pc:picChg>
        <pc:cxnChg chg="del">
          <ac:chgData name="Claire Horton" userId="e02e63c4a8f962c1" providerId="LiveId" clId="{35D3DA90-C504-4565-A61D-FCAEA2E6E1B7}" dt="2022-12-03T16:14:11.319" v="409" actId="26606"/>
          <ac:cxnSpMkLst>
            <pc:docMk/>
            <pc:sldMk cId="3479305909" sldId="269"/>
            <ac:cxnSpMk id="10" creationId="{D1B787A8-0D67-4B7E-9B48-86BD906AB6B5}"/>
          </ac:cxnSpMkLst>
        </pc:cxnChg>
        <pc:cxnChg chg="del">
          <ac:chgData name="Claire Horton" userId="e02e63c4a8f962c1" providerId="LiveId" clId="{35D3DA90-C504-4565-A61D-FCAEA2E6E1B7}" dt="2022-12-03T16:14:11.319" v="409" actId="26606"/>
          <ac:cxnSpMkLst>
            <pc:docMk/>
            <pc:sldMk cId="3479305909" sldId="269"/>
            <ac:cxnSpMk id="16" creationId="{56020367-4FD5-4596-8E10-C5F095CD8DBF}"/>
          </ac:cxnSpMkLst>
        </pc:cxnChg>
        <pc:cxnChg chg="add">
          <ac:chgData name="Claire Horton" userId="e02e63c4a8f962c1" providerId="LiveId" clId="{35D3DA90-C504-4565-A61D-FCAEA2E6E1B7}" dt="2022-12-03T16:14:11.319" v="409" actId="26606"/>
          <ac:cxnSpMkLst>
            <pc:docMk/>
            <pc:sldMk cId="3479305909" sldId="269"/>
            <ac:cxnSpMk id="31" creationId="{C49DA8F6-BCC1-4447-B54C-57856834B94B}"/>
          </ac:cxnSpMkLst>
        </pc:cxnChg>
      </pc:sldChg>
      <pc:sldChg chg="addSp delSp modSp mod modTransition setBg modAnim">
        <pc:chgData name="Claire Horton" userId="e02e63c4a8f962c1" providerId="LiveId" clId="{35D3DA90-C504-4565-A61D-FCAEA2E6E1B7}" dt="2022-12-07T10:56:01.214" v="6546"/>
        <pc:sldMkLst>
          <pc:docMk/>
          <pc:sldMk cId="2878951002" sldId="270"/>
        </pc:sldMkLst>
        <pc:spChg chg="mod">
          <ac:chgData name="Claire Horton" userId="e02e63c4a8f962c1" providerId="LiveId" clId="{35D3DA90-C504-4565-A61D-FCAEA2E6E1B7}" dt="2022-12-03T16:08:21.118" v="325" actId="27636"/>
          <ac:spMkLst>
            <pc:docMk/>
            <pc:sldMk cId="2878951002" sldId="270"/>
            <ac:spMk id="2" creationId="{46304A91-2E73-979E-BB50-562F1EF1AA14}"/>
          </ac:spMkLst>
        </pc:spChg>
        <pc:spChg chg="mod">
          <ac:chgData name="Claire Horton" userId="e02e63c4a8f962c1" providerId="LiveId" clId="{35D3DA90-C504-4565-A61D-FCAEA2E6E1B7}" dt="2022-12-05T13:57:47.229" v="4725" actId="20577"/>
          <ac:spMkLst>
            <pc:docMk/>
            <pc:sldMk cId="2878951002" sldId="270"/>
            <ac:spMk id="3" creationId="{5CE03C40-9573-3EF5-1C38-5EBBA2B1045D}"/>
          </ac:spMkLst>
        </pc:spChg>
        <pc:spChg chg="add del">
          <ac:chgData name="Claire Horton" userId="e02e63c4a8f962c1" providerId="LiveId" clId="{35D3DA90-C504-4565-A61D-FCAEA2E6E1B7}" dt="2022-12-03T16:08:16.420" v="322" actId="26606"/>
          <ac:spMkLst>
            <pc:docMk/>
            <pc:sldMk cId="2878951002" sldId="270"/>
            <ac:spMk id="10" creationId="{327D73B4-9F5C-4A64-A179-51B9500CB8B5}"/>
          </ac:spMkLst>
        </pc:spChg>
        <pc:spChg chg="add del">
          <ac:chgData name="Claire Horton" userId="e02e63c4a8f962c1" providerId="LiveId" clId="{35D3DA90-C504-4565-A61D-FCAEA2E6E1B7}" dt="2022-12-03T16:08:16.420" v="322" actId="26606"/>
          <ac:spMkLst>
            <pc:docMk/>
            <pc:sldMk cId="2878951002" sldId="270"/>
            <ac:spMk id="12" creationId="{C1F06963-6374-4B48-844F-071A9BAAAE02}"/>
          </ac:spMkLst>
        </pc:spChg>
        <pc:spChg chg="add del">
          <ac:chgData name="Claire Horton" userId="e02e63c4a8f962c1" providerId="LiveId" clId="{35D3DA90-C504-4565-A61D-FCAEA2E6E1B7}" dt="2022-12-03T16:08:16.420" v="322" actId="26606"/>
          <ac:spMkLst>
            <pc:docMk/>
            <pc:sldMk cId="2878951002" sldId="270"/>
            <ac:spMk id="14" creationId="{6CB927A4-E432-4310-9CD5-E89FF5063179}"/>
          </ac:spMkLst>
        </pc:spChg>
        <pc:spChg chg="add del">
          <ac:chgData name="Claire Horton" userId="e02e63c4a8f962c1" providerId="LiveId" clId="{35D3DA90-C504-4565-A61D-FCAEA2E6E1B7}" dt="2022-12-03T16:08:16.420" v="322" actId="26606"/>
          <ac:spMkLst>
            <pc:docMk/>
            <pc:sldMk cId="2878951002" sldId="270"/>
            <ac:spMk id="16" creationId="{1453BF6C-B012-48B7-B4E8-6D7AC7C27D02}"/>
          </ac:spMkLst>
        </pc:spChg>
        <pc:spChg chg="add del">
          <ac:chgData name="Claire Horton" userId="e02e63c4a8f962c1" providerId="LiveId" clId="{35D3DA90-C504-4565-A61D-FCAEA2E6E1B7}" dt="2022-12-03T16:08:16.420" v="322" actId="26606"/>
          <ac:spMkLst>
            <pc:docMk/>
            <pc:sldMk cId="2878951002" sldId="270"/>
            <ac:spMk id="18" creationId="{E3020543-B24B-4EC4-8FFC-8DD88EEA91A8}"/>
          </ac:spMkLst>
        </pc:spChg>
        <pc:spChg chg="add">
          <ac:chgData name="Claire Horton" userId="e02e63c4a8f962c1" providerId="LiveId" clId="{35D3DA90-C504-4565-A61D-FCAEA2E6E1B7}" dt="2022-12-03T16:08:16.435" v="323" actId="26606"/>
          <ac:spMkLst>
            <pc:docMk/>
            <pc:sldMk cId="2878951002" sldId="270"/>
            <ac:spMk id="22" creationId="{A2679492-7988-4050-9056-542444452411}"/>
          </ac:spMkLst>
        </pc:spChg>
        <pc:spChg chg="add">
          <ac:chgData name="Claire Horton" userId="e02e63c4a8f962c1" providerId="LiveId" clId="{35D3DA90-C504-4565-A61D-FCAEA2E6E1B7}" dt="2022-12-03T16:08:16.435" v="323" actId="26606"/>
          <ac:spMkLst>
            <pc:docMk/>
            <pc:sldMk cId="2878951002" sldId="270"/>
            <ac:spMk id="23" creationId="{B091B163-7D61-4891-ABCF-5C13D9C418D0}"/>
          </ac:spMkLst>
        </pc:spChg>
        <pc:picChg chg="add del mod ord">
          <ac:chgData name="Claire Horton" userId="e02e63c4a8f962c1" providerId="LiveId" clId="{35D3DA90-C504-4565-A61D-FCAEA2E6E1B7}" dt="2022-12-05T15:53:15.278" v="6474"/>
          <ac:picMkLst>
            <pc:docMk/>
            <pc:sldMk cId="2878951002" sldId="270"/>
            <ac:picMk id="4" creationId="{8322FC87-B259-835D-6C8D-DADEC9CF6269}"/>
          </ac:picMkLst>
        </pc:picChg>
        <pc:picChg chg="add del mod">
          <ac:chgData name="Claire Horton" userId="e02e63c4a8f962c1" providerId="LiveId" clId="{35D3DA90-C504-4565-A61D-FCAEA2E6E1B7}" dt="2022-12-05T14:16:02.162" v="5490"/>
          <ac:picMkLst>
            <pc:docMk/>
            <pc:sldMk cId="2878951002" sldId="270"/>
            <ac:picMk id="5" creationId="{0A12B5BB-A4E0-BA2A-6912-8E2FD9F59682}"/>
          </ac:picMkLst>
        </pc:picChg>
        <pc:picChg chg="add del mod">
          <ac:chgData name="Claire Horton" userId="e02e63c4a8f962c1" providerId="LiveId" clId="{35D3DA90-C504-4565-A61D-FCAEA2E6E1B7}" dt="2022-12-05T15:59:19.755" v="6528"/>
          <ac:picMkLst>
            <pc:docMk/>
            <pc:sldMk cId="2878951002" sldId="270"/>
            <ac:picMk id="5" creationId="{FACB10B0-AA46-025A-43EC-CD330A2BB640}"/>
          </ac:picMkLst>
        </pc:picChg>
        <pc:picChg chg="add del mod ord">
          <ac:chgData name="Claire Horton" userId="e02e63c4a8f962c1" providerId="LiveId" clId="{35D3DA90-C504-4565-A61D-FCAEA2E6E1B7}" dt="2022-12-05T15:22:50.029" v="6457"/>
          <ac:picMkLst>
            <pc:docMk/>
            <pc:sldMk cId="2878951002" sldId="270"/>
            <ac:picMk id="6" creationId="{80257F5E-F5EA-4224-570C-E2A12C5445AB}"/>
          </ac:picMkLst>
        </pc:picChg>
        <pc:picChg chg="add del mod">
          <ac:chgData name="Claire Horton" userId="e02e63c4a8f962c1" providerId="LiveId" clId="{35D3DA90-C504-4565-A61D-FCAEA2E6E1B7}" dt="2022-12-05T15:41:58.991" v="6473"/>
          <ac:picMkLst>
            <pc:docMk/>
            <pc:sldMk cId="2878951002" sldId="270"/>
            <ac:picMk id="7" creationId="{5AA7CBBA-0E09-5061-A46A-C2CC1069AF64}"/>
          </ac:picMkLst>
        </pc:picChg>
        <pc:picChg chg="add del">
          <ac:chgData name="Claire Horton" userId="e02e63c4a8f962c1" providerId="LiveId" clId="{35D3DA90-C504-4565-A61D-FCAEA2E6E1B7}" dt="2022-12-03T16:08:16.420" v="322" actId="26606"/>
          <ac:picMkLst>
            <pc:docMk/>
            <pc:sldMk cId="2878951002" sldId="270"/>
            <ac:picMk id="7" creationId="{FF09A74A-AB80-D9CE-22CF-3053A6E77302}"/>
          </ac:picMkLst>
        </pc:picChg>
        <pc:picChg chg="add mod ord">
          <ac:chgData name="Claire Horton" userId="e02e63c4a8f962c1" providerId="LiveId" clId="{35D3DA90-C504-4565-A61D-FCAEA2E6E1B7}" dt="2022-12-05T15:59:19.740" v="6527" actId="34307"/>
          <ac:picMkLst>
            <pc:docMk/>
            <pc:sldMk cId="2878951002" sldId="270"/>
            <ac:picMk id="8" creationId="{EDE047AA-F549-EEE5-47AB-D8962938182E}"/>
          </ac:picMkLst>
        </pc:picChg>
        <pc:picChg chg="add">
          <ac:chgData name="Claire Horton" userId="e02e63c4a8f962c1" providerId="LiveId" clId="{35D3DA90-C504-4565-A61D-FCAEA2E6E1B7}" dt="2022-12-03T16:08:16.435" v="323" actId="26606"/>
          <ac:picMkLst>
            <pc:docMk/>
            <pc:sldMk cId="2878951002" sldId="270"/>
            <ac:picMk id="24" creationId="{1CC30537-3E83-6ED5-4E85-F0423BAADFF7}"/>
          </ac:picMkLst>
        </pc:picChg>
        <pc:cxnChg chg="add del">
          <ac:chgData name="Claire Horton" userId="e02e63c4a8f962c1" providerId="LiveId" clId="{35D3DA90-C504-4565-A61D-FCAEA2E6E1B7}" dt="2022-12-03T16:08:16.420" v="322" actId="26606"/>
          <ac:cxnSpMkLst>
            <pc:docMk/>
            <pc:sldMk cId="2878951002" sldId="270"/>
            <ac:cxnSpMk id="20" creationId="{C49DA8F6-BCC1-4447-B54C-57856834B94B}"/>
          </ac:cxnSpMkLst>
        </pc:cxnChg>
        <pc:cxnChg chg="add">
          <ac:chgData name="Claire Horton" userId="e02e63c4a8f962c1" providerId="LiveId" clId="{35D3DA90-C504-4565-A61D-FCAEA2E6E1B7}" dt="2022-12-03T16:08:16.435" v="323" actId="26606"/>
          <ac:cxnSpMkLst>
            <pc:docMk/>
            <pc:sldMk cId="2878951002" sldId="270"/>
            <ac:cxnSpMk id="25" creationId="{C49DA8F6-BCC1-4447-B54C-57856834B94B}"/>
          </ac:cxnSpMkLst>
        </pc:cxnChg>
      </pc:sldChg>
      <pc:sldChg chg="addSp delSp modSp del mod setBg">
        <pc:chgData name="Claire Horton" userId="e02e63c4a8f962c1" providerId="LiveId" clId="{35D3DA90-C504-4565-A61D-FCAEA2E6E1B7}" dt="2022-12-03T17:06:30.938" v="949" actId="2696"/>
        <pc:sldMkLst>
          <pc:docMk/>
          <pc:sldMk cId="1670987212" sldId="271"/>
        </pc:sldMkLst>
        <pc:spChg chg="mod">
          <ac:chgData name="Claire Horton" userId="e02e63c4a8f962c1" providerId="LiveId" clId="{35D3DA90-C504-4565-A61D-FCAEA2E6E1B7}" dt="2022-12-03T17:04:59.005" v="936" actId="26606"/>
          <ac:spMkLst>
            <pc:docMk/>
            <pc:sldMk cId="1670987212" sldId="271"/>
            <ac:spMk id="2" creationId="{E031D8F6-1973-180E-E1DA-23804C7FB9D2}"/>
          </ac:spMkLst>
        </pc:spChg>
        <pc:spChg chg="add del mod">
          <ac:chgData name="Claire Horton" userId="e02e63c4a8f962c1" providerId="LiveId" clId="{35D3DA90-C504-4565-A61D-FCAEA2E6E1B7}" dt="2022-12-03T17:04:48.903" v="932" actId="26606"/>
          <ac:spMkLst>
            <pc:docMk/>
            <pc:sldMk cId="1670987212" sldId="271"/>
            <ac:spMk id="3" creationId="{66745799-6AE0-4D20-F826-248271F5DAF7}"/>
          </ac:spMkLst>
        </pc:spChg>
        <pc:spChg chg="add del">
          <ac:chgData name="Claire Horton" userId="e02e63c4a8f962c1" providerId="LiveId" clId="{35D3DA90-C504-4565-A61D-FCAEA2E6E1B7}" dt="2022-12-03T17:04:40.823" v="929" actId="26606"/>
          <ac:spMkLst>
            <pc:docMk/>
            <pc:sldMk cId="1670987212" sldId="271"/>
            <ac:spMk id="9" creationId="{547C64C2-FC09-4323-A32D-5DCB300ADA1A}"/>
          </ac:spMkLst>
        </pc:spChg>
        <pc:spChg chg="add del">
          <ac:chgData name="Claire Horton" userId="e02e63c4a8f962c1" providerId="LiveId" clId="{35D3DA90-C504-4565-A61D-FCAEA2E6E1B7}" dt="2022-12-03T17:04:40.823" v="929" actId="26606"/>
          <ac:spMkLst>
            <pc:docMk/>
            <pc:sldMk cId="1670987212" sldId="271"/>
            <ac:spMk id="13" creationId="{58BDB0EE-D238-415B-9ED8-62AA6AB2AAD1}"/>
          </ac:spMkLst>
        </pc:spChg>
        <pc:spChg chg="add del">
          <ac:chgData name="Claire Horton" userId="e02e63c4a8f962c1" providerId="LiveId" clId="{35D3DA90-C504-4565-A61D-FCAEA2E6E1B7}" dt="2022-12-03T17:04:40.823" v="929" actId="26606"/>
          <ac:spMkLst>
            <pc:docMk/>
            <pc:sldMk cId="1670987212" sldId="271"/>
            <ac:spMk id="15" creationId="{C5B55FC3-961D-4325-82F1-DE92B0D04E03}"/>
          </ac:spMkLst>
        </pc:spChg>
        <pc:spChg chg="add del">
          <ac:chgData name="Claire Horton" userId="e02e63c4a8f962c1" providerId="LiveId" clId="{35D3DA90-C504-4565-A61D-FCAEA2E6E1B7}" dt="2022-12-03T17:04:40.823" v="929" actId="26606"/>
          <ac:spMkLst>
            <pc:docMk/>
            <pc:sldMk cId="1670987212" sldId="271"/>
            <ac:spMk id="17" creationId="{4C8AB332-D09E-4F28-943C-DABDD4716A3C}"/>
          </ac:spMkLst>
        </pc:spChg>
        <pc:spChg chg="add del">
          <ac:chgData name="Claire Horton" userId="e02e63c4a8f962c1" providerId="LiveId" clId="{35D3DA90-C504-4565-A61D-FCAEA2E6E1B7}" dt="2022-12-03T17:04:48.878" v="931" actId="26606"/>
          <ac:spMkLst>
            <pc:docMk/>
            <pc:sldMk cId="1670987212" sldId="271"/>
            <ac:spMk id="19" creationId="{383F4F3A-DF89-453C-A499-8C259F6A2F13}"/>
          </ac:spMkLst>
        </pc:spChg>
        <pc:spChg chg="add del">
          <ac:chgData name="Claire Horton" userId="e02e63c4a8f962c1" providerId="LiveId" clId="{35D3DA90-C504-4565-A61D-FCAEA2E6E1B7}" dt="2022-12-03T17:04:48.878" v="931" actId="26606"/>
          <ac:spMkLst>
            <pc:docMk/>
            <pc:sldMk cId="1670987212" sldId="271"/>
            <ac:spMk id="20" creationId="{58BDB0EE-D238-415B-9ED8-62AA6AB2AAD1}"/>
          </ac:spMkLst>
        </pc:spChg>
        <pc:spChg chg="add del">
          <ac:chgData name="Claire Horton" userId="e02e63c4a8f962c1" providerId="LiveId" clId="{35D3DA90-C504-4565-A61D-FCAEA2E6E1B7}" dt="2022-12-03T17:04:48.878" v="931" actId="26606"/>
          <ac:spMkLst>
            <pc:docMk/>
            <pc:sldMk cId="1670987212" sldId="271"/>
            <ac:spMk id="21" creationId="{C5B55FC3-961D-4325-82F1-DE92B0D04E03}"/>
          </ac:spMkLst>
        </pc:spChg>
        <pc:spChg chg="add del">
          <ac:chgData name="Claire Horton" userId="e02e63c4a8f962c1" providerId="LiveId" clId="{35D3DA90-C504-4565-A61D-FCAEA2E6E1B7}" dt="2022-12-03T17:04:48.878" v="931" actId="26606"/>
          <ac:spMkLst>
            <pc:docMk/>
            <pc:sldMk cId="1670987212" sldId="271"/>
            <ac:spMk id="23" creationId="{4C8AB332-D09E-4F28-943C-DABDD4716A3C}"/>
          </ac:spMkLst>
        </pc:spChg>
        <pc:spChg chg="add del">
          <ac:chgData name="Claire Horton" userId="e02e63c4a8f962c1" providerId="LiveId" clId="{35D3DA90-C504-4565-A61D-FCAEA2E6E1B7}" dt="2022-12-03T17:04:59.005" v="936" actId="26606"/>
          <ac:spMkLst>
            <pc:docMk/>
            <pc:sldMk cId="1670987212" sldId="271"/>
            <ac:spMk id="26" creationId="{2659FDB4-FCBE-4A89-B46D-43D4FA54464D}"/>
          </ac:spMkLst>
        </pc:spChg>
        <pc:spChg chg="add del">
          <ac:chgData name="Claire Horton" userId="e02e63c4a8f962c1" providerId="LiveId" clId="{35D3DA90-C504-4565-A61D-FCAEA2E6E1B7}" dt="2022-12-03T17:04:58.977" v="935" actId="26606"/>
          <ac:spMkLst>
            <pc:docMk/>
            <pc:sldMk cId="1670987212" sldId="271"/>
            <ac:spMk id="35" creationId="{16B067B1-F4E5-4FDF-813D-C9E872E80075}"/>
          </ac:spMkLst>
        </pc:spChg>
        <pc:spChg chg="add">
          <ac:chgData name="Claire Horton" userId="e02e63c4a8f962c1" providerId="LiveId" clId="{35D3DA90-C504-4565-A61D-FCAEA2E6E1B7}" dt="2022-12-03T17:04:59.005" v="936" actId="26606"/>
          <ac:spMkLst>
            <pc:docMk/>
            <pc:sldMk cId="1670987212" sldId="271"/>
            <ac:spMk id="37" creationId="{6CB927A4-E432-4310-9CD5-E89FF5063179}"/>
          </ac:spMkLst>
        </pc:spChg>
        <pc:spChg chg="add">
          <ac:chgData name="Claire Horton" userId="e02e63c4a8f962c1" providerId="LiveId" clId="{35D3DA90-C504-4565-A61D-FCAEA2E6E1B7}" dt="2022-12-03T17:04:59.005" v="936" actId="26606"/>
          <ac:spMkLst>
            <pc:docMk/>
            <pc:sldMk cId="1670987212" sldId="271"/>
            <ac:spMk id="38" creationId="{8D1AA55E-40D5-461B-A5A8-4AE8AAB71B08}"/>
          </ac:spMkLst>
        </pc:spChg>
        <pc:spChg chg="add">
          <ac:chgData name="Claire Horton" userId="e02e63c4a8f962c1" providerId="LiveId" clId="{35D3DA90-C504-4565-A61D-FCAEA2E6E1B7}" dt="2022-12-03T17:04:59.005" v="936" actId="26606"/>
          <ac:spMkLst>
            <pc:docMk/>
            <pc:sldMk cId="1670987212" sldId="271"/>
            <ac:spMk id="39" creationId="{E3020543-B24B-4EC4-8FFC-8DD88EEA91A8}"/>
          </ac:spMkLst>
        </pc:spChg>
        <pc:spChg chg="add">
          <ac:chgData name="Claire Horton" userId="e02e63c4a8f962c1" providerId="LiveId" clId="{35D3DA90-C504-4565-A61D-FCAEA2E6E1B7}" dt="2022-12-03T17:04:59.005" v="936" actId="26606"/>
          <ac:spMkLst>
            <pc:docMk/>
            <pc:sldMk cId="1670987212" sldId="271"/>
            <ac:spMk id="41" creationId="{1453BF6C-B012-48B7-B4E8-6D7AC7C27D02}"/>
          </ac:spMkLst>
        </pc:spChg>
        <pc:graphicFrameChg chg="add del">
          <ac:chgData name="Claire Horton" userId="e02e63c4a8f962c1" providerId="LiveId" clId="{35D3DA90-C504-4565-A61D-FCAEA2E6E1B7}" dt="2022-12-03T17:04:40.823" v="929" actId="26606"/>
          <ac:graphicFrameMkLst>
            <pc:docMk/>
            <pc:sldMk cId="1670987212" sldId="271"/>
            <ac:graphicFrameMk id="5" creationId="{5DE22FFE-D1F4-9D13-0C10-D3137E703149}"/>
          </ac:graphicFrameMkLst>
        </pc:graphicFrameChg>
        <pc:graphicFrameChg chg="add del">
          <ac:chgData name="Claire Horton" userId="e02e63c4a8f962c1" providerId="LiveId" clId="{35D3DA90-C504-4565-A61D-FCAEA2E6E1B7}" dt="2022-12-03T17:04:48.878" v="931" actId="26606"/>
          <ac:graphicFrameMkLst>
            <pc:docMk/>
            <pc:sldMk cId="1670987212" sldId="271"/>
            <ac:graphicFrameMk id="24" creationId="{7FFC5B58-06DA-B363-6043-F2E67F4A6F05}"/>
          </ac:graphicFrameMkLst>
        </pc:graphicFrameChg>
        <pc:graphicFrameChg chg="add mod modGraphic">
          <ac:chgData name="Claire Horton" userId="e02e63c4a8f962c1" providerId="LiveId" clId="{35D3DA90-C504-4565-A61D-FCAEA2E6E1B7}" dt="2022-12-03T17:05:51.878" v="944" actId="20577"/>
          <ac:graphicFrameMkLst>
            <pc:docMk/>
            <pc:sldMk cId="1670987212" sldId="271"/>
            <ac:graphicFrameMk id="28" creationId="{B2C9D550-D0D5-ACFE-637B-5CC2F45F5AAC}"/>
          </ac:graphicFrameMkLst>
        </pc:graphicFrameChg>
        <pc:cxnChg chg="add del">
          <ac:chgData name="Claire Horton" userId="e02e63c4a8f962c1" providerId="LiveId" clId="{35D3DA90-C504-4565-A61D-FCAEA2E6E1B7}" dt="2022-12-03T17:04:40.823" v="929" actId="26606"/>
          <ac:cxnSpMkLst>
            <pc:docMk/>
            <pc:sldMk cId="1670987212" sldId="271"/>
            <ac:cxnSpMk id="11" creationId="{C8F51B3F-8331-4E4A-AE96-D47B1006EEAD}"/>
          </ac:cxnSpMkLst>
        </pc:cxnChg>
        <pc:cxnChg chg="add del">
          <ac:chgData name="Claire Horton" userId="e02e63c4a8f962c1" providerId="LiveId" clId="{35D3DA90-C504-4565-A61D-FCAEA2E6E1B7}" dt="2022-12-03T17:04:48.878" v="931" actId="26606"/>
          <ac:cxnSpMkLst>
            <pc:docMk/>
            <pc:sldMk cId="1670987212" sldId="271"/>
            <ac:cxnSpMk id="22" creationId="{C8F51B3F-8331-4E4A-AE96-D47B1006EEAD}"/>
          </ac:cxnSpMkLst>
        </pc:cxnChg>
        <pc:cxnChg chg="add del">
          <ac:chgData name="Claire Horton" userId="e02e63c4a8f962c1" providerId="LiveId" clId="{35D3DA90-C504-4565-A61D-FCAEA2E6E1B7}" dt="2022-12-03T17:04:59.005" v="936" actId="26606"/>
          <ac:cxnSpMkLst>
            <pc:docMk/>
            <pc:sldMk cId="1670987212" sldId="271"/>
            <ac:cxnSpMk id="27" creationId="{C8F51B3F-8331-4E4A-AE96-D47B1006EEAD}"/>
          </ac:cxnSpMkLst>
        </pc:cxnChg>
        <pc:cxnChg chg="add del">
          <ac:chgData name="Claire Horton" userId="e02e63c4a8f962c1" providerId="LiveId" clId="{35D3DA90-C504-4565-A61D-FCAEA2E6E1B7}" dt="2022-12-03T17:04:58.977" v="935" actId="26606"/>
          <ac:cxnSpMkLst>
            <pc:docMk/>
            <pc:sldMk cId="1670987212" sldId="271"/>
            <ac:cxnSpMk id="33" creationId="{353C1207-D1C8-49E3-8837-E2B89D366FAE}"/>
          </ac:cxnSpMkLst>
        </pc:cxnChg>
        <pc:cxnChg chg="add">
          <ac:chgData name="Claire Horton" userId="e02e63c4a8f962c1" providerId="LiveId" clId="{35D3DA90-C504-4565-A61D-FCAEA2E6E1B7}" dt="2022-12-03T17:04:59.005" v="936" actId="26606"/>
          <ac:cxnSpMkLst>
            <pc:docMk/>
            <pc:sldMk cId="1670987212" sldId="271"/>
            <ac:cxnSpMk id="40" creationId="{C49DA8F6-BCC1-4447-B54C-57856834B94B}"/>
          </ac:cxnSpMkLst>
        </pc:cxnChg>
      </pc:sldChg>
      <pc:sldChg chg="addSp delSp modSp new mod modTransition setBg modAnim">
        <pc:chgData name="Claire Horton" userId="e02e63c4a8f962c1" providerId="LiveId" clId="{35D3DA90-C504-4565-A61D-FCAEA2E6E1B7}" dt="2022-12-07T10:56:01.214" v="6546"/>
        <pc:sldMkLst>
          <pc:docMk/>
          <pc:sldMk cId="2771147852" sldId="272"/>
        </pc:sldMkLst>
        <pc:spChg chg="mod">
          <ac:chgData name="Claire Horton" userId="e02e63c4a8f962c1" providerId="LiveId" clId="{35D3DA90-C504-4565-A61D-FCAEA2E6E1B7}" dt="2022-12-03T16:11:04.105" v="396" actId="26606"/>
          <ac:spMkLst>
            <pc:docMk/>
            <pc:sldMk cId="2771147852" sldId="272"/>
            <ac:spMk id="2" creationId="{BDB08543-A337-BD6D-A59F-762E9331DFF6}"/>
          </ac:spMkLst>
        </pc:spChg>
        <pc:spChg chg="mod">
          <ac:chgData name="Claire Horton" userId="e02e63c4a8f962c1" providerId="LiveId" clId="{35D3DA90-C504-4565-A61D-FCAEA2E6E1B7}" dt="2022-12-04T15:17:30.491" v="2116" actId="20577"/>
          <ac:spMkLst>
            <pc:docMk/>
            <pc:sldMk cId="2771147852" sldId="272"/>
            <ac:spMk id="3" creationId="{CAF215FE-1D38-1468-0443-14C0546FE094}"/>
          </ac:spMkLst>
        </pc:spChg>
        <pc:spChg chg="add mod">
          <ac:chgData name="Claire Horton" userId="e02e63c4a8f962c1" providerId="LiveId" clId="{35D3DA90-C504-4565-A61D-FCAEA2E6E1B7}" dt="2022-12-05T13:19:03.010" v="4154" actId="20577"/>
          <ac:spMkLst>
            <pc:docMk/>
            <pc:sldMk cId="2771147852" sldId="272"/>
            <ac:spMk id="5" creationId="{95797D46-A7B9-52D0-D428-40F0969D1A42}"/>
          </ac:spMkLst>
        </pc:spChg>
        <pc:spChg chg="add">
          <ac:chgData name="Claire Horton" userId="e02e63c4a8f962c1" providerId="LiveId" clId="{35D3DA90-C504-4565-A61D-FCAEA2E6E1B7}" dt="2022-12-03T16:11:04.105" v="396" actId="26606"/>
          <ac:spMkLst>
            <pc:docMk/>
            <pc:sldMk cId="2771147852" sldId="272"/>
            <ac:spMk id="8" creationId="{327D73B4-9F5C-4A64-A179-51B9500CB8B5}"/>
          </ac:spMkLst>
        </pc:spChg>
        <pc:spChg chg="add">
          <ac:chgData name="Claire Horton" userId="e02e63c4a8f962c1" providerId="LiveId" clId="{35D3DA90-C504-4565-A61D-FCAEA2E6E1B7}" dt="2022-12-03T16:11:04.105" v="396" actId="26606"/>
          <ac:spMkLst>
            <pc:docMk/>
            <pc:sldMk cId="2771147852" sldId="272"/>
            <ac:spMk id="10" creationId="{C1F06963-6374-4B48-844F-071A9BAAAE02}"/>
          </ac:spMkLst>
        </pc:spChg>
        <pc:spChg chg="add">
          <ac:chgData name="Claire Horton" userId="e02e63c4a8f962c1" providerId="LiveId" clId="{35D3DA90-C504-4565-A61D-FCAEA2E6E1B7}" dt="2022-12-03T16:11:04.105" v="396" actId="26606"/>
          <ac:spMkLst>
            <pc:docMk/>
            <pc:sldMk cId="2771147852" sldId="272"/>
            <ac:spMk id="12" creationId="{6CB927A4-E432-4310-9CD5-E89FF5063179}"/>
          </ac:spMkLst>
        </pc:spChg>
        <pc:spChg chg="add">
          <ac:chgData name="Claire Horton" userId="e02e63c4a8f962c1" providerId="LiveId" clId="{35D3DA90-C504-4565-A61D-FCAEA2E6E1B7}" dt="2022-12-03T16:11:04.105" v="396" actId="26606"/>
          <ac:spMkLst>
            <pc:docMk/>
            <pc:sldMk cId="2771147852" sldId="272"/>
            <ac:spMk id="14" creationId="{1453BF6C-B012-48B7-B4E8-6D7AC7C27D02}"/>
          </ac:spMkLst>
        </pc:spChg>
        <pc:spChg chg="add">
          <ac:chgData name="Claire Horton" userId="e02e63c4a8f962c1" providerId="LiveId" clId="{35D3DA90-C504-4565-A61D-FCAEA2E6E1B7}" dt="2022-12-03T16:11:04.105" v="396" actId="26606"/>
          <ac:spMkLst>
            <pc:docMk/>
            <pc:sldMk cId="2771147852" sldId="272"/>
            <ac:spMk id="16" creationId="{E3020543-B24B-4EC4-8FFC-8DD88EEA91A8}"/>
          </ac:spMkLst>
        </pc:spChg>
        <pc:picChg chg="add del mod ord">
          <ac:chgData name="Claire Horton" userId="e02e63c4a8f962c1" providerId="LiveId" clId="{35D3DA90-C504-4565-A61D-FCAEA2E6E1B7}" dt="2022-12-05T15:53:15.278" v="6474"/>
          <ac:picMkLst>
            <pc:docMk/>
            <pc:sldMk cId="2771147852" sldId="272"/>
            <ac:picMk id="4" creationId="{8CD86191-1D04-C60A-79B7-A5439BC7DE12}"/>
          </ac:picMkLst>
        </pc:picChg>
        <pc:picChg chg="add mod ord">
          <ac:chgData name="Claire Horton" userId="e02e63c4a8f962c1" providerId="LiveId" clId="{35D3DA90-C504-4565-A61D-FCAEA2E6E1B7}" dt="2022-12-07T10:56:01.180" v="6539" actId="34307"/>
          <ac:picMkLst>
            <pc:docMk/>
            <pc:sldMk cId="2771147852" sldId="272"/>
            <ac:picMk id="4" creationId="{C247D8F8-453F-1D4D-9997-35800A7701E5}"/>
          </ac:picMkLst>
        </pc:picChg>
        <pc:picChg chg="add del mod">
          <ac:chgData name="Claire Horton" userId="e02e63c4a8f962c1" providerId="LiveId" clId="{35D3DA90-C504-4565-A61D-FCAEA2E6E1B7}" dt="2022-12-05T15:59:19.755" v="6528"/>
          <ac:picMkLst>
            <pc:docMk/>
            <pc:sldMk cId="2771147852" sldId="272"/>
            <ac:picMk id="6" creationId="{36C4B734-8A33-8CCF-3D09-0197245F85A9}"/>
          </ac:picMkLst>
        </pc:picChg>
        <pc:picChg chg="add del mod">
          <ac:chgData name="Claire Horton" userId="e02e63c4a8f962c1" providerId="LiveId" clId="{35D3DA90-C504-4565-A61D-FCAEA2E6E1B7}" dt="2022-12-05T14:45:58.979" v="5828"/>
          <ac:picMkLst>
            <pc:docMk/>
            <pc:sldMk cId="2771147852" sldId="272"/>
            <ac:picMk id="6" creationId="{73E34BC8-13E8-349B-96A6-E23AA9D039E0}"/>
          </ac:picMkLst>
        </pc:picChg>
        <pc:picChg chg="add del mod ord">
          <ac:chgData name="Claire Horton" userId="e02e63c4a8f962c1" providerId="LiveId" clId="{35D3DA90-C504-4565-A61D-FCAEA2E6E1B7}" dt="2022-12-05T16:12:27.149" v="6532"/>
          <ac:picMkLst>
            <pc:docMk/>
            <pc:sldMk cId="2771147852" sldId="272"/>
            <ac:picMk id="7" creationId="{260DF9A5-1DD3-1D9C-49FD-7ADBB8B6C1F7}"/>
          </ac:picMkLst>
        </pc:picChg>
        <pc:picChg chg="add del mod">
          <ac:chgData name="Claire Horton" userId="e02e63c4a8f962c1" providerId="LiveId" clId="{35D3DA90-C504-4565-A61D-FCAEA2E6E1B7}" dt="2022-12-05T15:10:07.694" v="6456"/>
          <ac:picMkLst>
            <pc:docMk/>
            <pc:sldMk cId="2771147852" sldId="272"/>
            <ac:picMk id="7" creationId="{F90E3B2C-79FB-30B9-B249-C1B87C870B2B}"/>
          </ac:picMkLst>
        </pc:picChg>
        <pc:picChg chg="add del mod ord">
          <ac:chgData name="Claire Horton" userId="e02e63c4a8f962c1" providerId="LiveId" clId="{35D3DA90-C504-4565-A61D-FCAEA2E6E1B7}" dt="2022-12-05T15:22:50.029" v="6457"/>
          <ac:picMkLst>
            <pc:docMk/>
            <pc:sldMk cId="2771147852" sldId="272"/>
            <ac:picMk id="9" creationId="{772441F0-B7FE-2B74-7DEC-0B782B482F9B}"/>
          </ac:picMkLst>
        </pc:picChg>
        <pc:picChg chg="add del mod">
          <ac:chgData name="Claire Horton" userId="e02e63c4a8f962c1" providerId="LiveId" clId="{35D3DA90-C504-4565-A61D-FCAEA2E6E1B7}" dt="2022-12-07T10:56:01.214" v="6546"/>
          <ac:picMkLst>
            <pc:docMk/>
            <pc:sldMk cId="2771147852" sldId="272"/>
            <ac:picMk id="9" creationId="{9B355160-970D-EE94-E77E-4B84ECF7EED9}"/>
          </ac:picMkLst>
        </pc:picChg>
        <pc:picChg chg="add del mod">
          <ac:chgData name="Claire Horton" userId="e02e63c4a8f962c1" providerId="LiveId" clId="{35D3DA90-C504-4565-A61D-FCAEA2E6E1B7}" dt="2022-12-05T15:41:58.991" v="6473"/>
          <ac:picMkLst>
            <pc:docMk/>
            <pc:sldMk cId="2771147852" sldId="272"/>
            <ac:picMk id="11" creationId="{89690F5A-C345-EAD9-AB00-7C28B7AC5008}"/>
          </ac:picMkLst>
        </pc:picChg>
        <pc:cxnChg chg="add">
          <ac:chgData name="Claire Horton" userId="e02e63c4a8f962c1" providerId="LiveId" clId="{35D3DA90-C504-4565-A61D-FCAEA2E6E1B7}" dt="2022-12-03T16:11:04.105" v="396" actId="26606"/>
          <ac:cxnSpMkLst>
            <pc:docMk/>
            <pc:sldMk cId="2771147852" sldId="272"/>
            <ac:cxnSpMk id="18" creationId="{C49DA8F6-BCC1-4447-B54C-57856834B94B}"/>
          </ac:cxnSpMkLst>
        </pc:cxnChg>
      </pc:sldChg>
      <pc:sldChg chg="addSp delSp modSp new mod modTransition setBg modAnim">
        <pc:chgData name="Claire Horton" userId="e02e63c4a8f962c1" providerId="LiveId" clId="{35D3DA90-C504-4565-A61D-FCAEA2E6E1B7}" dt="2022-12-07T10:56:01.214" v="6546"/>
        <pc:sldMkLst>
          <pc:docMk/>
          <pc:sldMk cId="1912540460" sldId="273"/>
        </pc:sldMkLst>
        <pc:spChg chg="mod">
          <ac:chgData name="Claire Horton" userId="e02e63c4a8f962c1" providerId="LiveId" clId="{35D3DA90-C504-4565-A61D-FCAEA2E6E1B7}" dt="2022-12-04T15:34:35.198" v="2200" actId="20577"/>
          <ac:spMkLst>
            <pc:docMk/>
            <pc:sldMk cId="1912540460" sldId="273"/>
            <ac:spMk id="2" creationId="{747E473D-2BE9-11F0-6EAA-542AE75DE98A}"/>
          </ac:spMkLst>
        </pc:spChg>
        <pc:spChg chg="del">
          <ac:chgData name="Claire Horton" userId="e02e63c4a8f962c1" providerId="LiveId" clId="{35D3DA90-C504-4565-A61D-FCAEA2E6E1B7}" dt="2022-12-03T16:18:33.401" v="418"/>
          <ac:spMkLst>
            <pc:docMk/>
            <pc:sldMk cId="1912540460" sldId="273"/>
            <ac:spMk id="3" creationId="{4A94F34B-9CCC-9425-12A1-609D16C8A596}"/>
          </ac:spMkLst>
        </pc:spChg>
        <pc:spChg chg="add del mod">
          <ac:chgData name="Claire Horton" userId="e02e63c4a8f962c1" providerId="LiveId" clId="{35D3DA90-C504-4565-A61D-FCAEA2E6E1B7}" dt="2022-12-03T16:30:22.676" v="764" actId="26606"/>
          <ac:spMkLst>
            <pc:docMk/>
            <pc:sldMk cId="1912540460" sldId="273"/>
            <ac:spMk id="4" creationId="{963D4D7A-764D-4A1D-1081-32A06082AF99}"/>
          </ac:spMkLst>
        </pc:spChg>
        <pc:spChg chg="add">
          <ac:chgData name="Claire Horton" userId="e02e63c4a8f962c1" providerId="LiveId" clId="{35D3DA90-C504-4565-A61D-FCAEA2E6E1B7}" dt="2022-12-03T16:30:22.676" v="764" actId="26606"/>
          <ac:spMkLst>
            <pc:docMk/>
            <pc:sldMk cId="1912540460" sldId="273"/>
            <ac:spMk id="10" creationId="{383F4F3A-DF89-453C-A499-8C259F6A2F13}"/>
          </ac:spMkLst>
        </pc:spChg>
        <pc:spChg chg="add">
          <ac:chgData name="Claire Horton" userId="e02e63c4a8f962c1" providerId="LiveId" clId="{35D3DA90-C504-4565-A61D-FCAEA2E6E1B7}" dt="2022-12-03T16:30:22.676" v="764" actId="26606"/>
          <ac:spMkLst>
            <pc:docMk/>
            <pc:sldMk cId="1912540460" sldId="273"/>
            <ac:spMk id="12" creationId="{58BDB0EE-D238-415B-9ED8-62AA6AB2AAD1}"/>
          </ac:spMkLst>
        </pc:spChg>
        <pc:spChg chg="add">
          <ac:chgData name="Claire Horton" userId="e02e63c4a8f962c1" providerId="LiveId" clId="{35D3DA90-C504-4565-A61D-FCAEA2E6E1B7}" dt="2022-12-03T16:30:22.676" v="764" actId="26606"/>
          <ac:spMkLst>
            <pc:docMk/>
            <pc:sldMk cId="1912540460" sldId="273"/>
            <ac:spMk id="14" creationId="{C5B55FC3-961D-4325-82F1-DE92B0D04E03}"/>
          </ac:spMkLst>
        </pc:spChg>
        <pc:spChg chg="add">
          <ac:chgData name="Claire Horton" userId="e02e63c4a8f962c1" providerId="LiveId" clId="{35D3DA90-C504-4565-A61D-FCAEA2E6E1B7}" dt="2022-12-03T16:30:22.676" v="764" actId="26606"/>
          <ac:spMkLst>
            <pc:docMk/>
            <pc:sldMk cId="1912540460" sldId="273"/>
            <ac:spMk id="18" creationId="{4C8AB332-D09E-4F28-943C-DABDD4716A3C}"/>
          </ac:spMkLst>
        </pc:spChg>
        <pc:graphicFrameChg chg="add">
          <ac:chgData name="Claire Horton" userId="e02e63c4a8f962c1" providerId="LiveId" clId="{35D3DA90-C504-4565-A61D-FCAEA2E6E1B7}" dt="2022-12-03T16:30:22.676" v="764" actId="26606"/>
          <ac:graphicFrameMkLst>
            <pc:docMk/>
            <pc:sldMk cId="1912540460" sldId="273"/>
            <ac:graphicFrameMk id="6" creationId="{95BE62A0-27AD-96A8-1149-908EA5305E7A}"/>
          </ac:graphicFrameMkLst>
        </pc:graphicFrameChg>
        <pc:picChg chg="add del mod ord">
          <ac:chgData name="Claire Horton" userId="e02e63c4a8f962c1" providerId="LiveId" clId="{35D3DA90-C504-4565-A61D-FCAEA2E6E1B7}" dt="2022-12-05T15:53:15.278" v="6474"/>
          <ac:picMkLst>
            <pc:docMk/>
            <pc:sldMk cId="1912540460" sldId="273"/>
            <ac:picMk id="3" creationId="{8B7DBFE6-BA4A-EC59-2DD1-7EE23B7D318C}"/>
          </ac:picMkLst>
        </pc:picChg>
        <pc:picChg chg="add mod ord">
          <ac:chgData name="Claire Horton" userId="e02e63c4a8f962c1" providerId="LiveId" clId="{35D3DA90-C504-4565-A61D-FCAEA2E6E1B7}" dt="2022-12-07T10:56:01.180" v="6540" actId="34307"/>
          <ac:picMkLst>
            <pc:docMk/>
            <pc:sldMk cId="1912540460" sldId="273"/>
            <ac:picMk id="3" creationId="{B5AF1446-089B-C1AB-25D9-873B47629D63}"/>
          </ac:picMkLst>
        </pc:picChg>
        <pc:picChg chg="add del mod">
          <ac:chgData name="Claire Horton" userId="e02e63c4a8f962c1" providerId="LiveId" clId="{35D3DA90-C504-4565-A61D-FCAEA2E6E1B7}" dt="2022-12-05T14:45:58.979" v="5828"/>
          <ac:picMkLst>
            <pc:docMk/>
            <pc:sldMk cId="1912540460" sldId="273"/>
            <ac:picMk id="4" creationId="{2D0E395C-DBA7-39E8-B61E-FE657D6FC514}"/>
          </ac:picMkLst>
        </pc:picChg>
        <pc:picChg chg="add del mod">
          <ac:chgData name="Claire Horton" userId="e02e63c4a8f962c1" providerId="LiveId" clId="{35D3DA90-C504-4565-A61D-FCAEA2E6E1B7}" dt="2022-12-05T15:59:19.755" v="6528"/>
          <ac:picMkLst>
            <pc:docMk/>
            <pc:sldMk cId="1912540460" sldId="273"/>
            <ac:picMk id="4" creationId="{47B6042F-C067-2F54-28A2-AAB0559A51BB}"/>
          </ac:picMkLst>
        </pc:picChg>
        <pc:picChg chg="add del mod ord">
          <ac:chgData name="Claire Horton" userId="e02e63c4a8f962c1" providerId="LiveId" clId="{35D3DA90-C504-4565-A61D-FCAEA2E6E1B7}" dt="2022-12-05T16:12:27.149" v="6532"/>
          <ac:picMkLst>
            <pc:docMk/>
            <pc:sldMk cId="1912540460" sldId="273"/>
            <ac:picMk id="5" creationId="{113B801E-51D7-39F9-CE97-C33DC457667A}"/>
          </ac:picMkLst>
        </pc:picChg>
        <pc:picChg chg="add del mod">
          <ac:chgData name="Claire Horton" userId="e02e63c4a8f962c1" providerId="LiveId" clId="{35D3DA90-C504-4565-A61D-FCAEA2E6E1B7}" dt="2022-12-05T15:10:07.694" v="6456"/>
          <ac:picMkLst>
            <pc:docMk/>
            <pc:sldMk cId="1912540460" sldId="273"/>
            <ac:picMk id="5" creationId="{8A9521AE-D148-67BD-0C5F-862B2D8EC06B}"/>
          </ac:picMkLst>
        </pc:picChg>
        <pc:picChg chg="add del mod ord">
          <ac:chgData name="Claire Horton" userId="e02e63c4a8f962c1" providerId="LiveId" clId="{35D3DA90-C504-4565-A61D-FCAEA2E6E1B7}" dt="2022-12-05T15:22:50.029" v="6457"/>
          <ac:picMkLst>
            <pc:docMk/>
            <pc:sldMk cId="1912540460" sldId="273"/>
            <ac:picMk id="7" creationId="{7A8B70E8-6BE9-3985-821B-CCD27F8FB2D6}"/>
          </ac:picMkLst>
        </pc:picChg>
        <pc:picChg chg="add del mod">
          <ac:chgData name="Claire Horton" userId="e02e63c4a8f962c1" providerId="LiveId" clId="{35D3DA90-C504-4565-A61D-FCAEA2E6E1B7}" dt="2022-12-07T10:56:01.214" v="6546"/>
          <ac:picMkLst>
            <pc:docMk/>
            <pc:sldMk cId="1912540460" sldId="273"/>
            <ac:picMk id="7" creationId="{E0ED80AE-FD26-709A-1A09-46FCBAD69794}"/>
          </ac:picMkLst>
        </pc:picChg>
        <pc:picChg chg="add del mod">
          <ac:chgData name="Claire Horton" userId="e02e63c4a8f962c1" providerId="LiveId" clId="{35D3DA90-C504-4565-A61D-FCAEA2E6E1B7}" dt="2022-12-05T15:41:58.991" v="6473"/>
          <ac:picMkLst>
            <pc:docMk/>
            <pc:sldMk cId="1912540460" sldId="273"/>
            <ac:picMk id="8" creationId="{57ABC2C4-E2D4-90C0-4BE3-2FFDA2AC69F5}"/>
          </ac:picMkLst>
        </pc:picChg>
        <pc:cxnChg chg="add">
          <ac:chgData name="Claire Horton" userId="e02e63c4a8f962c1" providerId="LiveId" clId="{35D3DA90-C504-4565-A61D-FCAEA2E6E1B7}" dt="2022-12-03T16:30:22.676" v="764" actId="26606"/>
          <ac:cxnSpMkLst>
            <pc:docMk/>
            <pc:sldMk cId="1912540460" sldId="273"/>
            <ac:cxnSpMk id="16" creationId="{C8F51B3F-8331-4E4A-AE96-D47B1006EEAD}"/>
          </ac:cxnSpMkLst>
        </pc:cxnChg>
      </pc:sldChg>
      <pc:sldChg chg="addSp delSp modSp add mod modTransition setBg modAnim delDesignElem">
        <pc:chgData name="Claire Horton" userId="e02e63c4a8f962c1" providerId="LiveId" clId="{35D3DA90-C504-4565-A61D-FCAEA2E6E1B7}" dt="2022-12-07T10:56:01.214" v="6546"/>
        <pc:sldMkLst>
          <pc:docMk/>
          <pc:sldMk cId="1076003201" sldId="274"/>
        </pc:sldMkLst>
        <pc:spChg chg="mod">
          <ac:chgData name="Claire Horton" userId="e02e63c4a8f962c1" providerId="LiveId" clId="{35D3DA90-C504-4565-A61D-FCAEA2E6E1B7}" dt="2022-12-04T15:02:36.977" v="1855" actId="20577"/>
          <ac:spMkLst>
            <pc:docMk/>
            <pc:sldMk cId="1076003201" sldId="274"/>
            <ac:spMk id="2" creationId="{DAD27FB0-74D9-C681-3F46-E1BD283EB336}"/>
          </ac:spMkLst>
        </pc:spChg>
        <pc:spChg chg="del">
          <ac:chgData name="Claire Horton" userId="e02e63c4a8f962c1" providerId="LiveId" clId="{35D3DA90-C504-4565-A61D-FCAEA2E6E1B7}" dt="2022-12-03T16:30:59.656" v="766"/>
          <ac:spMkLst>
            <pc:docMk/>
            <pc:sldMk cId="1076003201" sldId="274"/>
            <ac:spMk id="47" creationId="{4063B759-00FC-46D1-9898-8E8625268FAF}"/>
          </ac:spMkLst>
        </pc:spChg>
        <pc:spChg chg="del">
          <ac:chgData name="Claire Horton" userId="e02e63c4a8f962c1" providerId="LiveId" clId="{35D3DA90-C504-4565-A61D-FCAEA2E6E1B7}" dt="2022-12-03T16:30:59.656" v="766"/>
          <ac:spMkLst>
            <pc:docMk/>
            <pc:sldMk cId="1076003201" sldId="274"/>
            <ac:spMk id="48" creationId="{D5B012D8-7F27-4758-9AC6-C889B154BD73}"/>
          </ac:spMkLst>
        </pc:spChg>
        <pc:picChg chg="add del mod ord">
          <ac:chgData name="Claire Horton" userId="e02e63c4a8f962c1" providerId="LiveId" clId="{35D3DA90-C504-4565-A61D-FCAEA2E6E1B7}" dt="2022-12-05T15:53:15.278" v="6474"/>
          <ac:picMkLst>
            <pc:docMk/>
            <pc:sldMk cId="1076003201" sldId="274"/>
            <ac:picMk id="3" creationId="{E440E96A-9E80-FEF0-E33D-42E2BE111480}"/>
          </ac:picMkLst>
        </pc:picChg>
        <pc:picChg chg="add mod ord">
          <ac:chgData name="Claire Horton" userId="e02e63c4a8f962c1" providerId="LiveId" clId="{35D3DA90-C504-4565-A61D-FCAEA2E6E1B7}" dt="2022-12-07T10:56:01.180" v="6538" actId="34307"/>
          <ac:picMkLst>
            <pc:docMk/>
            <pc:sldMk cId="1076003201" sldId="274"/>
            <ac:picMk id="3" creationId="{F21FF8D4-0519-131A-56AB-A2A515A1CCBF}"/>
          </ac:picMkLst>
        </pc:picChg>
        <pc:picChg chg="add del mod">
          <ac:chgData name="Claire Horton" userId="e02e63c4a8f962c1" providerId="LiveId" clId="{35D3DA90-C504-4565-A61D-FCAEA2E6E1B7}" dt="2022-12-05T15:59:19.755" v="6528"/>
          <ac:picMkLst>
            <pc:docMk/>
            <pc:sldMk cId="1076003201" sldId="274"/>
            <ac:picMk id="4" creationId="{1E9304D4-E971-AAD1-A5D0-1783A7DEDB3F}"/>
          </ac:picMkLst>
        </pc:picChg>
        <pc:picChg chg="add del mod">
          <ac:chgData name="Claire Horton" userId="e02e63c4a8f962c1" providerId="LiveId" clId="{35D3DA90-C504-4565-A61D-FCAEA2E6E1B7}" dt="2022-12-05T14:16:02.162" v="5490"/>
          <ac:picMkLst>
            <pc:docMk/>
            <pc:sldMk cId="1076003201" sldId="274"/>
            <ac:picMk id="4" creationId="{A5EEB9F2-DA84-78F9-675E-5612B5202612}"/>
          </ac:picMkLst>
        </pc:picChg>
        <pc:picChg chg="add del mod ord">
          <ac:chgData name="Claire Horton" userId="e02e63c4a8f962c1" providerId="LiveId" clId="{35D3DA90-C504-4565-A61D-FCAEA2E6E1B7}" dt="2022-12-05T16:12:27.149" v="6532"/>
          <ac:picMkLst>
            <pc:docMk/>
            <pc:sldMk cId="1076003201" sldId="274"/>
            <ac:picMk id="5" creationId="{6CD7BC16-5816-E4C7-4B13-8A2DBA208A5A}"/>
          </ac:picMkLst>
        </pc:picChg>
        <pc:picChg chg="add del mod ord">
          <ac:chgData name="Claire Horton" userId="e02e63c4a8f962c1" providerId="LiveId" clId="{35D3DA90-C504-4565-A61D-FCAEA2E6E1B7}" dt="2022-12-05T14:45:58.979" v="5828"/>
          <ac:picMkLst>
            <pc:docMk/>
            <pc:sldMk cId="1076003201" sldId="274"/>
            <ac:picMk id="5" creationId="{D37BFA4A-B3B5-0E0D-D046-67420D819481}"/>
          </ac:picMkLst>
        </pc:picChg>
        <pc:picChg chg="add del mod">
          <ac:chgData name="Claire Horton" userId="e02e63c4a8f962c1" providerId="LiveId" clId="{35D3DA90-C504-4565-A61D-FCAEA2E6E1B7}" dt="2022-12-05T15:10:07.694" v="6456"/>
          <ac:picMkLst>
            <pc:docMk/>
            <pc:sldMk cId="1076003201" sldId="274"/>
            <ac:picMk id="6" creationId="{68D370E7-5E2D-A30C-5207-28B0FF5A243B}"/>
          </ac:picMkLst>
        </pc:picChg>
        <pc:picChg chg="add del mod">
          <ac:chgData name="Claire Horton" userId="e02e63c4a8f962c1" providerId="LiveId" clId="{35D3DA90-C504-4565-A61D-FCAEA2E6E1B7}" dt="2022-12-07T10:56:01.214" v="6546"/>
          <ac:picMkLst>
            <pc:docMk/>
            <pc:sldMk cId="1076003201" sldId="274"/>
            <ac:picMk id="6" creationId="{9E739B57-0379-DAB2-AA9A-188BE85FD46B}"/>
          </ac:picMkLst>
        </pc:picChg>
        <pc:picChg chg="add del mod ord">
          <ac:chgData name="Claire Horton" userId="e02e63c4a8f962c1" providerId="LiveId" clId="{35D3DA90-C504-4565-A61D-FCAEA2E6E1B7}" dt="2022-12-05T15:22:50.029" v="6457"/>
          <ac:picMkLst>
            <pc:docMk/>
            <pc:sldMk cId="1076003201" sldId="274"/>
            <ac:picMk id="7" creationId="{FDBF78DB-C382-6807-085D-0A96E9D169FD}"/>
          </ac:picMkLst>
        </pc:picChg>
        <pc:picChg chg="add del mod">
          <ac:chgData name="Claire Horton" userId="e02e63c4a8f962c1" providerId="LiveId" clId="{35D3DA90-C504-4565-A61D-FCAEA2E6E1B7}" dt="2022-12-05T15:41:58.991" v="6473"/>
          <ac:picMkLst>
            <pc:docMk/>
            <pc:sldMk cId="1076003201" sldId="274"/>
            <ac:picMk id="8" creationId="{18D548FB-9490-CCF8-57B5-B3DB47300218}"/>
          </ac:picMkLst>
        </pc:picChg>
        <pc:cxnChg chg="del">
          <ac:chgData name="Claire Horton" userId="e02e63c4a8f962c1" providerId="LiveId" clId="{35D3DA90-C504-4565-A61D-FCAEA2E6E1B7}" dt="2022-12-03T16:30:59.656" v="766"/>
          <ac:cxnSpMkLst>
            <pc:docMk/>
            <pc:sldMk cId="1076003201" sldId="274"/>
            <ac:cxnSpMk id="46" creationId="{D1B787A8-0D67-4B7E-9B48-86BD906AB6B5}"/>
          </ac:cxnSpMkLst>
        </pc:cxnChg>
      </pc:sldChg>
      <pc:sldChg chg="addSp delSp modSp add mod modTransition setBg modAnim delDesignElem">
        <pc:chgData name="Claire Horton" userId="e02e63c4a8f962c1" providerId="LiveId" clId="{35D3DA90-C504-4565-A61D-FCAEA2E6E1B7}" dt="2022-12-07T10:56:01.214" v="6546"/>
        <pc:sldMkLst>
          <pc:docMk/>
          <pc:sldMk cId="4203158885" sldId="275"/>
        </pc:sldMkLst>
        <pc:spChg chg="mod">
          <ac:chgData name="Claire Horton" userId="e02e63c4a8f962c1" providerId="LiveId" clId="{35D3DA90-C504-4565-A61D-FCAEA2E6E1B7}" dt="2022-12-04T14:17:44.299" v="1005" actId="20577"/>
          <ac:spMkLst>
            <pc:docMk/>
            <pc:sldMk cId="4203158885" sldId="275"/>
            <ac:spMk id="13" creationId="{CEB15E7B-F64A-28A4-3CC1-DB487AAE7DE3}"/>
          </ac:spMkLst>
        </pc:spChg>
        <pc:spChg chg="del">
          <ac:chgData name="Claire Horton" userId="e02e63c4a8f962c1" providerId="LiveId" clId="{35D3DA90-C504-4565-A61D-FCAEA2E6E1B7}" dt="2022-12-03T16:31:14.345" v="769"/>
          <ac:spMkLst>
            <pc:docMk/>
            <pc:sldMk cId="4203158885" sldId="275"/>
            <ac:spMk id="87" creationId="{A2679492-7988-4050-9056-542444452411}"/>
          </ac:spMkLst>
        </pc:spChg>
        <pc:spChg chg="del">
          <ac:chgData name="Claire Horton" userId="e02e63c4a8f962c1" providerId="LiveId" clId="{35D3DA90-C504-4565-A61D-FCAEA2E6E1B7}" dt="2022-12-03T16:31:14.345" v="769"/>
          <ac:spMkLst>
            <pc:docMk/>
            <pc:sldMk cId="4203158885" sldId="275"/>
            <ac:spMk id="88" creationId="{B091B163-7D61-4891-ABCF-5C13D9C418D0}"/>
          </ac:spMkLst>
        </pc:spChg>
        <pc:picChg chg="add mod ord">
          <ac:chgData name="Claire Horton" userId="e02e63c4a8f962c1" providerId="LiveId" clId="{35D3DA90-C504-4565-A61D-FCAEA2E6E1B7}" dt="2022-12-07T10:56:01.180" v="6534" actId="34307"/>
          <ac:picMkLst>
            <pc:docMk/>
            <pc:sldMk cId="4203158885" sldId="275"/>
            <ac:picMk id="3" creationId="{0ACA166B-F32C-1DE1-DBDE-01E78506F9DC}"/>
          </ac:picMkLst>
        </pc:picChg>
        <pc:picChg chg="add del mod ord">
          <ac:chgData name="Claire Horton" userId="e02e63c4a8f962c1" providerId="LiveId" clId="{35D3DA90-C504-4565-A61D-FCAEA2E6E1B7}" dt="2022-12-05T15:53:15.278" v="6474"/>
          <ac:picMkLst>
            <pc:docMk/>
            <pc:sldMk cId="4203158885" sldId="275"/>
            <ac:picMk id="3" creationId="{13E7A46B-C753-2D75-3F65-7A893FF59C24}"/>
          </ac:picMkLst>
        </pc:picChg>
        <pc:picChg chg="add del mod ord">
          <ac:chgData name="Claire Horton" userId="e02e63c4a8f962c1" providerId="LiveId" clId="{35D3DA90-C504-4565-A61D-FCAEA2E6E1B7}" dt="2022-12-05T14:12:26.492" v="5474"/>
          <ac:picMkLst>
            <pc:docMk/>
            <pc:sldMk cId="4203158885" sldId="275"/>
            <ac:picMk id="3" creationId="{A2602464-ECFE-FC36-8174-9054AA62FAA0}"/>
          </ac:picMkLst>
        </pc:picChg>
        <pc:picChg chg="add del mod">
          <ac:chgData name="Claire Horton" userId="e02e63c4a8f962c1" providerId="LiveId" clId="{35D3DA90-C504-4565-A61D-FCAEA2E6E1B7}" dt="2022-12-05T14:16:02.162" v="5490"/>
          <ac:picMkLst>
            <pc:docMk/>
            <pc:sldMk cId="4203158885" sldId="275"/>
            <ac:picMk id="4" creationId="{9400C0F9-87B5-DC6B-C786-1305B0E8D561}"/>
          </ac:picMkLst>
        </pc:picChg>
        <pc:picChg chg="add del mod">
          <ac:chgData name="Claire Horton" userId="e02e63c4a8f962c1" providerId="LiveId" clId="{35D3DA90-C504-4565-A61D-FCAEA2E6E1B7}" dt="2022-12-05T15:59:19.755" v="6528"/>
          <ac:picMkLst>
            <pc:docMk/>
            <pc:sldMk cId="4203158885" sldId="275"/>
            <ac:picMk id="4" creationId="{C9E68C05-EDCA-2971-A51B-56C4E3E94DFB}"/>
          </ac:picMkLst>
        </pc:picChg>
        <pc:picChg chg="add del mod ord">
          <ac:chgData name="Claire Horton" userId="e02e63c4a8f962c1" providerId="LiveId" clId="{35D3DA90-C504-4565-A61D-FCAEA2E6E1B7}" dt="2022-12-05T14:16:14.916" v="5491"/>
          <ac:picMkLst>
            <pc:docMk/>
            <pc:sldMk cId="4203158885" sldId="275"/>
            <ac:picMk id="8" creationId="{3E99FCEE-563C-CB01-FA10-AB3B6A40292B}"/>
          </ac:picMkLst>
        </pc:picChg>
        <pc:picChg chg="add del mod ord">
          <ac:chgData name="Claire Horton" userId="e02e63c4a8f962c1" providerId="LiveId" clId="{35D3DA90-C504-4565-A61D-FCAEA2E6E1B7}" dt="2022-12-05T16:12:27.149" v="6532"/>
          <ac:picMkLst>
            <pc:docMk/>
            <pc:sldMk cId="4203158885" sldId="275"/>
            <ac:picMk id="8" creationId="{E9A5C33E-A5C2-71F0-07FB-7501D5967C52}"/>
          </ac:picMkLst>
        </pc:picChg>
        <pc:picChg chg="add del mod">
          <ac:chgData name="Claire Horton" userId="e02e63c4a8f962c1" providerId="LiveId" clId="{35D3DA90-C504-4565-A61D-FCAEA2E6E1B7}" dt="2022-12-07T10:56:01.214" v="6546"/>
          <ac:picMkLst>
            <pc:docMk/>
            <pc:sldMk cId="4203158885" sldId="275"/>
            <ac:picMk id="10" creationId="{10FEEA32-A51C-44F6-BA97-DF8FF91B8D80}"/>
          </ac:picMkLst>
        </pc:picChg>
        <pc:picChg chg="add del mod">
          <ac:chgData name="Claire Horton" userId="e02e63c4a8f962c1" providerId="LiveId" clId="{35D3DA90-C504-4565-A61D-FCAEA2E6E1B7}" dt="2022-12-05T14:31:48.770" v="5827"/>
          <ac:picMkLst>
            <pc:docMk/>
            <pc:sldMk cId="4203158885" sldId="275"/>
            <ac:picMk id="10" creationId="{3F4F318A-2DD1-B2EC-D826-02EC0DDAF7E8}"/>
          </ac:picMkLst>
        </pc:picChg>
        <pc:picChg chg="add del mod">
          <ac:chgData name="Claire Horton" userId="e02e63c4a8f962c1" providerId="LiveId" clId="{35D3DA90-C504-4565-A61D-FCAEA2E6E1B7}" dt="2022-12-05T14:11:28.168" v="5473"/>
          <ac:picMkLst>
            <pc:docMk/>
            <pc:sldMk cId="4203158885" sldId="275"/>
            <ac:picMk id="12" creationId="{64A368A9-4D11-0F0B-224A-9EBEC496936C}"/>
          </ac:picMkLst>
        </pc:picChg>
        <pc:picChg chg="add del mod ord">
          <ac:chgData name="Claire Horton" userId="e02e63c4a8f962c1" providerId="LiveId" clId="{35D3DA90-C504-4565-A61D-FCAEA2E6E1B7}" dt="2022-12-05T14:45:58.979" v="5828"/>
          <ac:picMkLst>
            <pc:docMk/>
            <pc:sldMk cId="4203158885" sldId="275"/>
            <ac:picMk id="14" creationId="{2A696B72-9768-4869-796E-9ADFE56C8820}"/>
          </ac:picMkLst>
        </pc:picChg>
        <pc:picChg chg="add del mod">
          <ac:chgData name="Claire Horton" userId="e02e63c4a8f962c1" providerId="LiveId" clId="{35D3DA90-C504-4565-A61D-FCAEA2E6E1B7}" dt="2022-12-05T15:10:07.694" v="6456"/>
          <ac:picMkLst>
            <pc:docMk/>
            <pc:sldMk cId="4203158885" sldId="275"/>
            <ac:picMk id="15" creationId="{21512CF0-00BA-39AE-99F9-335FC72F3C57}"/>
          </ac:picMkLst>
        </pc:picChg>
        <pc:picChg chg="add del mod ord">
          <ac:chgData name="Claire Horton" userId="e02e63c4a8f962c1" providerId="LiveId" clId="{35D3DA90-C504-4565-A61D-FCAEA2E6E1B7}" dt="2022-12-05T15:22:50.029" v="6457"/>
          <ac:picMkLst>
            <pc:docMk/>
            <pc:sldMk cId="4203158885" sldId="275"/>
            <ac:picMk id="18" creationId="{67ED9414-B4D0-F721-2C80-CBB6020C4CB4}"/>
          </ac:picMkLst>
        </pc:picChg>
        <pc:picChg chg="add del mod">
          <ac:chgData name="Claire Horton" userId="e02e63c4a8f962c1" providerId="LiveId" clId="{35D3DA90-C504-4565-A61D-FCAEA2E6E1B7}" dt="2022-12-05T15:41:58.991" v="6473"/>
          <ac:picMkLst>
            <pc:docMk/>
            <pc:sldMk cId="4203158885" sldId="275"/>
            <ac:picMk id="19" creationId="{43CAAFE6-22A4-54B6-FB06-1F954D7F0637}"/>
          </ac:picMkLst>
        </pc:picChg>
        <pc:cxnChg chg="del">
          <ac:chgData name="Claire Horton" userId="e02e63c4a8f962c1" providerId="LiveId" clId="{35D3DA90-C504-4565-A61D-FCAEA2E6E1B7}" dt="2022-12-03T16:31:14.345" v="769"/>
          <ac:cxnSpMkLst>
            <pc:docMk/>
            <pc:sldMk cId="4203158885" sldId="275"/>
            <ac:cxnSpMk id="89" creationId="{C49DA8F6-BCC1-4447-B54C-57856834B94B}"/>
          </ac:cxnSpMkLst>
        </pc:cxnChg>
      </pc:sldChg>
      <pc:sldChg chg="addSp delSp modSp new mod modTransition setBg addAnim modAnim">
        <pc:chgData name="Claire Horton" userId="e02e63c4a8f962c1" providerId="LiveId" clId="{35D3DA90-C504-4565-A61D-FCAEA2E6E1B7}" dt="2022-12-07T10:56:01.214" v="6546"/>
        <pc:sldMkLst>
          <pc:docMk/>
          <pc:sldMk cId="1000566206" sldId="276"/>
        </pc:sldMkLst>
        <pc:spChg chg="mod">
          <ac:chgData name="Claire Horton" userId="e02e63c4a8f962c1" providerId="LiveId" clId="{35D3DA90-C504-4565-A61D-FCAEA2E6E1B7}" dt="2022-12-05T15:58:45.100" v="6512" actId="26606"/>
          <ac:spMkLst>
            <pc:docMk/>
            <pc:sldMk cId="1000566206" sldId="276"/>
            <ac:spMk id="2" creationId="{F60D3A3B-9CB4-71A2-C611-021EF7A0FDA9}"/>
          </ac:spMkLst>
        </pc:spChg>
        <pc:spChg chg="mod">
          <ac:chgData name="Claire Horton" userId="e02e63c4a8f962c1" providerId="LiveId" clId="{35D3DA90-C504-4565-A61D-FCAEA2E6E1B7}" dt="2022-12-05T15:58:45.100" v="6512" actId="26606"/>
          <ac:spMkLst>
            <pc:docMk/>
            <pc:sldMk cId="1000566206" sldId="276"/>
            <ac:spMk id="3" creationId="{CEF114F3-EAFC-FA62-BC77-125B71789660}"/>
          </ac:spMkLst>
        </pc:spChg>
        <pc:spChg chg="add">
          <ac:chgData name="Claire Horton" userId="e02e63c4a8f962c1" providerId="LiveId" clId="{35D3DA90-C504-4565-A61D-FCAEA2E6E1B7}" dt="2022-12-05T15:58:45.100" v="6512" actId="26606"/>
          <ac:spMkLst>
            <pc:docMk/>
            <pc:sldMk cId="1000566206" sldId="276"/>
            <ac:spMk id="8" creationId="{327D73B4-9F5C-4A64-A179-51B9500CB8B5}"/>
          </ac:spMkLst>
        </pc:spChg>
        <pc:spChg chg="add">
          <ac:chgData name="Claire Horton" userId="e02e63c4a8f962c1" providerId="LiveId" clId="{35D3DA90-C504-4565-A61D-FCAEA2E6E1B7}" dt="2022-12-05T15:58:45.100" v="6512" actId="26606"/>
          <ac:spMkLst>
            <pc:docMk/>
            <pc:sldMk cId="1000566206" sldId="276"/>
            <ac:spMk id="10" creationId="{C1F06963-6374-4B48-844F-071A9BAAAE02}"/>
          </ac:spMkLst>
        </pc:spChg>
        <pc:spChg chg="add">
          <ac:chgData name="Claire Horton" userId="e02e63c4a8f962c1" providerId="LiveId" clId="{35D3DA90-C504-4565-A61D-FCAEA2E6E1B7}" dt="2022-12-05T15:58:45.100" v="6512" actId="26606"/>
          <ac:spMkLst>
            <pc:docMk/>
            <pc:sldMk cId="1000566206" sldId="276"/>
            <ac:spMk id="12" creationId="{6CB927A4-E432-4310-9CD5-E89FF5063179}"/>
          </ac:spMkLst>
        </pc:spChg>
        <pc:spChg chg="add">
          <ac:chgData name="Claire Horton" userId="e02e63c4a8f962c1" providerId="LiveId" clId="{35D3DA90-C504-4565-A61D-FCAEA2E6E1B7}" dt="2022-12-05T15:58:45.100" v="6512" actId="26606"/>
          <ac:spMkLst>
            <pc:docMk/>
            <pc:sldMk cId="1000566206" sldId="276"/>
            <ac:spMk id="14" creationId="{1453BF6C-B012-48B7-B4E8-6D7AC7C27D02}"/>
          </ac:spMkLst>
        </pc:spChg>
        <pc:spChg chg="add">
          <ac:chgData name="Claire Horton" userId="e02e63c4a8f962c1" providerId="LiveId" clId="{35D3DA90-C504-4565-A61D-FCAEA2E6E1B7}" dt="2022-12-05T15:58:45.100" v="6512" actId="26606"/>
          <ac:spMkLst>
            <pc:docMk/>
            <pc:sldMk cId="1000566206" sldId="276"/>
            <ac:spMk id="16" creationId="{E3020543-B24B-4EC4-8FFC-8DD88EEA91A8}"/>
          </ac:spMkLst>
        </pc:spChg>
        <pc:picChg chg="add mod">
          <ac:chgData name="Claire Horton" userId="e02e63c4a8f962c1" providerId="LiveId" clId="{35D3DA90-C504-4565-A61D-FCAEA2E6E1B7}" dt="2022-12-07T10:56:01.180" v="6535" actId="34307"/>
          <ac:picMkLst>
            <pc:docMk/>
            <pc:sldMk cId="1000566206" sldId="276"/>
            <ac:picMk id="4" creationId="{15E56966-E0FA-80F2-8F1B-53AB41E9A68A}"/>
          </ac:picMkLst>
        </pc:picChg>
        <pc:picChg chg="add del mod">
          <ac:chgData name="Claire Horton" userId="e02e63c4a8f962c1" providerId="LiveId" clId="{35D3DA90-C504-4565-A61D-FCAEA2E6E1B7}" dt="2022-12-07T10:56:01.214" v="6546"/>
          <ac:picMkLst>
            <pc:docMk/>
            <pc:sldMk cId="1000566206" sldId="276"/>
            <ac:picMk id="5" creationId="{A8F19C2D-D0C8-C2CB-629A-16B8568EAB30}"/>
          </ac:picMkLst>
        </pc:picChg>
        <pc:cxnChg chg="add">
          <ac:chgData name="Claire Horton" userId="e02e63c4a8f962c1" providerId="LiveId" clId="{35D3DA90-C504-4565-A61D-FCAEA2E6E1B7}" dt="2022-12-05T15:58:45.100" v="6512" actId="26606"/>
          <ac:cxnSpMkLst>
            <pc:docMk/>
            <pc:sldMk cId="1000566206" sldId="276"/>
            <ac:cxnSpMk id="18" creationId="{C49DA8F6-BCC1-4447-B54C-57856834B94B}"/>
          </ac:cxnSpMkLst>
        </pc:cxnChg>
      </pc:sldChg>
      <pc:sldChg chg="addSp delSp modSp new del mod modTransition setBg modAnim">
        <pc:chgData name="Claire Horton" userId="e02e63c4a8f962c1" providerId="LiveId" clId="{35D3DA90-C504-4565-A61D-FCAEA2E6E1B7}" dt="2022-12-05T14:52:02.121" v="6262" actId="2696"/>
        <pc:sldMkLst>
          <pc:docMk/>
          <pc:sldMk cId="1351105500" sldId="276"/>
        </pc:sldMkLst>
        <pc:spChg chg="mod">
          <ac:chgData name="Claire Horton" userId="e02e63c4a8f962c1" providerId="LiveId" clId="{35D3DA90-C504-4565-A61D-FCAEA2E6E1B7}" dt="2022-12-05T14:23:06.392" v="5673"/>
          <ac:spMkLst>
            <pc:docMk/>
            <pc:sldMk cId="1351105500" sldId="276"/>
            <ac:spMk id="2" creationId="{80D7BD48-781B-C6EF-C7EB-6E5BCABE6E7B}"/>
          </ac:spMkLst>
        </pc:spChg>
        <pc:spChg chg="mod">
          <ac:chgData name="Claire Horton" userId="e02e63c4a8f962c1" providerId="LiveId" clId="{35D3DA90-C504-4565-A61D-FCAEA2E6E1B7}" dt="2022-12-05T14:31:12.768" v="5823"/>
          <ac:spMkLst>
            <pc:docMk/>
            <pc:sldMk cId="1351105500" sldId="276"/>
            <ac:spMk id="3" creationId="{929C7286-872C-1308-B633-FCB2A82BAF36}"/>
          </ac:spMkLst>
        </pc:spChg>
        <pc:spChg chg="add mod">
          <ac:chgData name="Claire Horton" userId="e02e63c4a8f962c1" providerId="LiveId" clId="{35D3DA90-C504-4565-A61D-FCAEA2E6E1B7}" dt="2022-12-03T17:08:24.562" v="956" actId="1076"/>
          <ac:spMkLst>
            <pc:docMk/>
            <pc:sldMk cId="1351105500" sldId="276"/>
            <ac:spMk id="5" creationId="{9FD89C1B-620D-262A-1951-9EDC49605A9D}"/>
          </ac:spMkLst>
        </pc:spChg>
        <pc:spChg chg="add">
          <ac:chgData name="Claire Horton" userId="e02e63c4a8f962c1" providerId="LiveId" clId="{35D3DA90-C504-4565-A61D-FCAEA2E6E1B7}" dt="2022-12-03T17:07:28.087" v="952" actId="26606"/>
          <ac:spMkLst>
            <pc:docMk/>
            <pc:sldMk cId="1351105500" sldId="276"/>
            <ac:spMk id="10" creationId="{8D1AA55E-40D5-461B-A5A8-4AE8AAB71B08}"/>
          </ac:spMkLst>
        </pc:spChg>
        <pc:spChg chg="add">
          <ac:chgData name="Claire Horton" userId="e02e63c4a8f962c1" providerId="LiveId" clId="{35D3DA90-C504-4565-A61D-FCAEA2E6E1B7}" dt="2022-12-03T17:07:28.087" v="952" actId="26606"/>
          <ac:spMkLst>
            <pc:docMk/>
            <pc:sldMk cId="1351105500" sldId="276"/>
            <ac:spMk id="14" creationId="{6CB927A4-E432-4310-9CD5-E89FF5063179}"/>
          </ac:spMkLst>
        </pc:spChg>
        <pc:spChg chg="add">
          <ac:chgData name="Claire Horton" userId="e02e63c4a8f962c1" providerId="LiveId" clId="{35D3DA90-C504-4565-A61D-FCAEA2E6E1B7}" dt="2022-12-03T17:07:28.087" v="952" actId="26606"/>
          <ac:spMkLst>
            <pc:docMk/>
            <pc:sldMk cId="1351105500" sldId="276"/>
            <ac:spMk id="16" creationId="{E3020543-B24B-4EC4-8FFC-8DD88EEA91A8}"/>
          </ac:spMkLst>
        </pc:spChg>
        <pc:spChg chg="add">
          <ac:chgData name="Claire Horton" userId="e02e63c4a8f962c1" providerId="LiveId" clId="{35D3DA90-C504-4565-A61D-FCAEA2E6E1B7}" dt="2022-12-03T17:07:28.087" v="952" actId="26606"/>
          <ac:spMkLst>
            <pc:docMk/>
            <pc:sldMk cId="1351105500" sldId="276"/>
            <ac:spMk id="18" creationId="{1453BF6C-B012-48B7-B4E8-6D7AC7C27D02}"/>
          </ac:spMkLst>
        </pc:spChg>
        <pc:picChg chg="add del mod ord">
          <ac:chgData name="Claire Horton" userId="e02e63c4a8f962c1" providerId="LiveId" clId="{35D3DA90-C504-4565-A61D-FCAEA2E6E1B7}" dt="2022-12-05T14:12:26.492" v="5474"/>
          <ac:picMkLst>
            <pc:docMk/>
            <pc:sldMk cId="1351105500" sldId="276"/>
            <ac:picMk id="4" creationId="{1D6F6592-605D-729D-FFBE-85C7F95C5C10}"/>
          </ac:picMkLst>
        </pc:picChg>
        <pc:picChg chg="add del mod">
          <ac:chgData name="Claire Horton" userId="e02e63c4a8f962c1" providerId="LiveId" clId="{35D3DA90-C504-4565-A61D-FCAEA2E6E1B7}" dt="2022-12-05T14:16:02.162" v="5490"/>
          <ac:picMkLst>
            <pc:docMk/>
            <pc:sldMk cId="1351105500" sldId="276"/>
            <ac:picMk id="6" creationId="{7F66D87E-9C51-E84A-A71A-B86F53282D21}"/>
          </ac:picMkLst>
        </pc:picChg>
        <pc:picChg chg="add">
          <ac:chgData name="Claire Horton" userId="e02e63c4a8f962c1" providerId="LiveId" clId="{35D3DA90-C504-4565-A61D-FCAEA2E6E1B7}" dt="2022-12-03T17:07:28.087" v="952" actId="26606"/>
          <ac:picMkLst>
            <pc:docMk/>
            <pc:sldMk cId="1351105500" sldId="276"/>
            <ac:picMk id="7" creationId="{12F3C0FC-5355-3C61-1BDE-FA4D5FB1888B}"/>
          </ac:picMkLst>
        </pc:picChg>
        <pc:picChg chg="add del mod ord">
          <ac:chgData name="Claire Horton" userId="e02e63c4a8f962c1" providerId="LiveId" clId="{35D3DA90-C504-4565-A61D-FCAEA2E6E1B7}" dt="2022-12-05T14:16:14.916" v="5491"/>
          <ac:picMkLst>
            <pc:docMk/>
            <pc:sldMk cId="1351105500" sldId="276"/>
            <ac:picMk id="8" creationId="{11785E82-E316-E502-003E-707018651464}"/>
          </ac:picMkLst>
        </pc:picChg>
        <pc:picChg chg="add del mod">
          <ac:chgData name="Claire Horton" userId="e02e63c4a8f962c1" providerId="LiveId" clId="{35D3DA90-C504-4565-A61D-FCAEA2E6E1B7}" dt="2022-12-05T14:31:48.770" v="5827"/>
          <ac:picMkLst>
            <pc:docMk/>
            <pc:sldMk cId="1351105500" sldId="276"/>
            <ac:picMk id="9" creationId="{47D2CBFD-9CE9-261D-6397-B9DEE1B2CCCE}"/>
          </ac:picMkLst>
        </pc:picChg>
        <pc:picChg chg="add del mod">
          <ac:chgData name="Claire Horton" userId="e02e63c4a8f962c1" providerId="LiveId" clId="{35D3DA90-C504-4565-A61D-FCAEA2E6E1B7}" dt="2022-12-05T14:11:28.168" v="5473"/>
          <ac:picMkLst>
            <pc:docMk/>
            <pc:sldMk cId="1351105500" sldId="276"/>
            <ac:picMk id="13" creationId="{1DBE0784-233A-D346-39BF-E550DD6E0A7E}"/>
          </ac:picMkLst>
        </pc:picChg>
        <pc:picChg chg="add del mod ord">
          <ac:chgData name="Claire Horton" userId="e02e63c4a8f962c1" providerId="LiveId" clId="{35D3DA90-C504-4565-A61D-FCAEA2E6E1B7}" dt="2022-12-05T14:45:58.979" v="5828"/>
          <ac:picMkLst>
            <pc:docMk/>
            <pc:sldMk cId="1351105500" sldId="276"/>
            <ac:picMk id="17" creationId="{8F83A33C-0797-C1FC-F680-04594C9C7B07}"/>
          </ac:picMkLst>
        </pc:picChg>
        <pc:picChg chg="add mod">
          <ac:chgData name="Claire Horton" userId="e02e63c4a8f962c1" providerId="LiveId" clId="{35D3DA90-C504-4565-A61D-FCAEA2E6E1B7}" dt="2022-12-05T14:45:58.979" v="5828"/>
          <ac:picMkLst>
            <pc:docMk/>
            <pc:sldMk cId="1351105500" sldId="276"/>
            <ac:picMk id="19" creationId="{33943682-BC1E-FB89-EBE4-096A9029F685}"/>
          </ac:picMkLst>
        </pc:picChg>
        <pc:cxnChg chg="add">
          <ac:chgData name="Claire Horton" userId="e02e63c4a8f962c1" providerId="LiveId" clId="{35D3DA90-C504-4565-A61D-FCAEA2E6E1B7}" dt="2022-12-03T17:07:28.087" v="952" actId="26606"/>
          <ac:cxnSpMkLst>
            <pc:docMk/>
            <pc:sldMk cId="1351105500" sldId="276"/>
            <ac:cxnSpMk id="12" creationId="{C49DA8F6-BCC1-4447-B54C-57856834B94B}"/>
          </ac:cxnSpMkLst>
        </pc:cxnChg>
      </pc:sldChg>
      <pc:sldChg chg="addSp delSp modSp new del mod">
        <pc:chgData name="Claire Horton" userId="e02e63c4a8f962c1" providerId="LiveId" clId="{35D3DA90-C504-4565-A61D-FCAEA2E6E1B7}" dt="2022-12-03T17:08:31.569" v="957" actId="2696"/>
        <pc:sldMkLst>
          <pc:docMk/>
          <pc:sldMk cId="3624852905" sldId="277"/>
        </pc:sldMkLst>
        <pc:spChg chg="del">
          <ac:chgData name="Claire Horton" userId="e02e63c4a8f962c1" providerId="LiveId" clId="{35D3DA90-C504-4565-A61D-FCAEA2E6E1B7}" dt="2022-12-03T17:05:18.619" v="942"/>
          <ac:spMkLst>
            <pc:docMk/>
            <pc:sldMk cId="3624852905" sldId="277"/>
            <ac:spMk id="2" creationId="{942B97D8-26B7-E466-486F-E5C52CFC04D7}"/>
          </ac:spMkLst>
        </pc:spChg>
        <pc:spChg chg="mod">
          <ac:chgData name="Claire Horton" userId="e02e63c4a8f962c1" providerId="LiveId" clId="{35D3DA90-C504-4565-A61D-FCAEA2E6E1B7}" dt="2022-12-03T17:05:29.940" v="943"/>
          <ac:spMkLst>
            <pc:docMk/>
            <pc:sldMk cId="3624852905" sldId="277"/>
            <ac:spMk id="3" creationId="{485013AA-7F46-B596-25FC-9C650B6B1B09}"/>
          </ac:spMkLst>
        </pc:spChg>
        <pc:spChg chg="add mod">
          <ac:chgData name="Claire Horton" userId="e02e63c4a8f962c1" providerId="LiveId" clId="{35D3DA90-C504-4565-A61D-FCAEA2E6E1B7}" dt="2022-12-03T17:05:18.619" v="942"/>
          <ac:spMkLst>
            <pc:docMk/>
            <pc:sldMk cId="3624852905" sldId="277"/>
            <ac:spMk id="4" creationId="{480F8C20-3042-22CC-1306-2E78891B3362}"/>
          </ac:spMkLst>
        </pc:spChg>
        <pc:spChg chg="add mod">
          <ac:chgData name="Claire Horton" userId="e02e63c4a8f962c1" providerId="LiveId" clId="{35D3DA90-C504-4565-A61D-FCAEA2E6E1B7}" dt="2022-12-03T17:07:38.051" v="953" actId="1076"/>
          <ac:spMkLst>
            <pc:docMk/>
            <pc:sldMk cId="3624852905" sldId="277"/>
            <ac:spMk id="6" creationId="{FE12DE62-DF63-5FA3-693E-AD8418C8D27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E78AA-CC0B-472C-844D-4B382BAAE67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48EFC203-4173-404C-B5DD-6D68CA84BEDC}">
      <dgm:prSet/>
      <dgm:spPr/>
      <dgm:t>
        <a:bodyPr/>
        <a:lstStyle/>
        <a:p>
          <a:r>
            <a:rPr lang="en-GB"/>
            <a:t>A nurses role relies on lifelong study which is based on continuing professional development (CPD) (Mlambo. Silen. Mcgrath.2021). </a:t>
          </a:r>
          <a:endParaRPr lang="en-US"/>
        </a:p>
      </dgm:t>
    </dgm:pt>
    <dgm:pt modelId="{5A6F7C60-BF88-40D2-9BAA-657490AB9B5F}" type="parTrans" cxnId="{500F324A-8B61-48A1-9691-815D0F344651}">
      <dgm:prSet/>
      <dgm:spPr/>
      <dgm:t>
        <a:bodyPr/>
        <a:lstStyle/>
        <a:p>
          <a:endParaRPr lang="en-US"/>
        </a:p>
      </dgm:t>
    </dgm:pt>
    <dgm:pt modelId="{8D103B25-61E8-4868-A749-81176202BF06}" type="sibTrans" cxnId="{500F324A-8B61-48A1-9691-815D0F344651}">
      <dgm:prSet/>
      <dgm:spPr/>
      <dgm:t>
        <a:bodyPr/>
        <a:lstStyle/>
        <a:p>
          <a:endParaRPr lang="en-US"/>
        </a:p>
      </dgm:t>
    </dgm:pt>
    <dgm:pt modelId="{4B6F10BE-289F-4A3A-9252-BB924F4EA9E9}">
      <dgm:prSet/>
      <dgm:spPr/>
      <dgm:t>
        <a:bodyPr/>
        <a:lstStyle/>
        <a:p>
          <a:r>
            <a:rPr lang="en-GB" dirty="0"/>
            <a:t>The emphasis in communication as well as competence is shown in the six Cs in nursing. Communication skills are also used in shifts handover and in  nurses’ personal development and professional development to share knowledge (Department of health.2012). (Jaiswal.2021).</a:t>
          </a:r>
          <a:endParaRPr lang="en-US" dirty="0"/>
        </a:p>
      </dgm:t>
    </dgm:pt>
    <dgm:pt modelId="{8B4A3B43-F9E4-4C51-85DE-DCC74238CBA4}" type="parTrans" cxnId="{95D4847D-E9E5-433B-8445-37662FD673F5}">
      <dgm:prSet/>
      <dgm:spPr/>
      <dgm:t>
        <a:bodyPr/>
        <a:lstStyle/>
        <a:p>
          <a:endParaRPr lang="en-US"/>
        </a:p>
      </dgm:t>
    </dgm:pt>
    <dgm:pt modelId="{3187AFE0-FB6B-4DEC-A2B2-4EAA444BE655}" type="sibTrans" cxnId="{95D4847D-E9E5-433B-8445-37662FD673F5}">
      <dgm:prSet/>
      <dgm:spPr/>
      <dgm:t>
        <a:bodyPr/>
        <a:lstStyle/>
        <a:p>
          <a:endParaRPr lang="en-US"/>
        </a:p>
      </dgm:t>
    </dgm:pt>
    <dgm:pt modelId="{30FF84CF-72B3-4E4F-9DC8-64EDB0B95B01}">
      <dgm:prSet/>
      <dgm:spPr/>
      <dgm:t>
        <a:bodyPr/>
        <a:lstStyle/>
        <a:p>
          <a:r>
            <a:rPr lang="en-GB" dirty="0"/>
            <a:t>Carry out research which is critical for prevention, treatment, and cure of any disease. This is based on the evidence of being able to see whether a new method of care or therapy is superior to the current available one (Pat.nhs.uk.2022). </a:t>
          </a:r>
          <a:endParaRPr lang="en-US" dirty="0"/>
        </a:p>
      </dgm:t>
    </dgm:pt>
    <dgm:pt modelId="{7FD563D7-E7FE-4547-B9B3-B1FD88E443C2}" type="parTrans" cxnId="{F9E830BB-8283-425E-95BE-3068AEA42697}">
      <dgm:prSet/>
      <dgm:spPr/>
      <dgm:t>
        <a:bodyPr/>
        <a:lstStyle/>
        <a:p>
          <a:endParaRPr lang="en-US"/>
        </a:p>
      </dgm:t>
    </dgm:pt>
    <dgm:pt modelId="{239FC8EF-91EE-4B9F-9BF1-3CCE2FF96908}" type="sibTrans" cxnId="{F9E830BB-8283-425E-95BE-3068AEA42697}">
      <dgm:prSet/>
      <dgm:spPr/>
      <dgm:t>
        <a:bodyPr/>
        <a:lstStyle/>
        <a:p>
          <a:endParaRPr lang="en-US"/>
        </a:p>
      </dgm:t>
    </dgm:pt>
    <dgm:pt modelId="{AF01458A-6CD3-4F28-B897-C15E5C11C5E5}">
      <dgm:prSet/>
      <dgm:spPr/>
      <dgm:t>
        <a:bodyPr/>
        <a:lstStyle/>
        <a:p>
          <a:r>
            <a:rPr lang="en-GB" dirty="0"/>
            <a:t>Research nurses play an essential part to conducting research as part of evidence-based practice to enhance patient care. (Pat.nhs.uk.2022.</a:t>
          </a:r>
          <a:endParaRPr lang="en-US" dirty="0"/>
        </a:p>
      </dgm:t>
    </dgm:pt>
    <dgm:pt modelId="{D45231EF-EE86-4F7F-ADD5-905C38840341}" type="parTrans" cxnId="{CA317E91-492E-407C-BC5F-F872BA5F5300}">
      <dgm:prSet/>
      <dgm:spPr/>
      <dgm:t>
        <a:bodyPr/>
        <a:lstStyle/>
        <a:p>
          <a:endParaRPr lang="en-US"/>
        </a:p>
      </dgm:t>
    </dgm:pt>
    <dgm:pt modelId="{7B49DC4E-6284-4D0F-95C6-BB56ABF3544D}" type="sibTrans" cxnId="{CA317E91-492E-407C-BC5F-F872BA5F5300}">
      <dgm:prSet/>
      <dgm:spPr/>
      <dgm:t>
        <a:bodyPr/>
        <a:lstStyle/>
        <a:p>
          <a:endParaRPr lang="en-US"/>
        </a:p>
      </dgm:t>
    </dgm:pt>
    <dgm:pt modelId="{96A40F5A-13F8-4800-9766-EB721EBC965F}">
      <dgm:prSet/>
      <dgm:spPr/>
      <dgm:t>
        <a:bodyPr/>
        <a:lstStyle/>
        <a:p>
          <a:r>
            <a:rPr lang="en-GB" dirty="0"/>
            <a:t> The job of a research nurse can change from day to day because they have so many tasks. These may consist of locating and evaluating prospective patients and ensuring that patients have access to all relevant information to enable them to say if they wish to participate in a study (Pat.nhs.uk.2022).</a:t>
          </a:r>
          <a:endParaRPr lang="en-US" dirty="0"/>
        </a:p>
      </dgm:t>
    </dgm:pt>
    <dgm:pt modelId="{7A4460D6-525E-412A-9C96-62B8F14263C8}" type="parTrans" cxnId="{A9796C8F-C6AC-4874-ACE5-C58466C17E8B}">
      <dgm:prSet/>
      <dgm:spPr/>
      <dgm:t>
        <a:bodyPr/>
        <a:lstStyle/>
        <a:p>
          <a:endParaRPr lang="en-US"/>
        </a:p>
      </dgm:t>
    </dgm:pt>
    <dgm:pt modelId="{C3AD4256-4909-470C-98CF-9074BFDB0200}" type="sibTrans" cxnId="{A9796C8F-C6AC-4874-ACE5-C58466C17E8B}">
      <dgm:prSet/>
      <dgm:spPr/>
      <dgm:t>
        <a:bodyPr/>
        <a:lstStyle/>
        <a:p>
          <a:endParaRPr lang="en-US"/>
        </a:p>
      </dgm:t>
    </dgm:pt>
    <dgm:pt modelId="{1D425941-2473-471B-AD73-5A8847BFFF6A}" type="pres">
      <dgm:prSet presAssocID="{A15E78AA-CC0B-472C-844D-4B382BAAE670}" presName="Name0" presStyleCnt="0">
        <dgm:presLayoutVars>
          <dgm:dir/>
          <dgm:animLvl val="lvl"/>
          <dgm:resizeHandles val="exact"/>
        </dgm:presLayoutVars>
      </dgm:prSet>
      <dgm:spPr/>
    </dgm:pt>
    <dgm:pt modelId="{F49F3831-47D6-441A-8493-C014C08940E9}" type="pres">
      <dgm:prSet presAssocID="{96A40F5A-13F8-4800-9766-EB721EBC965F}" presName="boxAndChildren" presStyleCnt="0"/>
      <dgm:spPr/>
    </dgm:pt>
    <dgm:pt modelId="{F0ED1DCE-C01A-4BF1-83D4-648699C2AB05}" type="pres">
      <dgm:prSet presAssocID="{96A40F5A-13F8-4800-9766-EB721EBC965F}" presName="parentTextBox" presStyleLbl="node1" presStyleIdx="0" presStyleCnt="5"/>
      <dgm:spPr/>
    </dgm:pt>
    <dgm:pt modelId="{973015C7-1804-4263-AAE8-E99EC10B9FB2}" type="pres">
      <dgm:prSet presAssocID="{7B49DC4E-6284-4D0F-95C6-BB56ABF3544D}" presName="sp" presStyleCnt="0"/>
      <dgm:spPr/>
    </dgm:pt>
    <dgm:pt modelId="{2DA361FF-8592-47E1-B9EA-37ED595FB5EC}" type="pres">
      <dgm:prSet presAssocID="{AF01458A-6CD3-4F28-B897-C15E5C11C5E5}" presName="arrowAndChildren" presStyleCnt="0"/>
      <dgm:spPr/>
    </dgm:pt>
    <dgm:pt modelId="{81B3CB88-63F4-4DA9-82AA-985B5A674B08}" type="pres">
      <dgm:prSet presAssocID="{AF01458A-6CD3-4F28-B897-C15E5C11C5E5}" presName="parentTextArrow" presStyleLbl="node1" presStyleIdx="1" presStyleCnt="5"/>
      <dgm:spPr/>
    </dgm:pt>
    <dgm:pt modelId="{B1E95E95-BF8A-485E-9A1E-7CA703644451}" type="pres">
      <dgm:prSet presAssocID="{239FC8EF-91EE-4B9F-9BF1-3CCE2FF96908}" presName="sp" presStyleCnt="0"/>
      <dgm:spPr/>
    </dgm:pt>
    <dgm:pt modelId="{D686E4B4-32BA-46CC-A917-E1DD3EFDAC10}" type="pres">
      <dgm:prSet presAssocID="{30FF84CF-72B3-4E4F-9DC8-64EDB0B95B01}" presName="arrowAndChildren" presStyleCnt="0"/>
      <dgm:spPr/>
    </dgm:pt>
    <dgm:pt modelId="{9CB62E1F-CBE4-4F33-832F-2241065479F5}" type="pres">
      <dgm:prSet presAssocID="{30FF84CF-72B3-4E4F-9DC8-64EDB0B95B01}" presName="parentTextArrow" presStyleLbl="node1" presStyleIdx="2" presStyleCnt="5"/>
      <dgm:spPr/>
    </dgm:pt>
    <dgm:pt modelId="{CC2C6B93-E1A2-4D9E-9F20-49A853FBD16F}" type="pres">
      <dgm:prSet presAssocID="{3187AFE0-FB6B-4DEC-A2B2-4EAA444BE655}" presName="sp" presStyleCnt="0"/>
      <dgm:spPr/>
    </dgm:pt>
    <dgm:pt modelId="{A3DFC68F-582B-4FD4-8DE5-70F0A3A8363E}" type="pres">
      <dgm:prSet presAssocID="{4B6F10BE-289F-4A3A-9252-BB924F4EA9E9}" presName="arrowAndChildren" presStyleCnt="0"/>
      <dgm:spPr/>
    </dgm:pt>
    <dgm:pt modelId="{91118E71-7350-402E-890D-CE9AC707D377}" type="pres">
      <dgm:prSet presAssocID="{4B6F10BE-289F-4A3A-9252-BB924F4EA9E9}" presName="parentTextArrow" presStyleLbl="node1" presStyleIdx="3" presStyleCnt="5"/>
      <dgm:spPr/>
    </dgm:pt>
    <dgm:pt modelId="{492DE26D-6567-4032-9A5F-7C15A5D0F779}" type="pres">
      <dgm:prSet presAssocID="{8D103B25-61E8-4868-A749-81176202BF06}" presName="sp" presStyleCnt="0"/>
      <dgm:spPr/>
    </dgm:pt>
    <dgm:pt modelId="{62335D0D-FE4F-43A8-A926-3E9318B5FDA9}" type="pres">
      <dgm:prSet presAssocID="{48EFC203-4173-404C-B5DD-6D68CA84BEDC}" presName="arrowAndChildren" presStyleCnt="0"/>
      <dgm:spPr/>
    </dgm:pt>
    <dgm:pt modelId="{A38EE38D-15D0-452E-A9FD-7A5D65E334DA}" type="pres">
      <dgm:prSet presAssocID="{48EFC203-4173-404C-B5DD-6D68CA84BEDC}" presName="parentTextArrow" presStyleLbl="node1" presStyleIdx="4" presStyleCnt="5"/>
      <dgm:spPr/>
    </dgm:pt>
  </dgm:ptLst>
  <dgm:cxnLst>
    <dgm:cxn modelId="{6D53AD0F-5EB5-4290-B730-C16ECCFF19FA}" type="presOf" srcId="{4B6F10BE-289F-4A3A-9252-BB924F4EA9E9}" destId="{91118E71-7350-402E-890D-CE9AC707D377}" srcOrd="0" destOrd="0" presId="urn:microsoft.com/office/officeart/2005/8/layout/process4"/>
    <dgm:cxn modelId="{500F324A-8B61-48A1-9691-815D0F344651}" srcId="{A15E78AA-CC0B-472C-844D-4B382BAAE670}" destId="{48EFC203-4173-404C-B5DD-6D68CA84BEDC}" srcOrd="0" destOrd="0" parTransId="{5A6F7C60-BF88-40D2-9BAA-657490AB9B5F}" sibTransId="{8D103B25-61E8-4868-A749-81176202BF06}"/>
    <dgm:cxn modelId="{BDEC9E77-1E89-4FD5-A42E-7DB461F5479A}" type="presOf" srcId="{A15E78AA-CC0B-472C-844D-4B382BAAE670}" destId="{1D425941-2473-471B-AD73-5A8847BFFF6A}" srcOrd="0" destOrd="0" presId="urn:microsoft.com/office/officeart/2005/8/layout/process4"/>
    <dgm:cxn modelId="{A54ACA58-444D-4E43-9B9D-3426BBD8F1C0}" type="presOf" srcId="{96A40F5A-13F8-4800-9766-EB721EBC965F}" destId="{F0ED1DCE-C01A-4BF1-83D4-648699C2AB05}" srcOrd="0" destOrd="0" presId="urn:microsoft.com/office/officeart/2005/8/layout/process4"/>
    <dgm:cxn modelId="{95D4847D-E9E5-433B-8445-37662FD673F5}" srcId="{A15E78AA-CC0B-472C-844D-4B382BAAE670}" destId="{4B6F10BE-289F-4A3A-9252-BB924F4EA9E9}" srcOrd="1" destOrd="0" parTransId="{8B4A3B43-F9E4-4C51-85DE-DCC74238CBA4}" sibTransId="{3187AFE0-FB6B-4DEC-A2B2-4EAA444BE655}"/>
    <dgm:cxn modelId="{A9796C8F-C6AC-4874-ACE5-C58466C17E8B}" srcId="{A15E78AA-CC0B-472C-844D-4B382BAAE670}" destId="{96A40F5A-13F8-4800-9766-EB721EBC965F}" srcOrd="4" destOrd="0" parTransId="{7A4460D6-525E-412A-9C96-62B8F14263C8}" sibTransId="{C3AD4256-4909-470C-98CF-9074BFDB0200}"/>
    <dgm:cxn modelId="{CA317E91-492E-407C-BC5F-F872BA5F5300}" srcId="{A15E78AA-CC0B-472C-844D-4B382BAAE670}" destId="{AF01458A-6CD3-4F28-B897-C15E5C11C5E5}" srcOrd="3" destOrd="0" parTransId="{D45231EF-EE86-4F7F-ADD5-905C38840341}" sibTransId="{7B49DC4E-6284-4D0F-95C6-BB56ABF3544D}"/>
    <dgm:cxn modelId="{CDD65698-DD88-438A-B5FF-07D4482F4168}" type="presOf" srcId="{AF01458A-6CD3-4F28-B897-C15E5C11C5E5}" destId="{81B3CB88-63F4-4DA9-82AA-985B5A674B08}" srcOrd="0" destOrd="0" presId="urn:microsoft.com/office/officeart/2005/8/layout/process4"/>
    <dgm:cxn modelId="{E9D002A3-E1D1-4DB2-8242-CA39C4CF50F2}" type="presOf" srcId="{48EFC203-4173-404C-B5DD-6D68CA84BEDC}" destId="{A38EE38D-15D0-452E-A9FD-7A5D65E334DA}" srcOrd="0" destOrd="0" presId="urn:microsoft.com/office/officeart/2005/8/layout/process4"/>
    <dgm:cxn modelId="{CCF1B7A5-6EC8-4818-A6DE-A3A50E1368AA}" type="presOf" srcId="{30FF84CF-72B3-4E4F-9DC8-64EDB0B95B01}" destId="{9CB62E1F-CBE4-4F33-832F-2241065479F5}" srcOrd="0" destOrd="0" presId="urn:microsoft.com/office/officeart/2005/8/layout/process4"/>
    <dgm:cxn modelId="{F9E830BB-8283-425E-95BE-3068AEA42697}" srcId="{A15E78AA-CC0B-472C-844D-4B382BAAE670}" destId="{30FF84CF-72B3-4E4F-9DC8-64EDB0B95B01}" srcOrd="2" destOrd="0" parTransId="{7FD563D7-E7FE-4547-B9B3-B1FD88E443C2}" sibTransId="{239FC8EF-91EE-4B9F-9BF1-3CCE2FF96908}"/>
    <dgm:cxn modelId="{B18C7D05-2D35-42CC-A9FE-7685567327A2}" type="presParOf" srcId="{1D425941-2473-471B-AD73-5A8847BFFF6A}" destId="{F49F3831-47D6-441A-8493-C014C08940E9}" srcOrd="0" destOrd="0" presId="urn:microsoft.com/office/officeart/2005/8/layout/process4"/>
    <dgm:cxn modelId="{4DD7373B-A88F-424D-AD56-4DA54E6B6A93}" type="presParOf" srcId="{F49F3831-47D6-441A-8493-C014C08940E9}" destId="{F0ED1DCE-C01A-4BF1-83D4-648699C2AB05}" srcOrd="0" destOrd="0" presId="urn:microsoft.com/office/officeart/2005/8/layout/process4"/>
    <dgm:cxn modelId="{24BA29B0-AD5F-4310-88B5-8D2E86A6265B}" type="presParOf" srcId="{1D425941-2473-471B-AD73-5A8847BFFF6A}" destId="{973015C7-1804-4263-AAE8-E99EC10B9FB2}" srcOrd="1" destOrd="0" presId="urn:microsoft.com/office/officeart/2005/8/layout/process4"/>
    <dgm:cxn modelId="{CC6A1C4C-6DE2-4EA4-ACAA-39BD515B951F}" type="presParOf" srcId="{1D425941-2473-471B-AD73-5A8847BFFF6A}" destId="{2DA361FF-8592-47E1-B9EA-37ED595FB5EC}" srcOrd="2" destOrd="0" presId="urn:microsoft.com/office/officeart/2005/8/layout/process4"/>
    <dgm:cxn modelId="{5D135F48-A787-4161-BB6D-5C147306D6D2}" type="presParOf" srcId="{2DA361FF-8592-47E1-B9EA-37ED595FB5EC}" destId="{81B3CB88-63F4-4DA9-82AA-985B5A674B08}" srcOrd="0" destOrd="0" presId="urn:microsoft.com/office/officeart/2005/8/layout/process4"/>
    <dgm:cxn modelId="{8ACC628E-7632-440C-A7A0-989F41F16127}" type="presParOf" srcId="{1D425941-2473-471B-AD73-5A8847BFFF6A}" destId="{B1E95E95-BF8A-485E-9A1E-7CA703644451}" srcOrd="3" destOrd="0" presId="urn:microsoft.com/office/officeart/2005/8/layout/process4"/>
    <dgm:cxn modelId="{6DF64B4F-C0A1-4CE0-9891-3E8A57808055}" type="presParOf" srcId="{1D425941-2473-471B-AD73-5A8847BFFF6A}" destId="{D686E4B4-32BA-46CC-A917-E1DD3EFDAC10}" srcOrd="4" destOrd="0" presId="urn:microsoft.com/office/officeart/2005/8/layout/process4"/>
    <dgm:cxn modelId="{0CD18787-4B05-4946-9F0D-751D9B5F61EA}" type="presParOf" srcId="{D686E4B4-32BA-46CC-A917-E1DD3EFDAC10}" destId="{9CB62E1F-CBE4-4F33-832F-2241065479F5}" srcOrd="0" destOrd="0" presId="urn:microsoft.com/office/officeart/2005/8/layout/process4"/>
    <dgm:cxn modelId="{EF4C2A55-F1DE-4BB1-9A78-A0F085F97CE7}" type="presParOf" srcId="{1D425941-2473-471B-AD73-5A8847BFFF6A}" destId="{CC2C6B93-E1A2-4D9E-9F20-49A853FBD16F}" srcOrd="5" destOrd="0" presId="urn:microsoft.com/office/officeart/2005/8/layout/process4"/>
    <dgm:cxn modelId="{D9B1FD4D-9893-44FF-9818-C2E6489C7FB5}" type="presParOf" srcId="{1D425941-2473-471B-AD73-5A8847BFFF6A}" destId="{A3DFC68F-582B-4FD4-8DE5-70F0A3A8363E}" srcOrd="6" destOrd="0" presId="urn:microsoft.com/office/officeart/2005/8/layout/process4"/>
    <dgm:cxn modelId="{682D6AE9-7A3B-4380-B966-F33C55957889}" type="presParOf" srcId="{A3DFC68F-582B-4FD4-8DE5-70F0A3A8363E}" destId="{91118E71-7350-402E-890D-CE9AC707D377}" srcOrd="0" destOrd="0" presId="urn:microsoft.com/office/officeart/2005/8/layout/process4"/>
    <dgm:cxn modelId="{120B07D0-8017-47AB-B1D5-C01FD1DD2D00}" type="presParOf" srcId="{1D425941-2473-471B-AD73-5A8847BFFF6A}" destId="{492DE26D-6567-4032-9A5F-7C15A5D0F779}" srcOrd="7" destOrd="0" presId="urn:microsoft.com/office/officeart/2005/8/layout/process4"/>
    <dgm:cxn modelId="{952EC7A3-ED54-4813-BD4B-BFFB0F00D780}" type="presParOf" srcId="{1D425941-2473-471B-AD73-5A8847BFFF6A}" destId="{62335D0D-FE4F-43A8-A926-3E9318B5FDA9}" srcOrd="8" destOrd="0" presId="urn:microsoft.com/office/officeart/2005/8/layout/process4"/>
    <dgm:cxn modelId="{B54754FA-FCF1-4C2E-B304-D1927334618E}" type="presParOf" srcId="{62335D0D-FE4F-43A8-A926-3E9318B5FDA9}" destId="{A38EE38D-15D0-452E-A9FD-7A5D65E334D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0E174D-8658-4CF5-9742-2D06BA4E99BC}"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US"/>
        </a:p>
      </dgm:t>
    </dgm:pt>
    <dgm:pt modelId="{DFDED642-8669-43DC-9E8C-8CA4DA5A2B50}">
      <dgm:prSet/>
      <dgm:spPr/>
      <dgm:t>
        <a:bodyPr/>
        <a:lstStyle/>
        <a:p>
          <a:r>
            <a:rPr lang="en-GB" dirty="0"/>
            <a:t>Researchers' findings are used by nurses to inform their decisions regarding patient care. This research is crucial to nursing's adoption of evidence-based practise (EBP) (Cambridge university press.2022). </a:t>
          </a:r>
          <a:endParaRPr lang="en-US" dirty="0"/>
        </a:p>
      </dgm:t>
    </dgm:pt>
    <dgm:pt modelId="{D2AE35A0-F140-4A5A-AE2B-0BFB8E0A9799}" type="parTrans" cxnId="{175578C3-C0F1-4B4B-95FC-F87C69A3F5B6}">
      <dgm:prSet/>
      <dgm:spPr/>
      <dgm:t>
        <a:bodyPr/>
        <a:lstStyle/>
        <a:p>
          <a:endParaRPr lang="en-US"/>
        </a:p>
      </dgm:t>
    </dgm:pt>
    <dgm:pt modelId="{9EAE018F-D8CD-416B-911F-81E2FB8434F1}" type="sibTrans" cxnId="{175578C3-C0F1-4B4B-95FC-F87C69A3F5B6}">
      <dgm:prSet/>
      <dgm:spPr/>
      <dgm:t>
        <a:bodyPr/>
        <a:lstStyle/>
        <a:p>
          <a:endParaRPr lang="en-US"/>
        </a:p>
      </dgm:t>
    </dgm:pt>
    <dgm:pt modelId="{35BB96C3-C28D-46FF-ABCC-95BA07E44E65}">
      <dgm:prSet/>
      <dgm:spPr/>
      <dgm:t>
        <a:bodyPr/>
        <a:lstStyle/>
        <a:p>
          <a:r>
            <a:rPr lang="en-GB"/>
            <a:t>Nursing research aims to decrease medical errors, improve safety, decrease death rates, influence health policy, and improve patient health. (Fitchburg state university.2019). </a:t>
          </a:r>
          <a:endParaRPr lang="en-US"/>
        </a:p>
      </dgm:t>
    </dgm:pt>
    <dgm:pt modelId="{5668CEF3-5AF6-4020-91A8-F6005CD5F5ED}" type="parTrans" cxnId="{39EC1984-005B-415F-A411-BF92B0BA5533}">
      <dgm:prSet/>
      <dgm:spPr/>
      <dgm:t>
        <a:bodyPr/>
        <a:lstStyle/>
        <a:p>
          <a:endParaRPr lang="en-US"/>
        </a:p>
      </dgm:t>
    </dgm:pt>
    <dgm:pt modelId="{6E7C247B-0BDF-4526-AC58-358AC3011133}" type="sibTrans" cxnId="{39EC1984-005B-415F-A411-BF92B0BA5533}">
      <dgm:prSet/>
      <dgm:spPr/>
      <dgm:t>
        <a:bodyPr/>
        <a:lstStyle/>
        <a:p>
          <a:endParaRPr lang="en-US"/>
        </a:p>
      </dgm:t>
    </dgm:pt>
    <dgm:pt modelId="{96471032-0F66-49CF-9231-452B31AF0C97}">
      <dgm:prSet/>
      <dgm:spPr/>
      <dgm:t>
        <a:bodyPr/>
        <a:lstStyle/>
        <a:p>
          <a:r>
            <a:rPr lang="en-GB" dirty="0"/>
            <a:t>It’s </a:t>
          </a:r>
          <a:r>
            <a:rPr lang="en-GB" i="1" dirty="0"/>
            <a:t>Only with exposure and experience can students begin to understand the concept and importance of nursing research.</a:t>
          </a:r>
          <a:r>
            <a:rPr lang="en-GB" dirty="0"/>
            <a:t> (</a:t>
          </a:r>
          <a:r>
            <a:rPr lang="en-GB" dirty="0" err="1"/>
            <a:t>Tingen</a:t>
          </a:r>
          <a:r>
            <a:rPr lang="en-GB" dirty="0"/>
            <a:t>.  Burnett. Murchison 2009)</a:t>
          </a:r>
          <a:r>
            <a:rPr lang="en-GB" b="1" i="1" dirty="0"/>
            <a:t> </a:t>
          </a:r>
          <a:endParaRPr lang="en-US" dirty="0"/>
        </a:p>
      </dgm:t>
    </dgm:pt>
    <dgm:pt modelId="{92A0879A-8F00-435E-97DE-431E702C750F}" type="parTrans" cxnId="{30993714-8954-453D-BABC-95B21AF522AC}">
      <dgm:prSet/>
      <dgm:spPr/>
      <dgm:t>
        <a:bodyPr/>
        <a:lstStyle/>
        <a:p>
          <a:endParaRPr lang="en-US"/>
        </a:p>
      </dgm:t>
    </dgm:pt>
    <dgm:pt modelId="{D37EDB5C-191A-4413-83A3-27CE2503F7CC}" type="sibTrans" cxnId="{30993714-8954-453D-BABC-95B21AF522AC}">
      <dgm:prSet/>
      <dgm:spPr/>
      <dgm:t>
        <a:bodyPr/>
        <a:lstStyle/>
        <a:p>
          <a:endParaRPr lang="en-US"/>
        </a:p>
      </dgm:t>
    </dgm:pt>
    <dgm:pt modelId="{D98629D1-D3FF-45F5-97BA-3B8B8051CBD9}">
      <dgm:prSet/>
      <dgm:spPr/>
      <dgm:t>
        <a:bodyPr/>
        <a:lstStyle/>
        <a:p>
          <a:r>
            <a:rPr lang="en-GB"/>
            <a:t>Evidence-based practice (EBP) is the</a:t>
          </a:r>
          <a:r>
            <a:rPr lang="en-GB" i="1"/>
            <a:t> objective, balanced, and responsible use of current research and the best available data to guide policy and practice decisions, such that outcomes for consumers are improved. </a:t>
          </a:r>
          <a:r>
            <a:rPr lang="en-GB"/>
            <a:t>(Busby.2022).</a:t>
          </a:r>
          <a:endParaRPr lang="en-US"/>
        </a:p>
      </dgm:t>
    </dgm:pt>
    <dgm:pt modelId="{AEE36CF0-E685-4482-877D-F385277C8912}" type="parTrans" cxnId="{6081DF61-A7FC-4743-9FF7-624A7A3B29F0}">
      <dgm:prSet/>
      <dgm:spPr/>
      <dgm:t>
        <a:bodyPr/>
        <a:lstStyle/>
        <a:p>
          <a:endParaRPr lang="en-US"/>
        </a:p>
      </dgm:t>
    </dgm:pt>
    <dgm:pt modelId="{2EE78E44-6BB2-46C4-924C-BECC8CC55380}" type="sibTrans" cxnId="{6081DF61-A7FC-4743-9FF7-624A7A3B29F0}">
      <dgm:prSet/>
      <dgm:spPr/>
      <dgm:t>
        <a:bodyPr/>
        <a:lstStyle/>
        <a:p>
          <a:endParaRPr lang="en-US"/>
        </a:p>
      </dgm:t>
    </dgm:pt>
    <dgm:pt modelId="{62BCA533-99A7-4704-891D-3B579B06F866}" type="pres">
      <dgm:prSet presAssocID="{450E174D-8658-4CF5-9742-2D06BA4E99BC}" presName="linearFlow" presStyleCnt="0">
        <dgm:presLayoutVars>
          <dgm:resizeHandles val="exact"/>
        </dgm:presLayoutVars>
      </dgm:prSet>
      <dgm:spPr/>
    </dgm:pt>
    <dgm:pt modelId="{09637E30-900E-4878-8359-95C1C2193ABB}" type="pres">
      <dgm:prSet presAssocID="{DFDED642-8669-43DC-9E8C-8CA4DA5A2B50}" presName="node" presStyleLbl="node1" presStyleIdx="0" presStyleCnt="4">
        <dgm:presLayoutVars>
          <dgm:bulletEnabled val="1"/>
        </dgm:presLayoutVars>
      </dgm:prSet>
      <dgm:spPr/>
    </dgm:pt>
    <dgm:pt modelId="{2155BACF-7FC8-4697-B37E-2F1B0F78F3B0}" type="pres">
      <dgm:prSet presAssocID="{9EAE018F-D8CD-416B-911F-81E2FB8434F1}" presName="sibTrans" presStyleLbl="sibTrans2D1" presStyleIdx="0" presStyleCnt="3"/>
      <dgm:spPr/>
    </dgm:pt>
    <dgm:pt modelId="{D9359C06-2C40-4604-B8F6-63136622BC34}" type="pres">
      <dgm:prSet presAssocID="{9EAE018F-D8CD-416B-911F-81E2FB8434F1}" presName="connectorText" presStyleLbl="sibTrans2D1" presStyleIdx="0" presStyleCnt="3"/>
      <dgm:spPr/>
    </dgm:pt>
    <dgm:pt modelId="{DC2EA8C8-87BB-4524-92B6-4A06061F4394}" type="pres">
      <dgm:prSet presAssocID="{35BB96C3-C28D-46FF-ABCC-95BA07E44E65}" presName="node" presStyleLbl="node1" presStyleIdx="1" presStyleCnt="4">
        <dgm:presLayoutVars>
          <dgm:bulletEnabled val="1"/>
        </dgm:presLayoutVars>
      </dgm:prSet>
      <dgm:spPr/>
    </dgm:pt>
    <dgm:pt modelId="{BDA03E11-E759-4868-8E7D-2AE6A979E865}" type="pres">
      <dgm:prSet presAssocID="{6E7C247B-0BDF-4526-AC58-358AC3011133}" presName="sibTrans" presStyleLbl="sibTrans2D1" presStyleIdx="1" presStyleCnt="3"/>
      <dgm:spPr/>
    </dgm:pt>
    <dgm:pt modelId="{99CDBFA2-BC1B-4E55-B523-71699D69B256}" type="pres">
      <dgm:prSet presAssocID="{6E7C247B-0BDF-4526-AC58-358AC3011133}" presName="connectorText" presStyleLbl="sibTrans2D1" presStyleIdx="1" presStyleCnt="3"/>
      <dgm:spPr/>
    </dgm:pt>
    <dgm:pt modelId="{8E4AA84E-73FF-49C8-8884-29D24C10DBBB}" type="pres">
      <dgm:prSet presAssocID="{96471032-0F66-49CF-9231-452B31AF0C97}" presName="node" presStyleLbl="node1" presStyleIdx="2" presStyleCnt="4">
        <dgm:presLayoutVars>
          <dgm:bulletEnabled val="1"/>
        </dgm:presLayoutVars>
      </dgm:prSet>
      <dgm:spPr/>
    </dgm:pt>
    <dgm:pt modelId="{1EE74BE1-EEC7-43FC-B4BC-79F1222C44B6}" type="pres">
      <dgm:prSet presAssocID="{D37EDB5C-191A-4413-83A3-27CE2503F7CC}" presName="sibTrans" presStyleLbl="sibTrans2D1" presStyleIdx="2" presStyleCnt="3"/>
      <dgm:spPr/>
    </dgm:pt>
    <dgm:pt modelId="{856743C5-3C9D-438A-984E-7A5E97B8F891}" type="pres">
      <dgm:prSet presAssocID="{D37EDB5C-191A-4413-83A3-27CE2503F7CC}" presName="connectorText" presStyleLbl="sibTrans2D1" presStyleIdx="2" presStyleCnt="3"/>
      <dgm:spPr/>
    </dgm:pt>
    <dgm:pt modelId="{277E7993-B609-46C4-8041-7F1C683D224F}" type="pres">
      <dgm:prSet presAssocID="{D98629D1-D3FF-45F5-97BA-3B8B8051CBD9}" presName="node" presStyleLbl="node1" presStyleIdx="3" presStyleCnt="4">
        <dgm:presLayoutVars>
          <dgm:bulletEnabled val="1"/>
        </dgm:presLayoutVars>
      </dgm:prSet>
      <dgm:spPr/>
    </dgm:pt>
  </dgm:ptLst>
  <dgm:cxnLst>
    <dgm:cxn modelId="{01086C01-E914-4988-B33C-4F14015AD59D}" type="presOf" srcId="{96471032-0F66-49CF-9231-452B31AF0C97}" destId="{8E4AA84E-73FF-49C8-8884-29D24C10DBBB}" srcOrd="0" destOrd="0" presId="urn:microsoft.com/office/officeart/2005/8/layout/process2"/>
    <dgm:cxn modelId="{2359470E-8743-4527-9D21-0E00688E64F6}" type="presOf" srcId="{450E174D-8658-4CF5-9742-2D06BA4E99BC}" destId="{62BCA533-99A7-4704-891D-3B579B06F866}" srcOrd="0" destOrd="0" presId="urn:microsoft.com/office/officeart/2005/8/layout/process2"/>
    <dgm:cxn modelId="{30993714-8954-453D-BABC-95B21AF522AC}" srcId="{450E174D-8658-4CF5-9742-2D06BA4E99BC}" destId="{96471032-0F66-49CF-9231-452B31AF0C97}" srcOrd="2" destOrd="0" parTransId="{92A0879A-8F00-435E-97DE-431E702C750F}" sibTransId="{D37EDB5C-191A-4413-83A3-27CE2503F7CC}"/>
    <dgm:cxn modelId="{6081DF61-A7FC-4743-9FF7-624A7A3B29F0}" srcId="{450E174D-8658-4CF5-9742-2D06BA4E99BC}" destId="{D98629D1-D3FF-45F5-97BA-3B8B8051CBD9}" srcOrd="3" destOrd="0" parTransId="{AEE36CF0-E685-4482-877D-F385277C8912}" sibTransId="{2EE78E44-6BB2-46C4-924C-BECC8CC55380}"/>
    <dgm:cxn modelId="{CDBD3846-9560-41FB-A5E7-0873844083E6}" type="presOf" srcId="{DFDED642-8669-43DC-9E8C-8CA4DA5A2B50}" destId="{09637E30-900E-4878-8359-95C1C2193ABB}" srcOrd="0" destOrd="0" presId="urn:microsoft.com/office/officeart/2005/8/layout/process2"/>
    <dgm:cxn modelId="{4AE68059-73C3-496B-8A1C-F7D88D5CF102}" type="presOf" srcId="{35BB96C3-C28D-46FF-ABCC-95BA07E44E65}" destId="{DC2EA8C8-87BB-4524-92B6-4A06061F4394}" srcOrd="0" destOrd="0" presId="urn:microsoft.com/office/officeart/2005/8/layout/process2"/>
    <dgm:cxn modelId="{379FC87C-7047-4526-801D-7DA4AC7B01E3}" type="presOf" srcId="{6E7C247B-0BDF-4526-AC58-358AC3011133}" destId="{BDA03E11-E759-4868-8E7D-2AE6A979E865}" srcOrd="0" destOrd="0" presId="urn:microsoft.com/office/officeart/2005/8/layout/process2"/>
    <dgm:cxn modelId="{39EC1984-005B-415F-A411-BF92B0BA5533}" srcId="{450E174D-8658-4CF5-9742-2D06BA4E99BC}" destId="{35BB96C3-C28D-46FF-ABCC-95BA07E44E65}" srcOrd="1" destOrd="0" parTransId="{5668CEF3-5AF6-4020-91A8-F6005CD5F5ED}" sibTransId="{6E7C247B-0BDF-4526-AC58-358AC3011133}"/>
    <dgm:cxn modelId="{DDE9F69B-F53B-4BAA-A2EF-BD2F93E34568}" type="presOf" srcId="{D98629D1-D3FF-45F5-97BA-3B8B8051CBD9}" destId="{277E7993-B609-46C4-8041-7F1C683D224F}" srcOrd="0" destOrd="0" presId="urn:microsoft.com/office/officeart/2005/8/layout/process2"/>
    <dgm:cxn modelId="{FC7D58A5-AEF9-4652-980B-6C2689830E99}" type="presOf" srcId="{6E7C247B-0BDF-4526-AC58-358AC3011133}" destId="{99CDBFA2-BC1B-4E55-B523-71699D69B256}" srcOrd="1" destOrd="0" presId="urn:microsoft.com/office/officeart/2005/8/layout/process2"/>
    <dgm:cxn modelId="{B51CF3AC-CC2E-478F-AB1A-6982336557E1}" type="presOf" srcId="{D37EDB5C-191A-4413-83A3-27CE2503F7CC}" destId="{1EE74BE1-EEC7-43FC-B4BC-79F1222C44B6}" srcOrd="0" destOrd="0" presId="urn:microsoft.com/office/officeart/2005/8/layout/process2"/>
    <dgm:cxn modelId="{7FE63EB7-96B8-49C0-84B8-BF49211B95BE}" type="presOf" srcId="{D37EDB5C-191A-4413-83A3-27CE2503F7CC}" destId="{856743C5-3C9D-438A-984E-7A5E97B8F891}" srcOrd="1" destOrd="0" presId="urn:microsoft.com/office/officeart/2005/8/layout/process2"/>
    <dgm:cxn modelId="{175578C3-C0F1-4B4B-95FC-F87C69A3F5B6}" srcId="{450E174D-8658-4CF5-9742-2D06BA4E99BC}" destId="{DFDED642-8669-43DC-9E8C-8CA4DA5A2B50}" srcOrd="0" destOrd="0" parTransId="{D2AE35A0-F140-4A5A-AE2B-0BFB8E0A9799}" sibTransId="{9EAE018F-D8CD-416B-911F-81E2FB8434F1}"/>
    <dgm:cxn modelId="{06C6CECE-BEBA-4E18-9556-39537B7AE603}" type="presOf" srcId="{9EAE018F-D8CD-416B-911F-81E2FB8434F1}" destId="{2155BACF-7FC8-4697-B37E-2F1B0F78F3B0}" srcOrd="0" destOrd="0" presId="urn:microsoft.com/office/officeart/2005/8/layout/process2"/>
    <dgm:cxn modelId="{0C2558F0-6460-4AAE-8076-2C2ED8465A6F}" type="presOf" srcId="{9EAE018F-D8CD-416B-911F-81E2FB8434F1}" destId="{D9359C06-2C40-4604-B8F6-63136622BC34}" srcOrd="1" destOrd="0" presId="urn:microsoft.com/office/officeart/2005/8/layout/process2"/>
    <dgm:cxn modelId="{D7F69F48-C65F-449E-8573-60329F2A898F}" type="presParOf" srcId="{62BCA533-99A7-4704-891D-3B579B06F866}" destId="{09637E30-900E-4878-8359-95C1C2193ABB}" srcOrd="0" destOrd="0" presId="urn:microsoft.com/office/officeart/2005/8/layout/process2"/>
    <dgm:cxn modelId="{CB8A13E9-72E8-4387-962D-A3827B41CB92}" type="presParOf" srcId="{62BCA533-99A7-4704-891D-3B579B06F866}" destId="{2155BACF-7FC8-4697-B37E-2F1B0F78F3B0}" srcOrd="1" destOrd="0" presId="urn:microsoft.com/office/officeart/2005/8/layout/process2"/>
    <dgm:cxn modelId="{B1658318-7427-4857-B8C8-C23E0FB2C722}" type="presParOf" srcId="{2155BACF-7FC8-4697-B37E-2F1B0F78F3B0}" destId="{D9359C06-2C40-4604-B8F6-63136622BC34}" srcOrd="0" destOrd="0" presId="urn:microsoft.com/office/officeart/2005/8/layout/process2"/>
    <dgm:cxn modelId="{03300689-294F-4E36-A508-832890849262}" type="presParOf" srcId="{62BCA533-99A7-4704-891D-3B579B06F866}" destId="{DC2EA8C8-87BB-4524-92B6-4A06061F4394}" srcOrd="2" destOrd="0" presId="urn:microsoft.com/office/officeart/2005/8/layout/process2"/>
    <dgm:cxn modelId="{F7FFA288-80EA-49DF-9EF1-BEEF09291F98}" type="presParOf" srcId="{62BCA533-99A7-4704-891D-3B579B06F866}" destId="{BDA03E11-E759-4868-8E7D-2AE6A979E865}" srcOrd="3" destOrd="0" presId="urn:microsoft.com/office/officeart/2005/8/layout/process2"/>
    <dgm:cxn modelId="{AD12E2B1-6A44-416E-80D9-9C28B00490B5}" type="presParOf" srcId="{BDA03E11-E759-4868-8E7D-2AE6A979E865}" destId="{99CDBFA2-BC1B-4E55-B523-71699D69B256}" srcOrd="0" destOrd="0" presId="urn:microsoft.com/office/officeart/2005/8/layout/process2"/>
    <dgm:cxn modelId="{7E13BC27-BBC9-4B38-8B1D-4B9EF55CFDE5}" type="presParOf" srcId="{62BCA533-99A7-4704-891D-3B579B06F866}" destId="{8E4AA84E-73FF-49C8-8884-29D24C10DBBB}" srcOrd="4" destOrd="0" presId="urn:microsoft.com/office/officeart/2005/8/layout/process2"/>
    <dgm:cxn modelId="{98DA8BCE-7238-4A36-AC7F-96F65F5F8A42}" type="presParOf" srcId="{62BCA533-99A7-4704-891D-3B579B06F866}" destId="{1EE74BE1-EEC7-43FC-B4BC-79F1222C44B6}" srcOrd="5" destOrd="0" presId="urn:microsoft.com/office/officeart/2005/8/layout/process2"/>
    <dgm:cxn modelId="{E0E5A795-9EAB-4537-90F8-D80621AC9953}" type="presParOf" srcId="{1EE74BE1-EEC7-43FC-B4BC-79F1222C44B6}" destId="{856743C5-3C9D-438A-984E-7A5E97B8F891}" srcOrd="0" destOrd="0" presId="urn:microsoft.com/office/officeart/2005/8/layout/process2"/>
    <dgm:cxn modelId="{3F323B5E-00D5-4BAC-BC81-84391AA76A24}" type="presParOf" srcId="{62BCA533-99A7-4704-891D-3B579B06F866}" destId="{277E7993-B609-46C4-8041-7F1C683D224F}"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703A27-F5FA-4DFF-B12D-56FC80818C0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338973D-F117-49A8-9B08-DE2D4180CA4A}">
      <dgm:prSet/>
      <dgm:spPr/>
      <dgm:t>
        <a:bodyPr/>
        <a:lstStyle/>
        <a:p>
          <a:r>
            <a:rPr lang="en-US" b="0" i="0" baseline="0"/>
            <a:t>Patients are being treated quicker and closer to home thanks to investments being made in community cardiology.</a:t>
          </a:r>
          <a:endParaRPr lang="en-US"/>
        </a:p>
      </dgm:t>
    </dgm:pt>
    <dgm:pt modelId="{3EBD96E6-3EEC-4DD4-B0D9-CAA9E51555CD}" type="parTrans" cxnId="{B148CD93-8EC0-4A82-BADD-DD9D800E5881}">
      <dgm:prSet/>
      <dgm:spPr/>
      <dgm:t>
        <a:bodyPr/>
        <a:lstStyle/>
        <a:p>
          <a:endParaRPr lang="en-US"/>
        </a:p>
      </dgm:t>
    </dgm:pt>
    <dgm:pt modelId="{9EBB1439-910C-4CA2-8DE4-5E0C6B805F35}" type="sibTrans" cxnId="{B148CD93-8EC0-4A82-BADD-DD9D800E5881}">
      <dgm:prSet/>
      <dgm:spPr/>
      <dgm:t>
        <a:bodyPr/>
        <a:lstStyle/>
        <a:p>
          <a:endParaRPr lang="en-US"/>
        </a:p>
      </dgm:t>
    </dgm:pt>
    <dgm:pt modelId="{E192D8A0-D95B-467E-A096-F8AB0AA36D1A}">
      <dgm:prSet/>
      <dgm:spPr/>
      <dgm:t>
        <a:bodyPr/>
        <a:lstStyle/>
        <a:p>
          <a:r>
            <a:rPr lang="en-US" b="0" i="0" baseline="0"/>
            <a:t>. Since 2008-09 there has been a reduction of 10,105 patients being treated by their GP for coronary heart disease</a:t>
          </a:r>
          <a:endParaRPr lang="en-US"/>
        </a:p>
      </dgm:t>
    </dgm:pt>
    <dgm:pt modelId="{3D79C4B0-DCBF-4E0C-911D-6C27241B473E}" type="parTrans" cxnId="{E27C3918-4199-4B51-B276-BB1BDF3EEE15}">
      <dgm:prSet/>
      <dgm:spPr/>
      <dgm:t>
        <a:bodyPr/>
        <a:lstStyle/>
        <a:p>
          <a:endParaRPr lang="en-US"/>
        </a:p>
      </dgm:t>
    </dgm:pt>
    <dgm:pt modelId="{FD3137F5-2D3D-41D5-8164-EFBC8C43E09E}" type="sibTrans" cxnId="{E27C3918-4199-4B51-B276-BB1BDF3EEE15}">
      <dgm:prSet/>
      <dgm:spPr/>
      <dgm:t>
        <a:bodyPr/>
        <a:lstStyle/>
        <a:p>
          <a:endParaRPr lang="en-US"/>
        </a:p>
      </dgm:t>
    </dgm:pt>
    <dgm:pt modelId="{B2D7890D-DE1A-4291-B7F8-9E0839B07E4C}">
      <dgm:prSet/>
      <dgm:spPr/>
      <dgm:t>
        <a:bodyPr/>
        <a:lstStyle/>
        <a:p>
          <a:r>
            <a:rPr lang="en-US" b="0" i="0" baseline="0"/>
            <a:t>More patients undertaking cardiac rehabilitation than ever before: This offers lifestyle advice and support. It helps people with heart disease to manage their condition and reduce the risk of repeat attacks and hospital readmissions.</a:t>
          </a:r>
          <a:endParaRPr lang="en-US"/>
        </a:p>
      </dgm:t>
    </dgm:pt>
    <dgm:pt modelId="{0C1E4010-36E3-41C7-B133-B4EBAC1CE0E9}" type="parTrans" cxnId="{E797FD50-AFC4-4493-9D4D-FF6BF7076E2B}">
      <dgm:prSet/>
      <dgm:spPr/>
      <dgm:t>
        <a:bodyPr/>
        <a:lstStyle/>
        <a:p>
          <a:endParaRPr lang="en-US"/>
        </a:p>
      </dgm:t>
    </dgm:pt>
    <dgm:pt modelId="{C13B0599-D9A0-4920-9193-30DD8690F358}" type="sibTrans" cxnId="{E797FD50-AFC4-4493-9D4D-FF6BF7076E2B}">
      <dgm:prSet/>
      <dgm:spPr/>
      <dgm:t>
        <a:bodyPr/>
        <a:lstStyle/>
        <a:p>
          <a:endParaRPr lang="en-US"/>
        </a:p>
      </dgm:t>
    </dgm:pt>
    <dgm:pt modelId="{78A1AF1D-8275-4B23-B76F-A609766C2FB0}">
      <dgm:prSet/>
      <dgm:spPr/>
      <dgm:t>
        <a:bodyPr/>
        <a:lstStyle/>
        <a:p>
          <a:r>
            <a:rPr lang="en-US"/>
            <a:t>The biggest reduction has been a 68% decrease in the last 20 years of the rate of people dying from coronary heart disease under the age of 75</a:t>
          </a:r>
        </a:p>
      </dgm:t>
    </dgm:pt>
    <dgm:pt modelId="{0B1D484D-4406-42CA-BF5B-905322BACEEA}" type="parTrans" cxnId="{B18518EB-A1F2-4AF8-AF84-D2C56EF636C4}">
      <dgm:prSet/>
      <dgm:spPr/>
      <dgm:t>
        <a:bodyPr/>
        <a:lstStyle/>
        <a:p>
          <a:endParaRPr lang="en-US"/>
        </a:p>
      </dgm:t>
    </dgm:pt>
    <dgm:pt modelId="{4036E2F4-4C65-4591-9C73-48576D5B9F0C}" type="sibTrans" cxnId="{B18518EB-A1F2-4AF8-AF84-D2C56EF636C4}">
      <dgm:prSet/>
      <dgm:spPr/>
      <dgm:t>
        <a:bodyPr/>
        <a:lstStyle/>
        <a:p>
          <a:endParaRPr lang="en-US"/>
        </a:p>
      </dgm:t>
    </dgm:pt>
    <dgm:pt modelId="{621CF344-5BC5-490E-8C15-1E88FAD816A1}" type="pres">
      <dgm:prSet presAssocID="{36703A27-F5FA-4DFF-B12D-56FC80818C0D}" presName="linear" presStyleCnt="0">
        <dgm:presLayoutVars>
          <dgm:animLvl val="lvl"/>
          <dgm:resizeHandles val="exact"/>
        </dgm:presLayoutVars>
      </dgm:prSet>
      <dgm:spPr/>
    </dgm:pt>
    <dgm:pt modelId="{7C2368C0-6F33-484C-926D-49C4DC3D74CB}" type="pres">
      <dgm:prSet presAssocID="{5338973D-F117-49A8-9B08-DE2D4180CA4A}" presName="parentText" presStyleLbl="node1" presStyleIdx="0" presStyleCnt="4">
        <dgm:presLayoutVars>
          <dgm:chMax val="0"/>
          <dgm:bulletEnabled val="1"/>
        </dgm:presLayoutVars>
      </dgm:prSet>
      <dgm:spPr/>
    </dgm:pt>
    <dgm:pt modelId="{1EBD07F0-5570-4195-AD0C-AE69396EA33D}" type="pres">
      <dgm:prSet presAssocID="{9EBB1439-910C-4CA2-8DE4-5E0C6B805F35}" presName="spacer" presStyleCnt="0"/>
      <dgm:spPr/>
    </dgm:pt>
    <dgm:pt modelId="{768D80CF-EAED-4731-9EB0-5119AA251BC2}" type="pres">
      <dgm:prSet presAssocID="{E192D8A0-D95B-467E-A096-F8AB0AA36D1A}" presName="parentText" presStyleLbl="node1" presStyleIdx="1" presStyleCnt="4">
        <dgm:presLayoutVars>
          <dgm:chMax val="0"/>
          <dgm:bulletEnabled val="1"/>
        </dgm:presLayoutVars>
      </dgm:prSet>
      <dgm:spPr/>
    </dgm:pt>
    <dgm:pt modelId="{26510079-EAD0-4889-BFA7-8AF9249CBD3F}" type="pres">
      <dgm:prSet presAssocID="{FD3137F5-2D3D-41D5-8164-EFBC8C43E09E}" presName="spacer" presStyleCnt="0"/>
      <dgm:spPr/>
    </dgm:pt>
    <dgm:pt modelId="{DAFE30C8-4B7C-4BDA-BCCC-D8F38D960DE0}" type="pres">
      <dgm:prSet presAssocID="{B2D7890D-DE1A-4291-B7F8-9E0839B07E4C}" presName="parentText" presStyleLbl="node1" presStyleIdx="2" presStyleCnt="4">
        <dgm:presLayoutVars>
          <dgm:chMax val="0"/>
          <dgm:bulletEnabled val="1"/>
        </dgm:presLayoutVars>
      </dgm:prSet>
      <dgm:spPr/>
    </dgm:pt>
    <dgm:pt modelId="{D8324501-9409-4DEA-85E6-6D4481069F2B}" type="pres">
      <dgm:prSet presAssocID="{C13B0599-D9A0-4920-9193-30DD8690F358}" presName="spacer" presStyleCnt="0"/>
      <dgm:spPr/>
    </dgm:pt>
    <dgm:pt modelId="{20217A5F-7C07-456C-B89C-46458737A5D1}" type="pres">
      <dgm:prSet presAssocID="{78A1AF1D-8275-4B23-B76F-A609766C2FB0}" presName="parentText" presStyleLbl="node1" presStyleIdx="3" presStyleCnt="4">
        <dgm:presLayoutVars>
          <dgm:chMax val="0"/>
          <dgm:bulletEnabled val="1"/>
        </dgm:presLayoutVars>
      </dgm:prSet>
      <dgm:spPr/>
    </dgm:pt>
  </dgm:ptLst>
  <dgm:cxnLst>
    <dgm:cxn modelId="{E27C3918-4199-4B51-B276-BB1BDF3EEE15}" srcId="{36703A27-F5FA-4DFF-B12D-56FC80818C0D}" destId="{E192D8A0-D95B-467E-A096-F8AB0AA36D1A}" srcOrd="1" destOrd="0" parTransId="{3D79C4B0-DCBF-4E0C-911D-6C27241B473E}" sibTransId="{FD3137F5-2D3D-41D5-8164-EFBC8C43E09E}"/>
    <dgm:cxn modelId="{03FA702D-66EC-42BB-A6E2-ACBD9883F6E4}" type="presOf" srcId="{36703A27-F5FA-4DFF-B12D-56FC80818C0D}" destId="{621CF344-5BC5-490E-8C15-1E88FAD816A1}" srcOrd="0" destOrd="0" presId="urn:microsoft.com/office/officeart/2005/8/layout/vList2"/>
    <dgm:cxn modelId="{601E243B-1256-43D3-9D64-A921744F2D8B}" type="presOf" srcId="{5338973D-F117-49A8-9B08-DE2D4180CA4A}" destId="{7C2368C0-6F33-484C-926D-49C4DC3D74CB}" srcOrd="0" destOrd="0" presId="urn:microsoft.com/office/officeart/2005/8/layout/vList2"/>
    <dgm:cxn modelId="{B583D75E-51DF-4C25-A1A7-BFCBEC03E9E0}" type="presOf" srcId="{B2D7890D-DE1A-4291-B7F8-9E0839B07E4C}" destId="{DAFE30C8-4B7C-4BDA-BCCC-D8F38D960DE0}" srcOrd="0" destOrd="0" presId="urn:microsoft.com/office/officeart/2005/8/layout/vList2"/>
    <dgm:cxn modelId="{E797FD50-AFC4-4493-9D4D-FF6BF7076E2B}" srcId="{36703A27-F5FA-4DFF-B12D-56FC80818C0D}" destId="{B2D7890D-DE1A-4291-B7F8-9E0839B07E4C}" srcOrd="2" destOrd="0" parTransId="{0C1E4010-36E3-41C7-B133-B4EBAC1CE0E9}" sibTransId="{C13B0599-D9A0-4920-9193-30DD8690F358}"/>
    <dgm:cxn modelId="{B148CD93-8EC0-4A82-BADD-DD9D800E5881}" srcId="{36703A27-F5FA-4DFF-B12D-56FC80818C0D}" destId="{5338973D-F117-49A8-9B08-DE2D4180CA4A}" srcOrd="0" destOrd="0" parTransId="{3EBD96E6-3EEC-4DD4-B0D9-CAA9E51555CD}" sibTransId="{9EBB1439-910C-4CA2-8DE4-5E0C6B805F35}"/>
    <dgm:cxn modelId="{2B63B9B7-ED9B-46D5-826B-ED08250F1B7B}" type="presOf" srcId="{E192D8A0-D95B-467E-A096-F8AB0AA36D1A}" destId="{768D80CF-EAED-4731-9EB0-5119AA251BC2}" srcOrd="0" destOrd="0" presId="urn:microsoft.com/office/officeart/2005/8/layout/vList2"/>
    <dgm:cxn modelId="{D6DD0FEB-AE9C-4402-9368-6CB66F120E5A}" type="presOf" srcId="{78A1AF1D-8275-4B23-B76F-A609766C2FB0}" destId="{20217A5F-7C07-456C-B89C-46458737A5D1}" srcOrd="0" destOrd="0" presId="urn:microsoft.com/office/officeart/2005/8/layout/vList2"/>
    <dgm:cxn modelId="{B18518EB-A1F2-4AF8-AF84-D2C56EF636C4}" srcId="{36703A27-F5FA-4DFF-B12D-56FC80818C0D}" destId="{78A1AF1D-8275-4B23-B76F-A609766C2FB0}" srcOrd="3" destOrd="0" parTransId="{0B1D484D-4406-42CA-BF5B-905322BACEEA}" sibTransId="{4036E2F4-4C65-4591-9C73-48576D5B9F0C}"/>
    <dgm:cxn modelId="{22AFDE9F-55BF-4108-A605-D08C83C973A4}" type="presParOf" srcId="{621CF344-5BC5-490E-8C15-1E88FAD816A1}" destId="{7C2368C0-6F33-484C-926D-49C4DC3D74CB}" srcOrd="0" destOrd="0" presId="urn:microsoft.com/office/officeart/2005/8/layout/vList2"/>
    <dgm:cxn modelId="{C0C58EBC-0939-4E8B-AE37-0B02E00A8B03}" type="presParOf" srcId="{621CF344-5BC5-490E-8C15-1E88FAD816A1}" destId="{1EBD07F0-5570-4195-AD0C-AE69396EA33D}" srcOrd="1" destOrd="0" presId="urn:microsoft.com/office/officeart/2005/8/layout/vList2"/>
    <dgm:cxn modelId="{3ED5FF25-172F-496B-AF6B-87BC5C8AD1B5}" type="presParOf" srcId="{621CF344-5BC5-490E-8C15-1E88FAD816A1}" destId="{768D80CF-EAED-4731-9EB0-5119AA251BC2}" srcOrd="2" destOrd="0" presId="urn:microsoft.com/office/officeart/2005/8/layout/vList2"/>
    <dgm:cxn modelId="{CAEAD1E0-1880-48A7-A4B2-386EE96B4519}" type="presParOf" srcId="{621CF344-5BC5-490E-8C15-1E88FAD816A1}" destId="{26510079-EAD0-4889-BFA7-8AF9249CBD3F}" srcOrd="3" destOrd="0" presId="urn:microsoft.com/office/officeart/2005/8/layout/vList2"/>
    <dgm:cxn modelId="{72CC0DCF-258B-4402-AF46-249F29705790}" type="presParOf" srcId="{621CF344-5BC5-490E-8C15-1E88FAD816A1}" destId="{DAFE30C8-4B7C-4BDA-BCCC-D8F38D960DE0}" srcOrd="4" destOrd="0" presId="urn:microsoft.com/office/officeart/2005/8/layout/vList2"/>
    <dgm:cxn modelId="{21D72C1F-13E7-4612-AF80-1842DFCF650C}" type="presParOf" srcId="{621CF344-5BC5-490E-8C15-1E88FAD816A1}" destId="{D8324501-9409-4DEA-85E6-6D4481069F2B}" srcOrd="5" destOrd="0" presId="urn:microsoft.com/office/officeart/2005/8/layout/vList2"/>
    <dgm:cxn modelId="{52C97A1B-B2BA-466A-B9A0-3BB8F605776F}" type="presParOf" srcId="{621CF344-5BC5-490E-8C15-1E88FAD816A1}" destId="{20217A5F-7C07-456C-B89C-46458737A5D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D1DCE-C01A-4BF1-83D4-648699C2AB05}">
      <dsp:nvSpPr>
        <dsp:cNvPr id="0" name=""/>
        <dsp:cNvSpPr/>
      </dsp:nvSpPr>
      <dsp:spPr>
        <a:xfrm>
          <a:off x="0" y="4799308"/>
          <a:ext cx="6245265" cy="787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 The job of a research nurse can change from day to day because they have so many tasks. These may consist of locating and evaluating prospective patients and ensuring that patients have access to all relevant information to enable them to say if they wish to participate in a study (Pat.nhs.uk.2022).</a:t>
          </a:r>
          <a:endParaRPr lang="en-US" sz="1100" kern="1200" dirty="0"/>
        </a:p>
      </dsp:txBody>
      <dsp:txXfrm>
        <a:off x="0" y="4799308"/>
        <a:ext cx="6245265" cy="787366"/>
      </dsp:txXfrm>
    </dsp:sp>
    <dsp:sp modelId="{81B3CB88-63F4-4DA9-82AA-985B5A674B08}">
      <dsp:nvSpPr>
        <dsp:cNvPr id="0" name=""/>
        <dsp:cNvSpPr/>
      </dsp:nvSpPr>
      <dsp:spPr>
        <a:xfrm rot="10800000">
          <a:off x="0" y="3600149"/>
          <a:ext cx="6245265" cy="1210969"/>
        </a:xfrm>
        <a:prstGeom prst="upArrowCallout">
          <a:avLst/>
        </a:prstGeom>
        <a:solidFill>
          <a:schemeClr val="accent2">
            <a:hueOff val="-220674"/>
            <a:satOff val="105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Research nurses play an essential part to conducting research as part of evidence-based practice to enhance patient care. (Pat.nhs.uk.2022.</a:t>
          </a:r>
          <a:endParaRPr lang="en-US" sz="1100" kern="1200" dirty="0"/>
        </a:p>
      </dsp:txBody>
      <dsp:txXfrm rot="10800000">
        <a:off x="0" y="3600149"/>
        <a:ext cx="6245265" cy="786851"/>
      </dsp:txXfrm>
    </dsp:sp>
    <dsp:sp modelId="{9CB62E1F-CBE4-4F33-832F-2241065479F5}">
      <dsp:nvSpPr>
        <dsp:cNvPr id="0" name=""/>
        <dsp:cNvSpPr/>
      </dsp:nvSpPr>
      <dsp:spPr>
        <a:xfrm rot="10800000">
          <a:off x="0" y="2400990"/>
          <a:ext cx="6245265" cy="1210969"/>
        </a:xfrm>
        <a:prstGeom prst="upArrowCallout">
          <a:avLst/>
        </a:prstGeom>
        <a:solidFill>
          <a:schemeClr val="accent2">
            <a:hueOff val="-441348"/>
            <a:satOff val="2109"/>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Carry out research which is critical for prevention, treatment, and cure of any disease. This is based on the evidence of being able to see whether a new method of care or therapy is superior to the current available one (Pat.nhs.uk.2022). </a:t>
          </a:r>
          <a:endParaRPr lang="en-US" sz="1100" kern="1200" dirty="0"/>
        </a:p>
      </dsp:txBody>
      <dsp:txXfrm rot="10800000">
        <a:off x="0" y="2400990"/>
        <a:ext cx="6245265" cy="786851"/>
      </dsp:txXfrm>
    </dsp:sp>
    <dsp:sp modelId="{91118E71-7350-402E-890D-CE9AC707D377}">
      <dsp:nvSpPr>
        <dsp:cNvPr id="0" name=""/>
        <dsp:cNvSpPr/>
      </dsp:nvSpPr>
      <dsp:spPr>
        <a:xfrm rot="10800000">
          <a:off x="0" y="1201831"/>
          <a:ext cx="6245265" cy="1210969"/>
        </a:xfrm>
        <a:prstGeom prst="upArrowCallout">
          <a:avLst/>
        </a:prstGeom>
        <a:solidFill>
          <a:schemeClr val="accent2">
            <a:hueOff val="-662022"/>
            <a:satOff val="3164"/>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The emphasis in communication as well as competence is shown in the six Cs in nursing. Communication skills are also used in shifts handover and in  nurses’ personal development and professional development to share knowledge (Department of health.2012). (Jaiswal.2021).</a:t>
          </a:r>
          <a:endParaRPr lang="en-US" sz="1100" kern="1200" dirty="0"/>
        </a:p>
      </dsp:txBody>
      <dsp:txXfrm rot="10800000">
        <a:off x="0" y="1201831"/>
        <a:ext cx="6245265" cy="786851"/>
      </dsp:txXfrm>
    </dsp:sp>
    <dsp:sp modelId="{A38EE38D-15D0-452E-A9FD-7A5D65E334DA}">
      <dsp:nvSpPr>
        <dsp:cNvPr id="0" name=""/>
        <dsp:cNvSpPr/>
      </dsp:nvSpPr>
      <dsp:spPr>
        <a:xfrm rot="10800000">
          <a:off x="0" y="2671"/>
          <a:ext cx="6245265" cy="1210969"/>
        </a:xfrm>
        <a:prstGeom prst="upArrowCallou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A nurses role relies on lifelong study which is based on continuing professional development (CPD) (Mlambo. Silen. Mcgrath.2021). </a:t>
          </a:r>
          <a:endParaRPr lang="en-US" sz="1100" kern="1200"/>
        </a:p>
      </dsp:txBody>
      <dsp:txXfrm rot="10800000">
        <a:off x="0" y="2671"/>
        <a:ext cx="6245265" cy="7868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37E30-900E-4878-8359-95C1C2193ABB}">
      <dsp:nvSpPr>
        <dsp:cNvPr id="0" name=""/>
        <dsp:cNvSpPr/>
      </dsp:nvSpPr>
      <dsp:spPr>
        <a:xfrm>
          <a:off x="1001149" y="2687"/>
          <a:ext cx="3858790" cy="99959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Researchers' findings are used by nurses to inform their decisions regarding patient care. This research is crucial to nursing's adoption of evidence-based practise (EBP) (Cambridge university press.2022). </a:t>
          </a:r>
          <a:endParaRPr lang="en-US" sz="1300" kern="1200" dirty="0"/>
        </a:p>
      </dsp:txBody>
      <dsp:txXfrm>
        <a:off x="1030426" y="31964"/>
        <a:ext cx="3800236" cy="941041"/>
      </dsp:txXfrm>
    </dsp:sp>
    <dsp:sp modelId="{2155BACF-7FC8-4697-B37E-2F1B0F78F3B0}">
      <dsp:nvSpPr>
        <dsp:cNvPr id="0" name=""/>
        <dsp:cNvSpPr/>
      </dsp:nvSpPr>
      <dsp:spPr>
        <a:xfrm rot="5400000">
          <a:off x="2743120" y="1027272"/>
          <a:ext cx="374848" cy="44981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795599" y="1064757"/>
        <a:ext cx="269890" cy="262394"/>
      </dsp:txXfrm>
    </dsp:sp>
    <dsp:sp modelId="{DC2EA8C8-87BB-4524-92B6-4A06061F4394}">
      <dsp:nvSpPr>
        <dsp:cNvPr id="0" name=""/>
        <dsp:cNvSpPr/>
      </dsp:nvSpPr>
      <dsp:spPr>
        <a:xfrm>
          <a:off x="1001149" y="1502080"/>
          <a:ext cx="3858790" cy="999595"/>
        </a:xfrm>
        <a:prstGeom prst="roundRect">
          <a:avLst>
            <a:gd name="adj" fmla="val 10000"/>
          </a:avLst>
        </a:prstGeom>
        <a:solidFill>
          <a:schemeClr val="accent5">
            <a:hueOff val="138169"/>
            <a:satOff val="1316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Nursing research aims to decrease medical errors, improve safety, decrease death rates, influence health policy, and improve patient health. (Fitchburg state university.2019). </a:t>
          </a:r>
          <a:endParaRPr lang="en-US" sz="1300" kern="1200"/>
        </a:p>
      </dsp:txBody>
      <dsp:txXfrm>
        <a:off x="1030426" y="1531357"/>
        <a:ext cx="3800236" cy="941041"/>
      </dsp:txXfrm>
    </dsp:sp>
    <dsp:sp modelId="{BDA03E11-E759-4868-8E7D-2AE6A979E865}">
      <dsp:nvSpPr>
        <dsp:cNvPr id="0" name=""/>
        <dsp:cNvSpPr/>
      </dsp:nvSpPr>
      <dsp:spPr>
        <a:xfrm rot="5400000">
          <a:off x="2743120" y="2526665"/>
          <a:ext cx="374848" cy="449818"/>
        </a:xfrm>
        <a:prstGeom prst="rightArrow">
          <a:avLst>
            <a:gd name="adj1" fmla="val 60000"/>
            <a:gd name="adj2" fmla="val 50000"/>
          </a:avLst>
        </a:prstGeom>
        <a:solidFill>
          <a:schemeClr val="accent5">
            <a:hueOff val="207253"/>
            <a:satOff val="19748"/>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795599" y="2564150"/>
        <a:ext cx="269890" cy="262394"/>
      </dsp:txXfrm>
    </dsp:sp>
    <dsp:sp modelId="{8E4AA84E-73FF-49C8-8884-29D24C10DBBB}">
      <dsp:nvSpPr>
        <dsp:cNvPr id="0" name=""/>
        <dsp:cNvSpPr/>
      </dsp:nvSpPr>
      <dsp:spPr>
        <a:xfrm>
          <a:off x="1001149" y="3001473"/>
          <a:ext cx="3858790" cy="999595"/>
        </a:xfrm>
        <a:prstGeom prst="roundRect">
          <a:avLst>
            <a:gd name="adj" fmla="val 10000"/>
          </a:avLst>
        </a:prstGeom>
        <a:solidFill>
          <a:schemeClr val="accent5">
            <a:hueOff val="276338"/>
            <a:satOff val="26330"/>
            <a:lumOff val="-10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It’s </a:t>
          </a:r>
          <a:r>
            <a:rPr lang="en-GB" sz="1300" i="1" kern="1200" dirty="0"/>
            <a:t>Only with exposure and experience can students begin to understand the concept and importance of nursing research.</a:t>
          </a:r>
          <a:r>
            <a:rPr lang="en-GB" sz="1300" kern="1200" dirty="0"/>
            <a:t> (</a:t>
          </a:r>
          <a:r>
            <a:rPr lang="en-GB" sz="1300" kern="1200" dirty="0" err="1"/>
            <a:t>Tingen</a:t>
          </a:r>
          <a:r>
            <a:rPr lang="en-GB" sz="1300" kern="1200" dirty="0"/>
            <a:t>.  Burnett. Murchison 2009)</a:t>
          </a:r>
          <a:r>
            <a:rPr lang="en-GB" sz="1300" b="1" i="1" kern="1200" dirty="0"/>
            <a:t> </a:t>
          </a:r>
          <a:endParaRPr lang="en-US" sz="1300" kern="1200" dirty="0"/>
        </a:p>
      </dsp:txBody>
      <dsp:txXfrm>
        <a:off x="1030426" y="3030750"/>
        <a:ext cx="3800236" cy="941041"/>
      </dsp:txXfrm>
    </dsp:sp>
    <dsp:sp modelId="{1EE74BE1-EEC7-43FC-B4BC-79F1222C44B6}">
      <dsp:nvSpPr>
        <dsp:cNvPr id="0" name=""/>
        <dsp:cNvSpPr/>
      </dsp:nvSpPr>
      <dsp:spPr>
        <a:xfrm rot="5400000">
          <a:off x="2743120" y="4026059"/>
          <a:ext cx="374848" cy="449818"/>
        </a:xfrm>
        <a:prstGeom prst="rightArrow">
          <a:avLst>
            <a:gd name="adj1" fmla="val 60000"/>
            <a:gd name="adj2" fmla="val 50000"/>
          </a:avLst>
        </a:prstGeom>
        <a:solidFill>
          <a:schemeClr val="accent5">
            <a:hueOff val="414507"/>
            <a:satOff val="39495"/>
            <a:lumOff val="-1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795599" y="4063544"/>
        <a:ext cx="269890" cy="262394"/>
      </dsp:txXfrm>
    </dsp:sp>
    <dsp:sp modelId="{277E7993-B609-46C4-8041-7F1C683D224F}">
      <dsp:nvSpPr>
        <dsp:cNvPr id="0" name=""/>
        <dsp:cNvSpPr/>
      </dsp:nvSpPr>
      <dsp:spPr>
        <a:xfrm>
          <a:off x="1001149" y="4500867"/>
          <a:ext cx="3858790" cy="999595"/>
        </a:xfrm>
        <a:prstGeom prst="roundRect">
          <a:avLst>
            <a:gd name="adj" fmla="val 10000"/>
          </a:avLst>
        </a:prstGeom>
        <a:solidFill>
          <a:schemeClr val="accent5">
            <a:hueOff val="414507"/>
            <a:satOff val="39495"/>
            <a:lumOff val="-1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Evidence-based practice (EBP) is the</a:t>
          </a:r>
          <a:r>
            <a:rPr lang="en-GB" sz="1300" i="1" kern="1200"/>
            <a:t> objective, balanced, and responsible use of current research and the best available data to guide policy and practice decisions, such that outcomes for consumers are improved. </a:t>
          </a:r>
          <a:r>
            <a:rPr lang="en-GB" sz="1300" kern="1200"/>
            <a:t>(Busby.2022).</a:t>
          </a:r>
          <a:endParaRPr lang="en-US" sz="1300" kern="1200"/>
        </a:p>
      </dsp:txBody>
      <dsp:txXfrm>
        <a:off x="1030426" y="4530144"/>
        <a:ext cx="3800236" cy="9410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368C0-6F33-484C-926D-49C4DC3D74CB}">
      <dsp:nvSpPr>
        <dsp:cNvPr id="0" name=""/>
        <dsp:cNvSpPr/>
      </dsp:nvSpPr>
      <dsp:spPr>
        <a:xfrm>
          <a:off x="0" y="15968"/>
          <a:ext cx="6245265" cy="13504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Patients are being treated quicker and closer to home thanks to investments being made in community cardiology.</a:t>
          </a:r>
          <a:endParaRPr lang="en-US" sz="1800" kern="1200"/>
        </a:p>
      </dsp:txBody>
      <dsp:txXfrm>
        <a:off x="65925" y="81893"/>
        <a:ext cx="6113415" cy="1218622"/>
      </dsp:txXfrm>
    </dsp:sp>
    <dsp:sp modelId="{768D80CF-EAED-4731-9EB0-5119AA251BC2}">
      <dsp:nvSpPr>
        <dsp:cNvPr id="0" name=""/>
        <dsp:cNvSpPr/>
      </dsp:nvSpPr>
      <dsp:spPr>
        <a:xfrm>
          <a:off x="0" y="1418281"/>
          <a:ext cx="6245265" cy="135047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 Since 2008-09 there has been a reduction of 10,105 patients being treated by their GP for coronary heart disease</a:t>
          </a:r>
          <a:endParaRPr lang="en-US" sz="1800" kern="1200"/>
        </a:p>
      </dsp:txBody>
      <dsp:txXfrm>
        <a:off x="65925" y="1484206"/>
        <a:ext cx="6113415" cy="1218622"/>
      </dsp:txXfrm>
    </dsp:sp>
    <dsp:sp modelId="{DAFE30C8-4B7C-4BDA-BCCC-D8F38D960DE0}">
      <dsp:nvSpPr>
        <dsp:cNvPr id="0" name=""/>
        <dsp:cNvSpPr/>
      </dsp:nvSpPr>
      <dsp:spPr>
        <a:xfrm>
          <a:off x="0" y="2820593"/>
          <a:ext cx="6245265" cy="135047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More patients undertaking cardiac rehabilitation than ever before: This offers lifestyle advice and support. It helps people with heart disease to manage their condition and reduce the risk of repeat attacks and hospital readmissions.</a:t>
          </a:r>
          <a:endParaRPr lang="en-US" sz="1800" kern="1200"/>
        </a:p>
      </dsp:txBody>
      <dsp:txXfrm>
        <a:off x="65925" y="2886518"/>
        <a:ext cx="6113415" cy="1218622"/>
      </dsp:txXfrm>
    </dsp:sp>
    <dsp:sp modelId="{20217A5F-7C07-456C-B89C-46458737A5D1}">
      <dsp:nvSpPr>
        <dsp:cNvPr id="0" name=""/>
        <dsp:cNvSpPr/>
      </dsp:nvSpPr>
      <dsp:spPr>
        <a:xfrm>
          <a:off x="0" y="4222906"/>
          <a:ext cx="6245265" cy="135047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biggest reduction has been a 68% decrease in the last 20 years of the rate of people dying from coronary heart disease under the age of 75</a:t>
          </a:r>
        </a:p>
      </dsp:txBody>
      <dsp:txXfrm>
        <a:off x="65925" y="4288831"/>
        <a:ext cx="6113415" cy="12186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524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22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6874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20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1961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219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88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271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24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74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12/7/2022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560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12/7/2022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9473515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bing.com/videos/search?q=tomorows+discoveries+preventing+cardio+vascular+disease&amp;&amp;view=detail&amp;mid=539CABAA1C9D42CEBA8A539CABAA1C9D42CEBA8A&amp;&amp;FORM=VRDGAR&amp;ru=%2Fvideos%2Fsearch%3Fq%3Dtomorows%2Bdiscoveries%2Bpreventing%2Bcardio%2Bvascular%2Bdisease%26FORM%3DHDRSC4" TargetMode="Externa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8" Type="http://schemas.openxmlformats.org/officeDocument/2006/relationships/hyperlink" Target="https://www.health.harvard.edu/blog/lifestyle-changes-to-lower-heart-disease-risk-2019110218125#:~:text=The%20good%20news%20is%20that%20lifestyle%20changes%20can,lowered%20their%20heart%20disease%20risk%20by%20nearly%2050%25." TargetMode="External"/><Relationship Id="rId13" Type="http://schemas.openxmlformats.org/officeDocument/2006/relationships/hyperlink" Target="https://gov.wales/fewer-people-wales-dying-heart-disease-new-report-0#:~:text=Cardiovascular%20%28heart%20and%20circulatory%29%20disease%20is%20the%20biggest,disease%20in%20Wales%20%E2%80%93%204%25%20of%20the%20population." TargetMode="External"/><Relationship Id="rId18" Type="http://schemas.openxmlformats.org/officeDocument/2006/relationships/image" Target="../media/image6.svg"/><Relationship Id="rId3" Type="http://schemas.openxmlformats.org/officeDocument/2006/relationships/image" Target="../media/image15.svg"/><Relationship Id="rId7" Type="http://schemas.openxmlformats.org/officeDocument/2006/relationships/hyperlink" Target="https://phw.nhs.wales/services-and-teams/observatory/data-and-analysis/cardiovascular-disease/" TargetMode="External"/><Relationship Id="rId12" Type="http://schemas.openxmlformats.org/officeDocument/2006/relationships/hyperlink" Target="https://www.medicalnewstoday.com/articles/281703#:~:text=Cohort%20studies%20are%20a%20type%20of%20research%20design,The%20word%20%E2%80%9Ccohort%E2%80%9D%20means%20a%20group%20of%20people." TargetMode="External"/><Relationship Id="rId17" Type="http://schemas.openxmlformats.org/officeDocument/2006/relationships/image" Target="../media/image5.png"/><Relationship Id="rId2" Type="http://schemas.openxmlformats.org/officeDocument/2006/relationships/image" Target="../media/image14.png"/><Relationship Id="rId16" Type="http://schemas.openxmlformats.org/officeDocument/2006/relationships/hyperlink" Target="https://nicic.gov/projects/evidence-based-practices-ebp" TargetMode="External"/><Relationship Id="rId1" Type="http://schemas.openxmlformats.org/officeDocument/2006/relationships/slideLayout" Target="../slideLayouts/slideLayout2.xml"/><Relationship Id="rId6" Type="http://schemas.openxmlformats.org/officeDocument/2006/relationships/hyperlink" Target="https://www.hopkinsmedicine.org/research/about-faculty/discoveries-for-a-better-tomorrow" TargetMode="External"/><Relationship Id="rId11" Type="http://schemas.openxmlformats.org/officeDocument/2006/relationships/hyperlink" Target="http://www.epi.umn.edu/cvdepi/study-synopsis/harvard-alumni-study/" TargetMode="External"/><Relationship Id="rId5" Type="http://schemas.openxmlformats.org/officeDocument/2006/relationships/hyperlink" Target="https://www.youtube.com/watch?v=pRnDJf7k4Wo" TargetMode="External"/><Relationship Id="rId15" Type="http://schemas.openxmlformats.org/officeDocument/2006/relationships/hyperlink" Target="https://dictionary.cambridge.org/dictionary/english/research" TargetMode="External"/><Relationship Id="rId10" Type="http://schemas.openxmlformats.org/officeDocument/2006/relationships/hyperlink" Target="https://www.ncbi.nlm.nih.gov/pmc/articles/PMC8045269/" TargetMode="External"/><Relationship Id="rId4" Type="http://schemas.openxmlformats.org/officeDocument/2006/relationships/hyperlink" Target="https://gov.wales/fewer-people-wales-dying-heart-disease-new-report-0#:~:text=Over%20the%20last%2020%20years%20in%20Wales%2C%20there,health%20interventions%2C%20and%20better%20treatments%20within%20the%20NHS" TargetMode="External"/><Relationship Id="rId9" Type="http://schemas.openxmlformats.org/officeDocument/2006/relationships/hyperlink" Target="https://bharatgrouponline.com/5-straight-benefits-of-a-presentation/" TargetMode="External"/><Relationship Id="rId14" Type="http://schemas.openxmlformats.org/officeDocument/2006/relationships/hyperlink" Target="https://pubmed.ncbi.nlm.nih.gov/19297969/"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6.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iwa.wales/agenda/2021/01/wales-cardiac-care-at-risk-of-falling-behind/#:~:text=Improve%20detection%20and%20support%20people%20to%20manage%20conditions,care.%20Better%20collection%2C%20dissemination%20and%20use%20of%20data." TargetMode="External"/><Relationship Id="rId4" Type="http://schemas.openxmlformats.org/officeDocument/2006/relationships/hyperlink" Target="https://www.pat.nhs.uk/education-and-research/research-nurses-our-rol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an of a human brain in a neurology clinic">
            <a:extLst>
              <a:ext uri="{FF2B5EF4-FFF2-40B4-BE49-F238E27FC236}">
                <a16:creationId xmlns:a16="http://schemas.microsoft.com/office/drawing/2014/main" id="{C6DA721C-3B73-257D-B47D-33D1762A848A}"/>
              </a:ext>
            </a:extLst>
          </p:cNvPr>
          <p:cNvPicPr>
            <a:picLocks noChangeAspect="1"/>
          </p:cNvPicPr>
          <p:nvPr/>
        </p:nvPicPr>
        <p:blipFill rotWithShape="1">
          <a:blip r:embed="rId4"/>
          <a:srcRect t="15907" b="9093"/>
          <a:stretch/>
        </p:blipFill>
        <p:spPr>
          <a:xfrm>
            <a:off x="3810010" y="-153528"/>
            <a:ext cx="12191980" cy="6857990"/>
          </a:xfrm>
          <a:prstGeom prst="rect">
            <a:avLst/>
          </a:prstGeom>
        </p:spPr>
      </p:pic>
      <p:sp>
        <p:nvSpPr>
          <p:cNvPr id="13" name="Rectangle 12">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13F72E-9799-2145-B1D4-FF0B660906A4}"/>
              </a:ext>
            </a:extLst>
          </p:cNvPr>
          <p:cNvSpPr>
            <a:spLocks noGrp="1"/>
          </p:cNvSpPr>
          <p:nvPr>
            <p:ph type="title"/>
          </p:nvPr>
        </p:nvSpPr>
        <p:spPr>
          <a:xfrm>
            <a:off x="435940" y="567596"/>
            <a:ext cx="4023360" cy="1076278"/>
          </a:xfrm>
        </p:spPr>
        <p:txBody>
          <a:bodyPr vert="horz" lIns="91440" tIns="45720" rIns="91440" bIns="45720" rtlCol="0" anchor="b">
            <a:normAutofit/>
          </a:bodyPr>
          <a:lstStyle/>
          <a:p>
            <a:r>
              <a:rPr lang="en-US" sz="3000" b="1" i="0" kern="1200" cap="all" baseline="0" dirty="0">
                <a:solidFill>
                  <a:schemeClr val="tx1"/>
                </a:solidFill>
                <a:latin typeface="+mj-lt"/>
                <a:ea typeface="+mj-ea"/>
                <a:cs typeface="+mj-cs"/>
              </a:rPr>
              <a:t>Cardiovascular disease</a:t>
            </a:r>
          </a:p>
        </p:txBody>
      </p:sp>
      <p:pic>
        <p:nvPicPr>
          <p:cNvPr id="6" name="Picture 5">
            <a:extLst>
              <a:ext uri="{FF2B5EF4-FFF2-40B4-BE49-F238E27FC236}">
                <a16:creationId xmlns:a16="http://schemas.microsoft.com/office/drawing/2014/main" id="{24CD37BF-0E77-B075-2FDA-A22DE4CAD137}"/>
              </a:ext>
            </a:extLst>
          </p:cNvPr>
          <p:cNvPicPr>
            <a:picLocks noChangeAspect="1"/>
          </p:cNvPicPr>
          <p:nvPr/>
        </p:nvPicPr>
        <p:blipFill>
          <a:blip r:embed="rId5"/>
          <a:stretch>
            <a:fillRect/>
          </a:stretch>
        </p:blipFill>
        <p:spPr>
          <a:xfrm>
            <a:off x="0" y="3726902"/>
            <a:ext cx="12192000" cy="509931"/>
          </a:xfrm>
          <a:prstGeom prst="rect">
            <a:avLst/>
          </a:prstGeom>
        </p:spPr>
      </p:pic>
      <p:sp>
        <p:nvSpPr>
          <p:cNvPr id="4" name="TextBox 3">
            <a:extLst>
              <a:ext uri="{FF2B5EF4-FFF2-40B4-BE49-F238E27FC236}">
                <a16:creationId xmlns:a16="http://schemas.microsoft.com/office/drawing/2014/main" id="{6D29ADD8-624A-4956-A424-3FBC3795C220}"/>
              </a:ext>
            </a:extLst>
          </p:cNvPr>
          <p:cNvSpPr txBox="1"/>
          <p:nvPr/>
        </p:nvSpPr>
        <p:spPr>
          <a:xfrm>
            <a:off x="435940" y="1675675"/>
            <a:ext cx="6178268"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Claire Horton </a:t>
            </a:r>
          </a:p>
        </p:txBody>
      </p:sp>
      <p:pic>
        <p:nvPicPr>
          <p:cNvPr id="10" name="Audio 9">
            <a:hlinkClick r:id="" action="ppaction://media"/>
            <a:extLst>
              <a:ext uri="{FF2B5EF4-FFF2-40B4-BE49-F238E27FC236}">
                <a16:creationId xmlns:a16="http://schemas.microsoft.com/office/drawing/2014/main" id="{D9066C3A-20C8-D8C3-BE61-C3D10EF407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31250" t="-160938" r="-231250" b="-16093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071242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07"/>
    </mc:Choice>
    <mc:Fallback>
      <p:transition spd="slow" advTm="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
            <a:extLst>
              <a:ext uri="{FF2B5EF4-FFF2-40B4-BE49-F238E27FC236}">
                <a16:creationId xmlns:a16="http://schemas.microsoft.com/office/drawing/2014/main" id="{DC269FE9-2116-40E9-874B-5BD14E1B0CD9}"/>
              </a:ext>
            </a:extLst>
          </p:cNvPr>
          <p:cNvSpPr>
            <a:spLocks noGrp="1" noChangeArrowheads="1"/>
          </p:cNvSpPr>
          <p:nvPr>
            <p:ph type="title"/>
          </p:nvPr>
        </p:nvSpPr>
        <p:spPr bwMode="auto">
          <a:xfrm>
            <a:off x="6392583" y="501651"/>
            <a:ext cx="4414848" cy="17162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spcAft>
                <a:spcPct val="0"/>
              </a:spcAft>
              <a:buClrTx/>
              <a:buSzTx/>
              <a:tabLst/>
            </a:pPr>
            <a:r>
              <a:rPr lang="en-US" altLang="en-US" sz="5400" kern="1200">
                <a:solidFill>
                  <a:schemeClr val="tx1"/>
                </a:solidFill>
                <a:latin typeface="+mj-lt"/>
                <a:ea typeface="+mj-ea"/>
                <a:cs typeface="+mj-cs"/>
              </a:rPr>
              <a:t>Introduction</a:t>
            </a:r>
            <a:r>
              <a:rPr kumimoji="0" lang="en-US" altLang="en-US" sz="5400" b="0" i="0" u="none" strike="noStrike" kern="1200" cap="none" normalizeH="0" baseline="0">
                <a:ln>
                  <a:noFill/>
                </a:ln>
                <a:solidFill>
                  <a:schemeClr val="tx1"/>
                </a:solidFill>
                <a:effectLst/>
                <a:latin typeface="+mj-lt"/>
                <a:ea typeface="+mj-ea"/>
                <a:cs typeface="+mj-cs"/>
              </a:rPr>
              <a:t>.</a:t>
            </a:r>
          </a:p>
        </p:txBody>
      </p:sp>
      <p:pic>
        <p:nvPicPr>
          <p:cNvPr id="5" name="Content Placeholder 4" descr="Smiling medical staff">
            <a:extLst>
              <a:ext uri="{FF2B5EF4-FFF2-40B4-BE49-F238E27FC236}">
                <a16:creationId xmlns:a16="http://schemas.microsoft.com/office/drawing/2014/main" id="{7A116967-1FA7-66CB-EDAB-922998775C6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5882" r="18431"/>
          <a:stretch/>
        </p:blipFill>
        <p:spPr>
          <a:xfrm>
            <a:off x="279143" y="299509"/>
            <a:ext cx="5221625" cy="6258983"/>
          </a:xfrm>
          <a:prstGeom prst="rect">
            <a:avLst/>
          </a:prstGeom>
        </p:spPr>
      </p:pic>
      <p:sp>
        <p:nvSpPr>
          <p:cNvPr id="13" name="TextBox 12">
            <a:extLst>
              <a:ext uri="{FF2B5EF4-FFF2-40B4-BE49-F238E27FC236}">
                <a16:creationId xmlns:a16="http://schemas.microsoft.com/office/drawing/2014/main" id="{CEB15E7B-F64A-28A4-3CC1-DB487AAE7DE3}"/>
              </a:ext>
            </a:extLst>
          </p:cNvPr>
          <p:cNvSpPr txBox="1"/>
          <p:nvPr/>
        </p:nvSpPr>
        <p:spPr>
          <a:xfrm>
            <a:off x="6392583" y="2645922"/>
            <a:ext cx="4434721" cy="371042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dirty="0"/>
              <a:t>This presentation will be </a:t>
            </a:r>
            <a:r>
              <a:rPr kumimoji="0" lang="en-US" altLang="en-US" b="0" i="0" u="none" strike="noStrike" cap="none" normalizeH="0" baseline="0" dirty="0">
                <a:ln>
                  <a:noFill/>
                </a:ln>
                <a:effectLst/>
              </a:rPr>
              <a:t>looking at what is cardiac disease and the effect this has on the body. </a:t>
            </a:r>
          </a:p>
          <a:p>
            <a:pPr indent="-228600">
              <a:lnSpc>
                <a:spcPct val="90000"/>
              </a:lnSpc>
              <a:spcAft>
                <a:spcPts val="600"/>
              </a:spcAft>
              <a:buFont typeface="Arial" panose="020B0604020202020204" pitchFamily="34" charset="0"/>
              <a:buChar char="•"/>
            </a:pPr>
            <a:r>
              <a:rPr lang="en-US" altLang="en-US" dirty="0"/>
              <a:t>The role research plays in nursing alongside the importance of this in the job role. </a:t>
            </a:r>
          </a:p>
          <a:p>
            <a:pPr indent="-228600">
              <a:lnSpc>
                <a:spcPct val="90000"/>
              </a:lnSpc>
              <a:spcAft>
                <a:spcPts val="600"/>
              </a:spcAft>
              <a:buFont typeface="Arial" panose="020B0604020202020204" pitchFamily="34" charset="0"/>
              <a:buChar char="•"/>
            </a:pPr>
            <a:r>
              <a:rPr lang="en-US" altLang="en-US" dirty="0"/>
              <a:t>Chronic conditions and cardiovascular diseases shall be briefly described.</a:t>
            </a:r>
          </a:p>
          <a:p>
            <a:pPr indent="-228600">
              <a:lnSpc>
                <a:spcPct val="90000"/>
              </a:lnSpc>
              <a:spcAft>
                <a:spcPts val="600"/>
              </a:spcAft>
              <a:buFont typeface="Arial" panose="020B0604020202020204" pitchFamily="34" charset="0"/>
              <a:buChar char="•"/>
            </a:pPr>
            <a:r>
              <a:rPr lang="en-US" altLang="en-US" dirty="0"/>
              <a:t>What the NHS is doing to combat this.</a:t>
            </a:r>
          </a:p>
          <a:p>
            <a:pPr indent="-228600">
              <a:lnSpc>
                <a:spcPct val="90000"/>
              </a:lnSpc>
              <a:spcAft>
                <a:spcPts val="600"/>
              </a:spcAft>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B5C2077E-0FE4-4ACE-6B25-9DB1E9E8E7C0}"/>
              </a:ext>
            </a:extLst>
          </p:cNvPr>
          <p:cNvSpPr txBox="1"/>
          <p:nvPr/>
        </p:nvSpPr>
        <p:spPr>
          <a:xfrm>
            <a:off x="6727821" y="3346307"/>
            <a:ext cx="4195673" cy="2913872"/>
          </a:xfrm>
          <a:prstGeom prst="rect">
            <a:avLst/>
          </a:prstGeom>
        </p:spPr>
        <p:txBody>
          <a:bodyPr vert="horz" lIns="91440" tIns="45720" rIns="91440" bIns="45720" rtlCol="0" anchor="t">
            <a:normAutofit/>
          </a:bodyPr>
          <a:lstStyle/>
          <a:p>
            <a:pPr>
              <a:lnSpc>
                <a:spcPct val="90000"/>
              </a:lnSpc>
              <a:spcAft>
                <a:spcPts val="600"/>
              </a:spcAft>
            </a:pPr>
            <a:endParaRPr lang="en-US" dirty="0"/>
          </a:p>
        </p:txBody>
      </p:sp>
      <p:pic>
        <p:nvPicPr>
          <p:cNvPr id="3" name="Graphic 3">
            <a:extLst>
              <a:ext uri="{FF2B5EF4-FFF2-40B4-BE49-F238E27FC236}">
                <a16:creationId xmlns:a16="http://schemas.microsoft.com/office/drawing/2014/main" id="{0ACA166B-F32C-1DE1-DBDE-01E78506F9D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203158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F60D3A3B-9CB4-71A2-C611-021EF7A0FDA9}"/>
              </a:ext>
            </a:extLst>
          </p:cNvPr>
          <p:cNvSpPr>
            <a:spLocks noGrp="1"/>
          </p:cNvSpPr>
          <p:nvPr>
            <p:ph type="title"/>
          </p:nvPr>
        </p:nvSpPr>
        <p:spPr>
          <a:xfrm>
            <a:off x="1245072" y="1289765"/>
            <a:ext cx="3651101" cy="4270963"/>
          </a:xfrm>
        </p:spPr>
        <p:txBody>
          <a:bodyPr anchor="ctr">
            <a:normAutofit/>
          </a:bodyPr>
          <a:lstStyle/>
          <a:p>
            <a:pPr algn="ctr"/>
            <a:r>
              <a:rPr lang="en-GB" sz="4500">
                <a:solidFill>
                  <a:schemeClr val="bg1"/>
                </a:solidFill>
              </a:rPr>
              <a:t>Cardiovascular disease video</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EF114F3-EAFC-FA62-BC77-125B71789660}"/>
              </a:ext>
            </a:extLst>
          </p:cNvPr>
          <p:cNvSpPr>
            <a:spLocks noGrp="1"/>
          </p:cNvSpPr>
          <p:nvPr>
            <p:ph idx="1"/>
          </p:nvPr>
        </p:nvSpPr>
        <p:spPr>
          <a:xfrm>
            <a:off x="6397039" y="381935"/>
            <a:ext cx="4685916" cy="5974415"/>
          </a:xfrm>
        </p:spPr>
        <p:txBody>
          <a:bodyPr anchor="ctr">
            <a:normAutofit/>
          </a:bodyPr>
          <a:lstStyle/>
          <a:p>
            <a:r>
              <a:rPr lang="en-US" sz="1800" dirty="0">
                <a:hlinkClick r:id="rId2"/>
              </a:rPr>
              <a:t>#TomorrowsDiscoveries: Preventing Cardiovascular Disease – Erin </a:t>
            </a:r>
            <a:r>
              <a:rPr lang="en-US" sz="1800" dirty="0" err="1">
                <a:hlinkClick r:id="rId2"/>
              </a:rPr>
              <a:t>Michos</a:t>
            </a:r>
            <a:r>
              <a:rPr lang="en-US" sz="1800" dirty="0">
                <a:hlinkClick r:id="rId2"/>
              </a:rPr>
              <a:t>, M.D. - Bing video</a:t>
            </a:r>
            <a:endParaRPr lang="en-GB" sz="1800" dirty="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Graphic 5">
            <a:extLst>
              <a:ext uri="{FF2B5EF4-FFF2-40B4-BE49-F238E27FC236}">
                <a16:creationId xmlns:a16="http://schemas.microsoft.com/office/drawing/2014/main" id="{15E56966-E0FA-80F2-8F1B-53AB41E9A68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00056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C01AFEF-FE5C-38FC-A63E-85C8B5F3D4C9}"/>
              </a:ext>
            </a:extLst>
          </p:cNvPr>
          <p:cNvSpPr>
            <a:spLocks noGrp="1"/>
          </p:cNvSpPr>
          <p:nvPr>
            <p:ph type="title"/>
          </p:nvPr>
        </p:nvSpPr>
        <p:spPr>
          <a:xfrm>
            <a:off x="479394" y="1070800"/>
            <a:ext cx="3939688" cy="5583126"/>
          </a:xfrm>
        </p:spPr>
        <p:txBody>
          <a:bodyPr>
            <a:normAutofit/>
          </a:bodyPr>
          <a:lstStyle/>
          <a:p>
            <a:pPr algn="r"/>
            <a:r>
              <a:rPr lang="en-GB" sz="7200" b="1" dirty="0">
                <a:effectLst/>
                <a:latin typeface="TH SarabunPSK" panose="020B0502040204020203" pitchFamily="34" charset="-34"/>
                <a:ea typeface="Calibri" panose="020F0502020204030204" pitchFamily="34" charset="0"/>
                <a:cs typeface="TH SarabunPSK" panose="020B0502040204020203" pitchFamily="34" charset="-34"/>
              </a:rPr>
              <a:t>Role of research in nursing</a:t>
            </a:r>
            <a:br>
              <a:rPr lang="en-GB" sz="7200" dirty="0">
                <a:effectLst/>
                <a:latin typeface="Calibri" panose="020F0502020204030204" pitchFamily="34" charset="0"/>
                <a:ea typeface="Calibri" panose="020F0502020204030204" pitchFamily="34" charset="0"/>
                <a:cs typeface="Times New Roman" panose="02020603050405020304" pitchFamily="18" charset="0"/>
              </a:rPr>
            </a:br>
            <a:endParaRPr lang="en-GB" sz="7200" dirty="0"/>
          </a:p>
        </p:txBody>
      </p:sp>
      <p:cxnSp>
        <p:nvCxnSpPr>
          <p:cNvPr id="43" name="Straight Connector 2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19068318-90A4-36C2-4FD5-7DD251AA8C45}"/>
              </a:ext>
            </a:extLst>
          </p:cNvPr>
          <p:cNvGraphicFramePr>
            <a:graphicFrameLocks noGrp="1"/>
          </p:cNvGraphicFramePr>
          <p:nvPr>
            <p:ph idx="1"/>
            <p:extLst>
              <p:ext uri="{D42A27DB-BD31-4B8C-83A1-F6EECF244321}">
                <p14:modId xmlns:p14="http://schemas.microsoft.com/office/powerpoint/2010/main" val="291739921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3">
            <a:extLst>
              <a:ext uri="{FF2B5EF4-FFF2-40B4-BE49-F238E27FC236}">
                <a16:creationId xmlns:a16="http://schemas.microsoft.com/office/drawing/2014/main" id="{5B79B659-CFC2-7E2C-B07C-8E1055810E95}"/>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2140744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A21B32B-8AA1-AEC0-9C88-B44AA60E299D}"/>
              </a:ext>
            </a:extLst>
          </p:cNvPr>
          <p:cNvSpPr>
            <a:spLocks noGrp="1"/>
          </p:cNvSpPr>
          <p:nvPr>
            <p:ph type="title"/>
          </p:nvPr>
        </p:nvSpPr>
        <p:spPr>
          <a:xfrm>
            <a:off x="1256522" y="591829"/>
            <a:ext cx="3939688" cy="5583126"/>
          </a:xfrm>
        </p:spPr>
        <p:txBody>
          <a:bodyPr>
            <a:normAutofit/>
          </a:bodyPr>
          <a:lstStyle/>
          <a:p>
            <a:r>
              <a:rPr lang="en-GB" sz="7200"/>
              <a:t>Role of research in nursing</a:t>
            </a:r>
            <a:br>
              <a:rPr lang="en-GB" sz="7200"/>
            </a:br>
            <a:endParaRPr lang="en-GB" sz="7200"/>
          </a:p>
        </p:txBody>
      </p:sp>
      <p:cxnSp>
        <p:nvCxnSpPr>
          <p:cNvPr id="34"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5"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3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3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graphicFrame>
        <p:nvGraphicFramePr>
          <p:cNvPr id="37" name="Content Placeholder 2">
            <a:extLst>
              <a:ext uri="{FF2B5EF4-FFF2-40B4-BE49-F238E27FC236}">
                <a16:creationId xmlns:a16="http://schemas.microsoft.com/office/drawing/2014/main" id="{420DD562-93FC-C4A9-3773-8127E17BD539}"/>
              </a:ext>
            </a:extLst>
          </p:cNvPr>
          <p:cNvGraphicFramePr>
            <a:graphicFrameLocks noGrp="1"/>
          </p:cNvGraphicFramePr>
          <p:nvPr>
            <p:ph idx="1"/>
            <p:extLst>
              <p:ext uri="{D42A27DB-BD31-4B8C-83A1-F6EECF244321}">
                <p14:modId xmlns:p14="http://schemas.microsoft.com/office/powerpoint/2010/main" val="3891399223"/>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3">
            <a:extLst>
              <a:ext uri="{FF2B5EF4-FFF2-40B4-BE49-F238E27FC236}">
                <a16:creationId xmlns:a16="http://schemas.microsoft.com/office/drawing/2014/main" id="{CCB7BEBF-56FB-271A-D238-09956DA4D116}"/>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1406358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4" descr="A stethoscope formed in a heart">
            <a:extLst>
              <a:ext uri="{FF2B5EF4-FFF2-40B4-BE49-F238E27FC236}">
                <a16:creationId xmlns:a16="http://schemas.microsoft.com/office/drawing/2014/main" id="{AA12C200-502C-BF9E-93C4-7C9DA30334C7}"/>
              </a:ext>
            </a:extLst>
          </p:cNvPr>
          <p:cNvPicPr>
            <a:picLocks noChangeAspect="1"/>
          </p:cNvPicPr>
          <p:nvPr/>
        </p:nvPicPr>
        <p:blipFill rotWithShape="1">
          <a:blip r:embed="rId2"/>
          <a:srcRect t="206" b="12585"/>
          <a:stretch/>
        </p:blipFill>
        <p:spPr>
          <a:xfrm>
            <a:off x="3" y="168143"/>
            <a:ext cx="12191997" cy="6858022"/>
          </a:xfrm>
          <a:prstGeom prst="rect">
            <a:avLst/>
          </a:prstGeom>
        </p:spPr>
      </p:pic>
      <p:sp>
        <p:nvSpPr>
          <p:cNvPr id="2" name="Title 1">
            <a:extLst>
              <a:ext uri="{FF2B5EF4-FFF2-40B4-BE49-F238E27FC236}">
                <a16:creationId xmlns:a16="http://schemas.microsoft.com/office/drawing/2014/main" id="{DAD27FB0-74D9-C681-3F46-E1BD283EB336}"/>
              </a:ext>
            </a:extLst>
          </p:cNvPr>
          <p:cNvSpPr>
            <a:spLocks noGrp="1"/>
          </p:cNvSpPr>
          <p:nvPr>
            <p:ph type="title"/>
          </p:nvPr>
        </p:nvSpPr>
        <p:spPr>
          <a:xfrm>
            <a:off x="6096006" y="643467"/>
            <a:ext cx="5452529" cy="3569242"/>
          </a:xfrm>
        </p:spPr>
        <p:txBody>
          <a:bodyPr vert="horz" lIns="91440" tIns="45720" rIns="91440" bIns="45720" rtlCol="0" anchor="t">
            <a:normAutofit fontScale="90000"/>
          </a:bodyPr>
          <a:lstStyle/>
          <a:p>
            <a:pPr algn="r"/>
            <a:r>
              <a:rPr lang="en-US" sz="1500" b="1" i="0" u="sng" kern="1200" cap="all" baseline="0" dirty="0">
                <a:effectLst/>
                <a:latin typeface="+mj-lt"/>
                <a:ea typeface="+mj-ea"/>
                <a:cs typeface="+mj-cs"/>
              </a:rPr>
              <a:t>Cardiovascular disease</a:t>
            </a:r>
            <a:br>
              <a:rPr lang="en-US" sz="1500" b="1" i="0" kern="1200" cap="all" baseline="0" dirty="0">
                <a:effectLst/>
                <a:latin typeface="+mj-lt"/>
                <a:ea typeface="+mj-ea"/>
                <a:cs typeface="+mj-cs"/>
              </a:rPr>
            </a:br>
            <a:br>
              <a:rPr lang="en-US" sz="1500" b="1" i="0" kern="1200" cap="all" baseline="0" dirty="0">
                <a:effectLst/>
                <a:latin typeface="+mj-lt"/>
                <a:ea typeface="+mj-ea"/>
                <a:cs typeface="+mj-cs"/>
              </a:rPr>
            </a:br>
            <a:r>
              <a:rPr lang="en-US" sz="1500" b="1" i="0" kern="1200" cap="all" baseline="0" dirty="0">
                <a:latin typeface="+mj-lt"/>
                <a:ea typeface="+mj-ea"/>
                <a:cs typeface="+mj-cs"/>
              </a:rPr>
              <a:t>T</a:t>
            </a:r>
            <a:r>
              <a:rPr lang="en-US" sz="1500" b="1" i="0" kern="1200" cap="all" baseline="0" dirty="0">
                <a:effectLst/>
                <a:latin typeface="+mj-lt"/>
                <a:ea typeface="+mj-ea"/>
                <a:cs typeface="+mj-cs"/>
              </a:rPr>
              <a:t>here are an estimated 375,000 people living with cardiovascular disease in Wales – 4% of the population. (Welsh government 2017). </a:t>
            </a:r>
            <a:br>
              <a:rPr lang="en-US" sz="1500" b="1" i="0" kern="1200" cap="all" baseline="0" dirty="0">
                <a:effectLst/>
                <a:latin typeface="+mj-lt"/>
                <a:ea typeface="+mj-ea"/>
                <a:cs typeface="+mj-cs"/>
              </a:rPr>
            </a:br>
            <a:br>
              <a:rPr lang="en-US" sz="1500" b="1" i="0" kern="1200" cap="all" baseline="0" dirty="0">
                <a:effectLst/>
                <a:latin typeface="+mj-lt"/>
                <a:ea typeface="+mj-ea"/>
                <a:cs typeface="+mj-cs"/>
              </a:rPr>
            </a:br>
            <a:r>
              <a:rPr lang="en-US" sz="1500" b="1" i="0" kern="1200" cap="all" baseline="0" dirty="0">
                <a:effectLst/>
                <a:latin typeface="+mj-lt"/>
                <a:ea typeface="+mj-ea"/>
                <a:cs typeface="+mj-cs"/>
              </a:rPr>
              <a:t>It contributes to around 23% of all premature deaths in Wales – 2,500 a year – being caused by cardiovascular disease (British heart foundation 2022). </a:t>
            </a:r>
            <a:br>
              <a:rPr lang="en-US" sz="1500" b="1" i="0" kern="1200" cap="all" baseline="0" dirty="0">
                <a:effectLst/>
                <a:latin typeface="+mj-lt"/>
                <a:ea typeface="+mj-ea"/>
                <a:cs typeface="+mj-cs"/>
              </a:rPr>
            </a:br>
            <a:br>
              <a:rPr lang="en-US" sz="1500" b="1" i="0" kern="1200" cap="all" baseline="0" dirty="0">
                <a:effectLst/>
                <a:latin typeface="+mj-lt"/>
                <a:ea typeface="+mj-ea"/>
                <a:cs typeface="+mj-cs"/>
              </a:rPr>
            </a:br>
            <a:r>
              <a:rPr lang="en-US" sz="1500" b="1" cap="all" dirty="0"/>
              <a:t>Being </a:t>
            </a:r>
            <a:r>
              <a:rPr lang="en-US" sz="1500" b="1" i="0" kern="1200" cap="all" baseline="0" dirty="0">
                <a:effectLst/>
                <a:latin typeface="+mj-lt"/>
                <a:ea typeface="+mj-ea"/>
                <a:cs typeface="+mj-cs"/>
              </a:rPr>
              <a:t>one of the largest causes of death and disability in Wales. Thanks to British heart foundation (BHF) funded research over the last 40 years death rates in Wales have fallen by 79%, with advances also in heart attacks and strokes also. (BHF,2022). </a:t>
            </a:r>
            <a:br>
              <a:rPr lang="en-US" sz="1500" b="1" i="0" kern="1200" cap="all" baseline="0" dirty="0">
                <a:latin typeface="+mj-lt"/>
                <a:ea typeface="+mj-ea"/>
                <a:cs typeface="+mj-cs"/>
              </a:rPr>
            </a:br>
            <a:br>
              <a:rPr lang="en-US" sz="1500" b="1" i="0" kern="1200" cap="all" baseline="0" dirty="0">
                <a:latin typeface="+mj-lt"/>
                <a:ea typeface="+mj-ea"/>
                <a:cs typeface="+mj-cs"/>
              </a:rPr>
            </a:br>
            <a:r>
              <a:rPr lang="en-US" sz="1500" b="1" i="0" kern="1200" cap="all" baseline="0" dirty="0">
                <a:effectLst/>
                <a:latin typeface="+mj-lt"/>
                <a:ea typeface="+mj-ea"/>
                <a:cs typeface="+mj-cs"/>
              </a:rPr>
              <a:t> The chance of developing CVD rises with age; for example, over a roughly one third of people by their 60s may have developed hypertension, which in turn  raises the risk of developing additional CVD disorders, and about 8% will be diagnosed with coronary heart disease.  (BHF2022).</a:t>
            </a:r>
            <a:br>
              <a:rPr lang="en-US" sz="1500" b="1" i="0" kern="1200" cap="all" baseline="0" dirty="0">
                <a:solidFill>
                  <a:schemeClr val="bg1"/>
                </a:solidFill>
                <a:effectLst/>
                <a:latin typeface="+mj-lt"/>
                <a:ea typeface="+mj-ea"/>
                <a:cs typeface="+mj-cs"/>
              </a:rPr>
            </a:br>
            <a:br>
              <a:rPr lang="en-US" sz="1500" b="1" i="0" kern="1200" cap="all" baseline="0" dirty="0">
                <a:solidFill>
                  <a:schemeClr val="bg1"/>
                </a:solidFill>
                <a:effectLst/>
                <a:latin typeface="+mj-lt"/>
                <a:ea typeface="+mj-ea"/>
                <a:cs typeface="+mj-cs"/>
              </a:rPr>
            </a:br>
            <a:br>
              <a:rPr lang="en-US" sz="1500" b="1" i="0" kern="1200" cap="all" baseline="0" dirty="0">
                <a:solidFill>
                  <a:schemeClr val="bg1"/>
                </a:solidFill>
                <a:effectLst/>
                <a:latin typeface="+mj-lt"/>
                <a:ea typeface="+mj-ea"/>
                <a:cs typeface="+mj-cs"/>
              </a:rPr>
            </a:br>
            <a:endParaRPr lang="en-US" sz="1500" b="1" i="0" kern="1200" cap="all" baseline="0" dirty="0">
              <a:solidFill>
                <a:schemeClr val="bg1"/>
              </a:solidFill>
              <a:latin typeface="+mj-lt"/>
              <a:ea typeface="+mj-ea"/>
              <a:cs typeface="+mj-cs"/>
            </a:endParaRPr>
          </a:p>
        </p:txBody>
      </p:sp>
      <p:pic>
        <p:nvPicPr>
          <p:cNvPr id="3" name="Graphic 3">
            <a:extLst>
              <a:ext uri="{FF2B5EF4-FFF2-40B4-BE49-F238E27FC236}">
                <a16:creationId xmlns:a16="http://schemas.microsoft.com/office/drawing/2014/main" id="{F21FF8D4-0519-131A-56AB-A2A515A1CCBF}"/>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107600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BDB08543-A337-BD6D-A59F-762E9331DFF6}"/>
              </a:ext>
            </a:extLst>
          </p:cNvPr>
          <p:cNvSpPr>
            <a:spLocks noGrp="1"/>
          </p:cNvSpPr>
          <p:nvPr>
            <p:ph type="title"/>
          </p:nvPr>
        </p:nvSpPr>
        <p:spPr>
          <a:xfrm>
            <a:off x="1245072" y="1289765"/>
            <a:ext cx="3651101" cy="4270963"/>
          </a:xfrm>
        </p:spPr>
        <p:txBody>
          <a:bodyPr anchor="ctr">
            <a:normAutofit/>
          </a:bodyPr>
          <a:lstStyle/>
          <a:p>
            <a:pPr algn="ctr"/>
            <a:r>
              <a:rPr lang="en-GB" sz="4500">
                <a:solidFill>
                  <a:schemeClr val="bg1"/>
                </a:solidFill>
              </a:rPr>
              <a:t>What's being done to prevent cardio vascular disease in Wales?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AF215FE-1D38-1468-0443-14C0546FE094}"/>
              </a:ext>
            </a:extLst>
          </p:cNvPr>
          <p:cNvSpPr>
            <a:spLocks noGrp="1"/>
          </p:cNvSpPr>
          <p:nvPr>
            <p:ph idx="1"/>
          </p:nvPr>
        </p:nvSpPr>
        <p:spPr>
          <a:xfrm>
            <a:off x="6397039" y="381935"/>
            <a:ext cx="4685916" cy="5272631"/>
          </a:xfrm>
        </p:spPr>
        <p:txBody>
          <a:bodyPr anchor="ctr">
            <a:normAutofit/>
          </a:bodyPr>
          <a:lstStyle/>
          <a:p>
            <a:r>
              <a:rPr lang="en-US" sz="1600" b="0" i="0" dirty="0">
                <a:effectLst/>
                <a:latin typeface="Plantagenet Cherokee" panose="02020602070100000000" pitchFamily="18" charset="0"/>
              </a:rPr>
              <a:t>Over the last 20 years in Wales, there has been a</a:t>
            </a:r>
            <a:r>
              <a:rPr lang="en-US" sz="1600" b="1" i="0" dirty="0">
                <a:effectLst/>
                <a:latin typeface="Plantagenet Cherokee" panose="02020602070100000000" pitchFamily="18" charset="0"/>
              </a:rPr>
              <a:t> 68% reduction in the rate of people dying from premature coronary heart disease, before the age of 75; Since 2009 alone, there’s been a 20% reduction</a:t>
            </a:r>
            <a:r>
              <a:rPr lang="en-US" sz="1600" b="0" i="0" dirty="0">
                <a:effectLst/>
                <a:latin typeface="Plantagenet Cherokee" panose="02020602070100000000" pitchFamily="18" charset="0"/>
              </a:rPr>
              <a:t>.</a:t>
            </a:r>
          </a:p>
          <a:p>
            <a:pPr algn="l">
              <a:buFont typeface="Arial" panose="020B0604020202020204" pitchFamily="34" charset="0"/>
              <a:buChar char="•"/>
            </a:pPr>
            <a:r>
              <a:rPr lang="en-US" sz="1600" b="0" i="0" dirty="0">
                <a:solidFill>
                  <a:srgbClr val="1F1F1F"/>
                </a:solidFill>
                <a:effectLst/>
                <a:latin typeface="Plantagenet Cherokee" panose="02020602070100000000" pitchFamily="18" charset="0"/>
              </a:rPr>
              <a:t>The number of people dying from a heart attack has fallen by 134 over the last five years, to 1,478</a:t>
            </a:r>
          </a:p>
          <a:p>
            <a:pPr algn="l">
              <a:buFont typeface="Arial" panose="020B0604020202020204" pitchFamily="34" charset="0"/>
              <a:buChar char="•"/>
            </a:pPr>
            <a:r>
              <a:rPr lang="en-US" sz="1600" b="0" i="0" dirty="0">
                <a:solidFill>
                  <a:srgbClr val="1F1F1F"/>
                </a:solidFill>
                <a:effectLst/>
                <a:latin typeface="Plantagenet Cherokee" panose="02020602070100000000" pitchFamily="18" charset="0"/>
              </a:rPr>
              <a:t>The number of people dying from heart failure has reduced by nearly 40% in the last five years </a:t>
            </a:r>
            <a:r>
              <a:rPr lang="en-US" sz="1600" dirty="0">
                <a:solidFill>
                  <a:srgbClr val="1F1F1F"/>
                </a:solidFill>
                <a:latin typeface="Plantagenet Cherokee" panose="02020602070100000000" pitchFamily="18" charset="0"/>
              </a:rPr>
              <a:t>.</a:t>
            </a:r>
            <a:endParaRPr lang="en-US" sz="1600" b="0" i="0" dirty="0">
              <a:solidFill>
                <a:srgbClr val="1F1F1F"/>
              </a:solidFill>
              <a:effectLst/>
              <a:latin typeface="Plantagenet Cherokee" panose="02020602070100000000" pitchFamily="18" charset="0"/>
            </a:endParaRPr>
          </a:p>
          <a:p>
            <a:pPr algn="l">
              <a:buFont typeface="Arial" panose="020B0604020202020204" pitchFamily="34" charset="0"/>
              <a:buChar char="•"/>
            </a:pPr>
            <a:r>
              <a:rPr lang="en-US" sz="1600" b="0" i="0" dirty="0">
                <a:solidFill>
                  <a:srgbClr val="1F1F1F"/>
                </a:solidFill>
                <a:effectLst/>
                <a:latin typeface="Plantagenet Cherokee" panose="02020602070100000000" pitchFamily="18" charset="0"/>
              </a:rPr>
              <a:t>There has been a steady reduction in the number of people dying from cardiovascular disease – with 1,000 fewer people a year dying compared to 5 years ago. In 2010 just over 10,000 people died from cardiovascular disease, by 2015 this had fallen to just over 9,000.</a:t>
            </a:r>
          </a:p>
          <a:p>
            <a:endParaRPr lang="en-GB" sz="1400" dirty="0">
              <a:latin typeface="Plantagenet Cherokee" panose="020B0604020202020204" pitchFamily="18"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5797D46-A7B9-52D0-D428-40F0969D1A42}"/>
              </a:ext>
            </a:extLst>
          </p:cNvPr>
          <p:cNvSpPr txBox="1"/>
          <p:nvPr/>
        </p:nvSpPr>
        <p:spPr>
          <a:xfrm>
            <a:off x="4658989" y="5930839"/>
            <a:ext cx="6097348" cy="369332"/>
          </a:xfrm>
          <a:prstGeom prst="rect">
            <a:avLst/>
          </a:prstGeom>
          <a:noFill/>
        </p:spPr>
        <p:txBody>
          <a:bodyPr wrap="square">
            <a:spAutoFit/>
          </a:bodyPr>
          <a:lstStyle/>
          <a:p>
            <a:r>
              <a:rPr lang="en-US" dirty="0"/>
              <a:t>                                                      (Welsh Government,2021)</a:t>
            </a:r>
            <a:endParaRPr lang="en-GB" dirty="0"/>
          </a:p>
        </p:txBody>
      </p:sp>
      <p:pic>
        <p:nvPicPr>
          <p:cNvPr id="4" name="Graphic 5">
            <a:extLst>
              <a:ext uri="{FF2B5EF4-FFF2-40B4-BE49-F238E27FC236}">
                <a16:creationId xmlns:a16="http://schemas.microsoft.com/office/drawing/2014/main" id="{C247D8F8-453F-1D4D-9997-35800A7701E5}"/>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2771147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47E473D-2BE9-11F0-6EAA-542AE75DE98A}"/>
              </a:ext>
            </a:extLst>
          </p:cNvPr>
          <p:cNvSpPr>
            <a:spLocks noGrp="1"/>
          </p:cNvSpPr>
          <p:nvPr>
            <p:ph type="title"/>
          </p:nvPr>
        </p:nvSpPr>
        <p:spPr>
          <a:xfrm>
            <a:off x="479394" y="1062487"/>
            <a:ext cx="3939688" cy="5583126"/>
          </a:xfrm>
        </p:spPr>
        <p:txBody>
          <a:bodyPr>
            <a:normAutofit/>
          </a:bodyPr>
          <a:lstStyle/>
          <a:p>
            <a:pPr algn="r"/>
            <a:r>
              <a:rPr lang="en-GB" sz="7200" dirty="0">
                <a:solidFill>
                  <a:schemeClr val="bg1"/>
                </a:solidFill>
              </a:rPr>
              <a:t>Also shown in report ;-</a:t>
            </a:r>
          </a:p>
        </p:txBody>
      </p:sp>
      <p:sp>
        <p:nvSpPr>
          <p:cNvPr id="1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6" name="Rectangle 1">
            <a:extLst>
              <a:ext uri="{FF2B5EF4-FFF2-40B4-BE49-F238E27FC236}">
                <a16:creationId xmlns:a16="http://schemas.microsoft.com/office/drawing/2014/main" id="{95BE62A0-27AD-96A8-1149-908EA5305E7A}"/>
              </a:ext>
            </a:extLst>
          </p:cNvPr>
          <p:cNvGraphicFramePr>
            <a:graphicFrameLocks noGrp="1"/>
          </p:cNvGraphicFramePr>
          <p:nvPr>
            <p:ph idx="1"/>
            <p:extLst>
              <p:ext uri="{D42A27DB-BD31-4B8C-83A1-F6EECF244321}">
                <p14:modId xmlns:p14="http://schemas.microsoft.com/office/powerpoint/2010/main" val="340497474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3">
            <a:extLst>
              <a:ext uri="{FF2B5EF4-FFF2-40B4-BE49-F238E27FC236}">
                <a16:creationId xmlns:a16="http://schemas.microsoft.com/office/drawing/2014/main" id="{B5AF1446-089B-C1AB-25D9-873B47629D63}"/>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912540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Picture 4" descr="Close-up unopened pill packets">
            <a:extLst>
              <a:ext uri="{FF2B5EF4-FFF2-40B4-BE49-F238E27FC236}">
                <a16:creationId xmlns:a16="http://schemas.microsoft.com/office/drawing/2014/main" id="{D422DFAE-12FB-E4FD-79F4-482B52A3BE44}"/>
              </a:ext>
            </a:extLst>
          </p:cNvPr>
          <p:cNvPicPr>
            <a:picLocks noChangeAspect="1"/>
          </p:cNvPicPr>
          <p:nvPr/>
        </p:nvPicPr>
        <p:blipFill rotWithShape="1">
          <a:blip r:embed="rId2"/>
          <a:srcRect t="3260" b="11189"/>
          <a:stretch/>
        </p:blipFill>
        <p:spPr>
          <a:xfrm>
            <a:off x="-218481" y="-826956"/>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AFD03-DC0B-5AAF-02C4-B418E71D95B3}"/>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r>
              <a:rPr lang="en-US" sz="6000" b="1" i="0" kern="1200" cap="all" baseline="0" dirty="0">
                <a:solidFill>
                  <a:schemeClr val="bg1"/>
                </a:solidFill>
                <a:latin typeface="+mj-lt"/>
                <a:ea typeface="+mj-ea"/>
                <a:cs typeface="+mj-cs"/>
              </a:rPr>
              <a:t>Diseases</a:t>
            </a:r>
          </a:p>
        </p:txBody>
      </p:sp>
      <p:sp>
        <p:nvSpPr>
          <p:cNvPr id="6" name="TextBox 5">
            <a:extLst>
              <a:ext uri="{FF2B5EF4-FFF2-40B4-BE49-F238E27FC236}">
                <a16:creationId xmlns:a16="http://schemas.microsoft.com/office/drawing/2014/main" id="{B0FBB839-F3E8-6146-9AA8-B59F1B84E009}"/>
              </a:ext>
            </a:extLst>
          </p:cNvPr>
          <p:cNvSpPr txBox="1"/>
          <p:nvPr/>
        </p:nvSpPr>
        <p:spPr>
          <a:xfrm>
            <a:off x="414090" y="302175"/>
            <a:ext cx="6201102" cy="1263166"/>
          </a:xfrm>
          <a:prstGeom prst="rect">
            <a:avLst/>
          </a:prstGeom>
          <a:noFill/>
        </p:spPr>
        <p:txBody>
          <a:bodyPr wrap="square">
            <a:spAutoFit/>
          </a:bodyPr>
          <a:lstStyle/>
          <a:p>
            <a:pPr>
              <a:lnSpc>
                <a:spcPct val="107000"/>
              </a:lnSpc>
              <a:spcAft>
                <a:spcPts val="800"/>
              </a:spcAft>
            </a:pPr>
            <a:r>
              <a:rPr lang="en-GB" sz="1800" i="1" dirty="0">
                <a:effectLst/>
                <a:highlight>
                  <a:srgbClr val="808080"/>
                </a:highlight>
                <a:latin typeface="Times New Roman" panose="02020603050405020304" pitchFamily="18" charset="0"/>
                <a:ea typeface="Calibri" panose="020F0502020204030204" pitchFamily="34" charset="0"/>
                <a:cs typeface="Times New Roman" panose="02020603050405020304" pitchFamily="18" charset="0"/>
              </a:rPr>
              <a:t>Some of the most common chronic conditions from in the UK include: -Chronic obstructive pulmonary disease, Asthma, Epilepsy, Coronary heart disease, Diabetes, Arthritis and Stroke. </a:t>
            </a:r>
            <a:r>
              <a:rPr lang="en-GB" sz="1800" dirty="0">
                <a:effectLst/>
                <a:highlight>
                  <a:srgbClr val="808080"/>
                </a:highlight>
                <a:latin typeface="Times New Roman" panose="02020603050405020304" pitchFamily="18" charset="0"/>
                <a:ea typeface="Calibri" panose="020F0502020204030204" pitchFamily="34" charset="0"/>
                <a:cs typeface="Times New Roman" panose="02020603050405020304" pitchFamily="18" charset="0"/>
              </a:rPr>
              <a:t>(NHS.2022)</a:t>
            </a:r>
            <a:endParaRPr lang="en-GB" sz="16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DD78EB5F-1010-C02A-5E0D-9C1C742B437A}"/>
              </a:ext>
            </a:extLst>
          </p:cNvPr>
          <p:cNvSpPr txBox="1"/>
          <p:nvPr/>
        </p:nvSpPr>
        <p:spPr>
          <a:xfrm>
            <a:off x="5520910" y="1565343"/>
            <a:ext cx="6178268" cy="2461508"/>
          </a:xfrm>
          <a:prstGeom prst="rect">
            <a:avLst/>
          </a:prstGeom>
          <a:noFill/>
        </p:spPr>
        <p:txBody>
          <a:bodyPr wrap="square">
            <a:spAutoFit/>
          </a:bodyPr>
          <a:lstStyle/>
          <a:p>
            <a:pPr>
              <a:lnSpc>
                <a:spcPct val="107000"/>
              </a:lnSpc>
              <a:spcAft>
                <a:spcPts val="800"/>
              </a:spcAft>
            </a:pPr>
            <a:r>
              <a:rPr lang="en-GB" sz="18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Atherosclerosis</a:t>
            </a:r>
            <a:endPar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The stiffening and narrowing of the arteries caused by Atheroma (fatty deposits) accumulating in their walls. (parker, </a:t>
            </a:r>
            <a:r>
              <a:rPr lang="en-GB" dirty="0">
                <a:highlight>
                  <a:srgbClr val="808080"/>
                </a:highlight>
                <a:latin typeface="Calibri" panose="020F0502020204030204" pitchFamily="34" charset="0"/>
                <a:ea typeface="Calibri" panose="020F0502020204030204" pitchFamily="34" charset="0"/>
                <a:cs typeface="Times New Roman" panose="02020603050405020304" pitchFamily="18" charset="0"/>
              </a:rPr>
              <a:t>2019)</a:t>
            </a:r>
            <a:endPar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Angina</a:t>
            </a:r>
            <a:endPar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Shortage in blood being received by the heart muscle, resulting in pains in chest when over active only relieved with rest to increase blood supply again. . (parker, </a:t>
            </a:r>
            <a:r>
              <a:rPr lang="en-GB" dirty="0">
                <a:highlight>
                  <a:srgbClr val="808080"/>
                </a:highlight>
                <a:latin typeface="Calibri" panose="020F0502020204030204" pitchFamily="34" charset="0"/>
                <a:ea typeface="Calibri" panose="020F0502020204030204" pitchFamily="34" charset="0"/>
                <a:cs typeface="Times New Roman" panose="02020603050405020304" pitchFamily="18" charset="0"/>
              </a:rPr>
              <a:t>2019)</a:t>
            </a:r>
            <a:endParaRPr lang="en-GB" sz="18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p:txBody>
      </p:sp>
      <p:pic>
        <p:nvPicPr>
          <p:cNvPr id="3" name="Graphic 3">
            <a:extLst>
              <a:ext uri="{FF2B5EF4-FFF2-40B4-BE49-F238E27FC236}">
                <a16:creationId xmlns:a16="http://schemas.microsoft.com/office/drawing/2014/main" id="{482E82D3-0EA2-AC71-EAF9-B26C58F9657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228485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 up of beakers with solutions on a shelf in a lab">
            <a:extLst>
              <a:ext uri="{FF2B5EF4-FFF2-40B4-BE49-F238E27FC236}">
                <a16:creationId xmlns:a16="http://schemas.microsoft.com/office/drawing/2014/main" id="{B947AED6-6258-3814-AF21-C13D102DB2E4}"/>
              </a:ext>
            </a:extLst>
          </p:cNvPr>
          <p:cNvPicPr>
            <a:picLocks noChangeAspect="1"/>
          </p:cNvPicPr>
          <p:nvPr/>
        </p:nvPicPr>
        <p:blipFill rotWithShape="1">
          <a:blip r:embed="rId2">
            <a:alphaModFix/>
          </a:blip>
          <a:srcRect t="15730"/>
          <a:stretch/>
        </p:blipFill>
        <p:spPr>
          <a:xfrm>
            <a:off x="-8092" y="-837552"/>
            <a:ext cx="12192000" cy="6857990"/>
          </a:xfrm>
          <a:prstGeom prst="rect">
            <a:avLst/>
          </a:prstGeom>
        </p:spPr>
      </p:pic>
      <p:sp>
        <p:nvSpPr>
          <p:cNvPr id="2" name="Title 1">
            <a:extLst>
              <a:ext uri="{FF2B5EF4-FFF2-40B4-BE49-F238E27FC236}">
                <a16:creationId xmlns:a16="http://schemas.microsoft.com/office/drawing/2014/main" id="{7EB1FDFA-ABCC-3931-10C4-2B96C98E0048}"/>
              </a:ext>
            </a:extLst>
          </p:cNvPr>
          <p:cNvSpPr>
            <a:spLocks noGrp="1"/>
          </p:cNvSpPr>
          <p:nvPr>
            <p:ph type="title"/>
          </p:nvPr>
        </p:nvSpPr>
        <p:spPr>
          <a:xfrm>
            <a:off x="793159" y="1377146"/>
            <a:ext cx="3672965" cy="3626217"/>
          </a:xfrm>
        </p:spPr>
        <p:txBody>
          <a:bodyPr vert="horz" lIns="91440" tIns="45720" rIns="91440" bIns="45720" rtlCol="0" anchor="b">
            <a:normAutofit/>
          </a:bodyPr>
          <a:lstStyle/>
          <a:p>
            <a:pPr algn="r"/>
            <a:r>
              <a:rPr lang="en-US" sz="4500" b="1" i="0" kern="1200" cap="all" baseline="0" dirty="0">
                <a:solidFill>
                  <a:schemeClr val="bg1"/>
                </a:solidFill>
                <a:latin typeface="+mj-lt"/>
                <a:ea typeface="+mj-ea"/>
                <a:cs typeface="+mj-cs"/>
              </a:rPr>
              <a:t>Different types of research</a:t>
            </a:r>
            <a:br>
              <a:rPr lang="en-US" sz="4500" b="1" i="0" kern="1200" cap="all" baseline="0" dirty="0">
                <a:solidFill>
                  <a:schemeClr val="bg1"/>
                </a:solidFill>
                <a:latin typeface="+mj-lt"/>
                <a:ea typeface="+mj-ea"/>
                <a:cs typeface="+mj-cs"/>
              </a:rPr>
            </a:br>
            <a:r>
              <a:rPr lang="en-US" sz="4500" b="1" cap="all" dirty="0">
                <a:solidFill>
                  <a:schemeClr val="bg1"/>
                </a:solidFill>
              </a:rPr>
              <a:t>seminal studies</a:t>
            </a:r>
            <a:endParaRPr lang="en-US" sz="4500" b="1" i="0" kern="1200" cap="all" baseline="0" dirty="0">
              <a:solidFill>
                <a:schemeClr val="bg1"/>
              </a:solidFill>
              <a:latin typeface="+mj-lt"/>
              <a:ea typeface="+mj-ea"/>
              <a:cs typeface="+mj-cs"/>
            </a:endParaRPr>
          </a:p>
        </p:txBody>
      </p:sp>
      <p:sp>
        <p:nvSpPr>
          <p:cNvPr id="6" name="TextBox 5">
            <a:extLst>
              <a:ext uri="{FF2B5EF4-FFF2-40B4-BE49-F238E27FC236}">
                <a16:creationId xmlns:a16="http://schemas.microsoft.com/office/drawing/2014/main" id="{B106BA7E-FD19-5515-11C8-D8A6BF721CF7}"/>
              </a:ext>
            </a:extLst>
          </p:cNvPr>
          <p:cNvSpPr txBox="1"/>
          <p:nvPr/>
        </p:nvSpPr>
        <p:spPr>
          <a:xfrm>
            <a:off x="6278203" y="4480965"/>
            <a:ext cx="6201102" cy="1200329"/>
          </a:xfrm>
          <a:prstGeom prst="rect">
            <a:avLst/>
          </a:prstGeom>
          <a:noFill/>
        </p:spPr>
        <p:txBody>
          <a:bodyPr wrap="square">
            <a:spAutoFit/>
          </a:bodyPr>
          <a:lstStyle/>
          <a:p>
            <a:r>
              <a:rPr lang="en-GB" sz="1800" b="1" dirty="0">
                <a:solidFill>
                  <a:schemeClr val="bg1"/>
                </a:solidFill>
                <a:effectLst/>
                <a:highlight>
                  <a:srgbClr val="000000"/>
                </a:highlight>
                <a:latin typeface="Times New Roman" panose="02020603050405020304" pitchFamily="18" charset="0"/>
                <a:ea typeface="Calibri" panose="020F0502020204030204" pitchFamily="34" charset="0"/>
              </a:rPr>
              <a:t>The London Transport Workers Study from the 1950s. The study which was a cohort study which is basically</a:t>
            </a:r>
            <a:r>
              <a:rPr lang="en-GB" sz="1800" b="1" i="1" dirty="0">
                <a:solidFill>
                  <a:schemeClr val="bg1"/>
                </a:solidFill>
                <a:effectLst/>
                <a:highlight>
                  <a:srgbClr val="000000"/>
                </a:highlight>
                <a:latin typeface="Times New Roman" panose="02020603050405020304" pitchFamily="18" charset="0"/>
                <a:ea typeface="Calibri" panose="020F0502020204030204" pitchFamily="34" charset="0"/>
              </a:rPr>
              <a:t> type of research design that follow groups of people over time</a:t>
            </a:r>
            <a:r>
              <a:rPr lang="en-GB" sz="1800" b="1" dirty="0">
                <a:solidFill>
                  <a:schemeClr val="bg1"/>
                </a:solidFill>
                <a:effectLst/>
                <a:highlight>
                  <a:srgbClr val="000000"/>
                </a:highlight>
                <a:latin typeface="Times New Roman" panose="02020603050405020304" pitchFamily="18" charset="0"/>
                <a:ea typeface="Calibri" panose="020F0502020204030204" pitchFamily="34" charset="0"/>
              </a:rPr>
              <a:t> (Kandola2021)</a:t>
            </a:r>
            <a:r>
              <a:rPr lang="en-GB" sz="1800" b="1" i="1" dirty="0">
                <a:solidFill>
                  <a:schemeClr val="bg1"/>
                </a:solidFill>
                <a:effectLst/>
                <a:highlight>
                  <a:srgbClr val="000000"/>
                </a:highlight>
                <a:latin typeface="Times New Roman" panose="02020603050405020304" pitchFamily="18" charset="0"/>
                <a:ea typeface="Calibri" panose="020F0502020204030204" pitchFamily="34" charset="0"/>
              </a:rPr>
              <a:t>, </a:t>
            </a:r>
            <a:endParaRPr lang="en-GB" b="1" dirty="0">
              <a:solidFill>
                <a:schemeClr val="bg1"/>
              </a:solidFill>
              <a:highlight>
                <a:srgbClr val="000000"/>
              </a:highlight>
            </a:endParaRPr>
          </a:p>
        </p:txBody>
      </p:sp>
      <p:sp>
        <p:nvSpPr>
          <p:cNvPr id="8" name="TextBox 7">
            <a:extLst>
              <a:ext uri="{FF2B5EF4-FFF2-40B4-BE49-F238E27FC236}">
                <a16:creationId xmlns:a16="http://schemas.microsoft.com/office/drawing/2014/main" id="{5C9C2DBD-E546-64A8-C30A-E50152033ABE}"/>
              </a:ext>
            </a:extLst>
          </p:cNvPr>
          <p:cNvSpPr txBox="1"/>
          <p:nvPr/>
        </p:nvSpPr>
        <p:spPr>
          <a:xfrm>
            <a:off x="151455" y="-504769"/>
            <a:ext cx="6126748" cy="1200329"/>
          </a:xfrm>
          <a:prstGeom prst="rect">
            <a:avLst/>
          </a:prstGeom>
          <a:noFill/>
        </p:spPr>
        <p:txBody>
          <a:bodyPr wrap="square">
            <a:spAutoFit/>
          </a:bodyPr>
          <a:lstStyle/>
          <a:p>
            <a:r>
              <a:rPr lang="en-GB" sz="1800" b="1" dirty="0">
                <a:solidFill>
                  <a:schemeClr val="bg1"/>
                </a:solidFill>
                <a:effectLst/>
                <a:highlight>
                  <a:srgbClr val="000000"/>
                </a:highlight>
                <a:latin typeface="Times New Roman" panose="02020603050405020304" pitchFamily="18" charset="0"/>
                <a:ea typeface="Calibri" panose="020F0502020204030204" pitchFamily="34" charset="0"/>
              </a:rPr>
              <a:t>According to the Harvard Alumni Study was </a:t>
            </a:r>
            <a:r>
              <a:rPr lang="en-GB" sz="1800" b="1" i="1" dirty="0">
                <a:solidFill>
                  <a:schemeClr val="bg1"/>
                </a:solidFill>
                <a:effectLst/>
                <a:highlight>
                  <a:srgbClr val="000000"/>
                </a:highlight>
                <a:latin typeface="Times New Roman" panose="02020603050405020304" pitchFamily="18" charset="0"/>
                <a:ea typeface="Calibri" panose="020F0502020204030204" pitchFamily="34" charset="0"/>
              </a:rPr>
              <a:t>one of the first epidemiologic studies to examine the relationship between physical activity and incidence of heart attack</a:t>
            </a:r>
            <a:r>
              <a:rPr lang="en-GB" sz="1800" b="1" dirty="0">
                <a:solidFill>
                  <a:schemeClr val="bg1"/>
                </a:solidFill>
                <a:effectLst/>
                <a:highlight>
                  <a:srgbClr val="000000"/>
                </a:highlight>
                <a:latin typeface="Times New Roman" panose="02020603050405020304" pitchFamily="18" charset="0"/>
                <a:ea typeface="Calibri" panose="020F0502020204030204" pitchFamily="34" charset="0"/>
              </a:rPr>
              <a:t> (Paffenbarger.2012) </a:t>
            </a:r>
            <a:endParaRPr lang="en-GB" b="1" dirty="0">
              <a:solidFill>
                <a:schemeClr val="bg1"/>
              </a:solidFill>
              <a:highlight>
                <a:srgbClr val="000000"/>
              </a:highlight>
            </a:endParaRPr>
          </a:p>
        </p:txBody>
      </p:sp>
      <p:pic>
        <p:nvPicPr>
          <p:cNvPr id="3" name="Graphic 3">
            <a:extLst>
              <a:ext uri="{FF2B5EF4-FFF2-40B4-BE49-F238E27FC236}">
                <a16:creationId xmlns:a16="http://schemas.microsoft.com/office/drawing/2014/main" id="{C9DB1C61-5881-3A7F-F867-C0C681597CE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2348058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1"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Sample being pipetted into a petri dish">
            <a:extLst>
              <a:ext uri="{FF2B5EF4-FFF2-40B4-BE49-F238E27FC236}">
                <a16:creationId xmlns:a16="http://schemas.microsoft.com/office/drawing/2014/main" id="{5B538674-4E69-A4F6-AF5F-779388EDA860}"/>
              </a:ext>
            </a:extLst>
          </p:cNvPr>
          <p:cNvPicPr>
            <a:picLocks noChangeAspect="1"/>
          </p:cNvPicPr>
          <p:nvPr/>
        </p:nvPicPr>
        <p:blipFill rotWithShape="1">
          <a:blip r:embed="rId2"/>
          <a:srcRect t="17929" b="6820"/>
          <a:stretch/>
        </p:blipFill>
        <p:spPr>
          <a:xfrm>
            <a:off x="0" y="8313"/>
            <a:ext cx="12192002" cy="6857990"/>
          </a:xfrm>
          <a:prstGeom prst="rect">
            <a:avLst/>
          </a:prstGeom>
        </p:spPr>
      </p:pic>
      <p:sp>
        <p:nvSpPr>
          <p:cNvPr id="2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E74D5-019A-BA6A-DFD6-7F9101E8F48B}"/>
              </a:ext>
            </a:extLst>
          </p:cNvPr>
          <p:cNvSpPr>
            <a:spLocks noGrp="1"/>
          </p:cNvSpPr>
          <p:nvPr>
            <p:ph type="title"/>
          </p:nvPr>
        </p:nvSpPr>
        <p:spPr>
          <a:xfrm>
            <a:off x="7848600" y="1122363"/>
            <a:ext cx="4023360" cy="2807208"/>
          </a:xfrm>
        </p:spPr>
        <p:txBody>
          <a:bodyPr vert="horz" lIns="91440" tIns="45720" rIns="91440" bIns="45720" rtlCol="0" anchor="b">
            <a:normAutofit/>
          </a:bodyPr>
          <a:lstStyle/>
          <a:p>
            <a:r>
              <a:rPr lang="en-US" sz="5400" b="1" i="0" kern="1200" cap="all" baseline="0">
                <a:solidFill>
                  <a:schemeClr val="tx1"/>
                </a:solidFill>
                <a:latin typeface="+mj-lt"/>
                <a:ea typeface="+mj-ea"/>
                <a:cs typeface="+mj-cs"/>
              </a:rPr>
              <a:t> research </a:t>
            </a:r>
          </a:p>
        </p:txBody>
      </p:sp>
      <p:sp>
        <p:nvSpPr>
          <p:cNvPr id="6" name="TextBox 5">
            <a:extLst>
              <a:ext uri="{FF2B5EF4-FFF2-40B4-BE49-F238E27FC236}">
                <a16:creationId xmlns:a16="http://schemas.microsoft.com/office/drawing/2014/main" id="{89F822E6-52B0-20F2-0B93-C05AD6972021}"/>
              </a:ext>
            </a:extLst>
          </p:cNvPr>
          <p:cNvSpPr txBox="1"/>
          <p:nvPr/>
        </p:nvSpPr>
        <p:spPr>
          <a:xfrm>
            <a:off x="442735" y="674400"/>
            <a:ext cx="3732079" cy="3785652"/>
          </a:xfrm>
          <a:prstGeom prst="rect">
            <a:avLst/>
          </a:prstGeom>
          <a:noFill/>
        </p:spPr>
        <p:txBody>
          <a:bodyPr wrap="square">
            <a:spAutoFit/>
          </a:bodyPr>
          <a:lstStyle/>
          <a:p>
            <a:r>
              <a:rPr lang="en-GB" sz="20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W</a:t>
            </a:r>
            <a:r>
              <a:rPr lang="en-GB" sz="2000" b="1" dirty="0">
                <a:highlight>
                  <a:srgbClr val="808080"/>
                </a:highlight>
                <a:latin typeface="Calibri" panose="020F0502020204030204" pitchFamily="34" charset="0"/>
                <a:ea typeface="Calibri" panose="020F0502020204030204" pitchFamily="34" charset="0"/>
                <a:cs typeface="Times New Roman" panose="02020603050405020304" pitchFamily="18" charset="0"/>
              </a:rPr>
              <a:t>ales cardiac acre is at risk of falling behind since covid has impacted every aspect of life across </a:t>
            </a:r>
            <a:r>
              <a:rPr lang="en-GB" sz="2000" b="1" dirty="0" err="1">
                <a:highlight>
                  <a:srgbClr val="808080"/>
                </a:highlight>
                <a:latin typeface="Calibri" panose="020F0502020204030204" pitchFamily="34" charset="0"/>
                <a:ea typeface="Calibri" panose="020F0502020204030204" pitchFamily="34" charset="0"/>
                <a:cs typeface="Times New Roman" panose="02020603050405020304" pitchFamily="18" charset="0"/>
              </a:rPr>
              <a:t>wales</a:t>
            </a:r>
            <a:r>
              <a:rPr lang="en-GB" sz="2000" b="1" dirty="0">
                <a:highlight>
                  <a:srgbClr val="808080"/>
                </a:highlight>
                <a:latin typeface="Calibri" panose="020F0502020204030204" pitchFamily="34" charset="0"/>
                <a:ea typeface="Calibri" panose="020F0502020204030204" pitchFamily="34" charset="0"/>
                <a:cs typeface="Times New Roman" panose="02020603050405020304" pitchFamily="18" charset="0"/>
              </a:rPr>
              <a:t>….</a:t>
            </a:r>
          </a:p>
          <a:p>
            <a:r>
              <a:rPr lang="en-GB" sz="20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The British heart foundation has written a new heart and circulatory disease plan for </a:t>
            </a:r>
            <a:r>
              <a:rPr lang="en-GB" sz="2000" b="1" dirty="0" err="1">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wales</a:t>
            </a:r>
            <a:r>
              <a:rPr lang="en-GB" sz="20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 </a:t>
            </a:r>
            <a:r>
              <a:rPr lang="en-GB" sz="2000" b="1" dirty="0" err="1">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collaboratingwith</a:t>
            </a:r>
            <a:r>
              <a:rPr lang="en-GB" sz="20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 more than 70 clinicians. This is designed to provide the best possible care to the </a:t>
            </a:r>
            <a:r>
              <a:rPr lang="en-GB" sz="2000" b="1" dirty="0" err="1">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welsh</a:t>
            </a:r>
            <a:r>
              <a:rPr lang="en-GB" sz="2000" b="1"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 people. </a:t>
            </a:r>
            <a:r>
              <a:rPr lang="en-GB" sz="2000" dirty="0">
                <a:effectLst/>
                <a:highlight>
                  <a:srgbClr val="808080"/>
                </a:highlight>
                <a:latin typeface="Calibri" panose="020F0502020204030204" pitchFamily="34" charset="0"/>
                <a:ea typeface="Calibri" panose="020F0502020204030204" pitchFamily="34" charset="0"/>
                <a:cs typeface="Times New Roman" panose="02020603050405020304" pitchFamily="18" charset="0"/>
              </a:rPr>
              <a:t> </a:t>
            </a:r>
            <a:endParaRPr lang="en-GB" sz="2000" dirty="0">
              <a:highlight>
                <a:srgbClr val="808080"/>
              </a:highlight>
            </a:endParaRPr>
          </a:p>
        </p:txBody>
      </p:sp>
      <p:sp>
        <p:nvSpPr>
          <p:cNvPr id="8" name="TextBox 7">
            <a:extLst>
              <a:ext uri="{FF2B5EF4-FFF2-40B4-BE49-F238E27FC236}">
                <a16:creationId xmlns:a16="http://schemas.microsoft.com/office/drawing/2014/main" id="{27A5868D-86A3-095F-EB5B-6385AE052827}"/>
              </a:ext>
            </a:extLst>
          </p:cNvPr>
          <p:cNvSpPr txBox="1"/>
          <p:nvPr/>
        </p:nvSpPr>
        <p:spPr>
          <a:xfrm>
            <a:off x="6013733" y="4932120"/>
            <a:ext cx="6178268" cy="1477328"/>
          </a:xfrm>
          <a:prstGeom prst="rect">
            <a:avLst/>
          </a:prstGeom>
          <a:noFill/>
        </p:spPr>
        <p:txBody>
          <a:bodyPr wrap="square">
            <a:spAutoFit/>
          </a:bodyPr>
          <a:lstStyle/>
          <a:p>
            <a:r>
              <a:rPr lang="en-GB" b="1" dirty="0">
                <a:solidFill>
                  <a:schemeClr val="bg1"/>
                </a:solidFill>
                <a:highlight>
                  <a:srgbClr val="808080"/>
                </a:highlight>
                <a:latin typeface="Calibri" panose="020F0502020204030204" pitchFamily="34" charset="0"/>
                <a:ea typeface="Calibri" panose="020F0502020204030204" pitchFamily="34" charset="0"/>
                <a:cs typeface="Times New Roman" panose="02020603050405020304" pitchFamily="18" charset="0"/>
              </a:rPr>
              <a:t>The world health organisation recommends countries develop</a:t>
            </a:r>
            <a:endParaRPr lang="en-GB" sz="1800" b="1" dirty="0">
              <a:solidFill>
                <a:schemeClr val="bg1"/>
              </a:solidFill>
              <a:effectLst/>
              <a:highlight>
                <a:srgbClr val="808080"/>
              </a:highlight>
              <a:latin typeface="Calibri" panose="020F0502020204030204" pitchFamily="34" charset="0"/>
              <a:ea typeface="Calibri" panose="020F0502020204030204" pitchFamily="34" charset="0"/>
              <a:cs typeface="Times New Roman" panose="02020603050405020304" pitchFamily="18" charset="0"/>
            </a:endParaRPr>
          </a:p>
          <a:p>
            <a:r>
              <a:rPr lang="en-GB" dirty="0">
                <a:solidFill>
                  <a:schemeClr val="bg1"/>
                </a:solidFill>
                <a:highlight>
                  <a:srgbClr val="808080"/>
                </a:highlight>
                <a:latin typeface="Calibri" panose="020F0502020204030204" pitchFamily="34" charset="0"/>
                <a:ea typeface="Calibri" panose="020F0502020204030204" pitchFamily="34" charset="0"/>
                <a:cs typeface="Times New Roman" panose="02020603050405020304" pitchFamily="18" charset="0"/>
              </a:rPr>
              <a:t>And implement national service frameworks for people living with the disease.</a:t>
            </a:r>
          </a:p>
          <a:p>
            <a:r>
              <a:rPr lang="en-GB" dirty="0">
                <a:solidFill>
                  <a:schemeClr val="bg1"/>
                </a:solidFill>
                <a:highlight>
                  <a:srgbClr val="808080"/>
                </a:highlight>
                <a:latin typeface="Calibri" panose="020F0502020204030204" pitchFamily="34" charset="0"/>
                <a:ea typeface="Calibri" panose="020F0502020204030204" pitchFamily="34" charset="0"/>
                <a:cs typeface="Times New Roman" panose="02020603050405020304" pitchFamily="18" charset="0"/>
              </a:rPr>
              <a:t>(Roberts, 2021)</a:t>
            </a:r>
          </a:p>
          <a:p>
            <a:endParaRPr lang="en-GB" sz="1800" b="1" dirty="0">
              <a:solidFill>
                <a:srgbClr val="343A40"/>
              </a:solidFill>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pic>
        <p:nvPicPr>
          <p:cNvPr id="3" name="Graphic 3">
            <a:extLst>
              <a:ext uri="{FF2B5EF4-FFF2-40B4-BE49-F238E27FC236}">
                <a16:creationId xmlns:a16="http://schemas.microsoft.com/office/drawing/2014/main" id="{7BF1E396-4B16-CC11-7520-8E4D8B7E3A64}"/>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1453362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04632-6DBE-AFBD-32F9-3819BA4866F5}"/>
              </a:ext>
            </a:extLst>
          </p:cNvPr>
          <p:cNvSpPr>
            <a:spLocks noGrp="1"/>
          </p:cNvSpPr>
          <p:nvPr>
            <p:ph type="title"/>
          </p:nvPr>
        </p:nvSpPr>
        <p:spPr>
          <a:xfrm>
            <a:off x="6412091" y="501651"/>
            <a:ext cx="4395340" cy="1716255"/>
          </a:xfrm>
        </p:spPr>
        <p:txBody>
          <a:bodyPr anchor="b">
            <a:normAutofit/>
          </a:bodyPr>
          <a:lstStyle/>
          <a:p>
            <a:r>
              <a:rPr lang="en-GB" sz="4200"/>
              <a:t>Recommendations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bulb">
            <a:extLst>
              <a:ext uri="{FF2B5EF4-FFF2-40B4-BE49-F238E27FC236}">
                <a16:creationId xmlns:a16="http://schemas.microsoft.com/office/drawing/2014/main" id="{1E822042-63B1-7BE1-E435-914EAD218F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30325F8E-DED8-2E9A-2631-16D0D7E45815}"/>
              </a:ext>
            </a:extLst>
          </p:cNvPr>
          <p:cNvSpPr>
            <a:spLocks noGrp="1"/>
          </p:cNvSpPr>
          <p:nvPr>
            <p:ph idx="1"/>
          </p:nvPr>
        </p:nvSpPr>
        <p:spPr>
          <a:xfrm>
            <a:off x="6392583" y="2217906"/>
            <a:ext cx="4434721" cy="4138443"/>
          </a:xfrm>
        </p:spPr>
        <p:txBody>
          <a:bodyPr anchor="t">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Times New Roman" panose="02020603050405020304" pitchFamily="18" charset="0"/>
                <a:ea typeface="Times New Roman" panose="02020603050405020304" pitchFamily="18" charset="0"/>
              </a:rPr>
              <a:t>L</a:t>
            </a:r>
            <a:r>
              <a:rPr lang="en-GB" sz="1800" dirty="0">
                <a:solidFill>
                  <a:srgbClr val="000000"/>
                </a:solidFill>
                <a:effectLst/>
                <a:latin typeface="Times New Roman" panose="02020603050405020304" pitchFamily="18" charset="0"/>
                <a:ea typeface="Calibri" panose="020F0502020204030204" pitchFamily="34" charset="0"/>
              </a:rPr>
              <a:t>ifestyle changes are proven to lower effects of cardiovascular disease cutting it by nearly 50% showed by a study on over 55,000 people who actively changed to healthier lifestyle habits such as losing weight when needed, stopping smoking, exercising regularly and having a healthy balanced diet.</a:t>
            </a:r>
            <a:r>
              <a:rPr lang="en-GB" sz="1800" dirty="0">
                <a:solidFill>
                  <a:srgbClr val="000000"/>
                </a:solidFill>
                <a:effectLst/>
                <a:latin typeface="Times New Roman" panose="02020603050405020304" pitchFamily="18" charset="0"/>
                <a:ea typeface="Times New Roman" panose="02020603050405020304" pitchFamily="18" charset="0"/>
              </a:rPr>
              <a:t> (Yeh.2019).</a:t>
            </a:r>
          </a:p>
          <a:p>
            <a:r>
              <a:rPr lang="en-GB" sz="1800" dirty="0">
                <a:solidFill>
                  <a:srgbClr val="000000"/>
                </a:solidFill>
                <a:latin typeface="Times New Roman" panose="02020603050405020304" pitchFamily="18" charset="0"/>
                <a:ea typeface="Times New Roman" panose="02020603050405020304" pitchFamily="18" charset="0"/>
              </a:rPr>
              <a:t>British heart foundation implementing the new pan in Wales sooner rather than later.</a:t>
            </a:r>
            <a:endParaRPr lang="en-GB" sz="1800" dirty="0">
              <a:solidFill>
                <a:srgbClr val="000000"/>
              </a:solidFill>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Graphic 4">
            <a:extLst>
              <a:ext uri="{FF2B5EF4-FFF2-40B4-BE49-F238E27FC236}">
                <a16:creationId xmlns:a16="http://schemas.microsoft.com/office/drawing/2014/main" id="{3B42EB2A-6FB3-D6DD-BC05-2A1DE5327CDC}"/>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1979978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Picture 4" descr="Blood in a test tube">
            <a:extLst>
              <a:ext uri="{FF2B5EF4-FFF2-40B4-BE49-F238E27FC236}">
                <a16:creationId xmlns:a16="http://schemas.microsoft.com/office/drawing/2014/main" id="{31A7F311-0D00-520C-C30B-F27D84580B3D}"/>
              </a:ext>
            </a:extLst>
          </p:cNvPr>
          <p:cNvPicPr>
            <a:picLocks noChangeAspect="1"/>
          </p:cNvPicPr>
          <p:nvPr/>
        </p:nvPicPr>
        <p:blipFill rotWithShape="1">
          <a:blip r:embed="rId2"/>
          <a:srcRect t="2550" b="13180"/>
          <a:stretch/>
        </p:blipFill>
        <p:spPr>
          <a:xfrm>
            <a:off x="3" y="-129495"/>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A129D3-37C0-67EE-B31C-2BC43B2BFE0F}"/>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r>
              <a:rPr lang="en-US" sz="5600" b="1" i="0" kern="1200" cap="all" baseline="0" dirty="0">
                <a:solidFill>
                  <a:schemeClr val="bg1"/>
                </a:solidFill>
                <a:latin typeface="+mj-lt"/>
                <a:ea typeface="+mj-ea"/>
                <a:cs typeface="+mj-cs"/>
              </a:rPr>
              <a:t>CONCLUSION</a:t>
            </a:r>
          </a:p>
        </p:txBody>
      </p:sp>
      <p:sp>
        <p:nvSpPr>
          <p:cNvPr id="6" name="TextBox 5">
            <a:extLst>
              <a:ext uri="{FF2B5EF4-FFF2-40B4-BE49-F238E27FC236}">
                <a16:creationId xmlns:a16="http://schemas.microsoft.com/office/drawing/2014/main" id="{2FA1D49F-F2EF-C597-1954-BC97F2EF5961}"/>
              </a:ext>
            </a:extLst>
          </p:cNvPr>
          <p:cNvSpPr txBox="1"/>
          <p:nvPr/>
        </p:nvSpPr>
        <p:spPr>
          <a:xfrm>
            <a:off x="149100" y="129473"/>
            <a:ext cx="5226058" cy="4732065"/>
          </a:xfrm>
          <a:prstGeom prst="rect">
            <a:avLst/>
          </a:prstGeom>
          <a:noFill/>
        </p:spPr>
        <p:txBody>
          <a:bodyPr wrap="square">
            <a:spAutoFit/>
          </a:bodyPr>
          <a:lstStyle/>
          <a:p>
            <a:pPr>
              <a:spcBef>
                <a:spcPts val="525"/>
              </a:spcBef>
              <a:spcAft>
                <a:spcPts val="2160"/>
              </a:spcAft>
            </a:pPr>
            <a:r>
              <a:rPr lang="en-GB" sz="1800" dirty="0">
                <a:solidFill>
                  <a:schemeClr val="bg1"/>
                </a:solidFill>
                <a:effectLst/>
                <a:latin typeface="Times New Roman" panose="02020603050405020304" pitchFamily="18" charset="0"/>
                <a:ea typeface="Times New Roman" panose="02020603050405020304" pitchFamily="18" charset="0"/>
              </a:rPr>
              <a:t>Research is beneficial to:</a:t>
            </a:r>
          </a:p>
          <a:p>
            <a:pPr marL="285750" indent="-285750">
              <a:spcBef>
                <a:spcPts val="525"/>
              </a:spcBef>
              <a:spcAft>
                <a:spcPts val="2160"/>
              </a:spcAft>
              <a:buFont typeface="Arial" panose="020B0604020202020204" pitchFamily="34" charset="0"/>
              <a:buChar char="•"/>
            </a:pPr>
            <a:r>
              <a:rPr lang="en-GB" dirty="0">
                <a:solidFill>
                  <a:schemeClr val="bg1"/>
                </a:solidFill>
                <a:latin typeface="Times New Roman" panose="02020603050405020304" pitchFamily="18" charset="0"/>
                <a:ea typeface="Times New Roman" panose="02020603050405020304" pitchFamily="18" charset="0"/>
              </a:rPr>
              <a:t>R</a:t>
            </a:r>
            <a:r>
              <a:rPr lang="en-GB" sz="1800" dirty="0">
                <a:solidFill>
                  <a:schemeClr val="bg1"/>
                </a:solidFill>
                <a:effectLst/>
                <a:latin typeface="Times New Roman" panose="02020603050405020304" pitchFamily="18" charset="0"/>
                <a:ea typeface="Times New Roman" panose="02020603050405020304" pitchFamily="18" charset="0"/>
              </a:rPr>
              <a:t>einforce safety</a:t>
            </a:r>
            <a:r>
              <a:rPr lang="en-GB" dirty="0">
                <a:solidFill>
                  <a:schemeClr val="bg1"/>
                </a:solidFill>
                <a:latin typeface="Times New Roman" panose="02020603050405020304" pitchFamily="18" charset="0"/>
                <a:ea typeface="Times New Roman" panose="02020603050405020304" pitchFamily="18" charset="0"/>
              </a:rPr>
              <a:t> </a:t>
            </a:r>
          </a:p>
          <a:p>
            <a:pPr marL="285750" indent="-285750">
              <a:spcBef>
                <a:spcPts val="525"/>
              </a:spcBef>
              <a:spcAft>
                <a:spcPts val="2160"/>
              </a:spcAft>
              <a:buFont typeface="Arial" panose="020B0604020202020204" pitchFamily="34" charset="0"/>
              <a:buChar char="•"/>
            </a:pPr>
            <a:r>
              <a:rPr lang="en-GB" dirty="0">
                <a:solidFill>
                  <a:schemeClr val="bg1"/>
                </a:solidFill>
                <a:latin typeface="Times New Roman" panose="02020603050405020304" pitchFamily="18" charset="0"/>
                <a:ea typeface="Times New Roman" panose="02020603050405020304" pitchFamily="18" charset="0"/>
              </a:rPr>
              <a:t>L</a:t>
            </a:r>
            <a:r>
              <a:rPr lang="en-GB" sz="1800" dirty="0">
                <a:solidFill>
                  <a:schemeClr val="bg1"/>
                </a:solidFill>
                <a:effectLst/>
                <a:latin typeface="Times New Roman" panose="02020603050405020304" pitchFamily="18" charset="0"/>
                <a:ea typeface="Times New Roman" panose="02020603050405020304" pitchFamily="18" charset="0"/>
              </a:rPr>
              <a:t>ower mortality rates</a:t>
            </a:r>
            <a:endParaRPr lang="en-GB" dirty="0">
              <a:solidFill>
                <a:schemeClr val="bg1"/>
              </a:solidFill>
              <a:latin typeface="Times New Roman" panose="02020603050405020304" pitchFamily="18" charset="0"/>
              <a:ea typeface="Times New Roman" panose="02020603050405020304" pitchFamily="18" charset="0"/>
            </a:endParaRPr>
          </a:p>
          <a:p>
            <a:pPr marL="285750" indent="-285750">
              <a:spcBef>
                <a:spcPts val="525"/>
              </a:spcBef>
              <a:spcAft>
                <a:spcPts val="2160"/>
              </a:spcAft>
              <a:buFont typeface="Arial" panose="020B0604020202020204" pitchFamily="34" charset="0"/>
              <a:buChar char="•"/>
            </a:pPr>
            <a:r>
              <a:rPr lang="en-GB" dirty="0">
                <a:solidFill>
                  <a:schemeClr val="bg1"/>
                </a:solidFill>
                <a:latin typeface="Times New Roman" panose="02020603050405020304" pitchFamily="18" charset="0"/>
                <a:ea typeface="Times New Roman" panose="02020603050405020304" pitchFamily="18" charset="0"/>
              </a:rPr>
              <a:t>M</a:t>
            </a:r>
            <a:r>
              <a:rPr lang="en-GB" sz="1800" dirty="0">
                <a:solidFill>
                  <a:schemeClr val="bg1"/>
                </a:solidFill>
                <a:effectLst/>
                <a:latin typeface="Times New Roman" panose="02020603050405020304" pitchFamily="18" charset="0"/>
                <a:ea typeface="Times New Roman" panose="02020603050405020304" pitchFamily="18" charset="0"/>
              </a:rPr>
              <a:t>inimise any medical errors</a:t>
            </a:r>
            <a:endParaRPr lang="en-GB" dirty="0">
              <a:solidFill>
                <a:schemeClr val="bg1"/>
              </a:solidFill>
              <a:latin typeface="Times New Roman" panose="02020603050405020304" pitchFamily="18" charset="0"/>
              <a:ea typeface="Times New Roman" panose="02020603050405020304" pitchFamily="18" charset="0"/>
            </a:endParaRPr>
          </a:p>
          <a:p>
            <a:pPr marL="285750" indent="-285750">
              <a:spcBef>
                <a:spcPts val="525"/>
              </a:spcBef>
              <a:spcAft>
                <a:spcPts val="2160"/>
              </a:spcAft>
              <a:buFont typeface="Arial" panose="020B0604020202020204" pitchFamily="34" charset="0"/>
              <a:buChar char="•"/>
            </a:pPr>
            <a:r>
              <a:rPr lang="en-GB" sz="1800" dirty="0">
                <a:solidFill>
                  <a:schemeClr val="bg1"/>
                </a:solidFill>
                <a:effectLst/>
                <a:latin typeface="Times New Roman" panose="02020603050405020304" pitchFamily="18" charset="0"/>
                <a:ea typeface="Times New Roman" panose="02020603050405020304" pitchFamily="18" charset="0"/>
              </a:rPr>
              <a:t>Restore patients health </a:t>
            </a:r>
            <a:endParaRPr lang="en-GB" dirty="0">
              <a:solidFill>
                <a:schemeClr val="bg1"/>
              </a:solidFill>
              <a:latin typeface="Times New Roman" panose="02020603050405020304" pitchFamily="18" charset="0"/>
              <a:ea typeface="Times New Roman" panose="02020603050405020304" pitchFamily="18" charset="0"/>
            </a:endParaRPr>
          </a:p>
          <a:p>
            <a:pPr marL="285750" indent="-285750">
              <a:spcBef>
                <a:spcPts val="525"/>
              </a:spcBef>
              <a:spcAft>
                <a:spcPts val="2160"/>
              </a:spcAft>
              <a:buFont typeface="Arial" panose="020B0604020202020204" pitchFamily="34" charset="0"/>
              <a:buChar char="•"/>
            </a:pPr>
            <a:r>
              <a:rPr lang="en-GB" sz="1800" dirty="0">
                <a:solidFill>
                  <a:schemeClr val="bg1"/>
                </a:solidFill>
                <a:effectLst/>
                <a:latin typeface="Times New Roman" panose="02020603050405020304" pitchFamily="18" charset="0"/>
                <a:ea typeface="Times New Roman" panose="02020603050405020304" pitchFamily="18" charset="0"/>
              </a:rPr>
              <a:t>Help shape health policy being brought in . </a:t>
            </a:r>
          </a:p>
          <a:p>
            <a:pPr>
              <a:spcBef>
                <a:spcPts val="525"/>
              </a:spcBef>
              <a:spcAft>
                <a:spcPts val="2160"/>
              </a:spcAft>
            </a:pPr>
            <a:endParaRPr lang="en-GB" sz="1800" dirty="0">
              <a:solidFill>
                <a:schemeClr val="bg1"/>
              </a:solidFill>
              <a:effectLst/>
              <a:highlight>
                <a:srgbClr val="808080"/>
              </a:highlight>
              <a:latin typeface="Times New Roman" panose="02020603050405020304" pitchFamily="18" charset="0"/>
              <a:ea typeface="Times New Roman" panose="02020603050405020304" pitchFamily="18" charset="0"/>
            </a:endParaRPr>
          </a:p>
          <a:p>
            <a:pPr>
              <a:spcBef>
                <a:spcPts val="525"/>
              </a:spcBef>
              <a:spcAft>
                <a:spcPts val="2160"/>
              </a:spcAft>
            </a:pPr>
            <a:endParaRPr lang="en-GB" sz="1800" dirty="0">
              <a:solidFill>
                <a:schemeClr val="bg1"/>
              </a:solidFill>
              <a:effectLst/>
              <a:highlight>
                <a:srgbClr val="808080"/>
              </a:highlight>
              <a:latin typeface="Times New Roman" panose="02020603050405020304" pitchFamily="18" charset="0"/>
              <a:ea typeface="Times New Roman" panose="02020603050405020304" pitchFamily="18" charset="0"/>
            </a:endParaRPr>
          </a:p>
        </p:txBody>
      </p:sp>
      <p:pic>
        <p:nvPicPr>
          <p:cNvPr id="3" name="Graphic 3">
            <a:extLst>
              <a:ext uri="{FF2B5EF4-FFF2-40B4-BE49-F238E27FC236}">
                <a16:creationId xmlns:a16="http://schemas.microsoft.com/office/drawing/2014/main" id="{7E8B76B3-3FC7-1E85-ACCF-7E7B19D0EFC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508887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0C0765-5A38-4A34-880C-9CC4C2E14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005F2-34BB-F718-1586-BBB95D8A01B3}"/>
              </a:ext>
            </a:extLst>
          </p:cNvPr>
          <p:cNvSpPr>
            <a:spLocks noGrp="1"/>
          </p:cNvSpPr>
          <p:nvPr>
            <p:ph type="title"/>
          </p:nvPr>
        </p:nvSpPr>
        <p:spPr>
          <a:xfrm>
            <a:off x="459986" y="220013"/>
            <a:ext cx="5908006" cy="1076000"/>
          </a:xfrm>
        </p:spPr>
        <p:txBody>
          <a:bodyPr vert="horz" lIns="91440" tIns="45720" rIns="91440" bIns="45720" rtlCol="0" anchor="b">
            <a:normAutofit/>
          </a:bodyPr>
          <a:lstStyle/>
          <a:p>
            <a:r>
              <a:rPr lang="en-US" sz="6000" b="1" i="0" kern="1200" cap="all" baseline="0" dirty="0">
                <a:solidFill>
                  <a:schemeClr val="tx1"/>
                </a:solidFill>
                <a:latin typeface="+mj-lt"/>
                <a:ea typeface="+mj-ea"/>
                <a:cs typeface="+mj-cs"/>
              </a:rPr>
              <a:t>References</a:t>
            </a:r>
          </a:p>
        </p:txBody>
      </p:sp>
      <p:sp>
        <p:nvSpPr>
          <p:cNvPr id="25" name="Graphic 15">
            <a:extLst>
              <a:ext uri="{FF2B5EF4-FFF2-40B4-BE49-F238E27FC236}">
                <a16:creationId xmlns:a16="http://schemas.microsoft.com/office/drawing/2014/main" id="{B7DA268A-F88C-4936-8401-97C8C986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1450" y="122968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7" name="Graphic 14">
            <a:extLst>
              <a:ext uri="{FF2B5EF4-FFF2-40B4-BE49-F238E27FC236}">
                <a16:creationId xmlns:a16="http://schemas.microsoft.com/office/drawing/2014/main" id="{2E48EAB8-CD1C-4BF5-A92C-BA11919E6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30230" y="145898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9" name="Graphic 16">
            <a:extLst>
              <a:ext uri="{FF2B5EF4-FFF2-40B4-BE49-F238E27FC236}">
                <a16:creationId xmlns:a16="http://schemas.microsoft.com/office/drawing/2014/main" id="{F66F957D-AE64-4187-90D7-B24F1CC27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5910" y="1974124"/>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8" name="TextBox 7">
            <a:extLst>
              <a:ext uri="{FF2B5EF4-FFF2-40B4-BE49-F238E27FC236}">
                <a16:creationId xmlns:a16="http://schemas.microsoft.com/office/drawing/2014/main" id="{D3955E54-87D5-1E2C-4039-735D5CA8F974}"/>
              </a:ext>
            </a:extLst>
          </p:cNvPr>
          <p:cNvSpPr txBox="1"/>
          <p:nvPr/>
        </p:nvSpPr>
        <p:spPr>
          <a:xfrm>
            <a:off x="646103" y="3096039"/>
            <a:ext cx="5908007" cy="288862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dirty="0"/>
          </a:p>
        </p:txBody>
      </p:sp>
      <p:pic>
        <p:nvPicPr>
          <p:cNvPr id="7" name="Graphic 6" descr="Books">
            <a:extLst>
              <a:ext uri="{FF2B5EF4-FFF2-40B4-BE49-F238E27FC236}">
                <a16:creationId xmlns:a16="http://schemas.microsoft.com/office/drawing/2014/main" id="{D88C57CB-5156-2F35-5199-C164F4B9C0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0212" y="1974962"/>
            <a:ext cx="4009703" cy="4009703"/>
          </a:xfrm>
          <a:prstGeom prst="rect">
            <a:avLst/>
          </a:prstGeom>
        </p:spPr>
      </p:pic>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21B6EA5-7DAB-2671-6DA6-5CC101212926}"/>
              </a:ext>
            </a:extLst>
          </p:cNvPr>
          <p:cNvSpPr txBox="1"/>
          <p:nvPr/>
        </p:nvSpPr>
        <p:spPr>
          <a:xfrm>
            <a:off x="440393" y="1229685"/>
            <a:ext cx="5908006" cy="6755183"/>
          </a:xfrm>
          <a:prstGeom prst="rect">
            <a:avLst/>
          </a:prstGeom>
          <a:noFill/>
        </p:spPr>
        <p:txBody>
          <a:bodyPr wrap="square">
            <a:spAutoFit/>
          </a:bodyPr>
          <a:lstStyle/>
          <a:p>
            <a:r>
              <a:rPr lang="en-US" sz="1000" dirty="0"/>
              <a:t>Welsh government(2021) </a:t>
            </a:r>
            <a:r>
              <a:rPr lang="en-US" sz="1000" i="1" dirty="0"/>
              <a:t>Fewer people in Wales dying from heart disease </a:t>
            </a:r>
            <a:r>
              <a:rPr lang="en-US" sz="1000" dirty="0"/>
              <a:t>Available at: </a:t>
            </a:r>
            <a:r>
              <a:rPr lang="en-US" sz="1000" u="sng" dirty="0">
                <a:solidFill>
                  <a:srgbClr val="6B9F25"/>
                </a:solidFill>
                <a:hlinkClick r:id="rId4">
                  <a:extLst>
                    <a:ext uri="{A12FA001-AC4F-418D-AE19-62706E023703}">
                      <ahyp:hlinkClr xmlns:ahyp="http://schemas.microsoft.com/office/drawing/2018/hyperlinkcolor" val="tx"/>
                    </a:ext>
                  </a:extLst>
                </a:hlinkClick>
              </a:rPr>
              <a:t>Fewer</a:t>
            </a:r>
            <a:r>
              <a:rPr lang="en-US" sz="1000" dirty="0">
                <a:solidFill>
                  <a:srgbClr val="6B9F25"/>
                </a:solidFill>
                <a:hlinkClick r:id="rId4">
                  <a:extLst>
                    <a:ext uri="{A12FA001-AC4F-418D-AE19-62706E023703}">
                      <ahyp:hlinkClr xmlns:ahyp="http://schemas.microsoft.com/office/drawing/2018/hyperlinkcolor" val="tx"/>
                    </a:ext>
                  </a:extLst>
                </a:hlinkClick>
              </a:rPr>
              <a:t> people in Wales dying from heart disease – new report | GOV.WALES</a:t>
            </a:r>
            <a:r>
              <a:rPr lang="en-GB" sz="1000" dirty="0"/>
              <a:t> (accessed on 04/12/22)</a:t>
            </a:r>
            <a:endParaRPr lang="en-US" sz="1000" dirty="0"/>
          </a:p>
          <a:p>
            <a:pPr marL="0" indent="0">
              <a:buNone/>
            </a:pPr>
            <a:endParaRPr lang="en-GB" sz="1000" dirty="0"/>
          </a:p>
          <a:p>
            <a:r>
              <a:rPr lang="en-GB" sz="1000" dirty="0"/>
              <a:t>John Hopkins Medicine (2022)</a:t>
            </a:r>
            <a:r>
              <a:rPr lang="en-GB" sz="1000" i="1" dirty="0" err="1"/>
              <a:t>Tommorows</a:t>
            </a:r>
            <a:r>
              <a:rPr lang="en-GB" sz="1000" i="1" dirty="0"/>
              <a:t> discoveries: Preventing cardiovascular disease </a:t>
            </a:r>
            <a:r>
              <a:rPr lang="en-GB" sz="1000" dirty="0"/>
              <a:t>Available at:</a:t>
            </a:r>
            <a:r>
              <a:rPr lang="en-GB" sz="1000" i="1" dirty="0"/>
              <a:t> </a:t>
            </a:r>
            <a:r>
              <a:rPr lang="en-GB" sz="1000" dirty="0"/>
              <a:t> </a:t>
            </a:r>
            <a:r>
              <a:rPr lang="en-US" sz="1000" dirty="0">
                <a:hlinkClick r:id="rId5"/>
              </a:rPr>
              <a:t>Tomorrows Discoveries: Preventing Cardiovascular Disease – Erin </a:t>
            </a:r>
            <a:r>
              <a:rPr lang="en-US" sz="1000" dirty="0" err="1">
                <a:hlinkClick r:id="rId5"/>
              </a:rPr>
              <a:t>Michos</a:t>
            </a:r>
            <a:r>
              <a:rPr lang="en-US" sz="1000" dirty="0">
                <a:hlinkClick r:id="rId5"/>
              </a:rPr>
              <a:t>, M.D. - YouTube</a:t>
            </a:r>
            <a:endParaRPr lang="en-US" sz="1000" dirty="0"/>
          </a:p>
          <a:p>
            <a:pPr marL="0" indent="0">
              <a:buNone/>
            </a:pPr>
            <a:r>
              <a:rPr lang="en-US" sz="1000" dirty="0">
                <a:hlinkClick r:id="rId6"/>
              </a:rPr>
              <a:t>Discoveries for a Better Tomorrow | Johns Hopkins Medicine</a:t>
            </a:r>
            <a:r>
              <a:rPr lang="en-GB" sz="1000" dirty="0"/>
              <a:t> (accessed on 04/12/22)</a:t>
            </a:r>
            <a:endParaRPr lang="en-US" sz="1000" dirty="0"/>
          </a:p>
          <a:p>
            <a:endParaRPr lang="en-GB" sz="1000" dirty="0"/>
          </a:p>
          <a:p>
            <a:r>
              <a:rPr lang="en-GB" sz="1000" dirty="0" err="1"/>
              <a:t>Parker,S</a:t>
            </a:r>
            <a:r>
              <a:rPr lang="en-GB" sz="1000" dirty="0"/>
              <a:t>.(2019) The human body book.2</a:t>
            </a:r>
            <a:r>
              <a:rPr lang="en-GB" sz="1000" baseline="30000" dirty="0"/>
              <a:t>nd</a:t>
            </a:r>
            <a:r>
              <a:rPr lang="en-GB" sz="1000" dirty="0"/>
              <a:t> </a:t>
            </a:r>
            <a:r>
              <a:rPr lang="en-GB" sz="1000" dirty="0" err="1"/>
              <a:t>edn.London</a:t>
            </a:r>
            <a:r>
              <a:rPr lang="en-GB" sz="1000" dirty="0"/>
              <a:t>: Dorling Kindersley ltd. </a:t>
            </a:r>
          </a:p>
          <a:p>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National health service (2022) </a:t>
            </a:r>
            <a:r>
              <a:rPr lang="en-GB" sz="1000" i="1"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Cardiovascular disease</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Cardiovascular disease - Public Health Wales (</a:t>
            </a:r>
            <a:r>
              <a:rPr lang="en-GB" sz="100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nhs.wales</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2022 </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accessed on (26/10/22)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Yeh,J</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.(2019)</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lifestyle changes to lower heart disease risk’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Lifestyle changes to lower heart disease risk - Harvard Health</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accessed on (09/11/22)</a:t>
            </a:r>
          </a:p>
          <a:p>
            <a:r>
              <a:rPr lang="en-GB"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Jaiswal,P</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(2021)</a:t>
            </a:r>
            <a:r>
              <a:rPr lang="en-GB" sz="10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5straight benefits of a presentation’</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5 straight benefits of a presentation - Recherche Digital (bharatgrouponline.com)</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(06/11/22) </a:t>
            </a:r>
          </a:p>
          <a:p>
            <a:r>
              <a:rPr lang="en-GB"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Mlambo,M</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Silen,C</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Mcgrath,C</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.(2021</a:t>
            </a:r>
            <a:r>
              <a:rPr lang="en-GB" sz="10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)‘Lifelong learning and nurses’ continuing professional development, a </a:t>
            </a:r>
            <a:r>
              <a:rPr lang="en-GB" sz="10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metasynthesis</a:t>
            </a:r>
            <a:r>
              <a:rPr lang="en-GB" sz="10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of the literature’ </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Lifelong learning and nurses’ continuing professional development, a </a:t>
            </a:r>
            <a:r>
              <a:rPr lang="en-GB" sz="100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metasynthesis</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 of the literature - PMC (nih.gov)</a:t>
            </a:r>
            <a:r>
              <a:rPr lang="en-GB"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(06/11/22)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err="1">
                <a:effectLst/>
                <a:latin typeface="Times New Roman" panose="02020603050405020304" pitchFamily="18" charset="0"/>
                <a:ea typeface="Calibri" panose="020F0502020204030204" pitchFamily="34" charset="0"/>
                <a:cs typeface="Times New Roman" panose="02020603050405020304" pitchFamily="18" charset="0"/>
              </a:rPr>
              <a:t>Paffenbarger,R</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.(2012)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‘Harvard alumni study’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Harvard Alumni Study « Heart Attack Prevention</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accessed on (09/11/22)</a:t>
            </a:r>
          </a:p>
          <a:p>
            <a:r>
              <a:rPr lang="en-GB" sz="1000" dirty="0" err="1">
                <a:effectLst/>
                <a:latin typeface="Times New Roman" panose="02020603050405020304" pitchFamily="18" charset="0"/>
                <a:ea typeface="Calibri" panose="020F0502020204030204" pitchFamily="34" charset="0"/>
                <a:cs typeface="Times New Roman" panose="02020603050405020304" pitchFamily="18" charset="0"/>
              </a:rPr>
              <a:t>Kandola.A</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‘cohort studies : what they are, examples and types’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Cohort study: What are they, examples, and types (medicalnewstoday.com)</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on (09/11/22)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Times New Roman" panose="02020603050405020304" pitchFamily="18" charset="0"/>
                <a:ea typeface="Calibri" panose="020F0502020204030204" pitchFamily="34" charset="0"/>
                <a:cs typeface="Times New Roman" panose="02020603050405020304" pitchFamily="18" charset="0"/>
              </a:rPr>
              <a:t>Welsh government (2017)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‘fewer people in </a:t>
            </a:r>
            <a:r>
              <a:rPr lang="en-GB" sz="1000" i="1"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 dying of heart disease’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Fewer people in Wales dying from heart disease – new report | GOV.WALES</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accessed on (09/11/22)</a:t>
            </a:r>
          </a:p>
          <a:p>
            <a:pPr>
              <a:lnSpc>
                <a:spcPct val="107000"/>
              </a:lnSpc>
              <a:spcAft>
                <a:spcPts val="800"/>
              </a:spcAft>
            </a:pPr>
            <a:r>
              <a:rPr lang="en-GB" sz="1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Tingen,M</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Burnett,A</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Murchison,R</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.(2009)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The importance of nursing research’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4"/>
              </a:rPr>
              <a:t>The importance of nursing research - PubMed (nih.gov)</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accessed on 09/11/22</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pP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Cambridge university press (2022)’</a:t>
            </a:r>
            <a:r>
              <a:rPr lang="en-GB" sz="1000" i="1"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research’</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RESEARCH | English meaning - Cambridge Dictionary</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accessed on (09/11/22)</a:t>
            </a:r>
          </a:p>
          <a:p>
            <a:pPr>
              <a:lnSpc>
                <a:spcPct val="107000"/>
              </a:lnSpc>
              <a:spcAft>
                <a:spcPts val="800"/>
              </a:spcAft>
            </a:pPr>
            <a:r>
              <a:rPr lang="en-GB" sz="1000" u="sng"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Busby,H</a:t>
            </a:r>
            <a:r>
              <a:rPr lang="en-GB" sz="1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.(2022)</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Evidence based practices’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Evidence-based Practices (EBP) | National Institute of Corrections (nicic.gov)</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accessed on (09/11/22)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a:p>
            <a:endParaRPr lang="en-GB" sz="1000" dirty="0"/>
          </a:p>
        </p:txBody>
      </p:sp>
      <p:pic>
        <p:nvPicPr>
          <p:cNvPr id="6" name="Graphic 8">
            <a:extLst>
              <a:ext uri="{FF2B5EF4-FFF2-40B4-BE49-F238E27FC236}">
                <a16:creationId xmlns:a16="http://schemas.microsoft.com/office/drawing/2014/main" id="{C058AE43-2C47-B2F8-21D9-F93C5B76F421}"/>
              </a:ext>
            </a:extLst>
          </p:cNvPr>
          <p:cNvPicPr>
            <a:picLocks noChangeAspect="1"/>
            <a:extLst>
              <a:ext uri="{51228E76-BA90-4043-B771-695A4F85340A}">
                <alf:liveFeedProps xmlns:alf="http://schemas.microsoft.com/office/drawing/2021/livefeed"/>
              </a:ext>
            </a:extLst>
          </p:cNvPicPr>
          <p:nvPr/>
        </p:nvPicPr>
        <p:blipFill>
          <a:blip r:embed="rId17">
            <a:extLst>
              <a:ext uri="{96DAC541-7B7A-43D3-8B79-37D633B846F1}">
                <asvg:svgBlip xmlns:asvg="http://schemas.microsoft.com/office/drawing/2016/SVG/main" r:embed="rId18"/>
              </a:ext>
            </a:extLst>
          </a:blip>
          <a:stretch>
            <a:fillRect/>
          </a:stretch>
        </p:blipFill>
        <p:spPr>
          <a:xfrm>
            <a:off x="9147683" y="5143500"/>
            <a:ext cx="3040633" cy="1714500"/>
          </a:xfrm>
          <a:prstGeom prst="rect">
            <a:avLst/>
          </a:prstGeom>
        </p:spPr>
      </p:pic>
    </p:spTree>
    <p:extLst>
      <p:ext uri="{BB962C8B-B14F-4D97-AF65-F5344CB8AC3E}">
        <p14:creationId xmlns:p14="http://schemas.microsoft.com/office/powerpoint/2010/main" val="3479305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04A91-2E73-979E-BB50-562F1EF1AA14}"/>
              </a:ext>
            </a:extLst>
          </p:cNvPr>
          <p:cNvSpPr>
            <a:spLocks noGrp="1"/>
          </p:cNvSpPr>
          <p:nvPr>
            <p:ph type="title"/>
          </p:nvPr>
        </p:nvSpPr>
        <p:spPr>
          <a:xfrm>
            <a:off x="6412091" y="501651"/>
            <a:ext cx="4395340" cy="717549"/>
          </a:xfrm>
        </p:spPr>
        <p:txBody>
          <a:bodyPr anchor="b">
            <a:normAutofit fontScale="90000"/>
          </a:bodyPr>
          <a:lstStyle/>
          <a:p>
            <a:r>
              <a:rPr lang="en-GB" sz="5400" dirty="0"/>
              <a:t>References</a:t>
            </a:r>
          </a:p>
        </p:txBody>
      </p:sp>
      <p:sp>
        <p:nvSpPr>
          <p:cNvPr id="23"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Graphic 6" descr="Books">
            <a:extLst>
              <a:ext uri="{FF2B5EF4-FFF2-40B4-BE49-F238E27FC236}">
                <a16:creationId xmlns:a16="http://schemas.microsoft.com/office/drawing/2014/main" id="{1CC30537-3E83-6ED5-4E85-F0423BAADF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5CE03C40-9573-3EF5-1C38-5EBBA2B1045D}"/>
              </a:ext>
            </a:extLst>
          </p:cNvPr>
          <p:cNvSpPr>
            <a:spLocks noGrp="1"/>
          </p:cNvSpPr>
          <p:nvPr>
            <p:ph idx="1"/>
          </p:nvPr>
        </p:nvSpPr>
        <p:spPr>
          <a:xfrm>
            <a:off x="6392400" y="1258556"/>
            <a:ext cx="4434721" cy="4781257"/>
          </a:xfrm>
        </p:spPr>
        <p:txBody>
          <a:bodyPr anchor="t">
            <a:norm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Fitchburg state university (2019)</a:t>
            </a:r>
            <a:r>
              <a:rPr lang="en-GB" sz="1800" b="1" kern="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kern="1800" dirty="0">
                <a:effectLst/>
                <a:latin typeface="Times New Roman" panose="02020603050405020304" pitchFamily="18" charset="0"/>
                <a:ea typeface="Times New Roman" panose="02020603050405020304" pitchFamily="18" charset="0"/>
                <a:cs typeface="Times New Roman" panose="02020603050405020304" pitchFamily="18" charset="0"/>
              </a:rPr>
              <a:t>Role of Research in Nursing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dirty="0">
                <a:solidFill>
                  <a:srgbClr val="006621"/>
                </a:solidFill>
                <a:effectLst/>
                <a:latin typeface="Times New Roman" panose="02020603050405020304" pitchFamily="18" charset="0"/>
                <a:ea typeface="Calibri" panose="020F0502020204030204" pitchFamily="34" charset="0"/>
                <a:cs typeface="Times New Roman" panose="02020603050405020304" pitchFamily="18" charset="0"/>
              </a:rPr>
              <a:t>online.fitchburgstate.edu/degrees/nursing/</a:t>
            </a:r>
            <a:r>
              <a:rPr lang="en-GB" sz="1800" dirty="0" err="1">
                <a:solidFill>
                  <a:srgbClr val="006621"/>
                </a:solidFill>
                <a:effectLst/>
                <a:latin typeface="Times New Roman" panose="02020603050405020304" pitchFamily="18" charset="0"/>
                <a:ea typeface="Calibri" panose="020F0502020204030204" pitchFamily="34" charset="0"/>
                <a:cs typeface="Times New Roman" panose="02020603050405020304" pitchFamily="18" charset="0"/>
              </a:rPr>
              <a:t>rn</a:t>
            </a:r>
            <a:r>
              <a:rPr lang="en-GB" sz="1800" dirty="0">
                <a:solidFill>
                  <a:srgbClr val="006621"/>
                </a:solidFill>
                <a:effectLst/>
                <a:latin typeface="Times New Roman" panose="02020603050405020304" pitchFamily="18" charset="0"/>
                <a:ea typeface="Calibri" panose="020F0502020204030204" pitchFamily="34" charset="0"/>
                <a:cs typeface="Times New Roman" panose="02020603050405020304" pitchFamily="18" charset="0"/>
              </a:rPr>
              <a:t>-to-</a:t>
            </a:r>
            <a:r>
              <a:rPr lang="en-GB" sz="1800" dirty="0" err="1">
                <a:solidFill>
                  <a:srgbClr val="006621"/>
                </a:solidFill>
                <a:effectLst/>
                <a:latin typeface="Times New Roman" panose="02020603050405020304" pitchFamily="18" charset="0"/>
                <a:ea typeface="Calibri" panose="020F0502020204030204" pitchFamily="34" charset="0"/>
                <a:cs typeface="Times New Roman" panose="02020603050405020304" pitchFamily="18" charset="0"/>
              </a:rPr>
              <a:t>bsn</a:t>
            </a:r>
            <a:r>
              <a:rPr lang="en-GB" sz="1800" dirty="0">
                <a:solidFill>
                  <a:srgbClr val="006621"/>
                </a:solidFill>
                <a:effectLst/>
                <a:latin typeface="Times New Roman" panose="02020603050405020304" pitchFamily="18" charset="0"/>
                <a:ea typeface="Calibri" panose="020F0502020204030204" pitchFamily="34" charset="0"/>
                <a:cs typeface="Times New Roman" panose="02020603050405020304" pitchFamily="18" charset="0"/>
              </a:rPr>
              <a:t>/research-in-nursing/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accessed on (25/10/22)</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National health service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research nurses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Research Nurses – Our Role (pat.nhs.uk)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(2022) accessed on (26/10/22)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t>Roberts,G</a:t>
            </a:r>
            <a:r>
              <a:rPr lang="en-GB" sz="1800" dirty="0"/>
              <a:t>. (2021)</a:t>
            </a:r>
            <a:r>
              <a:rPr lang="en-GB" sz="1800" i="1" dirty="0"/>
              <a:t>Wales cardiac care at risk of falling behind</a:t>
            </a:r>
            <a:r>
              <a:rPr lang="en-GB" sz="1800" dirty="0"/>
              <a:t> Available at:</a:t>
            </a:r>
            <a:r>
              <a:rPr lang="en-GB" sz="1800" i="1" dirty="0"/>
              <a:t> </a:t>
            </a:r>
            <a:r>
              <a:rPr lang="en-US" sz="1800" dirty="0">
                <a:hlinkClick r:id="rId5"/>
              </a:rPr>
              <a:t>Wales Cardiac Care at Risk of Falling Behind - Institute of Welsh Affairs (</a:t>
            </a:r>
            <a:r>
              <a:rPr lang="en-US" sz="1800" dirty="0" err="1">
                <a:hlinkClick r:id="rId5"/>
              </a:rPr>
              <a:t>iwa.wales</a:t>
            </a:r>
            <a:r>
              <a:rPr lang="en-US" sz="1800" dirty="0">
                <a:hlinkClick r:id="rId5"/>
              </a:rPr>
              <a: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1800" dirty="0"/>
              <a:t>Accessed on 05/11/22)</a:t>
            </a:r>
          </a:p>
          <a:p>
            <a:endParaRPr lang="en-GB" sz="1800" dirty="0"/>
          </a:p>
        </p:txBody>
      </p:sp>
      <p:cxnSp>
        <p:nvCxnSpPr>
          <p:cNvPr id="25"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8" name="Graphic 8">
            <a:extLst>
              <a:ext uri="{FF2B5EF4-FFF2-40B4-BE49-F238E27FC236}">
                <a16:creationId xmlns:a16="http://schemas.microsoft.com/office/drawing/2014/main" id="{EDE047AA-F549-EEE5-47AB-D8962938182E}"/>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878951002"/>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2393</TotalTime>
  <Words>1772</Words>
  <Application>Microsoft Office PowerPoint</Application>
  <PresentationFormat>Widescreen</PresentationFormat>
  <Paragraphs>87</Paragraphs>
  <Slides>15</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Nova</vt:lpstr>
      <vt:lpstr>Plantagenet Cherokee</vt:lpstr>
      <vt:lpstr>TH SarabunPSK</vt:lpstr>
      <vt:lpstr>Times New Roman</vt:lpstr>
      <vt:lpstr>GradientVTI</vt:lpstr>
      <vt:lpstr>Cardiovascular disease</vt:lpstr>
      <vt:lpstr>Introduction.</vt:lpstr>
      <vt:lpstr>Cardiovascular disease video</vt:lpstr>
      <vt:lpstr>Role of research in nursing </vt:lpstr>
      <vt:lpstr>Role of research in nursing </vt:lpstr>
      <vt:lpstr>Cardiovascular disease  There are an estimated 375,000 people living with cardiovascular disease in Wales – 4% of the population. (Welsh government 2017).   It contributes to around 23% of all premature deaths in Wales – 2,500 a year – being caused by cardiovascular disease (British heart foundation 2022).   Being one of the largest causes of death and disability in Wales. Thanks to British heart foundation (BHF) funded research over the last 40 years death rates in Wales have fallen by 79%, with advances also in heart attacks and strokes also. (BHF,2022).    The chance of developing CVD rises with age; for example, over a roughly one third of people by their 60s may have developed hypertension, which in turn  raises the risk of developing additional CVD disorders, and about 8% will be diagnosed with coronary heart disease.  (BHF2022).   </vt:lpstr>
      <vt:lpstr>What's being done to prevent cardio vascular disease in Wales?</vt:lpstr>
      <vt:lpstr>Also shown in report ;-</vt:lpstr>
      <vt:lpstr>Diseases</vt:lpstr>
      <vt:lpstr>Different types of research seminal studies</vt:lpstr>
      <vt:lpstr> research </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Cardiovascular disease</dc:title>
  <dc:creator>Claire Horton</dc:creator>
  <cp:lastModifiedBy>Claire Horton</cp:lastModifiedBy>
  <cp:revision>2</cp:revision>
  <dcterms:created xsi:type="dcterms:W3CDTF">2022-12-02T14:27:22Z</dcterms:created>
  <dcterms:modified xsi:type="dcterms:W3CDTF">2022-12-07T10:56:12Z</dcterms:modified>
</cp:coreProperties>
</file>