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7" r:id="rId2"/>
    <p:sldId id="269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863B0F-BDF6-4BD4-8AB4-5F9E8001842F}" v="31" dt="2026-06-23T11:47:11.2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fal Sroczynski" userId="de7ef6056cdd7904" providerId="LiveId" clId="{D7D74809-1A82-48F7-B180-8175EDDF3D69}"/>
    <pc:docChg chg="undo custSel addSld modSld sldOrd addMainMaster delMainMaster">
      <pc:chgData name="Rafal Sroczynski" userId="de7ef6056cdd7904" providerId="LiveId" clId="{D7D74809-1A82-48F7-B180-8175EDDF3D69}" dt="2026-06-23T11:59:42.312" v="1213" actId="27636"/>
      <pc:docMkLst>
        <pc:docMk/>
      </pc:docMkLst>
      <pc:sldChg chg="addSp delSp modSp mod ord setBg modClrScheme setClrOvrMap chgLayout">
        <pc:chgData name="Rafal Sroczynski" userId="de7ef6056cdd7904" providerId="LiveId" clId="{D7D74809-1A82-48F7-B180-8175EDDF3D69}" dt="2026-06-23T10:37:00.128" v="85"/>
        <pc:sldMkLst>
          <pc:docMk/>
          <pc:sldMk cId="308706300" sldId="256"/>
        </pc:sldMkLst>
        <pc:spChg chg="mod">
          <ac:chgData name="Rafal Sroczynski" userId="de7ef6056cdd7904" providerId="LiveId" clId="{D7D74809-1A82-48F7-B180-8175EDDF3D69}" dt="2026-06-23T10:35:42.953" v="78" actId="14100"/>
          <ac:spMkLst>
            <pc:docMk/>
            <pc:sldMk cId="308706300" sldId="256"/>
            <ac:spMk id="2" creationId="{210745A7-2C91-EDCF-C98A-F8892EE98851}"/>
          </ac:spMkLst>
        </pc:spChg>
        <pc:spChg chg="mod">
          <ac:chgData name="Rafal Sroczynski" userId="de7ef6056cdd7904" providerId="LiveId" clId="{D7D74809-1A82-48F7-B180-8175EDDF3D69}" dt="2026-06-23T10:35:37.066" v="77" actId="26606"/>
          <ac:spMkLst>
            <pc:docMk/>
            <pc:sldMk cId="308706300" sldId="256"/>
            <ac:spMk id="3" creationId="{E7BA15BF-FED6-C60B-D197-17C95E3D683C}"/>
          </ac:spMkLst>
        </pc:spChg>
        <pc:spChg chg="add del">
          <ac:chgData name="Rafal Sroczynski" userId="de7ef6056cdd7904" providerId="LiveId" clId="{D7D74809-1A82-48F7-B180-8175EDDF3D69}" dt="2026-06-23T10:35:37.066" v="77" actId="26606"/>
          <ac:spMkLst>
            <pc:docMk/>
            <pc:sldMk cId="308706300" sldId="256"/>
            <ac:spMk id="9" creationId="{DB4A12B6-EF0D-43E8-8C17-4FAD4D2766E4}"/>
          </ac:spMkLst>
        </pc:spChg>
        <pc:spChg chg="add del">
          <ac:chgData name="Rafal Sroczynski" userId="de7ef6056cdd7904" providerId="LiveId" clId="{D7D74809-1A82-48F7-B180-8175EDDF3D69}" dt="2026-06-23T10:35:37.066" v="77" actId="26606"/>
          <ac:spMkLst>
            <pc:docMk/>
            <pc:sldMk cId="308706300" sldId="256"/>
            <ac:spMk id="11" creationId="{AE107525-0C02-447F-8A3F-553320A7230E}"/>
          </ac:spMkLst>
        </pc:spChg>
        <pc:spChg chg="add del">
          <ac:chgData name="Rafal Sroczynski" userId="de7ef6056cdd7904" providerId="LiveId" clId="{D7D74809-1A82-48F7-B180-8175EDDF3D69}" dt="2026-06-23T10:35:37.066" v="77" actId="26606"/>
          <ac:spMkLst>
            <pc:docMk/>
            <pc:sldMk cId="308706300" sldId="256"/>
            <ac:spMk id="13" creationId="{AB7A42E3-05D8-4A0B-9D4E-20EF581E57C0}"/>
          </ac:spMkLst>
        </pc:spChg>
        <pc:spChg chg="add del">
          <ac:chgData name="Rafal Sroczynski" userId="de7ef6056cdd7904" providerId="LiveId" clId="{D7D74809-1A82-48F7-B180-8175EDDF3D69}" dt="2026-06-23T10:35:37.066" v="77" actId="26606"/>
          <ac:spMkLst>
            <pc:docMk/>
            <pc:sldMk cId="308706300" sldId="256"/>
            <ac:spMk id="24" creationId="{A0899065-7419-460C-AA73-5DC45E47B425}"/>
          </ac:spMkLst>
        </pc:spChg>
        <pc:picChg chg="add mod">
          <ac:chgData name="Rafal Sroczynski" userId="de7ef6056cdd7904" providerId="LiveId" clId="{D7D74809-1A82-48F7-B180-8175EDDF3D69}" dt="2026-06-23T10:36:08.935" v="82" actId="1076"/>
          <ac:picMkLst>
            <pc:docMk/>
            <pc:sldMk cId="308706300" sldId="256"/>
            <ac:picMk id="4" creationId="{F17DC70E-064A-1C9A-1AE4-41299BC2435D}"/>
          </ac:picMkLst>
        </pc:picChg>
        <pc:cxnChg chg="add del">
          <ac:chgData name="Rafal Sroczynski" userId="de7ef6056cdd7904" providerId="LiveId" clId="{D7D74809-1A82-48F7-B180-8175EDDF3D69}" dt="2026-06-23T10:35:37.066" v="77" actId="26606"/>
          <ac:cxnSpMkLst>
            <pc:docMk/>
            <pc:sldMk cId="308706300" sldId="256"/>
            <ac:cxnSpMk id="15" creationId="{6EE9A54B-189D-4645-8254-FDC4210EC6DB}"/>
          </ac:cxnSpMkLst>
        </pc:cxnChg>
        <pc:cxnChg chg="add del">
          <ac:chgData name="Rafal Sroczynski" userId="de7ef6056cdd7904" providerId="LiveId" clId="{D7D74809-1A82-48F7-B180-8175EDDF3D69}" dt="2026-06-23T10:35:37.066" v="77" actId="26606"/>
          <ac:cxnSpMkLst>
            <pc:docMk/>
            <pc:sldMk cId="308706300" sldId="256"/>
            <ac:cxnSpMk id="17" creationId="{511CE48F-D5E4-4520-AF1E-8F85CFBDA596}"/>
          </ac:cxnSpMkLst>
        </pc:cxnChg>
        <pc:cxnChg chg="add del">
          <ac:chgData name="Rafal Sroczynski" userId="de7ef6056cdd7904" providerId="LiveId" clId="{D7D74809-1A82-48F7-B180-8175EDDF3D69}" dt="2026-06-23T10:35:37.066" v="77" actId="26606"/>
          <ac:cxnSpMkLst>
            <pc:docMk/>
            <pc:sldMk cId="308706300" sldId="256"/>
            <ac:cxnSpMk id="19" creationId="{41448851-39AD-4943-BF9C-C50704E08377}"/>
          </ac:cxnSpMkLst>
        </pc:cxnChg>
      </pc:sldChg>
      <pc:sldChg chg="addSp delSp modSp new mod">
        <pc:chgData name="Rafal Sroczynski" userId="de7ef6056cdd7904" providerId="LiveId" clId="{D7D74809-1A82-48F7-B180-8175EDDF3D69}" dt="2026-06-23T10:57:11.489" v="240" actId="33524"/>
        <pc:sldMkLst>
          <pc:docMk/>
          <pc:sldMk cId="1458631519" sldId="257"/>
        </pc:sldMkLst>
        <pc:spChg chg="del mod">
          <ac:chgData name="Rafal Sroczynski" userId="de7ef6056cdd7904" providerId="LiveId" clId="{D7D74809-1A82-48F7-B180-8175EDDF3D69}" dt="2026-06-23T10:38:31.849" v="91" actId="21"/>
          <ac:spMkLst>
            <pc:docMk/>
            <pc:sldMk cId="1458631519" sldId="257"/>
            <ac:spMk id="2" creationId="{2D05F578-6982-83EC-11A5-DD06BE3606C7}"/>
          </ac:spMkLst>
        </pc:spChg>
        <pc:spChg chg="del mod">
          <ac:chgData name="Rafal Sroczynski" userId="de7ef6056cdd7904" providerId="LiveId" clId="{D7D74809-1A82-48F7-B180-8175EDDF3D69}" dt="2026-06-23T10:38:55.569" v="93" actId="21"/>
          <ac:spMkLst>
            <pc:docMk/>
            <pc:sldMk cId="1458631519" sldId="257"/>
            <ac:spMk id="3" creationId="{B0DE68CD-6916-0A35-7829-628B5984F422}"/>
          </ac:spMkLst>
        </pc:spChg>
        <pc:spChg chg="add del mod">
          <ac:chgData name="Rafal Sroczynski" userId="de7ef6056cdd7904" providerId="LiveId" clId="{D7D74809-1A82-48F7-B180-8175EDDF3D69}" dt="2026-06-23T10:38:35.453" v="92"/>
          <ac:spMkLst>
            <pc:docMk/>
            <pc:sldMk cId="1458631519" sldId="257"/>
            <ac:spMk id="5" creationId="{FEE07AEA-2ABC-6679-3A14-5D88A79D9937}"/>
          </ac:spMkLst>
        </pc:spChg>
        <pc:spChg chg="add del mod">
          <ac:chgData name="Rafal Sroczynski" userId="de7ef6056cdd7904" providerId="LiveId" clId="{D7D74809-1A82-48F7-B180-8175EDDF3D69}" dt="2026-06-23T10:40:20.616" v="105" actId="21"/>
          <ac:spMkLst>
            <pc:docMk/>
            <pc:sldMk cId="1458631519" sldId="257"/>
            <ac:spMk id="6" creationId="{D4B9D3AF-068E-397C-15CE-3EB53694F701}"/>
          </ac:spMkLst>
        </pc:spChg>
        <pc:spChg chg="add del mod">
          <ac:chgData name="Rafal Sroczynski" userId="de7ef6056cdd7904" providerId="LiveId" clId="{D7D74809-1A82-48F7-B180-8175EDDF3D69}" dt="2026-06-23T10:39:08.435" v="95" actId="21"/>
          <ac:spMkLst>
            <pc:docMk/>
            <pc:sldMk cId="1458631519" sldId="257"/>
            <ac:spMk id="8" creationId="{DB1E615F-FA8F-4279-410F-C8AD2F42A4AA}"/>
          </ac:spMkLst>
        </pc:spChg>
        <pc:spChg chg="add del mod">
          <ac:chgData name="Rafal Sroczynski" userId="de7ef6056cdd7904" providerId="LiveId" clId="{D7D74809-1A82-48F7-B180-8175EDDF3D69}" dt="2026-06-23T10:39:14.929" v="97" actId="21"/>
          <ac:spMkLst>
            <pc:docMk/>
            <pc:sldMk cId="1458631519" sldId="257"/>
            <ac:spMk id="10" creationId="{9A4A82A8-E39F-15F1-922C-EDCD4C04484F}"/>
          </ac:spMkLst>
        </pc:spChg>
        <pc:spChg chg="add del mod">
          <ac:chgData name="Rafal Sroczynski" userId="de7ef6056cdd7904" providerId="LiveId" clId="{D7D74809-1A82-48F7-B180-8175EDDF3D69}" dt="2026-06-23T10:39:26.301" v="99" actId="21"/>
          <ac:spMkLst>
            <pc:docMk/>
            <pc:sldMk cId="1458631519" sldId="257"/>
            <ac:spMk id="12" creationId="{8D040343-8F1D-CD65-5E65-39B129D1041A}"/>
          </ac:spMkLst>
        </pc:spChg>
        <pc:spChg chg="add del mod">
          <ac:chgData name="Rafal Sroczynski" userId="de7ef6056cdd7904" providerId="LiveId" clId="{D7D74809-1A82-48F7-B180-8175EDDF3D69}" dt="2026-06-23T10:40:24.373" v="106" actId="21"/>
          <ac:spMkLst>
            <pc:docMk/>
            <pc:sldMk cId="1458631519" sldId="257"/>
            <ac:spMk id="14" creationId="{69E38B15-9E52-8BF0-A023-3C981FED412D}"/>
          </ac:spMkLst>
        </pc:spChg>
        <pc:spChg chg="add del mod">
          <ac:chgData name="Rafal Sroczynski" userId="de7ef6056cdd7904" providerId="LiveId" clId="{D7D74809-1A82-48F7-B180-8175EDDF3D69}" dt="2026-06-23T10:41:03.924" v="108" actId="21"/>
          <ac:spMkLst>
            <pc:docMk/>
            <pc:sldMk cId="1458631519" sldId="257"/>
            <ac:spMk id="15" creationId="{757CD61B-A682-3107-883E-9E5A8ACDDD5C}"/>
          </ac:spMkLst>
        </pc:spChg>
        <pc:spChg chg="add mod">
          <ac:chgData name="Rafal Sroczynski" userId="de7ef6056cdd7904" providerId="LiveId" clId="{D7D74809-1A82-48F7-B180-8175EDDF3D69}" dt="2026-06-23T10:41:08.373" v="109"/>
          <ac:spMkLst>
            <pc:docMk/>
            <pc:sldMk cId="1458631519" sldId="257"/>
            <ac:spMk id="16" creationId="{DD827EDB-6949-EB57-CE46-12C8225E305D}"/>
          </ac:spMkLst>
        </pc:spChg>
        <pc:spChg chg="add mod">
          <ac:chgData name="Rafal Sroczynski" userId="de7ef6056cdd7904" providerId="LiveId" clId="{D7D74809-1A82-48F7-B180-8175EDDF3D69}" dt="2026-06-23T10:57:11.489" v="240" actId="33524"/>
          <ac:spMkLst>
            <pc:docMk/>
            <pc:sldMk cId="1458631519" sldId="257"/>
            <ac:spMk id="20" creationId="{835CC61D-BCCE-D6B8-04C0-C8384B2D6AAB}"/>
          </ac:spMkLst>
        </pc:spChg>
        <pc:picChg chg="add del">
          <ac:chgData name="Rafal Sroczynski" userId="de7ef6056cdd7904" providerId="LiveId" clId="{D7D74809-1A82-48F7-B180-8175EDDF3D69}" dt="2026-06-23T10:41:26.820" v="111" actId="21"/>
          <ac:picMkLst>
            <pc:docMk/>
            <pc:sldMk cId="1458631519" sldId="257"/>
            <ac:picMk id="18" creationId="{E45A5EB9-1245-3B34-E93C-196EA6CBC533}"/>
          </ac:picMkLst>
        </pc:picChg>
      </pc:sldChg>
      <pc:sldChg chg="delSp modSp new mod ord">
        <pc:chgData name="Rafal Sroczynski" userId="de7ef6056cdd7904" providerId="LiveId" clId="{D7D74809-1A82-48F7-B180-8175EDDF3D69}" dt="2026-06-23T10:47:54.597" v="208" actId="20577"/>
        <pc:sldMkLst>
          <pc:docMk/>
          <pc:sldMk cId="3365767011" sldId="258"/>
        </pc:sldMkLst>
        <pc:spChg chg="del mod">
          <ac:chgData name="Rafal Sroczynski" userId="de7ef6056cdd7904" providerId="LiveId" clId="{D7D74809-1A82-48F7-B180-8175EDDF3D69}" dt="2026-06-23T10:45:58.174" v="173" actId="21"/>
          <ac:spMkLst>
            <pc:docMk/>
            <pc:sldMk cId="3365767011" sldId="258"/>
            <ac:spMk id="2" creationId="{D998B016-1986-B132-4C91-CABB06E0545C}"/>
          </ac:spMkLst>
        </pc:spChg>
        <pc:spChg chg="mod">
          <ac:chgData name="Rafal Sroczynski" userId="de7ef6056cdd7904" providerId="LiveId" clId="{D7D74809-1A82-48F7-B180-8175EDDF3D69}" dt="2026-06-23T10:47:54.597" v="208" actId="20577"/>
          <ac:spMkLst>
            <pc:docMk/>
            <pc:sldMk cId="3365767011" sldId="258"/>
            <ac:spMk id="3" creationId="{46EC5874-9CEC-4457-4B05-4DE4773946EC}"/>
          </ac:spMkLst>
        </pc:spChg>
      </pc:sldChg>
      <pc:sldChg chg="addSp modSp new mod ord setBg">
        <pc:chgData name="Rafal Sroczynski" userId="de7ef6056cdd7904" providerId="LiveId" clId="{D7D74809-1A82-48F7-B180-8175EDDF3D69}" dt="2026-06-23T10:52:51.894" v="227" actId="26606"/>
        <pc:sldMkLst>
          <pc:docMk/>
          <pc:sldMk cId="2785338116" sldId="259"/>
        </pc:sldMkLst>
        <pc:spChg chg="mod">
          <ac:chgData name="Rafal Sroczynski" userId="de7ef6056cdd7904" providerId="LiveId" clId="{D7D74809-1A82-48F7-B180-8175EDDF3D69}" dt="2026-06-23T10:52:51.894" v="227" actId="26606"/>
          <ac:spMkLst>
            <pc:docMk/>
            <pc:sldMk cId="2785338116" sldId="259"/>
            <ac:spMk id="2" creationId="{89E9CB32-F54E-51E0-4C35-9B5B8033E857}"/>
          </ac:spMkLst>
        </pc:spChg>
        <pc:spChg chg="mod">
          <ac:chgData name="Rafal Sroczynski" userId="de7ef6056cdd7904" providerId="LiveId" clId="{D7D74809-1A82-48F7-B180-8175EDDF3D69}" dt="2026-06-23T10:52:51.894" v="227" actId="26606"/>
          <ac:spMkLst>
            <pc:docMk/>
            <pc:sldMk cId="2785338116" sldId="259"/>
            <ac:spMk id="3" creationId="{6C2B6004-F43A-B50A-9BB4-F4E288227F1D}"/>
          </ac:spMkLst>
        </pc:spChg>
        <pc:spChg chg="add">
          <ac:chgData name="Rafal Sroczynski" userId="de7ef6056cdd7904" providerId="LiveId" clId="{D7D74809-1A82-48F7-B180-8175EDDF3D69}" dt="2026-06-23T10:52:51.894" v="227" actId="26606"/>
          <ac:spMkLst>
            <pc:docMk/>
            <pc:sldMk cId="2785338116" sldId="259"/>
            <ac:spMk id="9" creationId="{B6EE7E08-B389-43E5-B019-1B0A8ACBBD93}"/>
          </ac:spMkLst>
        </pc:spChg>
        <pc:spChg chg="add">
          <ac:chgData name="Rafal Sroczynski" userId="de7ef6056cdd7904" providerId="LiveId" clId="{D7D74809-1A82-48F7-B180-8175EDDF3D69}" dt="2026-06-23T10:52:51.894" v="227" actId="26606"/>
          <ac:spMkLst>
            <pc:docMk/>
            <pc:sldMk cId="2785338116" sldId="259"/>
            <ac:spMk id="11" creationId="{E60D94A5-8A09-4BAB-8F7C-69BC34C54DDE}"/>
          </ac:spMkLst>
        </pc:spChg>
        <pc:spChg chg="add">
          <ac:chgData name="Rafal Sroczynski" userId="de7ef6056cdd7904" providerId="LiveId" clId="{D7D74809-1A82-48F7-B180-8175EDDF3D69}" dt="2026-06-23T10:52:51.894" v="227" actId="26606"/>
          <ac:spMkLst>
            <pc:docMk/>
            <pc:sldMk cId="2785338116" sldId="259"/>
            <ac:spMk id="13" creationId="{7A1AE32B-3A6E-4C5E-8FEB-73861B9A26B5}"/>
          </ac:spMkLst>
        </pc:spChg>
        <pc:picChg chg="add">
          <ac:chgData name="Rafal Sroczynski" userId="de7ef6056cdd7904" providerId="LiveId" clId="{D7D74809-1A82-48F7-B180-8175EDDF3D69}" dt="2026-06-23T10:52:51.894" v="227" actId="26606"/>
          <ac:picMkLst>
            <pc:docMk/>
            <pc:sldMk cId="2785338116" sldId="259"/>
            <ac:picMk id="5" creationId="{735EDCE1-9E6D-DA56-7B6B-06DD28554B5C}"/>
          </ac:picMkLst>
        </pc:picChg>
      </pc:sldChg>
      <pc:sldChg chg="addSp delSp modSp new mod setBg setClrOvrMap">
        <pc:chgData name="Rafal Sroczynski" userId="de7ef6056cdd7904" providerId="LiveId" clId="{D7D74809-1A82-48F7-B180-8175EDDF3D69}" dt="2026-06-23T10:56:48.343" v="239" actId="27636"/>
        <pc:sldMkLst>
          <pc:docMk/>
          <pc:sldMk cId="815305633" sldId="260"/>
        </pc:sldMkLst>
        <pc:spChg chg="add del mod">
          <ac:chgData name="Rafal Sroczynski" userId="de7ef6056cdd7904" providerId="LiveId" clId="{D7D74809-1A82-48F7-B180-8175EDDF3D69}" dt="2026-06-23T10:56:48.343" v="239" actId="27636"/>
          <ac:spMkLst>
            <pc:docMk/>
            <pc:sldMk cId="815305633" sldId="260"/>
            <ac:spMk id="2" creationId="{9355597C-CE6D-85D2-FE5F-AACB54E6EB99}"/>
          </ac:spMkLst>
        </pc:spChg>
        <pc:spChg chg="mod">
          <ac:chgData name="Rafal Sroczynski" userId="de7ef6056cdd7904" providerId="LiveId" clId="{D7D74809-1A82-48F7-B180-8175EDDF3D69}" dt="2026-06-23T10:56:20.574" v="232" actId="26606"/>
          <ac:spMkLst>
            <pc:docMk/>
            <pc:sldMk cId="815305633" sldId="260"/>
            <ac:spMk id="3" creationId="{52A60A03-5B67-063F-0C50-3CB19C756357}"/>
          </ac:spMkLst>
        </pc:spChg>
        <pc:spChg chg="add del mod">
          <ac:chgData name="Rafal Sroczynski" userId="de7ef6056cdd7904" providerId="LiveId" clId="{D7D74809-1A82-48F7-B180-8175EDDF3D69}" dt="2026-06-23T10:56:32.611" v="234" actId="21"/>
          <ac:spMkLst>
            <pc:docMk/>
            <pc:sldMk cId="815305633" sldId="260"/>
            <ac:spMk id="5" creationId="{4BFC252A-3C2B-42ED-1346-898820A68A36}"/>
          </ac:spMkLst>
        </pc:spChg>
        <pc:spChg chg="add">
          <ac:chgData name="Rafal Sroczynski" userId="de7ef6056cdd7904" providerId="LiveId" clId="{D7D74809-1A82-48F7-B180-8175EDDF3D69}" dt="2026-06-23T10:56:20.574" v="232" actId="26606"/>
          <ac:spMkLst>
            <pc:docMk/>
            <pc:sldMk cId="815305633" sldId="260"/>
            <ac:spMk id="8" creationId="{70120F84-A866-4D9F-8B1C-9120A013D654}"/>
          </ac:spMkLst>
        </pc:spChg>
        <pc:spChg chg="add">
          <ac:chgData name="Rafal Sroczynski" userId="de7ef6056cdd7904" providerId="LiveId" clId="{D7D74809-1A82-48F7-B180-8175EDDF3D69}" dt="2026-06-23T10:56:20.574" v="232" actId="26606"/>
          <ac:spMkLst>
            <pc:docMk/>
            <pc:sldMk cId="815305633" sldId="260"/>
            <ac:spMk id="10" creationId="{252FEFEF-6AC0-46B6-AC09-11FC56196FA4}"/>
          </ac:spMkLst>
        </pc:spChg>
      </pc:sldChg>
      <pc:sldChg chg="addSp delSp modSp new mod ord setBg">
        <pc:chgData name="Rafal Sroczynski" userId="de7ef6056cdd7904" providerId="LiveId" clId="{D7D74809-1A82-48F7-B180-8175EDDF3D69}" dt="2026-06-23T11:00:15.249" v="268" actId="255"/>
        <pc:sldMkLst>
          <pc:docMk/>
          <pc:sldMk cId="1097398558" sldId="261"/>
        </pc:sldMkLst>
        <pc:spChg chg="mod">
          <ac:chgData name="Rafal Sroczynski" userId="de7ef6056cdd7904" providerId="LiveId" clId="{D7D74809-1A82-48F7-B180-8175EDDF3D69}" dt="2026-06-23T10:59:17.320" v="263" actId="27636"/>
          <ac:spMkLst>
            <pc:docMk/>
            <pc:sldMk cId="1097398558" sldId="261"/>
            <ac:spMk id="2" creationId="{13B69429-BFA5-E54F-8F4D-92DEA6081228}"/>
          </ac:spMkLst>
        </pc:spChg>
        <pc:spChg chg="mod">
          <ac:chgData name="Rafal Sroczynski" userId="de7ef6056cdd7904" providerId="LiveId" clId="{D7D74809-1A82-48F7-B180-8175EDDF3D69}" dt="2026-06-23T11:00:15.249" v="268" actId="255"/>
          <ac:spMkLst>
            <pc:docMk/>
            <pc:sldMk cId="1097398558" sldId="261"/>
            <ac:spMk id="3" creationId="{C5793BC5-8213-92B7-69B4-46EF3AB86D93}"/>
          </ac:spMkLst>
        </pc:spChg>
        <pc:spChg chg="add">
          <ac:chgData name="Rafal Sroczynski" userId="de7ef6056cdd7904" providerId="LiveId" clId="{D7D74809-1A82-48F7-B180-8175EDDF3D69}" dt="2026-06-23T10:59:11.672" v="261" actId="26606"/>
          <ac:spMkLst>
            <pc:docMk/>
            <pc:sldMk cId="1097398558" sldId="261"/>
            <ac:spMk id="11" creationId="{0BBB6B01-5B73-410C-B70E-8CF2FA470D11}"/>
          </ac:spMkLst>
        </pc:spChg>
        <pc:spChg chg="add">
          <ac:chgData name="Rafal Sroczynski" userId="de7ef6056cdd7904" providerId="LiveId" clId="{D7D74809-1A82-48F7-B180-8175EDDF3D69}" dt="2026-06-23T10:59:11.672" v="261" actId="26606"/>
          <ac:spMkLst>
            <pc:docMk/>
            <pc:sldMk cId="1097398558" sldId="261"/>
            <ac:spMk id="12" creationId="{8712F587-12D0-435C-8E3F-F44C36EE71B8}"/>
          </ac:spMkLst>
        </pc:spChg>
        <pc:picChg chg="add del">
          <ac:chgData name="Rafal Sroczynski" userId="de7ef6056cdd7904" providerId="LiveId" clId="{D7D74809-1A82-48F7-B180-8175EDDF3D69}" dt="2026-06-23T10:58:18.320" v="246" actId="21"/>
          <ac:picMkLst>
            <pc:docMk/>
            <pc:sldMk cId="1097398558" sldId="261"/>
            <ac:picMk id="4" creationId="{56F603C3-AF65-8B7C-FDCF-3CD2806D3A3C}"/>
          </ac:picMkLst>
        </pc:picChg>
        <pc:picChg chg="add del">
          <ac:chgData name="Rafal Sroczynski" userId="de7ef6056cdd7904" providerId="LiveId" clId="{D7D74809-1A82-48F7-B180-8175EDDF3D69}" dt="2026-06-23T10:58:18.320" v="246" actId="21"/>
          <ac:picMkLst>
            <pc:docMk/>
            <pc:sldMk cId="1097398558" sldId="261"/>
            <ac:picMk id="5" creationId="{8F61CD11-759A-82C0-B897-4696AD6F9524}"/>
          </ac:picMkLst>
        </pc:picChg>
        <pc:picChg chg="add del">
          <ac:chgData name="Rafal Sroczynski" userId="de7ef6056cdd7904" providerId="LiveId" clId="{D7D74809-1A82-48F7-B180-8175EDDF3D69}" dt="2026-06-23T10:58:18.320" v="246" actId="21"/>
          <ac:picMkLst>
            <pc:docMk/>
            <pc:sldMk cId="1097398558" sldId="261"/>
            <ac:picMk id="6" creationId="{96AB503B-FBB8-0221-3CE0-67A38DF0014B}"/>
          </ac:picMkLst>
        </pc:picChg>
        <pc:picChg chg="add del">
          <ac:chgData name="Rafal Sroczynski" userId="de7ef6056cdd7904" providerId="LiveId" clId="{D7D74809-1A82-48F7-B180-8175EDDF3D69}" dt="2026-06-23T10:58:18.320" v="246" actId="21"/>
          <ac:picMkLst>
            <pc:docMk/>
            <pc:sldMk cId="1097398558" sldId="261"/>
            <ac:picMk id="7" creationId="{06450A81-1B00-CBC4-463D-04A595D3312A}"/>
          </ac:picMkLst>
        </pc:picChg>
        <pc:picChg chg="add del">
          <ac:chgData name="Rafal Sroczynski" userId="de7ef6056cdd7904" providerId="LiveId" clId="{D7D74809-1A82-48F7-B180-8175EDDF3D69}" dt="2026-06-23T10:58:18.320" v="246" actId="21"/>
          <ac:picMkLst>
            <pc:docMk/>
            <pc:sldMk cId="1097398558" sldId="261"/>
            <ac:picMk id="8" creationId="{59D93C2A-709B-7FFE-1D2B-A72431A4C977}"/>
          </ac:picMkLst>
        </pc:picChg>
        <pc:picChg chg="add del">
          <ac:chgData name="Rafal Sroczynski" userId="de7ef6056cdd7904" providerId="LiveId" clId="{D7D74809-1A82-48F7-B180-8175EDDF3D69}" dt="2026-06-23T10:58:18.320" v="246" actId="21"/>
          <ac:picMkLst>
            <pc:docMk/>
            <pc:sldMk cId="1097398558" sldId="261"/>
            <ac:picMk id="9" creationId="{312246FE-0C45-344D-21AE-EFD34A629091}"/>
          </ac:picMkLst>
        </pc:picChg>
        <pc:picChg chg="add del">
          <ac:chgData name="Rafal Sroczynski" userId="de7ef6056cdd7904" providerId="LiveId" clId="{D7D74809-1A82-48F7-B180-8175EDDF3D69}" dt="2026-06-23T10:58:18.320" v="246" actId="21"/>
          <ac:picMkLst>
            <pc:docMk/>
            <pc:sldMk cId="1097398558" sldId="261"/>
            <ac:picMk id="10" creationId="{1613C18F-5152-A8F4-2544-7B3AFD8E9B2C}"/>
          </ac:picMkLst>
        </pc:picChg>
        <pc:picChg chg="add">
          <ac:chgData name="Rafal Sroczynski" userId="de7ef6056cdd7904" providerId="LiveId" clId="{D7D74809-1A82-48F7-B180-8175EDDF3D69}" dt="2026-06-23T10:59:11.672" v="261" actId="26606"/>
          <ac:picMkLst>
            <pc:docMk/>
            <pc:sldMk cId="1097398558" sldId="261"/>
            <ac:picMk id="13" creationId="{A0C2048C-5EAC-F2BA-A4D0-9C1504FEAC9D}"/>
          </ac:picMkLst>
        </pc:picChg>
      </pc:sldChg>
      <pc:sldChg chg="addSp delSp modSp new mod setBg setClrOvrMap">
        <pc:chgData name="Rafal Sroczynski" userId="de7ef6056cdd7904" providerId="LiveId" clId="{D7D74809-1A82-48F7-B180-8175EDDF3D69}" dt="2026-06-23T11:09:16.799" v="349" actId="26606"/>
        <pc:sldMkLst>
          <pc:docMk/>
          <pc:sldMk cId="81861612" sldId="262"/>
        </pc:sldMkLst>
        <pc:spChg chg="mod">
          <ac:chgData name="Rafal Sroczynski" userId="de7ef6056cdd7904" providerId="LiveId" clId="{D7D74809-1A82-48F7-B180-8175EDDF3D69}" dt="2026-06-23T11:09:15.979" v="348" actId="26606"/>
          <ac:spMkLst>
            <pc:docMk/>
            <pc:sldMk cId="81861612" sldId="262"/>
            <ac:spMk id="2" creationId="{6C35E65A-414D-3F63-7496-B799498FC31A}"/>
          </ac:spMkLst>
        </pc:spChg>
        <pc:spChg chg="add del mod">
          <ac:chgData name="Rafal Sroczynski" userId="de7ef6056cdd7904" providerId="LiveId" clId="{D7D74809-1A82-48F7-B180-8175EDDF3D69}" dt="2026-06-23T11:09:16.799" v="349" actId="26606"/>
          <ac:spMkLst>
            <pc:docMk/>
            <pc:sldMk cId="81861612" sldId="262"/>
            <ac:spMk id="3" creationId="{C3EB494F-6726-2EF2-4512-C1AB66829F5A}"/>
          </ac:spMkLst>
        </pc:spChg>
        <pc:spChg chg="add del mod">
          <ac:chgData name="Rafal Sroczynski" userId="de7ef6056cdd7904" providerId="LiveId" clId="{D7D74809-1A82-48F7-B180-8175EDDF3D69}" dt="2026-06-23T11:04:26.147" v="326" actId="21"/>
          <ac:spMkLst>
            <pc:docMk/>
            <pc:sldMk cId="81861612" sldId="262"/>
            <ac:spMk id="5" creationId="{3A0FC891-F497-36D0-47AE-CC96798A4518}"/>
          </ac:spMkLst>
        </pc:spChg>
        <pc:spChg chg="add del">
          <ac:chgData name="Rafal Sroczynski" userId="de7ef6056cdd7904" providerId="LiveId" clId="{D7D74809-1A82-48F7-B180-8175EDDF3D69}" dt="2026-06-23T11:04:51.306" v="328" actId="26606"/>
          <ac:spMkLst>
            <pc:docMk/>
            <pc:sldMk cId="81861612" sldId="262"/>
            <ac:spMk id="10" creationId="{0BBB6B01-5B73-410C-B70E-8CF2FA470D11}"/>
          </ac:spMkLst>
        </pc:spChg>
        <pc:spChg chg="add del">
          <ac:chgData name="Rafal Sroczynski" userId="de7ef6056cdd7904" providerId="LiveId" clId="{D7D74809-1A82-48F7-B180-8175EDDF3D69}" dt="2026-06-23T11:04:51.306" v="328" actId="26606"/>
          <ac:spMkLst>
            <pc:docMk/>
            <pc:sldMk cId="81861612" sldId="262"/>
            <ac:spMk id="12" creationId="{8712F587-12D0-435C-8E3F-F44C36EE71B8}"/>
          </ac:spMkLst>
        </pc:spChg>
        <pc:spChg chg="add del">
          <ac:chgData name="Rafal Sroczynski" userId="de7ef6056cdd7904" providerId="LiveId" clId="{D7D74809-1A82-48F7-B180-8175EDDF3D69}" dt="2026-06-23T11:04:52.845" v="330" actId="26606"/>
          <ac:spMkLst>
            <pc:docMk/>
            <pc:sldMk cId="81861612" sldId="262"/>
            <ac:spMk id="14" creationId="{0BBB6B01-5B73-410C-B70E-8CF2FA470D11}"/>
          </ac:spMkLst>
        </pc:spChg>
        <pc:spChg chg="add del">
          <ac:chgData name="Rafal Sroczynski" userId="de7ef6056cdd7904" providerId="LiveId" clId="{D7D74809-1A82-48F7-B180-8175EDDF3D69}" dt="2026-06-23T11:04:52.845" v="330" actId="26606"/>
          <ac:spMkLst>
            <pc:docMk/>
            <pc:sldMk cId="81861612" sldId="262"/>
            <ac:spMk id="15" creationId="{8712F587-12D0-435C-8E3F-F44C36EE71B8}"/>
          </ac:spMkLst>
        </pc:spChg>
        <pc:spChg chg="add del">
          <ac:chgData name="Rafal Sroczynski" userId="de7ef6056cdd7904" providerId="LiveId" clId="{D7D74809-1A82-48F7-B180-8175EDDF3D69}" dt="2026-06-23T11:07:19.055" v="337" actId="26606"/>
          <ac:spMkLst>
            <pc:docMk/>
            <pc:sldMk cId="81861612" sldId="262"/>
            <ac:spMk id="27" creationId="{A2AD6B69-E0A0-476D-9EE1-6B69F04C59F8}"/>
          </ac:spMkLst>
        </pc:spChg>
        <pc:spChg chg="add del">
          <ac:chgData name="Rafal Sroczynski" userId="de7ef6056cdd7904" providerId="LiveId" clId="{D7D74809-1A82-48F7-B180-8175EDDF3D69}" dt="2026-06-23T11:07:19.055" v="337" actId="26606"/>
          <ac:spMkLst>
            <pc:docMk/>
            <pc:sldMk cId="81861612" sldId="262"/>
            <ac:spMk id="29" creationId="{16BE10A1-AD5F-4AB3-8A94-41D62B494ADB}"/>
          </ac:spMkLst>
        </pc:spChg>
        <pc:spChg chg="add del">
          <ac:chgData name="Rafal Sroczynski" userId="de7ef6056cdd7904" providerId="LiveId" clId="{D7D74809-1A82-48F7-B180-8175EDDF3D69}" dt="2026-06-23T11:07:19.055" v="337" actId="26606"/>
          <ac:spMkLst>
            <pc:docMk/>
            <pc:sldMk cId="81861612" sldId="262"/>
            <ac:spMk id="31" creationId="{5684BFFE-6A90-4311-ACD5-B34177D46462}"/>
          </ac:spMkLst>
        </pc:spChg>
        <pc:spChg chg="add del">
          <ac:chgData name="Rafal Sroczynski" userId="de7ef6056cdd7904" providerId="LiveId" clId="{D7D74809-1A82-48F7-B180-8175EDDF3D69}" dt="2026-06-23T11:07:21.461" v="339" actId="26606"/>
          <ac:spMkLst>
            <pc:docMk/>
            <pc:sldMk cId="81861612" sldId="262"/>
            <ac:spMk id="33" creationId="{0EB72A9B-FD82-4F09-BF1E-D39311D3A0E3}"/>
          </ac:spMkLst>
        </pc:spChg>
        <pc:spChg chg="add del">
          <ac:chgData name="Rafal Sroczynski" userId="de7ef6056cdd7904" providerId="LiveId" clId="{D7D74809-1A82-48F7-B180-8175EDDF3D69}" dt="2026-06-23T11:07:21.461" v="339" actId="26606"/>
          <ac:spMkLst>
            <pc:docMk/>
            <pc:sldMk cId="81861612" sldId="262"/>
            <ac:spMk id="34" creationId="{DD39B371-6E4E-4070-AB4E-4D788405A5A6}"/>
          </ac:spMkLst>
        </pc:spChg>
        <pc:spChg chg="add del">
          <ac:chgData name="Rafal Sroczynski" userId="de7ef6056cdd7904" providerId="LiveId" clId="{D7D74809-1A82-48F7-B180-8175EDDF3D69}" dt="2026-06-23T11:07:21.461" v="339" actId="26606"/>
          <ac:spMkLst>
            <pc:docMk/>
            <pc:sldMk cId="81861612" sldId="262"/>
            <ac:spMk id="35" creationId="{B937DAED-8BFE-4563-BB45-B5E554D70A84}"/>
          </ac:spMkLst>
        </pc:spChg>
        <pc:spChg chg="add del">
          <ac:chgData name="Rafal Sroczynski" userId="de7ef6056cdd7904" providerId="LiveId" clId="{D7D74809-1A82-48F7-B180-8175EDDF3D69}" dt="2026-06-23T11:09:15.979" v="348" actId="26606"/>
          <ac:spMkLst>
            <pc:docMk/>
            <pc:sldMk cId="81861612" sldId="262"/>
            <ac:spMk id="37" creationId="{A2AD6B69-E0A0-476D-9EE1-6B69F04C59F8}"/>
          </ac:spMkLst>
        </pc:spChg>
        <pc:spChg chg="add del">
          <ac:chgData name="Rafal Sroczynski" userId="de7ef6056cdd7904" providerId="LiveId" clId="{D7D74809-1A82-48F7-B180-8175EDDF3D69}" dt="2026-06-23T11:09:15.979" v="348" actId="26606"/>
          <ac:spMkLst>
            <pc:docMk/>
            <pc:sldMk cId="81861612" sldId="262"/>
            <ac:spMk id="38" creationId="{16BE10A1-AD5F-4AB3-8A94-41D62B494ADB}"/>
          </ac:spMkLst>
        </pc:spChg>
        <pc:spChg chg="add del">
          <ac:chgData name="Rafal Sroczynski" userId="de7ef6056cdd7904" providerId="LiveId" clId="{D7D74809-1A82-48F7-B180-8175EDDF3D69}" dt="2026-06-23T11:09:15.979" v="348" actId="26606"/>
          <ac:spMkLst>
            <pc:docMk/>
            <pc:sldMk cId="81861612" sldId="262"/>
            <ac:spMk id="39" creationId="{5684BFFE-6A90-4311-ACD5-B34177D46462}"/>
          </ac:spMkLst>
        </pc:spChg>
        <pc:spChg chg="add del">
          <ac:chgData name="Rafal Sroczynski" userId="de7ef6056cdd7904" providerId="LiveId" clId="{D7D74809-1A82-48F7-B180-8175EDDF3D69}" dt="2026-06-23T11:08:41.645" v="342" actId="26606"/>
          <ac:spMkLst>
            <pc:docMk/>
            <pc:sldMk cId="81861612" sldId="262"/>
            <ac:spMk id="44" creationId="{1E94681D-2A4C-4A8D-B9B5-31D440D0328D}"/>
          </ac:spMkLst>
        </pc:spChg>
        <pc:spChg chg="add del">
          <ac:chgData name="Rafal Sroczynski" userId="de7ef6056cdd7904" providerId="LiveId" clId="{D7D74809-1A82-48F7-B180-8175EDDF3D69}" dt="2026-06-23T11:08:41.645" v="342" actId="26606"/>
          <ac:spMkLst>
            <pc:docMk/>
            <pc:sldMk cId="81861612" sldId="262"/>
            <ac:spMk id="46" creationId="{4EC7E010-C712-408D-9787-0842AFC9F4BB}"/>
          </ac:spMkLst>
        </pc:spChg>
        <pc:spChg chg="add del">
          <ac:chgData name="Rafal Sroczynski" userId="de7ef6056cdd7904" providerId="LiveId" clId="{D7D74809-1A82-48F7-B180-8175EDDF3D69}" dt="2026-06-23T11:08:41.645" v="342" actId="26606"/>
          <ac:spMkLst>
            <pc:docMk/>
            <pc:sldMk cId="81861612" sldId="262"/>
            <ac:spMk id="48" creationId="{0503FCEF-A9BA-4991-9220-E36615FB8B53}"/>
          </ac:spMkLst>
        </pc:spChg>
        <pc:spChg chg="add del">
          <ac:chgData name="Rafal Sroczynski" userId="de7ef6056cdd7904" providerId="LiveId" clId="{D7D74809-1A82-48F7-B180-8175EDDF3D69}" dt="2026-06-23T11:08:41.645" v="342" actId="26606"/>
          <ac:spMkLst>
            <pc:docMk/>
            <pc:sldMk cId="81861612" sldId="262"/>
            <ac:spMk id="50" creationId="{A069235B-22DB-4231-8291-D64DA2CDEB4E}"/>
          </ac:spMkLst>
        </pc:spChg>
        <pc:spChg chg="add del">
          <ac:chgData name="Rafal Sroczynski" userId="de7ef6056cdd7904" providerId="LiveId" clId="{D7D74809-1A82-48F7-B180-8175EDDF3D69}" dt="2026-06-23T11:09:03.888" v="344" actId="26606"/>
          <ac:spMkLst>
            <pc:docMk/>
            <pc:sldMk cId="81861612" sldId="262"/>
            <ac:spMk id="52" creationId="{11657BF2-BFFB-4FF0-9FE2-4D7F7A7C9D50}"/>
          </ac:spMkLst>
        </pc:spChg>
        <pc:spChg chg="add del">
          <ac:chgData name="Rafal Sroczynski" userId="de7ef6056cdd7904" providerId="LiveId" clId="{D7D74809-1A82-48F7-B180-8175EDDF3D69}" dt="2026-06-23T11:09:03.888" v="344" actId="26606"/>
          <ac:spMkLst>
            <pc:docMk/>
            <pc:sldMk cId="81861612" sldId="262"/>
            <ac:spMk id="53" creationId="{25397171-E233-4F26-9A8C-29C436537DC4}"/>
          </ac:spMkLst>
        </pc:spChg>
        <pc:spChg chg="add del">
          <ac:chgData name="Rafal Sroczynski" userId="de7ef6056cdd7904" providerId="LiveId" clId="{D7D74809-1A82-48F7-B180-8175EDDF3D69}" dt="2026-06-23T11:09:03.888" v="344" actId="26606"/>
          <ac:spMkLst>
            <pc:docMk/>
            <pc:sldMk cId="81861612" sldId="262"/>
            <ac:spMk id="54" creationId="{EA830B9C-C9EB-4D80-9552-AE9DE30758C9}"/>
          </ac:spMkLst>
        </pc:spChg>
        <pc:spChg chg="add del">
          <ac:chgData name="Rafal Sroczynski" userId="de7ef6056cdd7904" providerId="LiveId" clId="{D7D74809-1A82-48F7-B180-8175EDDF3D69}" dt="2026-06-23T11:09:15.127" v="347" actId="26606"/>
          <ac:spMkLst>
            <pc:docMk/>
            <pc:sldMk cId="81861612" sldId="262"/>
            <ac:spMk id="56" creationId="{904DB13E-F722-4ED6-BB00-556651E95281}"/>
          </ac:spMkLst>
        </pc:spChg>
        <pc:spChg chg="add del">
          <ac:chgData name="Rafal Sroczynski" userId="de7ef6056cdd7904" providerId="LiveId" clId="{D7D74809-1A82-48F7-B180-8175EDDF3D69}" dt="2026-06-23T11:09:15.127" v="347" actId="26606"/>
          <ac:spMkLst>
            <pc:docMk/>
            <pc:sldMk cId="81861612" sldId="262"/>
            <ac:spMk id="57" creationId="{420551B3-B4DA-48EE-988C-4FAEAEB5CE98}"/>
          </ac:spMkLst>
        </pc:spChg>
        <pc:spChg chg="add del">
          <ac:chgData name="Rafal Sroczynski" userId="de7ef6056cdd7904" providerId="LiveId" clId="{D7D74809-1A82-48F7-B180-8175EDDF3D69}" dt="2026-06-23T11:09:15.127" v="347" actId="26606"/>
          <ac:spMkLst>
            <pc:docMk/>
            <pc:sldMk cId="81861612" sldId="262"/>
            <ac:spMk id="58" creationId="{1419E3D9-C5FB-41A9-B6D2-DFB210BB6211}"/>
          </ac:spMkLst>
        </pc:spChg>
        <pc:spChg chg="add del">
          <ac:chgData name="Rafal Sroczynski" userId="de7ef6056cdd7904" providerId="LiveId" clId="{D7D74809-1A82-48F7-B180-8175EDDF3D69}" dt="2026-06-23T11:09:15.127" v="347" actId="26606"/>
          <ac:spMkLst>
            <pc:docMk/>
            <pc:sldMk cId="81861612" sldId="262"/>
            <ac:spMk id="59" creationId="{A643B7E8-B361-4A91-A7A5-07418CFCF9E5}"/>
          </ac:spMkLst>
        </pc:spChg>
        <pc:spChg chg="add del">
          <ac:chgData name="Rafal Sroczynski" userId="de7ef6056cdd7904" providerId="LiveId" clId="{D7D74809-1A82-48F7-B180-8175EDDF3D69}" dt="2026-06-23T11:09:15.127" v="347" actId="26606"/>
          <ac:spMkLst>
            <pc:docMk/>
            <pc:sldMk cId="81861612" sldId="262"/>
            <ac:spMk id="60" creationId="{367909BF-1DF7-4ACE-8F58-6CF719BB27E5}"/>
          </ac:spMkLst>
        </pc:spChg>
        <pc:spChg chg="add del">
          <ac:chgData name="Rafal Sroczynski" userId="de7ef6056cdd7904" providerId="LiveId" clId="{D7D74809-1A82-48F7-B180-8175EDDF3D69}" dt="2026-06-23T11:09:15.127" v="347" actId="26606"/>
          <ac:spMkLst>
            <pc:docMk/>
            <pc:sldMk cId="81861612" sldId="262"/>
            <ac:spMk id="61" creationId="{D7A74E93-DAA8-4661-8F23-0F48710EAF4A}"/>
          </ac:spMkLst>
        </pc:spChg>
        <pc:spChg chg="add del">
          <ac:chgData name="Rafal Sroczynski" userId="de7ef6056cdd7904" providerId="LiveId" clId="{D7D74809-1A82-48F7-B180-8175EDDF3D69}" dt="2026-06-23T11:09:15.127" v="347" actId="26606"/>
          <ac:spMkLst>
            <pc:docMk/>
            <pc:sldMk cId="81861612" sldId="262"/>
            <ac:spMk id="62" creationId="{89E8BEDB-0BBC-4F21-9CFB-8530D664C343}"/>
          </ac:spMkLst>
        </pc:spChg>
        <pc:spChg chg="add del">
          <ac:chgData name="Rafal Sroczynski" userId="de7ef6056cdd7904" providerId="LiveId" clId="{D7D74809-1A82-48F7-B180-8175EDDF3D69}" dt="2026-06-23T11:09:15.127" v="347" actId="26606"/>
          <ac:spMkLst>
            <pc:docMk/>
            <pc:sldMk cId="81861612" sldId="262"/>
            <ac:spMk id="63" creationId="{FF212E38-C041-49D9-9236-29FF44B27E1B}"/>
          </ac:spMkLst>
        </pc:spChg>
        <pc:spChg chg="add del">
          <ac:chgData name="Rafal Sroczynski" userId="de7ef6056cdd7904" providerId="LiveId" clId="{D7D74809-1A82-48F7-B180-8175EDDF3D69}" dt="2026-06-23T11:09:15.127" v="347" actId="26606"/>
          <ac:spMkLst>
            <pc:docMk/>
            <pc:sldMk cId="81861612" sldId="262"/>
            <ac:spMk id="65" creationId="{790391D1-AA86-467F-A77E-0606FCCCD29B}"/>
          </ac:spMkLst>
        </pc:spChg>
        <pc:graphicFrameChg chg="add del">
          <ac:chgData name="Rafal Sroczynski" userId="de7ef6056cdd7904" providerId="LiveId" clId="{D7D74809-1A82-48F7-B180-8175EDDF3D69}" dt="2026-06-23T11:04:55.037" v="332" actId="26606"/>
          <ac:graphicFrameMkLst>
            <pc:docMk/>
            <pc:sldMk cId="81861612" sldId="262"/>
            <ac:graphicFrameMk id="18" creationId="{9DDD8B43-0573-90D5-8520-4033A96D068E}"/>
          </ac:graphicFrameMkLst>
        </pc:graphicFrameChg>
        <pc:graphicFrameChg chg="add del">
          <ac:chgData name="Rafal Sroczynski" userId="de7ef6056cdd7904" providerId="LiveId" clId="{D7D74809-1A82-48F7-B180-8175EDDF3D69}" dt="2026-06-23T11:05:03.136" v="334" actId="26606"/>
          <ac:graphicFrameMkLst>
            <pc:docMk/>
            <pc:sldMk cId="81861612" sldId="262"/>
            <ac:graphicFrameMk id="20" creationId="{C3DA93C9-2B2F-A5F3-725B-C454192AB5F3}"/>
          </ac:graphicFrameMkLst>
        </pc:graphicFrameChg>
        <pc:graphicFrameChg chg="add del mod modGraphic">
          <ac:chgData name="Rafal Sroczynski" userId="de7ef6056cdd7904" providerId="LiveId" clId="{D7D74809-1A82-48F7-B180-8175EDDF3D69}" dt="2026-06-23T11:09:16.799" v="349" actId="26606"/>
          <ac:graphicFrameMkLst>
            <pc:docMk/>
            <pc:sldMk cId="81861612" sldId="262"/>
            <ac:graphicFrameMk id="22" creationId="{246080CA-9B72-A414-BBE2-4470A35EA482}"/>
          </ac:graphicFrameMkLst>
        </pc:graphicFrameChg>
        <pc:picChg chg="add del">
          <ac:chgData name="Rafal Sroczynski" userId="de7ef6056cdd7904" providerId="LiveId" clId="{D7D74809-1A82-48F7-B180-8175EDDF3D69}" dt="2026-06-23T11:04:51.306" v="328" actId="26606"/>
          <ac:picMkLst>
            <pc:docMk/>
            <pc:sldMk cId="81861612" sldId="262"/>
            <ac:picMk id="7" creationId="{509C9A4A-1106-896A-099E-03C28599A45B}"/>
          </ac:picMkLst>
        </pc:picChg>
        <pc:picChg chg="add del">
          <ac:chgData name="Rafal Sroczynski" userId="de7ef6056cdd7904" providerId="LiveId" clId="{D7D74809-1A82-48F7-B180-8175EDDF3D69}" dt="2026-06-23T11:04:52.845" v="330" actId="26606"/>
          <ac:picMkLst>
            <pc:docMk/>
            <pc:sldMk cId="81861612" sldId="262"/>
            <ac:picMk id="16" creationId="{359ECD7D-84EF-005A-CFBF-A6F7930CC412}"/>
          </ac:picMkLst>
        </pc:picChg>
      </pc:sldChg>
      <pc:sldChg chg="addSp delSp modSp new mod setBg setClrOvrMap">
        <pc:chgData name="Rafal Sroczynski" userId="de7ef6056cdd7904" providerId="LiveId" clId="{D7D74809-1A82-48F7-B180-8175EDDF3D69}" dt="2026-06-23T11:23:31.512" v="440" actId="20577"/>
        <pc:sldMkLst>
          <pc:docMk/>
          <pc:sldMk cId="1227190633" sldId="263"/>
        </pc:sldMkLst>
        <pc:spChg chg="mod">
          <ac:chgData name="Rafal Sroczynski" userId="de7ef6056cdd7904" providerId="LiveId" clId="{D7D74809-1A82-48F7-B180-8175EDDF3D69}" dt="2026-06-23T11:14:16.058" v="403" actId="26606"/>
          <ac:spMkLst>
            <pc:docMk/>
            <pc:sldMk cId="1227190633" sldId="263"/>
            <ac:spMk id="2" creationId="{A85F62D2-80EE-308B-1518-0C817AF49C02}"/>
          </ac:spMkLst>
        </pc:spChg>
        <pc:spChg chg="add del mod">
          <ac:chgData name="Rafal Sroczynski" userId="de7ef6056cdd7904" providerId="LiveId" clId="{D7D74809-1A82-48F7-B180-8175EDDF3D69}" dt="2026-06-23T11:23:31.512" v="440" actId="20577"/>
          <ac:spMkLst>
            <pc:docMk/>
            <pc:sldMk cId="1227190633" sldId="263"/>
            <ac:spMk id="3" creationId="{AF7FEE5B-C270-95D1-74A4-68A233B25239}"/>
          </ac:spMkLst>
        </pc:spChg>
        <pc:spChg chg="add del">
          <ac:chgData name="Rafal Sroczynski" userId="de7ef6056cdd7904" providerId="LiveId" clId="{D7D74809-1A82-48F7-B180-8175EDDF3D69}" dt="2026-06-23T11:14:27.558" v="404" actId="26606"/>
          <ac:spMkLst>
            <pc:docMk/>
            <pc:sldMk cId="1227190633" sldId="263"/>
            <ac:spMk id="10" creationId="{B6EE7E08-B389-43E5-B019-1B0A8ACBBD93}"/>
          </ac:spMkLst>
        </pc:spChg>
        <pc:spChg chg="add del mod">
          <ac:chgData name="Rafal Sroczynski" userId="de7ef6056cdd7904" providerId="LiveId" clId="{D7D74809-1A82-48F7-B180-8175EDDF3D69}" dt="2026-06-23T11:12:44.950" v="381" actId="478"/>
          <ac:spMkLst>
            <pc:docMk/>
            <pc:sldMk cId="1227190633" sldId="263"/>
            <ac:spMk id="11" creationId="{E4353CC2-7234-FF27-74EB-03346EDE011C}"/>
          </ac:spMkLst>
        </pc:spChg>
        <pc:spChg chg="add del">
          <ac:chgData name="Rafal Sroczynski" userId="de7ef6056cdd7904" providerId="LiveId" clId="{D7D74809-1A82-48F7-B180-8175EDDF3D69}" dt="2026-06-23T11:14:27.558" v="404" actId="26606"/>
          <ac:spMkLst>
            <pc:docMk/>
            <pc:sldMk cId="1227190633" sldId="263"/>
            <ac:spMk id="13" creationId="{7A1AE32B-3A6E-4C5E-8FEB-73861B9A26B5}"/>
          </ac:spMkLst>
        </pc:spChg>
        <pc:spChg chg="add del">
          <ac:chgData name="Rafal Sroczynski" userId="de7ef6056cdd7904" providerId="LiveId" clId="{D7D74809-1A82-48F7-B180-8175EDDF3D69}" dt="2026-06-23T11:14:27.558" v="404" actId="26606"/>
          <ac:spMkLst>
            <pc:docMk/>
            <pc:sldMk cId="1227190633" sldId="263"/>
            <ac:spMk id="14" creationId="{E60D94A5-8A09-4BAB-8F7C-69BC34C54DDE}"/>
          </ac:spMkLst>
        </pc:spChg>
        <pc:spChg chg="add">
          <ac:chgData name="Rafal Sroczynski" userId="de7ef6056cdd7904" providerId="LiveId" clId="{D7D74809-1A82-48F7-B180-8175EDDF3D69}" dt="2026-06-23T11:14:27.558" v="404" actId="26606"/>
          <ac:spMkLst>
            <pc:docMk/>
            <pc:sldMk cId="1227190633" sldId="263"/>
            <ac:spMk id="19" creationId="{4E9EDDFA-8F05-462B-8D3E-5B9C4FBC735B}"/>
          </ac:spMkLst>
        </pc:spChg>
        <pc:spChg chg="add">
          <ac:chgData name="Rafal Sroczynski" userId="de7ef6056cdd7904" providerId="LiveId" clId="{D7D74809-1A82-48F7-B180-8175EDDF3D69}" dt="2026-06-23T11:14:27.558" v="404" actId="26606"/>
          <ac:spMkLst>
            <pc:docMk/>
            <pc:sldMk cId="1227190633" sldId="263"/>
            <ac:spMk id="21" creationId="{143F9A23-3237-4ED6-A1E9-C0E6530E053B}"/>
          </ac:spMkLst>
        </pc:spChg>
        <pc:spChg chg="add">
          <ac:chgData name="Rafal Sroczynski" userId="de7ef6056cdd7904" providerId="LiveId" clId="{D7D74809-1A82-48F7-B180-8175EDDF3D69}" dt="2026-06-23T11:14:27.558" v="404" actId="26606"/>
          <ac:spMkLst>
            <pc:docMk/>
            <pc:sldMk cId="1227190633" sldId="263"/>
            <ac:spMk id="23" creationId="{C63CD46D-4335-4BA4-842A-BF835A99CB2C}"/>
          </ac:spMkLst>
        </pc:spChg>
        <pc:picChg chg="del">
          <ac:chgData name="Rafal Sroczynski" userId="de7ef6056cdd7904" providerId="LiveId" clId="{D7D74809-1A82-48F7-B180-8175EDDF3D69}" dt="2026-06-23T11:14:06.585" v="402" actId="21"/>
          <ac:picMkLst>
            <pc:docMk/>
            <pc:sldMk cId="1227190633" sldId="263"/>
            <ac:picMk id="4" creationId="{CEDC6ACD-D9E0-6F06-94F7-78BED7F0A6DC}"/>
          </ac:picMkLst>
        </pc:picChg>
        <pc:picChg chg="del">
          <ac:chgData name="Rafal Sroczynski" userId="de7ef6056cdd7904" providerId="LiveId" clId="{D7D74809-1A82-48F7-B180-8175EDDF3D69}" dt="2026-06-23T11:14:04.072" v="401" actId="21"/>
          <ac:picMkLst>
            <pc:docMk/>
            <pc:sldMk cId="1227190633" sldId="263"/>
            <ac:picMk id="5" creationId="{7C498A29-12C0-3C2C-4487-3069C2CD88BA}"/>
          </ac:picMkLst>
        </pc:picChg>
        <pc:picChg chg="del">
          <ac:chgData name="Rafal Sroczynski" userId="de7ef6056cdd7904" providerId="LiveId" clId="{D7D74809-1A82-48F7-B180-8175EDDF3D69}" dt="2026-06-23T11:10:39.155" v="354" actId="21"/>
          <ac:picMkLst>
            <pc:docMk/>
            <pc:sldMk cId="1227190633" sldId="263"/>
            <ac:picMk id="6" creationId="{0481D87E-7971-A3B6-A622-E141958573CB}"/>
          </ac:picMkLst>
        </pc:picChg>
        <pc:picChg chg="add del">
          <ac:chgData name="Rafal Sroczynski" userId="de7ef6056cdd7904" providerId="LiveId" clId="{D7D74809-1A82-48F7-B180-8175EDDF3D69}" dt="2026-06-23T11:12:05.808" v="366" actId="21"/>
          <ac:picMkLst>
            <pc:docMk/>
            <pc:sldMk cId="1227190633" sldId="263"/>
            <ac:picMk id="7" creationId="{2CD005DF-0239-BBF6-DE7E-3462D02802A7}"/>
          </ac:picMkLst>
        </pc:picChg>
        <pc:picChg chg="add del">
          <ac:chgData name="Rafal Sroczynski" userId="de7ef6056cdd7904" providerId="LiveId" clId="{D7D74809-1A82-48F7-B180-8175EDDF3D69}" dt="2026-06-23T11:12:05.808" v="366" actId="21"/>
          <ac:picMkLst>
            <pc:docMk/>
            <pc:sldMk cId="1227190633" sldId="263"/>
            <ac:picMk id="8" creationId="{85F7D005-F79B-4A56-55A6-5F1E853C931C}"/>
          </ac:picMkLst>
        </pc:picChg>
        <pc:picChg chg="add del">
          <ac:chgData name="Rafal Sroczynski" userId="de7ef6056cdd7904" providerId="LiveId" clId="{D7D74809-1A82-48F7-B180-8175EDDF3D69}" dt="2026-06-23T11:12:05.808" v="366" actId="21"/>
          <ac:picMkLst>
            <pc:docMk/>
            <pc:sldMk cId="1227190633" sldId="263"/>
            <ac:picMk id="9" creationId="{8B18E58B-E254-0EE1-5F1D-AA5E1C246CB1}"/>
          </ac:picMkLst>
        </pc:picChg>
        <pc:picChg chg="add mod">
          <ac:chgData name="Rafal Sroczynski" userId="de7ef6056cdd7904" providerId="LiveId" clId="{D7D74809-1A82-48F7-B180-8175EDDF3D69}" dt="2026-06-23T11:14:27.558" v="404" actId="26606"/>
          <ac:picMkLst>
            <pc:docMk/>
            <pc:sldMk cId="1227190633" sldId="263"/>
            <ac:picMk id="12" creationId="{FE8C2358-D4B2-E22B-DF8D-1C0D336D7A90}"/>
          </ac:picMkLst>
        </pc:picChg>
      </pc:sldChg>
      <pc:sldChg chg="addSp delSp modSp new mod setBg">
        <pc:chgData name="Rafal Sroczynski" userId="de7ef6056cdd7904" providerId="LiveId" clId="{D7D74809-1A82-48F7-B180-8175EDDF3D69}" dt="2026-06-23T11:31:39.241" v="542" actId="27636"/>
        <pc:sldMkLst>
          <pc:docMk/>
          <pc:sldMk cId="2020526504" sldId="264"/>
        </pc:sldMkLst>
        <pc:spChg chg="del mod">
          <ac:chgData name="Rafal Sroczynski" userId="de7ef6056cdd7904" providerId="LiveId" clId="{D7D74809-1A82-48F7-B180-8175EDDF3D69}" dt="2026-06-23T11:22:07.338" v="413" actId="21"/>
          <ac:spMkLst>
            <pc:docMk/>
            <pc:sldMk cId="2020526504" sldId="264"/>
            <ac:spMk id="2" creationId="{BCDB4B09-D9D8-FDFD-821C-4DADCDA47DB8}"/>
          </ac:spMkLst>
        </pc:spChg>
        <pc:spChg chg="del">
          <ac:chgData name="Rafal Sroczynski" userId="de7ef6056cdd7904" providerId="LiveId" clId="{D7D74809-1A82-48F7-B180-8175EDDF3D69}" dt="2026-06-23T11:20:02.234" v="406" actId="931"/>
          <ac:spMkLst>
            <pc:docMk/>
            <pc:sldMk cId="2020526504" sldId="264"/>
            <ac:spMk id="3" creationId="{4D340A74-D5FA-35AA-0428-B7E0C092BAB1}"/>
          </ac:spMkLst>
        </pc:spChg>
        <pc:spChg chg="add mod ord">
          <ac:chgData name="Rafal Sroczynski" userId="de7ef6056cdd7904" providerId="LiveId" clId="{D7D74809-1A82-48F7-B180-8175EDDF3D69}" dt="2026-06-23T11:31:39.241" v="542" actId="27636"/>
          <ac:spMkLst>
            <pc:docMk/>
            <pc:sldMk cId="2020526504" sldId="264"/>
            <ac:spMk id="9" creationId="{23F43145-E905-23BB-10EC-7350A844C5A0}"/>
          </ac:spMkLst>
        </pc:spChg>
        <pc:spChg chg="add del">
          <ac:chgData name="Rafal Sroczynski" userId="de7ef6056cdd7904" providerId="LiveId" clId="{D7D74809-1A82-48F7-B180-8175EDDF3D69}" dt="2026-06-23T11:30:46.830" v="509" actId="26606"/>
          <ac:spMkLst>
            <pc:docMk/>
            <pc:sldMk cId="2020526504" sldId="264"/>
            <ac:spMk id="12" creationId="{11657BF2-BFFB-4FF0-9FE2-4D7F7A7C9D50}"/>
          </ac:spMkLst>
        </pc:spChg>
        <pc:spChg chg="add del">
          <ac:chgData name="Rafal Sroczynski" userId="de7ef6056cdd7904" providerId="LiveId" clId="{D7D74809-1A82-48F7-B180-8175EDDF3D69}" dt="2026-06-23T11:30:46.830" v="509" actId="26606"/>
          <ac:spMkLst>
            <pc:docMk/>
            <pc:sldMk cId="2020526504" sldId="264"/>
            <ac:spMk id="14" creationId="{25397171-E233-4F26-9A8C-29C436537DC4}"/>
          </ac:spMkLst>
        </pc:spChg>
        <pc:spChg chg="add del">
          <ac:chgData name="Rafal Sroczynski" userId="de7ef6056cdd7904" providerId="LiveId" clId="{D7D74809-1A82-48F7-B180-8175EDDF3D69}" dt="2026-06-23T11:30:46.830" v="509" actId="26606"/>
          <ac:spMkLst>
            <pc:docMk/>
            <pc:sldMk cId="2020526504" sldId="264"/>
            <ac:spMk id="16" creationId="{EA830B9C-C9EB-4D80-9552-AE9DE30758C9}"/>
          </ac:spMkLst>
        </pc:spChg>
        <pc:spChg chg="add">
          <ac:chgData name="Rafal Sroczynski" userId="de7ef6056cdd7904" providerId="LiveId" clId="{D7D74809-1A82-48F7-B180-8175EDDF3D69}" dt="2026-06-23T11:30:46.830" v="509" actId="26606"/>
          <ac:spMkLst>
            <pc:docMk/>
            <pc:sldMk cId="2020526504" sldId="264"/>
            <ac:spMk id="21" creationId="{B6EE7E08-B389-43E5-B019-1B0A8ACBBD93}"/>
          </ac:spMkLst>
        </pc:spChg>
        <pc:spChg chg="add">
          <ac:chgData name="Rafal Sroczynski" userId="de7ef6056cdd7904" providerId="LiveId" clId="{D7D74809-1A82-48F7-B180-8175EDDF3D69}" dt="2026-06-23T11:30:46.830" v="509" actId="26606"/>
          <ac:spMkLst>
            <pc:docMk/>
            <pc:sldMk cId="2020526504" sldId="264"/>
            <ac:spMk id="23" creationId="{E60D94A5-8A09-4BAB-8F7C-69BC34C54DDE}"/>
          </ac:spMkLst>
        </pc:spChg>
        <pc:spChg chg="add">
          <ac:chgData name="Rafal Sroczynski" userId="de7ef6056cdd7904" providerId="LiveId" clId="{D7D74809-1A82-48F7-B180-8175EDDF3D69}" dt="2026-06-23T11:30:46.830" v="509" actId="26606"/>
          <ac:spMkLst>
            <pc:docMk/>
            <pc:sldMk cId="2020526504" sldId="264"/>
            <ac:spMk id="25" creationId="{7A1AE32B-3A6E-4C5E-8FEB-73861B9A26B5}"/>
          </ac:spMkLst>
        </pc:spChg>
        <pc:picChg chg="add mod ord">
          <ac:chgData name="Rafal Sroczynski" userId="de7ef6056cdd7904" providerId="LiveId" clId="{D7D74809-1A82-48F7-B180-8175EDDF3D69}" dt="2026-06-23T11:30:46.830" v="509" actId="26606"/>
          <ac:picMkLst>
            <pc:docMk/>
            <pc:sldMk cId="2020526504" sldId="264"/>
            <ac:picMk id="5" creationId="{519F3CA8-7F0D-4EB4-315B-1C53CE391F0A}"/>
          </ac:picMkLst>
        </pc:picChg>
      </pc:sldChg>
      <pc:sldChg chg="addSp delSp modSp new mod setBg">
        <pc:chgData name="Rafal Sroczynski" userId="de7ef6056cdd7904" providerId="LiveId" clId="{D7D74809-1A82-48F7-B180-8175EDDF3D69}" dt="2026-06-23T11:34:42.375" v="594" actId="27636"/>
        <pc:sldMkLst>
          <pc:docMk/>
          <pc:sldMk cId="1456329619" sldId="265"/>
        </pc:sldMkLst>
        <pc:spChg chg="mod">
          <ac:chgData name="Rafal Sroczynski" userId="de7ef6056cdd7904" providerId="LiveId" clId="{D7D74809-1A82-48F7-B180-8175EDDF3D69}" dt="2026-06-23T11:33:56.598" v="587" actId="26606"/>
          <ac:spMkLst>
            <pc:docMk/>
            <pc:sldMk cId="1456329619" sldId="265"/>
            <ac:spMk id="2" creationId="{B211B0C4-D072-0E17-CE9F-453E77211298}"/>
          </ac:spMkLst>
        </pc:spChg>
        <pc:spChg chg="add del mod">
          <ac:chgData name="Rafal Sroczynski" userId="de7ef6056cdd7904" providerId="LiveId" clId="{D7D74809-1A82-48F7-B180-8175EDDF3D69}" dt="2026-06-23T11:33:56.598" v="587" actId="26606"/>
          <ac:spMkLst>
            <pc:docMk/>
            <pc:sldMk cId="1456329619" sldId="265"/>
            <ac:spMk id="3" creationId="{C865AF12-EBC3-873A-3286-90E6F92402EE}"/>
          </ac:spMkLst>
        </pc:spChg>
        <pc:spChg chg="add del">
          <ac:chgData name="Rafal Sroczynski" userId="de7ef6056cdd7904" providerId="LiveId" clId="{D7D74809-1A82-48F7-B180-8175EDDF3D69}" dt="2026-06-23T11:33:53.047" v="584" actId="26606"/>
          <ac:spMkLst>
            <pc:docMk/>
            <pc:sldMk cId="1456329619" sldId="265"/>
            <ac:spMk id="9" creationId="{0EB72A9B-FD82-4F09-BF1E-D39311D3A0E3}"/>
          </ac:spMkLst>
        </pc:spChg>
        <pc:spChg chg="add del">
          <ac:chgData name="Rafal Sroczynski" userId="de7ef6056cdd7904" providerId="LiveId" clId="{D7D74809-1A82-48F7-B180-8175EDDF3D69}" dt="2026-06-23T11:33:56.582" v="586" actId="26606"/>
          <ac:spMkLst>
            <pc:docMk/>
            <pc:sldMk cId="1456329619" sldId="265"/>
            <ac:spMk id="10" creationId="{0BBB6B01-5B73-410C-B70E-8CF2FA470D11}"/>
          </ac:spMkLst>
        </pc:spChg>
        <pc:spChg chg="add del">
          <ac:chgData name="Rafal Sroczynski" userId="de7ef6056cdd7904" providerId="LiveId" clId="{D7D74809-1A82-48F7-B180-8175EDDF3D69}" dt="2026-06-23T11:33:53.047" v="584" actId="26606"/>
          <ac:spMkLst>
            <pc:docMk/>
            <pc:sldMk cId="1456329619" sldId="265"/>
            <ac:spMk id="11" creationId="{DD39B371-6E4E-4070-AB4E-4D788405A5A6}"/>
          </ac:spMkLst>
        </pc:spChg>
        <pc:spChg chg="add del">
          <ac:chgData name="Rafal Sroczynski" userId="de7ef6056cdd7904" providerId="LiveId" clId="{D7D74809-1A82-48F7-B180-8175EDDF3D69}" dt="2026-06-23T11:33:56.582" v="586" actId="26606"/>
          <ac:spMkLst>
            <pc:docMk/>
            <pc:sldMk cId="1456329619" sldId="265"/>
            <ac:spMk id="12" creationId="{8712F587-12D0-435C-8E3F-F44C36EE71B8}"/>
          </ac:spMkLst>
        </pc:spChg>
        <pc:spChg chg="add del">
          <ac:chgData name="Rafal Sroczynski" userId="de7ef6056cdd7904" providerId="LiveId" clId="{D7D74809-1A82-48F7-B180-8175EDDF3D69}" dt="2026-06-23T11:33:53.047" v="584" actId="26606"/>
          <ac:spMkLst>
            <pc:docMk/>
            <pc:sldMk cId="1456329619" sldId="265"/>
            <ac:spMk id="13" creationId="{B937DAED-8BFE-4563-BB45-B5E554D70A84}"/>
          </ac:spMkLst>
        </pc:spChg>
        <pc:spChg chg="add del">
          <ac:chgData name="Rafal Sroczynski" userId="de7ef6056cdd7904" providerId="LiveId" clId="{D7D74809-1A82-48F7-B180-8175EDDF3D69}" dt="2026-06-23T11:33:56.582" v="586" actId="26606"/>
          <ac:spMkLst>
            <pc:docMk/>
            <pc:sldMk cId="1456329619" sldId="265"/>
            <ac:spMk id="15" creationId="{C865AF12-EBC3-873A-3286-90E6F92402EE}"/>
          </ac:spMkLst>
        </pc:spChg>
        <pc:spChg chg="add">
          <ac:chgData name="Rafal Sroczynski" userId="de7ef6056cdd7904" providerId="LiveId" clId="{D7D74809-1A82-48F7-B180-8175EDDF3D69}" dt="2026-06-23T11:33:56.598" v="587" actId="26606"/>
          <ac:spMkLst>
            <pc:docMk/>
            <pc:sldMk cId="1456329619" sldId="265"/>
            <ac:spMk id="17" creationId="{0BBB6B01-5B73-410C-B70E-8CF2FA470D11}"/>
          </ac:spMkLst>
        </pc:spChg>
        <pc:spChg chg="add">
          <ac:chgData name="Rafal Sroczynski" userId="de7ef6056cdd7904" providerId="LiveId" clId="{D7D74809-1A82-48F7-B180-8175EDDF3D69}" dt="2026-06-23T11:33:56.598" v="587" actId="26606"/>
          <ac:spMkLst>
            <pc:docMk/>
            <pc:sldMk cId="1456329619" sldId="265"/>
            <ac:spMk id="18" creationId="{8712F587-12D0-435C-8E3F-F44C36EE71B8}"/>
          </ac:spMkLst>
        </pc:spChg>
        <pc:spChg chg="add mod">
          <ac:chgData name="Rafal Sroczynski" userId="de7ef6056cdd7904" providerId="LiveId" clId="{D7D74809-1A82-48F7-B180-8175EDDF3D69}" dt="2026-06-23T11:34:42.375" v="594" actId="27636"/>
          <ac:spMkLst>
            <pc:docMk/>
            <pc:sldMk cId="1456329619" sldId="265"/>
            <ac:spMk id="20" creationId="{C865AF12-EBC3-873A-3286-90E6F92402EE}"/>
          </ac:spMkLst>
        </pc:spChg>
        <pc:graphicFrameChg chg="add del">
          <ac:chgData name="Rafal Sroczynski" userId="de7ef6056cdd7904" providerId="LiveId" clId="{D7D74809-1A82-48F7-B180-8175EDDF3D69}" dt="2026-06-23T11:33:53.047" v="584" actId="26606"/>
          <ac:graphicFrameMkLst>
            <pc:docMk/>
            <pc:sldMk cId="1456329619" sldId="265"/>
            <ac:graphicFrameMk id="5" creationId="{5E8A13D2-6918-7A8A-5873-1A4BE93FD610}"/>
          </ac:graphicFrameMkLst>
        </pc:graphicFrameChg>
        <pc:picChg chg="add del">
          <ac:chgData name="Rafal Sroczynski" userId="de7ef6056cdd7904" providerId="LiveId" clId="{D7D74809-1A82-48F7-B180-8175EDDF3D69}" dt="2026-06-23T11:33:56.582" v="586" actId="26606"/>
          <ac:picMkLst>
            <pc:docMk/>
            <pc:sldMk cId="1456329619" sldId="265"/>
            <ac:picMk id="7" creationId="{3DDA8D78-BE36-1834-C0BE-161D58067064}"/>
          </ac:picMkLst>
        </pc:picChg>
        <pc:picChg chg="add">
          <ac:chgData name="Rafal Sroczynski" userId="de7ef6056cdd7904" providerId="LiveId" clId="{D7D74809-1A82-48F7-B180-8175EDDF3D69}" dt="2026-06-23T11:33:56.598" v="587" actId="26606"/>
          <ac:picMkLst>
            <pc:docMk/>
            <pc:sldMk cId="1456329619" sldId="265"/>
            <ac:picMk id="19" creationId="{D359E1C3-5A25-7122-206F-E1809CB518E2}"/>
          </ac:picMkLst>
        </pc:picChg>
      </pc:sldChg>
      <pc:sldChg chg="addSp delSp modSp new mod setBg">
        <pc:chgData name="Rafal Sroczynski" userId="de7ef6056cdd7904" providerId="LiveId" clId="{D7D74809-1A82-48F7-B180-8175EDDF3D69}" dt="2026-06-23T11:39:50.548" v="632" actId="12"/>
        <pc:sldMkLst>
          <pc:docMk/>
          <pc:sldMk cId="3866256189" sldId="266"/>
        </pc:sldMkLst>
        <pc:spChg chg="mod">
          <ac:chgData name="Rafal Sroczynski" userId="de7ef6056cdd7904" providerId="LiveId" clId="{D7D74809-1A82-48F7-B180-8175EDDF3D69}" dt="2026-06-23T11:39:02.905" v="623" actId="26606"/>
          <ac:spMkLst>
            <pc:docMk/>
            <pc:sldMk cId="3866256189" sldId="266"/>
            <ac:spMk id="2" creationId="{92402ADC-1B89-78F7-F22C-C0B4E508B0F7}"/>
          </ac:spMkLst>
        </pc:spChg>
        <pc:spChg chg="add del mod">
          <ac:chgData name="Rafal Sroczynski" userId="de7ef6056cdd7904" providerId="LiveId" clId="{D7D74809-1A82-48F7-B180-8175EDDF3D69}" dt="2026-06-23T11:39:02.912" v="624" actId="26606"/>
          <ac:spMkLst>
            <pc:docMk/>
            <pc:sldMk cId="3866256189" sldId="266"/>
            <ac:spMk id="3" creationId="{0620492D-1791-7903-E2F7-DA74DBD617FD}"/>
          </ac:spMkLst>
        </pc:spChg>
        <pc:spChg chg="add del">
          <ac:chgData name="Rafal Sroczynski" userId="de7ef6056cdd7904" providerId="LiveId" clId="{D7D74809-1A82-48F7-B180-8175EDDF3D69}" dt="2026-06-23T11:39:02.912" v="624" actId="26606"/>
          <ac:spMkLst>
            <pc:docMk/>
            <pc:sldMk cId="3866256189" sldId="266"/>
            <ac:spMk id="9" creationId="{B6EE7E08-B389-43E5-B019-1B0A8ACBBD93}"/>
          </ac:spMkLst>
        </pc:spChg>
        <pc:spChg chg="add del">
          <ac:chgData name="Rafal Sroczynski" userId="de7ef6056cdd7904" providerId="LiveId" clId="{D7D74809-1A82-48F7-B180-8175EDDF3D69}" dt="2026-06-23T11:39:02.912" v="624" actId="26606"/>
          <ac:spMkLst>
            <pc:docMk/>
            <pc:sldMk cId="3866256189" sldId="266"/>
            <ac:spMk id="11" creationId="{E60D94A5-8A09-4BAB-8F7C-69BC34C54DDE}"/>
          </ac:spMkLst>
        </pc:spChg>
        <pc:spChg chg="add del">
          <ac:chgData name="Rafal Sroczynski" userId="de7ef6056cdd7904" providerId="LiveId" clId="{D7D74809-1A82-48F7-B180-8175EDDF3D69}" dt="2026-06-23T11:39:02.912" v="624" actId="26606"/>
          <ac:spMkLst>
            <pc:docMk/>
            <pc:sldMk cId="3866256189" sldId="266"/>
            <ac:spMk id="13" creationId="{7A1AE32B-3A6E-4C5E-8FEB-73861B9A26B5}"/>
          </ac:spMkLst>
        </pc:spChg>
        <pc:spChg chg="add del">
          <ac:chgData name="Rafal Sroczynski" userId="de7ef6056cdd7904" providerId="LiveId" clId="{D7D74809-1A82-48F7-B180-8175EDDF3D69}" dt="2026-06-23T11:39:00.546" v="621" actId="26606"/>
          <ac:spMkLst>
            <pc:docMk/>
            <pc:sldMk cId="3866256189" sldId="266"/>
            <ac:spMk id="17" creationId="{0620492D-1791-7903-E2F7-DA74DBD617FD}"/>
          </ac:spMkLst>
        </pc:spChg>
        <pc:spChg chg="add del">
          <ac:chgData name="Rafal Sroczynski" userId="de7ef6056cdd7904" providerId="LiveId" clId="{D7D74809-1A82-48F7-B180-8175EDDF3D69}" dt="2026-06-23T11:39:00.546" v="621" actId="26606"/>
          <ac:spMkLst>
            <pc:docMk/>
            <pc:sldMk cId="3866256189" sldId="266"/>
            <ac:spMk id="18" creationId="{78632963-757B-40C2-BB84-FC6107A54DAD}"/>
          </ac:spMkLst>
        </pc:spChg>
        <pc:spChg chg="add del">
          <ac:chgData name="Rafal Sroczynski" userId="de7ef6056cdd7904" providerId="LiveId" clId="{D7D74809-1A82-48F7-B180-8175EDDF3D69}" dt="2026-06-23T11:39:00.546" v="621" actId="26606"/>
          <ac:spMkLst>
            <pc:docMk/>
            <pc:sldMk cId="3866256189" sldId="266"/>
            <ac:spMk id="20" creationId="{2853AE55-7E35-44B0-89F1-3F52B262AF33}"/>
          </ac:spMkLst>
        </pc:spChg>
        <pc:spChg chg="add del">
          <ac:chgData name="Rafal Sroczynski" userId="de7ef6056cdd7904" providerId="LiveId" clId="{D7D74809-1A82-48F7-B180-8175EDDF3D69}" dt="2026-06-23T11:39:00.546" v="621" actId="26606"/>
          <ac:spMkLst>
            <pc:docMk/>
            <pc:sldMk cId="3866256189" sldId="266"/>
            <ac:spMk id="22" creationId="{DBC4BE4D-4B50-4F51-9F85-4B5D60B02D81}"/>
          </ac:spMkLst>
        </pc:spChg>
        <pc:spChg chg="add del">
          <ac:chgData name="Rafal Sroczynski" userId="de7ef6056cdd7904" providerId="LiveId" clId="{D7D74809-1A82-48F7-B180-8175EDDF3D69}" dt="2026-06-23T11:39:02.905" v="623" actId="26606"/>
          <ac:spMkLst>
            <pc:docMk/>
            <pc:sldMk cId="3866256189" sldId="266"/>
            <ac:spMk id="24" creationId="{11657BF2-BFFB-4FF0-9FE2-4D7F7A7C9D50}"/>
          </ac:spMkLst>
        </pc:spChg>
        <pc:spChg chg="add del">
          <ac:chgData name="Rafal Sroczynski" userId="de7ef6056cdd7904" providerId="LiveId" clId="{D7D74809-1A82-48F7-B180-8175EDDF3D69}" dt="2026-06-23T11:39:02.905" v="623" actId="26606"/>
          <ac:spMkLst>
            <pc:docMk/>
            <pc:sldMk cId="3866256189" sldId="266"/>
            <ac:spMk id="25" creationId="{25397171-E233-4F26-9A8C-29C436537DC4}"/>
          </ac:spMkLst>
        </pc:spChg>
        <pc:spChg chg="add del">
          <ac:chgData name="Rafal Sroczynski" userId="de7ef6056cdd7904" providerId="LiveId" clId="{D7D74809-1A82-48F7-B180-8175EDDF3D69}" dt="2026-06-23T11:39:02.905" v="623" actId="26606"/>
          <ac:spMkLst>
            <pc:docMk/>
            <pc:sldMk cId="3866256189" sldId="266"/>
            <ac:spMk id="26" creationId="{EA830B9C-C9EB-4D80-9552-AE9DE30758C9}"/>
          </ac:spMkLst>
        </pc:spChg>
        <pc:spChg chg="add del">
          <ac:chgData name="Rafal Sroczynski" userId="de7ef6056cdd7904" providerId="LiveId" clId="{D7D74809-1A82-48F7-B180-8175EDDF3D69}" dt="2026-06-23T11:39:02.905" v="623" actId="26606"/>
          <ac:spMkLst>
            <pc:docMk/>
            <pc:sldMk cId="3866256189" sldId="266"/>
            <ac:spMk id="27" creationId="{0620492D-1791-7903-E2F7-DA74DBD617FD}"/>
          </ac:spMkLst>
        </pc:spChg>
        <pc:spChg chg="add">
          <ac:chgData name="Rafal Sroczynski" userId="de7ef6056cdd7904" providerId="LiveId" clId="{D7D74809-1A82-48F7-B180-8175EDDF3D69}" dt="2026-06-23T11:39:02.912" v="624" actId="26606"/>
          <ac:spMkLst>
            <pc:docMk/>
            <pc:sldMk cId="3866256189" sldId="266"/>
            <ac:spMk id="29" creationId="{B6EE7E08-B389-43E5-B019-1B0A8ACBBD93}"/>
          </ac:spMkLst>
        </pc:spChg>
        <pc:spChg chg="add">
          <ac:chgData name="Rafal Sroczynski" userId="de7ef6056cdd7904" providerId="LiveId" clId="{D7D74809-1A82-48F7-B180-8175EDDF3D69}" dt="2026-06-23T11:39:02.912" v="624" actId="26606"/>
          <ac:spMkLst>
            <pc:docMk/>
            <pc:sldMk cId="3866256189" sldId="266"/>
            <ac:spMk id="30" creationId="{E60D94A5-8A09-4BAB-8F7C-69BC34C54DDE}"/>
          </ac:spMkLst>
        </pc:spChg>
        <pc:spChg chg="add">
          <ac:chgData name="Rafal Sroczynski" userId="de7ef6056cdd7904" providerId="LiveId" clId="{D7D74809-1A82-48F7-B180-8175EDDF3D69}" dt="2026-06-23T11:39:02.912" v="624" actId="26606"/>
          <ac:spMkLst>
            <pc:docMk/>
            <pc:sldMk cId="3866256189" sldId="266"/>
            <ac:spMk id="31" creationId="{7A1AE32B-3A6E-4C5E-8FEB-73861B9A26B5}"/>
          </ac:spMkLst>
        </pc:spChg>
        <pc:spChg chg="add mod">
          <ac:chgData name="Rafal Sroczynski" userId="de7ef6056cdd7904" providerId="LiveId" clId="{D7D74809-1A82-48F7-B180-8175EDDF3D69}" dt="2026-06-23T11:39:50.548" v="632" actId="12"/>
          <ac:spMkLst>
            <pc:docMk/>
            <pc:sldMk cId="3866256189" sldId="266"/>
            <ac:spMk id="32" creationId="{0620492D-1791-7903-E2F7-DA74DBD617FD}"/>
          </ac:spMkLst>
        </pc:spChg>
        <pc:graphicFrameChg chg="add del">
          <ac:chgData name="Rafal Sroczynski" userId="de7ef6056cdd7904" providerId="LiveId" clId="{D7D74809-1A82-48F7-B180-8175EDDF3D69}" dt="2026-06-23T11:38:57.507" v="619" actId="26606"/>
          <ac:graphicFrameMkLst>
            <pc:docMk/>
            <pc:sldMk cId="3866256189" sldId="266"/>
            <ac:graphicFrameMk id="15" creationId="{F3C7D696-72BE-2278-D9B6-57ADFBEAF1C5}"/>
          </ac:graphicFrameMkLst>
        </pc:graphicFrameChg>
        <pc:picChg chg="add mod ord">
          <ac:chgData name="Rafal Sroczynski" userId="de7ef6056cdd7904" providerId="LiveId" clId="{D7D74809-1A82-48F7-B180-8175EDDF3D69}" dt="2026-06-23T11:39:02.912" v="624" actId="26606"/>
          <ac:picMkLst>
            <pc:docMk/>
            <pc:sldMk cId="3866256189" sldId="266"/>
            <ac:picMk id="5" creationId="{40B3B035-82AA-3464-C19B-3A172EDF20AB}"/>
          </ac:picMkLst>
        </pc:picChg>
      </pc:sldChg>
      <pc:sldChg chg="addSp modSp new mod setBg">
        <pc:chgData name="Rafal Sroczynski" userId="de7ef6056cdd7904" providerId="LiveId" clId="{D7D74809-1A82-48F7-B180-8175EDDF3D69}" dt="2026-06-23T11:42:01.973" v="647" actId="255"/>
        <pc:sldMkLst>
          <pc:docMk/>
          <pc:sldMk cId="2744037021" sldId="267"/>
        </pc:sldMkLst>
        <pc:spChg chg="mod">
          <ac:chgData name="Rafal Sroczynski" userId="de7ef6056cdd7904" providerId="LiveId" clId="{D7D74809-1A82-48F7-B180-8175EDDF3D69}" dt="2026-06-23T11:41:39.160" v="644" actId="26606"/>
          <ac:spMkLst>
            <pc:docMk/>
            <pc:sldMk cId="2744037021" sldId="267"/>
            <ac:spMk id="2" creationId="{74FBC628-05E3-21D9-D013-5600901D5922}"/>
          </ac:spMkLst>
        </pc:spChg>
        <pc:spChg chg="mod">
          <ac:chgData name="Rafal Sroczynski" userId="de7ef6056cdd7904" providerId="LiveId" clId="{D7D74809-1A82-48F7-B180-8175EDDF3D69}" dt="2026-06-23T11:42:01.973" v="647" actId="255"/>
          <ac:spMkLst>
            <pc:docMk/>
            <pc:sldMk cId="2744037021" sldId="267"/>
            <ac:spMk id="3" creationId="{BEE91079-AEBB-13BD-AE2F-0485FF97A0FC}"/>
          </ac:spMkLst>
        </pc:spChg>
        <pc:spChg chg="add">
          <ac:chgData name="Rafal Sroczynski" userId="de7ef6056cdd7904" providerId="LiveId" clId="{D7D74809-1A82-48F7-B180-8175EDDF3D69}" dt="2026-06-23T11:41:39.160" v="644" actId="26606"/>
          <ac:spMkLst>
            <pc:docMk/>
            <pc:sldMk cId="2744037021" sldId="267"/>
            <ac:spMk id="9" creationId="{B6EE7E08-B389-43E5-B019-1B0A8ACBBD93}"/>
          </ac:spMkLst>
        </pc:spChg>
        <pc:spChg chg="add">
          <ac:chgData name="Rafal Sroczynski" userId="de7ef6056cdd7904" providerId="LiveId" clId="{D7D74809-1A82-48F7-B180-8175EDDF3D69}" dt="2026-06-23T11:41:39.160" v="644" actId="26606"/>
          <ac:spMkLst>
            <pc:docMk/>
            <pc:sldMk cId="2744037021" sldId="267"/>
            <ac:spMk id="11" creationId="{E60D94A5-8A09-4BAB-8F7C-69BC34C54DDE}"/>
          </ac:spMkLst>
        </pc:spChg>
        <pc:spChg chg="add">
          <ac:chgData name="Rafal Sroczynski" userId="de7ef6056cdd7904" providerId="LiveId" clId="{D7D74809-1A82-48F7-B180-8175EDDF3D69}" dt="2026-06-23T11:41:39.160" v="644" actId="26606"/>
          <ac:spMkLst>
            <pc:docMk/>
            <pc:sldMk cId="2744037021" sldId="267"/>
            <ac:spMk id="13" creationId="{7A1AE32B-3A6E-4C5E-8FEB-73861B9A26B5}"/>
          </ac:spMkLst>
        </pc:spChg>
        <pc:picChg chg="add">
          <ac:chgData name="Rafal Sroczynski" userId="de7ef6056cdd7904" providerId="LiveId" clId="{D7D74809-1A82-48F7-B180-8175EDDF3D69}" dt="2026-06-23T11:41:39.160" v="644" actId="26606"/>
          <ac:picMkLst>
            <pc:docMk/>
            <pc:sldMk cId="2744037021" sldId="267"/>
            <ac:picMk id="5" creationId="{E062F53B-90C5-F31A-E927-DC92F192CFF4}"/>
          </ac:picMkLst>
        </pc:picChg>
      </pc:sldChg>
      <pc:sldChg chg="addSp delSp modSp new mod setBg">
        <pc:chgData name="Rafal Sroczynski" userId="de7ef6056cdd7904" providerId="LiveId" clId="{D7D74809-1A82-48F7-B180-8175EDDF3D69}" dt="2026-06-23T11:48:16.491" v="683" actId="26606"/>
        <pc:sldMkLst>
          <pc:docMk/>
          <pc:sldMk cId="1465710217" sldId="268"/>
        </pc:sldMkLst>
        <pc:spChg chg="mod">
          <ac:chgData name="Rafal Sroczynski" userId="de7ef6056cdd7904" providerId="LiveId" clId="{D7D74809-1A82-48F7-B180-8175EDDF3D69}" dt="2026-06-23T11:45:28.690" v="663" actId="27636"/>
          <ac:spMkLst>
            <pc:docMk/>
            <pc:sldMk cId="1465710217" sldId="268"/>
            <ac:spMk id="2" creationId="{9C39DAD3-83AD-48E2-AB15-7CE2D298CF94}"/>
          </ac:spMkLst>
        </pc:spChg>
        <pc:spChg chg="add del">
          <ac:chgData name="Rafal Sroczynski" userId="de7ef6056cdd7904" providerId="LiveId" clId="{D7D74809-1A82-48F7-B180-8175EDDF3D69}" dt="2026-06-23T11:44:52.759" v="658"/>
          <ac:spMkLst>
            <pc:docMk/>
            <pc:sldMk cId="1465710217" sldId="268"/>
            <ac:spMk id="3" creationId="{704C7855-230A-6323-D3E1-9F592BF483D4}"/>
          </ac:spMkLst>
        </pc:spChg>
        <pc:spChg chg="add del">
          <ac:chgData name="Rafal Sroczynski" userId="de7ef6056cdd7904" providerId="LiveId" clId="{D7D74809-1A82-48F7-B180-8175EDDF3D69}" dt="2026-06-23T11:43:44.673" v="654" actId="22"/>
          <ac:spMkLst>
            <pc:docMk/>
            <pc:sldMk cId="1465710217" sldId="268"/>
            <ac:spMk id="6" creationId="{8740C16E-491A-1B65-39C3-43643B8E7653}"/>
          </ac:spMkLst>
        </pc:spChg>
        <pc:spChg chg="add del mod">
          <ac:chgData name="Rafal Sroczynski" userId="de7ef6056cdd7904" providerId="LiveId" clId="{D7D74809-1A82-48F7-B180-8175EDDF3D69}" dt="2026-06-23T11:48:16.491" v="683" actId="26606"/>
          <ac:spMkLst>
            <pc:docMk/>
            <pc:sldMk cId="1465710217" sldId="268"/>
            <ac:spMk id="9" creationId="{035AD630-41A7-12E6-33BF-067D6E4E7A62}"/>
          </ac:spMkLst>
        </pc:spChg>
        <pc:spChg chg="add mod">
          <ac:chgData name="Rafal Sroczynski" userId="de7ef6056cdd7904" providerId="LiveId" clId="{D7D74809-1A82-48F7-B180-8175EDDF3D69}" dt="2026-06-23T11:47:16.083" v="668" actId="1076"/>
          <ac:spMkLst>
            <pc:docMk/>
            <pc:sldMk cId="1465710217" sldId="268"/>
            <ac:spMk id="10" creationId="{CE0BD873-6B11-5B8A-921A-8180E466D911}"/>
          </ac:spMkLst>
        </pc:spChg>
        <pc:spChg chg="add">
          <ac:chgData name="Rafal Sroczynski" userId="de7ef6056cdd7904" providerId="LiveId" clId="{D7D74809-1A82-48F7-B180-8175EDDF3D69}" dt="2026-06-23T11:45:09.999" v="661" actId="26606"/>
          <ac:spMkLst>
            <pc:docMk/>
            <pc:sldMk cId="1465710217" sldId="268"/>
            <ac:spMk id="14" creationId="{0BBB6B01-5B73-410C-B70E-8CF2FA470D11}"/>
          </ac:spMkLst>
        </pc:spChg>
        <pc:spChg chg="add">
          <ac:chgData name="Rafal Sroczynski" userId="de7ef6056cdd7904" providerId="LiveId" clId="{D7D74809-1A82-48F7-B180-8175EDDF3D69}" dt="2026-06-23T11:45:09.999" v="661" actId="26606"/>
          <ac:spMkLst>
            <pc:docMk/>
            <pc:sldMk cId="1465710217" sldId="268"/>
            <ac:spMk id="16" creationId="{8712F587-12D0-435C-8E3F-F44C36EE71B8}"/>
          </ac:spMkLst>
        </pc:spChg>
        <pc:graphicFrameChg chg="add mod">
          <ac:chgData name="Rafal Sroczynski" userId="de7ef6056cdd7904" providerId="LiveId" clId="{D7D74809-1A82-48F7-B180-8175EDDF3D69}" dt="2026-06-23T11:43:44.157" v="653"/>
          <ac:graphicFrameMkLst>
            <pc:docMk/>
            <pc:sldMk cId="1465710217" sldId="268"/>
            <ac:graphicFrameMk id="4" creationId="{504C4737-AA4E-1E89-8B41-DE48DCD88C09}"/>
          </ac:graphicFrameMkLst>
        </pc:graphicFrameChg>
        <pc:graphicFrameChg chg="add mod ord modGraphic">
          <ac:chgData name="Rafal Sroczynski" userId="de7ef6056cdd7904" providerId="LiveId" clId="{D7D74809-1A82-48F7-B180-8175EDDF3D69}" dt="2026-06-23T11:45:09.999" v="661" actId="26606"/>
          <ac:graphicFrameMkLst>
            <pc:docMk/>
            <pc:sldMk cId="1465710217" sldId="268"/>
            <ac:graphicFrameMk id="7" creationId="{7B07244E-AD34-A4B3-6475-82D6BFE3AC77}"/>
          </ac:graphicFrameMkLst>
        </pc:graphicFrameChg>
        <pc:graphicFrameChg chg="add">
          <ac:chgData name="Rafal Sroczynski" userId="de7ef6056cdd7904" providerId="LiveId" clId="{D7D74809-1A82-48F7-B180-8175EDDF3D69}" dt="2026-06-23T11:48:16.491" v="683" actId="26606"/>
          <ac:graphicFrameMkLst>
            <pc:docMk/>
            <pc:sldMk cId="1465710217" sldId="268"/>
            <ac:graphicFrameMk id="18" creationId="{FD7F22C8-A2CB-9AEE-07C0-1C7F15722171}"/>
          </ac:graphicFrameMkLst>
        </pc:graphicFrameChg>
      </pc:sldChg>
      <pc:sldChg chg="modSp new mod ord">
        <pc:chgData name="Rafal Sroczynski" userId="de7ef6056cdd7904" providerId="LiveId" clId="{D7D74809-1A82-48F7-B180-8175EDDF3D69}" dt="2026-06-23T11:59:42.312" v="1213" actId="27636"/>
        <pc:sldMkLst>
          <pc:docMk/>
          <pc:sldMk cId="2923245664" sldId="269"/>
        </pc:sldMkLst>
        <pc:spChg chg="mod">
          <ac:chgData name="Rafal Sroczynski" userId="de7ef6056cdd7904" providerId="LiveId" clId="{D7D74809-1A82-48F7-B180-8175EDDF3D69}" dt="2026-06-23T11:59:42.312" v="1213" actId="27636"/>
          <ac:spMkLst>
            <pc:docMk/>
            <pc:sldMk cId="2923245664" sldId="269"/>
            <ac:spMk id="2" creationId="{48078A68-E733-63DE-113A-F7B912DFC7FB}"/>
          </ac:spMkLst>
        </pc:spChg>
        <pc:spChg chg="mod">
          <ac:chgData name="Rafal Sroczynski" userId="de7ef6056cdd7904" providerId="LiveId" clId="{D7D74809-1A82-48F7-B180-8175EDDF3D69}" dt="2026-06-23T11:58:43.167" v="1211" actId="20577"/>
          <ac:spMkLst>
            <pc:docMk/>
            <pc:sldMk cId="2923245664" sldId="269"/>
            <ac:spMk id="3" creationId="{3628F9EF-9018-B3E3-45DD-B4F1B73C09F2}"/>
          </ac:spMkLst>
        </pc:spChg>
      </pc:sldChg>
      <pc:sldMasterChg chg="del delSldLayout">
        <pc:chgData name="Rafal Sroczynski" userId="de7ef6056cdd7904" providerId="LiveId" clId="{D7D74809-1A82-48F7-B180-8175EDDF3D69}" dt="2026-06-23T10:34:46.782" v="74" actId="26606"/>
        <pc:sldMasterMkLst>
          <pc:docMk/>
          <pc:sldMasterMk cId="4190042437" sldId="2147483648"/>
        </pc:sldMasterMkLst>
        <pc:sldLayoutChg chg="del">
          <pc:chgData name="Rafal Sroczynski" userId="de7ef6056cdd7904" providerId="LiveId" clId="{D7D74809-1A82-48F7-B180-8175EDDF3D69}" dt="2026-06-23T10:34:46.782" v="74" actId="26606"/>
          <pc:sldLayoutMkLst>
            <pc:docMk/>
            <pc:sldMasterMk cId="4190042437" sldId="2147483648"/>
            <pc:sldLayoutMk cId="592295436" sldId="2147483649"/>
          </pc:sldLayoutMkLst>
        </pc:sldLayoutChg>
        <pc:sldLayoutChg chg="del">
          <pc:chgData name="Rafal Sroczynski" userId="de7ef6056cdd7904" providerId="LiveId" clId="{D7D74809-1A82-48F7-B180-8175EDDF3D69}" dt="2026-06-23T10:34:46.782" v="74" actId="26606"/>
          <pc:sldLayoutMkLst>
            <pc:docMk/>
            <pc:sldMasterMk cId="4190042437" sldId="2147483648"/>
            <pc:sldLayoutMk cId="3130574948" sldId="2147483650"/>
          </pc:sldLayoutMkLst>
        </pc:sldLayoutChg>
        <pc:sldLayoutChg chg="del">
          <pc:chgData name="Rafal Sroczynski" userId="de7ef6056cdd7904" providerId="LiveId" clId="{D7D74809-1A82-48F7-B180-8175EDDF3D69}" dt="2026-06-23T10:34:46.782" v="74" actId="26606"/>
          <pc:sldLayoutMkLst>
            <pc:docMk/>
            <pc:sldMasterMk cId="4190042437" sldId="2147483648"/>
            <pc:sldLayoutMk cId="513014991" sldId="2147483651"/>
          </pc:sldLayoutMkLst>
        </pc:sldLayoutChg>
        <pc:sldLayoutChg chg="del">
          <pc:chgData name="Rafal Sroczynski" userId="de7ef6056cdd7904" providerId="LiveId" clId="{D7D74809-1A82-48F7-B180-8175EDDF3D69}" dt="2026-06-23T10:34:46.782" v="74" actId="26606"/>
          <pc:sldLayoutMkLst>
            <pc:docMk/>
            <pc:sldMasterMk cId="4190042437" sldId="2147483648"/>
            <pc:sldLayoutMk cId="212665431" sldId="2147483652"/>
          </pc:sldLayoutMkLst>
        </pc:sldLayoutChg>
        <pc:sldLayoutChg chg="del">
          <pc:chgData name="Rafal Sroczynski" userId="de7ef6056cdd7904" providerId="LiveId" clId="{D7D74809-1A82-48F7-B180-8175EDDF3D69}" dt="2026-06-23T10:34:46.782" v="74" actId="26606"/>
          <pc:sldLayoutMkLst>
            <pc:docMk/>
            <pc:sldMasterMk cId="4190042437" sldId="2147483648"/>
            <pc:sldLayoutMk cId="2574575070" sldId="2147483653"/>
          </pc:sldLayoutMkLst>
        </pc:sldLayoutChg>
        <pc:sldLayoutChg chg="del">
          <pc:chgData name="Rafal Sroczynski" userId="de7ef6056cdd7904" providerId="LiveId" clId="{D7D74809-1A82-48F7-B180-8175EDDF3D69}" dt="2026-06-23T10:34:46.782" v="74" actId="26606"/>
          <pc:sldLayoutMkLst>
            <pc:docMk/>
            <pc:sldMasterMk cId="4190042437" sldId="2147483648"/>
            <pc:sldLayoutMk cId="2578706746" sldId="2147483654"/>
          </pc:sldLayoutMkLst>
        </pc:sldLayoutChg>
        <pc:sldLayoutChg chg="del">
          <pc:chgData name="Rafal Sroczynski" userId="de7ef6056cdd7904" providerId="LiveId" clId="{D7D74809-1A82-48F7-B180-8175EDDF3D69}" dt="2026-06-23T10:34:46.782" v="74" actId="26606"/>
          <pc:sldLayoutMkLst>
            <pc:docMk/>
            <pc:sldMasterMk cId="4190042437" sldId="2147483648"/>
            <pc:sldLayoutMk cId="2244538330" sldId="2147483655"/>
          </pc:sldLayoutMkLst>
        </pc:sldLayoutChg>
        <pc:sldLayoutChg chg="del">
          <pc:chgData name="Rafal Sroczynski" userId="de7ef6056cdd7904" providerId="LiveId" clId="{D7D74809-1A82-48F7-B180-8175EDDF3D69}" dt="2026-06-23T10:34:46.782" v="74" actId="26606"/>
          <pc:sldLayoutMkLst>
            <pc:docMk/>
            <pc:sldMasterMk cId="4190042437" sldId="2147483648"/>
            <pc:sldLayoutMk cId="2077177183" sldId="2147483656"/>
          </pc:sldLayoutMkLst>
        </pc:sldLayoutChg>
        <pc:sldLayoutChg chg="del">
          <pc:chgData name="Rafal Sroczynski" userId="de7ef6056cdd7904" providerId="LiveId" clId="{D7D74809-1A82-48F7-B180-8175EDDF3D69}" dt="2026-06-23T10:34:46.782" v="74" actId="26606"/>
          <pc:sldLayoutMkLst>
            <pc:docMk/>
            <pc:sldMasterMk cId="4190042437" sldId="2147483648"/>
            <pc:sldLayoutMk cId="790858543" sldId="2147483657"/>
          </pc:sldLayoutMkLst>
        </pc:sldLayoutChg>
        <pc:sldLayoutChg chg="del">
          <pc:chgData name="Rafal Sroczynski" userId="de7ef6056cdd7904" providerId="LiveId" clId="{D7D74809-1A82-48F7-B180-8175EDDF3D69}" dt="2026-06-23T10:34:46.782" v="74" actId="26606"/>
          <pc:sldLayoutMkLst>
            <pc:docMk/>
            <pc:sldMasterMk cId="4190042437" sldId="2147483648"/>
            <pc:sldLayoutMk cId="1031657092" sldId="2147483658"/>
          </pc:sldLayoutMkLst>
        </pc:sldLayoutChg>
        <pc:sldLayoutChg chg="del">
          <pc:chgData name="Rafal Sroczynski" userId="de7ef6056cdd7904" providerId="LiveId" clId="{D7D74809-1A82-48F7-B180-8175EDDF3D69}" dt="2026-06-23T10:34:46.782" v="74" actId="26606"/>
          <pc:sldLayoutMkLst>
            <pc:docMk/>
            <pc:sldMasterMk cId="4190042437" sldId="2147483648"/>
            <pc:sldLayoutMk cId="716493336" sldId="2147483659"/>
          </pc:sldLayoutMkLst>
        </pc:sldLayoutChg>
      </pc:sldMasterChg>
      <pc:sldMasterChg chg="add del addSldLayout delSldLayout">
        <pc:chgData name="Rafal Sroczynski" userId="de7ef6056cdd7904" providerId="LiveId" clId="{D7D74809-1A82-48F7-B180-8175EDDF3D69}" dt="2026-06-23T10:35:37.066" v="77" actId="26606"/>
        <pc:sldMasterMkLst>
          <pc:docMk/>
          <pc:sldMasterMk cId="2213395883" sldId="2147483725"/>
        </pc:sldMasterMkLst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2213395883" sldId="2147483725"/>
            <pc:sldLayoutMk cId="463088849" sldId="2147483714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2213395883" sldId="2147483725"/>
            <pc:sldLayoutMk cId="667037920" sldId="2147483715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2213395883" sldId="2147483725"/>
            <pc:sldLayoutMk cId="3273509739" sldId="2147483716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2213395883" sldId="2147483725"/>
            <pc:sldLayoutMk cId="20076932" sldId="2147483717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2213395883" sldId="2147483725"/>
            <pc:sldLayoutMk cId="2971150657" sldId="2147483718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2213395883" sldId="2147483725"/>
            <pc:sldLayoutMk cId="1328891601" sldId="2147483719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2213395883" sldId="2147483725"/>
            <pc:sldLayoutMk cId="4034786130" sldId="2147483720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2213395883" sldId="2147483725"/>
            <pc:sldLayoutMk cId="339657744" sldId="2147483721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2213395883" sldId="2147483725"/>
            <pc:sldLayoutMk cId="3137637482" sldId="2147483722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2213395883" sldId="2147483725"/>
            <pc:sldLayoutMk cId="1570675396" sldId="2147483723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2213395883" sldId="2147483725"/>
            <pc:sldLayoutMk cId="3075482171" sldId="2147483724"/>
          </pc:sldLayoutMkLst>
        </pc:sldLayoutChg>
      </pc:sldMasterChg>
      <pc:sldMasterChg chg="add del addSldLayout delSldLayout">
        <pc:chgData name="Rafal Sroczynski" userId="de7ef6056cdd7904" providerId="LiveId" clId="{D7D74809-1A82-48F7-B180-8175EDDF3D69}" dt="2026-06-23T10:35:37.066" v="77" actId="26606"/>
        <pc:sldMasterMkLst>
          <pc:docMk/>
          <pc:sldMasterMk cId="3605350480" sldId="2147483788"/>
        </pc:sldMasterMkLst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3605350480" sldId="2147483788"/>
            <pc:sldLayoutMk cId="49138155" sldId="2147483777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3605350480" sldId="2147483788"/>
            <pc:sldLayoutMk cId="83316745" sldId="2147483778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3605350480" sldId="2147483788"/>
            <pc:sldLayoutMk cId="962470644" sldId="2147483779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3605350480" sldId="2147483788"/>
            <pc:sldLayoutMk cId="2103515683" sldId="2147483780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3605350480" sldId="2147483788"/>
            <pc:sldLayoutMk cId="4135344723" sldId="2147483781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3605350480" sldId="2147483788"/>
            <pc:sldLayoutMk cId="1570270672" sldId="2147483782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3605350480" sldId="2147483788"/>
            <pc:sldLayoutMk cId="4258926270" sldId="2147483783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3605350480" sldId="2147483788"/>
            <pc:sldLayoutMk cId="1639845106" sldId="2147483784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3605350480" sldId="2147483788"/>
            <pc:sldLayoutMk cId="1202074862" sldId="2147483785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3605350480" sldId="2147483788"/>
            <pc:sldLayoutMk cId="2985821755" sldId="2147483786"/>
          </pc:sldLayoutMkLst>
        </pc:sldLayoutChg>
        <pc:sldLayoutChg chg="add del">
          <pc:chgData name="Rafal Sroczynski" userId="de7ef6056cdd7904" providerId="LiveId" clId="{D7D74809-1A82-48F7-B180-8175EDDF3D69}" dt="2026-06-23T10:35:37.066" v="77" actId="26606"/>
          <pc:sldLayoutMkLst>
            <pc:docMk/>
            <pc:sldMasterMk cId="3605350480" sldId="2147483788"/>
            <pc:sldLayoutMk cId="191870393" sldId="214748378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7EDD9F-53BA-4309-9885-5080BC0386D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C51CF0-5B89-4109-A08A-D4970DEA74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Seeking £100,000 Investment</a:t>
          </a:r>
          <a:endParaRPr lang="en-US"/>
        </a:p>
      </dgm:t>
    </dgm:pt>
    <dgm:pt modelId="{6C99A470-9BC8-4534-B496-B33ED7F86497}" type="parTrans" cxnId="{0A40FFCC-906C-4208-8E6E-DFA17332BA94}">
      <dgm:prSet/>
      <dgm:spPr/>
      <dgm:t>
        <a:bodyPr/>
        <a:lstStyle/>
        <a:p>
          <a:endParaRPr lang="en-US"/>
        </a:p>
      </dgm:t>
    </dgm:pt>
    <dgm:pt modelId="{11A9E495-0BAB-4F70-BF19-F47758B7D65F}" type="sibTrans" cxnId="{0A40FFCC-906C-4208-8E6E-DFA17332BA9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2C3965-22F1-4031-9115-8ED1A79B7B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Expected Outcomes</a:t>
          </a:r>
          <a:endParaRPr lang="en-US"/>
        </a:p>
      </dgm:t>
    </dgm:pt>
    <dgm:pt modelId="{ED5C36EF-817F-4575-B3D8-5029F2575783}" type="parTrans" cxnId="{314BB87F-80E5-4430-B1C2-8578996147A5}">
      <dgm:prSet/>
      <dgm:spPr/>
      <dgm:t>
        <a:bodyPr/>
        <a:lstStyle/>
        <a:p>
          <a:endParaRPr lang="en-US"/>
        </a:p>
      </dgm:t>
    </dgm:pt>
    <dgm:pt modelId="{D67DC93B-C59F-4DF7-96B4-05D91D7D07CB}" type="sibTrans" cxnId="{314BB87F-80E5-4430-B1C2-8578996147A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DF7F8B7-F509-4F3F-81F4-5FA0836C4C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Successful launch in Cardiff</a:t>
          </a:r>
          <a:endParaRPr lang="en-US"/>
        </a:p>
      </dgm:t>
    </dgm:pt>
    <dgm:pt modelId="{C3E469CD-1599-4ADA-974F-36A2EC2E7721}" type="parTrans" cxnId="{28E0C692-959E-4AED-8792-AEB76B74CD42}">
      <dgm:prSet/>
      <dgm:spPr/>
      <dgm:t>
        <a:bodyPr/>
        <a:lstStyle/>
        <a:p>
          <a:endParaRPr lang="en-US"/>
        </a:p>
      </dgm:t>
    </dgm:pt>
    <dgm:pt modelId="{A3E7C432-17AE-4B5F-8646-71976068CBD5}" type="sibTrans" cxnId="{28E0C692-959E-4AED-8792-AEB76B74CD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7794DA3-530F-4FBB-93F1-065598D17C0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Sustainable and scalable business model</a:t>
          </a:r>
          <a:endParaRPr lang="en-US"/>
        </a:p>
      </dgm:t>
    </dgm:pt>
    <dgm:pt modelId="{3B92D997-F966-4E27-B128-2C4E93F32590}" type="parTrans" cxnId="{86EB0B83-1886-4F48-BAF9-FA1AD2E54AF8}">
      <dgm:prSet/>
      <dgm:spPr/>
      <dgm:t>
        <a:bodyPr/>
        <a:lstStyle/>
        <a:p>
          <a:endParaRPr lang="en-US"/>
        </a:p>
      </dgm:t>
    </dgm:pt>
    <dgm:pt modelId="{B73CF25D-7D9B-4911-809C-E6FA12D06361}" type="sibTrans" cxnId="{86EB0B83-1886-4F48-BAF9-FA1AD2E54A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16397B4-0FAB-429E-B899-90CDC21B2B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Strong community engagement</a:t>
          </a:r>
          <a:endParaRPr lang="en-US"/>
        </a:p>
      </dgm:t>
    </dgm:pt>
    <dgm:pt modelId="{CFB8779B-E884-4D7E-95E3-F5BB08925C13}" type="parTrans" cxnId="{E8795373-B0BF-45B6-9431-56A3E0DE3E59}">
      <dgm:prSet/>
      <dgm:spPr/>
      <dgm:t>
        <a:bodyPr/>
        <a:lstStyle/>
        <a:p>
          <a:endParaRPr lang="en-US"/>
        </a:p>
      </dgm:t>
    </dgm:pt>
    <dgm:pt modelId="{ECDA57F8-45B6-48E6-B0BC-388BDC0D21DB}" type="sibTrans" cxnId="{E8795373-B0BF-45B6-9431-56A3E0DE3E5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28713D2-089D-4013-84B2-897437CD89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Potential for future expansion</a:t>
          </a:r>
          <a:endParaRPr lang="en-US"/>
        </a:p>
      </dgm:t>
    </dgm:pt>
    <dgm:pt modelId="{F74DF044-C301-41C4-B211-700CD30F6670}" type="parTrans" cxnId="{3015A861-91F4-44E4-B89B-ED80E87679AE}">
      <dgm:prSet/>
      <dgm:spPr/>
      <dgm:t>
        <a:bodyPr/>
        <a:lstStyle/>
        <a:p>
          <a:endParaRPr lang="en-US"/>
        </a:p>
      </dgm:t>
    </dgm:pt>
    <dgm:pt modelId="{1353DF2A-0E46-4334-A6D4-25132CA12EA6}" type="sibTrans" cxnId="{3015A861-91F4-44E4-B89B-ED80E87679A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4B18E09-F682-4BAA-8C2D-5DD36E1372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/>
            <a:t>Thank You</a:t>
          </a:r>
          <a:endParaRPr lang="en-US"/>
        </a:p>
      </dgm:t>
    </dgm:pt>
    <dgm:pt modelId="{D4D8452B-2280-43A5-8E5D-30BAADDDF7C2}" type="parTrans" cxnId="{8841A246-23FA-4D9A-9AA2-F69967575507}">
      <dgm:prSet/>
      <dgm:spPr/>
      <dgm:t>
        <a:bodyPr/>
        <a:lstStyle/>
        <a:p>
          <a:endParaRPr lang="en-US"/>
        </a:p>
      </dgm:t>
    </dgm:pt>
    <dgm:pt modelId="{53C6364B-5BF3-481A-B58E-09843C773DC1}" type="sibTrans" cxnId="{8841A246-23FA-4D9A-9AA2-F6996757550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AA13E2D-FFE5-4132-AAC3-E7DD0525EBB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Questions?</a:t>
          </a:r>
          <a:endParaRPr lang="en-US"/>
        </a:p>
      </dgm:t>
    </dgm:pt>
    <dgm:pt modelId="{D8B0642B-FEA0-4C85-A932-0BF2292C24D5}" type="parTrans" cxnId="{960B231F-B2D8-4578-977F-A9825A8E40CD}">
      <dgm:prSet/>
      <dgm:spPr/>
      <dgm:t>
        <a:bodyPr/>
        <a:lstStyle/>
        <a:p>
          <a:endParaRPr lang="en-US"/>
        </a:p>
      </dgm:t>
    </dgm:pt>
    <dgm:pt modelId="{A08385CC-C785-4FAE-BB5E-77FFE70119A3}" type="sibTrans" cxnId="{960B231F-B2D8-4578-977F-A9825A8E40CD}">
      <dgm:prSet/>
      <dgm:spPr/>
      <dgm:t>
        <a:bodyPr/>
        <a:lstStyle/>
        <a:p>
          <a:endParaRPr lang="en-US"/>
        </a:p>
      </dgm:t>
    </dgm:pt>
    <dgm:pt modelId="{F3B2A167-8A82-450D-96F8-6022F46337B7}" type="pres">
      <dgm:prSet presAssocID="{9C7EDD9F-53BA-4309-9885-5080BC0386D4}" presName="root" presStyleCnt="0">
        <dgm:presLayoutVars>
          <dgm:dir/>
          <dgm:resizeHandles val="exact"/>
        </dgm:presLayoutVars>
      </dgm:prSet>
      <dgm:spPr/>
    </dgm:pt>
    <dgm:pt modelId="{A047C6BB-C8DA-4274-A7EC-17839AB14507}" type="pres">
      <dgm:prSet presAssocID="{9C7EDD9F-53BA-4309-9885-5080BC0386D4}" presName="container" presStyleCnt="0">
        <dgm:presLayoutVars>
          <dgm:dir/>
          <dgm:resizeHandles val="exact"/>
        </dgm:presLayoutVars>
      </dgm:prSet>
      <dgm:spPr/>
    </dgm:pt>
    <dgm:pt modelId="{4F91830C-A4EF-494C-A83E-449B1A2E3C8A}" type="pres">
      <dgm:prSet presAssocID="{4CC51CF0-5B89-4109-A08A-D4970DEA74F2}" presName="compNode" presStyleCnt="0"/>
      <dgm:spPr/>
    </dgm:pt>
    <dgm:pt modelId="{730C555D-CC1E-43EE-9BF9-7F28ED73A728}" type="pres">
      <dgm:prSet presAssocID="{4CC51CF0-5B89-4109-A08A-D4970DEA74F2}" presName="iconBgRect" presStyleLbl="bgShp" presStyleIdx="0" presStyleCnt="8"/>
      <dgm:spPr/>
    </dgm:pt>
    <dgm:pt modelId="{30546484-94DC-46F7-95FE-FA6716588EA7}" type="pres">
      <dgm:prSet presAssocID="{4CC51CF0-5B89-4109-A08A-D4970DEA74F2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D2E14B8-C4A4-4A19-BA90-AD8ADF6E33F3}" type="pres">
      <dgm:prSet presAssocID="{4CC51CF0-5B89-4109-A08A-D4970DEA74F2}" presName="spaceRect" presStyleCnt="0"/>
      <dgm:spPr/>
    </dgm:pt>
    <dgm:pt modelId="{A259187C-21E9-43E3-A954-FACA3B0DAB84}" type="pres">
      <dgm:prSet presAssocID="{4CC51CF0-5B89-4109-A08A-D4970DEA74F2}" presName="textRect" presStyleLbl="revTx" presStyleIdx="0" presStyleCnt="8">
        <dgm:presLayoutVars>
          <dgm:chMax val="1"/>
          <dgm:chPref val="1"/>
        </dgm:presLayoutVars>
      </dgm:prSet>
      <dgm:spPr/>
    </dgm:pt>
    <dgm:pt modelId="{5B778A75-000B-4A1E-992E-8F0E2E8F9B9B}" type="pres">
      <dgm:prSet presAssocID="{11A9E495-0BAB-4F70-BF19-F47758B7D65F}" presName="sibTrans" presStyleLbl="sibTrans2D1" presStyleIdx="0" presStyleCnt="0"/>
      <dgm:spPr/>
    </dgm:pt>
    <dgm:pt modelId="{B6E331C1-9750-4C21-B720-290E0CBE6720}" type="pres">
      <dgm:prSet presAssocID="{342C3965-22F1-4031-9115-8ED1A79B7B61}" presName="compNode" presStyleCnt="0"/>
      <dgm:spPr/>
    </dgm:pt>
    <dgm:pt modelId="{E0C9AAB3-357F-4E66-A0E0-A2E10B1BC5E7}" type="pres">
      <dgm:prSet presAssocID="{342C3965-22F1-4031-9115-8ED1A79B7B61}" presName="iconBgRect" presStyleLbl="bgShp" presStyleIdx="1" presStyleCnt="8"/>
      <dgm:spPr/>
    </dgm:pt>
    <dgm:pt modelId="{689DB9B1-F18C-4402-9588-FBFA417243DA}" type="pres">
      <dgm:prSet presAssocID="{342C3965-22F1-4031-9115-8ED1A79B7B61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5B52439-DCD6-4250-A7F5-FD8809F7A5DB}" type="pres">
      <dgm:prSet presAssocID="{342C3965-22F1-4031-9115-8ED1A79B7B61}" presName="spaceRect" presStyleCnt="0"/>
      <dgm:spPr/>
    </dgm:pt>
    <dgm:pt modelId="{D6A30617-5A44-436E-83ED-7A8AB767DA9B}" type="pres">
      <dgm:prSet presAssocID="{342C3965-22F1-4031-9115-8ED1A79B7B61}" presName="textRect" presStyleLbl="revTx" presStyleIdx="1" presStyleCnt="8">
        <dgm:presLayoutVars>
          <dgm:chMax val="1"/>
          <dgm:chPref val="1"/>
        </dgm:presLayoutVars>
      </dgm:prSet>
      <dgm:spPr/>
    </dgm:pt>
    <dgm:pt modelId="{1109764F-9608-42A2-B138-4DA08E08CF4E}" type="pres">
      <dgm:prSet presAssocID="{D67DC93B-C59F-4DF7-96B4-05D91D7D07CB}" presName="sibTrans" presStyleLbl="sibTrans2D1" presStyleIdx="0" presStyleCnt="0"/>
      <dgm:spPr/>
    </dgm:pt>
    <dgm:pt modelId="{47CB7871-CF80-4685-8ECC-AE63B9D0305E}" type="pres">
      <dgm:prSet presAssocID="{4DF7F8B7-F509-4F3F-81F4-5FA0836C4C19}" presName="compNode" presStyleCnt="0"/>
      <dgm:spPr/>
    </dgm:pt>
    <dgm:pt modelId="{193CDFF5-D398-482D-8EE8-F8A9F324AB73}" type="pres">
      <dgm:prSet presAssocID="{4DF7F8B7-F509-4F3F-81F4-5FA0836C4C19}" presName="iconBgRect" presStyleLbl="bgShp" presStyleIdx="2" presStyleCnt="8"/>
      <dgm:spPr/>
    </dgm:pt>
    <dgm:pt modelId="{F0F33E49-827F-49EC-AC43-C79A49AA4852}" type="pres">
      <dgm:prSet presAssocID="{4DF7F8B7-F509-4F3F-81F4-5FA0836C4C19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8B146D02-5F73-493C-82F8-3FAD67E924AC}" type="pres">
      <dgm:prSet presAssocID="{4DF7F8B7-F509-4F3F-81F4-5FA0836C4C19}" presName="spaceRect" presStyleCnt="0"/>
      <dgm:spPr/>
    </dgm:pt>
    <dgm:pt modelId="{2C9DCF63-D4F4-47CA-AC9D-207DED419E1B}" type="pres">
      <dgm:prSet presAssocID="{4DF7F8B7-F509-4F3F-81F4-5FA0836C4C19}" presName="textRect" presStyleLbl="revTx" presStyleIdx="2" presStyleCnt="8">
        <dgm:presLayoutVars>
          <dgm:chMax val="1"/>
          <dgm:chPref val="1"/>
        </dgm:presLayoutVars>
      </dgm:prSet>
      <dgm:spPr/>
    </dgm:pt>
    <dgm:pt modelId="{5E49036C-F1AE-491F-8A19-2B80C16D137F}" type="pres">
      <dgm:prSet presAssocID="{A3E7C432-17AE-4B5F-8646-71976068CBD5}" presName="sibTrans" presStyleLbl="sibTrans2D1" presStyleIdx="0" presStyleCnt="0"/>
      <dgm:spPr/>
    </dgm:pt>
    <dgm:pt modelId="{0BF30794-FF70-47D2-A659-4ABA05D8BB18}" type="pres">
      <dgm:prSet presAssocID="{57794DA3-530F-4FBB-93F1-065598D17C05}" presName="compNode" presStyleCnt="0"/>
      <dgm:spPr/>
    </dgm:pt>
    <dgm:pt modelId="{1DDFAF49-59C4-42CD-B9BB-996B304026FF}" type="pres">
      <dgm:prSet presAssocID="{57794DA3-530F-4FBB-93F1-065598D17C05}" presName="iconBgRect" presStyleLbl="bgShp" presStyleIdx="3" presStyleCnt="8"/>
      <dgm:spPr/>
    </dgm:pt>
    <dgm:pt modelId="{913113DE-D2CE-4534-9D48-1A2292848A67}" type="pres">
      <dgm:prSet presAssocID="{57794DA3-530F-4FBB-93F1-065598D17C05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B2EAB96-CA81-4E97-A1D8-FC80B0AFACAF}" type="pres">
      <dgm:prSet presAssocID="{57794DA3-530F-4FBB-93F1-065598D17C05}" presName="spaceRect" presStyleCnt="0"/>
      <dgm:spPr/>
    </dgm:pt>
    <dgm:pt modelId="{BB5A0E42-A426-4C8F-AF4C-EFFE815EB238}" type="pres">
      <dgm:prSet presAssocID="{57794DA3-530F-4FBB-93F1-065598D17C05}" presName="textRect" presStyleLbl="revTx" presStyleIdx="3" presStyleCnt="8">
        <dgm:presLayoutVars>
          <dgm:chMax val="1"/>
          <dgm:chPref val="1"/>
        </dgm:presLayoutVars>
      </dgm:prSet>
      <dgm:spPr/>
    </dgm:pt>
    <dgm:pt modelId="{D17AA2A0-831A-420D-8468-3835A96CF14C}" type="pres">
      <dgm:prSet presAssocID="{B73CF25D-7D9B-4911-809C-E6FA12D06361}" presName="sibTrans" presStyleLbl="sibTrans2D1" presStyleIdx="0" presStyleCnt="0"/>
      <dgm:spPr/>
    </dgm:pt>
    <dgm:pt modelId="{0A23729A-1763-40EF-B0D3-AE8B503E842D}" type="pres">
      <dgm:prSet presAssocID="{D16397B4-0FAB-429E-B899-90CDC21B2BBF}" presName="compNode" presStyleCnt="0"/>
      <dgm:spPr/>
    </dgm:pt>
    <dgm:pt modelId="{96F88D7F-1F1A-44CD-98AF-9DBD86EF253A}" type="pres">
      <dgm:prSet presAssocID="{D16397B4-0FAB-429E-B899-90CDC21B2BBF}" presName="iconBgRect" presStyleLbl="bgShp" presStyleIdx="4" presStyleCnt="8"/>
      <dgm:spPr/>
    </dgm:pt>
    <dgm:pt modelId="{C9FDEB3E-742C-474B-AE65-6DCF313B9C31}" type="pres">
      <dgm:prSet presAssocID="{D16397B4-0FAB-429E-B899-90CDC21B2BBF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7E1EF7C-E5A1-4BD0-B248-22728B654D90}" type="pres">
      <dgm:prSet presAssocID="{D16397B4-0FAB-429E-B899-90CDC21B2BBF}" presName="spaceRect" presStyleCnt="0"/>
      <dgm:spPr/>
    </dgm:pt>
    <dgm:pt modelId="{379F1E10-4500-44B3-8D7A-ECCEA047C1B7}" type="pres">
      <dgm:prSet presAssocID="{D16397B4-0FAB-429E-B899-90CDC21B2BBF}" presName="textRect" presStyleLbl="revTx" presStyleIdx="4" presStyleCnt="8">
        <dgm:presLayoutVars>
          <dgm:chMax val="1"/>
          <dgm:chPref val="1"/>
        </dgm:presLayoutVars>
      </dgm:prSet>
      <dgm:spPr/>
    </dgm:pt>
    <dgm:pt modelId="{5CF9CEA5-7780-49FF-A8B8-E2F51B530CE8}" type="pres">
      <dgm:prSet presAssocID="{ECDA57F8-45B6-48E6-B0BC-388BDC0D21DB}" presName="sibTrans" presStyleLbl="sibTrans2D1" presStyleIdx="0" presStyleCnt="0"/>
      <dgm:spPr/>
    </dgm:pt>
    <dgm:pt modelId="{F465249D-CFB2-4119-A2FF-72364608BA8F}" type="pres">
      <dgm:prSet presAssocID="{528713D2-089D-4013-84B2-897437CD893B}" presName="compNode" presStyleCnt="0"/>
      <dgm:spPr/>
    </dgm:pt>
    <dgm:pt modelId="{0BFF8804-25D7-4DBD-BE70-A298BC3B5881}" type="pres">
      <dgm:prSet presAssocID="{528713D2-089D-4013-84B2-897437CD893B}" presName="iconBgRect" presStyleLbl="bgShp" presStyleIdx="5" presStyleCnt="8"/>
      <dgm:spPr/>
    </dgm:pt>
    <dgm:pt modelId="{839F2145-2AE4-421E-9C17-5CCFC7DC0910}" type="pres">
      <dgm:prSet presAssocID="{528713D2-089D-4013-84B2-897437CD893B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62697EC-242A-4FB3-A49C-BC77694C3E5F}" type="pres">
      <dgm:prSet presAssocID="{528713D2-089D-4013-84B2-897437CD893B}" presName="spaceRect" presStyleCnt="0"/>
      <dgm:spPr/>
    </dgm:pt>
    <dgm:pt modelId="{6997BA30-3941-4754-B6B2-B20B9C7499E3}" type="pres">
      <dgm:prSet presAssocID="{528713D2-089D-4013-84B2-897437CD893B}" presName="textRect" presStyleLbl="revTx" presStyleIdx="5" presStyleCnt="8">
        <dgm:presLayoutVars>
          <dgm:chMax val="1"/>
          <dgm:chPref val="1"/>
        </dgm:presLayoutVars>
      </dgm:prSet>
      <dgm:spPr/>
    </dgm:pt>
    <dgm:pt modelId="{7F8DE7D9-A720-4ADC-9AEE-C6DF1C277C15}" type="pres">
      <dgm:prSet presAssocID="{1353DF2A-0E46-4334-A6D4-25132CA12EA6}" presName="sibTrans" presStyleLbl="sibTrans2D1" presStyleIdx="0" presStyleCnt="0"/>
      <dgm:spPr/>
    </dgm:pt>
    <dgm:pt modelId="{60331A49-8DF1-4EB2-9EF4-1CB172215E5C}" type="pres">
      <dgm:prSet presAssocID="{E4B18E09-F682-4BAA-8C2D-5DD36E1372C5}" presName="compNode" presStyleCnt="0"/>
      <dgm:spPr/>
    </dgm:pt>
    <dgm:pt modelId="{92F2E66F-672C-48DB-8FDD-CE3BB07B2FD8}" type="pres">
      <dgm:prSet presAssocID="{E4B18E09-F682-4BAA-8C2D-5DD36E1372C5}" presName="iconBgRect" presStyleLbl="bgShp" presStyleIdx="6" presStyleCnt="8"/>
      <dgm:spPr/>
    </dgm:pt>
    <dgm:pt modelId="{3D7CD4E0-7DAC-4B24-9652-369AA164A89D}" type="pres">
      <dgm:prSet presAssocID="{E4B18E09-F682-4BAA-8C2D-5DD36E1372C5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478689F1-0B69-4177-86E7-46099184692E}" type="pres">
      <dgm:prSet presAssocID="{E4B18E09-F682-4BAA-8C2D-5DD36E1372C5}" presName="spaceRect" presStyleCnt="0"/>
      <dgm:spPr/>
    </dgm:pt>
    <dgm:pt modelId="{1A209139-BCA8-4853-AE3B-A1545562691C}" type="pres">
      <dgm:prSet presAssocID="{E4B18E09-F682-4BAA-8C2D-5DD36E1372C5}" presName="textRect" presStyleLbl="revTx" presStyleIdx="6" presStyleCnt="8">
        <dgm:presLayoutVars>
          <dgm:chMax val="1"/>
          <dgm:chPref val="1"/>
        </dgm:presLayoutVars>
      </dgm:prSet>
      <dgm:spPr/>
    </dgm:pt>
    <dgm:pt modelId="{741421EF-105F-4589-AA90-8F1CF71C4921}" type="pres">
      <dgm:prSet presAssocID="{53C6364B-5BF3-481A-B58E-09843C773DC1}" presName="sibTrans" presStyleLbl="sibTrans2D1" presStyleIdx="0" presStyleCnt="0"/>
      <dgm:spPr/>
    </dgm:pt>
    <dgm:pt modelId="{0F072FCF-528F-48D0-9629-0EE9F0EB8649}" type="pres">
      <dgm:prSet presAssocID="{9AA13E2D-FFE5-4132-AAC3-E7DD0525EBB3}" presName="compNode" presStyleCnt="0"/>
      <dgm:spPr/>
    </dgm:pt>
    <dgm:pt modelId="{F85C4E73-7BDA-4DF7-91DA-C9C3D33DF8C8}" type="pres">
      <dgm:prSet presAssocID="{9AA13E2D-FFE5-4132-AAC3-E7DD0525EBB3}" presName="iconBgRect" presStyleLbl="bgShp" presStyleIdx="7" presStyleCnt="8"/>
      <dgm:spPr/>
    </dgm:pt>
    <dgm:pt modelId="{90939870-139E-4995-A4C9-1ACC0DE99B4B}" type="pres">
      <dgm:prSet presAssocID="{9AA13E2D-FFE5-4132-AAC3-E7DD0525EBB3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C42264B-8020-4076-81F1-AB3F7D58418E}" type="pres">
      <dgm:prSet presAssocID="{9AA13E2D-FFE5-4132-AAC3-E7DD0525EBB3}" presName="spaceRect" presStyleCnt="0"/>
      <dgm:spPr/>
    </dgm:pt>
    <dgm:pt modelId="{ED8BCEFB-628A-44A5-BE7A-E15FFBC3BE0D}" type="pres">
      <dgm:prSet presAssocID="{9AA13E2D-FFE5-4132-AAC3-E7DD0525EBB3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B642240D-F17B-42DD-8D26-03027D70E405}" type="presOf" srcId="{4CC51CF0-5B89-4109-A08A-D4970DEA74F2}" destId="{A259187C-21E9-43E3-A954-FACA3B0DAB84}" srcOrd="0" destOrd="0" presId="urn:microsoft.com/office/officeart/2018/2/layout/IconCircleList"/>
    <dgm:cxn modelId="{960B231F-B2D8-4578-977F-A9825A8E40CD}" srcId="{9C7EDD9F-53BA-4309-9885-5080BC0386D4}" destId="{9AA13E2D-FFE5-4132-AAC3-E7DD0525EBB3}" srcOrd="7" destOrd="0" parTransId="{D8B0642B-FEA0-4C85-A932-0BF2292C24D5}" sibTransId="{A08385CC-C785-4FAE-BB5E-77FFE70119A3}"/>
    <dgm:cxn modelId="{91388526-9CDA-4BB3-A10E-6A181D5AB0F7}" type="presOf" srcId="{B73CF25D-7D9B-4911-809C-E6FA12D06361}" destId="{D17AA2A0-831A-420D-8468-3835A96CF14C}" srcOrd="0" destOrd="0" presId="urn:microsoft.com/office/officeart/2018/2/layout/IconCircleList"/>
    <dgm:cxn modelId="{3015A861-91F4-44E4-B89B-ED80E87679AE}" srcId="{9C7EDD9F-53BA-4309-9885-5080BC0386D4}" destId="{528713D2-089D-4013-84B2-897437CD893B}" srcOrd="5" destOrd="0" parTransId="{F74DF044-C301-41C4-B211-700CD30F6670}" sibTransId="{1353DF2A-0E46-4334-A6D4-25132CA12EA6}"/>
    <dgm:cxn modelId="{F0244A43-B714-4FB8-B795-6FE0FDACF003}" type="presOf" srcId="{E4B18E09-F682-4BAA-8C2D-5DD36E1372C5}" destId="{1A209139-BCA8-4853-AE3B-A1545562691C}" srcOrd="0" destOrd="0" presId="urn:microsoft.com/office/officeart/2018/2/layout/IconCircleList"/>
    <dgm:cxn modelId="{8841A246-23FA-4D9A-9AA2-F69967575507}" srcId="{9C7EDD9F-53BA-4309-9885-5080BC0386D4}" destId="{E4B18E09-F682-4BAA-8C2D-5DD36E1372C5}" srcOrd="6" destOrd="0" parTransId="{D4D8452B-2280-43A5-8E5D-30BAADDDF7C2}" sibTransId="{53C6364B-5BF3-481A-B58E-09843C773DC1}"/>
    <dgm:cxn modelId="{3A629367-270A-4DC0-814E-53D9856D88EE}" type="presOf" srcId="{ECDA57F8-45B6-48E6-B0BC-388BDC0D21DB}" destId="{5CF9CEA5-7780-49FF-A8B8-E2F51B530CE8}" srcOrd="0" destOrd="0" presId="urn:microsoft.com/office/officeart/2018/2/layout/IconCircleList"/>
    <dgm:cxn modelId="{E8795373-B0BF-45B6-9431-56A3E0DE3E59}" srcId="{9C7EDD9F-53BA-4309-9885-5080BC0386D4}" destId="{D16397B4-0FAB-429E-B899-90CDC21B2BBF}" srcOrd="4" destOrd="0" parTransId="{CFB8779B-E884-4D7E-95E3-F5BB08925C13}" sibTransId="{ECDA57F8-45B6-48E6-B0BC-388BDC0D21DB}"/>
    <dgm:cxn modelId="{F6A9B35A-FFB3-4C09-A9EF-B356BF299A2F}" type="presOf" srcId="{57794DA3-530F-4FBB-93F1-065598D17C05}" destId="{BB5A0E42-A426-4C8F-AF4C-EFFE815EB238}" srcOrd="0" destOrd="0" presId="urn:microsoft.com/office/officeart/2018/2/layout/IconCircleList"/>
    <dgm:cxn modelId="{314BB87F-80E5-4430-B1C2-8578996147A5}" srcId="{9C7EDD9F-53BA-4309-9885-5080BC0386D4}" destId="{342C3965-22F1-4031-9115-8ED1A79B7B61}" srcOrd="1" destOrd="0" parTransId="{ED5C36EF-817F-4575-B3D8-5029F2575783}" sibTransId="{D67DC93B-C59F-4DF7-96B4-05D91D7D07CB}"/>
    <dgm:cxn modelId="{86EB0B83-1886-4F48-BAF9-FA1AD2E54AF8}" srcId="{9C7EDD9F-53BA-4309-9885-5080BC0386D4}" destId="{57794DA3-530F-4FBB-93F1-065598D17C05}" srcOrd="3" destOrd="0" parTransId="{3B92D997-F966-4E27-B128-2C4E93F32590}" sibTransId="{B73CF25D-7D9B-4911-809C-E6FA12D06361}"/>
    <dgm:cxn modelId="{AD187883-8224-4F7F-B3D7-DA26BA3286A7}" type="presOf" srcId="{342C3965-22F1-4031-9115-8ED1A79B7B61}" destId="{D6A30617-5A44-436E-83ED-7A8AB767DA9B}" srcOrd="0" destOrd="0" presId="urn:microsoft.com/office/officeart/2018/2/layout/IconCircleList"/>
    <dgm:cxn modelId="{28D5A28B-41FE-48A0-AF7E-382276701B0A}" type="presOf" srcId="{4DF7F8B7-F509-4F3F-81F4-5FA0836C4C19}" destId="{2C9DCF63-D4F4-47CA-AC9D-207DED419E1B}" srcOrd="0" destOrd="0" presId="urn:microsoft.com/office/officeart/2018/2/layout/IconCircleList"/>
    <dgm:cxn modelId="{28E0C692-959E-4AED-8792-AEB76B74CD42}" srcId="{9C7EDD9F-53BA-4309-9885-5080BC0386D4}" destId="{4DF7F8B7-F509-4F3F-81F4-5FA0836C4C19}" srcOrd="2" destOrd="0" parTransId="{C3E469CD-1599-4ADA-974F-36A2EC2E7721}" sibTransId="{A3E7C432-17AE-4B5F-8646-71976068CBD5}"/>
    <dgm:cxn modelId="{1B03F799-50AF-4869-93F7-AEB809C160A9}" type="presOf" srcId="{11A9E495-0BAB-4F70-BF19-F47758B7D65F}" destId="{5B778A75-000B-4A1E-992E-8F0E2E8F9B9B}" srcOrd="0" destOrd="0" presId="urn:microsoft.com/office/officeart/2018/2/layout/IconCircleList"/>
    <dgm:cxn modelId="{4873BB9F-ED6B-4E5F-9920-FFDE592D7802}" type="presOf" srcId="{528713D2-089D-4013-84B2-897437CD893B}" destId="{6997BA30-3941-4754-B6B2-B20B9C7499E3}" srcOrd="0" destOrd="0" presId="urn:microsoft.com/office/officeart/2018/2/layout/IconCircleList"/>
    <dgm:cxn modelId="{ECCD52A8-B133-4A27-86CF-41407034A811}" type="presOf" srcId="{D16397B4-0FAB-429E-B899-90CDC21B2BBF}" destId="{379F1E10-4500-44B3-8D7A-ECCEA047C1B7}" srcOrd="0" destOrd="0" presId="urn:microsoft.com/office/officeart/2018/2/layout/IconCircleList"/>
    <dgm:cxn modelId="{C450D8B4-339D-4310-AB29-465714AF0897}" type="presOf" srcId="{9AA13E2D-FFE5-4132-AAC3-E7DD0525EBB3}" destId="{ED8BCEFB-628A-44A5-BE7A-E15FFBC3BE0D}" srcOrd="0" destOrd="0" presId="urn:microsoft.com/office/officeart/2018/2/layout/IconCircleList"/>
    <dgm:cxn modelId="{F6826DCB-8FCC-47FB-9191-27452E05A86A}" type="presOf" srcId="{A3E7C432-17AE-4B5F-8646-71976068CBD5}" destId="{5E49036C-F1AE-491F-8A19-2B80C16D137F}" srcOrd="0" destOrd="0" presId="urn:microsoft.com/office/officeart/2018/2/layout/IconCircleList"/>
    <dgm:cxn modelId="{0A40FFCC-906C-4208-8E6E-DFA17332BA94}" srcId="{9C7EDD9F-53BA-4309-9885-5080BC0386D4}" destId="{4CC51CF0-5B89-4109-A08A-D4970DEA74F2}" srcOrd="0" destOrd="0" parTransId="{6C99A470-9BC8-4534-B496-B33ED7F86497}" sibTransId="{11A9E495-0BAB-4F70-BF19-F47758B7D65F}"/>
    <dgm:cxn modelId="{A69A0BDB-32D2-4742-830B-B9DD49C7F160}" type="presOf" srcId="{D67DC93B-C59F-4DF7-96B4-05D91D7D07CB}" destId="{1109764F-9608-42A2-B138-4DA08E08CF4E}" srcOrd="0" destOrd="0" presId="urn:microsoft.com/office/officeart/2018/2/layout/IconCircleList"/>
    <dgm:cxn modelId="{9019F7E0-5C2D-4A13-80B0-8880A431DD57}" type="presOf" srcId="{53C6364B-5BF3-481A-B58E-09843C773DC1}" destId="{741421EF-105F-4589-AA90-8F1CF71C4921}" srcOrd="0" destOrd="0" presId="urn:microsoft.com/office/officeart/2018/2/layout/IconCircleList"/>
    <dgm:cxn modelId="{EE9CC4E8-1F91-4513-A27C-C5846DCECA7C}" type="presOf" srcId="{1353DF2A-0E46-4334-A6D4-25132CA12EA6}" destId="{7F8DE7D9-A720-4ADC-9AEE-C6DF1C277C15}" srcOrd="0" destOrd="0" presId="urn:microsoft.com/office/officeart/2018/2/layout/IconCircleList"/>
    <dgm:cxn modelId="{60A4D4F1-5FA2-435B-87A9-341244DFD35F}" type="presOf" srcId="{9C7EDD9F-53BA-4309-9885-5080BC0386D4}" destId="{F3B2A167-8A82-450D-96F8-6022F46337B7}" srcOrd="0" destOrd="0" presId="urn:microsoft.com/office/officeart/2018/2/layout/IconCircleList"/>
    <dgm:cxn modelId="{DD86DA54-686B-4FC2-88F0-604C300A386F}" type="presParOf" srcId="{F3B2A167-8A82-450D-96F8-6022F46337B7}" destId="{A047C6BB-C8DA-4274-A7EC-17839AB14507}" srcOrd="0" destOrd="0" presId="urn:microsoft.com/office/officeart/2018/2/layout/IconCircleList"/>
    <dgm:cxn modelId="{3C315F9A-BC51-40DC-A01B-3B331A13F907}" type="presParOf" srcId="{A047C6BB-C8DA-4274-A7EC-17839AB14507}" destId="{4F91830C-A4EF-494C-A83E-449B1A2E3C8A}" srcOrd="0" destOrd="0" presId="urn:microsoft.com/office/officeart/2018/2/layout/IconCircleList"/>
    <dgm:cxn modelId="{35BFFA74-4E23-4658-9E82-21B3ED92AD86}" type="presParOf" srcId="{4F91830C-A4EF-494C-A83E-449B1A2E3C8A}" destId="{730C555D-CC1E-43EE-9BF9-7F28ED73A728}" srcOrd="0" destOrd="0" presId="urn:microsoft.com/office/officeart/2018/2/layout/IconCircleList"/>
    <dgm:cxn modelId="{6E2A83F0-D7E5-4F03-84F5-42528DF8A804}" type="presParOf" srcId="{4F91830C-A4EF-494C-A83E-449B1A2E3C8A}" destId="{30546484-94DC-46F7-95FE-FA6716588EA7}" srcOrd="1" destOrd="0" presId="urn:microsoft.com/office/officeart/2018/2/layout/IconCircleList"/>
    <dgm:cxn modelId="{49616E94-8D6F-4658-9A21-E20D6DE45700}" type="presParOf" srcId="{4F91830C-A4EF-494C-A83E-449B1A2E3C8A}" destId="{7D2E14B8-C4A4-4A19-BA90-AD8ADF6E33F3}" srcOrd="2" destOrd="0" presId="urn:microsoft.com/office/officeart/2018/2/layout/IconCircleList"/>
    <dgm:cxn modelId="{007F9C7A-649E-46B6-9D1E-61F0BD8F7388}" type="presParOf" srcId="{4F91830C-A4EF-494C-A83E-449B1A2E3C8A}" destId="{A259187C-21E9-43E3-A954-FACA3B0DAB84}" srcOrd="3" destOrd="0" presId="urn:microsoft.com/office/officeart/2018/2/layout/IconCircleList"/>
    <dgm:cxn modelId="{B70D78CE-6359-453A-B746-D330FD16975A}" type="presParOf" srcId="{A047C6BB-C8DA-4274-A7EC-17839AB14507}" destId="{5B778A75-000B-4A1E-992E-8F0E2E8F9B9B}" srcOrd="1" destOrd="0" presId="urn:microsoft.com/office/officeart/2018/2/layout/IconCircleList"/>
    <dgm:cxn modelId="{FCC97923-DBA1-4796-9162-8DA42641D5CE}" type="presParOf" srcId="{A047C6BB-C8DA-4274-A7EC-17839AB14507}" destId="{B6E331C1-9750-4C21-B720-290E0CBE6720}" srcOrd="2" destOrd="0" presId="urn:microsoft.com/office/officeart/2018/2/layout/IconCircleList"/>
    <dgm:cxn modelId="{0FAE204B-BD55-454D-9936-682BB9097D99}" type="presParOf" srcId="{B6E331C1-9750-4C21-B720-290E0CBE6720}" destId="{E0C9AAB3-357F-4E66-A0E0-A2E10B1BC5E7}" srcOrd="0" destOrd="0" presId="urn:microsoft.com/office/officeart/2018/2/layout/IconCircleList"/>
    <dgm:cxn modelId="{42D8023D-77FC-4EA3-9606-00AC7B1BF4FA}" type="presParOf" srcId="{B6E331C1-9750-4C21-B720-290E0CBE6720}" destId="{689DB9B1-F18C-4402-9588-FBFA417243DA}" srcOrd="1" destOrd="0" presId="urn:microsoft.com/office/officeart/2018/2/layout/IconCircleList"/>
    <dgm:cxn modelId="{2E46D8D0-B172-4A1B-988C-2D22365EDE9C}" type="presParOf" srcId="{B6E331C1-9750-4C21-B720-290E0CBE6720}" destId="{65B52439-DCD6-4250-A7F5-FD8809F7A5DB}" srcOrd="2" destOrd="0" presId="urn:microsoft.com/office/officeart/2018/2/layout/IconCircleList"/>
    <dgm:cxn modelId="{FFE3D25E-5D50-4047-9626-3F20F7E6E614}" type="presParOf" srcId="{B6E331C1-9750-4C21-B720-290E0CBE6720}" destId="{D6A30617-5A44-436E-83ED-7A8AB767DA9B}" srcOrd="3" destOrd="0" presId="urn:microsoft.com/office/officeart/2018/2/layout/IconCircleList"/>
    <dgm:cxn modelId="{CCDFB5EC-990B-46D2-ABBF-D877F6A039BA}" type="presParOf" srcId="{A047C6BB-C8DA-4274-A7EC-17839AB14507}" destId="{1109764F-9608-42A2-B138-4DA08E08CF4E}" srcOrd="3" destOrd="0" presId="urn:microsoft.com/office/officeart/2018/2/layout/IconCircleList"/>
    <dgm:cxn modelId="{5F110B81-DBD1-484B-98FC-29864A28A59B}" type="presParOf" srcId="{A047C6BB-C8DA-4274-A7EC-17839AB14507}" destId="{47CB7871-CF80-4685-8ECC-AE63B9D0305E}" srcOrd="4" destOrd="0" presId="urn:microsoft.com/office/officeart/2018/2/layout/IconCircleList"/>
    <dgm:cxn modelId="{DFC5C3E6-0790-4E3B-AE28-60796EFC3A88}" type="presParOf" srcId="{47CB7871-CF80-4685-8ECC-AE63B9D0305E}" destId="{193CDFF5-D398-482D-8EE8-F8A9F324AB73}" srcOrd="0" destOrd="0" presId="urn:microsoft.com/office/officeart/2018/2/layout/IconCircleList"/>
    <dgm:cxn modelId="{701A1906-1A23-4D99-B3E7-495B505CC5E8}" type="presParOf" srcId="{47CB7871-CF80-4685-8ECC-AE63B9D0305E}" destId="{F0F33E49-827F-49EC-AC43-C79A49AA4852}" srcOrd="1" destOrd="0" presId="urn:microsoft.com/office/officeart/2018/2/layout/IconCircleList"/>
    <dgm:cxn modelId="{4BF7A37E-EF93-4092-AB19-349D502A58A8}" type="presParOf" srcId="{47CB7871-CF80-4685-8ECC-AE63B9D0305E}" destId="{8B146D02-5F73-493C-82F8-3FAD67E924AC}" srcOrd="2" destOrd="0" presId="urn:microsoft.com/office/officeart/2018/2/layout/IconCircleList"/>
    <dgm:cxn modelId="{C8000B9A-2FD3-4705-A9F5-A29CDD7C3378}" type="presParOf" srcId="{47CB7871-CF80-4685-8ECC-AE63B9D0305E}" destId="{2C9DCF63-D4F4-47CA-AC9D-207DED419E1B}" srcOrd="3" destOrd="0" presId="urn:microsoft.com/office/officeart/2018/2/layout/IconCircleList"/>
    <dgm:cxn modelId="{8875B309-B800-4245-B86B-707DA883C1E0}" type="presParOf" srcId="{A047C6BB-C8DA-4274-A7EC-17839AB14507}" destId="{5E49036C-F1AE-491F-8A19-2B80C16D137F}" srcOrd="5" destOrd="0" presId="urn:microsoft.com/office/officeart/2018/2/layout/IconCircleList"/>
    <dgm:cxn modelId="{FE8F9D11-D2C0-4B50-A932-A01D5A49162F}" type="presParOf" srcId="{A047C6BB-C8DA-4274-A7EC-17839AB14507}" destId="{0BF30794-FF70-47D2-A659-4ABA05D8BB18}" srcOrd="6" destOrd="0" presId="urn:microsoft.com/office/officeart/2018/2/layout/IconCircleList"/>
    <dgm:cxn modelId="{0FFB3C02-9CC4-42DE-8121-624736DC9B2B}" type="presParOf" srcId="{0BF30794-FF70-47D2-A659-4ABA05D8BB18}" destId="{1DDFAF49-59C4-42CD-B9BB-996B304026FF}" srcOrd="0" destOrd="0" presId="urn:microsoft.com/office/officeart/2018/2/layout/IconCircleList"/>
    <dgm:cxn modelId="{755A5438-5BB8-4790-B026-54E583097104}" type="presParOf" srcId="{0BF30794-FF70-47D2-A659-4ABA05D8BB18}" destId="{913113DE-D2CE-4534-9D48-1A2292848A67}" srcOrd="1" destOrd="0" presId="urn:microsoft.com/office/officeart/2018/2/layout/IconCircleList"/>
    <dgm:cxn modelId="{5B501014-6957-4E89-8E6C-8D84B8530F75}" type="presParOf" srcId="{0BF30794-FF70-47D2-A659-4ABA05D8BB18}" destId="{4B2EAB96-CA81-4E97-A1D8-FC80B0AFACAF}" srcOrd="2" destOrd="0" presId="urn:microsoft.com/office/officeart/2018/2/layout/IconCircleList"/>
    <dgm:cxn modelId="{817C147F-5EF6-4C2F-B304-8AB1A151674C}" type="presParOf" srcId="{0BF30794-FF70-47D2-A659-4ABA05D8BB18}" destId="{BB5A0E42-A426-4C8F-AF4C-EFFE815EB238}" srcOrd="3" destOrd="0" presId="urn:microsoft.com/office/officeart/2018/2/layout/IconCircleList"/>
    <dgm:cxn modelId="{4CBCADBF-AC4B-42C4-9EC4-053B383CF0CF}" type="presParOf" srcId="{A047C6BB-C8DA-4274-A7EC-17839AB14507}" destId="{D17AA2A0-831A-420D-8468-3835A96CF14C}" srcOrd="7" destOrd="0" presId="urn:microsoft.com/office/officeart/2018/2/layout/IconCircleList"/>
    <dgm:cxn modelId="{E3AEE1C0-03C0-4D9F-AFFC-B6AD11975FDD}" type="presParOf" srcId="{A047C6BB-C8DA-4274-A7EC-17839AB14507}" destId="{0A23729A-1763-40EF-B0D3-AE8B503E842D}" srcOrd="8" destOrd="0" presId="urn:microsoft.com/office/officeart/2018/2/layout/IconCircleList"/>
    <dgm:cxn modelId="{717ACC8D-1928-4D26-A6EB-492C523B9373}" type="presParOf" srcId="{0A23729A-1763-40EF-B0D3-AE8B503E842D}" destId="{96F88D7F-1F1A-44CD-98AF-9DBD86EF253A}" srcOrd="0" destOrd="0" presId="urn:microsoft.com/office/officeart/2018/2/layout/IconCircleList"/>
    <dgm:cxn modelId="{B71FF8B4-99B2-48F4-A98A-5BC57DD4065B}" type="presParOf" srcId="{0A23729A-1763-40EF-B0D3-AE8B503E842D}" destId="{C9FDEB3E-742C-474B-AE65-6DCF313B9C31}" srcOrd="1" destOrd="0" presId="urn:microsoft.com/office/officeart/2018/2/layout/IconCircleList"/>
    <dgm:cxn modelId="{7AB16314-4787-4CA5-9DCF-FA669CF48C2C}" type="presParOf" srcId="{0A23729A-1763-40EF-B0D3-AE8B503E842D}" destId="{27E1EF7C-E5A1-4BD0-B248-22728B654D90}" srcOrd="2" destOrd="0" presId="urn:microsoft.com/office/officeart/2018/2/layout/IconCircleList"/>
    <dgm:cxn modelId="{5A288EA9-649E-4CD6-BDA6-EBF903247438}" type="presParOf" srcId="{0A23729A-1763-40EF-B0D3-AE8B503E842D}" destId="{379F1E10-4500-44B3-8D7A-ECCEA047C1B7}" srcOrd="3" destOrd="0" presId="urn:microsoft.com/office/officeart/2018/2/layout/IconCircleList"/>
    <dgm:cxn modelId="{7D73FEEF-508A-4193-9003-93019CAA490B}" type="presParOf" srcId="{A047C6BB-C8DA-4274-A7EC-17839AB14507}" destId="{5CF9CEA5-7780-49FF-A8B8-E2F51B530CE8}" srcOrd="9" destOrd="0" presId="urn:microsoft.com/office/officeart/2018/2/layout/IconCircleList"/>
    <dgm:cxn modelId="{AB22FE9B-4F5E-419A-B3C8-E8310332CEF8}" type="presParOf" srcId="{A047C6BB-C8DA-4274-A7EC-17839AB14507}" destId="{F465249D-CFB2-4119-A2FF-72364608BA8F}" srcOrd="10" destOrd="0" presId="urn:microsoft.com/office/officeart/2018/2/layout/IconCircleList"/>
    <dgm:cxn modelId="{351511A8-2134-4111-BC05-25E68A844093}" type="presParOf" srcId="{F465249D-CFB2-4119-A2FF-72364608BA8F}" destId="{0BFF8804-25D7-4DBD-BE70-A298BC3B5881}" srcOrd="0" destOrd="0" presId="urn:microsoft.com/office/officeart/2018/2/layout/IconCircleList"/>
    <dgm:cxn modelId="{7C35641F-5990-4A7A-8283-AA78DCA07E02}" type="presParOf" srcId="{F465249D-CFB2-4119-A2FF-72364608BA8F}" destId="{839F2145-2AE4-421E-9C17-5CCFC7DC0910}" srcOrd="1" destOrd="0" presId="urn:microsoft.com/office/officeart/2018/2/layout/IconCircleList"/>
    <dgm:cxn modelId="{5202F75C-7509-4455-8638-1D9349408274}" type="presParOf" srcId="{F465249D-CFB2-4119-A2FF-72364608BA8F}" destId="{F62697EC-242A-4FB3-A49C-BC77694C3E5F}" srcOrd="2" destOrd="0" presId="urn:microsoft.com/office/officeart/2018/2/layout/IconCircleList"/>
    <dgm:cxn modelId="{8EB7E4D3-8274-4D7D-9993-53D8626E925E}" type="presParOf" srcId="{F465249D-CFB2-4119-A2FF-72364608BA8F}" destId="{6997BA30-3941-4754-B6B2-B20B9C7499E3}" srcOrd="3" destOrd="0" presId="urn:microsoft.com/office/officeart/2018/2/layout/IconCircleList"/>
    <dgm:cxn modelId="{0368DE28-13D4-4B24-B631-24FD081B1352}" type="presParOf" srcId="{A047C6BB-C8DA-4274-A7EC-17839AB14507}" destId="{7F8DE7D9-A720-4ADC-9AEE-C6DF1C277C15}" srcOrd="11" destOrd="0" presId="urn:microsoft.com/office/officeart/2018/2/layout/IconCircleList"/>
    <dgm:cxn modelId="{07A7B25F-E9EA-46D0-B67C-B8F052EEBF9C}" type="presParOf" srcId="{A047C6BB-C8DA-4274-A7EC-17839AB14507}" destId="{60331A49-8DF1-4EB2-9EF4-1CB172215E5C}" srcOrd="12" destOrd="0" presId="urn:microsoft.com/office/officeart/2018/2/layout/IconCircleList"/>
    <dgm:cxn modelId="{F5244F35-05C6-4513-A767-D1C0E1E5F1B3}" type="presParOf" srcId="{60331A49-8DF1-4EB2-9EF4-1CB172215E5C}" destId="{92F2E66F-672C-48DB-8FDD-CE3BB07B2FD8}" srcOrd="0" destOrd="0" presId="urn:microsoft.com/office/officeart/2018/2/layout/IconCircleList"/>
    <dgm:cxn modelId="{9F23B5FB-46DA-47AA-A08B-B89D1AA3B0F8}" type="presParOf" srcId="{60331A49-8DF1-4EB2-9EF4-1CB172215E5C}" destId="{3D7CD4E0-7DAC-4B24-9652-369AA164A89D}" srcOrd="1" destOrd="0" presId="urn:microsoft.com/office/officeart/2018/2/layout/IconCircleList"/>
    <dgm:cxn modelId="{50A07EDB-4E37-4CA1-B938-55134CD768A6}" type="presParOf" srcId="{60331A49-8DF1-4EB2-9EF4-1CB172215E5C}" destId="{478689F1-0B69-4177-86E7-46099184692E}" srcOrd="2" destOrd="0" presId="urn:microsoft.com/office/officeart/2018/2/layout/IconCircleList"/>
    <dgm:cxn modelId="{3E4903E4-D2AD-485B-98C6-41F227B29A75}" type="presParOf" srcId="{60331A49-8DF1-4EB2-9EF4-1CB172215E5C}" destId="{1A209139-BCA8-4853-AE3B-A1545562691C}" srcOrd="3" destOrd="0" presId="urn:microsoft.com/office/officeart/2018/2/layout/IconCircleList"/>
    <dgm:cxn modelId="{C0D251DA-A253-4EB0-89E3-D0B847DD134F}" type="presParOf" srcId="{A047C6BB-C8DA-4274-A7EC-17839AB14507}" destId="{741421EF-105F-4589-AA90-8F1CF71C4921}" srcOrd="13" destOrd="0" presId="urn:microsoft.com/office/officeart/2018/2/layout/IconCircleList"/>
    <dgm:cxn modelId="{2E4CA7A9-4366-498A-9E26-CC4830BCD4BB}" type="presParOf" srcId="{A047C6BB-C8DA-4274-A7EC-17839AB14507}" destId="{0F072FCF-528F-48D0-9629-0EE9F0EB8649}" srcOrd="14" destOrd="0" presId="urn:microsoft.com/office/officeart/2018/2/layout/IconCircleList"/>
    <dgm:cxn modelId="{0C048520-3DD5-4FAB-B5D9-49DCD3660F7F}" type="presParOf" srcId="{0F072FCF-528F-48D0-9629-0EE9F0EB8649}" destId="{F85C4E73-7BDA-4DF7-91DA-C9C3D33DF8C8}" srcOrd="0" destOrd="0" presId="urn:microsoft.com/office/officeart/2018/2/layout/IconCircleList"/>
    <dgm:cxn modelId="{90F2B086-4B62-412F-8849-9FE40BAEE9C9}" type="presParOf" srcId="{0F072FCF-528F-48D0-9629-0EE9F0EB8649}" destId="{90939870-139E-4995-A4C9-1ACC0DE99B4B}" srcOrd="1" destOrd="0" presId="urn:microsoft.com/office/officeart/2018/2/layout/IconCircleList"/>
    <dgm:cxn modelId="{DA965073-91D7-4599-BA2E-12460E9CAAF5}" type="presParOf" srcId="{0F072FCF-528F-48D0-9629-0EE9F0EB8649}" destId="{4C42264B-8020-4076-81F1-AB3F7D58418E}" srcOrd="2" destOrd="0" presId="urn:microsoft.com/office/officeart/2018/2/layout/IconCircleList"/>
    <dgm:cxn modelId="{FDF73D2B-726F-4DB3-ACC9-17623EAA67BD}" type="presParOf" srcId="{0F072FCF-528F-48D0-9629-0EE9F0EB8649}" destId="{ED8BCEFB-628A-44A5-BE7A-E15FFBC3BE0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0C555D-CC1E-43EE-9BF9-7F28ED73A728}">
      <dsp:nvSpPr>
        <dsp:cNvPr id="0" name=""/>
        <dsp:cNvSpPr/>
      </dsp:nvSpPr>
      <dsp:spPr>
        <a:xfrm>
          <a:off x="377491" y="1202"/>
          <a:ext cx="556368" cy="5563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546484-94DC-46F7-95FE-FA6716588EA7}">
      <dsp:nvSpPr>
        <dsp:cNvPr id="0" name=""/>
        <dsp:cNvSpPr/>
      </dsp:nvSpPr>
      <dsp:spPr>
        <a:xfrm>
          <a:off x="494328" y="118040"/>
          <a:ext cx="322693" cy="322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59187C-21E9-43E3-A954-FACA3B0DAB84}">
      <dsp:nvSpPr>
        <dsp:cNvPr id="0" name=""/>
        <dsp:cNvSpPr/>
      </dsp:nvSpPr>
      <dsp:spPr>
        <a:xfrm>
          <a:off x="1053082" y="1202"/>
          <a:ext cx="1311440" cy="556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/>
            <a:t>Seeking £100,000 Investment</a:t>
          </a:r>
          <a:endParaRPr lang="en-US" sz="1200" kern="1200"/>
        </a:p>
      </dsp:txBody>
      <dsp:txXfrm>
        <a:off x="1053082" y="1202"/>
        <a:ext cx="1311440" cy="556368"/>
      </dsp:txXfrm>
    </dsp:sp>
    <dsp:sp modelId="{E0C9AAB3-357F-4E66-A0E0-A2E10B1BC5E7}">
      <dsp:nvSpPr>
        <dsp:cNvPr id="0" name=""/>
        <dsp:cNvSpPr/>
      </dsp:nvSpPr>
      <dsp:spPr>
        <a:xfrm>
          <a:off x="2593031" y="1202"/>
          <a:ext cx="556368" cy="5563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9DB9B1-F18C-4402-9588-FBFA417243DA}">
      <dsp:nvSpPr>
        <dsp:cNvPr id="0" name=""/>
        <dsp:cNvSpPr/>
      </dsp:nvSpPr>
      <dsp:spPr>
        <a:xfrm>
          <a:off x="2709868" y="118040"/>
          <a:ext cx="322693" cy="322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30617-5A44-436E-83ED-7A8AB767DA9B}">
      <dsp:nvSpPr>
        <dsp:cNvPr id="0" name=""/>
        <dsp:cNvSpPr/>
      </dsp:nvSpPr>
      <dsp:spPr>
        <a:xfrm>
          <a:off x="3268621" y="1202"/>
          <a:ext cx="1311440" cy="556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/>
            <a:t>Expected Outcomes</a:t>
          </a:r>
          <a:endParaRPr lang="en-US" sz="1200" kern="1200"/>
        </a:p>
      </dsp:txBody>
      <dsp:txXfrm>
        <a:off x="3268621" y="1202"/>
        <a:ext cx="1311440" cy="556368"/>
      </dsp:txXfrm>
    </dsp:sp>
    <dsp:sp modelId="{193CDFF5-D398-482D-8EE8-F8A9F324AB73}">
      <dsp:nvSpPr>
        <dsp:cNvPr id="0" name=""/>
        <dsp:cNvSpPr/>
      </dsp:nvSpPr>
      <dsp:spPr>
        <a:xfrm>
          <a:off x="377491" y="1213910"/>
          <a:ext cx="556368" cy="5563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33E49-827F-49EC-AC43-C79A49AA4852}">
      <dsp:nvSpPr>
        <dsp:cNvPr id="0" name=""/>
        <dsp:cNvSpPr/>
      </dsp:nvSpPr>
      <dsp:spPr>
        <a:xfrm>
          <a:off x="494328" y="1330747"/>
          <a:ext cx="322693" cy="322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DCF63-D4F4-47CA-AC9D-207DED419E1B}">
      <dsp:nvSpPr>
        <dsp:cNvPr id="0" name=""/>
        <dsp:cNvSpPr/>
      </dsp:nvSpPr>
      <dsp:spPr>
        <a:xfrm>
          <a:off x="1053082" y="1213910"/>
          <a:ext cx="1311440" cy="556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Successful launch in Cardiff</a:t>
          </a:r>
          <a:endParaRPr lang="en-US" sz="1200" kern="1200"/>
        </a:p>
      </dsp:txBody>
      <dsp:txXfrm>
        <a:off x="1053082" y="1213910"/>
        <a:ext cx="1311440" cy="556368"/>
      </dsp:txXfrm>
    </dsp:sp>
    <dsp:sp modelId="{1DDFAF49-59C4-42CD-B9BB-996B304026FF}">
      <dsp:nvSpPr>
        <dsp:cNvPr id="0" name=""/>
        <dsp:cNvSpPr/>
      </dsp:nvSpPr>
      <dsp:spPr>
        <a:xfrm>
          <a:off x="2593031" y="1213910"/>
          <a:ext cx="556368" cy="5563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3113DE-D2CE-4534-9D48-1A2292848A67}">
      <dsp:nvSpPr>
        <dsp:cNvPr id="0" name=""/>
        <dsp:cNvSpPr/>
      </dsp:nvSpPr>
      <dsp:spPr>
        <a:xfrm>
          <a:off x="2709868" y="1330747"/>
          <a:ext cx="322693" cy="322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A0E42-A426-4C8F-AF4C-EFFE815EB238}">
      <dsp:nvSpPr>
        <dsp:cNvPr id="0" name=""/>
        <dsp:cNvSpPr/>
      </dsp:nvSpPr>
      <dsp:spPr>
        <a:xfrm>
          <a:off x="3268621" y="1213910"/>
          <a:ext cx="1311440" cy="556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Sustainable and scalable business model</a:t>
          </a:r>
          <a:endParaRPr lang="en-US" sz="1200" kern="1200"/>
        </a:p>
      </dsp:txBody>
      <dsp:txXfrm>
        <a:off x="3268621" y="1213910"/>
        <a:ext cx="1311440" cy="556368"/>
      </dsp:txXfrm>
    </dsp:sp>
    <dsp:sp modelId="{96F88D7F-1F1A-44CD-98AF-9DBD86EF253A}">
      <dsp:nvSpPr>
        <dsp:cNvPr id="0" name=""/>
        <dsp:cNvSpPr/>
      </dsp:nvSpPr>
      <dsp:spPr>
        <a:xfrm>
          <a:off x="377491" y="2426617"/>
          <a:ext cx="556368" cy="5563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FDEB3E-742C-474B-AE65-6DCF313B9C31}">
      <dsp:nvSpPr>
        <dsp:cNvPr id="0" name=""/>
        <dsp:cNvSpPr/>
      </dsp:nvSpPr>
      <dsp:spPr>
        <a:xfrm>
          <a:off x="494328" y="2543455"/>
          <a:ext cx="322693" cy="322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F1E10-4500-44B3-8D7A-ECCEA047C1B7}">
      <dsp:nvSpPr>
        <dsp:cNvPr id="0" name=""/>
        <dsp:cNvSpPr/>
      </dsp:nvSpPr>
      <dsp:spPr>
        <a:xfrm>
          <a:off x="1053082" y="2426617"/>
          <a:ext cx="1311440" cy="556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Strong community engagement</a:t>
          </a:r>
          <a:endParaRPr lang="en-US" sz="1200" kern="1200"/>
        </a:p>
      </dsp:txBody>
      <dsp:txXfrm>
        <a:off x="1053082" y="2426617"/>
        <a:ext cx="1311440" cy="556368"/>
      </dsp:txXfrm>
    </dsp:sp>
    <dsp:sp modelId="{0BFF8804-25D7-4DBD-BE70-A298BC3B5881}">
      <dsp:nvSpPr>
        <dsp:cNvPr id="0" name=""/>
        <dsp:cNvSpPr/>
      </dsp:nvSpPr>
      <dsp:spPr>
        <a:xfrm>
          <a:off x="2593031" y="2426617"/>
          <a:ext cx="556368" cy="5563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9F2145-2AE4-421E-9C17-5CCFC7DC0910}">
      <dsp:nvSpPr>
        <dsp:cNvPr id="0" name=""/>
        <dsp:cNvSpPr/>
      </dsp:nvSpPr>
      <dsp:spPr>
        <a:xfrm>
          <a:off x="2709868" y="2543455"/>
          <a:ext cx="322693" cy="322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7BA30-3941-4754-B6B2-B20B9C7499E3}">
      <dsp:nvSpPr>
        <dsp:cNvPr id="0" name=""/>
        <dsp:cNvSpPr/>
      </dsp:nvSpPr>
      <dsp:spPr>
        <a:xfrm>
          <a:off x="3268621" y="2426617"/>
          <a:ext cx="1311440" cy="556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Potential for future expansion</a:t>
          </a:r>
          <a:endParaRPr lang="en-US" sz="1200" kern="1200"/>
        </a:p>
      </dsp:txBody>
      <dsp:txXfrm>
        <a:off x="3268621" y="2426617"/>
        <a:ext cx="1311440" cy="556368"/>
      </dsp:txXfrm>
    </dsp:sp>
    <dsp:sp modelId="{92F2E66F-672C-48DB-8FDD-CE3BB07B2FD8}">
      <dsp:nvSpPr>
        <dsp:cNvPr id="0" name=""/>
        <dsp:cNvSpPr/>
      </dsp:nvSpPr>
      <dsp:spPr>
        <a:xfrm>
          <a:off x="377491" y="3639325"/>
          <a:ext cx="556368" cy="5563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7CD4E0-7DAC-4B24-9652-369AA164A89D}">
      <dsp:nvSpPr>
        <dsp:cNvPr id="0" name=""/>
        <dsp:cNvSpPr/>
      </dsp:nvSpPr>
      <dsp:spPr>
        <a:xfrm>
          <a:off x="494328" y="3756163"/>
          <a:ext cx="322693" cy="322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209139-BCA8-4853-AE3B-A1545562691C}">
      <dsp:nvSpPr>
        <dsp:cNvPr id="0" name=""/>
        <dsp:cNvSpPr/>
      </dsp:nvSpPr>
      <dsp:spPr>
        <a:xfrm>
          <a:off x="1053082" y="3639325"/>
          <a:ext cx="1311440" cy="556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/>
            <a:t>Thank You</a:t>
          </a:r>
          <a:endParaRPr lang="en-US" sz="1200" kern="1200"/>
        </a:p>
      </dsp:txBody>
      <dsp:txXfrm>
        <a:off x="1053082" y="3639325"/>
        <a:ext cx="1311440" cy="556368"/>
      </dsp:txXfrm>
    </dsp:sp>
    <dsp:sp modelId="{F85C4E73-7BDA-4DF7-91DA-C9C3D33DF8C8}">
      <dsp:nvSpPr>
        <dsp:cNvPr id="0" name=""/>
        <dsp:cNvSpPr/>
      </dsp:nvSpPr>
      <dsp:spPr>
        <a:xfrm>
          <a:off x="2593031" y="3639325"/>
          <a:ext cx="556368" cy="5563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939870-139E-4995-A4C9-1ACC0DE99B4B}">
      <dsp:nvSpPr>
        <dsp:cNvPr id="0" name=""/>
        <dsp:cNvSpPr/>
      </dsp:nvSpPr>
      <dsp:spPr>
        <a:xfrm>
          <a:off x="2709868" y="3756163"/>
          <a:ext cx="322693" cy="322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8BCEFB-628A-44A5-BE7A-E15FFBC3BE0D}">
      <dsp:nvSpPr>
        <dsp:cNvPr id="0" name=""/>
        <dsp:cNvSpPr/>
      </dsp:nvSpPr>
      <dsp:spPr>
        <a:xfrm>
          <a:off x="3268621" y="3639325"/>
          <a:ext cx="1311440" cy="556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Questions?</a:t>
          </a:r>
          <a:endParaRPr lang="en-US" sz="1200" kern="1200"/>
        </a:p>
      </dsp:txBody>
      <dsp:txXfrm>
        <a:off x="3268621" y="3639325"/>
        <a:ext cx="1311440" cy="556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57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637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675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6/23/2026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482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6/23/2026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891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6/23/2026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088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6/23/2026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037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6/23/2026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3509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76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150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786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6/23/2026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395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19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2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oopla.co.uk/" TargetMode="External"/><Relationship Id="rId7" Type="http://schemas.openxmlformats.org/officeDocument/2006/relationships/hyperlink" Target="https://www.principalitystadium.wales/" TargetMode="External"/><Relationship Id="rId2" Type="http://schemas.openxmlformats.org/officeDocument/2006/relationships/hyperlink" Target="https://www.ons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ntel.com/" TargetMode="External"/><Relationship Id="rId5" Type="http://schemas.openxmlformats.org/officeDocument/2006/relationships/hyperlink" Target="https://www.cardiff.gov.uk/" TargetMode="External"/><Relationship Id="rId4" Type="http://schemas.openxmlformats.org/officeDocument/2006/relationships/hyperlink" Target="https://www.visitcardiff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835CC61D-BCCE-D6B8-04C0-C8384B2D6AAB}"/>
              </a:ext>
            </a:extLst>
          </p:cNvPr>
          <p:cNvSpPr txBox="1"/>
          <p:nvPr/>
        </p:nvSpPr>
        <p:spPr>
          <a:xfrm>
            <a:off x="963561" y="1446299"/>
            <a:ext cx="10823155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/>
              <a:t>MODULE CODE: Managing Enterprise (BMSW4011_CARD)</a:t>
            </a:r>
          </a:p>
          <a:p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ASSESSMENT COMPONENT: Disconnect2Connect Presentation</a:t>
            </a:r>
          </a:p>
          <a:p>
            <a:endParaRPr lang="en-GB" dirty="0"/>
          </a:p>
          <a:p>
            <a:r>
              <a:rPr lang="en-GB" dirty="0"/>
              <a:t>STUDENT NAME: Rafal Sroczynski</a:t>
            </a:r>
          </a:p>
          <a:p>
            <a:endParaRPr lang="en-GB" dirty="0"/>
          </a:p>
          <a:p>
            <a:r>
              <a:rPr lang="en-GB" dirty="0"/>
              <a:t>STUDENT NUMBER:2507392</a:t>
            </a:r>
          </a:p>
          <a:p>
            <a:r>
              <a:rPr lang="en-GB" dirty="0"/>
              <a:t>LECTURER: Melanie Squire </a:t>
            </a:r>
          </a:p>
          <a:p>
            <a:endParaRPr lang="en-GB" dirty="0"/>
          </a:p>
          <a:p>
            <a:r>
              <a:rPr lang="en-GB" dirty="0"/>
              <a:t>DATE: Friday 22nd June 2026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AI Acknowledgement</a:t>
            </a:r>
          </a:p>
          <a:p>
            <a:r>
              <a:rPr lang="en-GB" dirty="0"/>
              <a:t>I confirm that I have not presented any AI-generated materials as my own work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8631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78A68-E733-63DE-113A-F7B912DFC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556941"/>
          </a:xfrm>
        </p:spPr>
        <p:txBody>
          <a:bodyPr>
            <a:normAutofit fontScale="90000"/>
          </a:bodyPr>
          <a:lstStyle/>
          <a:p>
            <a:r>
              <a:rPr lang="en-GB" dirty="0"/>
              <a:t>Table of content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8F9EF-9018-B3E3-45DD-B4F1B73C0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199535"/>
            <a:ext cx="10058400" cy="5299588"/>
          </a:xfrm>
        </p:spPr>
        <p:txBody>
          <a:bodyPr/>
          <a:lstStyle/>
          <a:p>
            <a:pPr marL="342900" indent="-342900">
              <a:buAutoNum type="arabicPeriod"/>
            </a:pPr>
            <a:r>
              <a:rPr lang="en-GB" dirty="0"/>
              <a:t>Covering Page</a:t>
            </a:r>
          </a:p>
          <a:p>
            <a:pPr marL="342900" indent="-342900">
              <a:buAutoNum type="arabicPeriod"/>
            </a:pPr>
            <a:r>
              <a:rPr lang="en-GB" dirty="0"/>
              <a:t>Table of content</a:t>
            </a:r>
          </a:p>
          <a:p>
            <a:pPr marL="342900" indent="-342900">
              <a:buAutoNum type="arabicPeriod"/>
            </a:pPr>
            <a:r>
              <a:rPr lang="en-GB" dirty="0"/>
              <a:t>Logo &amp; Slogan</a:t>
            </a:r>
          </a:p>
          <a:p>
            <a:pPr marL="342900" indent="-342900">
              <a:buAutoNum type="arabicPeriod"/>
            </a:pPr>
            <a:r>
              <a:rPr lang="en-GB" dirty="0"/>
              <a:t>Social Problem Recognition </a:t>
            </a:r>
          </a:p>
          <a:p>
            <a:pPr marL="342900" indent="-342900">
              <a:buAutoNum type="arabicPeriod"/>
            </a:pPr>
            <a:r>
              <a:rPr lang="en-GB" dirty="0"/>
              <a:t>The idea behind the story</a:t>
            </a:r>
          </a:p>
          <a:p>
            <a:pPr marL="342900" indent="-342900">
              <a:buAutoNum type="arabicPeriod"/>
            </a:pPr>
            <a:r>
              <a:rPr lang="en-GB" dirty="0"/>
              <a:t>Customers offer</a:t>
            </a:r>
          </a:p>
          <a:p>
            <a:pPr marL="342900" indent="-342900">
              <a:buAutoNum type="arabicPeriod"/>
            </a:pPr>
            <a:r>
              <a:rPr lang="en-GB" dirty="0"/>
              <a:t>Mission statement &amp; Smart Objective </a:t>
            </a:r>
          </a:p>
          <a:p>
            <a:pPr marL="342900" indent="-342900">
              <a:buAutoNum type="arabicPeriod"/>
            </a:pPr>
            <a:r>
              <a:rPr lang="en-GB" dirty="0"/>
              <a:t>Business Structure </a:t>
            </a:r>
          </a:p>
          <a:p>
            <a:pPr marL="342900" indent="-342900">
              <a:buAutoNum type="arabicPeriod"/>
            </a:pPr>
            <a:r>
              <a:rPr lang="en-GB" dirty="0"/>
              <a:t>Location </a:t>
            </a:r>
          </a:p>
          <a:p>
            <a:pPr marL="342900" indent="-342900">
              <a:buAutoNum type="arabicPeriod"/>
            </a:pPr>
            <a:r>
              <a:rPr lang="en-GB" dirty="0"/>
              <a:t>Target Customers</a:t>
            </a:r>
          </a:p>
          <a:p>
            <a:pPr marL="342900" indent="-342900">
              <a:buAutoNum type="arabicPeriod"/>
            </a:pPr>
            <a:r>
              <a:rPr lang="en-GB" dirty="0"/>
              <a:t>SWOT Analysis</a:t>
            </a:r>
          </a:p>
          <a:p>
            <a:pPr marL="342900" indent="-342900">
              <a:buAutoNum type="arabicPeriod"/>
            </a:pPr>
            <a:r>
              <a:rPr lang="en-GB" dirty="0"/>
              <a:t>Marketing Strategy</a:t>
            </a:r>
          </a:p>
          <a:p>
            <a:pPr marL="342900" indent="-342900">
              <a:buAutoNum type="arabicPeriod"/>
            </a:pPr>
            <a:r>
              <a:rPr lang="en-GB" dirty="0"/>
              <a:t>Investment Proposal</a:t>
            </a:r>
          </a:p>
          <a:p>
            <a:pPr marL="342900" indent="-342900">
              <a:buAutoNum type="arabicPeriod"/>
            </a:pPr>
            <a:r>
              <a:rPr lang="en-GB" dirty="0"/>
              <a:t> References </a:t>
            </a:r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  <a:p>
            <a:pPr marL="342900" indent="-3429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245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7DC70E-064A-1C9A-1AE4-41299BC2435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rcRect t="8294" b="7436"/>
          <a:stretch>
            <a:fillRect/>
          </a:stretch>
        </p:blipFill>
        <p:spPr>
          <a:xfrm>
            <a:off x="-90434" y="10048"/>
            <a:ext cx="12191999" cy="678766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lumMod val="85000"/>
              <a:lumOff val="15000"/>
              <a:alpha val="93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0745A7-2C91-EDCF-C98A-F8892EE988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103" y="1411615"/>
            <a:ext cx="8933796" cy="3270447"/>
          </a:xfrm>
        </p:spPr>
        <p:txBody>
          <a:bodyPr>
            <a:normAutofit/>
          </a:bodyPr>
          <a:lstStyle/>
          <a:p>
            <a:r>
              <a:rPr lang="en-GB" sz="5800" dirty="0"/>
              <a:t>Disconnect2Connect</a:t>
            </a:r>
            <a:br>
              <a:rPr lang="en-GB" sz="5800" dirty="0"/>
            </a:br>
            <a:r>
              <a:rPr lang="en-GB" sz="5800" dirty="0"/>
              <a:t>CLUB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BA15BF-FED6-C60B-D197-17C95E3D68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Autofit/>
          </a:bodyPr>
          <a:lstStyle/>
          <a:p>
            <a:pPr>
              <a:spcAft>
                <a:spcPts val="600"/>
              </a:spcAft>
            </a:pPr>
            <a:r>
              <a:rPr lang="en-GB" sz="2800"/>
              <a:t>Switch off your Phone &amp; Switch on your Life</a:t>
            </a:r>
            <a:endParaRPr lang="en-GB" sz="2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7063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735EDCE1-9E6D-DA56-7B6B-06DD28554B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9" r="28130"/>
          <a:stretch>
            <a:fillRect/>
          </a:stretch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9CB32-F54E-51E0-4C35-9B5B8033E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sz="2200" b="1" dirty="0">
                <a:latin typeface="Arial" panose="020B0604020202020204" pitchFamily="34" charset="0"/>
              </a:rPr>
              <a:t>Society is More Connected Digitally but Less Connected Socially</a:t>
            </a:r>
            <a:br>
              <a:rPr lang="en-GB" sz="2200" b="1" dirty="0">
                <a:latin typeface="Arial" panose="020B0604020202020204" pitchFamily="34" charset="0"/>
              </a:rPr>
            </a:b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B6004-F43A-B50A-9BB4-F4E288227F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Average daily screen time continues to rise globally.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Face-to-face interactions are declining, especially among younger generations.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Social isolation and loneliness are increasing despite constant online connectivity.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Growing awareness of digital wellbeing is influencing consumer behaviour.</a:t>
            </a:r>
          </a:p>
          <a:p>
            <a:pPr>
              <a:lnSpc>
                <a:spcPct val="100000"/>
              </a:lnSpc>
              <a:buNone/>
            </a:pPr>
            <a:r>
              <a:rPr lang="en-GB" sz="1400" b="1" i="0" dirty="0">
                <a:effectLst/>
                <a:latin typeface="Arial" panose="020B0604020202020204" pitchFamily="34" charset="0"/>
              </a:rPr>
              <a:t>Key Insight</a:t>
            </a:r>
            <a:endParaRPr lang="en-GB" sz="1400" b="0" i="0" dirty="0">
              <a:effectLst/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People are actively seeking spaces that encourage real, meaningful human interaction.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>
              <a:lnSpc>
                <a:spcPct val="100000"/>
              </a:lnSpc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/>
              <a:t>(Felip, Moyle and </a:t>
            </a:r>
            <a:r>
              <a:rPr lang="en-GB" sz="1400" dirty="0" err="1"/>
              <a:t>Skavronskaya</a:t>
            </a:r>
            <a:r>
              <a:rPr lang="en-GB" sz="1400" dirty="0"/>
              <a:t> 2024).</a:t>
            </a:r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785338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55597C-CE6D-85D2-FE5F-AACB54E6E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955" y="870132"/>
            <a:ext cx="10554765" cy="1687717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</a:rPr>
              <a:t>Why Disconnect2Connect?</a:t>
            </a:r>
            <a:br>
              <a:rPr lang="en-GB" b="1"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60A03-5B67-063F-0C50-3CB19C756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i="0">
                <a:effectLst/>
                <a:latin typeface="Arial" panose="020B0604020202020204" pitchFamily="34" charset="0"/>
              </a:rPr>
              <a:t>Why Disconnect2Connect?</a:t>
            </a:r>
          </a:p>
          <a:p>
            <a:pPr>
              <a:buNone/>
            </a:pPr>
            <a:r>
              <a:rPr lang="en-GB" b="0" i="0">
                <a:effectLst/>
                <a:latin typeface="Arial" panose="020B0604020202020204" pitchFamily="34" charset="0"/>
              </a:rPr>
              <a:t>The concept was inspired by observing how smartphones and social media have reshaped everyday interactions.</a:t>
            </a:r>
          </a:p>
          <a:p>
            <a:pPr>
              <a:buNone/>
            </a:pPr>
            <a:r>
              <a:rPr lang="en-GB" b="0" i="0">
                <a:effectLst/>
                <a:latin typeface="Arial" panose="020B0604020202020204" pitchFamily="34" charset="0"/>
              </a:rPr>
              <a:t>While technology offers convenience, it often replaces genuine human connection.</a:t>
            </a:r>
          </a:p>
          <a:p>
            <a:pPr>
              <a:buNone/>
            </a:pPr>
            <a:r>
              <a:rPr lang="en-GB" b="0" i="0">
                <a:effectLst/>
                <a:latin typeface="Arial" panose="020B0604020202020204" pitchFamily="34" charset="0"/>
              </a:rPr>
              <a:t>Disconnect2Connect Club provides a space where people can:</a:t>
            </a:r>
          </a:p>
          <a:p>
            <a:pPr>
              <a:buFont typeface="+mj-lt"/>
              <a:buAutoNum type="arabicPeriod"/>
            </a:pPr>
            <a:r>
              <a:rPr lang="en-GB" b="0" i="0">
                <a:effectLst/>
                <a:latin typeface="Arial" panose="020B0604020202020204" pitchFamily="34" charset="0"/>
              </a:rPr>
              <a:t>Relax in a calm, welcoming environment</a:t>
            </a:r>
          </a:p>
          <a:p>
            <a:pPr>
              <a:buFont typeface="+mj-lt"/>
              <a:buAutoNum type="arabicPeriod"/>
            </a:pPr>
            <a:r>
              <a:rPr lang="en-GB" b="0" i="0">
                <a:effectLst/>
                <a:latin typeface="Arial" panose="020B0604020202020204" pitchFamily="34" charset="0"/>
              </a:rPr>
              <a:t>Meet new people naturally</a:t>
            </a:r>
          </a:p>
          <a:p>
            <a:pPr>
              <a:buFont typeface="+mj-lt"/>
              <a:buAutoNum type="arabicPeriod"/>
            </a:pPr>
            <a:r>
              <a:rPr lang="en-GB" b="0" i="0">
                <a:effectLst/>
                <a:latin typeface="Arial" panose="020B0604020202020204" pitchFamily="34" charset="0"/>
              </a:rPr>
              <a:t>Enjoy live entertainment</a:t>
            </a:r>
          </a:p>
          <a:p>
            <a:pPr>
              <a:buFont typeface="+mj-lt"/>
              <a:buAutoNum type="arabicPeriod"/>
            </a:pPr>
            <a:r>
              <a:rPr lang="en-GB" b="0" i="0">
                <a:effectLst/>
                <a:latin typeface="Arial" panose="020B0604020202020204" pitchFamily="34" charset="0"/>
              </a:rPr>
              <a:t>Build authentic relationships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5305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69429-BFA5-E54F-8F4D-92DEA6081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50323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</a:rPr>
              <a:t>What We Offer</a:t>
            </a:r>
            <a:br>
              <a:rPr lang="en-GB" b="1" dirty="0"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13" name="Graphic 12" descr="Cafe">
            <a:extLst>
              <a:ext uri="{FF2B5EF4-FFF2-40B4-BE49-F238E27FC236}">
                <a16:creationId xmlns:a16="http://schemas.microsoft.com/office/drawing/2014/main" id="{A0C2048C-5EAC-F2BA-A4D0-9C1504FEAC9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93BC5-8213-92B7-69B4-46EF3AB86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5610" y="1383358"/>
            <a:ext cx="4957554" cy="507773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None/>
            </a:pPr>
            <a:endParaRPr lang="en-GB" sz="900" b="1" i="0" dirty="0">
              <a:effectLst/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A technology-light café and social venue that blends hospitality with community engagement.</a:t>
            </a:r>
          </a:p>
          <a:p>
            <a:pPr>
              <a:lnSpc>
                <a:spcPct val="100000"/>
              </a:lnSpc>
              <a:buNone/>
            </a:pPr>
            <a:r>
              <a:rPr lang="en-GB" sz="1600" b="1" i="0" dirty="0">
                <a:effectLst/>
                <a:latin typeface="Arial" panose="020B0604020202020204" pitchFamily="34" charset="0"/>
              </a:rPr>
              <a:t>Products &amp; Services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 Premium coffee and tea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 Soft drinks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 Light snacks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 Board games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 Live music evenings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 Customer-access piano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 Community networking events</a:t>
            </a:r>
          </a:p>
          <a:p>
            <a:pPr>
              <a:lnSpc>
                <a:spcPct val="100000"/>
              </a:lnSpc>
              <a:buNone/>
            </a:pPr>
            <a:r>
              <a:rPr lang="en-GB" sz="1600" b="1" i="0" dirty="0">
                <a:effectLst/>
                <a:latin typeface="Arial" panose="020B0604020202020204" pitchFamily="34" charset="0"/>
              </a:rPr>
              <a:t>Unique Selling Point</a:t>
            </a:r>
          </a:p>
          <a:p>
            <a:pPr>
              <a:lnSpc>
                <a:spcPct val="100000"/>
              </a:lnSpc>
              <a:buNone/>
            </a:pPr>
            <a:r>
              <a:rPr lang="en-GB" sz="1600" b="1" i="0" dirty="0">
                <a:effectLst/>
                <a:latin typeface="Arial" panose="020B0604020202020204" pitchFamily="34" charset="0"/>
              </a:rPr>
              <a:t>"No pressure to disconnect completely — simply reconnect with people."</a:t>
            </a:r>
            <a:endParaRPr lang="en-GB" sz="1600" b="0" i="0" dirty="0">
              <a:effectLst/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097398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5E65A-414D-3F63-7496-B799498FC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0000"/>
                </a:solidFill>
                <a:latin typeface="Arial" panose="020B0604020202020204" pitchFamily="34" charset="0"/>
              </a:rPr>
              <a:t>Mission Statement</a:t>
            </a:r>
            <a:br>
              <a:rPr lang="en-GB" b="1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494F-6726-2EF2-4512-C1AB66829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307690"/>
            <a:ext cx="10058400" cy="5152104"/>
          </a:xfrm>
        </p:spPr>
        <p:txBody>
          <a:bodyPr>
            <a:normAutofit lnSpcReduction="10000"/>
          </a:bodyPr>
          <a:lstStyle/>
          <a:p>
            <a:pPr algn="l">
              <a:buNone/>
            </a:pPr>
            <a:endParaRPr lang="en-GB" b="1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>
              <a:buNone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 create a welcoming space where people can disconnect from digital distractions and reconnect through meaningful face-to-face interaction.</a:t>
            </a:r>
          </a:p>
          <a:p>
            <a:pPr algn="l">
              <a:buNone/>
            </a:pPr>
            <a:r>
              <a:rPr lang="en-GB" b="1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Business Aim</a:t>
            </a:r>
          </a:p>
          <a:p>
            <a:pPr algn="l">
              <a:buNone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 become Cardiff’s leading venue for social connection and digital wellbeing.</a:t>
            </a:r>
          </a:p>
          <a:p>
            <a:pPr algn="l">
              <a:buNone/>
            </a:pPr>
            <a:r>
              <a:rPr lang="en-GB" b="1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SMART Objectives</a:t>
            </a:r>
          </a:p>
          <a:p>
            <a:pPr algn="l">
              <a:buFont typeface="+mj-lt"/>
              <a:buAutoNum type="arabicPeriod"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Achieve 500 customers per month within 6 months</a:t>
            </a:r>
          </a:p>
          <a:p>
            <a:pPr algn="l">
              <a:buFont typeface="+mj-lt"/>
              <a:buAutoNum type="arabicPeriod"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Generate £15,000 monthly revenue by Year 1</a:t>
            </a:r>
          </a:p>
          <a:p>
            <a:pPr algn="l">
              <a:buFont typeface="+mj-lt"/>
              <a:buAutoNum type="arabicPeriod"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Host at least 4 events per month</a:t>
            </a:r>
          </a:p>
          <a:p>
            <a:pPr algn="l">
              <a:buFont typeface="+mj-lt"/>
              <a:buAutoNum type="arabicPeriod"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Reach 80% customer satisfaction</a:t>
            </a:r>
          </a:p>
          <a:p>
            <a:pPr algn="l">
              <a:buFont typeface="+mj-lt"/>
              <a:buAutoNum type="arabicPeriod"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Build 2,000 social media followers within Year 1</a:t>
            </a:r>
          </a:p>
          <a:p>
            <a:pPr algn="l">
              <a:buNone/>
            </a:pPr>
            <a:endParaRPr lang="en-GB" b="1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l">
              <a:buNone/>
            </a:pPr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(Doran,1981).</a:t>
            </a:r>
          </a:p>
          <a:p>
            <a:pPr>
              <a:buNone/>
            </a:pPr>
            <a:br>
              <a:rPr lang="en-GB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861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E9EDDFA-8F05-462B-8D3E-5B9C4FBC7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Three 3D arrows stacked and pointing in different directions">
            <a:extLst>
              <a:ext uri="{FF2B5EF4-FFF2-40B4-BE49-F238E27FC236}">
                <a16:creationId xmlns:a16="http://schemas.microsoft.com/office/drawing/2014/main" id="{FE8C2358-D4B2-E22B-DF8D-1C0D336D7A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21" r="38245"/>
          <a:stretch>
            <a:fillRect/>
          </a:stretch>
        </p:blipFill>
        <p:spPr>
          <a:xfrm>
            <a:off x="887157" y="727628"/>
            <a:ext cx="5048159" cy="541555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143F9A23-3237-4ED6-A1E9-C0E6530E0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63CD46D-4335-4BA4-842A-BF835A99C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F62D2-80EE-308B-1518-0C817AF49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b="1" dirty="0"/>
              <a:t>Business Structure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FEE5B-C270-95D1-74A4-68A233B25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GB" sz="1400" b="1" i="0" dirty="0">
                <a:effectLst/>
                <a:latin typeface="Arial" panose="020B0604020202020204" pitchFamily="34" charset="0"/>
              </a:rPr>
              <a:t>Sole Trader</a:t>
            </a:r>
          </a:p>
          <a:p>
            <a:pPr>
              <a:lnSpc>
                <a:spcPct val="100000"/>
              </a:lnSpc>
              <a:buNone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Chosen because: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Simple and quick to establish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Lower administrative and legal costs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Full control over decision-making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High flexibility during the start-up phase</a:t>
            </a:r>
          </a:p>
          <a:p>
            <a:pPr>
              <a:lnSpc>
                <a:spcPct val="100000"/>
              </a:lnSpc>
              <a:buNone/>
            </a:pPr>
            <a:r>
              <a:rPr lang="en-GB" sz="1400" b="1" i="0" dirty="0">
                <a:effectLst/>
                <a:latin typeface="Arial" panose="020B0604020202020204" pitchFamily="34" charset="0"/>
              </a:rPr>
              <a:t>Benefits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 Simplicity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 Flexibility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 Fast decision-making</a:t>
            </a:r>
          </a:p>
          <a:p>
            <a:pPr>
              <a:lnSpc>
                <a:spcPct val="100000"/>
              </a:lnSpc>
              <a:buNone/>
            </a:pPr>
            <a:endParaRPr lang="en-GB" sz="1400" b="0" i="0" dirty="0"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prstClr val="black">
                  <a:lumMod val="85000"/>
                  <a:lumOff val="15000"/>
                </a:prstClr>
              </a:buClr>
              <a:buSzTx/>
              <a:buFont typeface="Garamond" pitchFamily="18" charset="0"/>
              <a:buNone/>
              <a:tabLst/>
              <a:defRPr/>
            </a:pPr>
            <a:r>
              <a:rPr lang="en-GB" sz="1400" b="0" i="0" dirty="0">
                <a:effectLst/>
                <a:latin typeface="Arial" panose="020B0604020202020204" pitchFamily="34" charset="0"/>
              </a:rPr>
              <a:t>(Burns, 2020).  (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Barrow, Barrow and Brown, 2021).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b="0" i="0" dirty="0">
              <a:effectLst/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27190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9F3CA8-7F0D-4EB4-315B-1C53CE391F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24" r="-1" b="20893"/>
          <a:stretch>
            <a:fillRect/>
          </a:stretch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3F43145-E905-23BB-10EC-7350A844C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3121" y="393365"/>
            <a:ext cx="4904190" cy="6035547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500" b="1" dirty="0"/>
              <a:t>Location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/>
              <a:t>Cardiff High Street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Proposed Premises: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Approx. 4,187 </a:t>
            </a:r>
            <a:r>
              <a:rPr lang="en-GB" sz="1600" dirty="0" err="1"/>
              <a:t>sq</a:t>
            </a:r>
            <a:r>
              <a:rPr lang="en-GB" sz="1600" dirty="0"/>
              <a:t> ft commercial space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Identified via Zoopla Commercial Property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Estimated rent: £6,667 per month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/>
              <a:t>Why Cardiff?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Close proximity to Cardiff Castle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Near Cardiff Central Station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Large student population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Strong tourist presence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High daily footfall estimated at 20,000–30,000 pedestrians on High Street and surrounding areas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/>
              <a:t>Footfall &amp; Event Impact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Cardiff city centre experiences consistently high pedestrian traffic due to retail, tourism and transport links.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On major event days at Principality Stadium (capacity approx. 74,500), footfall in the city centre can increase significantly, often exceeding 100,000 visitors.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Events such as rugby matches, concerts and national events drive spikes in demand for hospitality venues before and after events.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r>
              <a:rPr lang="en-GB" sz="1600" dirty="0"/>
              <a:t>This creates strong revenue opportunities for cafés and social venues located within walking distance.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600" dirty="0"/>
          </a:p>
          <a:p>
            <a:pPr marL="0" indent="0">
              <a:lnSpc>
                <a:spcPct val="100000"/>
              </a:lnSpc>
              <a:buNone/>
            </a:pPr>
            <a:endParaRPr lang="en-GB" sz="16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(Zoopla (2025) . (Office for National Statistics (ONS) (2025). (Cardiff Council (2025). (Visit Cardiff (2025). (Principality Stadium (2025).</a:t>
            </a:r>
          </a:p>
          <a:p>
            <a:pPr>
              <a:lnSpc>
                <a:spcPct val="100000"/>
              </a:lnSpc>
            </a:pPr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2020526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1B0C4-D072-0E17-CE9F-453E77211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</a:rPr>
              <a:t>Target Customers</a:t>
            </a:r>
            <a:br>
              <a:rPr lang="en-GB" b="1"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19" name="Graphic 18" descr="Group">
            <a:extLst>
              <a:ext uri="{FF2B5EF4-FFF2-40B4-BE49-F238E27FC236}">
                <a16:creationId xmlns:a16="http://schemas.microsoft.com/office/drawing/2014/main" id="{D359E1C3-5A25-7122-206F-E1809CB518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C865AF12-EBC3-873A-3286-90E6F9240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0722" y="1567543"/>
            <a:ext cx="4957554" cy="4893547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buNone/>
            </a:pPr>
            <a:endParaRPr lang="en-GB" sz="800" b="1" i="0" dirty="0">
              <a:effectLst/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1600" b="1" i="0" dirty="0">
                <a:effectLst/>
                <a:latin typeface="Arial" panose="020B0604020202020204" pitchFamily="34" charset="0"/>
              </a:rPr>
              <a:t>Students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Cardiff University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University of South Wales</a:t>
            </a:r>
          </a:p>
          <a:p>
            <a:pPr>
              <a:lnSpc>
                <a:spcPct val="100000"/>
              </a:lnSpc>
              <a:buNone/>
            </a:pPr>
            <a:r>
              <a:rPr lang="en-GB" sz="1600" b="1" i="0" dirty="0">
                <a:effectLst/>
                <a:latin typeface="Arial" panose="020B0604020202020204" pitchFamily="34" charset="0"/>
              </a:rPr>
              <a:t>Young Professionals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City centre workforce</a:t>
            </a:r>
          </a:p>
          <a:p>
            <a:pPr>
              <a:lnSpc>
                <a:spcPct val="100000"/>
              </a:lnSpc>
              <a:buNone/>
            </a:pPr>
            <a:r>
              <a:rPr lang="en-GB" sz="1600" b="1" i="0" dirty="0">
                <a:effectLst/>
                <a:latin typeface="Arial" panose="020B0604020202020204" pitchFamily="34" charset="0"/>
              </a:rPr>
              <a:t>Tourists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Visitors to Cardiff Castle</a:t>
            </a:r>
          </a:p>
          <a:p>
            <a:pPr>
              <a:lnSpc>
                <a:spcPct val="100000"/>
              </a:lnSpc>
              <a:buNone/>
            </a:pPr>
            <a:r>
              <a:rPr lang="en-GB" sz="1600" b="1" i="0" dirty="0">
                <a:effectLst/>
                <a:latin typeface="Arial" panose="020B0604020202020204" pitchFamily="34" charset="0"/>
              </a:rPr>
              <a:t>Local Residents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Community-focused individuals</a:t>
            </a:r>
          </a:p>
          <a:p>
            <a:pPr>
              <a:lnSpc>
                <a:spcPct val="100000"/>
              </a:lnSpc>
              <a:buNone/>
            </a:pPr>
            <a:r>
              <a:rPr lang="en-GB" sz="1600" b="1" i="0" dirty="0">
                <a:effectLst/>
                <a:latin typeface="Arial" panose="020B0604020202020204" pitchFamily="34" charset="0"/>
              </a:rPr>
              <a:t>Market Trend</a:t>
            </a:r>
          </a:p>
          <a:p>
            <a:pPr>
              <a:lnSpc>
                <a:spcPct val="100000"/>
              </a:lnSpc>
              <a:buNone/>
            </a:pPr>
            <a:r>
              <a:rPr lang="en-GB" sz="1600" b="0" i="0" dirty="0">
                <a:effectLst/>
                <a:latin typeface="Arial" panose="020B0604020202020204" pitchFamily="34" charset="0"/>
              </a:rPr>
              <a:t>Consumers are increasingly prioritising experiences over products.</a:t>
            </a:r>
          </a:p>
          <a:p>
            <a:pPr>
              <a:lnSpc>
                <a:spcPct val="100000"/>
              </a:lnSpc>
              <a:buNone/>
            </a:pPr>
            <a:endParaRPr lang="en-GB" sz="1600" b="1" dirty="0">
              <a:latin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800" b="0" i="0" dirty="0">
                <a:effectLst/>
                <a:latin typeface="Arial" panose="020B0604020202020204" pitchFamily="34" charset="0"/>
              </a:rPr>
              <a:t> (Kotler, Armstrong and </a:t>
            </a:r>
            <a:r>
              <a:rPr lang="en-GB" sz="800" b="0" i="0" dirty="0" err="1">
                <a:effectLst/>
                <a:latin typeface="Arial" panose="020B0604020202020204" pitchFamily="34" charset="0"/>
              </a:rPr>
              <a:t>Opresnik</a:t>
            </a:r>
            <a:r>
              <a:rPr lang="en-GB" sz="800" b="0" i="0" dirty="0">
                <a:effectLst/>
                <a:latin typeface="Arial" panose="020B0604020202020204" pitchFamily="34" charset="0"/>
              </a:rPr>
              <a:t> (2023)</a:t>
            </a:r>
          </a:p>
          <a:p>
            <a:pPr>
              <a:lnSpc>
                <a:spcPct val="100000"/>
              </a:lnSpc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456329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walking with tall shadows">
            <a:extLst>
              <a:ext uri="{FF2B5EF4-FFF2-40B4-BE49-F238E27FC236}">
                <a16:creationId xmlns:a16="http://schemas.microsoft.com/office/drawing/2014/main" id="{40B3B035-82AA-3464-C19B-3A172EDF20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396" r="18382" b="-1"/>
          <a:stretch>
            <a:fillRect/>
          </a:stretch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402ADC-1B89-78F7-F22C-C0B4E508B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b="1"/>
              <a:t>SWOT Analysis</a:t>
            </a:r>
            <a:br>
              <a:rPr lang="en-GB" b="1"/>
            </a:br>
            <a:endParaRPr lang="en-GB" dirty="0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0620492D-1791-7903-E2F7-DA74DBD61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9739" y="1445178"/>
            <a:ext cx="4472922" cy="4983734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200" b="1" dirty="0"/>
              <a:t>Strengths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Unique and differentiated concept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Prime city-centre location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Strong social and community focus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b="1" dirty="0"/>
              <a:t>Weaknesses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New concept in the Cardiff market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High rental costs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b="1" dirty="0"/>
              <a:t>Opportunities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Growing digital wellbeing trend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Corporate and networking events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Large student market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Increased demand during stadium events and peak tourism periods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b="1" dirty="0"/>
              <a:t>Threats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Competition from established cafés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Economic uncertainty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Changes in consumer spending habits</a:t>
            </a:r>
          </a:p>
          <a:p>
            <a:pPr marL="342900" indent="-342900">
              <a:lnSpc>
                <a:spcPct val="100000"/>
              </a:lnSpc>
              <a:buFont typeface="+mj-lt"/>
              <a:buAutoNum type="arabicPeriod"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8662561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E062F53B-90C5-F31A-E927-DC92F192CF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04" r="30875" b="-1"/>
          <a:stretch>
            <a:fillRect/>
          </a:stretch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BC628-05E3-21D9-D013-5600901D5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sz="3400" b="1">
                <a:latin typeface="Arial" panose="020B0604020202020204" pitchFamily="34" charset="0"/>
              </a:rPr>
              <a:t> Marketing Strategy</a:t>
            </a:r>
            <a:br>
              <a:rPr lang="en-GB" sz="3400" b="1">
                <a:latin typeface="Arial" panose="020B0604020202020204" pitchFamily="34" charset="0"/>
              </a:rPr>
            </a:b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91079-AEBB-13BD-AE2F-0485FF97A0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1346479"/>
            <a:ext cx="4472922" cy="508243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GB" sz="1100" b="1" i="0" dirty="0">
                <a:effectLst/>
                <a:latin typeface="Arial" panose="020B0604020202020204" pitchFamily="34" charset="0"/>
              </a:rPr>
              <a:t>Digital Marketing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Instagram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Facebook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TikTok</a:t>
            </a:r>
          </a:p>
          <a:p>
            <a:pPr>
              <a:lnSpc>
                <a:spcPct val="100000"/>
              </a:lnSpc>
              <a:buNone/>
            </a:pPr>
            <a:r>
              <a:rPr lang="en-GB" sz="1100" b="1" i="0" dirty="0">
                <a:effectLst/>
                <a:latin typeface="Arial" panose="020B0604020202020204" pitchFamily="34" charset="0"/>
              </a:rPr>
              <a:t>Offline Marketing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Cardiff Central Station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Cardiff Bus Station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Cardiff Airport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University campuses</a:t>
            </a:r>
          </a:p>
          <a:p>
            <a:pPr>
              <a:lnSpc>
                <a:spcPct val="100000"/>
              </a:lnSpc>
              <a:buNone/>
            </a:pPr>
            <a:r>
              <a:rPr lang="en-GB" sz="1100" b="1" i="0" dirty="0">
                <a:effectLst/>
                <a:latin typeface="Arial" panose="020B0604020202020204" pitchFamily="34" charset="0"/>
              </a:rPr>
              <a:t>Promotional Activities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Live music evenings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Student nights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Networking events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Loyalty programme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Event-day promotions aligned with Principality Stadium schedule</a:t>
            </a:r>
          </a:p>
          <a:p>
            <a:pPr>
              <a:lnSpc>
                <a:spcPct val="100000"/>
              </a:lnSpc>
              <a:buNone/>
            </a:pPr>
            <a:r>
              <a:rPr lang="en-GB" sz="1100" b="1" i="0" dirty="0">
                <a:effectLst/>
                <a:latin typeface="Arial" panose="020B0604020202020204" pitchFamily="34" charset="0"/>
              </a:rPr>
              <a:t>Goal</a:t>
            </a:r>
          </a:p>
          <a:p>
            <a:pPr>
              <a:lnSpc>
                <a:spcPct val="100000"/>
              </a:lnSpc>
              <a:buNone/>
            </a:pPr>
            <a:r>
              <a:rPr lang="en-GB" sz="1100" b="0" i="0" dirty="0">
                <a:effectLst/>
                <a:latin typeface="Arial" panose="020B0604020202020204" pitchFamily="34" charset="0"/>
              </a:rPr>
              <a:t>To build a strong, engaged community around the brand.</a:t>
            </a:r>
          </a:p>
          <a:p>
            <a:pPr>
              <a:lnSpc>
                <a:spcPct val="100000"/>
              </a:lnSpc>
            </a:pPr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27440370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9DAD3-83AD-48E2-AB15-7CE2D298C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800" b="1" dirty="0"/>
              <a:t>Investment Proposal</a:t>
            </a:r>
            <a:br>
              <a:rPr lang="en-US" sz="4800" b="1" dirty="0"/>
            </a:br>
            <a:endParaRPr lang="en-US" sz="48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B07244E-AD34-A4B3-6475-82D6BFE3AC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7963131"/>
              </p:ext>
            </p:extLst>
          </p:nvPr>
        </p:nvGraphicFramePr>
        <p:xfrm>
          <a:off x="1205256" y="2161308"/>
          <a:ext cx="4414439" cy="2553552"/>
        </p:xfrm>
        <a:graphic>
          <a:graphicData uri="http://schemas.openxmlformats.org/drawingml/2006/table">
            <a:tbl>
              <a:tblPr/>
              <a:tblGrid>
                <a:gridCol w="3208058">
                  <a:extLst>
                    <a:ext uri="{9D8B030D-6E8A-4147-A177-3AD203B41FA5}">
                      <a16:colId xmlns:a16="http://schemas.microsoft.com/office/drawing/2014/main" val="1200060762"/>
                    </a:ext>
                  </a:extLst>
                </a:gridCol>
                <a:gridCol w="1206381">
                  <a:extLst>
                    <a:ext uri="{9D8B030D-6E8A-4147-A177-3AD203B41FA5}">
                      <a16:colId xmlns:a16="http://schemas.microsoft.com/office/drawing/2014/main" val="3904436124"/>
                    </a:ext>
                  </a:extLst>
                </a:gridCol>
              </a:tblGrid>
              <a:tr h="4255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Area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Amount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8502951"/>
                  </a:ext>
                </a:extLst>
              </a:tr>
              <a:tr h="4255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Premises &amp; Refurbishment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£40,000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8171310"/>
                  </a:ext>
                </a:extLst>
              </a:tr>
              <a:tr h="4255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Equipment &amp; Furniture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£20,000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4215757"/>
                  </a:ext>
                </a:extLst>
              </a:tr>
              <a:tr h="4255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Piano &amp; Entertainment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£5,000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916995"/>
                  </a:ext>
                </a:extLst>
              </a:tr>
              <a:tr h="4255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Marketing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£15,000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4236350"/>
                  </a:ext>
                </a:extLst>
              </a:tr>
              <a:tr h="4255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>
                          <a:effectLst/>
                        </a:rPr>
                        <a:t>Working Capital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dirty="0">
                          <a:effectLst/>
                        </a:rPr>
                        <a:t>£20,000</a:t>
                      </a:r>
                    </a:p>
                  </a:txBody>
                  <a:tcPr marL="96725" marR="96725" marT="48363" marB="4836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2391558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CE0BD873-6B11-5B8A-921A-8180E466D911}"/>
              </a:ext>
            </a:extLst>
          </p:cNvPr>
          <p:cNvSpPr txBox="1"/>
          <p:nvPr/>
        </p:nvSpPr>
        <p:spPr>
          <a:xfrm>
            <a:off x="1205256" y="1838142"/>
            <a:ext cx="35732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0" dirty="0">
                <a:effectLst/>
              </a:rPr>
              <a:t>Funds Allocation</a:t>
            </a:r>
          </a:p>
          <a:p>
            <a:endParaRPr lang="en-GB" dirty="0"/>
          </a:p>
        </p:txBody>
      </p:sp>
      <p:graphicFrame>
        <p:nvGraphicFramePr>
          <p:cNvPr id="18" name="TextBox 8">
            <a:extLst>
              <a:ext uri="{FF2B5EF4-FFF2-40B4-BE49-F238E27FC236}">
                <a16:creationId xmlns:a16="http://schemas.microsoft.com/office/drawing/2014/main" id="{FD7F22C8-A2CB-9AEE-07C0-1C7F15722171}"/>
              </a:ext>
            </a:extLst>
          </p:cNvPr>
          <p:cNvGraphicFramePr/>
          <p:nvPr/>
        </p:nvGraphicFramePr>
        <p:xfrm>
          <a:off x="6579450" y="1838142"/>
          <a:ext cx="4957554" cy="4196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57102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C5874-9CEC-4457-4B05-4DE477394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470964"/>
            <a:ext cx="10058400" cy="6008493"/>
          </a:xfrm>
        </p:spPr>
        <p:txBody>
          <a:bodyPr>
            <a:normAutofit lnSpcReduction="10000"/>
          </a:bodyPr>
          <a:lstStyle/>
          <a:p>
            <a:pPr algn="l" rtl="0">
              <a:spcBef>
                <a:spcPts val="600"/>
              </a:spcBef>
              <a:buNone/>
            </a:pPr>
            <a:r>
              <a:rPr lang="en-GB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References</a:t>
            </a:r>
          </a:p>
          <a:p>
            <a:pPr algn="l" rtl="0">
              <a:spcBef>
                <a:spcPts val="6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Barrow, C., Barrow, P. and Brown, R. (2021)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Business Plan Workbook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9th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edn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London: Kogan Page.</a:t>
            </a:r>
          </a:p>
          <a:p>
            <a:pPr algn="l" rtl="0">
              <a:spcBef>
                <a:spcPts val="6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Burns, P. (2020)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Entrepreneurship and Small Business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5th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edn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London: Palgrave Macmillan.</a:t>
            </a:r>
          </a:p>
          <a:p>
            <a:pPr algn="l" rtl="0">
              <a:spcBef>
                <a:spcPts val="6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Doran, G.T. (1981) ‘There’s a S.M.A.R.T. way to write management’s goals and objectives’,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Management Review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70(11), pp. 35–36.</a:t>
            </a:r>
          </a:p>
          <a:p>
            <a:pPr algn="l" rtl="0">
              <a:spcBef>
                <a:spcPts val="6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Felip, A., Moyle, B.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Skavronskaya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 (2024) ‘Digital disconnection and wellbeing: Understanding the impact of technology use on social interaction’,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Tourism Futures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 1–15.</a:t>
            </a:r>
          </a:p>
          <a:p>
            <a:pPr algn="l" rtl="0">
              <a:spcBef>
                <a:spcPts val="6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Kotler, P., Armstrong, G.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Opresnik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M.O. (2023)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Principles of Marketing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18th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edn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Harlow: Pearson.</a:t>
            </a:r>
          </a:p>
          <a:p>
            <a:pPr algn="l" rtl="0">
              <a:spcBef>
                <a:spcPts val="6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Office for National Statistics (2025)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Population estimates for the UK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lang="en-GB" b="0" i="0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2"/>
              </a:rPr>
              <a:t>https://www.ons.gov.uk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⁠ (Accessed: 23 May 2025).</a:t>
            </a:r>
          </a:p>
          <a:p>
            <a:pPr algn="l" rtl="0">
              <a:spcBef>
                <a:spcPts val="6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Zoopla Commercial Property (2025)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Commercial property listings in Cardiff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lang="en-GB" b="0" i="0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3"/>
              </a:rPr>
              <a:t>https://www.zoopla.co.uk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⁠ (Accessed: 23 May 2025).</a:t>
            </a:r>
          </a:p>
          <a:p>
            <a:pPr algn="l" rtl="0">
              <a:spcBef>
                <a:spcPts val="6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Visit Cardiff (2025)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Tourism statistics and visitor information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lang="en-GB" b="0" i="0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4"/>
              </a:rPr>
              <a:t>https://www.visitcardiff.com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⁠ (Accessed: 23 May 2025).</a:t>
            </a:r>
          </a:p>
          <a:p>
            <a:pPr algn="l" rtl="0">
              <a:spcBef>
                <a:spcPts val="6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Cardiff Council (2025)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Economic and demographic data for Cardiff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lang="en-GB" b="0" i="0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5"/>
              </a:rPr>
              <a:t>https://www.cardiff.gov.uk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⁠ (Accessed: 23 May 2025).</a:t>
            </a:r>
          </a:p>
          <a:p>
            <a:pPr algn="l" rtl="0">
              <a:spcBef>
                <a:spcPts val="6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Mintel (2025)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UK Consumer Trends Report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lang="en-GB" b="0" i="0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6"/>
              </a:rPr>
              <a:t>https://www.mintel.com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⁠ (Accessed: 23 May 2025).</a:t>
            </a:r>
          </a:p>
          <a:p>
            <a:pPr algn="l" rtl="0">
              <a:spcBef>
                <a:spcPts val="600"/>
              </a:spcBef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Principality Stadium (2025)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Venue information and capacity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lang="en-GB" b="0" i="0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7"/>
              </a:rPr>
              <a:t>https://www.principalitystadium.wales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⁠ (Accessed: 23 May 2025).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57670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1156</Words>
  <Application>Microsoft Office PowerPoint</Application>
  <PresentationFormat>Widescreen</PresentationFormat>
  <Paragraphs>202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Avenir Next LT Pro</vt:lpstr>
      <vt:lpstr>Avenir Next LT Pro Light</vt:lpstr>
      <vt:lpstr>Garamond</vt:lpstr>
      <vt:lpstr>SavonVTI</vt:lpstr>
      <vt:lpstr>PowerPoint Presentation</vt:lpstr>
      <vt:lpstr>Table of content </vt:lpstr>
      <vt:lpstr>Disconnect2Connect CLUB</vt:lpstr>
      <vt:lpstr>Society is More Connected Digitally but Less Connected Socially </vt:lpstr>
      <vt:lpstr>Why Disconnect2Connect? </vt:lpstr>
      <vt:lpstr>What We Offer </vt:lpstr>
      <vt:lpstr>Mission Statement </vt:lpstr>
      <vt:lpstr>Business Structure </vt:lpstr>
      <vt:lpstr>PowerPoint Presentation</vt:lpstr>
      <vt:lpstr>Target Customers </vt:lpstr>
      <vt:lpstr>SWOT Analysis </vt:lpstr>
      <vt:lpstr> Marketing Strategy </vt:lpstr>
      <vt:lpstr>Investment Proposal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Rafal Sroczynski</dc:creator>
  <cp:lastModifiedBy>Rafal Sroczynski</cp:lastModifiedBy>
  <cp:revision>1</cp:revision>
  <dcterms:created xsi:type="dcterms:W3CDTF">2026-06-23T10:32:55Z</dcterms:created>
  <dcterms:modified xsi:type="dcterms:W3CDTF">2026-06-23T11:59:52Z</dcterms:modified>
</cp:coreProperties>
</file>