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F5905C-4BB8-4A3D-A1D3-5798CAAA19D4}" v="249" dt="2021-06-03T13:11:41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ene Morgan" userId="c6728e09d757d53e" providerId="LiveId" clId="{C6F5905C-4BB8-4A3D-A1D3-5798CAAA19D4}"/>
    <pc:docChg chg="undo custSel addSld delSld modSld addMainMaster delMainMaster">
      <pc:chgData name="Charlene Morgan" userId="c6728e09d757d53e" providerId="LiveId" clId="{C6F5905C-4BB8-4A3D-A1D3-5798CAAA19D4}" dt="2021-06-03T13:17:40.387" v="1279" actId="1076"/>
      <pc:docMkLst>
        <pc:docMk/>
      </pc:docMkLst>
      <pc:sldChg chg="addSp delSp modSp mod setBg modClrScheme chgLayout">
        <pc:chgData name="Charlene Morgan" userId="c6728e09d757d53e" providerId="LiveId" clId="{C6F5905C-4BB8-4A3D-A1D3-5798CAAA19D4}" dt="2021-06-03T13:17:40.387" v="1279" actId="1076"/>
        <pc:sldMkLst>
          <pc:docMk/>
          <pc:sldMk cId="1109857816" sldId="256"/>
        </pc:sldMkLst>
        <pc:spChg chg="add mod">
          <ac:chgData name="Charlene Morgan" userId="c6728e09d757d53e" providerId="LiveId" clId="{C6F5905C-4BB8-4A3D-A1D3-5798CAAA19D4}" dt="2021-05-17T12:27:51.301" v="554" actId="14100"/>
          <ac:spMkLst>
            <pc:docMk/>
            <pc:sldMk cId="1109857816" sldId="256"/>
            <ac:spMk id="2" creationId="{5C19678D-800C-45C6-A224-50318771352B}"/>
          </ac:spMkLst>
        </pc:spChg>
        <pc:spChg chg="del">
          <ac:chgData name="Charlene Morgan" userId="c6728e09d757d53e" providerId="LiveId" clId="{C6F5905C-4BB8-4A3D-A1D3-5798CAAA19D4}" dt="2021-05-11T10:24:06.706" v="3" actId="478"/>
          <ac:spMkLst>
            <pc:docMk/>
            <pc:sldMk cId="1109857816" sldId="256"/>
            <ac:spMk id="2" creationId="{EFDBAEE0-C9A5-4E02-A407-EE1AB25CC990}"/>
          </ac:spMkLst>
        </pc:spChg>
        <pc:spChg chg="del">
          <ac:chgData name="Charlene Morgan" userId="c6728e09d757d53e" providerId="LiveId" clId="{C6F5905C-4BB8-4A3D-A1D3-5798CAAA19D4}" dt="2021-05-11T10:24:11.052" v="4" actId="478"/>
          <ac:spMkLst>
            <pc:docMk/>
            <pc:sldMk cId="1109857816" sldId="256"/>
            <ac:spMk id="3" creationId="{34CDAB65-0744-4E81-AAE0-78219F2DC2C2}"/>
          </ac:spMkLst>
        </pc:spChg>
        <pc:spChg chg="add mod">
          <ac:chgData name="Charlene Morgan" userId="c6728e09d757d53e" providerId="LiveId" clId="{C6F5905C-4BB8-4A3D-A1D3-5798CAAA19D4}" dt="2021-06-03T10:32:20.919" v="645" actId="1076"/>
          <ac:spMkLst>
            <pc:docMk/>
            <pc:sldMk cId="1109857816" sldId="256"/>
            <ac:spMk id="3" creationId="{B1581AB4-42F1-4859-B148-402535029EA2}"/>
          </ac:spMkLst>
        </pc:spChg>
        <pc:spChg chg="add mod">
          <ac:chgData name="Charlene Morgan" userId="c6728e09d757d53e" providerId="LiveId" clId="{C6F5905C-4BB8-4A3D-A1D3-5798CAAA19D4}" dt="2021-06-03T10:32:15.713" v="644" actId="1076"/>
          <ac:spMkLst>
            <pc:docMk/>
            <pc:sldMk cId="1109857816" sldId="256"/>
            <ac:spMk id="4" creationId="{D92FF2DC-DCB9-40E2-9CBA-A57A4A728976}"/>
          </ac:spMkLst>
        </pc:spChg>
        <pc:spChg chg="add mod">
          <ac:chgData name="Charlene Morgan" userId="c6728e09d757d53e" providerId="LiveId" clId="{C6F5905C-4BB8-4A3D-A1D3-5798CAAA19D4}" dt="2021-06-03T10:32:10.812" v="643" actId="1076"/>
          <ac:spMkLst>
            <pc:docMk/>
            <pc:sldMk cId="1109857816" sldId="256"/>
            <ac:spMk id="5" creationId="{A40F6798-E1D8-4F1F-8A42-555477733DF7}"/>
          </ac:spMkLst>
        </pc:spChg>
        <pc:spChg chg="add mod">
          <ac:chgData name="Charlene Morgan" userId="c6728e09d757d53e" providerId="LiveId" clId="{C6F5905C-4BB8-4A3D-A1D3-5798CAAA19D4}" dt="2021-06-03T10:32:05.228" v="642" actId="1076"/>
          <ac:spMkLst>
            <pc:docMk/>
            <pc:sldMk cId="1109857816" sldId="256"/>
            <ac:spMk id="6" creationId="{5D96E514-8F57-45F0-BADC-107B8F0F348B}"/>
          </ac:spMkLst>
        </pc:spChg>
        <pc:spChg chg="add del mod">
          <ac:chgData name="Charlene Morgan" userId="c6728e09d757d53e" providerId="LiveId" clId="{C6F5905C-4BB8-4A3D-A1D3-5798CAAA19D4}" dt="2021-05-11T10:24:17.579" v="5" actId="478"/>
          <ac:spMkLst>
            <pc:docMk/>
            <pc:sldMk cId="1109857816" sldId="256"/>
            <ac:spMk id="6" creationId="{6DD588B5-9EF1-492A-85BA-7BAFE5F28456}"/>
          </ac:spMkLst>
        </pc:spChg>
        <pc:spChg chg="add del">
          <ac:chgData name="Charlene Morgan" userId="c6728e09d757d53e" providerId="LiveId" clId="{C6F5905C-4BB8-4A3D-A1D3-5798CAAA19D4}" dt="2021-05-17T12:25:15.582" v="506" actId="478"/>
          <ac:spMkLst>
            <pc:docMk/>
            <pc:sldMk cId="1109857816" sldId="256"/>
            <ac:spMk id="7" creationId="{CABAE50A-F5BD-4397-A7E9-78FD7531D6CB}"/>
          </ac:spMkLst>
        </pc:spChg>
        <pc:spChg chg="add del">
          <ac:chgData name="Charlene Morgan" userId="c6728e09d757d53e" providerId="LiveId" clId="{C6F5905C-4BB8-4A3D-A1D3-5798CAAA19D4}" dt="2021-05-20T08:45:13.734" v="562" actId="478"/>
          <ac:spMkLst>
            <pc:docMk/>
            <pc:sldMk cId="1109857816" sldId="256"/>
            <ac:spMk id="7" creationId="{CB096BCB-DD32-429F-B746-DC47F7BDB6C6}"/>
          </ac:spMkLst>
        </pc:spChg>
        <pc:spChg chg="add mod">
          <ac:chgData name="Charlene Morgan" userId="c6728e09d757d53e" providerId="LiveId" clId="{C6F5905C-4BB8-4A3D-A1D3-5798CAAA19D4}" dt="2021-06-03T12:59:24.688" v="748" actId="1076"/>
          <ac:spMkLst>
            <pc:docMk/>
            <pc:sldMk cId="1109857816" sldId="256"/>
            <ac:spMk id="9" creationId="{B6747657-2FEC-4845-A707-FB0000AAF018}"/>
          </ac:spMkLst>
        </pc:spChg>
        <pc:spChg chg="add del mod">
          <ac:chgData name="Charlene Morgan" userId="c6728e09d757d53e" providerId="LiveId" clId="{C6F5905C-4BB8-4A3D-A1D3-5798CAAA19D4}" dt="2021-05-24T11:11:26.963" v="587" actId="478"/>
          <ac:spMkLst>
            <pc:docMk/>
            <pc:sldMk cId="1109857816" sldId="256"/>
            <ac:spMk id="9" creationId="{D9B15C31-7188-4174-8DDD-D7D12338D160}"/>
          </ac:spMkLst>
        </pc:spChg>
        <pc:spChg chg="add del">
          <ac:chgData name="Charlene Morgan" userId="c6728e09d757d53e" providerId="LiveId" clId="{C6F5905C-4BB8-4A3D-A1D3-5798CAAA19D4}" dt="2021-05-11T10:25:08.510" v="9" actId="26606"/>
          <ac:spMkLst>
            <pc:docMk/>
            <pc:sldMk cId="1109857816" sldId="256"/>
            <ac:spMk id="10" creationId="{1DDC3EF6-2EA5-44B3-94C7-9DDA67A127D0}"/>
          </ac:spMkLst>
        </pc:spChg>
        <pc:spChg chg="add mod">
          <ac:chgData name="Charlene Morgan" userId="c6728e09d757d53e" providerId="LiveId" clId="{C6F5905C-4BB8-4A3D-A1D3-5798CAAA19D4}" dt="2021-06-03T13:06:04.455" v="924" actId="1076"/>
          <ac:spMkLst>
            <pc:docMk/>
            <pc:sldMk cId="1109857816" sldId="256"/>
            <ac:spMk id="10" creationId="{D4503A57-188B-47A0-A656-1F8DE037A1AD}"/>
          </ac:spMkLst>
        </pc:spChg>
        <pc:spChg chg="add del mod">
          <ac:chgData name="Charlene Morgan" userId="c6728e09d757d53e" providerId="LiveId" clId="{C6F5905C-4BB8-4A3D-A1D3-5798CAAA19D4}" dt="2021-05-17T12:03:03.479" v="404" actId="478"/>
          <ac:spMkLst>
            <pc:docMk/>
            <pc:sldMk cId="1109857816" sldId="256"/>
            <ac:spMk id="12" creationId="{56381A2B-906F-4BEE-9525-3822A9EE6169}"/>
          </ac:spMkLst>
        </pc:spChg>
        <pc:spChg chg="add del">
          <ac:chgData name="Charlene Morgan" userId="c6728e09d757d53e" providerId="LiveId" clId="{C6F5905C-4BB8-4A3D-A1D3-5798CAAA19D4}" dt="2021-05-11T10:25:08.510" v="9" actId="26606"/>
          <ac:spMkLst>
            <pc:docMk/>
            <pc:sldMk cId="1109857816" sldId="256"/>
            <ac:spMk id="12" creationId="{87925A9A-E9FA-496E-9C09-7C2845E0062B}"/>
          </ac:spMkLst>
        </pc:spChg>
        <pc:spChg chg="add mod">
          <ac:chgData name="Charlene Morgan" userId="c6728e09d757d53e" providerId="LiveId" clId="{C6F5905C-4BB8-4A3D-A1D3-5798CAAA19D4}" dt="2021-06-03T13:06:10.535" v="925" actId="1076"/>
          <ac:spMkLst>
            <pc:docMk/>
            <pc:sldMk cId="1109857816" sldId="256"/>
            <ac:spMk id="12" creationId="{ACF61B9A-FEEB-4E1C-8209-7C63D44BA386}"/>
          </ac:spMkLst>
        </pc:spChg>
        <pc:spChg chg="add mod">
          <ac:chgData name="Charlene Morgan" userId="c6728e09d757d53e" providerId="LiveId" clId="{C6F5905C-4BB8-4A3D-A1D3-5798CAAA19D4}" dt="2021-06-03T13:17:40.387" v="1279" actId="1076"/>
          <ac:spMkLst>
            <pc:docMk/>
            <pc:sldMk cId="1109857816" sldId="256"/>
            <ac:spMk id="13" creationId="{2B5A69D3-B02B-43DE-B2EE-D84E4B736763}"/>
          </ac:spMkLst>
        </pc:spChg>
        <pc:spChg chg="add del mod">
          <ac:chgData name="Charlene Morgan" userId="c6728e09d757d53e" providerId="LiveId" clId="{C6F5905C-4BB8-4A3D-A1D3-5798CAAA19D4}" dt="2021-05-17T12:03:02.262" v="403" actId="478"/>
          <ac:spMkLst>
            <pc:docMk/>
            <pc:sldMk cId="1109857816" sldId="256"/>
            <ac:spMk id="13" creationId="{C3E1975F-5605-4FA6-94D2-C6633170CFE6}"/>
          </ac:spMkLst>
        </pc:spChg>
        <pc:spChg chg="add del">
          <ac:chgData name="Charlene Morgan" userId="c6728e09d757d53e" providerId="LiveId" clId="{C6F5905C-4BB8-4A3D-A1D3-5798CAAA19D4}" dt="2021-05-11T10:25:08.510" v="9" actId="26606"/>
          <ac:spMkLst>
            <pc:docMk/>
            <pc:sldMk cId="1109857816" sldId="256"/>
            <ac:spMk id="14" creationId="{2073ABB4-E164-4CBF-ADFF-25552BB7913B}"/>
          </ac:spMkLst>
        </pc:spChg>
        <pc:spChg chg="add mod">
          <ac:chgData name="Charlene Morgan" userId="c6728e09d757d53e" providerId="LiveId" clId="{C6F5905C-4BB8-4A3D-A1D3-5798CAAA19D4}" dt="2021-06-03T13:11:30.117" v="1111" actId="1076"/>
          <ac:spMkLst>
            <pc:docMk/>
            <pc:sldMk cId="1109857816" sldId="256"/>
            <ac:spMk id="14" creationId="{D664EADE-08B7-4810-A3D3-E42D1817B6F3}"/>
          </ac:spMkLst>
        </pc:spChg>
        <pc:spChg chg="add del mod">
          <ac:chgData name="Charlene Morgan" userId="c6728e09d757d53e" providerId="LiveId" clId="{C6F5905C-4BB8-4A3D-A1D3-5798CAAA19D4}" dt="2021-05-17T12:03:00.910" v="402" actId="478"/>
          <ac:spMkLst>
            <pc:docMk/>
            <pc:sldMk cId="1109857816" sldId="256"/>
            <ac:spMk id="14" creationId="{D7CC7C85-5F1A-45BD-A5A6-88179E6DCB5A}"/>
          </ac:spMkLst>
        </pc:spChg>
        <pc:spChg chg="add mod">
          <ac:chgData name="Charlene Morgan" userId="c6728e09d757d53e" providerId="LiveId" clId="{C6F5905C-4BB8-4A3D-A1D3-5798CAAA19D4}" dt="2021-06-03T13:14:32.210" v="1162" actId="1076"/>
          <ac:spMkLst>
            <pc:docMk/>
            <pc:sldMk cId="1109857816" sldId="256"/>
            <ac:spMk id="15" creationId="{65A584D5-F656-42B3-891B-4802C718383A}"/>
          </ac:spMkLst>
        </pc:spChg>
        <pc:spChg chg="add del mod">
          <ac:chgData name="Charlene Morgan" userId="c6728e09d757d53e" providerId="LiveId" clId="{C6F5905C-4BB8-4A3D-A1D3-5798CAAA19D4}" dt="2021-05-17T12:01:59.198" v="391" actId="478"/>
          <ac:spMkLst>
            <pc:docMk/>
            <pc:sldMk cId="1109857816" sldId="256"/>
            <ac:spMk id="15" creationId="{9A003942-BB56-431D-8018-4AB1FCB1FA04}"/>
          </ac:spMkLst>
        </pc:spChg>
        <pc:spChg chg="add mod">
          <ac:chgData name="Charlene Morgan" userId="c6728e09d757d53e" providerId="LiveId" clId="{C6F5905C-4BB8-4A3D-A1D3-5798CAAA19D4}" dt="2021-06-03T10:32:53.419" v="651" actId="1076"/>
          <ac:spMkLst>
            <pc:docMk/>
            <pc:sldMk cId="1109857816" sldId="256"/>
            <ac:spMk id="16" creationId="{21B11659-7069-4BE2-A21E-F8D226E51B80}"/>
          </ac:spMkLst>
        </pc:spChg>
        <pc:spChg chg="add del">
          <ac:chgData name="Charlene Morgan" userId="c6728e09d757d53e" providerId="LiveId" clId="{C6F5905C-4BB8-4A3D-A1D3-5798CAAA19D4}" dt="2021-05-11T10:25:08.510" v="9" actId="26606"/>
          <ac:spMkLst>
            <pc:docMk/>
            <pc:sldMk cId="1109857816" sldId="256"/>
            <ac:spMk id="16" creationId="{8C266B9D-DC87-430A-8D3A-2E83639A1768}"/>
          </ac:spMkLst>
        </pc:spChg>
        <pc:spChg chg="add mod">
          <ac:chgData name="Charlene Morgan" userId="c6728e09d757d53e" providerId="LiveId" clId="{C6F5905C-4BB8-4A3D-A1D3-5798CAAA19D4}" dt="2021-06-03T10:33:02.357" v="654" actId="1076"/>
          <ac:spMkLst>
            <pc:docMk/>
            <pc:sldMk cId="1109857816" sldId="256"/>
            <ac:spMk id="17" creationId="{ACA7BFE0-460F-458E-914A-CB309770ECDE}"/>
          </ac:spMkLst>
        </pc:spChg>
        <pc:spChg chg="add del mod">
          <ac:chgData name="Charlene Morgan" userId="c6728e09d757d53e" providerId="LiveId" clId="{C6F5905C-4BB8-4A3D-A1D3-5798CAAA19D4}" dt="2021-05-11T10:49:54.801" v="115" actId="478"/>
          <ac:spMkLst>
            <pc:docMk/>
            <pc:sldMk cId="1109857816" sldId="256"/>
            <ac:spMk id="17" creationId="{DF844236-3A54-4A3A-8361-9F15C216768B}"/>
          </ac:spMkLst>
        </pc:spChg>
        <pc:spChg chg="add mod">
          <ac:chgData name="Charlene Morgan" userId="c6728e09d757d53e" providerId="LiveId" clId="{C6F5905C-4BB8-4A3D-A1D3-5798CAAA19D4}" dt="2021-06-03T10:32:58.898" v="653" actId="1076"/>
          <ac:spMkLst>
            <pc:docMk/>
            <pc:sldMk cId="1109857816" sldId="256"/>
            <ac:spMk id="18" creationId="{0D78FE7E-0190-43B4-9AC8-33D2E776A5E5}"/>
          </ac:spMkLst>
        </pc:spChg>
        <pc:spChg chg="add del">
          <ac:chgData name="Charlene Morgan" userId="c6728e09d757d53e" providerId="LiveId" clId="{C6F5905C-4BB8-4A3D-A1D3-5798CAAA19D4}" dt="2021-05-11T10:25:08.510" v="9" actId="26606"/>
          <ac:spMkLst>
            <pc:docMk/>
            <pc:sldMk cId="1109857816" sldId="256"/>
            <ac:spMk id="18" creationId="{254B162D-1BD7-41E0-844F-F94AE2CE2B87}"/>
          </ac:spMkLst>
        </pc:spChg>
        <pc:spChg chg="add del mod">
          <ac:chgData name="Charlene Morgan" userId="c6728e09d757d53e" providerId="LiveId" clId="{C6F5905C-4BB8-4A3D-A1D3-5798CAAA19D4}" dt="2021-05-17T12:01:19.797" v="382" actId="478"/>
          <ac:spMkLst>
            <pc:docMk/>
            <pc:sldMk cId="1109857816" sldId="256"/>
            <ac:spMk id="19" creationId="{4EE0432E-7528-43C2-9855-563B44C7C474}"/>
          </ac:spMkLst>
        </pc:spChg>
        <pc:spChg chg="add del mod">
          <ac:chgData name="Charlene Morgan" userId="c6728e09d757d53e" providerId="LiveId" clId="{C6F5905C-4BB8-4A3D-A1D3-5798CAAA19D4}" dt="2021-05-20T08:45:11.473" v="561" actId="478"/>
          <ac:spMkLst>
            <pc:docMk/>
            <pc:sldMk cId="1109857816" sldId="256"/>
            <ac:spMk id="19" creationId="{80BE2018-8088-45B6-9155-7B84BD26EA6D}"/>
          </ac:spMkLst>
        </pc:spChg>
        <pc:spChg chg="add del">
          <ac:chgData name="Charlene Morgan" userId="c6728e09d757d53e" providerId="LiveId" clId="{C6F5905C-4BB8-4A3D-A1D3-5798CAAA19D4}" dt="2021-05-11T10:25:08.510" v="9" actId="26606"/>
          <ac:spMkLst>
            <pc:docMk/>
            <pc:sldMk cId="1109857816" sldId="256"/>
            <ac:spMk id="20" creationId="{1264404B-1C0F-4383-8FC3-A3E3264AA4C3}"/>
          </ac:spMkLst>
        </pc:spChg>
        <pc:spChg chg="add mod">
          <ac:chgData name="Charlene Morgan" userId="c6728e09d757d53e" providerId="LiveId" clId="{C6F5905C-4BB8-4A3D-A1D3-5798CAAA19D4}" dt="2021-06-03T10:32:56.530" v="652" actId="1076"/>
          <ac:spMkLst>
            <pc:docMk/>
            <pc:sldMk cId="1109857816" sldId="256"/>
            <ac:spMk id="20" creationId="{D8039C4C-0F9E-4628-8467-F7B9C1BDC35F}"/>
          </ac:spMkLst>
        </pc:spChg>
        <pc:spChg chg="add del mod">
          <ac:chgData name="Charlene Morgan" userId="c6728e09d757d53e" providerId="LiveId" clId="{C6F5905C-4BB8-4A3D-A1D3-5798CAAA19D4}" dt="2021-05-20T08:45:10.608" v="560" actId="478"/>
          <ac:spMkLst>
            <pc:docMk/>
            <pc:sldMk cId="1109857816" sldId="256"/>
            <ac:spMk id="21" creationId="{3BE1485D-9B7D-45E0-BB2B-FF9A8CE7A54E}"/>
          </ac:spMkLst>
        </pc:spChg>
        <pc:spChg chg="add del mod">
          <ac:chgData name="Charlene Morgan" userId="c6728e09d757d53e" providerId="LiveId" clId="{C6F5905C-4BB8-4A3D-A1D3-5798CAAA19D4}" dt="2021-05-17T12:01:57.901" v="390" actId="478"/>
          <ac:spMkLst>
            <pc:docMk/>
            <pc:sldMk cId="1109857816" sldId="256"/>
            <ac:spMk id="21" creationId="{4D53AE71-ED67-4023-ACBF-C56F7C06DCF4}"/>
          </ac:spMkLst>
        </pc:spChg>
        <pc:spChg chg="add del">
          <ac:chgData name="Charlene Morgan" userId="c6728e09d757d53e" providerId="LiveId" clId="{C6F5905C-4BB8-4A3D-A1D3-5798CAAA19D4}" dt="2021-05-11T10:25:08.510" v="9" actId="26606"/>
          <ac:spMkLst>
            <pc:docMk/>
            <pc:sldMk cId="1109857816" sldId="256"/>
            <ac:spMk id="22" creationId="{619F5C88-C232-4D01-8DB1-8A0C673DDBC3}"/>
          </ac:spMkLst>
        </pc:spChg>
        <pc:spChg chg="add del mod">
          <ac:chgData name="Charlene Morgan" userId="c6728e09d757d53e" providerId="LiveId" clId="{C6F5905C-4BB8-4A3D-A1D3-5798CAAA19D4}" dt="2021-05-20T08:45:09.128" v="559" actId="478"/>
          <ac:spMkLst>
            <pc:docMk/>
            <pc:sldMk cId="1109857816" sldId="256"/>
            <ac:spMk id="22" creationId="{D6593F2D-5196-4323-83FF-637F3286F0F2}"/>
          </ac:spMkLst>
        </pc:spChg>
        <pc:spChg chg="add del mod">
          <ac:chgData name="Charlene Morgan" userId="c6728e09d757d53e" providerId="LiveId" clId="{C6F5905C-4BB8-4A3D-A1D3-5798CAAA19D4}" dt="2021-05-17T12:01:56.052" v="389" actId="478"/>
          <ac:spMkLst>
            <pc:docMk/>
            <pc:sldMk cId="1109857816" sldId="256"/>
            <ac:spMk id="23" creationId="{023895DC-D10B-4BA1-B29D-732B2D0EDF0C}"/>
          </ac:spMkLst>
        </pc:spChg>
        <pc:spChg chg="add del">
          <ac:chgData name="Charlene Morgan" userId="c6728e09d757d53e" providerId="LiveId" clId="{C6F5905C-4BB8-4A3D-A1D3-5798CAAA19D4}" dt="2021-05-11T10:25:08.510" v="9" actId="26606"/>
          <ac:spMkLst>
            <pc:docMk/>
            <pc:sldMk cId="1109857816" sldId="256"/>
            <ac:spMk id="24" creationId="{1EEE7F17-8E08-4C69-8E22-661908E6DF72}"/>
          </ac:spMkLst>
        </pc:spChg>
        <pc:spChg chg="add del mod">
          <ac:chgData name="Charlene Morgan" userId="c6728e09d757d53e" providerId="LiveId" clId="{C6F5905C-4BB8-4A3D-A1D3-5798CAAA19D4}" dt="2021-05-11T10:43:14.041" v="101" actId="478"/>
          <ac:spMkLst>
            <pc:docMk/>
            <pc:sldMk cId="1109857816" sldId="256"/>
            <ac:spMk id="25" creationId="{EA763846-EEC3-4DCC-9305-FFC646F327F7}"/>
          </ac:spMkLst>
        </pc:spChg>
        <pc:spChg chg="add del mod">
          <ac:chgData name="Charlene Morgan" userId="c6728e09d757d53e" providerId="LiveId" clId="{C6F5905C-4BB8-4A3D-A1D3-5798CAAA19D4}" dt="2021-05-17T12:01:08.606" v="380" actId="478"/>
          <ac:spMkLst>
            <pc:docMk/>
            <pc:sldMk cId="1109857816" sldId="256"/>
            <ac:spMk id="26" creationId="{AFFFF505-730A-4674-8095-CA6F30A883DA}"/>
          </ac:spMkLst>
        </pc:spChg>
        <pc:spChg chg="add del mod">
          <ac:chgData name="Charlene Morgan" userId="c6728e09d757d53e" providerId="LiveId" clId="{C6F5905C-4BB8-4A3D-A1D3-5798CAAA19D4}" dt="2021-05-11T11:00:58.710" v="132" actId="478"/>
          <ac:spMkLst>
            <pc:docMk/>
            <pc:sldMk cId="1109857816" sldId="256"/>
            <ac:spMk id="29" creationId="{096314D6-DE50-4440-BFA1-D0793EB0DC87}"/>
          </ac:spMkLst>
        </pc:spChg>
        <pc:spChg chg="add del mod">
          <ac:chgData name="Charlene Morgan" userId="c6728e09d757d53e" providerId="LiveId" clId="{C6F5905C-4BB8-4A3D-A1D3-5798CAAA19D4}" dt="2021-05-11T11:02:48.514" v="184" actId="478"/>
          <ac:spMkLst>
            <pc:docMk/>
            <pc:sldMk cId="1109857816" sldId="256"/>
            <ac:spMk id="30" creationId="{45AD1879-CBA3-4F49-8CAC-DD28265A8AE0}"/>
          </ac:spMkLst>
        </pc:spChg>
        <pc:spChg chg="add">
          <ac:chgData name="Charlene Morgan" userId="c6728e09d757d53e" providerId="LiveId" clId="{C6F5905C-4BB8-4A3D-A1D3-5798CAAA19D4}" dt="2021-05-11T11:06:50.642" v="185" actId="26606"/>
          <ac:spMkLst>
            <pc:docMk/>
            <pc:sldMk cId="1109857816" sldId="256"/>
            <ac:spMk id="31" creationId="{72411438-92A5-42B0-9C54-EA4FB32ACB5E}"/>
          </ac:spMkLst>
        </pc:spChg>
        <pc:spChg chg="add">
          <ac:chgData name="Charlene Morgan" userId="c6728e09d757d53e" providerId="LiveId" clId="{C6F5905C-4BB8-4A3D-A1D3-5798CAAA19D4}" dt="2021-05-11T11:06:50.642" v="185" actId="26606"/>
          <ac:spMkLst>
            <pc:docMk/>
            <pc:sldMk cId="1109857816" sldId="256"/>
            <ac:spMk id="33" creationId="{5FCC6E86-7C37-4FD2-AF0B-C9BDDBC2B044}"/>
          </ac:spMkLst>
        </pc:spChg>
        <pc:spChg chg="add">
          <ac:chgData name="Charlene Morgan" userId="c6728e09d757d53e" providerId="LiveId" clId="{C6F5905C-4BB8-4A3D-A1D3-5798CAAA19D4}" dt="2021-05-11T11:06:50.642" v="185" actId="26606"/>
          <ac:spMkLst>
            <pc:docMk/>
            <pc:sldMk cId="1109857816" sldId="256"/>
            <ac:spMk id="35" creationId="{38C2FC07-A260-43C5-ABA2-A9DD5D5A839D}"/>
          </ac:spMkLst>
        </pc:spChg>
        <pc:picChg chg="add del mod">
          <ac:chgData name="Charlene Morgan" userId="c6728e09d757d53e" providerId="LiveId" clId="{C6F5905C-4BB8-4A3D-A1D3-5798CAAA19D4}" dt="2021-05-11T10:33:05.490" v="88" actId="478"/>
          <ac:picMkLst>
            <pc:docMk/>
            <pc:sldMk cId="1109857816" sldId="256"/>
            <ac:picMk id="5" creationId="{5B35F3DB-E53D-4AD7-9D13-0237B277869A}"/>
          </ac:picMkLst>
        </pc:picChg>
        <pc:picChg chg="add del mod">
          <ac:chgData name="Charlene Morgan" userId="c6728e09d757d53e" providerId="LiveId" clId="{C6F5905C-4BB8-4A3D-A1D3-5798CAAA19D4}" dt="2021-06-03T10:33:11.419" v="655" actId="478"/>
          <ac:picMkLst>
            <pc:docMk/>
            <pc:sldMk cId="1109857816" sldId="256"/>
            <ac:picMk id="7" creationId="{BE131FFF-2480-4BBB-9524-6565CF652224}"/>
          </ac:picMkLst>
        </pc:picChg>
        <pc:picChg chg="add mod">
          <ac:chgData name="Charlene Morgan" userId="c6728e09d757d53e" providerId="LiveId" clId="{C6F5905C-4BB8-4A3D-A1D3-5798CAAA19D4}" dt="2021-06-03T10:32:27.451" v="646" actId="1076"/>
          <ac:picMkLst>
            <pc:docMk/>
            <pc:sldMk cId="1109857816" sldId="256"/>
            <ac:picMk id="8" creationId="{05DC4FD7-2C7F-4C4D-A098-EFE4ED94CD1B}"/>
          </ac:picMkLst>
        </pc:picChg>
        <pc:picChg chg="add del mod">
          <ac:chgData name="Charlene Morgan" userId="c6728e09d757d53e" providerId="LiveId" clId="{C6F5905C-4BB8-4A3D-A1D3-5798CAAA19D4}" dt="2021-05-11T10:36:04.529" v="91" actId="478"/>
          <ac:picMkLst>
            <pc:docMk/>
            <pc:sldMk cId="1109857816" sldId="256"/>
            <ac:picMk id="8" creationId="{E6890426-6209-4D8F-8794-82683C2F367C}"/>
          </ac:picMkLst>
        </pc:picChg>
        <pc:picChg chg="add mod">
          <ac:chgData name="Charlene Morgan" userId="c6728e09d757d53e" providerId="LiveId" clId="{C6F5905C-4BB8-4A3D-A1D3-5798CAAA19D4}" dt="2021-06-03T13:05:57.707" v="923" actId="1076"/>
          <ac:picMkLst>
            <pc:docMk/>
            <pc:sldMk cId="1109857816" sldId="256"/>
            <ac:picMk id="11" creationId="{0D14D5D0-D54C-4C07-8F72-600E147FB706}"/>
          </ac:picMkLst>
        </pc:picChg>
        <pc:picChg chg="add del mod">
          <ac:chgData name="Charlene Morgan" userId="c6728e09d757d53e" providerId="LiveId" clId="{C6F5905C-4BB8-4A3D-A1D3-5798CAAA19D4}" dt="2021-05-11T11:01:08.102" v="134" actId="478"/>
          <ac:picMkLst>
            <pc:docMk/>
            <pc:sldMk cId="1109857816" sldId="256"/>
            <ac:picMk id="28" creationId="{FF860067-9F7B-44A6-93AC-62B69C4E999C}"/>
          </ac:picMkLst>
        </pc:picChg>
        <pc:picChg chg="add mod">
          <ac:chgData name="Charlene Morgan" userId="c6728e09d757d53e" providerId="LiveId" clId="{C6F5905C-4BB8-4A3D-A1D3-5798CAAA19D4}" dt="2021-06-03T10:31:58.964" v="641" actId="1076"/>
          <ac:picMkLst>
            <pc:docMk/>
            <pc:sldMk cId="1109857816" sldId="256"/>
            <ac:picMk id="32" creationId="{7CF8C7DB-FD32-43DA-8BFB-446F9E428412}"/>
          </ac:picMkLst>
        </pc:picChg>
      </pc:sldChg>
      <pc:sldChg chg="addSp delSp modSp new del mod setBg">
        <pc:chgData name="Charlene Morgan" userId="c6728e09d757d53e" providerId="LiveId" clId="{C6F5905C-4BB8-4A3D-A1D3-5798CAAA19D4}" dt="2021-05-24T11:09:57.353" v="578" actId="47"/>
        <pc:sldMkLst>
          <pc:docMk/>
          <pc:sldMk cId="1554051309" sldId="257"/>
        </pc:sldMkLst>
        <pc:spChg chg="del">
          <ac:chgData name="Charlene Morgan" userId="c6728e09d757d53e" providerId="LiveId" clId="{C6F5905C-4BB8-4A3D-A1D3-5798CAAA19D4}" dt="2021-05-24T11:08:04.833" v="566" actId="478"/>
          <ac:spMkLst>
            <pc:docMk/>
            <pc:sldMk cId="1554051309" sldId="257"/>
            <ac:spMk id="2" creationId="{3262D855-21E4-4F0A-AB18-89362215C849}"/>
          </ac:spMkLst>
        </pc:spChg>
        <pc:spChg chg="del">
          <ac:chgData name="Charlene Morgan" userId="c6728e09d757d53e" providerId="LiveId" clId="{C6F5905C-4BB8-4A3D-A1D3-5798CAAA19D4}" dt="2021-05-24T11:08:07.124" v="567" actId="478"/>
          <ac:spMkLst>
            <pc:docMk/>
            <pc:sldMk cId="1554051309" sldId="257"/>
            <ac:spMk id="3" creationId="{1511CB67-CCFA-41C5-89F4-22A720837E32}"/>
          </ac:spMkLst>
        </pc:spChg>
        <pc:spChg chg="add del mod">
          <ac:chgData name="Charlene Morgan" userId="c6728e09d757d53e" providerId="LiveId" clId="{C6F5905C-4BB8-4A3D-A1D3-5798CAAA19D4}" dt="2021-05-24T11:09:22.692" v="572" actId="478"/>
          <ac:spMkLst>
            <pc:docMk/>
            <pc:sldMk cId="1554051309" sldId="257"/>
            <ac:spMk id="6" creationId="{EB364992-18F8-4B59-8F70-586D872714A0}"/>
          </ac:spMkLst>
        </pc:spChg>
        <pc:spChg chg="add">
          <ac:chgData name="Charlene Morgan" userId="c6728e09d757d53e" providerId="LiveId" clId="{C6F5905C-4BB8-4A3D-A1D3-5798CAAA19D4}" dt="2021-05-24T11:09:18.521" v="571" actId="26606"/>
          <ac:spMkLst>
            <pc:docMk/>
            <pc:sldMk cId="1554051309" sldId="257"/>
            <ac:spMk id="11" creationId="{72411438-92A5-42B0-9C54-EA4FB32ACB5E}"/>
          </ac:spMkLst>
        </pc:spChg>
        <pc:spChg chg="add">
          <ac:chgData name="Charlene Morgan" userId="c6728e09d757d53e" providerId="LiveId" clId="{C6F5905C-4BB8-4A3D-A1D3-5798CAAA19D4}" dt="2021-05-24T11:09:18.521" v="571" actId="26606"/>
          <ac:spMkLst>
            <pc:docMk/>
            <pc:sldMk cId="1554051309" sldId="257"/>
            <ac:spMk id="13" creationId="{5FCC6E86-7C37-4FD2-AF0B-C9BDDBC2B044}"/>
          </ac:spMkLst>
        </pc:spChg>
        <pc:spChg chg="add">
          <ac:chgData name="Charlene Morgan" userId="c6728e09d757d53e" providerId="LiveId" clId="{C6F5905C-4BB8-4A3D-A1D3-5798CAAA19D4}" dt="2021-05-24T11:09:18.521" v="571" actId="26606"/>
          <ac:spMkLst>
            <pc:docMk/>
            <pc:sldMk cId="1554051309" sldId="257"/>
            <ac:spMk id="15" creationId="{38C2FC07-A260-43C5-ABA2-A9DD5D5A839D}"/>
          </ac:spMkLst>
        </pc:spChg>
        <pc:picChg chg="add del mod">
          <ac:chgData name="Charlene Morgan" userId="c6728e09d757d53e" providerId="LiveId" clId="{C6F5905C-4BB8-4A3D-A1D3-5798CAAA19D4}" dt="2021-05-24T11:09:46.198" v="577" actId="478"/>
          <ac:picMkLst>
            <pc:docMk/>
            <pc:sldMk cId="1554051309" sldId="257"/>
            <ac:picMk id="5" creationId="{16878004-122D-4BBA-990B-BF1FC0FC8CC6}"/>
          </ac:picMkLst>
        </pc:picChg>
      </pc:sldChg>
      <pc:sldChg chg="new del">
        <pc:chgData name="Charlene Morgan" userId="c6728e09d757d53e" providerId="LiveId" clId="{C6F5905C-4BB8-4A3D-A1D3-5798CAAA19D4}" dt="2021-05-24T11:10:33.025" v="580" actId="47"/>
        <pc:sldMkLst>
          <pc:docMk/>
          <pc:sldMk cId="3114554914" sldId="257"/>
        </pc:sldMkLst>
      </pc:sldChg>
      <pc:sldMasterChg chg="add del addSldLayout delSldLayout">
        <pc:chgData name="Charlene Morgan" userId="c6728e09d757d53e" providerId="LiveId" clId="{C6F5905C-4BB8-4A3D-A1D3-5798CAAA19D4}" dt="2021-05-11T11:06:50.642" v="185" actId="26606"/>
        <pc:sldMasterMkLst>
          <pc:docMk/>
          <pc:sldMasterMk cId="1098067545" sldId="2147483648"/>
        </pc:sldMasterMkLst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3884217676" sldId="2147483649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947684802" sldId="2147483650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2417714114" sldId="2147483651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3351559722" sldId="2147483652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2266604915" sldId="2147483653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3721555244" sldId="2147483654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675220224" sldId="2147483655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1444518569" sldId="2147483656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3661653745" sldId="2147483657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2420942431" sldId="2147483658"/>
          </pc:sldLayoutMkLst>
        </pc:sldLayoutChg>
        <pc:sldLayoutChg chg="add del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1098067545" sldId="2147483648"/>
            <pc:sldLayoutMk cId="2197631876" sldId="2147483659"/>
          </pc:sldLayoutMkLst>
        </pc:sldLayoutChg>
      </pc:sldMasterChg>
      <pc:sldMasterChg chg="add del addSldLayout delSldLayout">
        <pc:chgData name="Charlene Morgan" userId="c6728e09d757d53e" providerId="LiveId" clId="{C6F5905C-4BB8-4A3D-A1D3-5798CAAA19D4}" dt="2021-05-11T10:25:08.510" v="9" actId="26606"/>
        <pc:sldMasterMkLst>
          <pc:docMk/>
          <pc:sldMasterMk cId="1181406622" sldId="2147483673"/>
        </pc:sldMasterMkLst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237377628" sldId="2147483662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2180348214" sldId="2147483663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372595290" sldId="2147483664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507889037" sldId="2147483665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1924076120" sldId="2147483666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1246577625" sldId="2147483667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1696988314" sldId="2147483668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3952485454" sldId="2147483669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2739453364" sldId="2147483670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1821920918" sldId="2147483671"/>
          </pc:sldLayoutMkLst>
        </pc:sldLayoutChg>
        <pc:sldLayoutChg chg="add del">
          <pc:chgData name="Charlene Morgan" userId="c6728e09d757d53e" providerId="LiveId" clId="{C6F5905C-4BB8-4A3D-A1D3-5798CAAA19D4}" dt="2021-05-11T10:25:08.510" v="9" actId="26606"/>
          <pc:sldLayoutMkLst>
            <pc:docMk/>
            <pc:sldMasterMk cId="1181406622" sldId="2147483673"/>
            <pc:sldLayoutMk cId="1136430365" sldId="2147483672"/>
          </pc:sldLayoutMkLst>
        </pc:sldLayoutChg>
      </pc:sldMasterChg>
      <pc:sldMasterChg chg="add addSldLayout">
        <pc:chgData name="Charlene Morgan" userId="c6728e09d757d53e" providerId="LiveId" clId="{C6F5905C-4BB8-4A3D-A1D3-5798CAAA19D4}" dt="2021-05-11T11:06:50.642" v="185" actId="26606"/>
        <pc:sldMasterMkLst>
          <pc:docMk/>
          <pc:sldMasterMk cId="651011014" sldId="2147483726"/>
        </pc:sldMasterMkLst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922030070" sldId="2147483715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268235177" sldId="2147483716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2323220089" sldId="2147483717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2974472000" sldId="2147483718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2040672240" sldId="2147483719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2643687255" sldId="2147483720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1498669316" sldId="2147483721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3970913667" sldId="2147483722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3804031965" sldId="2147483723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2023605056" sldId="2147483724"/>
          </pc:sldLayoutMkLst>
        </pc:sldLayoutChg>
        <pc:sldLayoutChg chg="add">
          <pc:chgData name="Charlene Morgan" userId="c6728e09d757d53e" providerId="LiveId" clId="{C6F5905C-4BB8-4A3D-A1D3-5798CAAA19D4}" dt="2021-05-11T11:06:50.642" v="185" actId="26606"/>
          <pc:sldLayoutMkLst>
            <pc:docMk/>
            <pc:sldMasterMk cId="651011014" sldId="2147483726"/>
            <pc:sldLayoutMk cId="3233217530" sldId="214748372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 title="Page Number Shape">
            <a:extLst>
              <a:ext uri="{FF2B5EF4-FFF2-40B4-BE49-F238E27FC236}">
                <a16:creationId xmlns:a16="http://schemas.microsoft.com/office/drawing/2014/main" id="{DD4C4B28-6B4B-4445-8535-F516D74E4AA9}"/>
              </a:ext>
            </a:extLst>
          </p:cNvPr>
          <p:cNvSpPr/>
          <p:nvPr/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cxnSp>
        <p:nvCxnSpPr>
          <p:cNvPr id="12" name="Straight Connector 11" title="Verticle Rule Line">
            <a:extLst>
              <a:ext uri="{FF2B5EF4-FFF2-40B4-BE49-F238E27FC236}">
                <a16:creationId xmlns:a16="http://schemas.microsoft.com/office/drawing/2014/main" id="{0CB1C732-7193-4253-8746-850D090A6B4E}"/>
              </a:ext>
            </a:extLst>
          </p:cNvPr>
          <p:cNvCxnSpPr>
            <a:cxnSpLocks/>
          </p:cNvCxnSpPr>
          <p:nvPr/>
        </p:nvCxnSpPr>
        <p:spPr>
          <a:xfrm>
            <a:off x="758952" y="1280160"/>
            <a:ext cx="0" cy="557784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03AA199-952B-427F-A5BE-B97D25FD07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992" y="1143000"/>
            <a:ext cx="6720840" cy="3730752"/>
          </a:xfrm>
        </p:spPr>
        <p:txBody>
          <a:bodyPr anchor="t">
            <a:normAutofit/>
          </a:bodyPr>
          <a:lstStyle>
            <a:lvl1pPr algn="l"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AA393-A876-475F-A05B-1CCAB6C1F0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78992" y="5010912"/>
            <a:ext cx="6720840" cy="70408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95621-D631-4F31-AEEF-C8574E50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86356" y="6007608"/>
            <a:ext cx="3143643" cy="365125"/>
          </a:xfrm>
        </p:spPr>
        <p:txBody>
          <a:bodyPr/>
          <a:lstStyle/>
          <a:p>
            <a:fld id="{53BEF823-48A5-43FC-BE03-E79964288B41}" type="datetimeFigureOut">
              <a:rPr lang="en-US" smtClean="0"/>
              <a:t>6/1/2021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EE125-77AD-4E23-AFB7-C5CFDEACA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78991" y="6007608"/>
            <a:ext cx="672083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569682-B530-4F52-87B9-39464A093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/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2030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351BD-5252-4168-A69E-C6864AE29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48EEE-19C9-493B-836D-73B9E4A0B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FA6BFE-11ED-4FB4-9F65-508B5B0F0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0F536E-BEFF-4E0D-B4EC-39DE28C67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E02AF-6FE1-4972-BD48-A82499AD6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235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452EE-D9FC-4E51-9BFF-141F9192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051" y="2414016"/>
            <a:ext cx="10666949" cy="3099816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86C4-4949-4E7A-A182-6709496A1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58952" y="1389888"/>
            <a:ext cx="10671048" cy="822960"/>
          </a:xfrm>
        </p:spPr>
        <p:txBody>
          <a:bodyPr anchor="ctr">
            <a:normAutofit/>
          </a:bodyPr>
          <a:lstStyle>
            <a:lvl1pPr marL="0" indent="0">
              <a:buNone/>
              <a:defRPr sz="2000" i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12BC88-6A2B-4851-9568-23A4B74D9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82CFE5-65C3-4F46-9141-464545594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1B390-4E13-4481-AC02-FF126656C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3220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0E02F8-47BB-4D30-8EFE-69C9222D9E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84648" y="758952"/>
            <a:ext cx="6245352" cy="224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44D33-6BF0-4205-A542-8537E3515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84647" y="3273551"/>
            <a:ext cx="6245351" cy="22402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D6953A83-D2BE-4015-8D64-BE93DDFE5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A849E67-05F9-4033-B033-74D6B8C8E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FAAC6AA-CFFB-438F-9327-DDB023E2E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A4960CB-ABA7-4442-AB15-FE444F23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974472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348291-9C7D-407E-8D07-FA3A323EA9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A192D2-8BA6-4A4D-814D-AD37A2A10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90323" y="1377198"/>
            <a:ext cx="6239675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6FD4BC-C948-41C4-BA24-5D26147E1C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184647" y="3319548"/>
            <a:ext cx="6245351" cy="548640"/>
          </a:xfrm>
        </p:spPr>
        <p:txBody>
          <a:bodyPr anchor="b"/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12E359C-F73D-4F1B-9F9A-6D62856710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184646" y="3932372"/>
            <a:ext cx="6245352" cy="1828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76B63AE-38FF-40DD-A543-32DD98E6B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686C0EB-E082-4BAB-99E8-B42F3C28B2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3CB0152-BA1F-48C7-A66F-3ADB51C94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BD1C21B3-5CF6-415F-8295-EED3DF5C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672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70D5-4EB9-4410-A8AE-6D85F192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887FB59-BA77-4864-B9E8-994851250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6F0BC0B-BA67-455B-B567-1473DF06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F0BCF3-6FB5-4529-AA6A-A31467351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687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F1315B-6865-4A5A-91C1-B75339038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36720-08C7-43DE-8EB5-CAB52D0E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477AF-B012-491C-AE42-22DE1203B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66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83AC-72A9-43F5-A1B3-1D7A6A4C7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58951"/>
            <a:ext cx="6245352" cy="475488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045592-52ED-4270-ACBB-BCC528DAC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3" y="3815080"/>
            <a:ext cx="3831336" cy="1698752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99A93518-F9B5-418F-9883-BEF8359B0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27B9FFE7-C4AB-425B-9B56-E412C7221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9231052-EBA8-4781-B28A-2FEA8BE52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BF9E7-F686-4FA1-9BA5-69BDD014B0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30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91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16CF06-B27C-4DC4-981D-38E31997BD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58951"/>
            <a:ext cx="6245352" cy="475488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976E66-2CB3-4F47-97F6-077C428183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8952" y="3794760"/>
            <a:ext cx="3831336" cy="1719072"/>
          </a:xfrm>
        </p:spPr>
        <p:txBody>
          <a:bodyPr>
            <a:normAutofit/>
          </a:bodyPr>
          <a:lstStyle>
            <a:lvl1pPr marL="0" indent="0">
              <a:buNone/>
              <a:defRPr sz="20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414C9F-CBBD-4D5E-A831-BC0CDFEBC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F58DC0C8-B580-442D-8DAC-4F0F869B1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B0D29E8-DFEE-49AB-83AF-85FF25252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AAF1B-6B6E-4D37-8F57-E403C6371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29260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031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59FCF-ACDF-495D-ACFA-15FCAC9EA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3786E3-AB17-427E-8EF8-7FCB671A11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3B4E9-7A16-448C-8BE6-B14941A34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9212F5-5835-49FF-836F-5E3008A0ED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D492B-E5EE-4D24-A087-57D739CFA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3605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31E395-94BD-4E79-8E42-9CD4EB33CA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75542" y="758952"/>
            <a:ext cx="2954458" cy="49860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AA8A4-66BC-4E80-ABE3-F533F82B88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8952" y="758952"/>
            <a:ext cx="7407586" cy="498600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DA4EA6-6A1A-48ED-9D79-A438561C7E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49B2BA-9250-4EBF-8820-10BDA5C1C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914475-55F3-4C46-BAE2-E4D93E9E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3217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 title="Page Number Shape">
            <a:extLst>
              <a:ext uri="{FF2B5EF4-FFF2-40B4-BE49-F238E27FC236}">
                <a16:creationId xmlns:a16="http://schemas.microsoft.com/office/drawing/2014/main" id="{72411438-92A5-42B0-9C54-EA4FB32ACB5E}"/>
              </a:ext>
            </a:extLst>
          </p:cNvPr>
          <p:cNvSpPr/>
          <p:nvPr/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D56E4D8-47B6-4DEC-BD29-B3B6ED4CC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758952"/>
            <a:ext cx="3831336" cy="47548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F5D4C-4873-4052-A294-99CCB9421C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84648" y="758952"/>
            <a:ext cx="6245352" cy="4754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D62B3-3490-46B4-A10E-33FCE4A1FB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16952" y="6007608"/>
            <a:ext cx="3813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r"/>
            <a:fld id="{53BEF823-48A5-43FC-BE03-E79964288B41}" type="datetimeFigureOut">
              <a:rPr lang="en-US" smtClean="0"/>
              <a:pPr algn="r"/>
              <a:t>6/1/2021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24CB1-7D5F-4F52-9F99-7068F5819E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007608"/>
            <a:ext cx="38313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F9CC9-1431-4569-B2F1-D04814955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86616" y="6007608"/>
            <a:ext cx="411480" cy="365125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900" b="1">
                <a:solidFill>
                  <a:schemeClr val="bg1"/>
                </a:solidFill>
              </a:defRPr>
            </a:lvl1pPr>
          </a:lstStyle>
          <a:p>
            <a:pPr algn="ctr"/>
            <a:fld id="{D79E6812-DF0E-4B88-AFAA-EAC7168F54C0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0110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i="1" kern="1200" spc="1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8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82880" indent="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None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" indent="-182880" algn="l" defTabSz="914400" rtl="0" eaLnBrk="1" latinLnBrk="0" hangingPunct="1">
        <a:lnSpc>
          <a:spcPct val="110000"/>
        </a:lnSpc>
        <a:spcBef>
          <a:spcPts val="400"/>
        </a:spcBef>
        <a:spcAft>
          <a:spcPts val="400"/>
        </a:spcAft>
        <a:buClrTx/>
        <a:buFont typeface="Arial" panose="020B0604020202020204" pitchFamily="34" charset="0"/>
        <a:buChar char="•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pngall.com/amazon-png" TargetMode="Externa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4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Freeform 6">
            <a:extLst>
              <a:ext uri="{FF2B5EF4-FFF2-40B4-BE49-F238E27FC236}">
                <a16:creationId xmlns:a16="http://schemas.microsoft.com/office/drawing/2014/main" id="{72411438-92A5-42B0-9C54-EA4FB32AC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78801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anchor="ctr"/>
          <a:lstStyle/>
          <a:p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FCC6E86-7C37-4FD2-AF0B-C9BDDBC2B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1" y="-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1" descr="Close-up of a printed circuit board">
            <a:extLst>
              <a:ext uri="{FF2B5EF4-FFF2-40B4-BE49-F238E27FC236}">
                <a16:creationId xmlns:a16="http://schemas.microsoft.com/office/drawing/2014/main" id="{7CF8C7DB-FD32-43DA-8BFB-446F9E42841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00000"/>
                    </a14:imgEffect>
                  </a14:imgLayer>
                </a14:imgProps>
              </a:ext>
            </a:extLst>
          </a:blip>
          <a:srcRect t="5751" b="9979"/>
          <a:stretch/>
        </p:blipFill>
        <p:spPr>
          <a:xfrm>
            <a:off x="-2" y="-90313"/>
            <a:ext cx="12191998" cy="6857999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35" name="Freeform 6">
            <a:extLst>
              <a:ext uri="{FF2B5EF4-FFF2-40B4-BE49-F238E27FC236}">
                <a16:creationId xmlns:a16="http://schemas.microsoft.com/office/drawing/2014/main" id="{38C2FC07-A260-43C5-ABA2-A9DD5D5A8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784011" y="578356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C19678D-800C-45C6-A224-50318771352B}"/>
              </a:ext>
            </a:extLst>
          </p:cNvPr>
          <p:cNvSpPr txBox="1"/>
          <p:nvPr/>
        </p:nvSpPr>
        <p:spPr>
          <a:xfrm>
            <a:off x="463725" y="133628"/>
            <a:ext cx="113202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</a:rPr>
              <a:t>Knowledge management Value Chain</a:t>
            </a:r>
          </a:p>
        </p:txBody>
      </p:sp>
      <p:sp>
        <p:nvSpPr>
          <p:cNvPr id="16" name="Arrow: Chevron 15">
            <a:extLst>
              <a:ext uri="{FF2B5EF4-FFF2-40B4-BE49-F238E27FC236}">
                <a16:creationId xmlns:a16="http://schemas.microsoft.com/office/drawing/2014/main" id="{21B11659-7069-4BE2-A21E-F8D226E51B80}"/>
              </a:ext>
            </a:extLst>
          </p:cNvPr>
          <p:cNvSpPr/>
          <p:nvPr/>
        </p:nvSpPr>
        <p:spPr>
          <a:xfrm>
            <a:off x="8388150" y="1635305"/>
            <a:ext cx="3649379" cy="2982351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7" name="Arrow: Chevron 16">
            <a:extLst>
              <a:ext uri="{FF2B5EF4-FFF2-40B4-BE49-F238E27FC236}">
                <a16:creationId xmlns:a16="http://schemas.microsoft.com/office/drawing/2014/main" id="{ACA7BFE0-460F-458E-914A-CB309770ECDE}"/>
              </a:ext>
            </a:extLst>
          </p:cNvPr>
          <p:cNvSpPr/>
          <p:nvPr/>
        </p:nvSpPr>
        <p:spPr>
          <a:xfrm>
            <a:off x="1383548" y="1648556"/>
            <a:ext cx="3649379" cy="2982351"/>
          </a:xfrm>
          <a:prstGeom prst="chevr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Arrow: Chevron 17">
            <a:extLst>
              <a:ext uri="{FF2B5EF4-FFF2-40B4-BE49-F238E27FC236}">
                <a16:creationId xmlns:a16="http://schemas.microsoft.com/office/drawing/2014/main" id="{0D78FE7E-0190-43B4-9AC8-33D2E776A5E5}"/>
              </a:ext>
            </a:extLst>
          </p:cNvPr>
          <p:cNvSpPr/>
          <p:nvPr/>
        </p:nvSpPr>
        <p:spPr>
          <a:xfrm>
            <a:off x="3683522" y="1635304"/>
            <a:ext cx="3649379" cy="2982351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0" name="Arrow: Chevron 19">
            <a:extLst>
              <a:ext uri="{FF2B5EF4-FFF2-40B4-BE49-F238E27FC236}">
                <a16:creationId xmlns:a16="http://schemas.microsoft.com/office/drawing/2014/main" id="{D8039C4C-0F9E-4628-8467-F7B9C1BDC35F}"/>
              </a:ext>
            </a:extLst>
          </p:cNvPr>
          <p:cNvSpPr/>
          <p:nvPr/>
        </p:nvSpPr>
        <p:spPr>
          <a:xfrm>
            <a:off x="6006167" y="1617105"/>
            <a:ext cx="3649379" cy="2982351"/>
          </a:xfrm>
          <a:prstGeom prst="chevron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581AB4-42F1-4859-B148-402535029EA2}"/>
              </a:ext>
            </a:extLst>
          </p:cNvPr>
          <p:cNvSpPr txBox="1"/>
          <p:nvPr/>
        </p:nvSpPr>
        <p:spPr>
          <a:xfrm>
            <a:off x="1093106" y="1102509"/>
            <a:ext cx="2190942" cy="3825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CQUISITION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2FF2DC-DCB9-40E2-9CBA-A57A4A728976}"/>
              </a:ext>
            </a:extLst>
          </p:cNvPr>
          <p:cNvSpPr txBox="1"/>
          <p:nvPr/>
        </p:nvSpPr>
        <p:spPr>
          <a:xfrm>
            <a:off x="3392888" y="1102509"/>
            <a:ext cx="1941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STORAGE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0F6798-E1D8-4F1F-8A42-555477733DF7}"/>
              </a:ext>
            </a:extLst>
          </p:cNvPr>
          <p:cNvSpPr txBox="1"/>
          <p:nvPr/>
        </p:nvSpPr>
        <p:spPr>
          <a:xfrm>
            <a:off x="5552137" y="1084521"/>
            <a:ext cx="2200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DISSEMINATION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96E514-8F57-45F0-BADC-107B8F0F348B}"/>
              </a:ext>
            </a:extLst>
          </p:cNvPr>
          <p:cNvSpPr txBox="1"/>
          <p:nvPr/>
        </p:nvSpPr>
        <p:spPr>
          <a:xfrm>
            <a:off x="8188152" y="1084521"/>
            <a:ext cx="1895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APPLICATION</a:t>
            </a:r>
          </a:p>
        </p:txBody>
      </p:sp>
      <p:pic>
        <p:nvPicPr>
          <p:cNvPr id="8" name="Picture 7" descr="Logo, icon&#10;&#10;Description automatically generated">
            <a:extLst>
              <a:ext uri="{FF2B5EF4-FFF2-40B4-BE49-F238E27FC236}">
                <a16:creationId xmlns:a16="http://schemas.microsoft.com/office/drawing/2014/main" id="{05DC4FD7-2C7F-4C4D-A098-EFE4ED94CD1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74919" y="884466"/>
            <a:ext cx="769441" cy="76944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6747657-2FEC-4845-A707-FB0000AAF018}"/>
              </a:ext>
            </a:extLst>
          </p:cNvPr>
          <p:cNvSpPr txBox="1"/>
          <p:nvPr/>
        </p:nvSpPr>
        <p:spPr>
          <a:xfrm>
            <a:off x="2536454" y="1868556"/>
            <a:ext cx="21505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10000"/>
                  </a:schemeClr>
                </a:solidFill>
              </a:rPr>
              <a:t>External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10000"/>
                  </a:schemeClr>
                </a:solidFill>
              </a:rPr>
              <a:t>Includes, suppliers competitors and partners.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2">
                    <a:lumMod val="10000"/>
                  </a:schemeClr>
                </a:solidFill>
              </a:rPr>
              <a:t>Communities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503A57-188B-47A0-A656-1F8DE037A1AD}"/>
              </a:ext>
            </a:extLst>
          </p:cNvPr>
          <p:cNvSpPr txBox="1"/>
          <p:nvPr/>
        </p:nvSpPr>
        <p:spPr>
          <a:xfrm>
            <a:off x="1424371" y="5358490"/>
            <a:ext cx="960782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bg1"/>
                </a:solidFill>
              </a:rPr>
              <a:t>Nevis</a:t>
            </a:r>
            <a:r>
              <a:rPr lang="en-GB" sz="6000" dirty="0"/>
              <a:t>    </a:t>
            </a:r>
            <a:r>
              <a:rPr lang="en-GB" dirty="0"/>
              <a:t>                                                                   </a:t>
            </a:r>
            <a:r>
              <a:rPr lang="en-GB" sz="6000" b="1" dirty="0">
                <a:solidFill>
                  <a:schemeClr val="bg1"/>
                </a:solidFill>
              </a:rPr>
              <a:t>Wiig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14D5D0-D54C-4C07-8F72-600E147FB7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85643" y="5240895"/>
            <a:ext cx="2076450" cy="142875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CF61B9A-FEEB-4E1C-8209-7C63D44BA386}"/>
              </a:ext>
            </a:extLst>
          </p:cNvPr>
          <p:cNvSpPr/>
          <p:nvPr/>
        </p:nvSpPr>
        <p:spPr>
          <a:xfrm>
            <a:off x="4374612" y="4480308"/>
            <a:ext cx="345624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Interlink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B5A69D3-B02B-43DE-B2EE-D84E4B736763}"/>
              </a:ext>
            </a:extLst>
          </p:cNvPr>
          <p:cNvSpPr txBox="1"/>
          <p:nvPr/>
        </p:nvSpPr>
        <p:spPr>
          <a:xfrm>
            <a:off x="4563899" y="1706629"/>
            <a:ext cx="1723766" cy="2866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</a:rPr>
              <a:t>Systems to store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</a:rPr>
              <a:t>Modern or outdated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bg1"/>
                </a:solidFill>
              </a:rPr>
              <a:t>Employees have the permission to use equipment/use systems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64EADE-08B7-4810-A3D3-E42D1817B6F3}"/>
              </a:ext>
            </a:extLst>
          </p:cNvPr>
          <p:cNvSpPr txBox="1"/>
          <p:nvPr/>
        </p:nvSpPr>
        <p:spPr>
          <a:xfrm>
            <a:off x="7333639" y="2266226"/>
            <a:ext cx="189506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Sharing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Who gets access?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Sharing Culture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5A584D5-F656-42B3-891B-4802C718383A}"/>
              </a:ext>
            </a:extLst>
          </p:cNvPr>
          <p:cNvSpPr txBox="1"/>
          <p:nvPr/>
        </p:nvSpPr>
        <p:spPr>
          <a:xfrm>
            <a:off x="9845857" y="2369616"/>
            <a:ext cx="20013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Hands on approach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Is it effective?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1109857816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VTI">
  <a:themeElements>
    <a:clrScheme name="AnalogousFromRegularSeedRightStep">
      <a:dk1>
        <a:srgbClr val="000000"/>
      </a:dk1>
      <a:lt1>
        <a:srgbClr val="FFFFFF"/>
      </a:lt1>
      <a:dk2>
        <a:srgbClr val="1C2F31"/>
      </a:dk2>
      <a:lt2>
        <a:srgbClr val="F3F0F1"/>
      </a:lt2>
      <a:accent1>
        <a:srgbClr val="20B68C"/>
      </a:accent1>
      <a:accent2>
        <a:srgbClr val="16B0C8"/>
      </a:accent2>
      <a:accent3>
        <a:srgbClr val="297FE7"/>
      </a:accent3>
      <a:accent4>
        <a:srgbClr val="3D42DC"/>
      </a:accent4>
      <a:accent5>
        <a:srgbClr val="7229E7"/>
      </a:accent5>
      <a:accent6>
        <a:srgbClr val="AF17D5"/>
      </a:accent6>
      <a:hlink>
        <a:srgbClr val="BF3F63"/>
      </a:hlink>
      <a:folHlink>
        <a:srgbClr val="7F7F7F"/>
      </a:folHlink>
    </a:clrScheme>
    <a:fontScheme name="Custom 211">
      <a:majorFont>
        <a:latin typeface="Sitka Banner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8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6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VTI" id="{66EB4A02-0C0F-47F1-9F48-4E6882B9F967}" vid="{F3552358-4452-4FDA-9568-4F5DA32F7A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3280</TotalTime>
  <Words>53</Words>
  <Application>Microsoft Office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Avenir Next LT Pro</vt:lpstr>
      <vt:lpstr>Sitka Banner</vt:lpstr>
      <vt:lpstr>HeadlinesVTI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Charlene Morgan</dc:creator>
  <cp:lastModifiedBy>Charlene Morgan</cp:lastModifiedBy>
  <cp:revision>1</cp:revision>
  <dcterms:created xsi:type="dcterms:W3CDTF">2021-05-11T10:17:09Z</dcterms:created>
  <dcterms:modified xsi:type="dcterms:W3CDTF">2021-06-03T13:18:08Z</dcterms:modified>
</cp:coreProperties>
</file>