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8" r:id="rId3"/>
    <p:sldId id="260" r:id="rId4"/>
    <p:sldId id="257" r:id="rId5"/>
    <p:sldId id="261" r:id="rId6"/>
    <p:sldId id="262" r:id="rId7"/>
    <p:sldId id="259"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5B467B-55EF-3072-1D3A-EFF531F451FE}" v="219" dt="2025-05-01T05:50:53.085"/>
    <p1510:client id="{9F630D6D-122D-19DF-67AC-9C4760C534F1}" v="1433" dt="2025-05-01T06:52:39.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 Jones (2219978)" userId="S::2219978@student.uwtsd.ac.uk::9c886b9c-23e6-4d87-9cdd-70f69f6f190b" providerId="AD" clId="Web-{9F630D6D-122D-19DF-67AC-9C4760C534F1}"/>
    <pc:docChg chg="addSld modSld">
      <pc:chgData name="Brad Jones (2219978)" userId="S::2219978@student.uwtsd.ac.uk::9c886b9c-23e6-4d87-9cdd-70f69f6f190b" providerId="AD" clId="Web-{9F630D6D-122D-19DF-67AC-9C4760C534F1}" dt="2025-05-01T06:52:39.242" v="1425"/>
      <pc:docMkLst>
        <pc:docMk/>
      </pc:docMkLst>
      <pc:sldChg chg="modSp">
        <pc:chgData name="Brad Jones (2219978)" userId="S::2219978@student.uwtsd.ac.uk::9c886b9c-23e6-4d87-9cdd-70f69f6f190b" providerId="AD" clId="Web-{9F630D6D-122D-19DF-67AC-9C4760C534F1}" dt="2025-05-01T06:42:42.963" v="1165" actId="14100"/>
        <pc:sldMkLst>
          <pc:docMk/>
          <pc:sldMk cId="3928645329" sldId="257"/>
        </pc:sldMkLst>
        <pc:spChg chg="mod">
          <ac:chgData name="Brad Jones (2219978)" userId="S::2219978@student.uwtsd.ac.uk::9c886b9c-23e6-4d87-9cdd-70f69f6f190b" providerId="AD" clId="Web-{9F630D6D-122D-19DF-67AC-9C4760C534F1}" dt="2025-05-01T06:42:42.963" v="1165" actId="14100"/>
          <ac:spMkLst>
            <pc:docMk/>
            <pc:sldMk cId="3928645329" sldId="257"/>
            <ac:spMk id="8" creationId="{3075065F-C461-C544-C37A-DAEC7C0A61A4}"/>
          </ac:spMkLst>
        </pc:spChg>
      </pc:sldChg>
      <pc:sldChg chg="addSp modSp mod setBg">
        <pc:chgData name="Brad Jones (2219978)" userId="S::2219978@student.uwtsd.ac.uk::9c886b9c-23e6-4d87-9cdd-70f69f6f190b" providerId="AD" clId="Web-{9F630D6D-122D-19DF-67AC-9C4760C534F1}" dt="2025-05-01T06:03:07.499" v="299" actId="20577"/>
        <pc:sldMkLst>
          <pc:docMk/>
          <pc:sldMk cId="3427242933" sldId="258"/>
        </pc:sldMkLst>
        <pc:spChg chg="mod">
          <ac:chgData name="Brad Jones (2219978)" userId="S::2219978@student.uwtsd.ac.uk::9c886b9c-23e6-4d87-9cdd-70f69f6f190b" providerId="AD" clId="Web-{9F630D6D-122D-19DF-67AC-9C4760C534F1}" dt="2025-05-01T06:01:58.059" v="287"/>
          <ac:spMkLst>
            <pc:docMk/>
            <pc:sldMk cId="3427242933" sldId="258"/>
            <ac:spMk id="2" creationId="{571F048F-E201-86D3-4F30-293962365DF0}"/>
          </ac:spMkLst>
        </pc:spChg>
        <pc:spChg chg="mod">
          <ac:chgData name="Brad Jones (2219978)" userId="S::2219978@student.uwtsd.ac.uk::9c886b9c-23e6-4d87-9cdd-70f69f6f190b" providerId="AD" clId="Web-{9F630D6D-122D-19DF-67AC-9C4760C534F1}" dt="2025-05-01T06:03:07.499" v="299" actId="20577"/>
          <ac:spMkLst>
            <pc:docMk/>
            <pc:sldMk cId="3427242933" sldId="258"/>
            <ac:spMk id="3" creationId="{6574FD52-C398-26EA-5CFA-A455516D2DF7}"/>
          </ac:spMkLst>
        </pc:spChg>
        <pc:spChg chg="add">
          <ac:chgData name="Brad Jones (2219978)" userId="S::2219978@student.uwtsd.ac.uk::9c886b9c-23e6-4d87-9cdd-70f69f6f190b" providerId="AD" clId="Web-{9F630D6D-122D-19DF-67AC-9C4760C534F1}" dt="2025-05-01T06:01:58.059" v="287"/>
          <ac:spMkLst>
            <pc:docMk/>
            <pc:sldMk cId="3427242933" sldId="258"/>
            <ac:spMk id="8" creationId="{B937640E-EF7A-4A6C-A950-D12B7D5C923E}"/>
          </ac:spMkLst>
        </pc:spChg>
        <pc:spChg chg="add">
          <ac:chgData name="Brad Jones (2219978)" userId="S::2219978@student.uwtsd.ac.uk::9c886b9c-23e6-4d87-9cdd-70f69f6f190b" providerId="AD" clId="Web-{9F630D6D-122D-19DF-67AC-9C4760C534F1}" dt="2025-05-01T06:01:58.059" v="287"/>
          <ac:spMkLst>
            <pc:docMk/>
            <pc:sldMk cId="3427242933" sldId="258"/>
            <ac:spMk id="10" creationId="{8B3D301E-EEB6-4474-BFB1-FCD7A1F30371}"/>
          </ac:spMkLst>
        </pc:spChg>
        <pc:cxnChg chg="add">
          <ac:chgData name="Brad Jones (2219978)" userId="S::2219978@student.uwtsd.ac.uk::9c886b9c-23e6-4d87-9cdd-70f69f6f190b" providerId="AD" clId="Web-{9F630D6D-122D-19DF-67AC-9C4760C534F1}" dt="2025-05-01T06:01:58.059" v="287"/>
          <ac:cxnSpMkLst>
            <pc:docMk/>
            <pc:sldMk cId="3427242933" sldId="258"/>
            <ac:cxnSpMk id="12" creationId="{9EF28DB2-EEEA-4868-B438-6CDC7B509070}"/>
          </ac:cxnSpMkLst>
        </pc:cxnChg>
        <pc:cxnChg chg="add">
          <ac:chgData name="Brad Jones (2219978)" userId="S::2219978@student.uwtsd.ac.uk::9c886b9c-23e6-4d87-9cdd-70f69f6f190b" providerId="AD" clId="Web-{9F630D6D-122D-19DF-67AC-9C4760C534F1}" dt="2025-05-01T06:01:58.059" v="287"/>
          <ac:cxnSpMkLst>
            <pc:docMk/>
            <pc:sldMk cId="3427242933" sldId="258"/>
            <ac:cxnSpMk id="14" creationId="{85F2753B-199B-4FF0-838F-41E8D058E953}"/>
          </ac:cxnSpMkLst>
        </pc:cxnChg>
        <pc:cxnChg chg="add">
          <ac:chgData name="Brad Jones (2219978)" userId="S::2219978@student.uwtsd.ac.uk::9c886b9c-23e6-4d87-9cdd-70f69f6f190b" providerId="AD" clId="Web-{9F630D6D-122D-19DF-67AC-9C4760C534F1}" dt="2025-05-01T06:01:58.059" v="287"/>
          <ac:cxnSpMkLst>
            <pc:docMk/>
            <pc:sldMk cId="3427242933" sldId="258"/>
            <ac:cxnSpMk id="16" creationId="{B0BDEAB7-0E83-4F55-90F4-098569F5A573}"/>
          </ac:cxnSpMkLst>
        </pc:cxnChg>
      </pc:sldChg>
      <pc:sldChg chg="modSp">
        <pc:chgData name="Brad Jones (2219978)" userId="S::2219978@student.uwtsd.ac.uk::9c886b9c-23e6-4d87-9cdd-70f69f6f190b" providerId="AD" clId="Web-{9F630D6D-122D-19DF-67AC-9C4760C534F1}" dt="2025-05-01T06:51:54.975" v="1399" actId="20577"/>
        <pc:sldMkLst>
          <pc:docMk/>
          <pc:sldMk cId="3909809457" sldId="259"/>
        </pc:sldMkLst>
        <pc:spChg chg="mod">
          <ac:chgData name="Brad Jones (2219978)" userId="S::2219978@student.uwtsd.ac.uk::9c886b9c-23e6-4d87-9cdd-70f69f6f190b" providerId="AD" clId="Web-{9F630D6D-122D-19DF-67AC-9C4760C534F1}" dt="2025-05-01T06:51:54.975" v="1399" actId="20577"/>
          <ac:spMkLst>
            <pc:docMk/>
            <pc:sldMk cId="3909809457" sldId="259"/>
            <ac:spMk id="3" creationId="{73665731-9D40-855D-9071-A6B015EE040B}"/>
          </ac:spMkLst>
        </pc:spChg>
      </pc:sldChg>
      <pc:sldChg chg="addSp modSp new mod setBg">
        <pc:chgData name="Brad Jones (2219978)" userId="S::2219978@student.uwtsd.ac.uk::9c886b9c-23e6-4d87-9cdd-70f69f6f190b" providerId="AD" clId="Web-{9F630D6D-122D-19DF-67AC-9C4760C534F1}" dt="2025-05-01T06:19:21.970" v="617" actId="20577"/>
        <pc:sldMkLst>
          <pc:docMk/>
          <pc:sldMk cId="1852684898" sldId="260"/>
        </pc:sldMkLst>
        <pc:spChg chg="mod">
          <ac:chgData name="Brad Jones (2219978)" userId="S::2219978@student.uwtsd.ac.uk::9c886b9c-23e6-4d87-9cdd-70f69f6f190b" providerId="AD" clId="Web-{9F630D6D-122D-19DF-67AC-9C4760C534F1}" dt="2025-05-01T06:16:26.588" v="557"/>
          <ac:spMkLst>
            <pc:docMk/>
            <pc:sldMk cId="1852684898" sldId="260"/>
            <ac:spMk id="2" creationId="{608BAF9C-E87B-1FB7-E00F-32AFE20AA322}"/>
          </ac:spMkLst>
        </pc:spChg>
        <pc:spChg chg="mod">
          <ac:chgData name="Brad Jones (2219978)" userId="S::2219978@student.uwtsd.ac.uk::9c886b9c-23e6-4d87-9cdd-70f69f6f190b" providerId="AD" clId="Web-{9F630D6D-122D-19DF-67AC-9C4760C534F1}" dt="2025-05-01T06:19:21.970" v="617" actId="20577"/>
          <ac:spMkLst>
            <pc:docMk/>
            <pc:sldMk cId="1852684898" sldId="260"/>
            <ac:spMk id="3" creationId="{104BFC31-00C6-C426-D40C-6A8D0F858184}"/>
          </ac:spMkLst>
        </pc:spChg>
        <pc:spChg chg="add mod">
          <ac:chgData name="Brad Jones (2219978)" userId="S::2219978@student.uwtsd.ac.uk::9c886b9c-23e6-4d87-9cdd-70f69f6f190b" providerId="AD" clId="Web-{9F630D6D-122D-19DF-67AC-9C4760C534F1}" dt="2025-05-01T06:18:54.344" v="610" actId="14100"/>
          <ac:spMkLst>
            <pc:docMk/>
            <pc:sldMk cId="1852684898" sldId="260"/>
            <ac:spMk id="5" creationId="{56424665-5CCF-D57D-8251-9129A640289E}"/>
          </ac:spMkLst>
        </pc:spChg>
        <pc:spChg chg="add">
          <ac:chgData name="Brad Jones (2219978)" userId="S::2219978@student.uwtsd.ac.uk::9c886b9c-23e6-4d87-9cdd-70f69f6f190b" providerId="AD" clId="Web-{9F630D6D-122D-19DF-67AC-9C4760C534F1}" dt="2025-05-01T06:16:26.588" v="557"/>
          <ac:spMkLst>
            <pc:docMk/>
            <pc:sldMk cId="1852684898" sldId="260"/>
            <ac:spMk id="9" creationId="{B937640E-EF7A-4A6C-A950-D12B7D5C923E}"/>
          </ac:spMkLst>
        </pc:spChg>
        <pc:spChg chg="add">
          <ac:chgData name="Brad Jones (2219978)" userId="S::2219978@student.uwtsd.ac.uk::9c886b9c-23e6-4d87-9cdd-70f69f6f190b" providerId="AD" clId="Web-{9F630D6D-122D-19DF-67AC-9C4760C534F1}" dt="2025-05-01T06:16:26.588" v="557"/>
          <ac:spMkLst>
            <pc:docMk/>
            <pc:sldMk cId="1852684898" sldId="260"/>
            <ac:spMk id="11" creationId="{8B3D301E-EEB6-4474-BFB1-FCD7A1F30371}"/>
          </ac:spMkLst>
        </pc:spChg>
        <pc:picChg chg="add mod modCrop">
          <ac:chgData name="Brad Jones (2219978)" userId="S::2219978@student.uwtsd.ac.uk::9c886b9c-23e6-4d87-9cdd-70f69f6f190b" providerId="AD" clId="Web-{9F630D6D-122D-19DF-67AC-9C4760C534F1}" dt="2025-05-01T06:16:38.401" v="561" actId="14100"/>
          <ac:picMkLst>
            <pc:docMk/>
            <pc:sldMk cId="1852684898" sldId="260"/>
            <ac:picMk id="4" creationId="{0D8BDEE7-0F28-79F8-DFCD-D177F82FC883}"/>
          </ac:picMkLst>
        </pc:picChg>
        <pc:cxnChg chg="add">
          <ac:chgData name="Brad Jones (2219978)" userId="S::2219978@student.uwtsd.ac.uk::9c886b9c-23e6-4d87-9cdd-70f69f6f190b" providerId="AD" clId="Web-{9F630D6D-122D-19DF-67AC-9C4760C534F1}" dt="2025-05-01T06:16:26.588" v="557"/>
          <ac:cxnSpMkLst>
            <pc:docMk/>
            <pc:sldMk cId="1852684898" sldId="260"/>
            <ac:cxnSpMk id="13" creationId="{85F2753B-199B-4FF0-838F-41E8D058E953}"/>
          </ac:cxnSpMkLst>
        </pc:cxnChg>
        <pc:cxnChg chg="add">
          <ac:chgData name="Brad Jones (2219978)" userId="S::2219978@student.uwtsd.ac.uk::9c886b9c-23e6-4d87-9cdd-70f69f6f190b" providerId="AD" clId="Web-{9F630D6D-122D-19DF-67AC-9C4760C534F1}" dt="2025-05-01T06:16:26.588" v="557"/>
          <ac:cxnSpMkLst>
            <pc:docMk/>
            <pc:sldMk cId="1852684898" sldId="260"/>
            <ac:cxnSpMk id="15" creationId="{B0BDEAB7-0E83-4F55-90F4-098569F5A573}"/>
          </ac:cxnSpMkLst>
        </pc:cxnChg>
        <pc:cxnChg chg="add">
          <ac:chgData name="Brad Jones (2219978)" userId="S::2219978@student.uwtsd.ac.uk::9c886b9c-23e6-4d87-9cdd-70f69f6f190b" providerId="AD" clId="Web-{9F630D6D-122D-19DF-67AC-9C4760C534F1}" dt="2025-05-01T06:16:26.588" v="557"/>
          <ac:cxnSpMkLst>
            <pc:docMk/>
            <pc:sldMk cId="1852684898" sldId="260"/>
            <ac:cxnSpMk id="17" creationId="{DA245249-2F4C-4F85-AB62-095DBE524996}"/>
          </ac:cxnSpMkLst>
        </pc:cxnChg>
        <pc:cxnChg chg="add">
          <ac:chgData name="Brad Jones (2219978)" userId="S::2219978@student.uwtsd.ac.uk::9c886b9c-23e6-4d87-9cdd-70f69f6f190b" providerId="AD" clId="Web-{9F630D6D-122D-19DF-67AC-9C4760C534F1}" dt="2025-05-01T06:16:26.588" v="557"/>
          <ac:cxnSpMkLst>
            <pc:docMk/>
            <pc:sldMk cId="1852684898" sldId="260"/>
            <ac:cxnSpMk id="19" creationId="{42D08E46-4633-48DB-9AC2-D98F115E4342}"/>
          </ac:cxnSpMkLst>
        </pc:cxnChg>
      </pc:sldChg>
      <pc:sldChg chg="addSp modSp new mod setBg">
        <pc:chgData name="Brad Jones (2219978)" userId="S::2219978@student.uwtsd.ac.uk::9c886b9c-23e6-4d87-9cdd-70f69f6f190b" providerId="AD" clId="Web-{9F630D6D-122D-19DF-67AC-9C4760C534F1}" dt="2025-05-01T06:32:31.720" v="906" actId="14100"/>
        <pc:sldMkLst>
          <pc:docMk/>
          <pc:sldMk cId="4104157915" sldId="261"/>
        </pc:sldMkLst>
        <pc:spChg chg="mod">
          <ac:chgData name="Brad Jones (2219978)" userId="S::2219978@student.uwtsd.ac.uk::9c886b9c-23e6-4d87-9cdd-70f69f6f190b" providerId="AD" clId="Web-{9F630D6D-122D-19DF-67AC-9C4760C534F1}" dt="2025-05-01T06:31:43.921" v="894" actId="1076"/>
          <ac:spMkLst>
            <pc:docMk/>
            <pc:sldMk cId="4104157915" sldId="261"/>
            <ac:spMk id="2" creationId="{21227CA0-0296-862A-5189-13E8F159B9D4}"/>
          </ac:spMkLst>
        </pc:spChg>
        <pc:spChg chg="mod">
          <ac:chgData name="Brad Jones (2219978)" userId="S::2219978@student.uwtsd.ac.uk::9c886b9c-23e6-4d87-9cdd-70f69f6f190b" providerId="AD" clId="Web-{9F630D6D-122D-19DF-67AC-9C4760C534F1}" dt="2025-05-01T06:32:31.720" v="906" actId="14100"/>
          <ac:spMkLst>
            <pc:docMk/>
            <pc:sldMk cId="4104157915" sldId="261"/>
            <ac:spMk id="3" creationId="{B8CD4645-FF0E-FF07-8124-7F655DAB27F6}"/>
          </ac:spMkLst>
        </pc:spChg>
        <pc:spChg chg="add mod">
          <ac:chgData name="Brad Jones (2219978)" userId="S::2219978@student.uwtsd.ac.uk::9c886b9c-23e6-4d87-9cdd-70f69f6f190b" providerId="AD" clId="Web-{9F630D6D-122D-19DF-67AC-9C4760C534F1}" dt="2025-05-01T06:31:32.764" v="893" actId="1076"/>
          <ac:spMkLst>
            <pc:docMk/>
            <pc:sldMk cId="4104157915" sldId="261"/>
            <ac:spMk id="5" creationId="{A1495A04-C333-8468-46C7-35E3A05971CB}"/>
          </ac:spMkLst>
        </pc:spChg>
        <pc:spChg chg="add">
          <ac:chgData name="Brad Jones (2219978)" userId="S::2219978@student.uwtsd.ac.uk::9c886b9c-23e6-4d87-9cdd-70f69f6f190b" providerId="AD" clId="Web-{9F630D6D-122D-19DF-67AC-9C4760C534F1}" dt="2025-05-01T06:30:25.167" v="859"/>
          <ac:spMkLst>
            <pc:docMk/>
            <pc:sldMk cId="4104157915" sldId="261"/>
            <ac:spMk id="9" creationId="{B937640E-EF7A-4A6C-A950-D12B7D5C923E}"/>
          </ac:spMkLst>
        </pc:spChg>
        <pc:spChg chg="add">
          <ac:chgData name="Brad Jones (2219978)" userId="S::2219978@student.uwtsd.ac.uk::9c886b9c-23e6-4d87-9cdd-70f69f6f190b" providerId="AD" clId="Web-{9F630D6D-122D-19DF-67AC-9C4760C534F1}" dt="2025-05-01T06:30:25.167" v="859"/>
          <ac:spMkLst>
            <pc:docMk/>
            <pc:sldMk cId="4104157915" sldId="261"/>
            <ac:spMk id="11" creationId="{8B3D301E-EEB6-4474-BFB1-FCD7A1F30371}"/>
          </ac:spMkLst>
        </pc:spChg>
        <pc:picChg chg="add mod modCrop">
          <ac:chgData name="Brad Jones (2219978)" userId="S::2219978@student.uwtsd.ac.uk::9c886b9c-23e6-4d87-9cdd-70f69f6f190b" providerId="AD" clId="Web-{9F630D6D-122D-19DF-67AC-9C4760C534F1}" dt="2025-05-01T06:30:25.167" v="859"/>
          <ac:picMkLst>
            <pc:docMk/>
            <pc:sldMk cId="4104157915" sldId="261"/>
            <ac:picMk id="4" creationId="{EA212955-7213-175B-419B-1A2B1F9D6A54}"/>
          </ac:picMkLst>
        </pc:picChg>
        <pc:cxnChg chg="add">
          <ac:chgData name="Brad Jones (2219978)" userId="S::2219978@student.uwtsd.ac.uk::9c886b9c-23e6-4d87-9cdd-70f69f6f190b" providerId="AD" clId="Web-{9F630D6D-122D-19DF-67AC-9C4760C534F1}" dt="2025-05-01T06:30:25.167" v="859"/>
          <ac:cxnSpMkLst>
            <pc:docMk/>
            <pc:sldMk cId="4104157915" sldId="261"/>
            <ac:cxnSpMk id="13" creationId="{85F2753B-199B-4FF0-838F-41E8D058E953}"/>
          </ac:cxnSpMkLst>
        </pc:cxnChg>
        <pc:cxnChg chg="add">
          <ac:chgData name="Brad Jones (2219978)" userId="S::2219978@student.uwtsd.ac.uk::9c886b9c-23e6-4d87-9cdd-70f69f6f190b" providerId="AD" clId="Web-{9F630D6D-122D-19DF-67AC-9C4760C534F1}" dt="2025-05-01T06:30:25.167" v="859"/>
          <ac:cxnSpMkLst>
            <pc:docMk/>
            <pc:sldMk cId="4104157915" sldId="261"/>
            <ac:cxnSpMk id="15" creationId="{B0BDEAB7-0E83-4F55-90F4-098569F5A573}"/>
          </ac:cxnSpMkLst>
        </pc:cxnChg>
        <pc:cxnChg chg="add">
          <ac:chgData name="Brad Jones (2219978)" userId="S::2219978@student.uwtsd.ac.uk::9c886b9c-23e6-4d87-9cdd-70f69f6f190b" providerId="AD" clId="Web-{9F630D6D-122D-19DF-67AC-9C4760C534F1}" dt="2025-05-01T06:30:25.167" v="859"/>
          <ac:cxnSpMkLst>
            <pc:docMk/>
            <pc:sldMk cId="4104157915" sldId="261"/>
            <ac:cxnSpMk id="17" creationId="{DA245249-2F4C-4F85-AB62-095DBE524996}"/>
          </ac:cxnSpMkLst>
        </pc:cxnChg>
        <pc:cxnChg chg="add">
          <ac:chgData name="Brad Jones (2219978)" userId="S::2219978@student.uwtsd.ac.uk::9c886b9c-23e6-4d87-9cdd-70f69f6f190b" providerId="AD" clId="Web-{9F630D6D-122D-19DF-67AC-9C4760C534F1}" dt="2025-05-01T06:30:25.167" v="859"/>
          <ac:cxnSpMkLst>
            <pc:docMk/>
            <pc:sldMk cId="4104157915" sldId="261"/>
            <ac:cxnSpMk id="19" creationId="{42D08E46-4633-48DB-9AC2-D98F115E4342}"/>
          </ac:cxnSpMkLst>
        </pc:cxnChg>
      </pc:sldChg>
      <pc:sldChg chg="addSp modSp new mod setBg">
        <pc:chgData name="Brad Jones (2219978)" userId="S::2219978@student.uwtsd.ac.uk::9c886b9c-23e6-4d87-9cdd-70f69f6f190b" providerId="AD" clId="Web-{9F630D6D-122D-19DF-67AC-9C4760C534F1}" dt="2025-05-01T06:49:31.735" v="1334" actId="20577"/>
        <pc:sldMkLst>
          <pc:docMk/>
          <pc:sldMk cId="870145290" sldId="262"/>
        </pc:sldMkLst>
        <pc:spChg chg="mod">
          <ac:chgData name="Brad Jones (2219978)" userId="S::2219978@student.uwtsd.ac.uk::9c886b9c-23e6-4d87-9cdd-70f69f6f190b" providerId="AD" clId="Web-{9F630D6D-122D-19DF-67AC-9C4760C534F1}" dt="2025-05-01T06:48:12.866" v="1322"/>
          <ac:spMkLst>
            <pc:docMk/>
            <pc:sldMk cId="870145290" sldId="262"/>
            <ac:spMk id="2" creationId="{756BF979-2C58-2770-328A-B5849F13BB6B}"/>
          </ac:spMkLst>
        </pc:spChg>
        <pc:spChg chg="mod ord">
          <ac:chgData name="Brad Jones (2219978)" userId="S::2219978@student.uwtsd.ac.uk::9c886b9c-23e6-4d87-9cdd-70f69f6f190b" providerId="AD" clId="Web-{9F630D6D-122D-19DF-67AC-9C4760C534F1}" dt="2025-05-01T06:49:31.735" v="1334" actId="20577"/>
          <ac:spMkLst>
            <pc:docMk/>
            <pc:sldMk cId="870145290" sldId="262"/>
            <ac:spMk id="3" creationId="{CBFC0770-C25C-67A3-CDD3-3D44C681355C}"/>
          </ac:spMkLst>
        </pc:spChg>
        <pc:spChg chg="add">
          <ac:chgData name="Brad Jones (2219978)" userId="S::2219978@student.uwtsd.ac.uk::9c886b9c-23e6-4d87-9cdd-70f69f6f190b" providerId="AD" clId="Web-{9F630D6D-122D-19DF-67AC-9C4760C534F1}" dt="2025-05-01T06:48:12.866" v="1322"/>
          <ac:spMkLst>
            <pc:docMk/>
            <pc:sldMk cId="870145290" sldId="262"/>
            <ac:spMk id="9" creationId="{B937640E-EF7A-4A6C-A950-D12B7D5C923E}"/>
          </ac:spMkLst>
        </pc:spChg>
        <pc:spChg chg="add">
          <ac:chgData name="Brad Jones (2219978)" userId="S::2219978@student.uwtsd.ac.uk::9c886b9c-23e6-4d87-9cdd-70f69f6f190b" providerId="AD" clId="Web-{9F630D6D-122D-19DF-67AC-9C4760C534F1}" dt="2025-05-01T06:48:12.866" v="1322"/>
          <ac:spMkLst>
            <pc:docMk/>
            <pc:sldMk cId="870145290" sldId="262"/>
            <ac:spMk id="11" creationId="{8B3D301E-EEB6-4474-BFB1-FCD7A1F30371}"/>
          </ac:spMkLst>
        </pc:spChg>
        <pc:picChg chg="add mod modCrop">
          <ac:chgData name="Brad Jones (2219978)" userId="S::2219978@student.uwtsd.ac.uk::9c886b9c-23e6-4d87-9cdd-70f69f6f190b" providerId="AD" clId="Web-{9F630D6D-122D-19DF-67AC-9C4760C534F1}" dt="2025-05-01T06:48:34.398" v="1324"/>
          <ac:picMkLst>
            <pc:docMk/>
            <pc:sldMk cId="870145290" sldId="262"/>
            <ac:picMk id="4" creationId="{604ED218-83C7-8E4F-7346-D1EB29105B40}"/>
          </ac:picMkLst>
        </pc:picChg>
        <pc:cxnChg chg="add">
          <ac:chgData name="Brad Jones (2219978)" userId="S::2219978@student.uwtsd.ac.uk::9c886b9c-23e6-4d87-9cdd-70f69f6f190b" providerId="AD" clId="Web-{9F630D6D-122D-19DF-67AC-9C4760C534F1}" dt="2025-05-01T06:48:12.866" v="1322"/>
          <ac:cxnSpMkLst>
            <pc:docMk/>
            <pc:sldMk cId="870145290" sldId="262"/>
            <ac:cxnSpMk id="13" creationId="{85F2753B-199B-4FF0-838F-41E8D058E953}"/>
          </ac:cxnSpMkLst>
        </pc:cxnChg>
        <pc:cxnChg chg="add">
          <ac:chgData name="Brad Jones (2219978)" userId="S::2219978@student.uwtsd.ac.uk::9c886b9c-23e6-4d87-9cdd-70f69f6f190b" providerId="AD" clId="Web-{9F630D6D-122D-19DF-67AC-9C4760C534F1}" dt="2025-05-01T06:48:12.866" v="1322"/>
          <ac:cxnSpMkLst>
            <pc:docMk/>
            <pc:sldMk cId="870145290" sldId="262"/>
            <ac:cxnSpMk id="15" creationId="{4CAD3678-2F11-4087-A664-9BA1E27C4ECD}"/>
          </ac:cxnSpMkLst>
        </pc:cxnChg>
        <pc:cxnChg chg="add">
          <ac:chgData name="Brad Jones (2219978)" userId="S::2219978@student.uwtsd.ac.uk::9c886b9c-23e6-4d87-9cdd-70f69f6f190b" providerId="AD" clId="Web-{9F630D6D-122D-19DF-67AC-9C4760C534F1}" dt="2025-05-01T06:48:12.866" v="1322"/>
          <ac:cxnSpMkLst>
            <pc:docMk/>
            <pc:sldMk cId="870145290" sldId="262"/>
            <ac:cxnSpMk id="17" creationId="{FAE06D87-197F-4804-8E18-C458EE4BFEC7}"/>
          </ac:cxnSpMkLst>
        </pc:cxnChg>
        <pc:cxnChg chg="add">
          <ac:chgData name="Brad Jones (2219978)" userId="S::2219978@student.uwtsd.ac.uk::9c886b9c-23e6-4d87-9cdd-70f69f6f190b" providerId="AD" clId="Web-{9F630D6D-122D-19DF-67AC-9C4760C534F1}" dt="2025-05-01T06:48:12.866" v="1322"/>
          <ac:cxnSpMkLst>
            <pc:docMk/>
            <pc:sldMk cId="870145290" sldId="262"/>
            <ac:cxnSpMk id="19" creationId="{B0BDEAB7-0E83-4F55-90F4-098569F5A573}"/>
          </ac:cxnSpMkLst>
        </pc:cxnChg>
      </pc:sldChg>
      <pc:sldChg chg="addSp delSp modSp new mod setBg">
        <pc:chgData name="Brad Jones (2219978)" userId="S::2219978@student.uwtsd.ac.uk::9c886b9c-23e6-4d87-9cdd-70f69f6f190b" providerId="AD" clId="Web-{9F630D6D-122D-19DF-67AC-9C4760C534F1}" dt="2025-05-01T06:52:39.242" v="1425"/>
        <pc:sldMkLst>
          <pc:docMk/>
          <pc:sldMk cId="533555981" sldId="263"/>
        </pc:sldMkLst>
        <pc:spChg chg="mod">
          <ac:chgData name="Brad Jones (2219978)" userId="S::2219978@student.uwtsd.ac.uk::9c886b9c-23e6-4d87-9cdd-70f69f6f190b" providerId="AD" clId="Web-{9F630D6D-122D-19DF-67AC-9C4760C534F1}" dt="2025-05-01T06:52:39.242" v="1425"/>
          <ac:spMkLst>
            <pc:docMk/>
            <pc:sldMk cId="533555981" sldId="263"/>
            <ac:spMk id="2" creationId="{40200F23-5A3D-4FF9-4B8B-505ED19332BB}"/>
          </ac:spMkLst>
        </pc:spChg>
        <pc:spChg chg="del">
          <ac:chgData name="Brad Jones (2219978)" userId="S::2219978@student.uwtsd.ac.uk::9c886b9c-23e6-4d87-9cdd-70f69f6f190b" providerId="AD" clId="Web-{9F630D6D-122D-19DF-67AC-9C4760C534F1}" dt="2025-05-01T06:52:39.242" v="1425"/>
          <ac:spMkLst>
            <pc:docMk/>
            <pc:sldMk cId="533555981" sldId="263"/>
            <ac:spMk id="3" creationId="{FDE70B66-7A79-57AD-4D25-6F89780CCDDF}"/>
          </ac:spMkLst>
        </pc:spChg>
        <pc:spChg chg="add">
          <ac:chgData name="Brad Jones (2219978)" userId="S::2219978@student.uwtsd.ac.uk::9c886b9c-23e6-4d87-9cdd-70f69f6f190b" providerId="AD" clId="Web-{9F630D6D-122D-19DF-67AC-9C4760C534F1}" dt="2025-05-01T06:52:39.242" v="1425"/>
          <ac:spMkLst>
            <pc:docMk/>
            <pc:sldMk cId="533555981" sldId="263"/>
            <ac:spMk id="10" creationId="{F194AEDE-F25F-43E6-A2C4-7FFF41074990}"/>
          </ac:spMkLst>
        </pc:spChg>
        <pc:spChg chg="add">
          <ac:chgData name="Brad Jones (2219978)" userId="S::2219978@student.uwtsd.ac.uk::9c886b9c-23e6-4d87-9cdd-70f69f6f190b" providerId="AD" clId="Web-{9F630D6D-122D-19DF-67AC-9C4760C534F1}" dt="2025-05-01T06:52:39.242" v="1425"/>
          <ac:spMkLst>
            <pc:docMk/>
            <pc:sldMk cId="533555981" sldId="263"/>
            <ac:spMk id="18" creationId="{6DA65B90-7B06-4499-91BA-CDDD36132481}"/>
          </ac:spMkLst>
        </pc:spChg>
        <pc:spChg chg="add">
          <ac:chgData name="Brad Jones (2219978)" userId="S::2219978@student.uwtsd.ac.uk::9c886b9c-23e6-4d87-9cdd-70f69f6f190b" providerId="AD" clId="Web-{9F630D6D-122D-19DF-67AC-9C4760C534F1}" dt="2025-05-01T06:52:39.242" v="1425"/>
          <ac:spMkLst>
            <pc:docMk/>
            <pc:sldMk cId="533555981" sldId="263"/>
            <ac:spMk id="20" creationId="{9502469D-C562-48E3-ABA2-3CFA55C52684}"/>
          </ac:spMkLst>
        </pc:spChg>
        <pc:picChg chg="add">
          <ac:chgData name="Brad Jones (2219978)" userId="S::2219978@student.uwtsd.ac.uk::9c886b9c-23e6-4d87-9cdd-70f69f6f190b" providerId="AD" clId="Web-{9F630D6D-122D-19DF-67AC-9C4760C534F1}" dt="2025-05-01T06:52:39.242" v="1425"/>
          <ac:picMkLst>
            <pc:docMk/>
            <pc:sldMk cId="533555981" sldId="263"/>
            <ac:picMk id="7" creationId="{FD9FBD96-A55C-1176-D5AF-44E41B28FB33}"/>
          </ac:picMkLst>
        </pc:picChg>
        <pc:cxnChg chg="add">
          <ac:chgData name="Brad Jones (2219978)" userId="S::2219978@student.uwtsd.ac.uk::9c886b9c-23e6-4d87-9cdd-70f69f6f190b" providerId="AD" clId="Web-{9F630D6D-122D-19DF-67AC-9C4760C534F1}" dt="2025-05-01T06:52:39.242" v="1425"/>
          <ac:cxnSpMkLst>
            <pc:docMk/>
            <pc:sldMk cId="533555981" sldId="263"/>
            <ac:cxnSpMk id="16" creationId="{9EED8031-DD67-43C6-94A0-646636C95560}"/>
          </ac:cxnSpMkLst>
        </pc:cxnChg>
        <pc:cxnChg chg="add">
          <ac:chgData name="Brad Jones (2219978)" userId="S::2219978@student.uwtsd.ac.uk::9c886b9c-23e6-4d87-9cdd-70f69f6f190b" providerId="AD" clId="Web-{9F630D6D-122D-19DF-67AC-9C4760C534F1}" dt="2025-05-01T06:52:39.242" v="1425"/>
          <ac:cxnSpMkLst>
            <pc:docMk/>
            <pc:sldMk cId="533555981" sldId="263"/>
            <ac:cxnSpMk id="22" creationId="{4D594499-F983-4364-8ABC-5BCDC2E906BF}"/>
          </ac:cxnSpMkLst>
        </pc:cxnChg>
        <pc:cxnChg chg="add">
          <ac:chgData name="Brad Jones (2219978)" userId="S::2219978@student.uwtsd.ac.uk::9c886b9c-23e6-4d87-9cdd-70f69f6f190b" providerId="AD" clId="Web-{9F630D6D-122D-19DF-67AC-9C4760C534F1}" dt="2025-05-01T06:52:39.242" v="1425"/>
          <ac:cxnSpMkLst>
            <pc:docMk/>
            <pc:sldMk cId="533555981" sldId="263"/>
            <ac:cxnSpMk id="24" creationId="{10A37E3E-52D3-44C9-B418-2D26B214CB1F}"/>
          </ac:cxnSpMkLst>
        </pc:cxnChg>
        <pc:cxnChg chg="add">
          <ac:chgData name="Brad Jones (2219978)" userId="S::2219978@student.uwtsd.ac.uk::9c886b9c-23e6-4d87-9cdd-70f69f6f190b" providerId="AD" clId="Web-{9F630D6D-122D-19DF-67AC-9C4760C534F1}" dt="2025-05-01T06:52:39.242" v="1425"/>
          <ac:cxnSpMkLst>
            <pc:docMk/>
            <pc:sldMk cId="533555981" sldId="263"/>
            <ac:cxnSpMk id="28" creationId="{6D4C177C-581F-4CC8-A686-0B6D25DC6A70}"/>
          </ac:cxnSpMkLst>
        </pc:cxnChg>
      </pc:sldChg>
    </pc:docChg>
  </pc:docChgLst>
  <pc:docChgLst>
    <pc:chgData name="Brad Jones (2219978)" userId="S::2219978@student.uwtsd.ac.uk::9c886b9c-23e6-4d87-9cdd-70f69f6f190b" providerId="AD" clId="Web-{735B467B-55EF-3072-1D3A-EFF531F451FE}"/>
    <pc:docChg chg="addSld modSld addMainMaster delMainMaster">
      <pc:chgData name="Brad Jones (2219978)" userId="S::2219978@student.uwtsd.ac.uk::9c886b9c-23e6-4d87-9cdd-70f69f6f190b" providerId="AD" clId="Web-{735B467B-55EF-3072-1D3A-EFF531F451FE}" dt="2025-05-01T05:50:53.085" v="218" actId="20577"/>
      <pc:docMkLst>
        <pc:docMk/>
      </pc:docMkLst>
      <pc:sldChg chg="addSp delSp modSp mod setBg modClrScheme setClrOvrMap chgLayout">
        <pc:chgData name="Brad Jones (2219978)" userId="S::2219978@student.uwtsd.ac.uk::9c886b9c-23e6-4d87-9cdd-70f69f6f190b" providerId="AD" clId="Web-{735B467B-55EF-3072-1D3A-EFF531F451FE}" dt="2025-05-01T05:43:01.813" v="59" actId="20577"/>
        <pc:sldMkLst>
          <pc:docMk/>
          <pc:sldMk cId="109857222" sldId="256"/>
        </pc:sldMkLst>
        <pc:spChg chg="mod">
          <ac:chgData name="Brad Jones (2219978)" userId="S::2219978@student.uwtsd.ac.uk::9c886b9c-23e6-4d87-9cdd-70f69f6f190b" providerId="AD" clId="Web-{735B467B-55EF-3072-1D3A-EFF531F451FE}" dt="2025-05-01T05:42:34.296" v="43" actId="20577"/>
          <ac:spMkLst>
            <pc:docMk/>
            <pc:sldMk cId="109857222" sldId="256"/>
            <ac:spMk id="2" creationId="{00000000-0000-0000-0000-000000000000}"/>
          </ac:spMkLst>
        </pc:spChg>
        <pc:spChg chg="mod">
          <ac:chgData name="Brad Jones (2219978)" userId="S::2219978@student.uwtsd.ac.uk::9c886b9c-23e6-4d87-9cdd-70f69f6f190b" providerId="AD" clId="Web-{735B467B-55EF-3072-1D3A-EFF531F451FE}" dt="2025-05-01T05:43:01.813" v="59" actId="20577"/>
          <ac:spMkLst>
            <pc:docMk/>
            <pc:sldMk cId="109857222" sldId="256"/>
            <ac:spMk id="3" creationId="{00000000-0000-0000-0000-000000000000}"/>
          </ac:spMkLst>
        </pc:spChg>
        <pc:spChg chg="add del">
          <ac:chgData name="Brad Jones (2219978)" userId="S::2219978@student.uwtsd.ac.uk::9c886b9c-23e6-4d87-9cdd-70f69f6f190b" providerId="AD" clId="Web-{735B467B-55EF-3072-1D3A-EFF531F451FE}" dt="2025-05-01T05:42:00.342" v="37"/>
          <ac:spMkLst>
            <pc:docMk/>
            <pc:sldMk cId="109857222" sldId="256"/>
            <ac:spMk id="9" creationId="{1A32057F-F015-B1B2-4E3E-2307F8EFC97B}"/>
          </ac:spMkLst>
        </pc:spChg>
        <pc:spChg chg="add">
          <ac:chgData name="Brad Jones (2219978)" userId="S::2219978@student.uwtsd.ac.uk::9c886b9c-23e6-4d87-9cdd-70f69f6f190b" providerId="AD" clId="Web-{735B467B-55EF-3072-1D3A-EFF531F451FE}" dt="2025-05-01T05:42:00.389" v="38"/>
          <ac:spMkLst>
            <pc:docMk/>
            <pc:sldMk cId="109857222" sldId="256"/>
            <ac:spMk id="11" creationId="{E99D7AAF-4170-4D21-AB6C-605F6F100C2E}"/>
          </ac:spMkLst>
        </pc:spChg>
        <pc:spChg chg="add">
          <ac:chgData name="Brad Jones (2219978)" userId="S::2219978@student.uwtsd.ac.uk::9c886b9c-23e6-4d87-9cdd-70f69f6f190b" providerId="AD" clId="Web-{735B467B-55EF-3072-1D3A-EFF531F451FE}" dt="2025-05-01T05:42:00.389" v="38"/>
          <ac:spMkLst>
            <pc:docMk/>
            <pc:sldMk cId="109857222" sldId="256"/>
            <ac:spMk id="12" creationId="{6DA65B90-7B06-4499-91BA-CDDD36132481}"/>
          </ac:spMkLst>
        </pc:spChg>
        <pc:spChg chg="add">
          <ac:chgData name="Brad Jones (2219978)" userId="S::2219978@student.uwtsd.ac.uk::9c886b9c-23e6-4d87-9cdd-70f69f6f190b" providerId="AD" clId="Web-{735B467B-55EF-3072-1D3A-EFF531F451FE}" dt="2025-05-01T05:42:00.389" v="38"/>
          <ac:spMkLst>
            <pc:docMk/>
            <pc:sldMk cId="109857222" sldId="256"/>
            <ac:spMk id="13" creationId="{9502469D-C562-48E3-ABA2-3CFA55C52684}"/>
          </ac:spMkLst>
        </pc:spChg>
        <pc:picChg chg="add del">
          <ac:chgData name="Brad Jones (2219978)" userId="S::2219978@student.uwtsd.ac.uk::9c886b9c-23e6-4d87-9cdd-70f69f6f190b" providerId="AD" clId="Web-{735B467B-55EF-3072-1D3A-EFF531F451FE}" dt="2025-05-01T05:42:00.342" v="37"/>
          <ac:picMkLst>
            <pc:docMk/>
            <pc:sldMk cId="109857222" sldId="256"/>
            <ac:picMk id="4" creationId="{8950D688-6C6A-835D-A946-3B602575B366}"/>
          </ac:picMkLst>
        </pc:picChg>
        <pc:picChg chg="add">
          <ac:chgData name="Brad Jones (2219978)" userId="S::2219978@student.uwtsd.ac.uk::9c886b9c-23e6-4d87-9cdd-70f69f6f190b" providerId="AD" clId="Web-{735B467B-55EF-3072-1D3A-EFF531F451FE}" dt="2025-05-01T05:42:00.389" v="38"/>
          <ac:picMkLst>
            <pc:docMk/>
            <pc:sldMk cId="109857222" sldId="256"/>
            <ac:picMk id="14" creationId="{EA0E92AF-762C-233A-B53B-0ABA64D50078}"/>
          </ac:picMkLst>
        </pc:picChg>
        <pc:cxnChg chg="add">
          <ac:chgData name="Brad Jones (2219978)" userId="S::2219978@student.uwtsd.ac.uk::9c886b9c-23e6-4d87-9cdd-70f69f6f190b" providerId="AD" clId="Web-{735B467B-55EF-3072-1D3A-EFF531F451FE}" dt="2025-05-01T05:42:00.389" v="38"/>
          <ac:cxnSpMkLst>
            <pc:docMk/>
            <pc:sldMk cId="109857222" sldId="256"/>
            <ac:cxnSpMk id="15" creationId="{4D594499-F983-4364-8ABC-5BCDC2E906BF}"/>
          </ac:cxnSpMkLst>
        </pc:cxnChg>
        <pc:cxnChg chg="add">
          <ac:chgData name="Brad Jones (2219978)" userId="S::2219978@student.uwtsd.ac.uk::9c886b9c-23e6-4d87-9cdd-70f69f6f190b" providerId="AD" clId="Web-{735B467B-55EF-3072-1D3A-EFF531F451FE}" dt="2025-05-01T05:42:00.389" v="38"/>
          <ac:cxnSpMkLst>
            <pc:docMk/>
            <pc:sldMk cId="109857222" sldId="256"/>
            <ac:cxnSpMk id="17" creationId="{752928D3-58AB-4E4F-A2E6-74A3B341C3A2}"/>
          </ac:cxnSpMkLst>
        </pc:cxnChg>
        <pc:cxnChg chg="add">
          <ac:chgData name="Brad Jones (2219978)" userId="S::2219978@student.uwtsd.ac.uk::9c886b9c-23e6-4d87-9cdd-70f69f6f190b" providerId="AD" clId="Web-{735B467B-55EF-3072-1D3A-EFF531F451FE}" dt="2025-05-01T05:42:00.389" v="38"/>
          <ac:cxnSpMkLst>
            <pc:docMk/>
            <pc:sldMk cId="109857222" sldId="256"/>
            <ac:cxnSpMk id="19" creationId="{6D4C177C-581F-4CC8-A686-0B6D25DC6A70}"/>
          </ac:cxnSpMkLst>
        </pc:cxnChg>
      </pc:sldChg>
      <pc:sldChg chg="addSp delSp modSp new mod setBg">
        <pc:chgData name="Brad Jones (2219978)" userId="S::2219978@student.uwtsd.ac.uk::9c886b9c-23e6-4d87-9cdd-70f69f6f190b" providerId="AD" clId="Web-{735B467B-55EF-3072-1D3A-EFF531F451FE}" dt="2025-05-01T05:48:58.004" v="195" actId="20577"/>
        <pc:sldMkLst>
          <pc:docMk/>
          <pc:sldMk cId="3928645329" sldId="257"/>
        </pc:sldMkLst>
        <pc:spChg chg="mod">
          <ac:chgData name="Brad Jones (2219978)" userId="S::2219978@student.uwtsd.ac.uk::9c886b9c-23e6-4d87-9cdd-70f69f6f190b" providerId="AD" clId="Web-{735B467B-55EF-3072-1D3A-EFF531F451FE}" dt="2025-05-01T05:45:52.271" v="86"/>
          <ac:spMkLst>
            <pc:docMk/>
            <pc:sldMk cId="3928645329" sldId="257"/>
            <ac:spMk id="2" creationId="{642C585D-1B29-0B68-6FD9-B8F0C8D8D946}"/>
          </ac:spMkLst>
        </pc:spChg>
        <pc:spChg chg="del mod">
          <ac:chgData name="Brad Jones (2219978)" userId="S::2219978@student.uwtsd.ac.uk::9c886b9c-23e6-4d87-9cdd-70f69f6f190b" providerId="AD" clId="Web-{735B467B-55EF-3072-1D3A-EFF531F451FE}" dt="2025-05-01T05:45:17.848" v="80"/>
          <ac:spMkLst>
            <pc:docMk/>
            <pc:sldMk cId="3928645329" sldId="257"/>
            <ac:spMk id="3" creationId="{FA7773D7-B8E0-D4C1-BD60-928F2C404084}"/>
          </ac:spMkLst>
        </pc:spChg>
        <pc:spChg chg="add mod">
          <ac:chgData name="Brad Jones (2219978)" userId="S::2219978@student.uwtsd.ac.uk::9c886b9c-23e6-4d87-9cdd-70f69f6f190b" providerId="AD" clId="Web-{735B467B-55EF-3072-1D3A-EFF531F451FE}" dt="2025-05-01T05:48:58.004" v="195" actId="20577"/>
          <ac:spMkLst>
            <pc:docMk/>
            <pc:sldMk cId="3928645329" sldId="257"/>
            <ac:spMk id="8" creationId="{3075065F-C461-C544-C37A-DAEC7C0A61A4}"/>
          </ac:spMkLst>
        </pc:spChg>
        <pc:spChg chg="add">
          <ac:chgData name="Brad Jones (2219978)" userId="S::2219978@student.uwtsd.ac.uk::9c886b9c-23e6-4d87-9cdd-70f69f6f190b" providerId="AD" clId="Web-{735B467B-55EF-3072-1D3A-EFF531F451FE}" dt="2025-05-01T05:45:52.271" v="86"/>
          <ac:spMkLst>
            <pc:docMk/>
            <pc:sldMk cId="3928645329" sldId="257"/>
            <ac:spMk id="11" creationId="{B937640E-EF7A-4A6C-A950-D12B7D5C923E}"/>
          </ac:spMkLst>
        </pc:spChg>
        <pc:spChg chg="add">
          <ac:chgData name="Brad Jones (2219978)" userId="S::2219978@student.uwtsd.ac.uk::9c886b9c-23e6-4d87-9cdd-70f69f6f190b" providerId="AD" clId="Web-{735B467B-55EF-3072-1D3A-EFF531F451FE}" dt="2025-05-01T05:45:52.271" v="86"/>
          <ac:spMkLst>
            <pc:docMk/>
            <pc:sldMk cId="3928645329" sldId="257"/>
            <ac:spMk id="13" creationId="{8B3D301E-EEB6-4474-BFB1-FCD7A1F30371}"/>
          </ac:spMkLst>
        </pc:spChg>
        <pc:picChg chg="add mod ord modCrop">
          <ac:chgData name="Brad Jones (2219978)" userId="S::2219978@student.uwtsd.ac.uk::9c886b9c-23e6-4d87-9cdd-70f69f6f190b" providerId="AD" clId="Web-{735B467B-55EF-3072-1D3A-EFF531F451FE}" dt="2025-05-01T05:45:52.271" v="86"/>
          <ac:picMkLst>
            <pc:docMk/>
            <pc:sldMk cId="3928645329" sldId="257"/>
            <ac:picMk id="4" creationId="{85F9E255-BBEA-AEC0-7B97-00BFCF8E4089}"/>
          </ac:picMkLst>
        </pc:picChg>
        <pc:cxnChg chg="add">
          <ac:chgData name="Brad Jones (2219978)" userId="S::2219978@student.uwtsd.ac.uk::9c886b9c-23e6-4d87-9cdd-70f69f6f190b" providerId="AD" clId="Web-{735B467B-55EF-3072-1D3A-EFF531F451FE}" dt="2025-05-01T05:45:52.271" v="86"/>
          <ac:cxnSpMkLst>
            <pc:docMk/>
            <pc:sldMk cId="3928645329" sldId="257"/>
            <ac:cxnSpMk id="15" creationId="{85F2753B-199B-4FF0-838F-41E8D058E953}"/>
          </ac:cxnSpMkLst>
        </pc:cxnChg>
        <pc:cxnChg chg="add">
          <ac:chgData name="Brad Jones (2219978)" userId="S::2219978@student.uwtsd.ac.uk::9c886b9c-23e6-4d87-9cdd-70f69f6f190b" providerId="AD" clId="Web-{735B467B-55EF-3072-1D3A-EFF531F451FE}" dt="2025-05-01T05:45:52.271" v="86"/>
          <ac:cxnSpMkLst>
            <pc:docMk/>
            <pc:sldMk cId="3928645329" sldId="257"/>
            <ac:cxnSpMk id="17" creationId="{B0BDEAB7-0E83-4F55-90F4-098569F5A573}"/>
          </ac:cxnSpMkLst>
        </pc:cxnChg>
        <pc:cxnChg chg="add">
          <ac:chgData name="Brad Jones (2219978)" userId="S::2219978@student.uwtsd.ac.uk::9c886b9c-23e6-4d87-9cdd-70f69f6f190b" providerId="AD" clId="Web-{735B467B-55EF-3072-1D3A-EFF531F451FE}" dt="2025-05-01T05:45:52.271" v="86"/>
          <ac:cxnSpMkLst>
            <pc:docMk/>
            <pc:sldMk cId="3928645329" sldId="257"/>
            <ac:cxnSpMk id="19" creationId="{DA245249-2F4C-4F85-AB62-095DBE524996}"/>
          </ac:cxnSpMkLst>
        </pc:cxnChg>
        <pc:cxnChg chg="add">
          <ac:chgData name="Brad Jones (2219978)" userId="S::2219978@student.uwtsd.ac.uk::9c886b9c-23e6-4d87-9cdd-70f69f6f190b" providerId="AD" clId="Web-{735B467B-55EF-3072-1D3A-EFF531F451FE}" dt="2025-05-01T05:45:52.271" v="86"/>
          <ac:cxnSpMkLst>
            <pc:docMk/>
            <pc:sldMk cId="3928645329" sldId="257"/>
            <ac:cxnSpMk id="21" creationId="{42D08E46-4633-48DB-9AC2-D98F115E4342}"/>
          </ac:cxnSpMkLst>
        </pc:cxnChg>
      </pc:sldChg>
      <pc:sldChg chg="modSp new">
        <pc:chgData name="Brad Jones (2219978)" userId="S::2219978@student.uwtsd.ac.uk::9c886b9c-23e6-4d87-9cdd-70f69f6f190b" providerId="AD" clId="Web-{735B467B-55EF-3072-1D3A-EFF531F451FE}" dt="2025-05-01T05:48:41.691" v="186" actId="20577"/>
        <pc:sldMkLst>
          <pc:docMk/>
          <pc:sldMk cId="3427242933" sldId="258"/>
        </pc:sldMkLst>
        <pc:spChg chg="mod">
          <ac:chgData name="Brad Jones (2219978)" userId="S::2219978@student.uwtsd.ac.uk::9c886b9c-23e6-4d87-9cdd-70f69f6f190b" providerId="AD" clId="Web-{735B467B-55EF-3072-1D3A-EFF531F451FE}" dt="2025-05-01T05:48:41.691" v="186" actId="20577"/>
          <ac:spMkLst>
            <pc:docMk/>
            <pc:sldMk cId="3427242933" sldId="258"/>
            <ac:spMk id="2" creationId="{571F048F-E201-86D3-4F30-293962365DF0}"/>
          </ac:spMkLst>
        </pc:spChg>
      </pc:sldChg>
      <pc:sldChg chg="modSp new">
        <pc:chgData name="Brad Jones (2219978)" userId="S::2219978@student.uwtsd.ac.uk::9c886b9c-23e6-4d87-9cdd-70f69f6f190b" providerId="AD" clId="Web-{735B467B-55EF-3072-1D3A-EFF531F451FE}" dt="2025-05-01T05:50:53.085" v="218" actId="20577"/>
        <pc:sldMkLst>
          <pc:docMk/>
          <pc:sldMk cId="3909809457" sldId="259"/>
        </pc:sldMkLst>
        <pc:spChg chg="mod">
          <ac:chgData name="Brad Jones (2219978)" userId="S::2219978@student.uwtsd.ac.uk::9c886b9c-23e6-4d87-9cdd-70f69f6f190b" providerId="AD" clId="Web-{735B467B-55EF-3072-1D3A-EFF531F451FE}" dt="2025-05-01T05:49:06.910" v="199" actId="20577"/>
          <ac:spMkLst>
            <pc:docMk/>
            <pc:sldMk cId="3909809457" sldId="259"/>
            <ac:spMk id="2" creationId="{FED9EDC1-3D0F-0EE1-97BF-A9870D46C4CD}"/>
          </ac:spMkLst>
        </pc:spChg>
        <pc:spChg chg="mod">
          <ac:chgData name="Brad Jones (2219978)" userId="S::2219978@student.uwtsd.ac.uk::9c886b9c-23e6-4d87-9cdd-70f69f6f190b" providerId="AD" clId="Web-{735B467B-55EF-3072-1D3A-EFF531F451FE}" dt="2025-05-01T05:50:53.085" v="218" actId="20577"/>
          <ac:spMkLst>
            <pc:docMk/>
            <pc:sldMk cId="3909809457" sldId="259"/>
            <ac:spMk id="3" creationId="{73665731-9D40-855D-9071-A6B015EE040B}"/>
          </ac:spMkLst>
        </pc:spChg>
      </pc:sldChg>
      <pc:sldMasterChg chg="add del addSldLayout delSldLayout">
        <pc:chgData name="Brad Jones (2219978)" userId="S::2219978@student.uwtsd.ac.uk::9c886b9c-23e6-4d87-9cdd-70f69f6f190b" providerId="AD" clId="Web-{735B467B-55EF-3072-1D3A-EFF531F451FE}" dt="2025-05-01T05:42:00.389" v="38"/>
        <pc:sldMasterMkLst>
          <pc:docMk/>
          <pc:sldMasterMk cId="2460954070" sldId="2147483660"/>
        </pc:sldMasterMkLst>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2385387890" sldId="2147483661"/>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949138452" sldId="2147483662"/>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2591524520" sldId="2147483663"/>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1203092039" sldId="2147483664"/>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3733172339" sldId="2147483665"/>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3210312558" sldId="2147483666"/>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3146388984" sldId="2147483667"/>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3171841454" sldId="2147483668"/>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1718958274" sldId="2147483669"/>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2202905451" sldId="2147483670"/>
          </pc:sldLayoutMkLst>
        </pc:sldLayoutChg>
        <pc:sldLayoutChg chg="add del">
          <pc:chgData name="Brad Jones (2219978)" userId="S::2219978@student.uwtsd.ac.uk::9c886b9c-23e6-4d87-9cdd-70f69f6f190b" providerId="AD" clId="Web-{735B467B-55EF-3072-1D3A-EFF531F451FE}" dt="2025-05-01T05:42:00.389" v="38"/>
          <pc:sldLayoutMkLst>
            <pc:docMk/>
            <pc:sldMasterMk cId="2460954070" sldId="2147483660"/>
            <pc:sldLayoutMk cId="3479445657" sldId="2147483671"/>
          </pc:sldLayoutMkLst>
        </pc:sldLayoutChg>
      </pc:sldMasterChg>
      <pc:sldMasterChg chg="add del addSldLayout delSldLayout">
        <pc:chgData name="Brad Jones (2219978)" userId="S::2219978@student.uwtsd.ac.uk::9c886b9c-23e6-4d87-9cdd-70f69f6f190b" providerId="AD" clId="Web-{735B467B-55EF-3072-1D3A-EFF531F451FE}" dt="2025-05-01T05:42:00.342" v="37"/>
        <pc:sldMasterMkLst>
          <pc:docMk/>
          <pc:sldMasterMk cId="4046293814" sldId="2147483708"/>
        </pc:sldMasterMkLst>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3208547547" sldId="2147483697"/>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272743068" sldId="2147483698"/>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2639317362" sldId="2147483699"/>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952291696" sldId="2147483700"/>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2587521732" sldId="2147483701"/>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909128466" sldId="2147483702"/>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1386811282" sldId="2147483703"/>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3956093804" sldId="2147483704"/>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627456705" sldId="2147483705"/>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4179316732" sldId="2147483706"/>
          </pc:sldLayoutMkLst>
        </pc:sldLayoutChg>
        <pc:sldLayoutChg chg="add del">
          <pc:chgData name="Brad Jones (2219978)" userId="S::2219978@student.uwtsd.ac.uk::9c886b9c-23e6-4d87-9cdd-70f69f6f190b" providerId="AD" clId="Web-{735B467B-55EF-3072-1D3A-EFF531F451FE}" dt="2025-05-01T05:42:00.342" v="37"/>
          <pc:sldLayoutMkLst>
            <pc:docMk/>
            <pc:sldMasterMk cId="4046293814" sldId="2147483708"/>
            <pc:sldLayoutMk cId="591685461" sldId="2147483707"/>
          </pc:sldLayoutMkLst>
        </pc:sldLayoutChg>
      </pc:sldMasterChg>
      <pc:sldMasterChg chg="add addSldLayout">
        <pc:chgData name="Brad Jones (2219978)" userId="S::2219978@student.uwtsd.ac.uk::9c886b9c-23e6-4d87-9cdd-70f69f6f190b" providerId="AD" clId="Web-{735B467B-55EF-3072-1D3A-EFF531F451FE}" dt="2025-05-01T05:42:00.389" v="38"/>
        <pc:sldMasterMkLst>
          <pc:docMk/>
          <pc:sldMasterMk cId="1246527625" sldId="2147483721"/>
        </pc:sldMasterMkLst>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3551253836" sldId="2147483710"/>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2938726216" sldId="2147483711"/>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1209207422" sldId="2147483712"/>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3974643516" sldId="2147483713"/>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4082919319" sldId="2147483714"/>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1572401461" sldId="2147483715"/>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3518050981" sldId="2147483716"/>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1516987534" sldId="2147483717"/>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2562331665" sldId="2147483718"/>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931980555" sldId="2147483719"/>
          </pc:sldLayoutMkLst>
        </pc:sldLayoutChg>
        <pc:sldLayoutChg chg="add">
          <pc:chgData name="Brad Jones (2219978)" userId="S::2219978@student.uwtsd.ac.uk::9c886b9c-23e6-4d87-9cdd-70f69f6f190b" providerId="AD" clId="Web-{735B467B-55EF-3072-1D3A-EFF531F451FE}" dt="2025-05-01T05:42:00.389" v="38"/>
          <pc:sldLayoutMkLst>
            <pc:docMk/>
            <pc:sldMasterMk cId="1246527625" sldId="2147483721"/>
            <pc:sldLayoutMk cId="3281553468" sldId="214748372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4/30/2025</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8050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4/30/2025</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516987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4/30/2025</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2331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4/30/2025</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1980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4/30/2025</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1553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4/30/2025</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082919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4/30/2025</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551253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4/30/2025</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938726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4/30/2025</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209207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4/30/2025</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974643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4/30/2025</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572401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4/30/2025</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6527625"/>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articles/cz99py9rgz5o" TargetMode="External"/><Relationship Id="rId7" Type="http://schemas.openxmlformats.org/officeDocument/2006/relationships/hyperlink" Target="https://lordslibrary.parliament.uk/violent-crime-burglaries-and-gang-activity/" TargetMode="External"/><Relationship Id="rId2" Type="http://schemas.openxmlformats.org/officeDocument/2006/relationships/hyperlink" Target="https://commonslibrary.parliament.uk/research-briefings/sn04304/" TargetMode="External"/><Relationship Id="rId1" Type="http://schemas.openxmlformats.org/officeDocument/2006/relationships/slideLayout" Target="../slideLayouts/slideLayout2.xml"/><Relationship Id="rId6" Type="http://schemas.openxmlformats.org/officeDocument/2006/relationships/hyperlink" Target="https://news.sky.com/story/london-map-shows-teritories-of-dozens-of-gangs-11492542" TargetMode="External"/><Relationship Id="rId5" Type="http://schemas.openxmlformats.org/officeDocument/2006/relationships/hyperlink" Target="https://www.runawayhelpline.org.uk/advice/gangs/" TargetMode="External"/><Relationship Id="rId4" Type="http://schemas.openxmlformats.org/officeDocument/2006/relationships/hyperlink" Target="https://www.servicecare.org.uk/blog/2019/01/postcode-wars-a-brief-history-of-crim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Black">
            <a:extLst>
              <a:ext uri="{FF2B5EF4-FFF2-40B4-BE49-F238E27FC236}">
                <a16:creationId xmlns:a16="http://schemas.microsoft.com/office/drawing/2014/main" id="{E99D7AAF-4170-4D21-AB6C-605F6F10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A0E92AF-762C-233A-B53B-0ABA64D50078}"/>
              </a:ext>
            </a:extLst>
          </p:cNvPr>
          <p:cNvPicPr>
            <a:picLocks noChangeAspect="1"/>
          </p:cNvPicPr>
          <p:nvPr/>
        </p:nvPicPr>
        <p:blipFill>
          <a:blip r:embed="rId2">
            <a:alphaModFix amt="40000"/>
          </a:blip>
          <a:srcRect l="4559" r="6571" b="-4"/>
          <a:stretch/>
        </p:blipFill>
        <p:spPr>
          <a:xfrm>
            <a:off x="20" y="10"/>
            <a:ext cx="12188932" cy="6857990"/>
          </a:xfrm>
          <a:prstGeom prst="rect">
            <a:avLst/>
          </a:prstGeom>
        </p:spPr>
      </p:pic>
      <p:sp>
        <p:nvSpPr>
          <p:cNvPr id="13"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41248" y="663960"/>
            <a:ext cx="6947455" cy="5111275"/>
          </a:xfrm>
        </p:spPr>
        <p:txBody>
          <a:bodyPr anchor="b">
            <a:normAutofit/>
          </a:bodyPr>
          <a:lstStyle/>
          <a:p>
            <a:r>
              <a:rPr lang="en-GB" dirty="0">
                <a:solidFill>
                  <a:srgbClr val="FFFFFF"/>
                </a:solidFill>
              </a:rPr>
              <a:t>Serious and Organised Crime – Gang Violence and Knife Crime in the UK</a:t>
            </a:r>
          </a:p>
        </p:txBody>
      </p:sp>
      <p:sp>
        <p:nvSpPr>
          <p:cNvPr id="3" name="Subtitle 2"/>
          <p:cNvSpPr>
            <a:spLocks noGrp="1"/>
          </p:cNvSpPr>
          <p:nvPr>
            <p:ph type="subTitle" idx="1"/>
          </p:nvPr>
        </p:nvSpPr>
        <p:spPr>
          <a:xfrm>
            <a:off x="8428898" y="663960"/>
            <a:ext cx="2063256" cy="5111271"/>
          </a:xfrm>
        </p:spPr>
        <p:txBody>
          <a:bodyPr vert="horz" lIns="91440" tIns="45720" rIns="91440" bIns="45720" rtlCol="0" anchor="t">
            <a:normAutofit/>
          </a:bodyPr>
          <a:lstStyle/>
          <a:p>
            <a:r>
              <a:rPr lang="en-GB" dirty="0">
                <a:solidFill>
                  <a:srgbClr val="FFFFFF"/>
                </a:solidFill>
              </a:rPr>
              <a:t>By Bradley Jones (2219978) </a:t>
            </a:r>
          </a:p>
          <a:p>
            <a:r>
              <a:rPr lang="en-GB" dirty="0">
                <a:solidFill>
                  <a:srgbClr val="FFFFFF"/>
                </a:solidFill>
              </a:rPr>
              <a:t>Module Code: BMCP6008</a:t>
            </a:r>
          </a:p>
        </p:txBody>
      </p:sp>
      <p:cxnSp>
        <p:nvCxnSpPr>
          <p:cNvPr id="15"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52928D3-58AB-4E4F-A2E6-74A3B341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53400" y="334928"/>
            <a:ext cx="0" cy="571250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F048F-E201-86D3-4F30-293962365DF0}"/>
              </a:ext>
            </a:extLst>
          </p:cNvPr>
          <p:cNvSpPr>
            <a:spLocks noGrp="1"/>
          </p:cNvSpPr>
          <p:nvPr>
            <p:ph type="title"/>
          </p:nvPr>
        </p:nvSpPr>
        <p:spPr>
          <a:xfrm>
            <a:off x="6805648" y="881785"/>
            <a:ext cx="3524599" cy="4684996"/>
          </a:xfrm>
        </p:spPr>
        <p:txBody>
          <a:bodyPr anchor="t">
            <a:normAutofit/>
          </a:bodyPr>
          <a:lstStyle/>
          <a:p>
            <a:pPr algn="r"/>
            <a:r>
              <a:rPr lang="en-GB" dirty="0"/>
              <a:t>What is Gang Violence? </a:t>
            </a:r>
            <a:endParaRPr lang="en-GB"/>
          </a:p>
        </p:txBody>
      </p:sp>
      <p:sp>
        <p:nvSpPr>
          <p:cNvPr id="3" name="Content Placeholder 2">
            <a:extLst>
              <a:ext uri="{FF2B5EF4-FFF2-40B4-BE49-F238E27FC236}">
                <a16:creationId xmlns:a16="http://schemas.microsoft.com/office/drawing/2014/main" id="{6574FD52-C398-26EA-5CFA-A455516D2DF7}"/>
              </a:ext>
            </a:extLst>
          </p:cNvPr>
          <p:cNvSpPr>
            <a:spLocks noGrp="1"/>
          </p:cNvSpPr>
          <p:nvPr>
            <p:ph idx="1"/>
          </p:nvPr>
        </p:nvSpPr>
        <p:spPr>
          <a:xfrm>
            <a:off x="841248" y="837486"/>
            <a:ext cx="5239304" cy="4729295"/>
          </a:xfrm>
        </p:spPr>
        <p:txBody>
          <a:bodyPr vert="horz" lIns="91440" tIns="45720" rIns="91440" bIns="45720" rtlCol="0" anchor="b">
            <a:normAutofit/>
          </a:bodyPr>
          <a:lstStyle/>
          <a:p>
            <a:pPr marL="0" indent="0">
              <a:buNone/>
            </a:pPr>
            <a:r>
              <a:rPr lang="en-GB" dirty="0"/>
              <a:t>Gang violence is simply defined as crimes that are committed by a member of a gang or by an individual that is attempting to associate with a gang. Crimes that are generally committed by individuals seeking to become part of a gang, tend to involve knife violence as it is considered one of the easiest weapons to obtain and can be hidden by individuals with relative ease if need be (Taylor, R. 2022)</a:t>
            </a:r>
            <a:endParaRPr lang="en-US" dirty="0"/>
          </a:p>
          <a:p>
            <a:pPr marL="0" indent="0">
              <a:buNone/>
            </a:pPr>
            <a:endParaRPr lang="en-GB" dirty="0"/>
          </a:p>
        </p:txBody>
      </p:sp>
      <p:cxnSp>
        <p:nvCxnSpPr>
          <p:cNvPr id="12" name="Straight Connector 11">
            <a:extLst>
              <a:ext uri="{FF2B5EF4-FFF2-40B4-BE49-F238E27FC236}">
                <a16:creationId xmlns:a16="http://schemas.microsoft.com/office/drawing/2014/main" id="{9EF28DB2-EEEA-4868-B438-6CDC7B5090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45250" y="334928"/>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724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BAF9C-E87B-1FB7-E00F-32AFE20AA322}"/>
              </a:ext>
            </a:extLst>
          </p:cNvPr>
          <p:cNvSpPr>
            <a:spLocks noGrp="1"/>
          </p:cNvSpPr>
          <p:nvPr>
            <p:ph type="title"/>
          </p:nvPr>
        </p:nvSpPr>
        <p:spPr>
          <a:xfrm>
            <a:off x="841248" y="552782"/>
            <a:ext cx="9310924" cy="1154711"/>
          </a:xfrm>
        </p:spPr>
        <p:txBody>
          <a:bodyPr>
            <a:normAutofit/>
          </a:bodyPr>
          <a:lstStyle/>
          <a:p>
            <a:r>
              <a:rPr lang="en-GB" dirty="0"/>
              <a:t>'POSTCODE WARS'</a:t>
            </a:r>
          </a:p>
        </p:txBody>
      </p:sp>
      <p:sp>
        <p:nvSpPr>
          <p:cNvPr id="3" name="Content Placeholder 2">
            <a:extLst>
              <a:ext uri="{FF2B5EF4-FFF2-40B4-BE49-F238E27FC236}">
                <a16:creationId xmlns:a16="http://schemas.microsoft.com/office/drawing/2014/main" id="{104BFC31-00C6-C426-D40C-6A8D0F858184}"/>
              </a:ext>
            </a:extLst>
          </p:cNvPr>
          <p:cNvSpPr>
            <a:spLocks noGrp="1"/>
          </p:cNvSpPr>
          <p:nvPr>
            <p:ph idx="1"/>
          </p:nvPr>
        </p:nvSpPr>
        <p:spPr>
          <a:xfrm>
            <a:off x="841248" y="2029138"/>
            <a:ext cx="3165879" cy="2981265"/>
          </a:xfrm>
        </p:spPr>
        <p:txBody>
          <a:bodyPr vert="horz" lIns="91440" tIns="45720" rIns="91440" bIns="45720" rtlCol="0" anchor="t">
            <a:noAutofit/>
          </a:bodyPr>
          <a:lstStyle/>
          <a:p>
            <a:pPr marL="0" indent="0">
              <a:lnSpc>
                <a:spcPct val="120000"/>
              </a:lnSpc>
              <a:buNone/>
            </a:pPr>
            <a:r>
              <a:rPr lang="en-GB" sz="1400" dirty="0"/>
              <a:t>Over the last several years, the phrase 'Postcode wars' has been used by people to describe violence between different gangs who across England and Wales. </a:t>
            </a:r>
            <a:endParaRPr lang="en-US"/>
          </a:p>
          <a:p>
            <a:pPr marL="0" indent="0">
              <a:lnSpc>
                <a:spcPct val="120000"/>
              </a:lnSpc>
              <a:buNone/>
            </a:pPr>
            <a:r>
              <a:rPr lang="en-GB" sz="1400" dirty="0"/>
              <a:t>The majority of violence between gangs happens within a very small area from one another and can simply be based on the fact that their postcodes are different.</a:t>
            </a:r>
            <a:endParaRPr lang="en-GB"/>
          </a:p>
          <a:p>
            <a:pPr marL="0" indent="0">
              <a:lnSpc>
                <a:spcPct val="120000"/>
              </a:lnSpc>
              <a:buNone/>
            </a:pPr>
            <a:r>
              <a:rPr lang="en-GB" sz="1400" dirty="0"/>
              <a:t>In areas of London, it has been known that gangs will come around a corner of an area to where another gang is affiliated and will commit gun offences and knife offences which can further result in serious bodily harm and even death (Bradley, P. 2024)</a:t>
            </a:r>
          </a:p>
        </p:txBody>
      </p:sp>
      <p:pic>
        <p:nvPicPr>
          <p:cNvPr id="4" name="Picture 3">
            <a:extLst>
              <a:ext uri="{FF2B5EF4-FFF2-40B4-BE49-F238E27FC236}">
                <a16:creationId xmlns:a16="http://schemas.microsoft.com/office/drawing/2014/main" id="{0D8BDEE7-0F28-79F8-DFCD-D177F82FC883}"/>
              </a:ext>
            </a:extLst>
          </p:cNvPr>
          <p:cNvPicPr>
            <a:picLocks noChangeAspect="1"/>
          </p:cNvPicPr>
          <p:nvPr/>
        </p:nvPicPr>
        <p:blipFill>
          <a:blip r:embed="rId2"/>
          <a:srcRect l="6876" t="11837" r="894" b="7951"/>
          <a:stretch/>
        </p:blipFill>
        <p:spPr>
          <a:xfrm>
            <a:off x="4681307" y="1934346"/>
            <a:ext cx="6059033" cy="3630471"/>
          </a:xfrm>
          <a:prstGeom prst="rect">
            <a:avLst/>
          </a:prstGeom>
        </p:spPr>
      </p:pic>
      <p:sp>
        <p:nvSpPr>
          <p:cNvPr id="11"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245249-2F4C-4F85-AB62-095DBE524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11349"/>
            <a:ext cx="1038095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2D08E46-4633-48DB-9AC2-D98F115E43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905000"/>
            <a:ext cx="0" cy="414243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6424665-5CCF-D57D-8251-9129A640289E}"/>
              </a:ext>
            </a:extLst>
          </p:cNvPr>
          <p:cNvSpPr txBox="1"/>
          <p:nvPr/>
        </p:nvSpPr>
        <p:spPr>
          <a:xfrm>
            <a:off x="5050411" y="5701564"/>
            <a:ext cx="20816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Sky News, 2024) </a:t>
            </a:r>
          </a:p>
        </p:txBody>
      </p:sp>
    </p:spTree>
    <p:extLst>
      <p:ext uri="{BB962C8B-B14F-4D97-AF65-F5344CB8AC3E}">
        <p14:creationId xmlns:p14="http://schemas.microsoft.com/office/powerpoint/2010/main" val="1852684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C585D-1B29-0B68-6FD9-B8F0C8D8D946}"/>
              </a:ext>
            </a:extLst>
          </p:cNvPr>
          <p:cNvSpPr>
            <a:spLocks noGrp="1"/>
          </p:cNvSpPr>
          <p:nvPr>
            <p:ph type="title"/>
          </p:nvPr>
        </p:nvSpPr>
        <p:spPr>
          <a:xfrm>
            <a:off x="841248" y="552782"/>
            <a:ext cx="9310924" cy="1154711"/>
          </a:xfrm>
        </p:spPr>
        <p:txBody>
          <a:bodyPr>
            <a:normAutofit/>
          </a:bodyPr>
          <a:lstStyle/>
          <a:p>
            <a:r>
              <a:rPr lang="en-GB" sz="3700"/>
              <a:t>Statistics on gang violence and knife offences</a:t>
            </a:r>
          </a:p>
        </p:txBody>
      </p:sp>
      <p:sp>
        <p:nvSpPr>
          <p:cNvPr id="8" name="Content Placeholder 7">
            <a:extLst>
              <a:ext uri="{FF2B5EF4-FFF2-40B4-BE49-F238E27FC236}">
                <a16:creationId xmlns:a16="http://schemas.microsoft.com/office/drawing/2014/main" id="{3075065F-C461-C544-C37A-DAEC7C0A61A4}"/>
              </a:ext>
            </a:extLst>
          </p:cNvPr>
          <p:cNvSpPr>
            <a:spLocks noGrp="1"/>
          </p:cNvSpPr>
          <p:nvPr>
            <p:ph idx="1"/>
          </p:nvPr>
        </p:nvSpPr>
        <p:spPr>
          <a:xfrm>
            <a:off x="371522" y="2371118"/>
            <a:ext cx="3950081" cy="3195665"/>
          </a:xfrm>
        </p:spPr>
        <p:txBody>
          <a:bodyPr anchor="t">
            <a:normAutofit fontScale="70000" lnSpcReduction="20000"/>
          </a:bodyPr>
          <a:lstStyle/>
          <a:p>
            <a:pPr marL="0" indent="0">
              <a:buNone/>
            </a:pPr>
            <a:r>
              <a:rPr lang="en-US" sz="1900" dirty="0"/>
              <a:t>Since 2010, offences including a knife or sharp object have nearly doubled with around 60 percent of all knife offences recorded across England and Wales in 2024 being gang affiliated knife crimes.</a:t>
            </a:r>
          </a:p>
          <a:p>
            <a:pPr marL="0" indent="0">
              <a:buNone/>
            </a:pPr>
            <a:r>
              <a:rPr lang="en-GB" sz="1900" dirty="0"/>
              <a:t>The average age of an individual that joins a gang across England and Wales is 15 years old. Generally young men and boys are more likely to join a gang as around 87 percent of all members in gangs that are arrested for gang associated crimes are male. </a:t>
            </a:r>
            <a:endParaRPr lang="en-US" sz="1500" dirty="0"/>
          </a:p>
          <a:p>
            <a:pPr marL="0" indent="0">
              <a:buNone/>
            </a:pPr>
            <a:r>
              <a:rPr lang="en-US" dirty="0"/>
              <a:t>(UK Parliament, 2025) </a:t>
            </a:r>
          </a:p>
        </p:txBody>
      </p:sp>
      <p:pic>
        <p:nvPicPr>
          <p:cNvPr id="4" name="Content Placeholder 3">
            <a:extLst>
              <a:ext uri="{FF2B5EF4-FFF2-40B4-BE49-F238E27FC236}">
                <a16:creationId xmlns:a16="http://schemas.microsoft.com/office/drawing/2014/main" id="{85F9E255-BBEA-AEC0-7B97-00BFCF8E4089}"/>
              </a:ext>
            </a:extLst>
          </p:cNvPr>
          <p:cNvPicPr>
            <a:picLocks noChangeAspect="1"/>
          </p:cNvPicPr>
          <p:nvPr/>
        </p:nvPicPr>
        <p:blipFill>
          <a:blip r:embed="rId2"/>
          <a:srcRect l="10345" t="18949" r="31034" b="19572"/>
          <a:stretch/>
        </p:blipFill>
        <p:spPr>
          <a:xfrm>
            <a:off x="5019974" y="2388427"/>
            <a:ext cx="5393795" cy="3181929"/>
          </a:xfrm>
          <a:prstGeom prst="rect">
            <a:avLst/>
          </a:prstGeom>
        </p:spPr>
      </p:pic>
      <p:sp>
        <p:nvSpPr>
          <p:cNvPr id="13"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A245249-2F4C-4F85-AB62-095DBE524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11349"/>
            <a:ext cx="1038095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2D08E46-4633-48DB-9AC2-D98F115E43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905000"/>
            <a:ext cx="0" cy="414243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8645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27CA0-0296-862A-5189-13E8F159B9D4}"/>
              </a:ext>
            </a:extLst>
          </p:cNvPr>
          <p:cNvSpPr>
            <a:spLocks noGrp="1"/>
          </p:cNvSpPr>
          <p:nvPr>
            <p:ph type="title"/>
          </p:nvPr>
        </p:nvSpPr>
        <p:spPr>
          <a:xfrm>
            <a:off x="3042581" y="564877"/>
            <a:ext cx="9310924" cy="1154711"/>
          </a:xfrm>
        </p:spPr>
        <p:txBody>
          <a:bodyPr>
            <a:normAutofit/>
          </a:bodyPr>
          <a:lstStyle/>
          <a:p>
            <a:r>
              <a:rPr lang="en-GB" dirty="0"/>
              <a:t>Shawn </a:t>
            </a:r>
            <a:r>
              <a:rPr lang="en-GB" dirty="0" err="1"/>
              <a:t>Seesahai</a:t>
            </a:r>
            <a:r>
              <a:rPr lang="en-GB" dirty="0"/>
              <a:t> </a:t>
            </a:r>
          </a:p>
        </p:txBody>
      </p:sp>
      <p:sp>
        <p:nvSpPr>
          <p:cNvPr id="3" name="Content Placeholder 2">
            <a:extLst>
              <a:ext uri="{FF2B5EF4-FFF2-40B4-BE49-F238E27FC236}">
                <a16:creationId xmlns:a16="http://schemas.microsoft.com/office/drawing/2014/main" id="{B8CD4645-FF0E-FF07-8124-7F655DAB27F6}"/>
              </a:ext>
            </a:extLst>
          </p:cNvPr>
          <p:cNvSpPr>
            <a:spLocks noGrp="1"/>
          </p:cNvSpPr>
          <p:nvPr>
            <p:ph idx="1"/>
          </p:nvPr>
        </p:nvSpPr>
        <p:spPr>
          <a:xfrm>
            <a:off x="369534" y="2029138"/>
            <a:ext cx="4327021" cy="3174788"/>
          </a:xfrm>
        </p:spPr>
        <p:txBody>
          <a:bodyPr vert="horz" lIns="91440" tIns="45720" rIns="91440" bIns="45720" rtlCol="0" anchor="t">
            <a:noAutofit/>
          </a:bodyPr>
          <a:lstStyle/>
          <a:p>
            <a:pPr marL="0" indent="0">
              <a:lnSpc>
                <a:spcPct val="120000"/>
              </a:lnSpc>
              <a:buNone/>
            </a:pPr>
            <a:r>
              <a:rPr lang="en-GB" sz="1400" dirty="0"/>
              <a:t>In 2023, 19-year-old Shawn </a:t>
            </a:r>
            <a:r>
              <a:rPr lang="en-GB" sz="1400" err="1"/>
              <a:t>Seesehai</a:t>
            </a:r>
            <a:r>
              <a:rPr lang="en-GB" sz="1400" dirty="0"/>
              <a:t> was murdered by two 12-year-old boys wielding a 16-inch machete and a standard sized kitchen knife in Wolverhampton where the response from one of the boys two hours later on his Snapchat account was "It is what it is"  the names could not be given as they were the two youngest murders since the James Bulger case in 1993. </a:t>
            </a:r>
          </a:p>
          <a:p>
            <a:pPr marL="0" indent="0">
              <a:lnSpc>
                <a:spcPct val="120000"/>
              </a:lnSpc>
              <a:buNone/>
            </a:pPr>
            <a:r>
              <a:rPr lang="en-GB" sz="1400" dirty="0"/>
              <a:t>It was originally said that Shawns murder took place due to a back-and-forth argument between himself and the two boys, but it was later found that the two boys had begun showing interest in affiliating with a gang and believed that murdering Shawn was going to help them do that. </a:t>
            </a:r>
          </a:p>
          <a:p>
            <a:pPr marL="0" indent="0">
              <a:lnSpc>
                <a:spcPct val="120000"/>
              </a:lnSpc>
              <a:buNone/>
            </a:pPr>
            <a:r>
              <a:rPr lang="en-GB" sz="1400" dirty="0"/>
              <a:t>(BBC News, 2024) </a:t>
            </a:r>
          </a:p>
        </p:txBody>
      </p:sp>
      <p:pic>
        <p:nvPicPr>
          <p:cNvPr id="4" name="Picture 3">
            <a:extLst>
              <a:ext uri="{FF2B5EF4-FFF2-40B4-BE49-F238E27FC236}">
                <a16:creationId xmlns:a16="http://schemas.microsoft.com/office/drawing/2014/main" id="{EA212955-7213-175B-419B-1A2B1F9D6A54}"/>
              </a:ext>
            </a:extLst>
          </p:cNvPr>
          <p:cNvPicPr>
            <a:picLocks noChangeAspect="1"/>
          </p:cNvPicPr>
          <p:nvPr/>
        </p:nvPicPr>
        <p:blipFill>
          <a:blip r:embed="rId2"/>
          <a:srcRect l="1092" t="19788" r="35650" b="20671"/>
          <a:stretch/>
        </p:blipFill>
        <p:spPr>
          <a:xfrm>
            <a:off x="5019974" y="2551525"/>
            <a:ext cx="5393795" cy="2855733"/>
          </a:xfrm>
          <a:prstGeom prst="rect">
            <a:avLst/>
          </a:prstGeom>
        </p:spPr>
      </p:pic>
      <p:sp>
        <p:nvSpPr>
          <p:cNvPr id="11"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245249-2F4C-4F85-AB62-095DBE524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11349"/>
            <a:ext cx="1038095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2D08E46-4633-48DB-9AC2-D98F115E43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905000"/>
            <a:ext cx="0" cy="414243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1495A04-C333-8468-46C7-35E3A05971CB}"/>
              </a:ext>
            </a:extLst>
          </p:cNvPr>
          <p:cNvSpPr txBox="1"/>
          <p:nvPr/>
        </p:nvSpPr>
        <p:spPr>
          <a:xfrm>
            <a:off x="5015001" y="554563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News, 2024) </a:t>
            </a:r>
          </a:p>
        </p:txBody>
      </p:sp>
    </p:spTree>
    <p:extLst>
      <p:ext uri="{BB962C8B-B14F-4D97-AF65-F5344CB8AC3E}">
        <p14:creationId xmlns:p14="http://schemas.microsoft.com/office/powerpoint/2010/main" val="4104157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BF979-2C58-2770-328A-B5849F13BB6B}"/>
              </a:ext>
            </a:extLst>
          </p:cNvPr>
          <p:cNvSpPr>
            <a:spLocks noGrp="1"/>
          </p:cNvSpPr>
          <p:nvPr>
            <p:ph type="title"/>
          </p:nvPr>
        </p:nvSpPr>
        <p:spPr>
          <a:xfrm>
            <a:off x="841248" y="4231760"/>
            <a:ext cx="6094012" cy="1611821"/>
          </a:xfrm>
        </p:spPr>
        <p:txBody>
          <a:bodyPr>
            <a:normAutofit/>
          </a:bodyPr>
          <a:lstStyle/>
          <a:p>
            <a:r>
              <a:rPr lang="en-GB" sz="4100"/>
              <a:t>What can be done to change gang violence?</a:t>
            </a:r>
          </a:p>
        </p:txBody>
      </p:sp>
      <p:pic>
        <p:nvPicPr>
          <p:cNvPr id="4" name="Picture 3">
            <a:extLst>
              <a:ext uri="{FF2B5EF4-FFF2-40B4-BE49-F238E27FC236}">
                <a16:creationId xmlns:a16="http://schemas.microsoft.com/office/drawing/2014/main" id="{604ED218-83C7-8E4F-7346-D1EB29105B40}"/>
              </a:ext>
            </a:extLst>
          </p:cNvPr>
          <p:cNvPicPr>
            <a:picLocks noChangeAspect="1"/>
          </p:cNvPicPr>
          <p:nvPr/>
        </p:nvPicPr>
        <p:blipFill>
          <a:blip r:embed="rId2"/>
          <a:srcRect l="11662" t="19633" r="76017" b="64688"/>
          <a:stretch/>
        </p:blipFill>
        <p:spPr>
          <a:xfrm>
            <a:off x="1906919" y="692571"/>
            <a:ext cx="3847857" cy="2754253"/>
          </a:xfrm>
          <a:prstGeom prst="rect">
            <a:avLst/>
          </a:prstGeom>
        </p:spPr>
      </p:pic>
      <p:sp>
        <p:nvSpPr>
          <p:cNvPr id="3" name="Content Placeholder 2">
            <a:extLst>
              <a:ext uri="{FF2B5EF4-FFF2-40B4-BE49-F238E27FC236}">
                <a16:creationId xmlns:a16="http://schemas.microsoft.com/office/drawing/2014/main" id="{CBFC0770-C25C-67A3-CDD3-3D44C681355C}"/>
              </a:ext>
            </a:extLst>
          </p:cNvPr>
          <p:cNvSpPr>
            <a:spLocks noGrp="1"/>
          </p:cNvSpPr>
          <p:nvPr>
            <p:ph idx="1"/>
          </p:nvPr>
        </p:nvSpPr>
        <p:spPr>
          <a:xfrm>
            <a:off x="7644639" y="669852"/>
            <a:ext cx="2739359" cy="5173731"/>
          </a:xfrm>
        </p:spPr>
        <p:txBody>
          <a:bodyPr vert="horz" lIns="91440" tIns="45720" rIns="91440" bIns="45720" rtlCol="0" anchor="t">
            <a:normAutofit/>
          </a:bodyPr>
          <a:lstStyle/>
          <a:p>
            <a:pPr>
              <a:lnSpc>
                <a:spcPct val="120000"/>
              </a:lnSpc>
            </a:pPr>
            <a:endParaRPr lang="en-GB" sz="1700"/>
          </a:p>
          <a:p>
            <a:pPr marL="0" indent="0">
              <a:lnSpc>
                <a:spcPct val="120000"/>
              </a:lnSpc>
              <a:buNone/>
            </a:pPr>
            <a:r>
              <a:rPr lang="en-GB" sz="1700" dirty="0"/>
              <a:t>More helplines for members of gangs that cannot leave such as '</a:t>
            </a:r>
            <a:r>
              <a:rPr lang="en-GB" sz="1700" dirty="0" err="1"/>
              <a:t>RunAway</a:t>
            </a:r>
            <a:r>
              <a:rPr lang="en-GB" sz="1700" dirty="0"/>
              <a:t> Helpline' which have 1 to 1 services available 24 hours a day and offers members of gangs that suffer with mental health struggles, anonymous chats so that they can feel as if there will be no repercussions for talking to someone about how they feel or what has been going on in their lives (</a:t>
            </a:r>
            <a:r>
              <a:rPr lang="en-GB" sz="1700" dirty="0" err="1"/>
              <a:t>RunAway</a:t>
            </a:r>
            <a:r>
              <a:rPr lang="en-GB" sz="1700" dirty="0"/>
              <a:t>, 2025)</a:t>
            </a:r>
          </a:p>
        </p:txBody>
      </p:sp>
      <p:sp>
        <p:nvSpPr>
          <p:cNvPr id="11"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CAD3678-2F11-4087-A664-9BA1E27C4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345884"/>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AE06D87-197F-4804-8E18-C458EE4BF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3962400"/>
            <a:ext cx="6910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0145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EDC1-3D0F-0EE1-97BF-A9870D46C4C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3665731-9D40-855D-9071-A6B015EE040B}"/>
              </a:ext>
            </a:extLst>
          </p:cNvPr>
          <p:cNvSpPr>
            <a:spLocks noGrp="1"/>
          </p:cNvSpPr>
          <p:nvPr>
            <p:ph idx="1"/>
          </p:nvPr>
        </p:nvSpPr>
        <p:spPr/>
        <p:txBody>
          <a:bodyPr vert="horz" lIns="91440" tIns="45720" rIns="91440" bIns="45720" rtlCol="0" anchor="t">
            <a:noAutofit/>
          </a:bodyPr>
          <a:lstStyle/>
          <a:p>
            <a:r>
              <a:rPr lang="en-GB" sz="1100" dirty="0">
                <a:solidFill>
                  <a:srgbClr val="2C3E50"/>
                </a:solidFill>
                <a:latin typeface="Calibri"/>
                <a:ea typeface="Calibri"/>
                <a:cs typeface="Calibri"/>
              </a:rPr>
              <a:t>Allen, G. and Wong, H. (2025). 'Knife crime statistics'. Available at: </a:t>
            </a:r>
            <a:r>
              <a:rPr lang="en-GB" sz="1100" dirty="0">
                <a:solidFill>
                  <a:srgbClr val="2C3E50"/>
                </a:solidFill>
                <a:latin typeface="Calibri"/>
                <a:ea typeface="Calibri"/>
                <a:cs typeface="Calibri"/>
                <a:hlinkClick r:id="rId2"/>
              </a:rPr>
              <a:t>https://commonslibrary.parliament.uk/research-briefings/sn04304/</a:t>
            </a:r>
            <a:r>
              <a:rPr lang="en-GB" sz="1100" dirty="0">
                <a:solidFill>
                  <a:srgbClr val="2C3E50"/>
                </a:solidFill>
                <a:latin typeface="Calibri"/>
                <a:ea typeface="Calibri"/>
                <a:cs typeface="Calibri"/>
              </a:rPr>
              <a:t> (Accessed 30 March 2025)</a:t>
            </a:r>
          </a:p>
          <a:p>
            <a:r>
              <a:rPr lang="en-GB" sz="1100" dirty="0">
                <a:solidFill>
                  <a:srgbClr val="000000"/>
                </a:solidFill>
                <a:latin typeface="Calibri"/>
                <a:ea typeface="Calibri"/>
                <a:cs typeface="Calibri"/>
              </a:rPr>
              <a:t>BBC News (2024). '</a:t>
            </a:r>
            <a:r>
              <a:rPr lang="en-GB" sz="1100" i="1" dirty="0">
                <a:solidFill>
                  <a:srgbClr val="000000"/>
                </a:solidFill>
                <a:latin typeface="Calibri"/>
                <a:ea typeface="Calibri"/>
                <a:cs typeface="Calibri"/>
              </a:rPr>
              <a:t>Shawn </a:t>
            </a:r>
            <a:r>
              <a:rPr lang="en-GB" sz="1100" i="1" dirty="0" err="1">
                <a:solidFill>
                  <a:srgbClr val="000000"/>
                </a:solidFill>
                <a:latin typeface="Calibri"/>
                <a:ea typeface="Calibri"/>
                <a:cs typeface="Calibri"/>
              </a:rPr>
              <a:t>Seesahai</a:t>
            </a:r>
            <a:r>
              <a:rPr lang="en-GB" sz="1100" i="1" dirty="0">
                <a:solidFill>
                  <a:srgbClr val="000000"/>
                </a:solidFill>
                <a:latin typeface="Calibri"/>
                <a:ea typeface="Calibri"/>
                <a:cs typeface="Calibri"/>
              </a:rPr>
              <a:t>: Boys, 12, found guilty of Wolverhampton murder'. </a:t>
            </a:r>
            <a:r>
              <a:rPr lang="en-GB" sz="1100" dirty="0">
                <a:solidFill>
                  <a:srgbClr val="000000"/>
                </a:solidFill>
                <a:latin typeface="Calibri"/>
                <a:ea typeface="Calibri"/>
                <a:cs typeface="Calibri"/>
              </a:rPr>
              <a:t>Available at: </a:t>
            </a:r>
            <a:r>
              <a:rPr lang="en-GB" sz="1100" dirty="0">
                <a:solidFill>
                  <a:srgbClr val="000000"/>
                </a:solidFill>
                <a:latin typeface="Calibri"/>
                <a:ea typeface="Calibri"/>
                <a:cs typeface="Calibri"/>
                <a:hlinkClick r:id="rId3"/>
              </a:rPr>
              <a:t>https://www.bbc.co.uk/news/articles/cz99py9rgz5o</a:t>
            </a:r>
            <a:r>
              <a:rPr lang="en-GB" sz="1100" dirty="0">
                <a:solidFill>
                  <a:srgbClr val="000000"/>
                </a:solidFill>
                <a:latin typeface="Calibri"/>
                <a:ea typeface="Calibri"/>
                <a:cs typeface="Calibri"/>
              </a:rPr>
              <a:t>. (Accessed 2 April 2025)</a:t>
            </a:r>
            <a:endParaRPr lang="en-GB" sz="1100" dirty="0">
              <a:solidFill>
                <a:srgbClr val="2C3E50"/>
              </a:solidFill>
              <a:latin typeface="Calibri"/>
              <a:ea typeface="Calibri"/>
              <a:cs typeface="Calibri"/>
            </a:endParaRPr>
          </a:p>
          <a:p>
            <a:r>
              <a:rPr lang="en-GB" sz="1100" dirty="0">
                <a:solidFill>
                  <a:srgbClr val="2C3E50"/>
                </a:solidFill>
                <a:latin typeface="Calibri"/>
                <a:ea typeface="Calibri"/>
                <a:cs typeface="Calibri"/>
              </a:rPr>
              <a:t>Bradley, P (2018). '</a:t>
            </a:r>
            <a:r>
              <a:rPr lang="en-GB" sz="1100" i="1" dirty="0">
                <a:solidFill>
                  <a:srgbClr val="2C3E50"/>
                </a:solidFill>
                <a:latin typeface="Calibri"/>
                <a:ea typeface="Calibri"/>
                <a:cs typeface="Calibri"/>
              </a:rPr>
              <a:t>Postcode Wars - A Brief History of Crime</a:t>
            </a:r>
            <a:r>
              <a:rPr lang="en-GB" sz="1100" dirty="0">
                <a:solidFill>
                  <a:srgbClr val="2C3E50"/>
                </a:solidFill>
                <a:latin typeface="Calibri"/>
                <a:ea typeface="Calibri"/>
                <a:cs typeface="Calibri"/>
              </a:rPr>
              <a:t>.' Available at: </a:t>
            </a:r>
            <a:r>
              <a:rPr lang="en-GB" sz="1100" dirty="0">
                <a:solidFill>
                  <a:srgbClr val="000000"/>
                </a:solidFill>
                <a:latin typeface="Calibri"/>
                <a:ea typeface="Calibri"/>
                <a:cs typeface="Calibri"/>
                <a:hlinkClick r:id="rId4"/>
              </a:rPr>
              <a:t>https://www.servicecare.org.uk/blog/2019/01/postcode-wars-a-brief-history-of-crime</a:t>
            </a:r>
            <a:r>
              <a:rPr lang="en-GB" sz="1100" dirty="0">
                <a:solidFill>
                  <a:srgbClr val="2C3E50"/>
                </a:solidFill>
                <a:latin typeface="Calibri"/>
                <a:ea typeface="Calibri"/>
                <a:cs typeface="Calibri"/>
              </a:rPr>
              <a:t> (Accessed 1 April 2025).</a:t>
            </a:r>
            <a:endParaRPr lang="en-GB" sz="1100" dirty="0">
              <a:solidFill>
                <a:srgbClr val="000000"/>
              </a:solidFill>
              <a:latin typeface="Calibri"/>
              <a:ea typeface="Calibri"/>
              <a:cs typeface="Calibri"/>
            </a:endParaRPr>
          </a:p>
          <a:p>
            <a:r>
              <a:rPr lang="en-GB" sz="1100" dirty="0">
                <a:solidFill>
                  <a:srgbClr val="000000"/>
                </a:solidFill>
                <a:latin typeface="Calibri"/>
                <a:ea typeface="Calibri"/>
                <a:cs typeface="Calibri"/>
              </a:rPr>
              <a:t>‌Gall, C. (2024). '</a:t>
            </a:r>
            <a:r>
              <a:rPr lang="en-GB" sz="1100" i="1" dirty="0">
                <a:solidFill>
                  <a:srgbClr val="000000"/>
                </a:solidFill>
                <a:latin typeface="Calibri"/>
                <a:ea typeface="Calibri"/>
                <a:cs typeface="Calibri"/>
              </a:rPr>
              <a:t>Shawn </a:t>
            </a:r>
            <a:r>
              <a:rPr lang="en-GB" sz="1100" i="1" dirty="0" err="1">
                <a:solidFill>
                  <a:srgbClr val="000000"/>
                </a:solidFill>
                <a:latin typeface="Calibri"/>
                <a:ea typeface="Calibri"/>
                <a:cs typeface="Calibri"/>
              </a:rPr>
              <a:t>Seesahai</a:t>
            </a:r>
            <a:r>
              <a:rPr lang="en-GB" sz="1100" i="1" dirty="0">
                <a:solidFill>
                  <a:srgbClr val="000000"/>
                </a:solidFill>
                <a:latin typeface="Calibri"/>
                <a:ea typeface="Calibri"/>
                <a:cs typeface="Calibri"/>
              </a:rPr>
              <a:t>: Boys, 12, found guilty of Wolverhampton murder'. </a:t>
            </a:r>
            <a:r>
              <a:rPr lang="en-GB" sz="1100" dirty="0">
                <a:solidFill>
                  <a:srgbClr val="000000"/>
                </a:solidFill>
                <a:latin typeface="Calibri"/>
                <a:ea typeface="Calibri"/>
                <a:cs typeface="Calibri"/>
              </a:rPr>
              <a:t>Available at: </a:t>
            </a:r>
            <a:r>
              <a:rPr lang="en-GB" sz="1100" dirty="0">
                <a:solidFill>
                  <a:srgbClr val="000000"/>
                </a:solidFill>
                <a:latin typeface="Calibri"/>
                <a:ea typeface="Calibri"/>
                <a:cs typeface="Calibri"/>
                <a:hlinkClick r:id="rId3"/>
              </a:rPr>
              <a:t>https://www.bbc.co.uk/news/articles/cz99py9rgz5o</a:t>
            </a:r>
            <a:r>
              <a:rPr lang="en-GB" sz="1100" dirty="0">
                <a:solidFill>
                  <a:srgbClr val="000000"/>
                </a:solidFill>
                <a:latin typeface="Calibri"/>
                <a:ea typeface="Calibri"/>
                <a:cs typeface="Calibri"/>
              </a:rPr>
              <a:t>. (Accessed 2 April 2025) </a:t>
            </a:r>
            <a:endParaRPr lang="en-GB" sz="1100">
              <a:solidFill>
                <a:srgbClr val="000000"/>
              </a:solidFill>
              <a:latin typeface="Univers Condensed"/>
              <a:ea typeface="Calibri"/>
              <a:cs typeface="Calibri"/>
            </a:endParaRPr>
          </a:p>
          <a:p>
            <a:r>
              <a:rPr lang="en-GB" sz="1100" dirty="0">
                <a:solidFill>
                  <a:srgbClr val="000000"/>
                </a:solidFill>
                <a:latin typeface="Calibri"/>
                <a:ea typeface="Calibri"/>
                <a:cs typeface="Calibri"/>
              </a:rPr>
              <a:t>Runaway Helpline. (2025). '</a:t>
            </a:r>
            <a:r>
              <a:rPr lang="en-GB" sz="1100" i="1" dirty="0">
                <a:solidFill>
                  <a:srgbClr val="000000"/>
                </a:solidFill>
                <a:latin typeface="Calibri"/>
                <a:ea typeface="Calibri"/>
                <a:cs typeface="Calibri"/>
              </a:rPr>
              <a:t>Gang involvement'</a:t>
            </a:r>
            <a:r>
              <a:rPr lang="en-GB" sz="1100" dirty="0">
                <a:solidFill>
                  <a:srgbClr val="000000"/>
                </a:solidFill>
                <a:latin typeface="Calibri"/>
                <a:ea typeface="Calibri"/>
                <a:cs typeface="Calibri"/>
              </a:rPr>
              <a:t>. Available at: </a:t>
            </a:r>
            <a:r>
              <a:rPr lang="en-GB" sz="1100" dirty="0">
                <a:solidFill>
                  <a:srgbClr val="000000"/>
                </a:solidFill>
                <a:latin typeface="Calibri"/>
                <a:ea typeface="Calibri"/>
                <a:cs typeface="Calibri"/>
                <a:hlinkClick r:id="rId5"/>
              </a:rPr>
              <a:t>https://www.runawayhelpline.org.uk/advice/gangs/</a:t>
            </a:r>
            <a:r>
              <a:rPr lang="en-GB" sz="1100" dirty="0">
                <a:solidFill>
                  <a:srgbClr val="000000"/>
                </a:solidFill>
                <a:latin typeface="Calibri"/>
                <a:ea typeface="Calibri"/>
                <a:cs typeface="Calibri"/>
              </a:rPr>
              <a:t> (Accessed 2 April 2025)</a:t>
            </a:r>
          </a:p>
          <a:p>
            <a:r>
              <a:rPr lang="en-GB" sz="1100" dirty="0">
                <a:solidFill>
                  <a:srgbClr val="000000"/>
                </a:solidFill>
                <a:latin typeface="Calibri"/>
                <a:ea typeface="Calibri"/>
                <a:cs typeface="Calibri"/>
              </a:rPr>
              <a:t>Sky News. (2018). '</a:t>
            </a:r>
            <a:r>
              <a:rPr lang="en-GB" sz="1100" i="1" dirty="0">
                <a:solidFill>
                  <a:srgbClr val="000000"/>
                </a:solidFill>
                <a:latin typeface="Calibri"/>
                <a:ea typeface="Calibri"/>
                <a:cs typeface="Calibri"/>
              </a:rPr>
              <a:t>London map ‘shows territories of dozens of gangs’'</a:t>
            </a:r>
            <a:r>
              <a:rPr lang="en-GB" sz="1100" dirty="0">
                <a:solidFill>
                  <a:srgbClr val="000000"/>
                </a:solidFill>
                <a:latin typeface="Calibri"/>
                <a:ea typeface="Calibri"/>
                <a:cs typeface="Calibri"/>
              </a:rPr>
              <a:t>. Available at: </a:t>
            </a:r>
            <a:r>
              <a:rPr lang="en-GB" sz="1100" dirty="0">
                <a:solidFill>
                  <a:srgbClr val="000000"/>
                </a:solidFill>
                <a:latin typeface="Calibri"/>
                <a:ea typeface="Calibri"/>
                <a:cs typeface="Calibri"/>
                <a:hlinkClick r:id="rId6"/>
              </a:rPr>
              <a:t>https://news.sky.com/story/london-map-shows-teritories-of-dozens-of-gangs-11492542</a:t>
            </a:r>
            <a:r>
              <a:rPr lang="en-GB" sz="1100" dirty="0">
                <a:solidFill>
                  <a:srgbClr val="000000"/>
                </a:solidFill>
                <a:latin typeface="Calibri"/>
                <a:ea typeface="Calibri"/>
                <a:cs typeface="Calibri"/>
              </a:rPr>
              <a:t>. (Accessed 1 April 2025) </a:t>
            </a:r>
            <a:endParaRPr lang="en-GB" sz="1100" dirty="0">
              <a:solidFill>
                <a:srgbClr val="2C3E50"/>
              </a:solidFill>
              <a:latin typeface="Calibri"/>
              <a:ea typeface="Calibri"/>
              <a:cs typeface="Calibri"/>
            </a:endParaRPr>
          </a:p>
          <a:p>
            <a:r>
              <a:rPr lang="en-GB" sz="1100" dirty="0">
                <a:solidFill>
                  <a:srgbClr val="2C3E50"/>
                </a:solidFill>
                <a:latin typeface="Calibri"/>
                <a:ea typeface="Calibri"/>
                <a:cs typeface="Calibri"/>
              </a:rPr>
              <a:t>Taylor, R. (2022). '</a:t>
            </a:r>
            <a:r>
              <a:rPr lang="en-GB" sz="1100" i="1" dirty="0">
                <a:solidFill>
                  <a:srgbClr val="2C3E50"/>
                </a:solidFill>
                <a:latin typeface="Calibri"/>
                <a:ea typeface="Calibri"/>
                <a:cs typeface="Calibri"/>
              </a:rPr>
              <a:t>Violent crime, burglaries and gang activity</a:t>
            </a:r>
            <a:r>
              <a:rPr lang="en-GB" sz="1100" dirty="0">
                <a:solidFill>
                  <a:srgbClr val="2C3E50"/>
                </a:solidFill>
                <a:latin typeface="Calibri"/>
                <a:ea typeface="Calibri"/>
                <a:cs typeface="Calibri"/>
              </a:rPr>
              <a:t>.' Available at: </a:t>
            </a:r>
            <a:r>
              <a:rPr lang="en-GB" sz="1100" dirty="0">
                <a:solidFill>
                  <a:srgbClr val="2C3E50"/>
                </a:solidFill>
                <a:latin typeface="Calibri"/>
                <a:ea typeface="Calibri"/>
                <a:cs typeface="Calibri"/>
                <a:hlinkClick r:id="rId7"/>
              </a:rPr>
              <a:t>https://lordslibrary.parliament.uk/violent-crime-burglaries-and-gang-activity/</a:t>
            </a:r>
            <a:r>
              <a:rPr lang="en-GB" sz="1100" dirty="0">
                <a:solidFill>
                  <a:srgbClr val="2C3E50"/>
                </a:solidFill>
                <a:latin typeface="Calibri"/>
                <a:ea typeface="Calibri"/>
                <a:cs typeface="Calibri"/>
              </a:rPr>
              <a:t>. (Accessed 30 March 2025) </a:t>
            </a:r>
          </a:p>
        </p:txBody>
      </p:sp>
    </p:spTree>
    <p:extLst>
      <p:ext uri="{BB962C8B-B14F-4D97-AF65-F5344CB8AC3E}">
        <p14:creationId xmlns:p14="http://schemas.microsoft.com/office/powerpoint/2010/main" val="3909809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194AEDE-F25F-43E6-A2C4-7FFF41074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C793C08-EF4C-422B-A728-6C717C47D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E825BC6-56A8-46DE-8037-A9A577624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ED8031-DD67-43C6-94A0-646636C955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200F23-5A3D-4FF9-4B8B-505ED19332BB}"/>
              </a:ext>
            </a:extLst>
          </p:cNvPr>
          <p:cNvSpPr>
            <a:spLocks noGrp="1"/>
          </p:cNvSpPr>
          <p:nvPr>
            <p:ph type="title"/>
          </p:nvPr>
        </p:nvSpPr>
        <p:spPr>
          <a:xfrm>
            <a:off x="841249" y="663960"/>
            <a:ext cx="2656818" cy="3310164"/>
          </a:xfrm>
        </p:spPr>
        <p:txBody>
          <a:bodyPr vert="horz" lIns="91440" tIns="45720" rIns="91440" bIns="45720" rtlCol="0" anchor="t">
            <a:normAutofit/>
          </a:bodyPr>
          <a:lstStyle/>
          <a:p>
            <a:r>
              <a:rPr lang="en-US" sz="3400"/>
              <a:t>Thank you for listening! Any questions? </a:t>
            </a:r>
          </a:p>
        </p:txBody>
      </p:sp>
      <p:pic>
        <p:nvPicPr>
          <p:cNvPr id="7" name="Graphic 6" descr="Comment">
            <a:extLst>
              <a:ext uri="{FF2B5EF4-FFF2-40B4-BE49-F238E27FC236}">
                <a16:creationId xmlns:a16="http://schemas.microsoft.com/office/drawing/2014/main" id="{FD9FBD96-A55C-1176-D5AF-44E41B28FB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77901" y="663960"/>
            <a:ext cx="5048548" cy="5048548"/>
          </a:xfrm>
          <a:prstGeom prst="rect">
            <a:avLst/>
          </a:prstGeom>
        </p:spPr>
      </p:pic>
      <p:sp>
        <p:nvSpPr>
          <p:cNvPr id="20"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A37E3E-52D3-44C9-B418-2D26B214CB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8100" y="334928"/>
            <a:ext cx="0" cy="57125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A74BE92-BA24-4F82-94AC-ED4A58B227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4502926"/>
            <a:ext cx="3480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3555981"/>
      </p:ext>
    </p:extLst>
  </p:cSld>
  <p:clrMapOvr>
    <a:masterClrMapping/>
  </p:clrMapOvr>
</p:sld>
</file>

<file path=ppt/theme/theme1.xml><?xml version="1.0" encoding="utf-8"?>
<a:theme xmlns:a="http://schemas.openxmlformats.org/drawingml/2006/main" name="MimeoVTI">
  <a:themeElements>
    <a:clrScheme name="Mimeo">
      <a:dk1>
        <a:sysClr val="windowText" lastClr="000000"/>
      </a:dk1>
      <a:lt1>
        <a:sysClr val="window" lastClr="FFFFFF"/>
      </a:lt1>
      <a:dk2>
        <a:srgbClr val="011E31"/>
      </a:dk2>
      <a:lt2>
        <a:srgbClr val="FDF3E6"/>
      </a:lt2>
      <a:accent1>
        <a:srgbClr val="005E9E"/>
      </a:accent1>
      <a:accent2>
        <a:srgbClr val="38998D"/>
      </a:accent2>
      <a:accent3>
        <a:srgbClr val="EF8683"/>
      </a:accent3>
      <a:accent4>
        <a:srgbClr val="F04E28"/>
      </a:accent4>
      <a:accent5>
        <a:srgbClr val="DD992C"/>
      </a:accent5>
      <a:accent6>
        <a:srgbClr val="136E65"/>
      </a:accent6>
      <a:hlink>
        <a:srgbClr val="38998D"/>
      </a:hlink>
      <a:folHlink>
        <a:srgbClr val="F04E28"/>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MimeoVTI</vt:lpstr>
      <vt:lpstr>Serious and Organised Crime – Gang Violence and Knife Crime in the UK</vt:lpstr>
      <vt:lpstr>What is Gang Violence? </vt:lpstr>
      <vt:lpstr>'POSTCODE WARS'</vt:lpstr>
      <vt:lpstr>Statistics on gang violence and knife offences</vt:lpstr>
      <vt:lpstr>Shawn Seesahai </vt:lpstr>
      <vt:lpstr>What can be done to change gang violence?</vt:lpstr>
      <vt:lpstr>References </vt:lpstr>
      <vt:lpstr>Thank you for listening!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418</cp:revision>
  <dcterms:created xsi:type="dcterms:W3CDTF">2025-05-01T05:40:35Z</dcterms:created>
  <dcterms:modified xsi:type="dcterms:W3CDTF">2025-05-01T06:52:45Z</dcterms:modified>
</cp:coreProperties>
</file>