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19"/>
  </p:notesMasterIdLst>
  <p:sldIdLst>
    <p:sldId id="257" r:id="rId3"/>
    <p:sldId id="259" r:id="rId4"/>
    <p:sldId id="270" r:id="rId5"/>
    <p:sldId id="339" r:id="rId6"/>
    <p:sldId id="362" r:id="rId7"/>
    <p:sldId id="371" r:id="rId8"/>
    <p:sldId id="376" r:id="rId9"/>
    <p:sldId id="372" r:id="rId10"/>
    <p:sldId id="373" r:id="rId11"/>
    <p:sldId id="374" r:id="rId12"/>
    <p:sldId id="377" r:id="rId13"/>
    <p:sldId id="375" r:id="rId14"/>
    <p:sldId id="378" r:id="rId15"/>
    <p:sldId id="364" r:id="rId16"/>
    <p:sldId id="379" r:id="rId17"/>
    <p:sldId id="348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70F2888-340B-46A4-9F68-95775F88462A}" v="273" dt="2025-09-11T13:46:02.3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>
        <p:scale>
          <a:sx n="83" d="100"/>
          <a:sy n="83" d="100"/>
        </p:scale>
        <p:origin x="464" y="3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an Felices" userId="8e38ee09-c2ff-4103-943a-2518637016e9" providerId="ADAL" clId="{F70F2888-340B-46A4-9F68-95775F88462A}"/>
    <pc:docChg chg="undo custSel addSld delSld modSld">
      <pc:chgData name="Christian Felices" userId="8e38ee09-c2ff-4103-943a-2518637016e9" providerId="ADAL" clId="{F70F2888-340B-46A4-9F68-95775F88462A}" dt="2025-09-11T13:46:34.639" v="777" actId="20577"/>
      <pc:docMkLst>
        <pc:docMk/>
      </pc:docMkLst>
      <pc:sldChg chg="modSp mod">
        <pc:chgData name="Christian Felices" userId="8e38ee09-c2ff-4103-943a-2518637016e9" providerId="ADAL" clId="{F70F2888-340B-46A4-9F68-95775F88462A}" dt="2025-09-11T13:21:13.577" v="131" actId="20577"/>
        <pc:sldMkLst>
          <pc:docMk/>
          <pc:sldMk cId="2902155323" sldId="259"/>
        </pc:sldMkLst>
        <pc:spChg chg="mod">
          <ac:chgData name="Christian Felices" userId="8e38ee09-c2ff-4103-943a-2518637016e9" providerId="ADAL" clId="{F70F2888-340B-46A4-9F68-95775F88462A}" dt="2025-09-11T13:21:13.577" v="131" actId="20577"/>
          <ac:spMkLst>
            <pc:docMk/>
            <pc:sldMk cId="2902155323" sldId="259"/>
            <ac:spMk id="12" creationId="{A1C6728F-6495-CA97-612E-6809487A5428}"/>
          </ac:spMkLst>
        </pc:spChg>
      </pc:sldChg>
      <pc:sldChg chg="delSp modSp mod">
        <pc:chgData name="Christian Felices" userId="8e38ee09-c2ff-4103-943a-2518637016e9" providerId="ADAL" clId="{F70F2888-340B-46A4-9F68-95775F88462A}" dt="2025-09-11T13:21:33.760" v="134" actId="1076"/>
        <pc:sldMkLst>
          <pc:docMk/>
          <pc:sldMk cId="2092189658" sldId="270"/>
        </pc:sldMkLst>
        <pc:spChg chg="mod">
          <ac:chgData name="Christian Felices" userId="8e38ee09-c2ff-4103-943a-2518637016e9" providerId="ADAL" clId="{F70F2888-340B-46A4-9F68-95775F88462A}" dt="2025-09-11T13:21:01.279" v="119" actId="20577"/>
          <ac:spMkLst>
            <pc:docMk/>
            <pc:sldMk cId="2092189658" sldId="270"/>
            <ac:spMk id="2" creationId="{FFD8DD3B-4F69-9B0B-1D16-F43B613B5A61}"/>
          </ac:spMkLst>
        </pc:spChg>
        <pc:spChg chg="mod">
          <ac:chgData name="Christian Felices" userId="8e38ee09-c2ff-4103-943a-2518637016e9" providerId="ADAL" clId="{F70F2888-340B-46A4-9F68-95775F88462A}" dt="2025-09-11T13:21:33.760" v="134" actId="1076"/>
          <ac:spMkLst>
            <pc:docMk/>
            <pc:sldMk cId="2092189658" sldId="270"/>
            <ac:spMk id="14" creationId="{1176531A-1E2C-F1EC-4215-71F73AEAE183}"/>
          </ac:spMkLst>
        </pc:spChg>
        <pc:picChg chg="del">
          <ac:chgData name="Christian Felices" userId="8e38ee09-c2ff-4103-943a-2518637016e9" providerId="ADAL" clId="{F70F2888-340B-46A4-9F68-95775F88462A}" dt="2025-09-11T13:20:48.558" v="86" actId="478"/>
          <ac:picMkLst>
            <pc:docMk/>
            <pc:sldMk cId="2092189658" sldId="270"/>
            <ac:picMk id="13" creationId="{E4CF1913-3EEA-2054-D3EB-7B9648DFC2FB}"/>
          </ac:picMkLst>
        </pc:picChg>
      </pc:sldChg>
      <pc:sldChg chg="addSp modSp mod modAnim">
        <pc:chgData name="Christian Felices" userId="8e38ee09-c2ff-4103-943a-2518637016e9" providerId="ADAL" clId="{F70F2888-340B-46A4-9F68-95775F88462A}" dt="2025-09-11T13:31:48.512" v="472"/>
        <pc:sldMkLst>
          <pc:docMk/>
          <pc:sldMk cId="3391940722" sldId="339"/>
        </pc:sldMkLst>
        <pc:spChg chg="mod">
          <ac:chgData name="Christian Felices" userId="8e38ee09-c2ff-4103-943a-2518637016e9" providerId="ADAL" clId="{F70F2888-340B-46A4-9F68-95775F88462A}" dt="2025-09-11T13:22:08.176" v="159" actId="20577"/>
          <ac:spMkLst>
            <pc:docMk/>
            <pc:sldMk cId="3391940722" sldId="339"/>
            <ac:spMk id="2" creationId="{99E5FCD9-EAD0-0EBD-DD82-A78A23A1CD28}"/>
          </ac:spMkLst>
        </pc:spChg>
        <pc:spChg chg="mod">
          <ac:chgData name="Christian Felices" userId="8e38ee09-c2ff-4103-943a-2518637016e9" providerId="ADAL" clId="{F70F2888-340B-46A4-9F68-95775F88462A}" dt="2025-09-11T13:22:28.976" v="162" actId="1076"/>
          <ac:spMkLst>
            <pc:docMk/>
            <pc:sldMk cId="3391940722" sldId="339"/>
            <ac:spMk id="6" creationId="{1C30EF4A-2802-D5E6-112A-780721CDA539}"/>
          </ac:spMkLst>
        </pc:spChg>
        <pc:spChg chg="add mod">
          <ac:chgData name="Christian Felices" userId="8e38ee09-c2ff-4103-943a-2518637016e9" providerId="ADAL" clId="{F70F2888-340B-46A4-9F68-95775F88462A}" dt="2025-09-11T13:22:43.779" v="166" actId="1076"/>
          <ac:spMkLst>
            <pc:docMk/>
            <pc:sldMk cId="3391940722" sldId="339"/>
            <ac:spMk id="8" creationId="{5B199950-89FD-F425-D513-7C214D351647}"/>
          </ac:spMkLst>
        </pc:spChg>
      </pc:sldChg>
      <pc:sldChg chg="modSp mod">
        <pc:chgData name="Christian Felices" userId="8e38ee09-c2ff-4103-943a-2518637016e9" providerId="ADAL" clId="{F70F2888-340B-46A4-9F68-95775F88462A}" dt="2025-09-11T13:46:34.639" v="777" actId="20577"/>
        <pc:sldMkLst>
          <pc:docMk/>
          <pc:sldMk cId="3235900670" sldId="348"/>
        </pc:sldMkLst>
        <pc:spChg chg="mod">
          <ac:chgData name="Christian Felices" userId="8e38ee09-c2ff-4103-943a-2518637016e9" providerId="ADAL" clId="{F70F2888-340B-46A4-9F68-95775F88462A}" dt="2025-09-11T13:46:34.639" v="777" actId="20577"/>
          <ac:spMkLst>
            <pc:docMk/>
            <pc:sldMk cId="3235900670" sldId="348"/>
            <ac:spMk id="3" creationId="{49B12F2F-3A1D-C57A-5D30-90B1C0AFDF5B}"/>
          </ac:spMkLst>
        </pc:spChg>
      </pc:sldChg>
      <pc:sldChg chg="del">
        <pc:chgData name="Christian Felices" userId="8e38ee09-c2ff-4103-943a-2518637016e9" providerId="ADAL" clId="{F70F2888-340B-46A4-9F68-95775F88462A}" dt="2025-09-11T13:43:12.568" v="596" actId="47"/>
        <pc:sldMkLst>
          <pc:docMk/>
          <pc:sldMk cId="3274794246" sldId="354"/>
        </pc:sldMkLst>
      </pc:sldChg>
      <pc:sldChg chg="addSp delSp modSp mod delAnim modAnim">
        <pc:chgData name="Christian Felices" userId="8e38ee09-c2ff-4103-943a-2518637016e9" providerId="ADAL" clId="{F70F2888-340B-46A4-9F68-95775F88462A}" dt="2025-09-11T13:32:02.170" v="474"/>
        <pc:sldMkLst>
          <pc:docMk/>
          <pc:sldMk cId="2561658380" sldId="362"/>
        </pc:sldMkLst>
        <pc:spChg chg="mod">
          <ac:chgData name="Christian Felices" userId="8e38ee09-c2ff-4103-943a-2518637016e9" providerId="ADAL" clId="{F70F2888-340B-46A4-9F68-95775F88462A}" dt="2025-09-11T13:23:10.745" v="181" actId="20577"/>
          <ac:spMkLst>
            <pc:docMk/>
            <pc:sldMk cId="2561658380" sldId="362"/>
            <ac:spMk id="2" creationId="{B15A6714-BDF3-3DED-461E-644B506FB15A}"/>
          </ac:spMkLst>
        </pc:spChg>
        <pc:spChg chg="del">
          <ac:chgData name="Christian Felices" userId="8e38ee09-c2ff-4103-943a-2518637016e9" providerId="ADAL" clId="{F70F2888-340B-46A4-9F68-95775F88462A}" dt="2025-09-11T13:24:38.130" v="275" actId="478"/>
          <ac:spMkLst>
            <pc:docMk/>
            <pc:sldMk cId="2561658380" sldId="362"/>
            <ac:spMk id="4" creationId="{54DF56BB-F536-C040-9EE0-A733AEEAD02E}"/>
          </ac:spMkLst>
        </pc:spChg>
        <pc:spChg chg="mod">
          <ac:chgData name="Christian Felices" userId="8e38ee09-c2ff-4103-943a-2518637016e9" providerId="ADAL" clId="{F70F2888-340B-46A4-9F68-95775F88462A}" dt="2025-09-11T13:25:29.364" v="379" actId="1076"/>
          <ac:spMkLst>
            <pc:docMk/>
            <pc:sldMk cId="2561658380" sldId="362"/>
            <ac:spMk id="6" creationId="{2A3E85C1-26EF-9C6B-6E59-E2432254F559}"/>
          </ac:spMkLst>
        </pc:spChg>
        <pc:graphicFrameChg chg="add mod">
          <ac:chgData name="Christian Felices" userId="8e38ee09-c2ff-4103-943a-2518637016e9" providerId="ADAL" clId="{F70F2888-340B-46A4-9F68-95775F88462A}" dt="2025-09-11T13:25:34.304" v="380" actId="1076"/>
          <ac:graphicFrameMkLst>
            <pc:docMk/>
            <pc:sldMk cId="2561658380" sldId="362"/>
            <ac:graphicFrameMk id="7" creationId="{6D55120E-B705-657D-75D6-8137820EBE62}"/>
          </ac:graphicFrameMkLst>
        </pc:graphicFrameChg>
      </pc:sldChg>
      <pc:sldChg chg="del">
        <pc:chgData name="Christian Felices" userId="8e38ee09-c2ff-4103-943a-2518637016e9" providerId="ADAL" clId="{F70F2888-340B-46A4-9F68-95775F88462A}" dt="2025-09-11T13:43:10.535" v="595" actId="47"/>
        <pc:sldMkLst>
          <pc:docMk/>
          <pc:sldMk cId="3559055553" sldId="363"/>
        </pc:sldMkLst>
      </pc:sldChg>
      <pc:sldChg chg="modSp mod modAnim">
        <pc:chgData name="Christian Felices" userId="8e38ee09-c2ff-4103-943a-2518637016e9" providerId="ADAL" clId="{F70F2888-340B-46A4-9F68-95775F88462A}" dt="2025-09-11T13:44:34.621" v="655" actId="1076"/>
        <pc:sldMkLst>
          <pc:docMk/>
          <pc:sldMk cId="3131376282" sldId="364"/>
        </pc:sldMkLst>
        <pc:spChg chg="mod">
          <ac:chgData name="Christian Felices" userId="8e38ee09-c2ff-4103-943a-2518637016e9" providerId="ADAL" clId="{F70F2888-340B-46A4-9F68-95775F88462A}" dt="2025-09-11T13:44:34.621" v="655" actId="1076"/>
          <ac:spMkLst>
            <pc:docMk/>
            <pc:sldMk cId="3131376282" sldId="364"/>
            <ac:spMk id="2" creationId="{ABA26CC4-1DEA-AE93-8B4F-91C292B68D42}"/>
          </ac:spMkLst>
        </pc:spChg>
        <pc:spChg chg="mod">
          <ac:chgData name="Christian Felices" userId="8e38ee09-c2ff-4103-943a-2518637016e9" providerId="ADAL" clId="{F70F2888-340B-46A4-9F68-95775F88462A}" dt="2025-09-11T13:44:12.618" v="650" actId="20577"/>
          <ac:spMkLst>
            <pc:docMk/>
            <pc:sldMk cId="3131376282" sldId="364"/>
            <ac:spMk id="8" creationId="{7B2689F7-3486-C0F7-775A-AD53585A3209}"/>
          </ac:spMkLst>
        </pc:spChg>
      </pc:sldChg>
      <pc:sldChg chg="addSp delSp modSp mod delAnim modAnim">
        <pc:chgData name="Christian Felices" userId="8e38ee09-c2ff-4103-943a-2518637016e9" providerId="ADAL" clId="{F70F2888-340B-46A4-9F68-95775F88462A}" dt="2025-09-11T13:28:17.251" v="395"/>
        <pc:sldMkLst>
          <pc:docMk/>
          <pc:sldMk cId="944376163" sldId="371"/>
        </pc:sldMkLst>
        <pc:spChg chg="mod">
          <ac:chgData name="Christian Felices" userId="8e38ee09-c2ff-4103-943a-2518637016e9" providerId="ADAL" clId="{F70F2888-340B-46A4-9F68-95775F88462A}" dt="2025-09-11T13:26:40.130" v="387" actId="14100"/>
          <ac:spMkLst>
            <pc:docMk/>
            <pc:sldMk cId="944376163" sldId="371"/>
            <ac:spMk id="2" creationId="{59681380-8BCC-CDE7-33FD-8AF89C6F292F}"/>
          </ac:spMkLst>
        </pc:spChg>
        <pc:spChg chg="del">
          <ac:chgData name="Christian Felices" userId="8e38ee09-c2ff-4103-943a-2518637016e9" providerId="ADAL" clId="{F70F2888-340B-46A4-9F68-95775F88462A}" dt="2025-09-11T13:26:16.066" v="382" actId="478"/>
          <ac:spMkLst>
            <pc:docMk/>
            <pc:sldMk cId="944376163" sldId="371"/>
            <ac:spMk id="4" creationId="{25475FF0-D579-1C73-799C-695672F5CE90}"/>
          </ac:spMkLst>
        </pc:spChg>
        <pc:spChg chg="add mod">
          <ac:chgData name="Christian Felices" userId="8e38ee09-c2ff-4103-943a-2518637016e9" providerId="ADAL" clId="{F70F2888-340B-46A4-9F68-95775F88462A}" dt="2025-09-11T13:27:14.382" v="394" actId="1076"/>
          <ac:spMkLst>
            <pc:docMk/>
            <pc:sldMk cId="944376163" sldId="371"/>
            <ac:spMk id="5" creationId="{A1804353-F9B2-3B5F-3A47-BE41C860C40B}"/>
          </ac:spMkLst>
        </pc:spChg>
        <pc:spChg chg="del">
          <ac:chgData name="Christian Felices" userId="8e38ee09-c2ff-4103-943a-2518637016e9" providerId="ADAL" clId="{F70F2888-340B-46A4-9F68-95775F88462A}" dt="2025-09-11T13:26:13.314" v="381" actId="478"/>
          <ac:spMkLst>
            <pc:docMk/>
            <pc:sldMk cId="944376163" sldId="371"/>
            <ac:spMk id="6" creationId="{B3A74B6E-2E40-C728-6194-0F175C9AA90F}"/>
          </ac:spMkLst>
        </pc:spChg>
        <pc:picChg chg="add mod">
          <ac:chgData name="Christian Felices" userId="8e38ee09-c2ff-4103-943a-2518637016e9" providerId="ADAL" clId="{F70F2888-340B-46A4-9F68-95775F88462A}" dt="2025-09-11T13:26:33.181" v="385" actId="1076"/>
          <ac:picMkLst>
            <pc:docMk/>
            <pc:sldMk cId="944376163" sldId="371"/>
            <ac:picMk id="3" creationId="{334A3AE4-2BF6-6D71-98CD-BC38407ED9F3}"/>
          </ac:picMkLst>
        </pc:picChg>
      </pc:sldChg>
      <pc:sldChg chg="modAnim">
        <pc:chgData name="Christian Felices" userId="8e38ee09-c2ff-4103-943a-2518637016e9" providerId="ADAL" clId="{F70F2888-340B-46A4-9F68-95775F88462A}" dt="2025-09-11T13:32:14.822" v="475"/>
        <pc:sldMkLst>
          <pc:docMk/>
          <pc:sldMk cId="3947593907" sldId="372"/>
        </pc:sldMkLst>
      </pc:sldChg>
      <pc:sldChg chg="modAnim">
        <pc:chgData name="Christian Felices" userId="8e38ee09-c2ff-4103-943a-2518637016e9" providerId="ADAL" clId="{F70F2888-340B-46A4-9F68-95775F88462A}" dt="2025-09-11T13:32:19.456" v="476"/>
        <pc:sldMkLst>
          <pc:docMk/>
          <pc:sldMk cId="2042059803" sldId="373"/>
        </pc:sldMkLst>
      </pc:sldChg>
      <pc:sldChg chg="addSp delSp modSp mod modAnim">
        <pc:chgData name="Christian Felices" userId="8e38ee09-c2ff-4103-943a-2518637016e9" providerId="ADAL" clId="{F70F2888-340B-46A4-9F68-95775F88462A}" dt="2025-09-11T13:34:03.757" v="514" actId="1076"/>
        <pc:sldMkLst>
          <pc:docMk/>
          <pc:sldMk cId="3443645616" sldId="374"/>
        </pc:sldMkLst>
        <pc:spChg chg="mod">
          <ac:chgData name="Christian Felices" userId="8e38ee09-c2ff-4103-943a-2518637016e9" providerId="ADAL" clId="{F70F2888-340B-46A4-9F68-95775F88462A}" dt="2025-09-11T13:33:07.258" v="506" actId="20577"/>
          <ac:spMkLst>
            <pc:docMk/>
            <pc:sldMk cId="3443645616" sldId="374"/>
            <ac:spMk id="2" creationId="{DB2C46A6-5083-E5DB-5059-A22EB65A489D}"/>
          </ac:spMkLst>
        </pc:spChg>
        <pc:spChg chg="del">
          <ac:chgData name="Christian Felices" userId="8e38ee09-c2ff-4103-943a-2518637016e9" providerId="ADAL" clId="{F70F2888-340B-46A4-9F68-95775F88462A}" dt="2025-09-11T13:33:31.355" v="509" actId="478"/>
          <ac:spMkLst>
            <pc:docMk/>
            <pc:sldMk cId="3443645616" sldId="374"/>
            <ac:spMk id="3" creationId="{DA5D5788-12DF-F178-9968-C209557EB18B}"/>
          </ac:spMkLst>
        </pc:spChg>
        <pc:spChg chg="del">
          <ac:chgData name="Christian Felices" userId="8e38ee09-c2ff-4103-943a-2518637016e9" providerId="ADAL" clId="{F70F2888-340B-46A4-9F68-95775F88462A}" dt="2025-09-11T13:33:28.639" v="508" actId="478"/>
          <ac:spMkLst>
            <pc:docMk/>
            <pc:sldMk cId="3443645616" sldId="374"/>
            <ac:spMk id="4" creationId="{BF60C232-EF6A-D5D5-CE64-6B5B2E8C2A69}"/>
          </ac:spMkLst>
        </pc:spChg>
        <pc:spChg chg="mod">
          <ac:chgData name="Christian Felices" userId="8e38ee09-c2ff-4103-943a-2518637016e9" providerId="ADAL" clId="{F70F2888-340B-46A4-9F68-95775F88462A}" dt="2025-09-11T13:33:52.574" v="512" actId="1076"/>
          <ac:spMkLst>
            <pc:docMk/>
            <pc:sldMk cId="3443645616" sldId="374"/>
            <ac:spMk id="5" creationId="{FDFA663A-6180-6F94-3EBE-972026087F7B}"/>
          </ac:spMkLst>
        </pc:spChg>
        <pc:spChg chg="add mod">
          <ac:chgData name="Christian Felices" userId="8e38ee09-c2ff-4103-943a-2518637016e9" providerId="ADAL" clId="{F70F2888-340B-46A4-9F68-95775F88462A}" dt="2025-09-11T13:34:03.757" v="514" actId="1076"/>
          <ac:spMkLst>
            <pc:docMk/>
            <pc:sldMk cId="3443645616" sldId="374"/>
            <ac:spMk id="7" creationId="{A8E2C8C4-676E-3E8C-FCA2-4D6F78EC9467}"/>
          </ac:spMkLst>
        </pc:spChg>
      </pc:sldChg>
      <pc:sldChg chg="addSp delSp modSp mod delAnim modAnim">
        <pc:chgData name="Christian Felices" userId="8e38ee09-c2ff-4103-943a-2518637016e9" providerId="ADAL" clId="{F70F2888-340B-46A4-9F68-95775F88462A}" dt="2025-09-11T13:44:43.702" v="657"/>
        <pc:sldMkLst>
          <pc:docMk/>
          <pc:sldMk cId="2744566438" sldId="375"/>
        </pc:sldMkLst>
        <pc:spChg chg="mod">
          <ac:chgData name="Christian Felices" userId="8e38ee09-c2ff-4103-943a-2518637016e9" providerId="ADAL" clId="{F70F2888-340B-46A4-9F68-95775F88462A}" dt="2025-09-11T13:42:21.768" v="581" actId="20577"/>
          <ac:spMkLst>
            <pc:docMk/>
            <pc:sldMk cId="2744566438" sldId="375"/>
            <ac:spMk id="2" creationId="{41AA5E5F-2802-A87A-8C79-E27B3E532FEA}"/>
          </ac:spMkLst>
        </pc:spChg>
        <pc:spChg chg="del">
          <ac:chgData name="Christian Felices" userId="8e38ee09-c2ff-4103-943a-2518637016e9" providerId="ADAL" clId="{F70F2888-340B-46A4-9F68-95775F88462A}" dt="2025-09-11T13:42:32.433" v="582" actId="478"/>
          <ac:spMkLst>
            <pc:docMk/>
            <pc:sldMk cId="2744566438" sldId="375"/>
            <ac:spMk id="5" creationId="{8707293F-5687-7496-00D1-7F78F4AA42F1}"/>
          </ac:spMkLst>
        </pc:spChg>
        <pc:spChg chg="del">
          <ac:chgData name="Christian Felices" userId="8e38ee09-c2ff-4103-943a-2518637016e9" providerId="ADAL" clId="{F70F2888-340B-46A4-9F68-95775F88462A}" dt="2025-09-11T13:42:02.273" v="550" actId="478"/>
          <ac:spMkLst>
            <pc:docMk/>
            <pc:sldMk cId="2744566438" sldId="375"/>
            <ac:spMk id="6" creationId="{8BE4016A-CA60-3791-755E-FBB93E4E3CBF}"/>
          </ac:spMkLst>
        </pc:spChg>
        <pc:spChg chg="add mod">
          <ac:chgData name="Christian Felices" userId="8e38ee09-c2ff-4103-943a-2518637016e9" providerId="ADAL" clId="{F70F2888-340B-46A4-9F68-95775F88462A}" dt="2025-09-11T13:42:57.502" v="591" actId="1076"/>
          <ac:spMkLst>
            <pc:docMk/>
            <pc:sldMk cId="2744566438" sldId="375"/>
            <ac:spMk id="7" creationId="{A7B3A563-8464-1F30-B278-022EA11D465D}"/>
          </ac:spMkLst>
        </pc:spChg>
        <pc:spChg chg="add mod">
          <ac:chgData name="Christian Felices" userId="8e38ee09-c2ff-4103-943a-2518637016e9" providerId="ADAL" clId="{F70F2888-340B-46A4-9F68-95775F88462A}" dt="2025-09-11T13:43:06.579" v="593"/>
          <ac:spMkLst>
            <pc:docMk/>
            <pc:sldMk cId="2744566438" sldId="375"/>
            <ac:spMk id="9" creationId="{9457D631-B709-C03C-758F-BF504005190E}"/>
          </ac:spMkLst>
        </pc:spChg>
        <pc:picChg chg="add mod">
          <ac:chgData name="Christian Felices" userId="8e38ee09-c2ff-4103-943a-2518637016e9" providerId="ADAL" clId="{F70F2888-340B-46A4-9F68-95775F88462A}" dt="2025-09-11T13:42:46.951" v="588" actId="1076"/>
          <ac:picMkLst>
            <pc:docMk/>
            <pc:sldMk cId="2744566438" sldId="375"/>
            <ac:picMk id="8" creationId="{1A70F800-D9D5-BFEA-298D-7BF651FEF832}"/>
          </ac:picMkLst>
        </pc:picChg>
      </pc:sldChg>
      <pc:sldChg chg="addSp delSp modSp add mod modAnim">
        <pc:chgData name="Christian Felices" userId="8e38ee09-c2ff-4103-943a-2518637016e9" providerId="ADAL" clId="{F70F2888-340B-46A4-9F68-95775F88462A}" dt="2025-09-11T13:30:44.087" v="470"/>
        <pc:sldMkLst>
          <pc:docMk/>
          <pc:sldMk cId="4122496501" sldId="376"/>
        </pc:sldMkLst>
        <pc:spChg chg="del">
          <ac:chgData name="Christian Felices" userId="8e38ee09-c2ff-4103-943a-2518637016e9" providerId="ADAL" clId="{F70F2888-340B-46A4-9F68-95775F88462A}" dt="2025-09-11T13:29:11.397" v="397" actId="478"/>
          <ac:spMkLst>
            <pc:docMk/>
            <pc:sldMk cId="4122496501" sldId="376"/>
            <ac:spMk id="2" creationId="{D551F087-2EEB-646B-8A11-51273F4FB13F}"/>
          </ac:spMkLst>
        </pc:spChg>
        <pc:spChg chg="add mod">
          <ac:chgData name="Christian Felices" userId="8e38ee09-c2ff-4103-943a-2518637016e9" providerId="ADAL" clId="{F70F2888-340B-46A4-9F68-95775F88462A}" dt="2025-09-11T13:29:11.397" v="397" actId="478"/>
          <ac:spMkLst>
            <pc:docMk/>
            <pc:sldMk cId="4122496501" sldId="376"/>
            <ac:spMk id="6" creationId="{67866F37-05C2-1AA9-3C6B-BCB717F80EB8}"/>
          </ac:spMkLst>
        </pc:spChg>
        <pc:spChg chg="add mod">
          <ac:chgData name="Christian Felices" userId="8e38ee09-c2ff-4103-943a-2518637016e9" providerId="ADAL" clId="{F70F2888-340B-46A4-9F68-95775F88462A}" dt="2025-09-11T13:30:02.421" v="467" actId="1076"/>
          <ac:spMkLst>
            <pc:docMk/>
            <pc:sldMk cId="4122496501" sldId="376"/>
            <ac:spMk id="7" creationId="{A345E9A2-5397-D935-CCF0-D7E204418E95}"/>
          </ac:spMkLst>
        </pc:spChg>
        <pc:spChg chg="add mod">
          <ac:chgData name="Christian Felices" userId="8e38ee09-c2ff-4103-943a-2518637016e9" providerId="ADAL" clId="{F70F2888-340B-46A4-9F68-95775F88462A}" dt="2025-09-11T13:30:12.320" v="468"/>
          <ac:spMkLst>
            <pc:docMk/>
            <pc:sldMk cId="4122496501" sldId="376"/>
            <ac:spMk id="8" creationId="{E6CB60C7-EAEC-A837-C702-2E3E1F4DECAD}"/>
          </ac:spMkLst>
        </pc:spChg>
      </pc:sldChg>
      <pc:sldChg chg="addSp delSp modSp add mod delAnim modAnim">
        <pc:chgData name="Christian Felices" userId="8e38ee09-c2ff-4103-943a-2518637016e9" providerId="ADAL" clId="{F70F2888-340B-46A4-9F68-95775F88462A}" dt="2025-09-11T13:44:57.117" v="660"/>
        <pc:sldMkLst>
          <pc:docMk/>
          <pc:sldMk cId="4211685248" sldId="377"/>
        </pc:sldMkLst>
        <pc:spChg chg="add mod">
          <ac:chgData name="Christian Felices" userId="8e38ee09-c2ff-4103-943a-2518637016e9" providerId="ADAL" clId="{F70F2888-340B-46A4-9F68-95775F88462A}" dt="2025-09-11T13:40:28.980" v="543" actId="20577"/>
          <ac:spMkLst>
            <pc:docMk/>
            <pc:sldMk cId="4211685248" sldId="377"/>
            <ac:spMk id="4" creationId="{AEA11388-8D6F-ACF1-0F1B-0E5D920CEDCC}"/>
          </ac:spMkLst>
        </pc:spChg>
        <pc:spChg chg="mod">
          <ac:chgData name="Christian Felices" userId="8e38ee09-c2ff-4103-943a-2518637016e9" providerId="ADAL" clId="{F70F2888-340B-46A4-9F68-95775F88462A}" dt="2025-09-11T13:38:41.695" v="516"/>
          <ac:spMkLst>
            <pc:docMk/>
            <pc:sldMk cId="4211685248" sldId="377"/>
            <ac:spMk id="5" creationId="{0807380D-B826-9D15-BEF4-133B534181F8}"/>
          </ac:spMkLst>
        </pc:spChg>
        <pc:spChg chg="del">
          <ac:chgData name="Christian Felices" userId="8e38ee09-c2ff-4103-943a-2518637016e9" providerId="ADAL" clId="{F70F2888-340B-46A4-9F68-95775F88462A}" dt="2025-09-11T13:38:48.230" v="517" actId="478"/>
          <ac:spMkLst>
            <pc:docMk/>
            <pc:sldMk cId="4211685248" sldId="377"/>
            <ac:spMk id="7" creationId="{7FCFF781-DFD1-F8B7-87EC-C0F2D951F5AB}"/>
          </ac:spMkLst>
        </pc:spChg>
        <pc:spChg chg="add mod">
          <ac:chgData name="Christian Felices" userId="8e38ee09-c2ff-4103-943a-2518637016e9" providerId="ADAL" clId="{F70F2888-340B-46A4-9F68-95775F88462A}" dt="2025-09-11T13:39:41.430" v="536" actId="1076"/>
          <ac:spMkLst>
            <pc:docMk/>
            <pc:sldMk cId="4211685248" sldId="377"/>
            <ac:spMk id="8" creationId="{8ED30C46-063B-EAFD-4497-25B48595C909}"/>
          </ac:spMkLst>
        </pc:spChg>
        <pc:spChg chg="add mod">
          <ac:chgData name="Christian Felices" userId="8e38ee09-c2ff-4103-943a-2518637016e9" providerId="ADAL" clId="{F70F2888-340B-46A4-9F68-95775F88462A}" dt="2025-09-11T13:40:15.698" v="541" actId="1076"/>
          <ac:spMkLst>
            <pc:docMk/>
            <pc:sldMk cId="4211685248" sldId="377"/>
            <ac:spMk id="10" creationId="{22D0C344-D12C-305E-D4F3-B2228B619D84}"/>
          </ac:spMkLst>
        </pc:spChg>
        <pc:picChg chg="add mod">
          <ac:chgData name="Christian Felices" userId="8e38ee09-c2ff-4103-943a-2518637016e9" providerId="ADAL" clId="{F70F2888-340B-46A4-9F68-95775F88462A}" dt="2025-09-11T13:38:55.029" v="518"/>
          <ac:picMkLst>
            <pc:docMk/>
            <pc:sldMk cId="4211685248" sldId="377"/>
            <ac:picMk id="3" creationId="{CD3B91F8-6486-9DFA-8879-80581F96089C}"/>
          </ac:picMkLst>
        </pc:picChg>
        <pc:picChg chg="add mod">
          <ac:chgData name="Christian Felices" userId="8e38ee09-c2ff-4103-943a-2518637016e9" providerId="ADAL" clId="{F70F2888-340B-46A4-9F68-95775F88462A}" dt="2025-09-11T13:39:23.229" v="533" actId="1035"/>
          <ac:picMkLst>
            <pc:docMk/>
            <pc:sldMk cId="4211685248" sldId="377"/>
            <ac:picMk id="6" creationId="{17468DA5-ED97-D643-A851-54700F22FAF3}"/>
          </ac:picMkLst>
        </pc:picChg>
        <pc:picChg chg="add mod">
          <ac:chgData name="Christian Felices" userId="8e38ee09-c2ff-4103-943a-2518637016e9" providerId="ADAL" clId="{F70F2888-340B-46A4-9F68-95775F88462A}" dt="2025-09-11T13:39:58.649" v="538" actId="1076"/>
          <ac:picMkLst>
            <pc:docMk/>
            <pc:sldMk cId="4211685248" sldId="377"/>
            <ac:picMk id="9" creationId="{E02F6A67-412D-3FC0-055A-CEDD13E40835}"/>
          </ac:picMkLst>
        </pc:picChg>
      </pc:sldChg>
      <pc:sldChg chg="addSp delSp modSp add mod addAnim delAnim modAnim">
        <pc:chgData name="Christian Felices" userId="8e38ee09-c2ff-4103-943a-2518637016e9" providerId="ADAL" clId="{F70F2888-340B-46A4-9F68-95775F88462A}" dt="2025-09-11T13:44:39.318" v="656"/>
        <pc:sldMkLst>
          <pc:docMk/>
          <pc:sldMk cId="2793138960" sldId="378"/>
        </pc:sldMkLst>
        <pc:spChg chg="add del mod">
          <ac:chgData name="Christian Felices" userId="8e38ee09-c2ff-4103-943a-2518637016e9" providerId="ADAL" clId="{F70F2888-340B-46A4-9F68-95775F88462A}" dt="2025-09-11T13:43:48.335" v="604" actId="478"/>
          <ac:spMkLst>
            <pc:docMk/>
            <pc:sldMk cId="2793138960" sldId="378"/>
            <ac:spMk id="3" creationId="{20506AFB-D3EF-EF92-2FF2-70369CEDB33B}"/>
          </ac:spMkLst>
        </pc:spChg>
        <pc:spChg chg="add del mod">
          <ac:chgData name="Christian Felices" userId="8e38ee09-c2ff-4103-943a-2518637016e9" providerId="ADAL" clId="{F70F2888-340B-46A4-9F68-95775F88462A}" dt="2025-09-11T13:43:37.901" v="600" actId="478"/>
          <ac:spMkLst>
            <pc:docMk/>
            <pc:sldMk cId="2793138960" sldId="378"/>
            <ac:spMk id="7" creationId="{29AD12EB-205F-F316-B621-3CA2C0E91E85}"/>
          </ac:spMkLst>
        </pc:spChg>
        <pc:picChg chg="add mod">
          <ac:chgData name="Christian Felices" userId="8e38ee09-c2ff-4103-943a-2518637016e9" providerId="ADAL" clId="{F70F2888-340B-46A4-9F68-95775F88462A}" dt="2025-09-11T13:43:44.877" v="603" actId="1076"/>
          <ac:picMkLst>
            <pc:docMk/>
            <pc:sldMk cId="2793138960" sldId="378"/>
            <ac:picMk id="4" creationId="{5AEA4FCA-A29C-F46D-E38D-3E8B26381B29}"/>
          </ac:picMkLst>
        </pc:picChg>
        <pc:picChg chg="add del">
          <ac:chgData name="Christian Felices" userId="8e38ee09-c2ff-4103-943a-2518637016e9" providerId="ADAL" clId="{F70F2888-340B-46A4-9F68-95775F88462A}" dt="2025-09-11T13:43:40.150" v="601" actId="478"/>
          <ac:picMkLst>
            <pc:docMk/>
            <pc:sldMk cId="2793138960" sldId="378"/>
            <ac:picMk id="8" creationId="{F50AB604-5F64-A975-1630-5425A9D087F7}"/>
          </ac:picMkLst>
        </pc:picChg>
      </pc:sldChg>
      <pc:sldChg chg="addSp modSp add mod">
        <pc:chgData name="Christian Felices" userId="8e38ee09-c2ff-4103-943a-2518637016e9" providerId="ADAL" clId="{F70F2888-340B-46A4-9F68-95775F88462A}" dt="2025-09-11T13:46:07.722" v="706" actId="1076"/>
        <pc:sldMkLst>
          <pc:docMk/>
          <pc:sldMk cId="3971243357" sldId="379"/>
        </pc:sldMkLst>
        <pc:spChg chg="mod">
          <ac:chgData name="Christian Felices" userId="8e38ee09-c2ff-4103-943a-2518637016e9" providerId="ADAL" clId="{F70F2888-340B-46A4-9F68-95775F88462A}" dt="2025-09-11T13:45:54.937" v="704" actId="14100"/>
          <ac:spMkLst>
            <pc:docMk/>
            <pc:sldMk cId="3971243357" sldId="379"/>
            <ac:spMk id="2" creationId="{65D9BFFA-8409-6202-3926-675C3090421E}"/>
          </ac:spMkLst>
        </pc:spChg>
        <pc:spChg chg="mod">
          <ac:chgData name="Christian Felices" userId="8e38ee09-c2ff-4103-943a-2518637016e9" providerId="ADAL" clId="{F70F2888-340B-46A4-9F68-95775F88462A}" dt="2025-09-11T13:45:32.695" v="699" actId="5793"/>
          <ac:spMkLst>
            <pc:docMk/>
            <pc:sldMk cId="3971243357" sldId="379"/>
            <ac:spMk id="8" creationId="{E799F052-AE47-13C7-35C4-BE928441D244}"/>
          </ac:spMkLst>
        </pc:spChg>
        <pc:picChg chg="add mod">
          <ac:chgData name="Christian Felices" userId="8e38ee09-c2ff-4103-943a-2518637016e9" providerId="ADAL" clId="{F70F2888-340B-46A4-9F68-95775F88462A}" dt="2025-09-11T13:46:07.722" v="706" actId="1076"/>
          <ac:picMkLst>
            <pc:docMk/>
            <pc:sldMk cId="3971243357" sldId="379"/>
            <ac:picMk id="3" creationId="{D4B98E08-EBA8-3196-94F9-920B22BE8D90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5DDD5F-6EE2-4DFD-857F-10A78E2AF6B3}" type="doc">
      <dgm:prSet loTypeId="urn:microsoft.com/office/officeart/2005/8/layout/venn1" loCatId="relationship" qsTypeId="urn:microsoft.com/office/officeart/2005/8/quickstyle/simple1" qsCatId="simple" csTypeId="urn:microsoft.com/office/officeart/2005/8/colors/colorful3" csCatId="colorful" phldr="1"/>
      <dgm:spPr/>
    </dgm:pt>
    <dgm:pt modelId="{110FD19D-3761-47F0-B1F2-88C7DC268CFC}">
      <dgm:prSet phldrT="[Text]"/>
      <dgm:spPr/>
      <dgm:t>
        <a:bodyPr/>
        <a:lstStyle/>
        <a:p>
          <a:r>
            <a:rPr lang="en-GB" dirty="0"/>
            <a:t>Environmental Capacity</a:t>
          </a:r>
        </a:p>
      </dgm:t>
    </dgm:pt>
    <dgm:pt modelId="{E807EBB5-A04A-43B1-A0A0-5D7D52BA6F2C}" type="parTrans" cxnId="{AC3002E4-E0D8-4BFF-86C4-5C51102FFEE4}">
      <dgm:prSet/>
      <dgm:spPr/>
      <dgm:t>
        <a:bodyPr/>
        <a:lstStyle/>
        <a:p>
          <a:endParaRPr lang="en-GB"/>
        </a:p>
      </dgm:t>
    </dgm:pt>
    <dgm:pt modelId="{CDEB753C-8EFF-4C35-AE1F-434BB6FAD23E}" type="sibTrans" cxnId="{AC3002E4-E0D8-4BFF-86C4-5C51102FFEE4}">
      <dgm:prSet/>
      <dgm:spPr/>
      <dgm:t>
        <a:bodyPr/>
        <a:lstStyle/>
        <a:p>
          <a:endParaRPr lang="en-GB"/>
        </a:p>
      </dgm:t>
    </dgm:pt>
    <dgm:pt modelId="{DBE7F90C-54C8-47E8-94A5-0F6B98FD66AB}">
      <dgm:prSet phldrT="[Text]"/>
      <dgm:spPr/>
      <dgm:t>
        <a:bodyPr/>
        <a:lstStyle/>
        <a:p>
          <a:r>
            <a:rPr lang="en-GB" dirty="0"/>
            <a:t>Social Needs</a:t>
          </a:r>
        </a:p>
      </dgm:t>
    </dgm:pt>
    <dgm:pt modelId="{D4D6E401-1757-4135-A14F-31B49CFAEBF5}" type="parTrans" cxnId="{DF6C6D84-2392-4A49-ABF3-A8AC304A9392}">
      <dgm:prSet/>
      <dgm:spPr/>
      <dgm:t>
        <a:bodyPr/>
        <a:lstStyle/>
        <a:p>
          <a:endParaRPr lang="en-GB"/>
        </a:p>
      </dgm:t>
    </dgm:pt>
    <dgm:pt modelId="{5384C650-85E0-4AE6-A607-CF8D0818C8E5}" type="sibTrans" cxnId="{DF6C6D84-2392-4A49-ABF3-A8AC304A9392}">
      <dgm:prSet/>
      <dgm:spPr/>
      <dgm:t>
        <a:bodyPr/>
        <a:lstStyle/>
        <a:p>
          <a:endParaRPr lang="en-GB"/>
        </a:p>
      </dgm:t>
    </dgm:pt>
    <dgm:pt modelId="{86C082AE-2729-40A1-915D-88E8A378ADB9}">
      <dgm:prSet phldrT="[Text]"/>
      <dgm:spPr/>
      <dgm:t>
        <a:bodyPr/>
        <a:lstStyle/>
        <a:p>
          <a:r>
            <a:rPr lang="en-GB" dirty="0"/>
            <a:t>Economic Needs</a:t>
          </a:r>
        </a:p>
      </dgm:t>
    </dgm:pt>
    <dgm:pt modelId="{5C440B83-DAB0-41E9-B451-C74CD5EE40F9}" type="parTrans" cxnId="{000119E2-CBA5-4214-8895-28D023B293D8}">
      <dgm:prSet/>
      <dgm:spPr/>
      <dgm:t>
        <a:bodyPr/>
        <a:lstStyle/>
        <a:p>
          <a:endParaRPr lang="en-GB"/>
        </a:p>
      </dgm:t>
    </dgm:pt>
    <dgm:pt modelId="{30ACFCFD-142B-46C8-A34A-108482CE85FB}" type="sibTrans" cxnId="{000119E2-CBA5-4214-8895-28D023B293D8}">
      <dgm:prSet/>
      <dgm:spPr/>
      <dgm:t>
        <a:bodyPr/>
        <a:lstStyle/>
        <a:p>
          <a:endParaRPr lang="en-GB"/>
        </a:p>
      </dgm:t>
    </dgm:pt>
    <dgm:pt modelId="{80993406-9525-49A7-898D-4C1944882100}" type="pres">
      <dgm:prSet presAssocID="{BD5DDD5F-6EE2-4DFD-857F-10A78E2AF6B3}" presName="compositeShape" presStyleCnt="0">
        <dgm:presLayoutVars>
          <dgm:chMax val="7"/>
          <dgm:dir/>
          <dgm:resizeHandles val="exact"/>
        </dgm:presLayoutVars>
      </dgm:prSet>
      <dgm:spPr/>
    </dgm:pt>
    <dgm:pt modelId="{F7317E75-0972-4C2E-8B26-3C04A8914DA3}" type="pres">
      <dgm:prSet presAssocID="{110FD19D-3761-47F0-B1F2-88C7DC268CFC}" presName="circ1" presStyleLbl="vennNode1" presStyleIdx="0" presStyleCnt="3"/>
      <dgm:spPr/>
    </dgm:pt>
    <dgm:pt modelId="{642BA293-830D-4034-96DC-3BA20F0F58F2}" type="pres">
      <dgm:prSet presAssocID="{110FD19D-3761-47F0-B1F2-88C7DC268CFC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6E3583A7-CF1E-4F2E-A649-990676C35994}" type="pres">
      <dgm:prSet presAssocID="{DBE7F90C-54C8-47E8-94A5-0F6B98FD66AB}" presName="circ2" presStyleLbl="vennNode1" presStyleIdx="1" presStyleCnt="3"/>
      <dgm:spPr/>
    </dgm:pt>
    <dgm:pt modelId="{BCEC79D8-1ABC-4DFE-BDF8-0D892FC1DBDE}" type="pres">
      <dgm:prSet presAssocID="{DBE7F90C-54C8-47E8-94A5-0F6B98FD66A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B6A87F7C-474D-4C70-A016-ABE8204D451C}" type="pres">
      <dgm:prSet presAssocID="{86C082AE-2729-40A1-915D-88E8A378ADB9}" presName="circ3" presStyleLbl="vennNode1" presStyleIdx="2" presStyleCnt="3"/>
      <dgm:spPr/>
    </dgm:pt>
    <dgm:pt modelId="{E3870C6B-E327-4115-9CEC-2E97D17AF840}" type="pres">
      <dgm:prSet presAssocID="{86C082AE-2729-40A1-915D-88E8A378ADB9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9267603E-85DC-43EA-A36E-9CFAA88D36BE}" type="presOf" srcId="{86C082AE-2729-40A1-915D-88E8A378ADB9}" destId="{E3870C6B-E327-4115-9CEC-2E97D17AF840}" srcOrd="1" destOrd="0" presId="urn:microsoft.com/office/officeart/2005/8/layout/venn1"/>
    <dgm:cxn modelId="{609E3B40-18B2-4EB8-8653-4FC3EEC0685B}" type="presOf" srcId="{DBE7F90C-54C8-47E8-94A5-0F6B98FD66AB}" destId="{6E3583A7-CF1E-4F2E-A649-990676C35994}" srcOrd="0" destOrd="0" presId="urn:microsoft.com/office/officeart/2005/8/layout/venn1"/>
    <dgm:cxn modelId="{C9382D74-E5F7-4DA3-8C7F-92131BD578A6}" type="presOf" srcId="{110FD19D-3761-47F0-B1F2-88C7DC268CFC}" destId="{642BA293-830D-4034-96DC-3BA20F0F58F2}" srcOrd="1" destOrd="0" presId="urn:microsoft.com/office/officeart/2005/8/layout/venn1"/>
    <dgm:cxn modelId="{DF6C6D84-2392-4A49-ABF3-A8AC304A9392}" srcId="{BD5DDD5F-6EE2-4DFD-857F-10A78E2AF6B3}" destId="{DBE7F90C-54C8-47E8-94A5-0F6B98FD66AB}" srcOrd="1" destOrd="0" parTransId="{D4D6E401-1757-4135-A14F-31B49CFAEBF5}" sibTransId="{5384C650-85E0-4AE6-A607-CF8D0818C8E5}"/>
    <dgm:cxn modelId="{676F0B9B-356D-4394-A27B-55E3F1E1A985}" type="presOf" srcId="{110FD19D-3761-47F0-B1F2-88C7DC268CFC}" destId="{F7317E75-0972-4C2E-8B26-3C04A8914DA3}" srcOrd="0" destOrd="0" presId="urn:microsoft.com/office/officeart/2005/8/layout/venn1"/>
    <dgm:cxn modelId="{98DB8BD3-EA77-4596-9E07-338BD91A7562}" type="presOf" srcId="{DBE7F90C-54C8-47E8-94A5-0F6B98FD66AB}" destId="{BCEC79D8-1ABC-4DFE-BDF8-0D892FC1DBDE}" srcOrd="1" destOrd="0" presId="urn:microsoft.com/office/officeart/2005/8/layout/venn1"/>
    <dgm:cxn modelId="{000119E2-CBA5-4214-8895-28D023B293D8}" srcId="{BD5DDD5F-6EE2-4DFD-857F-10A78E2AF6B3}" destId="{86C082AE-2729-40A1-915D-88E8A378ADB9}" srcOrd="2" destOrd="0" parTransId="{5C440B83-DAB0-41E9-B451-C74CD5EE40F9}" sibTransId="{30ACFCFD-142B-46C8-A34A-108482CE85FB}"/>
    <dgm:cxn modelId="{AC3002E4-E0D8-4BFF-86C4-5C51102FFEE4}" srcId="{BD5DDD5F-6EE2-4DFD-857F-10A78E2AF6B3}" destId="{110FD19D-3761-47F0-B1F2-88C7DC268CFC}" srcOrd="0" destOrd="0" parTransId="{E807EBB5-A04A-43B1-A0A0-5D7D52BA6F2C}" sibTransId="{CDEB753C-8EFF-4C35-AE1F-434BB6FAD23E}"/>
    <dgm:cxn modelId="{0FCE30E4-E1A5-42B6-B2F2-485985B8DD55}" type="presOf" srcId="{86C082AE-2729-40A1-915D-88E8A378ADB9}" destId="{B6A87F7C-474D-4C70-A016-ABE8204D451C}" srcOrd="0" destOrd="0" presId="urn:microsoft.com/office/officeart/2005/8/layout/venn1"/>
    <dgm:cxn modelId="{D5CAF8EA-ECB8-4C8B-A33B-BCFDF48EBF65}" type="presOf" srcId="{BD5DDD5F-6EE2-4DFD-857F-10A78E2AF6B3}" destId="{80993406-9525-49A7-898D-4C1944882100}" srcOrd="0" destOrd="0" presId="urn:microsoft.com/office/officeart/2005/8/layout/venn1"/>
    <dgm:cxn modelId="{65D08905-91F6-4844-B1DB-61E0D4A81B99}" type="presParOf" srcId="{80993406-9525-49A7-898D-4C1944882100}" destId="{F7317E75-0972-4C2E-8B26-3C04A8914DA3}" srcOrd="0" destOrd="0" presId="urn:microsoft.com/office/officeart/2005/8/layout/venn1"/>
    <dgm:cxn modelId="{22F495DC-3E51-4418-BB6A-0F188F9D783B}" type="presParOf" srcId="{80993406-9525-49A7-898D-4C1944882100}" destId="{642BA293-830D-4034-96DC-3BA20F0F58F2}" srcOrd="1" destOrd="0" presId="urn:microsoft.com/office/officeart/2005/8/layout/venn1"/>
    <dgm:cxn modelId="{88A0FF0A-46E9-4F8F-9BEA-78E61C5D39D7}" type="presParOf" srcId="{80993406-9525-49A7-898D-4C1944882100}" destId="{6E3583A7-CF1E-4F2E-A649-990676C35994}" srcOrd="2" destOrd="0" presId="urn:microsoft.com/office/officeart/2005/8/layout/venn1"/>
    <dgm:cxn modelId="{45BB3583-C87D-4AD2-B2AE-953CD2384571}" type="presParOf" srcId="{80993406-9525-49A7-898D-4C1944882100}" destId="{BCEC79D8-1ABC-4DFE-BDF8-0D892FC1DBDE}" srcOrd="3" destOrd="0" presId="urn:microsoft.com/office/officeart/2005/8/layout/venn1"/>
    <dgm:cxn modelId="{E36DEE86-948E-4143-A3BD-0A930D807F67}" type="presParOf" srcId="{80993406-9525-49A7-898D-4C1944882100}" destId="{B6A87F7C-474D-4C70-A016-ABE8204D451C}" srcOrd="4" destOrd="0" presId="urn:microsoft.com/office/officeart/2005/8/layout/venn1"/>
    <dgm:cxn modelId="{DC8F6D31-1C1E-4C83-980A-0260FB0D0E46}" type="presParOf" srcId="{80993406-9525-49A7-898D-4C1944882100}" destId="{E3870C6B-E327-4115-9CEC-2E97D17AF840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317E75-0972-4C2E-8B26-3C04A8914DA3}">
      <dsp:nvSpPr>
        <dsp:cNvPr id="0" name=""/>
        <dsp:cNvSpPr/>
      </dsp:nvSpPr>
      <dsp:spPr>
        <a:xfrm>
          <a:off x="2546150" y="56143"/>
          <a:ext cx="2694907" cy="269490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Environmental Capacity</a:t>
          </a:r>
        </a:p>
      </dsp:txBody>
      <dsp:txXfrm>
        <a:off x="2905471" y="527752"/>
        <a:ext cx="1976265" cy="1212708"/>
      </dsp:txXfrm>
    </dsp:sp>
    <dsp:sp modelId="{6E3583A7-CF1E-4F2E-A649-990676C35994}">
      <dsp:nvSpPr>
        <dsp:cNvPr id="0" name=""/>
        <dsp:cNvSpPr/>
      </dsp:nvSpPr>
      <dsp:spPr>
        <a:xfrm>
          <a:off x="3518562" y="1740460"/>
          <a:ext cx="2694907" cy="2694907"/>
        </a:xfrm>
        <a:prstGeom prst="ellipse">
          <a:avLst/>
        </a:prstGeom>
        <a:solidFill>
          <a:schemeClr val="accent3">
            <a:alpha val="50000"/>
            <a:hueOff val="1355300"/>
            <a:satOff val="50000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Social Needs</a:t>
          </a:r>
        </a:p>
      </dsp:txBody>
      <dsp:txXfrm>
        <a:off x="4342755" y="2436645"/>
        <a:ext cx="1616944" cy="1482198"/>
      </dsp:txXfrm>
    </dsp:sp>
    <dsp:sp modelId="{B6A87F7C-474D-4C70-A016-ABE8204D451C}">
      <dsp:nvSpPr>
        <dsp:cNvPr id="0" name=""/>
        <dsp:cNvSpPr/>
      </dsp:nvSpPr>
      <dsp:spPr>
        <a:xfrm>
          <a:off x="1573738" y="1740460"/>
          <a:ext cx="2694907" cy="2694907"/>
        </a:xfrm>
        <a:prstGeom prst="ellipse">
          <a:avLst/>
        </a:prstGeom>
        <a:solidFill>
          <a:schemeClr val="accent3">
            <a:alpha val="50000"/>
            <a:hueOff val="2710599"/>
            <a:satOff val="100000"/>
            <a:lumOff val="-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Economic Needs</a:t>
          </a:r>
        </a:p>
      </dsp:txBody>
      <dsp:txXfrm>
        <a:off x="1827508" y="2436645"/>
        <a:ext cx="1616944" cy="148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08/09/2025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413E5A-0393-7DBE-341E-A91A6E6E3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C73FAE-EEEC-AB48-96FA-2D7CD7D12A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497AC-1759-3662-96B8-3F4A79FBE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0CB10-0A9E-CA9B-F2B2-8D0B986661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77109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5F3BF-9E55-8B34-AAA9-3CBF5FD78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E73E73-5D31-1E79-7CBA-FA29531AAA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86F9BB-9EF0-DDC3-7979-74D94A937E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7A391-67D6-6FA8-51C8-E178C45B9C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41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08/09/2025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youtube.com/watch?v=1oYvbrDVjcY&amp;feature=youtu.be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20%20Minute%20Neighbourhoods/Teacher%20Resource%2020%20minute.pdf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BMSE4004D</a:t>
            </a:r>
            <a:br>
              <a:rPr lang="en-GB" altLang="en-US" sz="1800" dirty="0"/>
            </a:br>
            <a:r>
              <a:rPr lang="en-GB" sz="1800" dirty="0"/>
              <a:t>Community Development</a:t>
            </a:r>
            <a:br>
              <a:rPr lang="en-GB" sz="1800" dirty="0"/>
            </a:br>
            <a:br>
              <a:rPr lang="en-GB" sz="1800" dirty="0"/>
            </a:br>
            <a:r>
              <a:rPr lang="en-GB" sz="1800" dirty="0"/>
              <a:t>Session 8: Sustainable Communities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65B34-8659-5636-1D62-B3190E0003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A0B1C-323B-FE02-A3F7-0FC5F5E81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00"/>
            <a:ext cx="10515600" cy="1325563"/>
          </a:xfrm>
        </p:spPr>
        <p:txBody>
          <a:bodyPr/>
          <a:lstStyle/>
          <a:p>
            <a:r>
              <a:rPr lang="en-GB" sz="3600" dirty="0"/>
              <a:t>Agenda: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1C6728F-6495-CA97-612E-6809487A5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7018" y="3017044"/>
            <a:ext cx="8832465" cy="823912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this session we will explore some models of sustainable community development, and recap over the content explored this module</a:t>
            </a:r>
          </a:p>
        </p:txBody>
      </p:sp>
    </p:spTree>
    <p:extLst>
      <p:ext uri="{BB962C8B-B14F-4D97-AF65-F5344CB8AC3E}">
        <p14:creationId xmlns:p14="http://schemas.microsoft.com/office/powerpoint/2010/main" val="2902155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8DD3B-4F69-9B0B-1D16-F43B613B5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Models of Sustainable Communities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176531A-1E2C-F1EC-4215-71F73AEAE183}"/>
              </a:ext>
            </a:extLst>
          </p:cNvPr>
          <p:cNvSpPr txBox="1"/>
          <p:nvPr/>
        </p:nvSpPr>
        <p:spPr>
          <a:xfrm>
            <a:off x="1790380" y="1552175"/>
            <a:ext cx="8271208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There are many models of sustainable communities just as there are many theories of sustainability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It is important to remember that a ‘model’ is created in order to illustrate an argument or theory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Models tend to be neat and tidy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They represent an ideal model of society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reality is often more complex</a:t>
            </a:r>
          </a:p>
        </p:txBody>
      </p:sp>
    </p:spTree>
    <p:extLst>
      <p:ext uri="{BB962C8B-B14F-4D97-AF65-F5344CB8AC3E}">
        <p14:creationId xmlns:p14="http://schemas.microsoft.com/office/powerpoint/2010/main" val="2092189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0DA0-0F57-4AB1-4ED1-143B860E7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5FCD9-EAD0-0EBD-DD82-A78A23A1C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An IDEAL: the Eco-Village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C30EF4A-2802-D5E6-112A-780721CDA539}"/>
              </a:ext>
            </a:extLst>
          </p:cNvPr>
          <p:cNvSpPr txBox="1">
            <a:spLocks/>
          </p:cNvSpPr>
          <p:nvPr/>
        </p:nvSpPr>
        <p:spPr>
          <a:xfrm>
            <a:off x="707571" y="1467702"/>
            <a:ext cx="10515600" cy="2769989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b="0" dirty="0"/>
              <a:t>“The village would be a balanced community for people of all ages and incomes, where people can live, work and enjoy a vibrant community life, the majority without the need to commute and where everyone could feel a sense of personal belonging.  It would provide affordable housing, work opportunities, food production, energy and water conservation as well as self-reliance for its residents in an ecologically aware and sensitive way”</a:t>
            </a:r>
          </a:p>
          <a:p>
            <a:pPr marL="68580" algn="r"/>
            <a:endParaRPr lang="en-US" b="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B199950-89FD-F425-D513-7C214D351647}"/>
              </a:ext>
            </a:extLst>
          </p:cNvPr>
          <p:cNvSpPr txBox="1"/>
          <p:nvPr/>
        </p:nvSpPr>
        <p:spPr>
          <a:xfrm>
            <a:off x="5494084" y="4823688"/>
            <a:ext cx="66979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(Littlewood, 1998, </a:t>
            </a:r>
            <a:r>
              <a:rPr lang="en-US" sz="2400" i="1" dirty="0"/>
              <a:t>cited in</a:t>
            </a:r>
            <a:r>
              <a:rPr lang="en-US" sz="2400" dirty="0"/>
              <a:t> Barton, 2000, p.11)</a:t>
            </a:r>
          </a:p>
        </p:txBody>
      </p:sp>
    </p:spTree>
    <p:extLst>
      <p:ext uri="{BB962C8B-B14F-4D97-AF65-F5344CB8AC3E}">
        <p14:creationId xmlns:p14="http://schemas.microsoft.com/office/powerpoint/2010/main" val="33919407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7478C0-B362-0F0F-63FB-966B7AFDC7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5A6714-BDF3-3DED-461E-644B506FB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Barton’s Model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A3E85C1-26EF-9C6B-6E59-E2432254F559}"/>
              </a:ext>
            </a:extLst>
          </p:cNvPr>
          <p:cNvSpPr txBox="1">
            <a:spLocks/>
          </p:cNvSpPr>
          <p:nvPr/>
        </p:nvSpPr>
        <p:spPr>
          <a:xfrm>
            <a:off x="840317" y="2285777"/>
            <a:ext cx="4633374" cy="2769989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According to Barton (2000, p.8) Sustainable Communities must consist of three elements:</a:t>
            </a:r>
          </a:p>
          <a:p>
            <a:endParaRPr lang="en-GB" b="0" dirty="0"/>
          </a:p>
          <a:p>
            <a:pPr marL="457200" indent="-457200">
              <a:buAutoNum type="arabicPeriod"/>
            </a:pPr>
            <a:r>
              <a:rPr lang="en-GB" b="0" dirty="0"/>
              <a:t>Meet social need</a:t>
            </a:r>
          </a:p>
          <a:p>
            <a:pPr marL="457200" indent="-457200">
              <a:buAutoNum type="arabicPeriod"/>
            </a:pPr>
            <a:r>
              <a:rPr lang="en-GB" b="0" dirty="0"/>
              <a:t>Meet economic need</a:t>
            </a:r>
          </a:p>
          <a:p>
            <a:pPr marL="457200" indent="-457200">
              <a:buAutoNum type="arabicPeriod"/>
            </a:pPr>
            <a:r>
              <a:rPr lang="en-GB" b="0" dirty="0"/>
              <a:t>Not exceed environmental capacity</a:t>
            </a:r>
          </a:p>
          <a:p>
            <a:pPr marL="457200" indent="-457200">
              <a:buAutoNum type="arabicPeriod"/>
            </a:pPr>
            <a:endParaRPr lang="en-GB" b="0" dirty="0"/>
          </a:p>
          <a:p>
            <a:r>
              <a:rPr lang="en-GB" b="0" dirty="0"/>
              <a:t>Does this look familiar?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D55120E-B705-657D-75D6-8137820EBE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3222165"/>
              </p:ext>
            </p:extLst>
          </p:nvPr>
        </p:nvGraphicFramePr>
        <p:xfrm>
          <a:off x="5219623" y="802787"/>
          <a:ext cx="7787208" cy="44915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1658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153AA0-8050-8658-5CF8-ECFF1D154D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81380-8BCC-CDE7-33FD-8AF89C6F29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76780" y="365126"/>
            <a:ext cx="4464423" cy="1325563"/>
          </a:xfrm>
        </p:spPr>
        <p:txBody>
          <a:bodyPr/>
          <a:lstStyle/>
          <a:p>
            <a:r>
              <a:rPr lang="en-GB" sz="3600" dirty="0"/>
              <a:t>What is a Sustainable Community?</a:t>
            </a:r>
          </a:p>
        </p:txBody>
      </p:sp>
      <p:pic>
        <p:nvPicPr>
          <p:cNvPr id="3" name="Picture 1">
            <a:extLst>
              <a:ext uri="{FF2B5EF4-FFF2-40B4-BE49-F238E27FC236}">
                <a16:creationId xmlns:a16="http://schemas.microsoft.com/office/drawing/2014/main" id="{334A3AE4-2BF6-6D71-98CD-BC38407ED9F3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0929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1804353-F9B2-3B5F-3A47-BE41C860C40B}"/>
              </a:ext>
            </a:extLst>
          </p:cNvPr>
          <p:cNvSpPr txBox="1"/>
          <p:nvPr/>
        </p:nvSpPr>
        <p:spPr>
          <a:xfrm>
            <a:off x="7161520" y="5324893"/>
            <a:ext cx="50304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(Based on: Academy for Sustainable Communities, 2005) </a:t>
            </a:r>
          </a:p>
        </p:txBody>
      </p:sp>
    </p:spTree>
    <p:extLst>
      <p:ext uri="{BB962C8B-B14F-4D97-AF65-F5344CB8AC3E}">
        <p14:creationId xmlns:p14="http://schemas.microsoft.com/office/powerpoint/2010/main" val="944376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2709E0-CD72-D122-0E7A-A6540D1AD0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">
            <a:extLst>
              <a:ext uri="{FF2B5EF4-FFF2-40B4-BE49-F238E27FC236}">
                <a16:creationId xmlns:a16="http://schemas.microsoft.com/office/drawing/2014/main" id="{FFBE7EAA-1D33-5F3F-2E4D-57B92A506390}"/>
              </a:ext>
            </a:extLst>
          </p:cNvPr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70929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95C54E-76EC-151C-9A0F-E867F6239AE1}"/>
              </a:ext>
            </a:extLst>
          </p:cNvPr>
          <p:cNvSpPr txBox="1"/>
          <p:nvPr/>
        </p:nvSpPr>
        <p:spPr>
          <a:xfrm>
            <a:off x="7161520" y="5324893"/>
            <a:ext cx="50304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(Based on: Academy for Sustainable Communities, 2005) </a:t>
            </a:r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7866F37-05C2-1AA9-3C6B-BCB717F80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45E9A2-5397-D935-CCF0-D7E204418E95}"/>
              </a:ext>
            </a:extLst>
          </p:cNvPr>
          <p:cNvSpPr txBox="1"/>
          <p:nvPr/>
        </p:nvSpPr>
        <p:spPr>
          <a:xfrm>
            <a:off x="7376672" y="2353629"/>
            <a:ext cx="415706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Using the model of sustainable communities created by the Academy for Sustainable Communities re-evaluate your description of a sustainable community .</a:t>
            </a:r>
          </a:p>
          <a:p>
            <a:endParaRPr lang="en-GB" dirty="0"/>
          </a:p>
          <a:p>
            <a:r>
              <a:rPr lang="en-GB" dirty="0"/>
              <a:t>Is there anything you would </a:t>
            </a:r>
            <a:r>
              <a:rPr lang="en-GB" b="1" dirty="0"/>
              <a:t>ADD</a:t>
            </a:r>
            <a:r>
              <a:rPr lang="en-GB" dirty="0"/>
              <a:t> or </a:t>
            </a:r>
            <a:r>
              <a:rPr lang="en-GB" b="1" dirty="0"/>
              <a:t>REMOVE</a:t>
            </a:r>
            <a:r>
              <a:rPr lang="en-GB" dirty="0"/>
              <a:t> from your description?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6CB60C7-EAEC-A837-C702-2E3E1F4DECAD}"/>
              </a:ext>
            </a:extLst>
          </p:cNvPr>
          <p:cNvSpPr txBox="1">
            <a:spLocks/>
          </p:cNvSpPr>
          <p:nvPr/>
        </p:nvSpPr>
        <p:spPr>
          <a:xfrm>
            <a:off x="7276780" y="365126"/>
            <a:ext cx="4464423" cy="1325563"/>
          </a:xfrm>
          <a:prstGeom prst="rect">
            <a:avLst/>
          </a:prstGeom>
        </p:spPr>
        <p:txBody>
          <a:bodyPr/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/>
              <a:t>What is a Sustainable Community?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4122496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5C3573-C4CD-C1FF-5994-FE624893DD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362E8-90F2-3277-3E3C-74790252D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What is a Sustainable Community?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29DB172-138F-55A5-3574-925C2E5B1981}"/>
              </a:ext>
            </a:extLst>
          </p:cNvPr>
          <p:cNvSpPr txBox="1">
            <a:spLocks/>
          </p:cNvSpPr>
          <p:nvPr/>
        </p:nvSpPr>
        <p:spPr>
          <a:xfrm>
            <a:off x="730081" y="2797040"/>
            <a:ext cx="10731838" cy="2769989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Sustainable Communities acknowledge the link between place and context: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i.e. the design of the buildings and services… reflect the locality in terms of </a:t>
            </a:r>
            <a:r>
              <a:rPr lang="en-GB" b="0" dirty="0" err="1"/>
              <a:t>landcape</a:t>
            </a:r>
            <a:r>
              <a:rPr lang="en-GB" b="0" dirty="0"/>
              <a:t>, ecology, water and energy usage.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b="0" dirty="0"/>
          </a:p>
          <a:p>
            <a:r>
              <a:rPr lang="en-GB" b="0" dirty="0"/>
              <a:t>What does this mean?</a:t>
            </a:r>
          </a:p>
          <a:p>
            <a:endParaRPr lang="en-GB" b="0" dirty="0"/>
          </a:p>
          <a:p>
            <a:r>
              <a:rPr lang="en-GB" b="0" dirty="0"/>
              <a:t>Sustainable Communities promote the localisation of services: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Challenging the current trend of car reliance shopping.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Challenging ‘out of town’ locations for shops and services because they’re cheap to build</a:t>
            </a:r>
          </a:p>
        </p:txBody>
      </p:sp>
    </p:spTree>
    <p:extLst>
      <p:ext uri="{BB962C8B-B14F-4D97-AF65-F5344CB8AC3E}">
        <p14:creationId xmlns:p14="http://schemas.microsoft.com/office/powerpoint/2010/main" val="39475939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02742B-9E8B-A9A1-4971-6A269D20FE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7DA3A-6A45-3D2B-702E-DE55E76F12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Sustainable Communities – Access to Services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E085E6B4-BB8E-7415-A30D-2CE1A663A72C}"/>
              </a:ext>
            </a:extLst>
          </p:cNvPr>
          <p:cNvSpPr txBox="1">
            <a:spLocks/>
          </p:cNvSpPr>
          <p:nvPr/>
        </p:nvSpPr>
        <p:spPr>
          <a:xfrm>
            <a:off x="730081" y="2044005"/>
            <a:ext cx="10731838" cy="2769989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One aspect of deprivation measured within the United Kingdom’s Index of Multiple Deprivation (IMD) is access to services.</a:t>
            </a:r>
          </a:p>
          <a:p>
            <a:endParaRPr lang="en-GB" b="0" dirty="0"/>
          </a:p>
          <a:p>
            <a:r>
              <a:rPr lang="en-GB" b="0" dirty="0"/>
              <a:t>	The move toward out of town development means that access to services 	is an issue for </a:t>
            </a:r>
            <a:r>
              <a:rPr lang="en-GB" b="0" dirty="0" err="1"/>
              <a:t>mre</a:t>
            </a:r>
            <a:r>
              <a:rPr lang="en-GB" b="0" dirty="0"/>
              <a:t> deprived urban areas, and rural areas.</a:t>
            </a:r>
          </a:p>
          <a:p>
            <a:endParaRPr lang="en-GB" b="0" dirty="0"/>
          </a:p>
          <a:p>
            <a:r>
              <a:rPr lang="en-GB" b="0" dirty="0"/>
              <a:t>It asks questions around travel times, for example:</a:t>
            </a:r>
          </a:p>
          <a:p>
            <a:endParaRPr lang="en-GB" b="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b="0" dirty="0"/>
              <a:t>Average travel time by public and private transport to a doctor’s surgery</a:t>
            </a:r>
          </a:p>
        </p:txBody>
      </p:sp>
    </p:spTree>
    <p:extLst>
      <p:ext uri="{BB962C8B-B14F-4D97-AF65-F5344CB8AC3E}">
        <p14:creationId xmlns:p14="http://schemas.microsoft.com/office/powerpoint/2010/main" val="20420598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FDABE2-AC90-B226-2E3D-0D32719731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C46A6-5083-E5DB-5059-A22EB65A48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20-minute Neighbourhood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DFA663A-6180-6F94-3EBE-972026087F7B}"/>
              </a:ext>
            </a:extLst>
          </p:cNvPr>
          <p:cNvSpPr txBox="1"/>
          <p:nvPr/>
        </p:nvSpPr>
        <p:spPr>
          <a:xfrm>
            <a:off x="321848" y="1166220"/>
            <a:ext cx="11548304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This is a growing movement in Town and Country planning across the world.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20-minute neighbourhood is all about living locally, giving people the ability to meet most of their daily needs within a 20-minute walk from home, with safe cycling and local transport options. 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2400" dirty="0"/>
              <a:t>The COVID-19 pandemic lockdown has put a spotlight on the importance of the </a:t>
            </a:r>
            <a:r>
              <a:rPr lang="en-GB" sz="2400" dirty="0" err="1"/>
              <a:t>livability</a:t>
            </a:r>
            <a:r>
              <a:rPr lang="en-GB" sz="2400" dirty="0"/>
              <a:t> of our local neighbourhoods, with people spending more time locally, working at home if possible, using public green space, cycling and walking instead of using cars and connecting with neighbours.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8E2C8C4-676E-3E8C-FCA2-4D6F78EC9467}"/>
              </a:ext>
            </a:extLst>
          </p:cNvPr>
          <p:cNvSpPr txBox="1"/>
          <p:nvPr/>
        </p:nvSpPr>
        <p:spPr>
          <a:xfrm>
            <a:off x="7159383" y="5137413"/>
            <a:ext cx="5544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Town &amp; Country Planning Association (2020) </a:t>
            </a:r>
          </a:p>
        </p:txBody>
      </p:sp>
    </p:spTree>
    <p:extLst>
      <p:ext uri="{BB962C8B-B14F-4D97-AF65-F5344CB8AC3E}">
        <p14:creationId xmlns:p14="http://schemas.microsoft.com/office/powerpoint/2010/main" val="3443645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1BB268-ED28-41FA-7B08-2007467675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589C9-D9C2-80E9-67B7-4DB67E6C2D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 20-minute Neighbourhood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07380D-B826-9D15-BEF4-133B534181F8}"/>
              </a:ext>
            </a:extLst>
          </p:cNvPr>
          <p:cNvSpPr txBox="1"/>
          <p:nvPr/>
        </p:nvSpPr>
        <p:spPr>
          <a:xfrm>
            <a:off x="321848" y="1166220"/>
            <a:ext cx="11548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Melbourne, Australia is one of the cities leading in this development.</a:t>
            </a:r>
          </a:p>
        </p:txBody>
      </p:sp>
      <p:pic>
        <p:nvPicPr>
          <p:cNvPr id="3" name="Picture 2">
            <a:hlinkClick r:id="rId2"/>
            <a:extLst>
              <a:ext uri="{FF2B5EF4-FFF2-40B4-BE49-F238E27FC236}">
                <a16:creationId xmlns:a16="http://schemas.microsoft.com/office/drawing/2014/main" id="{CD3B91F8-6486-9DFA-8879-80581F96089C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276872"/>
            <a:ext cx="776244" cy="81877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EA11388-8D6F-ACF1-0F1B-0E5D920CEDCC}"/>
              </a:ext>
            </a:extLst>
          </p:cNvPr>
          <p:cNvSpPr txBox="1"/>
          <p:nvPr/>
        </p:nvSpPr>
        <p:spPr>
          <a:xfrm>
            <a:off x="2632616" y="2224596"/>
            <a:ext cx="489654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is a 20-minute neighbourhood?</a:t>
            </a:r>
          </a:p>
          <a:p>
            <a:r>
              <a:rPr lang="en-GB" dirty="0"/>
              <a:t>Department of Environment, Land, Water &amp; Planning Victoria (2019)</a:t>
            </a:r>
          </a:p>
        </p:txBody>
      </p:sp>
      <p:pic>
        <p:nvPicPr>
          <p:cNvPr id="6" name="Picture 5">
            <a:hlinkClick r:id="rId2"/>
            <a:extLst>
              <a:ext uri="{FF2B5EF4-FFF2-40B4-BE49-F238E27FC236}">
                <a16:creationId xmlns:a16="http://schemas.microsoft.com/office/drawing/2014/main" id="{17468DA5-ED97-D643-A851-54700F22FAF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512" y="3294467"/>
            <a:ext cx="776244" cy="81877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ED30C46-063B-EAFD-4497-25B48595C909}"/>
              </a:ext>
            </a:extLst>
          </p:cNvPr>
          <p:cNvSpPr txBox="1"/>
          <p:nvPr/>
        </p:nvSpPr>
        <p:spPr>
          <a:xfrm>
            <a:off x="2632616" y="3358667"/>
            <a:ext cx="48965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 20 Minute City</a:t>
            </a:r>
          </a:p>
          <a:p>
            <a:r>
              <a:rPr lang="en-GB" dirty="0"/>
              <a:t>Melbourne School of Design (2013)</a:t>
            </a:r>
          </a:p>
        </p:txBody>
      </p:sp>
      <p:pic>
        <p:nvPicPr>
          <p:cNvPr id="9" name="Picture 8">
            <a:hlinkClick r:id="rId4" action="ppaction://hlinkfile"/>
            <a:extLst>
              <a:ext uri="{FF2B5EF4-FFF2-40B4-BE49-F238E27FC236}">
                <a16:creationId xmlns:a16="http://schemas.microsoft.com/office/drawing/2014/main" id="{E02F6A67-412D-3FC0-055A-CEDD13E4083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312062"/>
            <a:ext cx="879356" cy="879356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2D0C344-D12C-305E-D4F3-B2228B619D84}"/>
              </a:ext>
            </a:extLst>
          </p:cNvPr>
          <p:cNvSpPr txBox="1"/>
          <p:nvPr/>
        </p:nvSpPr>
        <p:spPr>
          <a:xfrm>
            <a:off x="2632616" y="4428574"/>
            <a:ext cx="5915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Living Locally: 20 Minute Neighbourhoods</a:t>
            </a:r>
          </a:p>
          <a:p>
            <a:r>
              <a:rPr lang="en-GB" dirty="0"/>
              <a:t>Geography Teachers Association Victoria [GTAV] (2019)</a:t>
            </a:r>
          </a:p>
        </p:txBody>
      </p:sp>
    </p:spTree>
    <p:extLst>
      <p:ext uri="{BB962C8B-B14F-4D97-AF65-F5344CB8AC3E}">
        <p14:creationId xmlns:p14="http://schemas.microsoft.com/office/powerpoint/2010/main" val="4211685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78A022-FB79-1CC0-E025-7DE55BEC25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AA5E5F-2802-A87A-8C79-E27B3E532F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Recap! What is Community Development?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B3A563-8464-1F30-B278-022EA11D465D}"/>
              </a:ext>
            </a:extLst>
          </p:cNvPr>
          <p:cNvSpPr txBox="1">
            <a:spLocks/>
          </p:cNvSpPr>
          <p:nvPr/>
        </p:nvSpPr>
        <p:spPr>
          <a:xfrm>
            <a:off x="1087290" y="1381206"/>
            <a:ext cx="6573691" cy="2991780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Community development is a process where people come together to take action on what's important to them.</a:t>
            </a:r>
          </a:p>
          <a:p>
            <a:r>
              <a:rPr lang="en-GB" b="0" dirty="0"/>
              <a:t>At its heart, community development is rooted in the belief that all people should have access to health, wellbeing, wealth, justice and opportunity.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A70F800-D9D5-BFEA-298D-7BF651FEF8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01454" y="1573307"/>
            <a:ext cx="1972602" cy="29917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445664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371D39-06AA-478E-CF65-2C1C735B3A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B9CC5F-38EB-D398-7888-12326B285E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Recap! What is Community Development?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9AD12EB-205F-F316-B621-3CA2C0E91E85}"/>
              </a:ext>
            </a:extLst>
          </p:cNvPr>
          <p:cNvSpPr txBox="1">
            <a:spLocks/>
          </p:cNvSpPr>
          <p:nvPr/>
        </p:nvSpPr>
        <p:spPr>
          <a:xfrm>
            <a:off x="1087290" y="1381206"/>
            <a:ext cx="6573691" cy="2991780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It recognises that some people, some groups and some communities are excluded and oppressed by the way society and structures are organised. </a:t>
            </a:r>
          </a:p>
          <a:p>
            <a:endParaRPr lang="en-GB" b="0" dirty="0"/>
          </a:p>
          <a:p>
            <a:r>
              <a:rPr lang="en-GB" b="0" dirty="0"/>
              <a:t>Community development seeks to challenge this and ensure fairness for all citizens.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EA4FCA-A29C-F46D-E38D-3E8B26381B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21814" y="1838696"/>
            <a:ext cx="4038600" cy="269576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7931389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54BC8B-D382-6AD8-233A-9F52B8FDDF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7B2689F7-3486-C0F7-775A-AD53585A3209}"/>
              </a:ext>
            </a:extLst>
          </p:cNvPr>
          <p:cNvSpPr txBox="1">
            <a:spLocks/>
          </p:cNvSpPr>
          <p:nvPr/>
        </p:nvSpPr>
        <p:spPr>
          <a:xfrm>
            <a:off x="838200" y="572595"/>
            <a:ext cx="10515600" cy="1325563"/>
          </a:xfrm>
          <a:prstGeom prst="rect">
            <a:avLst/>
          </a:prstGeom>
        </p:spPr>
        <p:txBody>
          <a:bodyPr/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/>
              <a:t>Principles that underpin Community Development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ABA26CC4-1DEA-AE93-8B4F-91C292B68D42}"/>
              </a:ext>
            </a:extLst>
          </p:cNvPr>
          <p:cNvSpPr txBox="1">
            <a:spLocks/>
          </p:cNvSpPr>
          <p:nvPr/>
        </p:nvSpPr>
        <p:spPr>
          <a:xfrm>
            <a:off x="1312854" y="1824733"/>
            <a:ext cx="9867416" cy="3618364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 lnSpcReduction="10000"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Self-determination - people and communities have the right to make their own choices and decisions.</a:t>
            </a:r>
          </a:p>
          <a:p>
            <a:endParaRPr lang="en-GB" b="0" dirty="0"/>
          </a:p>
          <a:p>
            <a:r>
              <a:rPr lang="en-GB" b="0" dirty="0"/>
              <a:t>Empowerment - people should be able to control and use their own assets and means to influence.</a:t>
            </a:r>
          </a:p>
          <a:p>
            <a:endParaRPr lang="en-GB" b="0" dirty="0"/>
          </a:p>
          <a:p>
            <a:r>
              <a:rPr lang="en-GB" b="0" dirty="0"/>
              <a:t>Collective action - coming together in groups or organisations strengthens peoples’ voices.</a:t>
            </a:r>
          </a:p>
          <a:p>
            <a:endParaRPr lang="en-GB" b="0" dirty="0"/>
          </a:p>
          <a:p>
            <a:r>
              <a:rPr lang="en-GB" b="0" dirty="0"/>
              <a:t>Working and learning together - collaboration and sharing experiences is vital to good community activity.</a:t>
            </a:r>
          </a:p>
        </p:txBody>
      </p:sp>
    </p:spTree>
    <p:extLst>
      <p:ext uri="{BB962C8B-B14F-4D97-AF65-F5344CB8AC3E}">
        <p14:creationId xmlns:p14="http://schemas.microsoft.com/office/powerpoint/2010/main" val="31313762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519A4-8531-24DC-2CB0-F67200E6B1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E799F052-AE47-13C7-35C4-BE928441D244}"/>
              </a:ext>
            </a:extLst>
          </p:cNvPr>
          <p:cNvSpPr txBox="1">
            <a:spLocks/>
          </p:cNvSpPr>
          <p:nvPr/>
        </p:nvSpPr>
        <p:spPr>
          <a:xfrm>
            <a:off x="838200" y="572595"/>
            <a:ext cx="10515600" cy="1325563"/>
          </a:xfrm>
          <a:prstGeom prst="rect">
            <a:avLst/>
          </a:prstGeom>
        </p:spPr>
        <p:txBody>
          <a:bodyPr/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dirty="0"/>
              <a:t>In practice, Community Development…</a:t>
            </a: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65D9BFFA-8409-6202-3926-675C3090421E}"/>
              </a:ext>
            </a:extLst>
          </p:cNvPr>
          <p:cNvSpPr txBox="1">
            <a:spLocks/>
          </p:cNvSpPr>
          <p:nvPr/>
        </p:nvSpPr>
        <p:spPr>
          <a:xfrm>
            <a:off x="621291" y="1341479"/>
            <a:ext cx="9867416" cy="3084524"/>
          </a:xfrm>
          <a:prstGeom prst="rect">
            <a:avLst/>
          </a:prstGeom>
          <a:noFill/>
          <a:ln>
            <a:noFill/>
          </a:ln>
        </p:spPr>
        <p:txBody>
          <a:bodyPr anchor="ctr">
            <a:norm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0" dirty="0"/>
              <a:t>Supports communities, of place and identity, to use their own assets to improve the quality of community life.</a:t>
            </a:r>
          </a:p>
          <a:p>
            <a:endParaRPr lang="en-GB" b="0" dirty="0"/>
          </a:p>
          <a:p>
            <a:r>
              <a:rPr lang="en-GB" b="0" dirty="0"/>
              <a:t>Helps communities and public agencies to work together to improve services and the way in which decisions are made.</a:t>
            </a:r>
          </a:p>
          <a:p>
            <a:endParaRPr lang="en-GB" b="0" dirty="0"/>
          </a:p>
          <a:p>
            <a:r>
              <a:rPr lang="en-GB" b="0" dirty="0"/>
              <a:t>Community development is fundamentally based on the values of human rights, social justice, equality and respect for diversity.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B98E08-EBA8-3196-94F9-920B22BE8D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590" r="902"/>
          <a:stretch/>
        </p:blipFill>
        <p:spPr>
          <a:xfrm>
            <a:off x="8987466" y="4376497"/>
            <a:ext cx="2777837" cy="11666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712433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97182-A9A7-BDB2-4E50-DD8118D5BD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C2B08-A3B2-6271-CDC4-56551BA4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/>
              <a:t>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B12F2F-3A1D-C57A-5D30-90B1C0AFDF5B}"/>
              </a:ext>
            </a:extLst>
          </p:cNvPr>
          <p:cNvSpPr txBox="1"/>
          <p:nvPr/>
        </p:nvSpPr>
        <p:spPr>
          <a:xfrm>
            <a:off x="828675" y="2447151"/>
            <a:ext cx="111633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 this session, we explored models of sustainable communities and recapped over the </a:t>
            </a:r>
            <a:r>
              <a:rPr lang="en-GB" sz="2400" b="1"/>
              <a:t>key messages.</a:t>
            </a:r>
            <a:endParaRPr lang="en-GB" sz="24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3590067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889</Words>
  <Application>Microsoft Office PowerPoint</Application>
  <PresentationFormat>Widescreen</PresentationFormat>
  <Paragraphs>87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Aptos</vt:lpstr>
      <vt:lpstr>Arial</vt:lpstr>
      <vt:lpstr>Calibri</vt:lpstr>
      <vt:lpstr>Title Slide 1</vt:lpstr>
      <vt:lpstr>ALAMO22</vt:lpstr>
      <vt:lpstr>   Module: BMSE4004D Community Development  Session 8: Sustainable Communities   </vt:lpstr>
      <vt:lpstr>Agenda:</vt:lpstr>
      <vt:lpstr>Models of Sustainable Communities</vt:lpstr>
      <vt:lpstr>An IDEAL: the Eco-Village</vt:lpstr>
      <vt:lpstr>Barton’s Model</vt:lpstr>
      <vt:lpstr>What is a Sustainable Community?</vt:lpstr>
      <vt:lpstr>PowerPoint Presentation</vt:lpstr>
      <vt:lpstr>What is a Sustainable Community?</vt:lpstr>
      <vt:lpstr>Sustainable Communities – Access to Services</vt:lpstr>
      <vt:lpstr>The 20-minute Neighbourhood</vt:lpstr>
      <vt:lpstr>The 20-minute Neighbourhood</vt:lpstr>
      <vt:lpstr>Recap! What is Community Development?</vt:lpstr>
      <vt:lpstr>Recap! What is Community Development?</vt:lpstr>
      <vt:lpstr>PowerPoint Presentation</vt:lpstr>
      <vt:lpstr>PowerPoint Presentation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7</cp:revision>
  <dcterms:created xsi:type="dcterms:W3CDTF">2025-09-08T10:01:36Z</dcterms:created>
  <dcterms:modified xsi:type="dcterms:W3CDTF">2025-09-11T13:46:35Z</dcterms:modified>
</cp:coreProperties>
</file>