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D17EE-DD60-7741-B669-1295035080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2181C4-880C-F16D-094A-34DB9448C1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22E8F-92D6-9499-FC7B-658F897FD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772F0-ECDD-86B7-572F-18E0FDBC6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C51C2-AD12-FF58-8CBC-13E2BB5B6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818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746D-5059-92F7-473A-37247A22C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1B928-3657-8378-692D-111D998650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964AC-63B1-88EB-090C-FAA89326A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02C7B8-ABBF-CAB9-6490-4076D7031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4FA289-FDD8-71D4-BE82-4345F273D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488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ED30F-53B5-EBC7-C8AE-24C196C51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E752E-7B8B-FF79-F360-53EE248B9E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B84510-D5CB-18B0-88A5-51A64F0C5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D55FE8-03BD-E26B-D634-03F125480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04B8AF-01C6-867B-73F5-1D8C4FF4B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878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FF67E-B351-B372-08A4-9061032AE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76F7D-3B56-499D-C821-7BDBEAAF13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F535C-5B8C-E743-6979-5B9B4DF06D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24F025-B518-405C-3FE1-FEFDD2390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A22B88-30E8-4FC3-8C11-2C90B0B81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6F5C0-8BF3-2499-2C0F-B72C01BFB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81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3346C-FF0A-0CA7-F183-854C2CEBF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B21B5A-0A51-ECAB-0D8E-1ECE60B5E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CA1910-F056-85B4-A4A5-85C57FE93F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3EB6AA-846B-39E8-A2C7-5239580281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B6DE85-F3CA-8E53-69AA-FC7187269A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CB599C-AB7D-AC21-2973-3CF91EC0F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04B92A-B0FC-22E3-795B-A4E24FC2D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E291D3-999A-088C-FB8E-0D85A58F9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143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395CF-666A-D9C6-1799-C738F9278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86B100-2877-1B5A-94B5-02382E057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79D487-3000-3D49-04B1-B2E0040F6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FEBC70-32A9-CE3F-0FB3-FC5A5A89D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038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6D3B89-42E1-2F3D-5C7F-E3888773E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FEB126-10C5-8DBA-87D1-1C60FC8F4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593B4D-4D6D-8CD1-6F0D-CE90F58DE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912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45C48-5F0B-BE3A-238A-44D03942F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5DBFF-E3D8-A1D8-7C85-3715026C8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ACBA5-B988-FB32-A181-E7F5CFBEBD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5B621B-4A41-8A40-BC08-B33EB508C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1DD7C6-A1D1-C711-08BC-03C56F4D9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8982AB-556A-D000-5189-5B65E1036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917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9B8A7-DC22-FE13-EA2B-4B9A4521E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15D68F-1F88-9845-C5D3-FD62734979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72A275-4912-B66E-3F8C-5EEEBC789F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1F112E-2DF8-62CD-11FC-8C766A0A7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8EF850-1D3D-50B7-8310-3073D399E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C374F-B873-4BD4-E2D5-91EFEB026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979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06B1-43AD-2ACA-ACDD-83018BBE2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665390-10CD-3932-4DC6-0D75582090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668D5-8928-E631-A955-FAAEB32D1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20678-0C63-AF30-CE60-93F7AB758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3C67A-1F4C-8A2E-2222-C24472D49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81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4D3202-D1CB-0227-87FF-0C8B7CBBB1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C7A04B-7495-0D09-2DF5-3C6ECB19E5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9C81-256A-4863-772D-0BF1708D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FFE78-D7B9-799B-F29B-4F34932FC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DCC9A-41FC-1164-EB4F-937E1E85D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675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0A2F47-8A77-4B21-823D-21B3DCA1F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8F40C4-C8ED-67C8-A74B-97660FDD3F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0C2FC-A15D-23DB-D302-71A7AFB029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B2463-89EB-4DAE-8387-56A87E7B530B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4D840C-A4E1-980A-5091-EAF61DDB9B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D6726-5B26-EBAC-F7D7-53FC601252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32F224-710F-4DB4-936B-647AA002E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980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E3E563E-9257-2353-BFB8-5EA59D43C6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753036"/>
            <a:ext cx="9144000" cy="4728882"/>
          </a:xfrm>
        </p:spPr>
        <p:txBody>
          <a:bodyPr/>
          <a:lstStyle/>
          <a:p>
            <a:pPr algn="ctr"/>
            <a:r>
              <a:rPr lang="en-US" sz="2400" b="1" i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Foreign Languages &amp; Cultural Awareness</a:t>
            </a:r>
            <a:br>
              <a:rPr lang="en-US" sz="2400" b="1" i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i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Spanish – Español</a:t>
            </a:r>
            <a:br>
              <a:rPr lang="en-US" sz="2400" b="1" i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Rodrigo Aguilera</a:t>
            </a: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International hotel Management</a:t>
            </a: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Rodrigo.faguilera@uwtsd.ac.uk</a:t>
            </a: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Razvan Fanachi</a:t>
            </a: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2110542@student.uwtsd.ac.uk</a:t>
            </a:r>
            <a:b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2110542</a:t>
            </a:r>
            <a:endParaRPr lang="en-GB" sz="24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10793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142AF-CA12-2A2E-58BD-64E3DC7F6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788" y="400984"/>
            <a:ext cx="10515600" cy="1325563"/>
          </a:xfrm>
        </p:spPr>
        <p:txBody>
          <a:bodyPr/>
          <a:lstStyle/>
          <a:p>
            <a:r>
              <a:rPr lang="en-GB" dirty="0" err="1"/>
              <a:t>Atención</a:t>
            </a:r>
            <a:r>
              <a:rPr lang="en-GB" dirty="0"/>
              <a:t>! </a:t>
            </a:r>
            <a:r>
              <a:rPr lang="en-GB" dirty="0" err="1"/>
              <a:t>Peligro</a:t>
            </a:r>
            <a:r>
              <a:rPr lang="en-GB" dirty="0"/>
              <a:t> de </a:t>
            </a:r>
            <a:r>
              <a:rPr lang="en-GB" dirty="0" err="1"/>
              <a:t>resbalar</a:t>
            </a:r>
            <a:r>
              <a:rPr lang="en-GB" dirty="0"/>
              <a:t>!</a:t>
            </a:r>
          </a:p>
        </p:txBody>
      </p:sp>
      <p:pic>
        <p:nvPicPr>
          <p:cNvPr id="5" name="Picture 4" descr="A picture containing shape&#10;&#10;Description automatically generated">
            <a:extLst>
              <a:ext uri="{FF2B5EF4-FFF2-40B4-BE49-F238E27FC236}">
                <a16:creationId xmlns:a16="http://schemas.microsoft.com/office/drawing/2014/main" id="{3B9C644F-1282-A5FC-C690-60D7D35C92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773" y="1726547"/>
            <a:ext cx="476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019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54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Atención! Peligro de resbalar!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Fanachi Razvan</dc:creator>
  <cp:lastModifiedBy>Fanachi Razvan</cp:lastModifiedBy>
  <cp:revision>1</cp:revision>
  <dcterms:created xsi:type="dcterms:W3CDTF">2022-12-06T09:01:51Z</dcterms:created>
  <dcterms:modified xsi:type="dcterms:W3CDTF">2022-12-06T09:13:45Z</dcterms:modified>
</cp:coreProperties>
</file>