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sldIdLst>
    <p:sldId id="273" r:id="rId6"/>
    <p:sldId id="274" r:id="rId7"/>
    <p:sldId id="261" r:id="rId8"/>
    <p:sldId id="257" r:id="rId9"/>
    <p:sldId id="258" r:id="rId10"/>
    <p:sldId id="259" r:id="rId11"/>
    <p:sldId id="262" r:id="rId12"/>
    <p:sldId id="263" r:id="rId13"/>
    <p:sldId id="264" r:id="rId14"/>
    <p:sldId id="260" r:id="rId15"/>
    <p:sldId id="268" r:id="rId16"/>
    <p:sldId id="270" r:id="rId17"/>
    <p:sldId id="269" r:id="rId18"/>
    <p:sldId id="271"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1B8E9E-EA4C-4C8F-B8F1-A747FA4A3A7E}">
          <p14:sldIdLst>
            <p14:sldId id="273"/>
            <p14:sldId id="274"/>
            <p14:sldId id="261"/>
            <p14:sldId id="257"/>
            <p14:sldId id="258"/>
            <p14:sldId id="259"/>
            <p14:sldId id="262"/>
            <p14:sldId id="263"/>
            <p14:sldId id="264"/>
            <p14:sldId id="260"/>
            <p14:sldId id="268"/>
            <p14:sldId id="270"/>
            <p14:sldId id="269"/>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CFD12-B288-8030-0835-B2C88EAA6939}" v="31" dt="2023-03-17T20:16:25.780"/>
    <p1510:client id="{46880B06-FB3D-438D-6655-4E8DC5D2DE75}" v="217" dt="2023-03-18T15:31:17.530"/>
    <p1510:client id="{53A0ACCF-22CB-CAFF-0BF8-DF20ABA1D1E4}" v="24" dt="2023-03-17T17:23:21.386"/>
    <p1510:client id="{6244B242-B651-2B11-88FA-8444CF9F4951}" v="4" dt="2023-03-17T19:08:27.317"/>
    <p1510:client id="{6442FDFA-AD1C-8747-4814-A255E1105EF7}" v="1" dt="2023-03-17T17:10:16.783"/>
    <p1510:client id="{730A60E3-2CC4-74E0-C78E-173C0859B2FF}" v="1" dt="2023-03-17T18:01:40.115"/>
    <p1510:client id="{73B700BC-24F5-F09C-273B-94462E6C28EC}" v="115" dt="2023-03-19T14:03:27.235"/>
    <p1510:client id="{7B2908A4-0500-3CFE-1FC3-7CC22DE83C4A}" v="35" dt="2023-03-18T19:33:39.500"/>
    <p1510:client id="{7E453147-CB9D-9649-67D4-F6E47901C430}" v="34" dt="2023-03-18T11:52:18.836"/>
    <p1510:client id="{80310DD2-6565-F8F3-8511-6C124C517296}" v="12" dt="2023-03-17T17:08:51.284"/>
    <p1510:client id="{83FF4D7F-50D0-F93E-A800-632B8DF0FA0D}" v="68" dt="2023-03-18T13:53:15.746"/>
    <p1510:client id="{AD70E048-19ED-B429-C1E8-EA23DF1CB191}" v="3" dt="2023-03-17T17:57:35.943"/>
    <p1510:client id="{CAFF7266-5F5C-ACCD-CECA-004C7E70D5B1}" v="117" dt="2023-03-19T15:16:42.744"/>
    <p1510:client id="{DF624E81-F13F-AEBA-55E9-8D601E9ECA2E}" v="78" dt="2023-03-17T17:04:20.993"/>
    <p1510:client id="{E74268A2-40A5-452C-9A6F-8E65B1C7C060}" v="416" dt="2023-03-18T16:25:01.895"/>
    <p1510:client id="{F456753C-6972-C3E2-4378-4A5E077101AE}" v="20" dt="2023-03-18T13:38:2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en Chipilov (2128091)" userId="S::2128091@student.uwtsd.ac.uk::d56a3f5a-3960-4158-a307-13806e908f90" providerId="AD" clId="Web-{6442FDFA-AD1C-8747-4814-A255E1105EF7}"/>
    <pc:docChg chg="modSld">
      <pc:chgData name="Asen Chipilov (2128091)" userId="S::2128091@student.uwtsd.ac.uk::d56a3f5a-3960-4158-a307-13806e908f90" providerId="AD" clId="Web-{6442FDFA-AD1C-8747-4814-A255E1105EF7}" dt="2023-03-17T17:12:38.411" v="7"/>
      <pc:docMkLst>
        <pc:docMk/>
      </pc:docMkLst>
      <pc:sldChg chg="addSp delSp modSp mod setBg setClrOvrMap">
        <pc:chgData name="Asen Chipilov (2128091)" userId="S::2128091@student.uwtsd.ac.uk::d56a3f5a-3960-4158-a307-13806e908f90" providerId="AD" clId="Web-{6442FDFA-AD1C-8747-4814-A255E1105EF7}" dt="2023-03-17T17:12:38.411" v="7"/>
        <pc:sldMkLst>
          <pc:docMk/>
          <pc:sldMk cId="2896877462" sldId="268"/>
        </pc:sldMkLst>
        <pc:spChg chg="mod">
          <ac:chgData name="Asen Chipilov (2128091)" userId="S::2128091@student.uwtsd.ac.uk::d56a3f5a-3960-4158-a307-13806e908f90" providerId="AD" clId="Web-{6442FDFA-AD1C-8747-4814-A255E1105EF7}" dt="2023-03-17T17:12:38.411" v="7"/>
          <ac:spMkLst>
            <pc:docMk/>
            <pc:sldMk cId="2896877462" sldId="268"/>
            <ac:spMk id="2" creationId="{5632DB11-B97D-0FC8-0DC3-397997B0AB12}"/>
          </ac:spMkLst>
        </pc:spChg>
        <pc:spChg chg="mod">
          <ac:chgData name="Asen Chipilov (2128091)" userId="S::2128091@student.uwtsd.ac.uk::d56a3f5a-3960-4158-a307-13806e908f90" providerId="AD" clId="Web-{6442FDFA-AD1C-8747-4814-A255E1105EF7}" dt="2023-03-17T17:12:38.411" v="7"/>
          <ac:spMkLst>
            <pc:docMk/>
            <pc:sldMk cId="2896877462" sldId="268"/>
            <ac:spMk id="3" creationId="{E310AF39-77DB-2CB9-1FB2-FF813DC0FC31}"/>
          </ac:spMkLst>
        </pc:spChg>
        <pc:spChg chg="mod">
          <ac:chgData name="Asen Chipilov (2128091)" userId="S::2128091@student.uwtsd.ac.uk::d56a3f5a-3960-4158-a307-13806e908f90" providerId="AD" clId="Web-{6442FDFA-AD1C-8747-4814-A255E1105EF7}" dt="2023-03-17T17:12:38.411" v="7"/>
          <ac:spMkLst>
            <pc:docMk/>
            <pc:sldMk cId="2896877462" sldId="268"/>
            <ac:spMk id="4" creationId="{B6823D64-FAF9-00D6-3205-26E9B9ACF833}"/>
          </ac:spMkLst>
        </pc:spChg>
        <pc:spChg chg="add del">
          <ac:chgData name="Asen Chipilov (2128091)" userId="S::2128091@student.uwtsd.ac.uk::d56a3f5a-3960-4158-a307-13806e908f90" providerId="AD" clId="Web-{6442FDFA-AD1C-8747-4814-A255E1105EF7}" dt="2023-03-17T17:12:16.910" v="2"/>
          <ac:spMkLst>
            <pc:docMk/>
            <pc:sldMk cId="2896877462" sldId="268"/>
            <ac:spMk id="17" creationId="{99CAC3B1-4879-424D-8F15-206277196159}"/>
          </ac:spMkLst>
        </pc:spChg>
        <pc:spChg chg="add del">
          <ac:chgData name="Asen Chipilov (2128091)" userId="S::2128091@student.uwtsd.ac.uk::d56a3f5a-3960-4158-a307-13806e908f90" providerId="AD" clId="Web-{6442FDFA-AD1C-8747-4814-A255E1105EF7}" dt="2023-03-17T17:12:30.583" v="4"/>
          <ac:spMkLst>
            <pc:docMk/>
            <pc:sldMk cId="2896877462" sldId="268"/>
            <ac:spMk id="29" creationId="{E03BF673-8C68-4092-BF1B-53C57EFEC21F}"/>
          </ac:spMkLst>
        </pc:spChg>
        <pc:spChg chg="add del">
          <ac:chgData name="Asen Chipilov (2128091)" userId="S::2128091@student.uwtsd.ac.uk::d56a3f5a-3960-4158-a307-13806e908f90" providerId="AD" clId="Web-{6442FDFA-AD1C-8747-4814-A255E1105EF7}" dt="2023-03-17T17:12:30.583" v="4"/>
          <ac:spMkLst>
            <pc:docMk/>
            <pc:sldMk cId="2896877462" sldId="268"/>
            <ac:spMk id="30" creationId="{B1BDB70B-F0E6-4867-818F-C582494FB6D6}"/>
          </ac:spMkLst>
        </pc:spChg>
        <pc:spChg chg="add del">
          <ac:chgData name="Asen Chipilov (2128091)" userId="S::2128091@student.uwtsd.ac.uk::d56a3f5a-3960-4158-a307-13806e908f90" providerId="AD" clId="Web-{6442FDFA-AD1C-8747-4814-A255E1105EF7}" dt="2023-03-17T17:12:38.395" v="6"/>
          <ac:spMkLst>
            <pc:docMk/>
            <pc:sldMk cId="2896877462" sldId="268"/>
            <ac:spMk id="33" creationId="{01355D4F-439D-46D1-9007-6D39B8422A19}"/>
          </ac:spMkLst>
        </pc:spChg>
        <pc:spChg chg="add">
          <ac:chgData name="Asen Chipilov (2128091)" userId="S::2128091@student.uwtsd.ac.uk::d56a3f5a-3960-4158-a307-13806e908f90" providerId="AD" clId="Web-{6442FDFA-AD1C-8747-4814-A255E1105EF7}" dt="2023-03-17T17:12:38.411" v="7"/>
          <ac:spMkLst>
            <pc:docMk/>
            <pc:sldMk cId="2896877462" sldId="268"/>
            <ac:spMk id="38" creationId="{E03BF673-8C68-4092-BF1B-53C57EFEC21F}"/>
          </ac:spMkLst>
        </pc:spChg>
        <pc:spChg chg="add">
          <ac:chgData name="Asen Chipilov (2128091)" userId="S::2128091@student.uwtsd.ac.uk::d56a3f5a-3960-4158-a307-13806e908f90" providerId="AD" clId="Web-{6442FDFA-AD1C-8747-4814-A255E1105EF7}" dt="2023-03-17T17:12:38.411" v="7"/>
          <ac:spMkLst>
            <pc:docMk/>
            <pc:sldMk cId="2896877462" sldId="268"/>
            <ac:spMk id="39" creationId="{B1BDB70B-F0E6-4867-818F-C582494FB6D6}"/>
          </ac:spMkLst>
        </pc:spChg>
        <pc:grpChg chg="add del">
          <ac:chgData name="Asen Chipilov (2128091)" userId="S::2128091@student.uwtsd.ac.uk::d56a3f5a-3960-4158-a307-13806e908f90" providerId="AD" clId="Web-{6442FDFA-AD1C-8747-4814-A255E1105EF7}" dt="2023-03-17T17:12:16.910" v="2"/>
          <ac:grpSpMkLst>
            <pc:docMk/>
            <pc:sldMk cId="2896877462" sldId="268"/>
            <ac:grpSpMk id="9" creationId="{3F1527C3-06F4-4F4D-B364-8E97266450C5}"/>
          </ac:grpSpMkLst>
        </pc:grpChg>
        <pc:grpChg chg="add del">
          <ac:chgData name="Asen Chipilov (2128091)" userId="S::2128091@student.uwtsd.ac.uk::d56a3f5a-3960-4158-a307-13806e908f90" providerId="AD" clId="Web-{6442FDFA-AD1C-8747-4814-A255E1105EF7}" dt="2023-03-17T17:12:16.910" v="2"/>
          <ac:grpSpMkLst>
            <pc:docMk/>
            <pc:sldMk cId="2896877462" sldId="268"/>
            <ac:grpSpMk id="19" creationId="{4B8492CB-DFBA-4A82-9778-F21493DA36C1}"/>
          </ac:grpSpMkLst>
        </pc:grpChg>
        <pc:grpChg chg="add del">
          <ac:chgData name="Asen Chipilov (2128091)" userId="S::2128091@student.uwtsd.ac.uk::d56a3f5a-3960-4158-a307-13806e908f90" providerId="AD" clId="Web-{6442FDFA-AD1C-8747-4814-A255E1105EF7}" dt="2023-03-17T17:12:30.583" v="4"/>
          <ac:grpSpMkLst>
            <pc:docMk/>
            <pc:sldMk cId="2896877462" sldId="268"/>
            <ac:grpSpMk id="21" creationId="{1E52C707-F508-47B5-8864-8CC3EE0F030B}"/>
          </ac:grpSpMkLst>
        </pc:grpChg>
        <pc:grpChg chg="add del">
          <ac:chgData name="Asen Chipilov (2128091)" userId="S::2128091@student.uwtsd.ac.uk::d56a3f5a-3960-4158-a307-13806e908f90" providerId="AD" clId="Web-{6442FDFA-AD1C-8747-4814-A255E1105EF7}" dt="2023-03-17T17:12:30.583" v="4"/>
          <ac:grpSpMkLst>
            <pc:docMk/>
            <pc:sldMk cId="2896877462" sldId="268"/>
            <ac:grpSpMk id="28" creationId="{3F1527C3-06F4-4F4D-B364-8E97266450C5}"/>
          </ac:grpSpMkLst>
        </pc:grpChg>
        <pc:grpChg chg="add del">
          <ac:chgData name="Asen Chipilov (2128091)" userId="S::2128091@student.uwtsd.ac.uk::d56a3f5a-3960-4158-a307-13806e908f90" providerId="AD" clId="Web-{6442FDFA-AD1C-8747-4814-A255E1105EF7}" dt="2023-03-17T17:12:38.395" v="6"/>
          <ac:grpSpMkLst>
            <pc:docMk/>
            <pc:sldMk cId="2896877462" sldId="268"/>
            <ac:grpSpMk id="32" creationId="{3F1527C3-06F4-4F4D-B364-8E97266450C5}"/>
          </ac:grpSpMkLst>
        </pc:grpChg>
        <pc:grpChg chg="add del">
          <ac:chgData name="Asen Chipilov (2128091)" userId="S::2128091@student.uwtsd.ac.uk::d56a3f5a-3960-4158-a307-13806e908f90" providerId="AD" clId="Web-{6442FDFA-AD1C-8747-4814-A255E1105EF7}" dt="2023-03-17T17:12:38.395" v="6"/>
          <ac:grpSpMkLst>
            <pc:docMk/>
            <pc:sldMk cId="2896877462" sldId="268"/>
            <ac:grpSpMk id="34" creationId="{BAACB4EA-FD87-4345-AC16-8265F9596779}"/>
          </ac:grpSpMkLst>
        </pc:grpChg>
        <pc:grpChg chg="add">
          <ac:chgData name="Asen Chipilov (2128091)" userId="S::2128091@student.uwtsd.ac.uk::d56a3f5a-3960-4158-a307-13806e908f90" providerId="AD" clId="Web-{6442FDFA-AD1C-8747-4814-A255E1105EF7}" dt="2023-03-17T17:12:38.411" v="7"/>
          <ac:grpSpMkLst>
            <pc:docMk/>
            <pc:sldMk cId="2896877462" sldId="268"/>
            <ac:grpSpMk id="37" creationId="{3F1527C3-06F4-4F4D-B364-8E97266450C5}"/>
          </ac:grpSpMkLst>
        </pc:grpChg>
        <pc:grpChg chg="add">
          <ac:chgData name="Asen Chipilov (2128091)" userId="S::2128091@student.uwtsd.ac.uk::d56a3f5a-3960-4158-a307-13806e908f90" providerId="AD" clId="Web-{6442FDFA-AD1C-8747-4814-A255E1105EF7}" dt="2023-03-17T17:12:38.411" v="7"/>
          <ac:grpSpMkLst>
            <pc:docMk/>
            <pc:sldMk cId="2896877462" sldId="268"/>
            <ac:grpSpMk id="40" creationId="{1E52C707-F508-47B5-8864-8CC3EE0F030B}"/>
          </ac:grpSpMkLst>
        </pc:grpChg>
      </pc:sldChg>
    </pc:docChg>
  </pc:docChgLst>
  <pc:docChgLst>
    <pc:chgData name="Asen Chipilov (2128091)" userId="S::2128091@student.uwtsd.ac.uk::d56a3f5a-3960-4158-a307-13806e908f90" providerId="AD" clId="Web-{AD70E048-19ED-B429-C1E8-EA23DF1CB191}"/>
    <pc:docChg chg="modSld">
      <pc:chgData name="Asen Chipilov (2128091)" userId="S::2128091@student.uwtsd.ac.uk::d56a3f5a-3960-4158-a307-13806e908f90" providerId="AD" clId="Web-{AD70E048-19ED-B429-C1E8-EA23DF1CB191}" dt="2023-03-17T17:57:35.943" v="2" actId="1076"/>
      <pc:docMkLst>
        <pc:docMk/>
      </pc:docMkLst>
      <pc:sldChg chg="addSp modSp">
        <pc:chgData name="Asen Chipilov (2128091)" userId="S::2128091@student.uwtsd.ac.uk::d56a3f5a-3960-4158-a307-13806e908f90" providerId="AD" clId="Web-{AD70E048-19ED-B429-C1E8-EA23DF1CB191}" dt="2023-03-17T17:57:35.943" v="2" actId="1076"/>
        <pc:sldMkLst>
          <pc:docMk/>
          <pc:sldMk cId="2787567939" sldId="266"/>
        </pc:sldMkLst>
        <pc:picChg chg="add mod">
          <ac:chgData name="Asen Chipilov (2128091)" userId="S::2128091@student.uwtsd.ac.uk::d56a3f5a-3960-4158-a307-13806e908f90" providerId="AD" clId="Web-{AD70E048-19ED-B429-C1E8-EA23DF1CB191}" dt="2023-03-17T17:57:35.943" v="2" actId="1076"/>
          <ac:picMkLst>
            <pc:docMk/>
            <pc:sldMk cId="2787567939" sldId="266"/>
            <ac:picMk id="4" creationId="{0D6152D7-E924-919A-60C7-371A6E7916BB}"/>
          </ac:picMkLst>
        </pc:picChg>
      </pc:sldChg>
    </pc:docChg>
  </pc:docChgLst>
  <pc:docChgLst>
    <pc:chgData name="Asen Chipilov (2128091)" userId="S::2128091@student.uwtsd.ac.uk::d56a3f5a-3960-4158-a307-13806e908f90" providerId="AD" clId="Web-{7B2908A4-0500-3CFE-1FC3-7CC22DE83C4A}"/>
    <pc:docChg chg="modSld">
      <pc:chgData name="Asen Chipilov (2128091)" userId="S::2128091@student.uwtsd.ac.uk::d56a3f5a-3960-4158-a307-13806e908f90" providerId="AD" clId="Web-{7B2908A4-0500-3CFE-1FC3-7CC22DE83C4A}" dt="2023-03-18T19:33:27.280" v="18" actId="20577"/>
      <pc:docMkLst>
        <pc:docMk/>
      </pc:docMkLst>
      <pc:sldChg chg="modSp">
        <pc:chgData name="Asen Chipilov (2128091)" userId="S::2128091@student.uwtsd.ac.uk::d56a3f5a-3960-4158-a307-13806e908f90" providerId="AD" clId="Web-{7B2908A4-0500-3CFE-1FC3-7CC22DE83C4A}" dt="2023-03-18T19:33:05.263" v="17" actId="20577"/>
        <pc:sldMkLst>
          <pc:docMk/>
          <pc:sldMk cId="2739026175" sldId="269"/>
        </pc:sldMkLst>
        <pc:spChg chg="mod">
          <ac:chgData name="Asen Chipilov (2128091)" userId="S::2128091@student.uwtsd.ac.uk::d56a3f5a-3960-4158-a307-13806e908f90" providerId="AD" clId="Web-{7B2908A4-0500-3CFE-1FC3-7CC22DE83C4A}" dt="2023-03-18T19:33:05.263" v="17" actId="20577"/>
          <ac:spMkLst>
            <pc:docMk/>
            <pc:sldMk cId="2739026175" sldId="269"/>
            <ac:spMk id="2" creationId="{9118B6EA-7DB4-DC69-CC68-99A7925BA0AA}"/>
          </ac:spMkLst>
        </pc:spChg>
        <pc:spChg chg="mod">
          <ac:chgData name="Asen Chipilov (2128091)" userId="S::2128091@student.uwtsd.ac.uk::d56a3f5a-3960-4158-a307-13806e908f90" providerId="AD" clId="Web-{7B2908A4-0500-3CFE-1FC3-7CC22DE83C4A}" dt="2023-03-18T19:32:54.919" v="14" actId="20577"/>
          <ac:spMkLst>
            <pc:docMk/>
            <pc:sldMk cId="2739026175" sldId="269"/>
            <ac:spMk id="3" creationId="{D6B5A5E0-36A9-4DA3-D27D-A908A998D29C}"/>
          </ac:spMkLst>
        </pc:spChg>
        <pc:spChg chg="mod">
          <ac:chgData name="Asen Chipilov (2128091)" userId="S::2128091@student.uwtsd.ac.uk::d56a3f5a-3960-4158-a307-13806e908f90" providerId="AD" clId="Web-{7B2908A4-0500-3CFE-1FC3-7CC22DE83C4A}" dt="2023-03-18T19:33:01.388" v="16" actId="20577"/>
          <ac:spMkLst>
            <pc:docMk/>
            <pc:sldMk cId="2739026175" sldId="269"/>
            <ac:spMk id="4" creationId="{08ED3FA2-4246-3E2D-5253-9A02A5AF55C9}"/>
          </ac:spMkLst>
        </pc:spChg>
      </pc:sldChg>
      <pc:sldChg chg="modSp">
        <pc:chgData name="Asen Chipilov (2128091)" userId="S::2128091@student.uwtsd.ac.uk::d56a3f5a-3960-4158-a307-13806e908f90" providerId="AD" clId="Web-{7B2908A4-0500-3CFE-1FC3-7CC22DE83C4A}" dt="2023-03-18T19:32:29.121" v="13" actId="20577"/>
        <pc:sldMkLst>
          <pc:docMk/>
          <pc:sldMk cId="2587450211" sldId="270"/>
        </pc:sldMkLst>
        <pc:spChg chg="mod">
          <ac:chgData name="Asen Chipilov (2128091)" userId="S::2128091@student.uwtsd.ac.uk::d56a3f5a-3960-4158-a307-13806e908f90" providerId="AD" clId="Web-{7B2908A4-0500-3CFE-1FC3-7CC22DE83C4A}" dt="2023-03-18T19:32:29.121" v="13" actId="20577"/>
          <ac:spMkLst>
            <pc:docMk/>
            <pc:sldMk cId="2587450211" sldId="270"/>
            <ac:spMk id="79" creationId="{EA6030B5-61E4-9FF6-5F6D-30C2B637FC36}"/>
          </ac:spMkLst>
        </pc:spChg>
      </pc:sldChg>
      <pc:sldChg chg="modSp">
        <pc:chgData name="Asen Chipilov (2128091)" userId="S::2128091@student.uwtsd.ac.uk::d56a3f5a-3960-4158-a307-13806e908f90" providerId="AD" clId="Web-{7B2908A4-0500-3CFE-1FC3-7CC22DE83C4A}" dt="2023-03-18T19:33:27.280" v="18" actId="20577"/>
        <pc:sldMkLst>
          <pc:docMk/>
          <pc:sldMk cId="2041562336" sldId="271"/>
        </pc:sldMkLst>
        <pc:spChg chg="mod">
          <ac:chgData name="Asen Chipilov (2128091)" userId="S::2128091@student.uwtsd.ac.uk::d56a3f5a-3960-4158-a307-13806e908f90" providerId="AD" clId="Web-{7B2908A4-0500-3CFE-1FC3-7CC22DE83C4A}" dt="2023-03-18T19:33:27.280" v="18" actId="20577"/>
          <ac:spMkLst>
            <pc:docMk/>
            <pc:sldMk cId="2041562336" sldId="271"/>
            <ac:spMk id="4" creationId="{2C9337E6-7DF3-D870-869F-8D87549DB702}"/>
          </ac:spMkLst>
        </pc:spChg>
      </pc:sldChg>
    </pc:docChg>
  </pc:docChgLst>
  <pc:docChgLst>
    <pc:chgData name="Asen Chipilov (2128091)" userId="S::2128091@student.uwtsd.ac.uk::d56a3f5a-3960-4158-a307-13806e908f90" providerId="AD" clId="Web-{2B4CFD12-B288-8030-0835-B2C88EAA6939}"/>
    <pc:docChg chg="addSld modSld modSection">
      <pc:chgData name="Asen Chipilov (2128091)" userId="S::2128091@student.uwtsd.ac.uk::d56a3f5a-3960-4158-a307-13806e908f90" providerId="AD" clId="Web-{2B4CFD12-B288-8030-0835-B2C88EAA6939}" dt="2023-03-17T20:16:25.780" v="26"/>
      <pc:docMkLst>
        <pc:docMk/>
      </pc:docMkLst>
      <pc:sldChg chg="modSp">
        <pc:chgData name="Asen Chipilov (2128091)" userId="S::2128091@student.uwtsd.ac.uk::d56a3f5a-3960-4158-a307-13806e908f90" providerId="AD" clId="Web-{2B4CFD12-B288-8030-0835-B2C88EAA6939}" dt="2023-03-17T20:10:53.445" v="17" actId="20577"/>
        <pc:sldMkLst>
          <pc:docMk/>
          <pc:sldMk cId="403515919" sldId="265"/>
        </pc:sldMkLst>
        <pc:spChg chg="mod">
          <ac:chgData name="Asen Chipilov (2128091)" userId="S::2128091@student.uwtsd.ac.uk::d56a3f5a-3960-4158-a307-13806e908f90" providerId="AD" clId="Web-{2B4CFD12-B288-8030-0835-B2C88EAA6939}" dt="2023-03-17T20:10:53.445" v="17" actId="20577"/>
          <ac:spMkLst>
            <pc:docMk/>
            <pc:sldMk cId="403515919" sldId="265"/>
            <ac:spMk id="3" creationId="{C8A2BEDA-121C-4867-6BC0-BA2AC199AB01}"/>
          </ac:spMkLst>
        </pc:spChg>
      </pc:sldChg>
      <pc:sldChg chg="modSp">
        <pc:chgData name="Asen Chipilov (2128091)" userId="S::2128091@student.uwtsd.ac.uk::d56a3f5a-3960-4158-a307-13806e908f90" providerId="AD" clId="Web-{2B4CFD12-B288-8030-0835-B2C88EAA6939}" dt="2023-03-17T20:13:44.792" v="23" actId="20577"/>
        <pc:sldMkLst>
          <pc:docMk/>
          <pc:sldMk cId="2896877462" sldId="268"/>
        </pc:sldMkLst>
        <pc:spChg chg="mod">
          <ac:chgData name="Asen Chipilov (2128091)" userId="S::2128091@student.uwtsd.ac.uk::d56a3f5a-3960-4158-a307-13806e908f90" providerId="AD" clId="Web-{2B4CFD12-B288-8030-0835-B2C88EAA6939}" dt="2023-03-17T20:13:44.792" v="23" actId="20577"/>
          <ac:spMkLst>
            <pc:docMk/>
            <pc:sldMk cId="2896877462" sldId="268"/>
            <ac:spMk id="4" creationId="{B6823D64-FAF9-00D6-3205-26E9B9ACF833}"/>
          </ac:spMkLst>
        </pc:spChg>
      </pc:sldChg>
      <pc:sldChg chg="addSp delSp modSp mod setBg">
        <pc:chgData name="Asen Chipilov (2128091)" userId="S::2128091@student.uwtsd.ac.uk::d56a3f5a-3960-4158-a307-13806e908f90" providerId="AD" clId="Web-{2B4CFD12-B288-8030-0835-B2C88EAA6939}" dt="2023-03-17T20:16:20.311" v="25" actId="14100"/>
        <pc:sldMkLst>
          <pc:docMk/>
          <pc:sldMk cId="2739026175" sldId="269"/>
        </pc:sldMkLst>
        <pc:spChg chg="mod">
          <ac:chgData name="Asen Chipilov (2128091)" userId="S::2128091@student.uwtsd.ac.uk::d56a3f5a-3960-4158-a307-13806e908f90" providerId="AD" clId="Web-{2B4CFD12-B288-8030-0835-B2C88EAA6939}" dt="2023-03-17T20:11:39.180" v="20"/>
          <ac:spMkLst>
            <pc:docMk/>
            <pc:sldMk cId="2739026175" sldId="269"/>
            <ac:spMk id="2" creationId="{9118B6EA-7DB4-DC69-CC68-99A7925BA0AA}"/>
          </ac:spMkLst>
        </pc:spChg>
        <pc:spChg chg="add mod">
          <ac:chgData name="Asen Chipilov (2128091)" userId="S::2128091@student.uwtsd.ac.uk::d56a3f5a-3960-4158-a307-13806e908f90" providerId="AD" clId="Web-{2B4CFD12-B288-8030-0835-B2C88EAA6939}" dt="2023-03-17T20:11:51.399" v="22" actId="14100"/>
          <ac:spMkLst>
            <pc:docMk/>
            <pc:sldMk cId="2739026175" sldId="269"/>
            <ac:spMk id="3" creationId="{D6B5A5E0-36A9-4DA3-D27D-A908A998D29C}"/>
          </ac:spMkLst>
        </pc:spChg>
        <pc:spChg chg="add mod">
          <ac:chgData name="Asen Chipilov (2128091)" userId="S::2128091@student.uwtsd.ac.uk::d56a3f5a-3960-4158-a307-13806e908f90" providerId="AD" clId="Web-{2B4CFD12-B288-8030-0835-B2C88EAA6939}" dt="2023-03-17T20:16:20.311" v="25" actId="14100"/>
          <ac:spMkLst>
            <pc:docMk/>
            <pc:sldMk cId="2739026175" sldId="269"/>
            <ac:spMk id="4" creationId="{08ED3FA2-4246-3E2D-5253-9A02A5AF55C9}"/>
          </ac:spMkLst>
        </pc:spChg>
        <pc:spChg chg="add del">
          <ac:chgData name="Asen Chipilov (2128091)" userId="S::2128091@student.uwtsd.ac.uk::d56a3f5a-3960-4158-a307-13806e908f90" providerId="AD" clId="Web-{2B4CFD12-B288-8030-0835-B2C88EAA6939}" dt="2023-03-17T20:11:39.180" v="20"/>
          <ac:spMkLst>
            <pc:docMk/>
            <pc:sldMk cId="2739026175" sldId="269"/>
            <ac:spMk id="16" creationId="{E03BF673-8C68-4092-BF1B-53C57EFEC21F}"/>
          </ac:spMkLst>
        </pc:spChg>
        <pc:spChg chg="add del">
          <ac:chgData name="Asen Chipilov (2128091)" userId="S::2128091@student.uwtsd.ac.uk::d56a3f5a-3960-4158-a307-13806e908f90" providerId="AD" clId="Web-{2B4CFD12-B288-8030-0835-B2C88EAA6939}" dt="2023-03-17T20:11:39.180" v="20"/>
          <ac:spMkLst>
            <pc:docMk/>
            <pc:sldMk cId="2739026175" sldId="269"/>
            <ac:spMk id="18" creationId="{B1BDB70B-F0E6-4867-818F-C582494FB6D6}"/>
          </ac:spMkLst>
        </pc:spChg>
        <pc:spChg chg="add">
          <ac:chgData name="Asen Chipilov (2128091)" userId="S::2128091@student.uwtsd.ac.uk::d56a3f5a-3960-4158-a307-13806e908f90" providerId="AD" clId="Web-{2B4CFD12-B288-8030-0835-B2C88EAA6939}" dt="2023-03-17T20:11:39.180" v="20"/>
          <ac:spMkLst>
            <pc:docMk/>
            <pc:sldMk cId="2739026175" sldId="269"/>
            <ac:spMk id="39" creationId="{E03BF673-8C68-4092-BF1B-53C57EFEC21F}"/>
          </ac:spMkLst>
        </pc:spChg>
        <pc:spChg chg="add">
          <ac:chgData name="Asen Chipilov (2128091)" userId="S::2128091@student.uwtsd.ac.uk::d56a3f5a-3960-4158-a307-13806e908f90" providerId="AD" clId="Web-{2B4CFD12-B288-8030-0835-B2C88EAA6939}" dt="2023-03-17T20:11:39.180" v="20"/>
          <ac:spMkLst>
            <pc:docMk/>
            <pc:sldMk cId="2739026175" sldId="269"/>
            <ac:spMk id="41" creationId="{08751D95-C333-4DEB-90B4-1EAC9A91DCA3}"/>
          </ac:spMkLst>
        </pc:spChg>
        <pc:grpChg chg="add del">
          <ac:chgData name="Asen Chipilov (2128091)" userId="S::2128091@student.uwtsd.ac.uk::d56a3f5a-3960-4158-a307-13806e908f90" providerId="AD" clId="Web-{2B4CFD12-B288-8030-0835-B2C88EAA6939}" dt="2023-03-17T20:11:39.180" v="20"/>
          <ac:grpSpMkLst>
            <pc:docMk/>
            <pc:sldMk cId="2739026175" sldId="269"/>
            <ac:grpSpMk id="8" creationId="{3F1527C3-06F4-4F4D-B364-8E97266450C5}"/>
          </ac:grpSpMkLst>
        </pc:grpChg>
        <pc:grpChg chg="add del">
          <ac:chgData name="Asen Chipilov (2128091)" userId="S::2128091@student.uwtsd.ac.uk::d56a3f5a-3960-4158-a307-13806e908f90" providerId="AD" clId="Web-{2B4CFD12-B288-8030-0835-B2C88EAA6939}" dt="2023-03-17T20:11:39.180" v="20"/>
          <ac:grpSpMkLst>
            <pc:docMk/>
            <pc:sldMk cId="2739026175" sldId="269"/>
            <ac:grpSpMk id="20" creationId="{1E52C707-F508-47B5-8864-8CC3EE0F030B}"/>
          </ac:grpSpMkLst>
        </pc:grpChg>
        <pc:grpChg chg="add">
          <ac:chgData name="Asen Chipilov (2128091)" userId="S::2128091@student.uwtsd.ac.uk::d56a3f5a-3960-4158-a307-13806e908f90" providerId="AD" clId="Web-{2B4CFD12-B288-8030-0835-B2C88EAA6939}" dt="2023-03-17T20:11:39.180" v="20"/>
          <ac:grpSpMkLst>
            <pc:docMk/>
            <pc:sldMk cId="2739026175" sldId="269"/>
            <ac:grpSpMk id="31" creationId="{3F1527C3-06F4-4F4D-B364-8E97266450C5}"/>
          </ac:grpSpMkLst>
        </pc:grpChg>
        <pc:grpChg chg="add">
          <ac:chgData name="Asen Chipilov (2128091)" userId="S::2128091@student.uwtsd.ac.uk::d56a3f5a-3960-4158-a307-13806e908f90" providerId="AD" clId="Web-{2B4CFD12-B288-8030-0835-B2C88EAA6939}" dt="2023-03-17T20:11:39.180" v="20"/>
          <ac:grpSpMkLst>
            <pc:docMk/>
            <pc:sldMk cId="2739026175" sldId="269"/>
            <ac:grpSpMk id="43" creationId="{FBBA7535-3851-431E-BDA9-B4F6C1201291}"/>
          </ac:grpSpMkLst>
        </pc:grpChg>
      </pc:sldChg>
      <pc:sldChg chg="new">
        <pc:chgData name="Asen Chipilov (2128091)" userId="S::2128091@student.uwtsd.ac.uk::d56a3f5a-3960-4158-a307-13806e908f90" providerId="AD" clId="Web-{2B4CFD12-B288-8030-0835-B2C88EAA6939}" dt="2023-03-17T20:16:25.780" v="26"/>
        <pc:sldMkLst>
          <pc:docMk/>
          <pc:sldMk cId="2041562336" sldId="271"/>
        </pc:sldMkLst>
      </pc:sldChg>
    </pc:docChg>
  </pc:docChgLst>
  <pc:docChgLst>
    <pc:chgData name="Asen Chipilov (2128091)" userId="S::2128091@student.uwtsd.ac.uk::d56a3f5a-3960-4158-a307-13806e908f90" providerId="AD" clId="Web-{6244B242-B651-2B11-88FA-8444CF9F4951}"/>
    <pc:docChg chg="modSld">
      <pc:chgData name="Asen Chipilov (2128091)" userId="S::2128091@student.uwtsd.ac.uk::d56a3f5a-3960-4158-a307-13806e908f90" providerId="AD" clId="Web-{6244B242-B651-2B11-88FA-8444CF9F4951}" dt="2023-03-17T19:08:27.317" v="3" actId="1076"/>
      <pc:docMkLst>
        <pc:docMk/>
      </pc:docMkLst>
      <pc:sldChg chg="modSp">
        <pc:chgData name="Asen Chipilov (2128091)" userId="S::2128091@student.uwtsd.ac.uk::d56a3f5a-3960-4158-a307-13806e908f90" providerId="AD" clId="Web-{6244B242-B651-2B11-88FA-8444CF9F4951}" dt="2023-03-17T19:08:27.317" v="3" actId="1076"/>
        <pc:sldMkLst>
          <pc:docMk/>
          <pc:sldMk cId="2787567939" sldId="266"/>
        </pc:sldMkLst>
        <pc:picChg chg="mod ord">
          <ac:chgData name="Asen Chipilov (2128091)" userId="S::2128091@student.uwtsd.ac.uk::d56a3f5a-3960-4158-a307-13806e908f90" providerId="AD" clId="Web-{6244B242-B651-2B11-88FA-8444CF9F4951}" dt="2023-03-17T19:08:27.317" v="3" actId="1076"/>
          <ac:picMkLst>
            <pc:docMk/>
            <pc:sldMk cId="2787567939" sldId="266"/>
            <ac:picMk id="4" creationId="{0D6152D7-E924-919A-60C7-371A6E7916BB}"/>
          </ac:picMkLst>
        </pc:picChg>
      </pc:sldChg>
    </pc:docChg>
  </pc:docChgLst>
  <pc:docChgLst>
    <pc:chgData name="Asen Chipilov (2128091)" userId="S::2128091@student.uwtsd.ac.uk::d56a3f5a-3960-4158-a307-13806e908f90" providerId="AD" clId="Web-{730A60E3-2CC4-74E0-C78E-173C0859B2FF}"/>
    <pc:docChg chg="delSld modSection">
      <pc:chgData name="Asen Chipilov (2128091)" userId="S::2128091@student.uwtsd.ac.uk::d56a3f5a-3960-4158-a307-13806e908f90" providerId="AD" clId="Web-{730A60E3-2CC4-74E0-C78E-173C0859B2FF}" dt="2023-03-17T18:01:40.115" v="0"/>
      <pc:docMkLst>
        <pc:docMk/>
      </pc:docMkLst>
      <pc:sldChg chg="del">
        <pc:chgData name="Asen Chipilov (2128091)" userId="S::2128091@student.uwtsd.ac.uk::d56a3f5a-3960-4158-a307-13806e908f90" providerId="AD" clId="Web-{730A60E3-2CC4-74E0-C78E-173C0859B2FF}" dt="2023-03-17T18:01:40.115" v="0"/>
        <pc:sldMkLst>
          <pc:docMk/>
          <pc:sldMk cId="1740411221" sldId="267"/>
        </pc:sldMkLst>
      </pc:sldChg>
    </pc:docChg>
  </pc:docChgLst>
  <pc:docChgLst>
    <pc:chgData name="Teodora Stoyanova (2125443)" userId="S::2125443@student.uwtsd.ac.uk::121631ca-8905-4cbb-83fe-0a8b59855038" providerId="AD" clId="Web-{73B700BC-24F5-F09C-273B-94462E6C28EC}"/>
    <pc:docChg chg="modSld">
      <pc:chgData name="Teodora Stoyanova (2125443)" userId="S::2125443@student.uwtsd.ac.uk::121631ca-8905-4cbb-83fe-0a8b59855038" providerId="AD" clId="Web-{73B700BC-24F5-F09C-273B-94462E6C28EC}" dt="2023-03-19T14:03:27.235" v="64" actId="20577"/>
      <pc:docMkLst>
        <pc:docMk/>
      </pc:docMkLst>
      <pc:sldChg chg="addSp modSp">
        <pc:chgData name="Teodora Stoyanova (2125443)" userId="S::2125443@student.uwtsd.ac.uk::121631ca-8905-4cbb-83fe-0a8b59855038" providerId="AD" clId="Web-{73B700BC-24F5-F09C-273B-94462E6C28EC}" dt="2023-03-19T14:03:27.235" v="64" actId="20577"/>
        <pc:sldMkLst>
          <pc:docMk/>
          <pc:sldMk cId="2041562336" sldId="271"/>
        </pc:sldMkLst>
        <pc:spChg chg="add mod">
          <ac:chgData name="Teodora Stoyanova (2125443)" userId="S::2125443@student.uwtsd.ac.uk::121631ca-8905-4cbb-83fe-0a8b59855038" providerId="AD" clId="Web-{73B700BC-24F5-F09C-273B-94462E6C28EC}" dt="2023-03-19T14:03:27.235" v="64" actId="20577"/>
          <ac:spMkLst>
            <pc:docMk/>
            <pc:sldMk cId="2041562336" sldId="271"/>
            <ac:spMk id="2" creationId="{A9E1C1A8-39D0-96FB-FF9A-61194AD8EECB}"/>
          </ac:spMkLst>
        </pc:spChg>
      </pc:sldChg>
    </pc:docChg>
  </pc:docChgLst>
  <pc:docChgLst>
    <pc:chgData name="Asen Chipilov (2128091)" userId="S::2128091@student.uwtsd.ac.uk::d56a3f5a-3960-4158-a307-13806e908f90" providerId="AD" clId="Web-{53A0ACCF-22CB-CAFF-0BF8-DF20ABA1D1E4}"/>
    <pc:docChg chg="modSld">
      <pc:chgData name="Asen Chipilov (2128091)" userId="S::2128091@student.uwtsd.ac.uk::d56a3f5a-3960-4158-a307-13806e908f90" providerId="AD" clId="Web-{53A0ACCF-22CB-CAFF-0BF8-DF20ABA1D1E4}" dt="2023-03-17T17:23:21.386" v="19" actId="1076"/>
      <pc:docMkLst>
        <pc:docMk/>
      </pc:docMkLst>
      <pc:sldChg chg="modSp">
        <pc:chgData name="Asen Chipilov (2128091)" userId="S::2128091@student.uwtsd.ac.uk::d56a3f5a-3960-4158-a307-13806e908f90" providerId="AD" clId="Web-{53A0ACCF-22CB-CAFF-0BF8-DF20ABA1D1E4}" dt="2023-03-17T17:16:33.798" v="14" actId="14100"/>
        <pc:sldMkLst>
          <pc:docMk/>
          <pc:sldMk cId="403515919" sldId="265"/>
        </pc:sldMkLst>
        <pc:spChg chg="mod">
          <ac:chgData name="Asen Chipilov (2128091)" userId="S::2128091@student.uwtsd.ac.uk::d56a3f5a-3960-4158-a307-13806e908f90" providerId="AD" clId="Web-{53A0ACCF-22CB-CAFF-0BF8-DF20ABA1D1E4}" dt="2023-03-17T17:16:33.798" v="14" actId="14100"/>
          <ac:spMkLst>
            <pc:docMk/>
            <pc:sldMk cId="403515919" sldId="265"/>
            <ac:spMk id="3" creationId="{C8A2BEDA-121C-4867-6BC0-BA2AC199AB01}"/>
          </ac:spMkLst>
        </pc:spChg>
      </pc:sldChg>
      <pc:sldChg chg="addSp delSp modSp">
        <pc:chgData name="Asen Chipilov (2128091)" userId="S::2128091@student.uwtsd.ac.uk::d56a3f5a-3960-4158-a307-13806e908f90" providerId="AD" clId="Web-{53A0ACCF-22CB-CAFF-0BF8-DF20ABA1D1E4}" dt="2023-03-17T17:15:39.985" v="8" actId="20577"/>
        <pc:sldMkLst>
          <pc:docMk/>
          <pc:sldMk cId="2896877462" sldId="268"/>
        </pc:sldMkLst>
        <pc:spChg chg="mod">
          <ac:chgData name="Asen Chipilov (2128091)" userId="S::2128091@student.uwtsd.ac.uk::d56a3f5a-3960-4158-a307-13806e908f90" providerId="AD" clId="Web-{53A0ACCF-22CB-CAFF-0BF8-DF20ABA1D1E4}" dt="2023-03-17T17:14:29.718" v="1"/>
          <ac:spMkLst>
            <pc:docMk/>
            <pc:sldMk cId="2896877462" sldId="268"/>
            <ac:spMk id="2" creationId="{5632DB11-B97D-0FC8-0DC3-397997B0AB12}"/>
          </ac:spMkLst>
        </pc:spChg>
        <pc:spChg chg="mod">
          <ac:chgData name="Asen Chipilov (2128091)" userId="S::2128091@student.uwtsd.ac.uk::d56a3f5a-3960-4158-a307-13806e908f90" providerId="AD" clId="Web-{53A0ACCF-22CB-CAFF-0BF8-DF20ABA1D1E4}" dt="2023-03-17T17:15:39.985" v="8" actId="20577"/>
          <ac:spMkLst>
            <pc:docMk/>
            <pc:sldMk cId="2896877462" sldId="268"/>
            <ac:spMk id="3" creationId="{E310AF39-77DB-2CB9-1FB2-FF813DC0FC31}"/>
          </ac:spMkLst>
        </pc:spChg>
        <pc:spChg chg="mod">
          <ac:chgData name="Asen Chipilov (2128091)" userId="S::2128091@student.uwtsd.ac.uk::d56a3f5a-3960-4158-a307-13806e908f90" providerId="AD" clId="Web-{53A0ACCF-22CB-CAFF-0BF8-DF20ABA1D1E4}" dt="2023-03-17T17:15:06.422" v="6" actId="14100"/>
          <ac:spMkLst>
            <pc:docMk/>
            <pc:sldMk cId="2896877462" sldId="268"/>
            <ac:spMk id="4" creationId="{B6823D64-FAF9-00D6-3205-26E9B9ACF833}"/>
          </ac:spMkLst>
        </pc:spChg>
        <pc:spChg chg="del">
          <ac:chgData name="Asen Chipilov (2128091)" userId="S::2128091@student.uwtsd.ac.uk::d56a3f5a-3960-4158-a307-13806e908f90" providerId="AD" clId="Web-{53A0ACCF-22CB-CAFF-0BF8-DF20ABA1D1E4}" dt="2023-03-17T17:14:29.718" v="1"/>
          <ac:spMkLst>
            <pc:docMk/>
            <pc:sldMk cId="2896877462" sldId="268"/>
            <ac:spMk id="38" creationId="{E03BF673-8C68-4092-BF1B-53C57EFEC21F}"/>
          </ac:spMkLst>
        </pc:spChg>
        <pc:spChg chg="del">
          <ac:chgData name="Asen Chipilov (2128091)" userId="S::2128091@student.uwtsd.ac.uk::d56a3f5a-3960-4158-a307-13806e908f90" providerId="AD" clId="Web-{53A0ACCF-22CB-CAFF-0BF8-DF20ABA1D1E4}" dt="2023-03-17T17:14:29.718" v="1"/>
          <ac:spMkLst>
            <pc:docMk/>
            <pc:sldMk cId="2896877462" sldId="268"/>
            <ac:spMk id="39" creationId="{B1BDB70B-F0E6-4867-818F-C582494FB6D6}"/>
          </ac:spMkLst>
        </pc:spChg>
        <pc:spChg chg="add">
          <ac:chgData name="Asen Chipilov (2128091)" userId="S::2128091@student.uwtsd.ac.uk::d56a3f5a-3960-4158-a307-13806e908f90" providerId="AD" clId="Web-{53A0ACCF-22CB-CAFF-0BF8-DF20ABA1D1E4}" dt="2023-03-17T17:14:29.718" v="1"/>
          <ac:spMkLst>
            <pc:docMk/>
            <pc:sldMk cId="2896877462" sldId="268"/>
            <ac:spMk id="53" creationId="{E03BF673-8C68-4092-BF1B-53C57EFEC21F}"/>
          </ac:spMkLst>
        </pc:spChg>
        <pc:spChg chg="add">
          <ac:chgData name="Asen Chipilov (2128091)" userId="S::2128091@student.uwtsd.ac.uk::d56a3f5a-3960-4158-a307-13806e908f90" providerId="AD" clId="Web-{53A0ACCF-22CB-CAFF-0BF8-DF20ABA1D1E4}" dt="2023-03-17T17:14:29.718" v="1"/>
          <ac:spMkLst>
            <pc:docMk/>
            <pc:sldMk cId="2896877462" sldId="268"/>
            <ac:spMk id="55" creationId="{08751D95-C333-4DEB-90B4-1EAC9A91DCA3}"/>
          </ac:spMkLst>
        </pc:spChg>
        <pc:grpChg chg="del">
          <ac:chgData name="Asen Chipilov (2128091)" userId="S::2128091@student.uwtsd.ac.uk::d56a3f5a-3960-4158-a307-13806e908f90" providerId="AD" clId="Web-{53A0ACCF-22CB-CAFF-0BF8-DF20ABA1D1E4}" dt="2023-03-17T17:14:29.718" v="1"/>
          <ac:grpSpMkLst>
            <pc:docMk/>
            <pc:sldMk cId="2896877462" sldId="268"/>
            <ac:grpSpMk id="37" creationId="{3F1527C3-06F4-4F4D-B364-8E97266450C5}"/>
          </ac:grpSpMkLst>
        </pc:grpChg>
        <pc:grpChg chg="del">
          <ac:chgData name="Asen Chipilov (2128091)" userId="S::2128091@student.uwtsd.ac.uk::d56a3f5a-3960-4158-a307-13806e908f90" providerId="AD" clId="Web-{53A0ACCF-22CB-CAFF-0BF8-DF20ABA1D1E4}" dt="2023-03-17T17:14:29.718" v="1"/>
          <ac:grpSpMkLst>
            <pc:docMk/>
            <pc:sldMk cId="2896877462" sldId="268"/>
            <ac:grpSpMk id="40" creationId="{1E52C707-F508-47B5-8864-8CC3EE0F030B}"/>
          </ac:grpSpMkLst>
        </pc:grpChg>
        <pc:grpChg chg="add">
          <ac:chgData name="Asen Chipilov (2128091)" userId="S::2128091@student.uwtsd.ac.uk::d56a3f5a-3960-4158-a307-13806e908f90" providerId="AD" clId="Web-{53A0ACCF-22CB-CAFF-0BF8-DF20ABA1D1E4}" dt="2023-03-17T17:14:29.718" v="1"/>
          <ac:grpSpMkLst>
            <pc:docMk/>
            <pc:sldMk cId="2896877462" sldId="268"/>
            <ac:grpSpMk id="45" creationId="{3F1527C3-06F4-4F4D-B364-8E97266450C5}"/>
          </ac:grpSpMkLst>
        </pc:grpChg>
        <pc:grpChg chg="add">
          <ac:chgData name="Asen Chipilov (2128091)" userId="S::2128091@student.uwtsd.ac.uk::d56a3f5a-3960-4158-a307-13806e908f90" providerId="AD" clId="Web-{53A0ACCF-22CB-CAFF-0BF8-DF20ABA1D1E4}" dt="2023-03-17T17:14:29.718" v="1"/>
          <ac:grpSpMkLst>
            <pc:docMk/>
            <pc:sldMk cId="2896877462" sldId="268"/>
            <ac:grpSpMk id="57" creationId="{FBBA7535-3851-431E-BDA9-B4F6C1201291}"/>
          </ac:grpSpMkLst>
        </pc:grpChg>
      </pc:sldChg>
      <pc:sldChg chg="modSp">
        <pc:chgData name="Asen Chipilov (2128091)" userId="S::2128091@student.uwtsd.ac.uk::d56a3f5a-3960-4158-a307-13806e908f90" providerId="AD" clId="Web-{53A0ACCF-22CB-CAFF-0BF8-DF20ABA1D1E4}" dt="2023-03-17T17:23:21.386" v="19" actId="1076"/>
        <pc:sldMkLst>
          <pc:docMk/>
          <pc:sldMk cId="2739026175" sldId="269"/>
        </pc:sldMkLst>
        <pc:spChg chg="mod">
          <ac:chgData name="Asen Chipilov (2128091)" userId="S::2128091@student.uwtsd.ac.uk::d56a3f5a-3960-4158-a307-13806e908f90" providerId="AD" clId="Web-{53A0ACCF-22CB-CAFF-0BF8-DF20ABA1D1E4}" dt="2023-03-17T17:23:21.386" v="19" actId="1076"/>
          <ac:spMkLst>
            <pc:docMk/>
            <pc:sldMk cId="2739026175" sldId="269"/>
            <ac:spMk id="2" creationId="{9118B6EA-7DB4-DC69-CC68-99A7925BA0AA}"/>
          </ac:spMkLst>
        </pc:spChg>
      </pc:sldChg>
    </pc:docChg>
  </pc:docChgLst>
  <pc:docChgLst>
    <pc:chgData name="Asen Chipilov (2128091)" userId="S::2128091@student.uwtsd.ac.uk::d56a3f5a-3960-4158-a307-13806e908f90" providerId="AD" clId="Web-{F456753C-6972-C3E2-4378-4A5E077101AE}"/>
    <pc:docChg chg="modSld">
      <pc:chgData name="Asen Chipilov (2128091)" userId="S::2128091@student.uwtsd.ac.uk::d56a3f5a-3960-4158-a307-13806e908f90" providerId="AD" clId="Web-{F456753C-6972-C3E2-4378-4A5E077101AE}" dt="2023-03-18T13:38:24.207" v="13" actId="1076"/>
      <pc:docMkLst>
        <pc:docMk/>
      </pc:docMkLst>
      <pc:sldChg chg="modSp">
        <pc:chgData name="Asen Chipilov (2128091)" userId="S::2128091@student.uwtsd.ac.uk::d56a3f5a-3960-4158-a307-13806e908f90" providerId="AD" clId="Web-{F456753C-6972-C3E2-4378-4A5E077101AE}" dt="2023-03-18T13:38:24.207" v="13" actId="1076"/>
        <pc:sldMkLst>
          <pc:docMk/>
          <pc:sldMk cId="2739026175" sldId="269"/>
        </pc:sldMkLst>
        <pc:spChg chg="mod">
          <ac:chgData name="Asen Chipilov (2128091)" userId="S::2128091@student.uwtsd.ac.uk::d56a3f5a-3960-4158-a307-13806e908f90" providerId="AD" clId="Web-{F456753C-6972-C3E2-4378-4A5E077101AE}" dt="2023-03-18T13:38:24.207" v="13" actId="1076"/>
          <ac:spMkLst>
            <pc:docMk/>
            <pc:sldMk cId="2739026175" sldId="269"/>
            <ac:spMk id="4" creationId="{08ED3FA2-4246-3E2D-5253-9A02A5AF55C9}"/>
          </ac:spMkLst>
        </pc:spChg>
      </pc:sldChg>
    </pc:docChg>
  </pc:docChgLst>
  <pc:docChgLst>
    <pc:chgData name="Teodora Stoyanova (2125443)" userId="S::2125443@student.uwtsd.ac.uk::121631ca-8905-4cbb-83fe-0a8b59855038" providerId="AD" clId="Web-{CAFF7266-5F5C-ACCD-CECA-004C7E70D5B1}"/>
    <pc:docChg chg="modSld">
      <pc:chgData name="Teodora Stoyanova (2125443)" userId="S::2125443@student.uwtsd.ac.uk::121631ca-8905-4cbb-83fe-0a8b59855038" providerId="AD" clId="Web-{CAFF7266-5F5C-ACCD-CECA-004C7E70D5B1}" dt="2023-03-19T15:16:41.915" v="62" actId="20577"/>
      <pc:docMkLst>
        <pc:docMk/>
      </pc:docMkLst>
      <pc:sldChg chg="modSp">
        <pc:chgData name="Teodora Stoyanova (2125443)" userId="S::2125443@student.uwtsd.ac.uk::121631ca-8905-4cbb-83fe-0a8b59855038" providerId="AD" clId="Web-{CAFF7266-5F5C-ACCD-CECA-004C7E70D5B1}" dt="2023-03-19T15:16:41.915" v="62" actId="20577"/>
        <pc:sldMkLst>
          <pc:docMk/>
          <pc:sldMk cId="2041562336" sldId="271"/>
        </pc:sldMkLst>
        <pc:spChg chg="mod">
          <ac:chgData name="Teodora Stoyanova (2125443)" userId="S::2125443@student.uwtsd.ac.uk::121631ca-8905-4cbb-83fe-0a8b59855038" providerId="AD" clId="Web-{CAFF7266-5F5C-ACCD-CECA-004C7E70D5B1}" dt="2023-03-19T15:16:41.915" v="62" actId="20577"/>
          <ac:spMkLst>
            <pc:docMk/>
            <pc:sldMk cId="2041562336" sldId="271"/>
            <ac:spMk id="2" creationId="{A9E1C1A8-39D0-96FB-FF9A-61194AD8EECB}"/>
          </ac:spMkLst>
        </pc:spChg>
      </pc:sldChg>
    </pc:docChg>
  </pc:docChgLst>
  <pc:docChgLst>
    <pc:chgData name="Asen Chipilov (2128091)" userId="S::2128091@student.uwtsd.ac.uk::d56a3f5a-3960-4158-a307-13806e908f90" providerId="AD" clId="Web-{80310DD2-6565-F8F3-8511-6C124C517296}"/>
    <pc:docChg chg="modSld">
      <pc:chgData name="Asen Chipilov (2128091)" userId="S::2128091@student.uwtsd.ac.uk::d56a3f5a-3960-4158-a307-13806e908f90" providerId="AD" clId="Web-{80310DD2-6565-F8F3-8511-6C124C517296}" dt="2023-03-17T17:08:50.409" v="12" actId="20577"/>
      <pc:docMkLst>
        <pc:docMk/>
      </pc:docMkLst>
      <pc:sldChg chg="addSp modSp">
        <pc:chgData name="Asen Chipilov (2128091)" userId="S::2128091@student.uwtsd.ac.uk::d56a3f5a-3960-4158-a307-13806e908f90" providerId="AD" clId="Web-{80310DD2-6565-F8F3-8511-6C124C517296}" dt="2023-03-17T17:08:50.409" v="12" actId="20577"/>
        <pc:sldMkLst>
          <pc:docMk/>
          <pc:sldMk cId="2896877462" sldId="268"/>
        </pc:sldMkLst>
        <pc:spChg chg="add mod">
          <ac:chgData name="Asen Chipilov (2128091)" userId="S::2128091@student.uwtsd.ac.uk::d56a3f5a-3960-4158-a307-13806e908f90" providerId="AD" clId="Web-{80310DD2-6565-F8F3-8511-6C124C517296}" dt="2023-03-17T17:08:50.409" v="12" actId="20577"/>
          <ac:spMkLst>
            <pc:docMk/>
            <pc:sldMk cId="2896877462" sldId="268"/>
            <ac:spMk id="4" creationId="{B6823D64-FAF9-00D6-3205-26E9B9ACF833}"/>
          </ac:spMkLst>
        </pc:spChg>
      </pc:sldChg>
      <pc:sldChg chg="addSp delSp modSp">
        <pc:chgData name="Asen Chipilov (2128091)" userId="S::2128091@student.uwtsd.ac.uk::d56a3f5a-3960-4158-a307-13806e908f90" providerId="AD" clId="Web-{80310DD2-6565-F8F3-8511-6C124C517296}" dt="2023-03-17T17:05:47.247" v="6"/>
        <pc:sldMkLst>
          <pc:docMk/>
          <pc:sldMk cId="2587450211" sldId="270"/>
        </pc:sldMkLst>
        <pc:spChg chg="mod replId">
          <ac:chgData name="Asen Chipilov (2128091)" userId="S::2128091@student.uwtsd.ac.uk::d56a3f5a-3960-4158-a307-13806e908f90" providerId="AD" clId="Web-{80310DD2-6565-F8F3-8511-6C124C517296}" dt="2023-03-17T17:05:47.201" v="5"/>
          <ac:spMkLst>
            <pc:docMk/>
            <pc:sldMk cId="2587450211" sldId="270"/>
            <ac:spMk id="9" creationId="{578577AD-563A-4936-9ACB-FDCF298412E8}"/>
          </ac:spMkLst>
        </pc:spChg>
        <pc:spChg chg="mod replId">
          <ac:chgData name="Asen Chipilov (2128091)" userId="S::2128091@student.uwtsd.ac.uk::d56a3f5a-3960-4158-a307-13806e908f90" providerId="AD" clId="Web-{80310DD2-6565-F8F3-8511-6C124C517296}" dt="2023-03-17T17:05:47.201" v="5"/>
          <ac:spMkLst>
            <pc:docMk/>
            <pc:sldMk cId="2587450211" sldId="270"/>
            <ac:spMk id="10" creationId="{1C9F3743-BFAB-4636-81C7-ACD99C694B6C}"/>
          </ac:spMkLst>
        </pc:spChg>
        <pc:spChg chg="mod replId">
          <ac:chgData name="Asen Chipilov (2128091)" userId="S::2128091@student.uwtsd.ac.uk::d56a3f5a-3960-4158-a307-13806e908f90" providerId="AD" clId="Web-{80310DD2-6565-F8F3-8511-6C124C517296}" dt="2023-03-17T17:05:47.201" v="5"/>
          <ac:spMkLst>
            <pc:docMk/>
            <pc:sldMk cId="2587450211" sldId="270"/>
            <ac:spMk id="11" creationId="{FC58029E-BC15-45E4-AA28-CC80C96A3F08}"/>
          </ac:spMkLst>
        </pc:spChg>
        <pc:spChg chg="mod replId">
          <ac:chgData name="Asen Chipilov (2128091)" userId="S::2128091@student.uwtsd.ac.uk::d56a3f5a-3960-4158-a307-13806e908f90" providerId="AD" clId="Web-{80310DD2-6565-F8F3-8511-6C124C517296}" dt="2023-03-17T17:05:47.201" v="5"/>
          <ac:spMkLst>
            <pc:docMk/>
            <pc:sldMk cId="2587450211" sldId="270"/>
            <ac:spMk id="12" creationId="{41CBB721-7EDD-4FEA-9D6B-A3656D9F454D}"/>
          </ac:spMkLst>
        </pc:spChg>
        <pc:spChg chg="mod replId">
          <ac:chgData name="Asen Chipilov (2128091)" userId="S::2128091@student.uwtsd.ac.uk::d56a3f5a-3960-4158-a307-13806e908f90" providerId="AD" clId="Web-{80310DD2-6565-F8F3-8511-6C124C517296}" dt="2023-03-17T17:05:47.201" v="5"/>
          <ac:spMkLst>
            <pc:docMk/>
            <pc:sldMk cId="2587450211" sldId="270"/>
            <ac:spMk id="13" creationId="{4C945CDA-4F14-4FA0-B272-B1E25B4FA160}"/>
          </ac:spMkLst>
        </pc:spChg>
        <pc:spChg chg="add del">
          <ac:chgData name="Asen Chipilov (2128091)" userId="S::2128091@student.uwtsd.ac.uk::d56a3f5a-3960-4158-a307-13806e908f90" providerId="AD" clId="Web-{80310DD2-6565-F8F3-8511-6C124C517296}" dt="2023-03-17T17:05:47.247" v="6"/>
          <ac:spMkLst>
            <pc:docMk/>
            <pc:sldMk cId="2587450211" sldId="270"/>
            <ac:spMk id="15" creationId="{E03BF673-8C68-4092-BF1B-53C57EFEC21F}"/>
          </ac:spMkLst>
        </pc:spChg>
        <pc:spChg chg="add del">
          <ac:chgData name="Asen Chipilov (2128091)" userId="S::2128091@student.uwtsd.ac.uk::d56a3f5a-3960-4158-a307-13806e908f90" providerId="AD" clId="Web-{80310DD2-6565-F8F3-8511-6C124C517296}" dt="2023-03-17T17:05:47.247" v="6"/>
          <ac:spMkLst>
            <pc:docMk/>
            <pc:sldMk cId="2587450211" sldId="270"/>
            <ac:spMk id="17" creationId="{B1BDB70B-F0E6-4867-818F-C582494FB6D6}"/>
          </ac:spMkLst>
        </pc:spChg>
        <pc:spChg chg="mod replId">
          <ac:chgData name="Asen Chipilov (2128091)" userId="S::2128091@student.uwtsd.ac.uk::d56a3f5a-3960-4158-a307-13806e908f90" providerId="AD" clId="Web-{80310DD2-6565-F8F3-8511-6C124C517296}" dt="2023-03-17T17:05:47.201" v="5"/>
          <ac:spMkLst>
            <pc:docMk/>
            <pc:sldMk cId="2587450211" sldId="270"/>
            <ac:spMk id="20" creationId="{066B5DD9-1C9B-4957-AF7C-8E11C7E88BB9}"/>
          </ac:spMkLst>
        </pc:spChg>
        <pc:spChg chg="mod replId">
          <ac:chgData name="Asen Chipilov (2128091)" userId="S::2128091@student.uwtsd.ac.uk::d56a3f5a-3960-4158-a307-13806e908f90" providerId="AD" clId="Web-{80310DD2-6565-F8F3-8511-6C124C517296}" dt="2023-03-17T17:05:47.201" v="5"/>
          <ac:spMkLst>
            <pc:docMk/>
            <pc:sldMk cId="2587450211" sldId="270"/>
            <ac:spMk id="21" creationId="{8DF9D480-2CEE-4037-8C1B-6380686300DC}"/>
          </ac:spMkLst>
        </pc:spChg>
        <pc:spChg chg="mod replId">
          <ac:chgData name="Asen Chipilov (2128091)" userId="S::2128091@student.uwtsd.ac.uk::d56a3f5a-3960-4158-a307-13806e908f90" providerId="AD" clId="Web-{80310DD2-6565-F8F3-8511-6C124C517296}" dt="2023-03-17T17:05:47.201" v="5"/>
          <ac:spMkLst>
            <pc:docMk/>
            <pc:sldMk cId="2587450211" sldId="270"/>
            <ac:spMk id="22" creationId="{EBF6F7B8-E51D-495D-B944-B8E2E84C574A}"/>
          </ac:spMkLst>
        </pc:spChg>
        <pc:spChg chg="mod replId">
          <ac:chgData name="Asen Chipilov (2128091)" userId="S::2128091@student.uwtsd.ac.uk::d56a3f5a-3960-4158-a307-13806e908f90" providerId="AD" clId="Web-{80310DD2-6565-F8F3-8511-6C124C517296}" dt="2023-03-17T17:05:47.201" v="5"/>
          <ac:spMkLst>
            <pc:docMk/>
            <pc:sldMk cId="2587450211" sldId="270"/>
            <ac:spMk id="23" creationId="{F43BB0F7-F9F4-4CFA-9277-2B671DC701CB}"/>
          </ac:spMkLst>
        </pc:spChg>
        <pc:spChg chg="mod replId">
          <ac:chgData name="Asen Chipilov (2128091)" userId="S::2128091@student.uwtsd.ac.uk::d56a3f5a-3960-4158-a307-13806e908f90" providerId="AD" clId="Web-{80310DD2-6565-F8F3-8511-6C124C517296}" dt="2023-03-17T17:05:47.201" v="5"/>
          <ac:spMkLst>
            <pc:docMk/>
            <pc:sldMk cId="2587450211" sldId="270"/>
            <ac:spMk id="24" creationId="{D51F18A6-D926-4462-B110-63097184FBAE}"/>
          </ac:spMkLst>
        </pc:spChg>
        <pc:spChg chg="mod replId">
          <ac:chgData name="Asen Chipilov (2128091)" userId="S::2128091@student.uwtsd.ac.uk::d56a3f5a-3960-4158-a307-13806e908f90" providerId="AD" clId="Web-{80310DD2-6565-F8F3-8511-6C124C517296}" dt="2023-03-17T17:05:47.201" v="5"/>
          <ac:spMkLst>
            <pc:docMk/>
            <pc:sldMk cId="2587450211" sldId="270"/>
            <ac:spMk id="25" creationId="{ED77B4F5-55D8-444A-9EFF-CAAA8CD69F46}"/>
          </ac:spMkLst>
        </pc:spChg>
        <pc:spChg chg="mod replId">
          <ac:chgData name="Asen Chipilov (2128091)" userId="S::2128091@student.uwtsd.ac.uk::d56a3f5a-3960-4158-a307-13806e908f90" providerId="AD" clId="Web-{80310DD2-6565-F8F3-8511-6C124C517296}" dt="2023-03-17T17:05:47.201" v="5"/>
          <ac:spMkLst>
            <pc:docMk/>
            <pc:sldMk cId="2587450211" sldId="270"/>
            <ac:spMk id="28" creationId="{BF1C23D2-D74F-4456-AD7B-904A6E287CA8}"/>
          </ac:spMkLst>
        </pc:spChg>
        <pc:spChg chg="add del mod">
          <ac:chgData name="Asen Chipilov (2128091)" userId="S::2128091@student.uwtsd.ac.uk::d56a3f5a-3960-4158-a307-13806e908f90" providerId="AD" clId="Web-{80310DD2-6565-F8F3-8511-6C124C517296}" dt="2023-03-17T17:05:47.247" v="6"/>
          <ac:spMkLst>
            <pc:docMk/>
            <pc:sldMk cId="2587450211" sldId="270"/>
            <ac:spMk id="29" creationId="{EA6030B5-61E4-9FF6-5F6D-30C2B637FC36}"/>
          </ac:spMkLst>
        </pc:spChg>
        <pc:spChg chg="add del">
          <ac:chgData name="Asen Chipilov (2128091)" userId="S::2128091@student.uwtsd.ac.uk::d56a3f5a-3960-4158-a307-13806e908f90" providerId="AD" clId="Web-{80310DD2-6565-F8F3-8511-6C124C517296}" dt="2023-03-17T17:05:39.404" v="1"/>
          <ac:spMkLst>
            <pc:docMk/>
            <pc:sldMk cId="2587450211" sldId="270"/>
            <ac:spMk id="43" creationId="{85428F22-76B3-4107-AADE-3F9EC95FD325}"/>
          </ac:spMkLst>
        </pc:spChg>
        <pc:spChg chg="add del">
          <ac:chgData name="Asen Chipilov (2128091)" userId="S::2128091@student.uwtsd.ac.uk::d56a3f5a-3960-4158-a307-13806e908f90" providerId="AD" clId="Web-{80310DD2-6565-F8F3-8511-6C124C517296}" dt="2023-03-17T17:05:47.201" v="4"/>
          <ac:spMkLst>
            <pc:docMk/>
            <pc:sldMk cId="2587450211" sldId="270"/>
            <ac:spMk id="58" creationId="{E03BF673-8C68-4092-BF1B-53C57EFEC21F}"/>
          </ac:spMkLst>
        </pc:spChg>
        <pc:spChg chg="add del">
          <ac:chgData name="Asen Chipilov (2128091)" userId="S::2128091@student.uwtsd.ac.uk::d56a3f5a-3960-4158-a307-13806e908f90" providerId="AD" clId="Web-{80310DD2-6565-F8F3-8511-6C124C517296}" dt="2023-03-17T17:05:47.201" v="4"/>
          <ac:spMkLst>
            <pc:docMk/>
            <pc:sldMk cId="2587450211" sldId="270"/>
            <ac:spMk id="59" creationId="{B1BDB70B-F0E6-4867-818F-C582494FB6D6}"/>
          </ac:spMkLst>
        </pc:spChg>
        <pc:spChg chg="add">
          <ac:chgData name="Asen Chipilov (2128091)" userId="S::2128091@student.uwtsd.ac.uk::d56a3f5a-3960-4158-a307-13806e908f90" providerId="AD" clId="Web-{80310DD2-6565-F8F3-8511-6C124C517296}" dt="2023-03-17T17:05:47.247" v="6"/>
          <ac:spMkLst>
            <pc:docMk/>
            <pc:sldMk cId="2587450211" sldId="270"/>
            <ac:spMk id="75" creationId="{85428F22-76B3-4107-AADE-3F9EC95FD325}"/>
          </ac:spMkLst>
        </pc:spChg>
        <pc:spChg chg="add">
          <ac:chgData name="Asen Chipilov (2128091)" userId="S::2128091@student.uwtsd.ac.uk::d56a3f5a-3960-4158-a307-13806e908f90" providerId="AD" clId="Web-{80310DD2-6565-F8F3-8511-6C124C517296}" dt="2023-03-17T17:05:47.247" v="6"/>
          <ac:spMkLst>
            <pc:docMk/>
            <pc:sldMk cId="2587450211" sldId="270"/>
            <ac:spMk id="79" creationId="{EA6030B5-61E4-9FF6-5F6D-30C2B637FC36}"/>
          </ac:spMkLst>
        </pc:spChg>
        <pc:grpChg chg="add del">
          <ac:chgData name="Asen Chipilov (2128091)" userId="S::2128091@student.uwtsd.ac.uk::d56a3f5a-3960-4158-a307-13806e908f90" providerId="AD" clId="Web-{80310DD2-6565-F8F3-8511-6C124C517296}" dt="2023-03-17T17:05:47.247" v="6"/>
          <ac:grpSpMkLst>
            <pc:docMk/>
            <pc:sldMk cId="2587450211" sldId="270"/>
            <ac:grpSpMk id="7" creationId="{3F1527C3-06F4-4F4D-B364-8E97266450C5}"/>
          </ac:grpSpMkLst>
        </pc:grpChg>
        <pc:grpChg chg="add del">
          <ac:chgData name="Asen Chipilov (2128091)" userId="S::2128091@student.uwtsd.ac.uk::d56a3f5a-3960-4158-a307-13806e908f90" providerId="AD" clId="Web-{80310DD2-6565-F8F3-8511-6C124C517296}" dt="2023-03-17T17:05:47.247" v="6"/>
          <ac:grpSpMkLst>
            <pc:docMk/>
            <pc:sldMk cId="2587450211" sldId="270"/>
            <ac:grpSpMk id="19" creationId="{1E52C707-F508-47B5-8864-8CC3EE0F030B}"/>
          </ac:grpSpMkLst>
        </pc:grpChg>
        <pc:grpChg chg="add del">
          <ac:chgData name="Asen Chipilov (2128091)" userId="S::2128091@student.uwtsd.ac.uk::d56a3f5a-3960-4158-a307-13806e908f90" providerId="AD" clId="Web-{80310DD2-6565-F8F3-8511-6C124C517296}" dt="2023-03-17T17:05:39.404" v="1"/>
          <ac:grpSpMkLst>
            <pc:docMk/>
            <pc:sldMk cId="2587450211" sldId="270"/>
            <ac:grpSpMk id="35" creationId="{260ACC13-B825-49F3-93DE-C8B8F2FA37A1}"/>
          </ac:grpSpMkLst>
        </pc:grpChg>
        <pc:grpChg chg="add del">
          <ac:chgData name="Asen Chipilov (2128091)" userId="S::2128091@student.uwtsd.ac.uk::d56a3f5a-3960-4158-a307-13806e908f90" providerId="AD" clId="Web-{80310DD2-6565-F8F3-8511-6C124C517296}" dt="2023-03-17T17:05:39.404" v="1"/>
          <ac:grpSpMkLst>
            <pc:docMk/>
            <pc:sldMk cId="2587450211" sldId="270"/>
            <ac:grpSpMk id="45" creationId="{5346FBCF-5353-4172-96F5-4B7EB07777C4}"/>
          </ac:grpSpMkLst>
        </pc:grpChg>
        <pc:grpChg chg="add del">
          <ac:chgData name="Asen Chipilov (2128091)" userId="S::2128091@student.uwtsd.ac.uk::d56a3f5a-3960-4158-a307-13806e908f90" providerId="AD" clId="Web-{80310DD2-6565-F8F3-8511-6C124C517296}" dt="2023-03-17T17:05:39.404" v="1"/>
          <ac:grpSpMkLst>
            <pc:docMk/>
            <pc:sldMk cId="2587450211" sldId="270"/>
            <ac:grpSpMk id="49" creationId="{78326E10-C8CB-487F-A110-F861268DE619}"/>
          </ac:grpSpMkLst>
        </pc:grpChg>
        <pc:grpChg chg="add del">
          <ac:chgData name="Asen Chipilov (2128091)" userId="S::2128091@student.uwtsd.ac.uk::d56a3f5a-3960-4158-a307-13806e908f90" providerId="AD" clId="Web-{80310DD2-6565-F8F3-8511-6C124C517296}" dt="2023-03-17T17:05:47.201" v="4"/>
          <ac:grpSpMkLst>
            <pc:docMk/>
            <pc:sldMk cId="2587450211" sldId="270"/>
            <ac:grpSpMk id="57" creationId="{3F1527C3-06F4-4F4D-B364-8E97266450C5}"/>
          </ac:grpSpMkLst>
        </pc:grpChg>
        <pc:grpChg chg="add del">
          <ac:chgData name="Asen Chipilov (2128091)" userId="S::2128091@student.uwtsd.ac.uk::d56a3f5a-3960-4158-a307-13806e908f90" providerId="AD" clId="Web-{80310DD2-6565-F8F3-8511-6C124C517296}" dt="2023-03-17T17:05:47.201" v="4"/>
          <ac:grpSpMkLst>
            <pc:docMk/>
            <pc:sldMk cId="2587450211" sldId="270"/>
            <ac:grpSpMk id="60" creationId="{1E52C707-F508-47B5-8864-8CC3EE0F030B}"/>
          </ac:grpSpMkLst>
        </pc:grpChg>
        <pc:grpChg chg="add">
          <ac:chgData name="Asen Chipilov (2128091)" userId="S::2128091@student.uwtsd.ac.uk::d56a3f5a-3960-4158-a307-13806e908f90" providerId="AD" clId="Web-{80310DD2-6565-F8F3-8511-6C124C517296}" dt="2023-03-17T17:05:47.247" v="6"/>
          <ac:grpSpMkLst>
            <pc:docMk/>
            <pc:sldMk cId="2587450211" sldId="270"/>
            <ac:grpSpMk id="74" creationId="{260ACC13-B825-49F3-93DE-C8B8F2FA37A1}"/>
          </ac:grpSpMkLst>
        </pc:grpChg>
        <pc:grpChg chg="add">
          <ac:chgData name="Asen Chipilov (2128091)" userId="S::2128091@student.uwtsd.ac.uk::d56a3f5a-3960-4158-a307-13806e908f90" providerId="AD" clId="Web-{80310DD2-6565-F8F3-8511-6C124C517296}" dt="2023-03-17T17:05:47.247" v="6"/>
          <ac:grpSpMkLst>
            <pc:docMk/>
            <pc:sldMk cId="2587450211" sldId="270"/>
            <ac:grpSpMk id="76" creationId="{5346FBCF-5353-4172-96F5-4B7EB07777C4}"/>
          </ac:grpSpMkLst>
        </pc:grpChg>
        <pc:grpChg chg="add">
          <ac:chgData name="Asen Chipilov (2128091)" userId="S::2128091@student.uwtsd.ac.uk::d56a3f5a-3960-4158-a307-13806e908f90" providerId="AD" clId="Web-{80310DD2-6565-F8F3-8511-6C124C517296}" dt="2023-03-17T17:05:47.247" v="6"/>
          <ac:grpSpMkLst>
            <pc:docMk/>
            <pc:sldMk cId="2587450211" sldId="270"/>
            <ac:grpSpMk id="77" creationId="{78326E10-C8CB-487F-A110-F861268DE619}"/>
          </ac:grpSpMkLst>
        </pc:grpChg>
        <pc:graphicFrameChg chg="add del">
          <ac:chgData name="Asen Chipilov (2128091)" userId="S::2128091@student.uwtsd.ac.uk::d56a3f5a-3960-4158-a307-13806e908f90" providerId="AD" clId="Web-{80310DD2-6565-F8F3-8511-6C124C517296}" dt="2023-03-17T17:05:47.201" v="4"/>
          <ac:graphicFrameMkLst>
            <pc:docMk/>
            <pc:sldMk cId="2587450211" sldId="270"/>
            <ac:graphicFrameMk id="61" creationId="{FA88BCC5-C461-F4C5-9EEC-92475FB6E9A0}"/>
          </ac:graphicFrameMkLst>
        </pc:graphicFrameChg>
        <pc:picChg chg="add del">
          <ac:chgData name="Asen Chipilov (2128091)" userId="S::2128091@student.uwtsd.ac.uk::d56a3f5a-3960-4158-a307-13806e908f90" providerId="AD" clId="Web-{80310DD2-6565-F8F3-8511-6C124C517296}" dt="2023-03-17T17:05:39.404" v="1"/>
          <ac:picMkLst>
            <pc:docMk/>
            <pc:sldMk cId="2587450211" sldId="270"/>
            <ac:picMk id="31" creationId="{114B7C0A-FE95-BDC6-5F8C-BE1CD5BC8A99}"/>
          </ac:picMkLst>
        </pc:picChg>
        <pc:picChg chg="add">
          <ac:chgData name="Asen Chipilov (2128091)" userId="S::2128091@student.uwtsd.ac.uk::d56a3f5a-3960-4158-a307-13806e908f90" providerId="AD" clId="Web-{80310DD2-6565-F8F3-8511-6C124C517296}" dt="2023-03-17T17:05:47.247" v="6"/>
          <ac:picMkLst>
            <pc:docMk/>
            <pc:sldMk cId="2587450211" sldId="270"/>
            <ac:picMk id="78" creationId="{114B7C0A-FE95-BDC6-5F8C-BE1CD5BC8A99}"/>
          </ac:picMkLst>
        </pc:picChg>
      </pc:sldChg>
    </pc:docChg>
  </pc:docChgLst>
  <pc:docChgLst>
    <pc:chgData name="Laura Lojewski" userId="f5709822-432b-487c-ad2f-1d98228a6ae0" providerId="ADAL" clId="{E74268A2-40A5-452C-9A6F-8E65B1C7C060}"/>
    <pc:docChg chg="undo custSel addSld delSld modSld sldOrd modSection">
      <pc:chgData name="Laura Lojewski" userId="f5709822-432b-487c-ad2f-1d98228a6ae0" providerId="ADAL" clId="{E74268A2-40A5-452C-9A6F-8E65B1C7C060}" dt="2023-03-18T16:25:01.895" v="899" actId="26606"/>
      <pc:docMkLst>
        <pc:docMk/>
      </pc:docMkLst>
      <pc:sldChg chg="ord setBg">
        <pc:chgData name="Laura Lojewski" userId="f5709822-432b-487c-ad2f-1d98228a6ae0" providerId="ADAL" clId="{E74268A2-40A5-452C-9A6F-8E65B1C7C060}" dt="2023-03-18T15:30:31.640" v="870"/>
        <pc:sldMkLst>
          <pc:docMk/>
          <pc:sldMk cId="1449636563" sldId="257"/>
        </pc:sldMkLst>
      </pc:sldChg>
      <pc:sldChg chg="addSp delSp modSp mod ord setBg modClrScheme delDesignElem chgLayout">
        <pc:chgData name="Laura Lojewski" userId="f5709822-432b-487c-ad2f-1d98228a6ae0" providerId="ADAL" clId="{E74268A2-40A5-452C-9A6F-8E65B1C7C060}" dt="2023-03-18T15:30:39.283" v="872"/>
        <pc:sldMkLst>
          <pc:docMk/>
          <pc:sldMk cId="616538030" sldId="258"/>
        </pc:sldMkLst>
        <pc:spChg chg="add mod ord">
          <ac:chgData name="Laura Lojewski" userId="f5709822-432b-487c-ad2f-1d98228a6ae0" providerId="ADAL" clId="{E74268A2-40A5-452C-9A6F-8E65B1C7C060}" dt="2023-03-18T12:26:25.213" v="127" actId="700"/>
          <ac:spMkLst>
            <pc:docMk/>
            <pc:sldMk cId="616538030" sldId="258"/>
            <ac:spMk id="2" creationId="{E83DB2F8-E705-7DAA-39D5-EAD703C5423D}"/>
          </ac:spMkLst>
        </pc:spChg>
        <pc:spChg chg="add del mod ord">
          <ac:chgData name="Laura Lojewski" userId="f5709822-432b-487c-ad2f-1d98228a6ae0" providerId="ADAL" clId="{E74268A2-40A5-452C-9A6F-8E65B1C7C060}" dt="2023-03-18T12:26:25.213" v="127" actId="700"/>
          <ac:spMkLst>
            <pc:docMk/>
            <pc:sldMk cId="616538030" sldId="258"/>
            <ac:spMk id="3" creationId="{1B272AF3-44A7-700E-B929-C0C70FF58500}"/>
          </ac:spMkLst>
        </pc:spChg>
        <pc:spChg chg="add del mod ord">
          <ac:chgData name="Laura Lojewski" userId="f5709822-432b-487c-ad2f-1d98228a6ae0" providerId="ADAL" clId="{E74268A2-40A5-452C-9A6F-8E65B1C7C060}" dt="2023-03-18T12:26:25.213" v="127" actId="700"/>
          <ac:spMkLst>
            <pc:docMk/>
            <pc:sldMk cId="616538030" sldId="258"/>
            <ac:spMk id="4" creationId="{10795299-9C1B-5092-697A-36ADA1543BF1}"/>
          </ac:spMkLst>
        </pc:spChg>
        <pc:spChg chg="del mod">
          <ac:chgData name="Laura Lojewski" userId="f5709822-432b-487c-ad2f-1d98228a6ae0" providerId="ADAL" clId="{E74268A2-40A5-452C-9A6F-8E65B1C7C060}" dt="2023-03-18T12:20:42.078" v="120" actId="26606"/>
          <ac:spMkLst>
            <pc:docMk/>
            <pc:sldMk cId="616538030" sldId="258"/>
            <ac:spMk id="5" creationId="{674210C2-B45A-2812-7C96-7B15A2107F5C}"/>
          </ac:spMkLst>
        </pc:spChg>
        <pc:spChg chg="add del">
          <ac:chgData name="Laura Lojewski" userId="f5709822-432b-487c-ad2f-1d98228a6ae0" providerId="ADAL" clId="{E74268A2-40A5-452C-9A6F-8E65B1C7C060}" dt="2023-03-18T12:26:25.213" v="127" actId="700"/>
          <ac:spMkLst>
            <pc:docMk/>
            <pc:sldMk cId="616538030" sldId="258"/>
            <ac:spMk id="11" creationId="{BACC6370-2D7E-4714-9D71-7542949D7D5D}"/>
          </ac:spMkLst>
        </pc:spChg>
        <pc:spChg chg="add del">
          <ac:chgData name="Laura Lojewski" userId="f5709822-432b-487c-ad2f-1d98228a6ae0" providerId="ADAL" clId="{E74268A2-40A5-452C-9A6F-8E65B1C7C060}" dt="2023-03-18T12:26:23.688" v="126" actId="26606"/>
          <ac:spMkLst>
            <pc:docMk/>
            <pc:sldMk cId="616538030" sldId="258"/>
            <ac:spMk id="12" creationId="{9427AF5F-9A0E-42B7-A252-FD64C9885F9C}"/>
          </ac:spMkLst>
        </pc:spChg>
        <pc:spChg chg="add del">
          <ac:chgData name="Laura Lojewski" userId="f5709822-432b-487c-ad2f-1d98228a6ae0" providerId="ADAL" clId="{E74268A2-40A5-452C-9A6F-8E65B1C7C060}" dt="2023-03-18T12:26:25.213" v="127" actId="700"/>
          <ac:spMkLst>
            <pc:docMk/>
            <pc:sldMk cId="616538030" sldId="258"/>
            <ac:spMk id="13" creationId="{F68B3F68-107C-434F-AA38-110D5EA91B85}"/>
          </ac:spMkLst>
        </pc:spChg>
        <pc:spChg chg="add del">
          <ac:chgData name="Laura Lojewski" userId="f5709822-432b-487c-ad2f-1d98228a6ae0" providerId="ADAL" clId="{E74268A2-40A5-452C-9A6F-8E65B1C7C060}" dt="2023-03-18T12:26:25.213" v="127" actId="700"/>
          <ac:spMkLst>
            <pc:docMk/>
            <pc:sldMk cId="616538030" sldId="258"/>
            <ac:spMk id="15" creationId="{AAD0DBB9-1A4B-4391-81D4-CB19F9AB918A}"/>
          </ac:spMkLst>
        </pc:spChg>
        <pc:spChg chg="add del">
          <ac:chgData name="Laura Lojewski" userId="f5709822-432b-487c-ad2f-1d98228a6ae0" providerId="ADAL" clId="{E74268A2-40A5-452C-9A6F-8E65B1C7C060}" dt="2023-03-18T12:26:25.213" v="127" actId="700"/>
          <ac:spMkLst>
            <pc:docMk/>
            <pc:sldMk cId="616538030" sldId="258"/>
            <ac:spMk id="17" creationId="{063BBA22-50EA-4C4D-BE05-F1CE4E63AA56}"/>
          </ac:spMkLst>
        </pc:spChg>
        <pc:graphicFrameChg chg="add mod modGraphic">
          <ac:chgData name="Laura Lojewski" userId="f5709822-432b-487c-ad2f-1d98228a6ae0" providerId="ADAL" clId="{E74268A2-40A5-452C-9A6F-8E65B1C7C060}" dt="2023-03-18T12:26:23.688" v="126" actId="26606"/>
          <ac:graphicFrameMkLst>
            <pc:docMk/>
            <pc:sldMk cId="616538030" sldId="258"/>
            <ac:graphicFrameMk id="7" creationId="{19A1C1BC-B3B5-25D2-D1D4-24C019D3BA8D}"/>
          </ac:graphicFrameMkLst>
        </pc:graphicFrameChg>
      </pc:sldChg>
      <pc:sldChg chg="addSp delSp modSp mod ord setBg modClrScheme delDesignElem chgLayout">
        <pc:chgData name="Laura Lojewski" userId="f5709822-432b-487c-ad2f-1d98228a6ae0" providerId="ADAL" clId="{E74268A2-40A5-452C-9A6F-8E65B1C7C060}" dt="2023-03-18T15:30:57.476" v="874"/>
        <pc:sldMkLst>
          <pc:docMk/>
          <pc:sldMk cId="688254495" sldId="259"/>
        </pc:sldMkLst>
        <pc:spChg chg="add del mod ord">
          <ac:chgData name="Laura Lojewski" userId="f5709822-432b-487c-ad2f-1d98228a6ae0" providerId="ADAL" clId="{E74268A2-40A5-452C-9A6F-8E65B1C7C060}" dt="2023-03-18T12:27:48.648" v="130" actId="700"/>
          <ac:spMkLst>
            <pc:docMk/>
            <pc:sldMk cId="688254495" sldId="259"/>
            <ac:spMk id="2" creationId="{EB22DAC0-9682-AC7A-E91D-4C33F05C087C}"/>
          </ac:spMkLst>
        </pc:spChg>
        <pc:spChg chg="del">
          <ac:chgData name="Laura Lojewski" userId="f5709822-432b-487c-ad2f-1d98228a6ae0" providerId="ADAL" clId="{E74268A2-40A5-452C-9A6F-8E65B1C7C060}" dt="2023-03-18T12:23:26.304" v="123" actId="26606"/>
          <ac:spMkLst>
            <pc:docMk/>
            <pc:sldMk cId="688254495" sldId="259"/>
            <ac:spMk id="3" creationId="{BA14D8A7-71D3-B11E-1495-AC9602097206}"/>
          </ac:spMkLst>
        </pc:spChg>
        <pc:spChg chg="add del mod ord">
          <ac:chgData name="Laura Lojewski" userId="f5709822-432b-487c-ad2f-1d98228a6ae0" providerId="ADAL" clId="{E74268A2-40A5-452C-9A6F-8E65B1C7C060}" dt="2023-03-18T12:27:48.648" v="130" actId="700"/>
          <ac:spMkLst>
            <pc:docMk/>
            <pc:sldMk cId="688254495" sldId="259"/>
            <ac:spMk id="4" creationId="{87482195-E282-E2C1-B18A-7ECE467085DD}"/>
          </ac:spMkLst>
        </pc:spChg>
        <pc:spChg chg="add del mod ord">
          <ac:chgData name="Laura Lojewski" userId="f5709822-432b-487c-ad2f-1d98228a6ae0" providerId="ADAL" clId="{E74268A2-40A5-452C-9A6F-8E65B1C7C060}" dt="2023-03-18T12:27:48.648" v="130" actId="700"/>
          <ac:spMkLst>
            <pc:docMk/>
            <pc:sldMk cId="688254495" sldId="259"/>
            <ac:spMk id="6" creationId="{B3E6B70B-F968-873E-6887-F9442F89504D}"/>
          </ac:spMkLst>
        </pc:spChg>
        <pc:spChg chg="add del">
          <ac:chgData name="Laura Lojewski" userId="f5709822-432b-487c-ad2f-1d98228a6ae0" providerId="ADAL" clId="{E74268A2-40A5-452C-9A6F-8E65B1C7C060}" dt="2023-03-18T12:27:48.648" v="130" actId="700"/>
          <ac:spMkLst>
            <pc:docMk/>
            <pc:sldMk cId="688254495" sldId="259"/>
            <ac:spMk id="10" creationId="{BACC6370-2D7E-4714-9D71-7542949D7D5D}"/>
          </ac:spMkLst>
        </pc:spChg>
        <pc:spChg chg="add del">
          <ac:chgData name="Laura Lojewski" userId="f5709822-432b-487c-ad2f-1d98228a6ae0" providerId="ADAL" clId="{E74268A2-40A5-452C-9A6F-8E65B1C7C060}" dt="2023-03-18T12:27:48.648" v="130" actId="700"/>
          <ac:spMkLst>
            <pc:docMk/>
            <pc:sldMk cId="688254495" sldId="259"/>
            <ac:spMk id="12" creationId="{F68B3F68-107C-434F-AA38-110D5EA91B85}"/>
          </ac:spMkLst>
        </pc:spChg>
        <pc:spChg chg="add del">
          <ac:chgData name="Laura Lojewski" userId="f5709822-432b-487c-ad2f-1d98228a6ae0" providerId="ADAL" clId="{E74268A2-40A5-452C-9A6F-8E65B1C7C060}" dt="2023-03-18T12:27:48.648" v="130" actId="700"/>
          <ac:spMkLst>
            <pc:docMk/>
            <pc:sldMk cId="688254495" sldId="259"/>
            <ac:spMk id="14" creationId="{AAD0DBB9-1A4B-4391-81D4-CB19F9AB918A}"/>
          </ac:spMkLst>
        </pc:spChg>
        <pc:spChg chg="add del">
          <ac:chgData name="Laura Lojewski" userId="f5709822-432b-487c-ad2f-1d98228a6ae0" providerId="ADAL" clId="{E74268A2-40A5-452C-9A6F-8E65B1C7C060}" dt="2023-03-18T12:27:48.648" v="130" actId="700"/>
          <ac:spMkLst>
            <pc:docMk/>
            <pc:sldMk cId="688254495" sldId="259"/>
            <ac:spMk id="16" creationId="{063BBA22-50EA-4C4D-BE05-F1CE4E63AA56}"/>
          </ac:spMkLst>
        </pc:spChg>
        <pc:graphicFrameChg chg="add mod modGraphic">
          <ac:chgData name="Laura Lojewski" userId="f5709822-432b-487c-ad2f-1d98228a6ae0" providerId="ADAL" clId="{E74268A2-40A5-452C-9A6F-8E65B1C7C060}" dt="2023-03-18T12:26:52.748" v="128" actId="26606"/>
          <ac:graphicFrameMkLst>
            <pc:docMk/>
            <pc:sldMk cId="688254495" sldId="259"/>
            <ac:graphicFrameMk id="5" creationId="{38113363-993E-E4CA-9BCD-6091EB13638B}"/>
          </ac:graphicFrameMkLst>
        </pc:graphicFrameChg>
      </pc:sldChg>
      <pc:sldChg chg="addSp delSp modSp mod ord setBg modClrScheme delDesignElem chgLayout">
        <pc:chgData name="Laura Lojewski" userId="f5709822-432b-487c-ad2f-1d98228a6ae0" providerId="ADAL" clId="{E74268A2-40A5-452C-9A6F-8E65B1C7C060}" dt="2023-03-18T16:25:01.895" v="899" actId="26606"/>
        <pc:sldMkLst>
          <pc:docMk/>
          <pc:sldMk cId="1221331305" sldId="260"/>
        </pc:sldMkLst>
        <pc:spChg chg="add del mod ord">
          <ac:chgData name="Laura Lojewski" userId="f5709822-432b-487c-ad2f-1d98228a6ae0" providerId="ADAL" clId="{E74268A2-40A5-452C-9A6F-8E65B1C7C060}" dt="2023-03-18T16:13:37.253" v="896" actId="700"/>
          <ac:spMkLst>
            <pc:docMk/>
            <pc:sldMk cId="1221331305" sldId="260"/>
            <ac:spMk id="2" creationId="{D9E35A80-BC4F-C575-EB75-E2330D1D9B1E}"/>
          </ac:spMkLst>
        </pc:spChg>
        <pc:spChg chg="add del mod ord">
          <ac:chgData name="Laura Lojewski" userId="f5709822-432b-487c-ad2f-1d98228a6ae0" providerId="ADAL" clId="{E74268A2-40A5-452C-9A6F-8E65B1C7C060}" dt="2023-03-18T16:13:37.253" v="896" actId="700"/>
          <ac:spMkLst>
            <pc:docMk/>
            <pc:sldMk cId="1221331305" sldId="260"/>
            <ac:spMk id="3" creationId="{7D81D9A4-B8C0-3E1C-7E56-CF49A0A93509}"/>
          </ac:spMkLst>
        </pc:spChg>
        <pc:spChg chg="add del">
          <ac:chgData name="Laura Lojewski" userId="f5709822-432b-487c-ad2f-1d98228a6ae0" providerId="ADAL" clId="{E74268A2-40A5-452C-9A6F-8E65B1C7C060}" dt="2023-03-18T12:29:24.085" v="133" actId="26606"/>
          <ac:spMkLst>
            <pc:docMk/>
            <pc:sldMk cId="1221331305" sldId="260"/>
            <ac:spMk id="5" creationId="{4BEE3A87-7D5F-D0D6-A00B-038C872EE759}"/>
          </ac:spMkLst>
        </pc:spChg>
        <pc:spChg chg="add del">
          <ac:chgData name="Laura Lojewski" userId="f5709822-432b-487c-ad2f-1d98228a6ae0" providerId="ADAL" clId="{E74268A2-40A5-452C-9A6F-8E65B1C7C060}" dt="2023-03-18T12:29:24.054" v="132" actId="26606"/>
          <ac:spMkLst>
            <pc:docMk/>
            <pc:sldMk cId="1221331305" sldId="260"/>
            <ac:spMk id="11" creationId="{D9A7F3BF-8763-4074-AD77-92790AF314D1}"/>
          </ac:spMkLst>
        </pc:spChg>
        <pc:spChg chg="add del">
          <ac:chgData name="Laura Lojewski" userId="f5709822-432b-487c-ad2f-1d98228a6ae0" providerId="ADAL" clId="{E74268A2-40A5-452C-9A6F-8E65B1C7C060}" dt="2023-03-18T16:09:36.949" v="888" actId="700"/>
          <ac:spMkLst>
            <pc:docMk/>
            <pc:sldMk cId="1221331305" sldId="260"/>
            <ac:spMk id="20" creationId="{9DBC8166-481C-4473-95F5-9A5B9073B7F1}"/>
          </ac:spMkLst>
        </pc:spChg>
        <pc:spChg chg="add del">
          <ac:chgData name="Laura Lojewski" userId="f5709822-432b-487c-ad2f-1d98228a6ae0" providerId="ADAL" clId="{E74268A2-40A5-452C-9A6F-8E65B1C7C060}" dt="2023-03-18T16:09:36.949" v="888" actId="700"/>
          <ac:spMkLst>
            <pc:docMk/>
            <pc:sldMk cId="1221331305" sldId="260"/>
            <ac:spMk id="21" creationId="{A5A5CE6E-90AF-4D43-A014-1F9EC83EB93D}"/>
          </ac:spMkLst>
        </pc:spChg>
        <pc:spChg chg="add del">
          <ac:chgData name="Laura Lojewski" userId="f5709822-432b-487c-ad2f-1d98228a6ae0" providerId="ADAL" clId="{E74268A2-40A5-452C-9A6F-8E65B1C7C060}" dt="2023-03-18T16:10:35.928" v="890" actId="26606"/>
          <ac:spMkLst>
            <pc:docMk/>
            <pc:sldMk cId="1221331305" sldId="260"/>
            <ac:spMk id="27" creationId="{BACC6370-2D7E-4714-9D71-7542949D7D5D}"/>
          </ac:spMkLst>
        </pc:spChg>
        <pc:spChg chg="add del">
          <ac:chgData name="Laura Lojewski" userId="f5709822-432b-487c-ad2f-1d98228a6ae0" providerId="ADAL" clId="{E74268A2-40A5-452C-9A6F-8E65B1C7C060}" dt="2023-03-18T16:10:35.928" v="890" actId="26606"/>
          <ac:spMkLst>
            <pc:docMk/>
            <pc:sldMk cId="1221331305" sldId="260"/>
            <ac:spMk id="29" creationId="{F68B3F68-107C-434F-AA38-110D5EA91B85}"/>
          </ac:spMkLst>
        </pc:spChg>
        <pc:spChg chg="add del">
          <ac:chgData name="Laura Lojewski" userId="f5709822-432b-487c-ad2f-1d98228a6ae0" providerId="ADAL" clId="{E74268A2-40A5-452C-9A6F-8E65B1C7C060}" dt="2023-03-18T16:10:35.928" v="890" actId="26606"/>
          <ac:spMkLst>
            <pc:docMk/>
            <pc:sldMk cId="1221331305" sldId="260"/>
            <ac:spMk id="31" creationId="{AAD0DBB9-1A4B-4391-81D4-CB19F9AB918A}"/>
          </ac:spMkLst>
        </pc:spChg>
        <pc:spChg chg="add del">
          <ac:chgData name="Laura Lojewski" userId="f5709822-432b-487c-ad2f-1d98228a6ae0" providerId="ADAL" clId="{E74268A2-40A5-452C-9A6F-8E65B1C7C060}" dt="2023-03-18T16:10:35.928" v="890" actId="26606"/>
          <ac:spMkLst>
            <pc:docMk/>
            <pc:sldMk cId="1221331305" sldId="260"/>
            <ac:spMk id="33" creationId="{063BBA22-50EA-4C4D-BE05-F1CE4E63AA56}"/>
          </ac:spMkLst>
        </pc:spChg>
        <pc:spChg chg="add del">
          <ac:chgData name="Laura Lojewski" userId="f5709822-432b-487c-ad2f-1d98228a6ae0" providerId="ADAL" clId="{E74268A2-40A5-452C-9A6F-8E65B1C7C060}" dt="2023-03-18T16:13:37.253" v="896" actId="700"/>
          <ac:spMkLst>
            <pc:docMk/>
            <pc:sldMk cId="1221331305" sldId="260"/>
            <ac:spMk id="35" creationId="{BACC6370-2D7E-4714-9D71-7542949D7D5D}"/>
          </ac:spMkLst>
        </pc:spChg>
        <pc:spChg chg="add del">
          <ac:chgData name="Laura Lojewski" userId="f5709822-432b-487c-ad2f-1d98228a6ae0" providerId="ADAL" clId="{E74268A2-40A5-452C-9A6F-8E65B1C7C060}" dt="2023-03-18T16:13:37.253" v="896" actId="700"/>
          <ac:spMkLst>
            <pc:docMk/>
            <pc:sldMk cId="1221331305" sldId="260"/>
            <ac:spMk id="36" creationId="{F68B3F68-107C-434F-AA38-110D5EA91B85}"/>
          </ac:spMkLst>
        </pc:spChg>
        <pc:spChg chg="add del">
          <ac:chgData name="Laura Lojewski" userId="f5709822-432b-487c-ad2f-1d98228a6ae0" providerId="ADAL" clId="{E74268A2-40A5-452C-9A6F-8E65B1C7C060}" dt="2023-03-18T16:13:37.253" v="896" actId="700"/>
          <ac:spMkLst>
            <pc:docMk/>
            <pc:sldMk cId="1221331305" sldId="260"/>
            <ac:spMk id="37" creationId="{AAD0DBB9-1A4B-4391-81D4-CB19F9AB918A}"/>
          </ac:spMkLst>
        </pc:spChg>
        <pc:spChg chg="add del">
          <ac:chgData name="Laura Lojewski" userId="f5709822-432b-487c-ad2f-1d98228a6ae0" providerId="ADAL" clId="{E74268A2-40A5-452C-9A6F-8E65B1C7C060}" dt="2023-03-18T16:13:37.253" v="896" actId="700"/>
          <ac:spMkLst>
            <pc:docMk/>
            <pc:sldMk cId="1221331305" sldId="260"/>
            <ac:spMk id="38" creationId="{063BBA22-50EA-4C4D-BE05-F1CE4E63AA56}"/>
          </ac:spMkLst>
        </pc:spChg>
        <pc:grpChg chg="add del">
          <ac:chgData name="Laura Lojewski" userId="f5709822-432b-487c-ad2f-1d98228a6ae0" providerId="ADAL" clId="{E74268A2-40A5-452C-9A6F-8E65B1C7C060}" dt="2023-03-18T12:29:24.054" v="132" actId="26606"/>
          <ac:grpSpMkLst>
            <pc:docMk/>
            <pc:sldMk cId="1221331305" sldId="260"/>
            <ac:grpSpMk id="13" creationId="{7A9648D6-B41B-42D0-A817-AE2607B0B5B8}"/>
          </ac:grpSpMkLst>
        </pc:grpChg>
        <pc:graphicFrameChg chg="add del">
          <ac:chgData name="Laura Lojewski" userId="f5709822-432b-487c-ad2f-1d98228a6ae0" providerId="ADAL" clId="{E74268A2-40A5-452C-9A6F-8E65B1C7C060}" dt="2023-03-18T12:29:24.054" v="132" actId="26606"/>
          <ac:graphicFrameMkLst>
            <pc:docMk/>
            <pc:sldMk cId="1221331305" sldId="260"/>
            <ac:graphicFrameMk id="7" creationId="{A7DAE540-0B6E-7525-FF72-C2E53A7F461D}"/>
          </ac:graphicFrameMkLst>
        </pc:graphicFrameChg>
        <pc:graphicFrameChg chg="add mod modGraphic">
          <ac:chgData name="Laura Lojewski" userId="f5709822-432b-487c-ad2f-1d98228a6ae0" providerId="ADAL" clId="{E74268A2-40A5-452C-9A6F-8E65B1C7C060}" dt="2023-03-18T16:25:01.895" v="899" actId="26606"/>
          <ac:graphicFrameMkLst>
            <pc:docMk/>
            <pc:sldMk cId="1221331305" sldId="260"/>
            <ac:graphicFrameMk id="22" creationId="{50842F5E-128F-BB60-B197-5431AC664255}"/>
          </ac:graphicFrameMkLst>
        </pc:graphicFrameChg>
        <pc:cxnChg chg="add del">
          <ac:chgData name="Laura Lojewski" userId="f5709822-432b-487c-ad2f-1d98228a6ae0" providerId="ADAL" clId="{E74268A2-40A5-452C-9A6F-8E65B1C7C060}" dt="2023-03-18T12:29:24.054" v="132" actId="26606"/>
          <ac:cxnSpMkLst>
            <pc:docMk/>
            <pc:sldMk cId="1221331305" sldId="260"/>
            <ac:cxnSpMk id="18" creationId="{C49DA8F6-BCC1-4447-B54C-57856834B94B}"/>
          </ac:cxnSpMkLst>
        </pc:cxnChg>
      </pc:sldChg>
      <pc:sldChg chg="ord">
        <pc:chgData name="Laura Lojewski" userId="f5709822-432b-487c-ad2f-1d98228a6ae0" providerId="ADAL" clId="{E74268A2-40A5-452C-9A6F-8E65B1C7C060}" dt="2023-03-18T15:31:04.111" v="876"/>
        <pc:sldMkLst>
          <pc:docMk/>
          <pc:sldMk cId="580402854" sldId="264"/>
        </pc:sldMkLst>
      </pc:sldChg>
      <pc:sldChg chg="modSp mod">
        <pc:chgData name="Laura Lojewski" userId="f5709822-432b-487c-ad2f-1d98228a6ae0" providerId="ADAL" clId="{E74268A2-40A5-452C-9A6F-8E65B1C7C060}" dt="2023-03-18T13:39:44.591" v="868" actId="20577"/>
        <pc:sldMkLst>
          <pc:docMk/>
          <pc:sldMk cId="403515919" sldId="265"/>
        </pc:sldMkLst>
        <pc:spChg chg="mod">
          <ac:chgData name="Laura Lojewski" userId="f5709822-432b-487c-ad2f-1d98228a6ae0" providerId="ADAL" clId="{E74268A2-40A5-452C-9A6F-8E65B1C7C060}" dt="2023-03-18T13:39:44.591" v="868" actId="20577"/>
          <ac:spMkLst>
            <pc:docMk/>
            <pc:sldMk cId="403515919" sldId="265"/>
            <ac:spMk id="3" creationId="{C8A2BEDA-121C-4867-6BC0-BA2AC199AB01}"/>
          </ac:spMkLst>
        </pc:spChg>
      </pc:sldChg>
      <pc:sldChg chg="del">
        <pc:chgData name="Laura Lojewski" userId="f5709822-432b-487c-ad2f-1d98228a6ae0" providerId="ADAL" clId="{E74268A2-40A5-452C-9A6F-8E65B1C7C060}" dt="2023-03-18T16:18:40.474" v="898" actId="2696"/>
        <pc:sldMkLst>
          <pc:docMk/>
          <pc:sldMk cId="2787567939" sldId="266"/>
        </pc:sldMkLst>
      </pc:sldChg>
      <pc:sldChg chg="add del">
        <pc:chgData name="Laura Lojewski" userId="f5709822-432b-487c-ad2f-1d98228a6ae0" providerId="ADAL" clId="{E74268A2-40A5-452C-9A6F-8E65B1C7C060}" dt="2023-03-18T12:41:18.372" v="265"/>
        <pc:sldMkLst>
          <pc:docMk/>
          <pc:sldMk cId="3031971911" sldId="272"/>
        </pc:sldMkLst>
      </pc:sldChg>
      <pc:sldChg chg="addSp delSp modSp new del mod ord modClrScheme chgLayout">
        <pc:chgData name="Laura Lojewski" userId="f5709822-432b-487c-ad2f-1d98228a6ae0" providerId="ADAL" clId="{E74268A2-40A5-452C-9A6F-8E65B1C7C060}" dt="2023-03-18T12:21:17.399" v="122" actId="2696"/>
        <pc:sldMkLst>
          <pc:docMk/>
          <pc:sldMk cId="3677590817" sldId="272"/>
        </pc:sldMkLst>
        <pc:spChg chg="add del">
          <ac:chgData name="Laura Lojewski" userId="f5709822-432b-487c-ad2f-1d98228a6ae0" providerId="ADAL" clId="{E74268A2-40A5-452C-9A6F-8E65B1C7C060}" dt="2023-03-18T12:19:49.732" v="117" actId="22"/>
          <ac:spMkLst>
            <pc:docMk/>
            <pc:sldMk cId="3677590817" sldId="272"/>
            <ac:spMk id="3" creationId="{D656209C-44C1-B823-AAE2-A2867770C057}"/>
          </ac:spMkLst>
        </pc:spChg>
        <pc:spChg chg="add del mod ord">
          <ac:chgData name="Laura Lojewski" userId="f5709822-432b-487c-ad2f-1d98228a6ae0" providerId="ADAL" clId="{E74268A2-40A5-452C-9A6F-8E65B1C7C060}" dt="2023-03-18T12:19:49.492" v="116" actId="700"/>
          <ac:spMkLst>
            <pc:docMk/>
            <pc:sldMk cId="3677590817" sldId="272"/>
            <ac:spMk id="4" creationId="{CFDD7D4B-B309-55DF-A17B-6C8D1C054AC9}"/>
          </ac:spMkLst>
        </pc:spChg>
        <pc:spChg chg="add del mod ord">
          <ac:chgData name="Laura Lojewski" userId="f5709822-432b-487c-ad2f-1d98228a6ae0" providerId="ADAL" clId="{E74268A2-40A5-452C-9A6F-8E65B1C7C060}" dt="2023-03-18T12:19:49.492" v="116" actId="700"/>
          <ac:spMkLst>
            <pc:docMk/>
            <pc:sldMk cId="3677590817" sldId="272"/>
            <ac:spMk id="5" creationId="{F40DC330-DB6C-56C3-3A0C-70D829C7D2BD}"/>
          </ac:spMkLst>
        </pc:spChg>
        <pc:spChg chg="add del mod ord">
          <ac:chgData name="Laura Lojewski" userId="f5709822-432b-487c-ad2f-1d98228a6ae0" providerId="ADAL" clId="{E74268A2-40A5-452C-9A6F-8E65B1C7C060}" dt="2023-03-18T12:19:49.492" v="116" actId="700"/>
          <ac:spMkLst>
            <pc:docMk/>
            <pc:sldMk cId="3677590817" sldId="272"/>
            <ac:spMk id="6" creationId="{2603B461-6855-CFCC-85A2-FE42D37E2038}"/>
          </ac:spMkLst>
        </pc:spChg>
        <pc:spChg chg="add mod">
          <ac:chgData name="Laura Lojewski" userId="f5709822-432b-487c-ad2f-1d98228a6ae0" providerId="ADAL" clId="{E74268A2-40A5-452C-9A6F-8E65B1C7C060}" dt="2023-03-18T12:19:59.582" v="119" actId="700"/>
          <ac:spMkLst>
            <pc:docMk/>
            <pc:sldMk cId="3677590817" sldId="272"/>
            <ac:spMk id="7" creationId="{100949CA-D75F-EA3C-7136-B8B781D9112E}"/>
          </ac:spMkLst>
        </pc:spChg>
        <pc:spChg chg="add mod">
          <ac:chgData name="Laura Lojewski" userId="f5709822-432b-487c-ad2f-1d98228a6ae0" providerId="ADAL" clId="{E74268A2-40A5-452C-9A6F-8E65B1C7C060}" dt="2023-03-18T12:19:59.582" v="119" actId="700"/>
          <ac:spMkLst>
            <pc:docMk/>
            <pc:sldMk cId="3677590817" sldId="272"/>
            <ac:spMk id="8" creationId="{499D0D57-890E-EFCF-6117-81B41A24E83A}"/>
          </ac:spMkLst>
        </pc:spChg>
      </pc:sldChg>
      <pc:sldChg chg="new del ord">
        <pc:chgData name="Laura Lojewski" userId="f5709822-432b-487c-ad2f-1d98228a6ae0" providerId="ADAL" clId="{E74268A2-40A5-452C-9A6F-8E65B1C7C060}" dt="2023-03-18T12:15:33.825" v="81" actId="680"/>
        <pc:sldMkLst>
          <pc:docMk/>
          <pc:sldMk cId="705478346" sldId="273"/>
        </pc:sldMkLst>
      </pc:sldChg>
      <pc:sldChg chg="addSp delSp modSp new mod ord modClrScheme chgLayout">
        <pc:chgData name="Laura Lojewski" userId="f5709822-432b-487c-ad2f-1d98228a6ae0" providerId="ADAL" clId="{E74268A2-40A5-452C-9A6F-8E65B1C7C060}" dt="2023-03-18T15:39:37.073" v="887" actId="20577"/>
        <pc:sldMkLst>
          <pc:docMk/>
          <pc:sldMk cId="3985738262" sldId="273"/>
        </pc:sldMkLst>
        <pc:spChg chg="add del mod">
          <ac:chgData name="Laura Lojewski" userId="f5709822-432b-487c-ad2f-1d98228a6ae0" providerId="ADAL" clId="{E74268A2-40A5-452C-9A6F-8E65B1C7C060}" dt="2023-03-18T15:39:37.073" v="887" actId="20577"/>
          <ac:spMkLst>
            <pc:docMk/>
            <pc:sldMk cId="3985738262" sldId="273"/>
            <ac:spMk id="2" creationId="{06FB2998-02F5-86BC-3C5B-B9BF8EB65A07}"/>
          </ac:spMkLst>
        </pc:spChg>
        <pc:spChg chg="add del mod">
          <ac:chgData name="Laura Lojewski" userId="f5709822-432b-487c-ad2f-1d98228a6ae0" providerId="ADAL" clId="{E74268A2-40A5-452C-9A6F-8E65B1C7C060}" dt="2023-03-18T13:15:02.167" v="783" actId="20577"/>
          <ac:spMkLst>
            <pc:docMk/>
            <pc:sldMk cId="3985738262" sldId="273"/>
            <ac:spMk id="3" creationId="{18BDB9D7-664A-54E6-D69B-60A93C44E4A1}"/>
          </ac:spMkLst>
        </pc:spChg>
        <pc:graphicFrameChg chg="add del mod">
          <ac:chgData name="Laura Lojewski" userId="f5709822-432b-487c-ad2f-1d98228a6ae0" providerId="ADAL" clId="{E74268A2-40A5-452C-9A6F-8E65B1C7C060}" dt="2023-03-18T13:01:26.845" v="505"/>
          <ac:graphicFrameMkLst>
            <pc:docMk/>
            <pc:sldMk cId="3985738262" sldId="273"/>
            <ac:graphicFrameMk id="4" creationId="{C86F255B-BB44-DFB6-B50F-CA2144B73647}"/>
          </ac:graphicFrameMkLst>
        </pc:graphicFrameChg>
      </pc:sldChg>
      <pc:sldChg chg="addSp modSp new mod">
        <pc:chgData name="Laura Lojewski" userId="f5709822-432b-487c-ad2f-1d98228a6ae0" providerId="ADAL" clId="{E74268A2-40A5-452C-9A6F-8E65B1C7C060}" dt="2023-03-18T13:35:04.231" v="828" actId="20577"/>
        <pc:sldMkLst>
          <pc:docMk/>
          <pc:sldMk cId="1841856363" sldId="274"/>
        </pc:sldMkLst>
        <pc:spChg chg="add mod">
          <ac:chgData name="Laura Lojewski" userId="f5709822-432b-487c-ad2f-1d98228a6ae0" providerId="ADAL" clId="{E74268A2-40A5-452C-9A6F-8E65B1C7C060}" dt="2023-03-18T13:35:04.231" v="828" actId="20577"/>
          <ac:spMkLst>
            <pc:docMk/>
            <pc:sldMk cId="1841856363" sldId="274"/>
            <ac:spMk id="3" creationId="{4BD44CE1-5A3B-3BC8-6395-D19F4057AA1F}"/>
          </ac:spMkLst>
        </pc:spChg>
      </pc:sldChg>
    </pc:docChg>
  </pc:docChgLst>
  <pc:docChgLst>
    <pc:chgData name="Teodora Stoyanova (2125443)" userId="S::2125443@student.uwtsd.ac.uk::121631ca-8905-4cbb-83fe-0a8b59855038" providerId="AD" clId="Web-{5F50D1C2-F722-D196-6804-11B7904EB155}"/>
    <pc:docChg chg="addSld modSld sldOrd addMainMaster modSection">
      <pc:chgData name="Teodora Stoyanova (2125443)" userId="S::2125443@student.uwtsd.ac.uk::121631ca-8905-4cbb-83fe-0a8b59855038" providerId="AD" clId="Web-{5F50D1C2-F722-D196-6804-11B7904EB155}" dt="2023-03-17T16:03:27.336" v="1327"/>
      <pc:docMkLst>
        <pc:docMk/>
      </pc:docMkLst>
      <pc:sldChg chg="modSp add ord">
        <pc:chgData name="Teodora Stoyanova (2125443)" userId="S::2125443@student.uwtsd.ac.uk::121631ca-8905-4cbb-83fe-0a8b59855038" providerId="AD" clId="Web-{5F50D1C2-F722-D196-6804-11B7904EB155}" dt="2023-03-17T16:02:24.147" v="1326" actId="20577"/>
        <pc:sldMkLst>
          <pc:docMk/>
          <pc:sldMk cId="3642578080" sldId="261"/>
        </pc:sldMkLst>
        <pc:spChg chg="mod">
          <ac:chgData name="Teodora Stoyanova (2125443)" userId="S::2125443@student.uwtsd.ac.uk::121631ca-8905-4cbb-83fe-0a8b59855038" providerId="AD" clId="Web-{5F50D1C2-F722-D196-6804-11B7904EB155}" dt="2023-03-17T14:47:09.677" v="672" actId="14100"/>
          <ac:spMkLst>
            <pc:docMk/>
            <pc:sldMk cId="3642578080" sldId="261"/>
            <ac:spMk id="2" creationId="{A3C6A92C-F6D6-B475-BA98-F64ABB14AB98}"/>
          </ac:spMkLst>
        </pc:spChg>
        <pc:spChg chg="mod">
          <ac:chgData name="Teodora Stoyanova (2125443)" userId="S::2125443@student.uwtsd.ac.uk::121631ca-8905-4cbb-83fe-0a8b59855038" providerId="AD" clId="Web-{5F50D1C2-F722-D196-6804-11B7904EB155}" dt="2023-03-17T16:02:24.147" v="1326" actId="20577"/>
          <ac:spMkLst>
            <pc:docMk/>
            <pc:sldMk cId="3642578080" sldId="261"/>
            <ac:spMk id="3" creationId="{ED3621EB-DE5C-F286-EC2E-933FB37954D7}"/>
          </ac:spMkLst>
        </pc:spChg>
      </pc:sldChg>
      <pc:sldChg chg="add">
        <pc:chgData name="Teodora Stoyanova (2125443)" userId="S::2125443@student.uwtsd.ac.uk::121631ca-8905-4cbb-83fe-0a8b59855038" providerId="AD" clId="Web-{5F50D1C2-F722-D196-6804-11B7904EB155}" dt="2023-03-17T12:10:46.061" v="2"/>
        <pc:sldMkLst>
          <pc:docMk/>
          <pc:sldMk cId="3129776255" sldId="262"/>
        </pc:sldMkLst>
      </pc:sldChg>
      <pc:sldChg chg="add">
        <pc:chgData name="Teodora Stoyanova (2125443)" userId="S::2125443@student.uwtsd.ac.uk::121631ca-8905-4cbb-83fe-0a8b59855038" providerId="AD" clId="Web-{5F50D1C2-F722-D196-6804-11B7904EB155}" dt="2023-03-17T12:11:12.702" v="3"/>
        <pc:sldMkLst>
          <pc:docMk/>
          <pc:sldMk cId="1746610456" sldId="263"/>
        </pc:sldMkLst>
      </pc:sldChg>
      <pc:sldChg chg="add">
        <pc:chgData name="Teodora Stoyanova (2125443)" userId="S::2125443@student.uwtsd.ac.uk::121631ca-8905-4cbb-83fe-0a8b59855038" providerId="AD" clId="Web-{5F50D1C2-F722-D196-6804-11B7904EB155}" dt="2023-03-17T12:11:42.406" v="4"/>
        <pc:sldMkLst>
          <pc:docMk/>
          <pc:sldMk cId="580402854" sldId="264"/>
        </pc:sldMkLst>
      </pc:sldChg>
      <pc:sldChg chg="modSp new ord">
        <pc:chgData name="Teodora Stoyanova (2125443)" userId="S::2125443@student.uwtsd.ac.uk::121631ca-8905-4cbb-83fe-0a8b59855038" providerId="AD" clId="Web-{5F50D1C2-F722-D196-6804-11B7904EB155}" dt="2023-03-17T16:01:03.052" v="1319"/>
        <pc:sldMkLst>
          <pc:docMk/>
          <pc:sldMk cId="403515919" sldId="265"/>
        </pc:sldMkLst>
        <pc:spChg chg="mod">
          <ac:chgData name="Teodora Stoyanova (2125443)" userId="S::2125443@student.uwtsd.ac.uk::121631ca-8905-4cbb-83fe-0a8b59855038" providerId="AD" clId="Web-{5F50D1C2-F722-D196-6804-11B7904EB155}" dt="2023-03-17T12:18:54.416" v="18" actId="20577"/>
          <ac:spMkLst>
            <pc:docMk/>
            <pc:sldMk cId="403515919" sldId="265"/>
            <ac:spMk id="2" creationId="{A06FE9DD-E0E3-86B6-F754-B95A57966F20}"/>
          </ac:spMkLst>
        </pc:spChg>
        <pc:spChg chg="mod">
          <ac:chgData name="Teodora Stoyanova (2125443)" userId="S::2125443@student.uwtsd.ac.uk::121631ca-8905-4cbb-83fe-0a8b59855038" providerId="AD" clId="Web-{5F50D1C2-F722-D196-6804-11B7904EB155}" dt="2023-03-17T14:18:51.139" v="517" actId="20577"/>
          <ac:spMkLst>
            <pc:docMk/>
            <pc:sldMk cId="403515919" sldId="265"/>
            <ac:spMk id="3" creationId="{C8A2BEDA-121C-4867-6BC0-BA2AC199AB01}"/>
          </ac:spMkLst>
        </pc:spChg>
      </pc:sldChg>
      <pc:sldChg chg="addSp modSp new">
        <pc:chgData name="Teodora Stoyanova (2125443)" userId="S::2125443@student.uwtsd.ac.uk::121631ca-8905-4cbb-83fe-0a8b59855038" providerId="AD" clId="Web-{5F50D1C2-F722-D196-6804-11B7904EB155}" dt="2023-03-17T15:59:12.282" v="1318" actId="20577"/>
        <pc:sldMkLst>
          <pc:docMk/>
          <pc:sldMk cId="2787567939" sldId="266"/>
        </pc:sldMkLst>
        <pc:spChg chg="add mod">
          <ac:chgData name="Teodora Stoyanova (2125443)" userId="S::2125443@student.uwtsd.ac.uk::121631ca-8905-4cbb-83fe-0a8b59855038" providerId="AD" clId="Web-{5F50D1C2-F722-D196-6804-11B7904EB155}" dt="2023-03-17T15:40:10.770" v="1086" actId="14100"/>
          <ac:spMkLst>
            <pc:docMk/>
            <pc:sldMk cId="2787567939" sldId="266"/>
            <ac:spMk id="2" creationId="{427BCA8D-5FE9-3461-12DE-7700D8984D15}"/>
          </ac:spMkLst>
        </pc:spChg>
        <pc:spChg chg="add mod">
          <ac:chgData name="Teodora Stoyanova (2125443)" userId="S::2125443@student.uwtsd.ac.uk::121631ca-8905-4cbb-83fe-0a8b59855038" providerId="AD" clId="Web-{5F50D1C2-F722-D196-6804-11B7904EB155}" dt="2023-03-17T15:59:12.282" v="1318" actId="20577"/>
          <ac:spMkLst>
            <pc:docMk/>
            <pc:sldMk cId="2787567939" sldId="266"/>
            <ac:spMk id="3" creationId="{40F5D397-F940-49F1-E5E7-A8996E8BA567}"/>
          </ac:spMkLst>
        </pc:spChg>
      </pc:sldChg>
      <pc:sldChg chg="add replId">
        <pc:chgData name="Teodora Stoyanova (2125443)" userId="S::2125443@student.uwtsd.ac.uk::121631ca-8905-4cbb-83fe-0a8b59855038" providerId="AD" clId="Web-{5F50D1C2-F722-D196-6804-11B7904EB155}" dt="2023-03-17T16:03:27.336" v="1327"/>
        <pc:sldMkLst>
          <pc:docMk/>
          <pc:sldMk cId="1740411221" sldId="267"/>
        </pc:sldMkLst>
      </pc:sldChg>
      <pc:sldMasterChg chg="add addSldLayout">
        <pc:chgData name="Teodora Stoyanova (2125443)" userId="S::2125443@student.uwtsd.ac.uk::121631ca-8905-4cbb-83fe-0a8b59855038" providerId="AD" clId="Web-{5F50D1C2-F722-D196-6804-11B7904EB155}" dt="2023-03-17T12:10:04.544" v="0"/>
        <pc:sldMasterMkLst>
          <pc:docMk/>
          <pc:sldMasterMk cId="2875799173" sldId="2147483672"/>
        </pc:sldMasterMkLst>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82573326" sldId="2147483673"/>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27382564" sldId="2147483674"/>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3765561929" sldId="2147483675"/>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541158304" sldId="2147483676"/>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632901663" sldId="2147483677"/>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364359872" sldId="2147483678"/>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1089059309" sldId="2147483679"/>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1425566495" sldId="2147483680"/>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1576872005" sldId="2147483681"/>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3943281990" sldId="2147483682"/>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3828618212" sldId="2147483683"/>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621510428" sldId="2147483684"/>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2682188069" sldId="2147483685"/>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2132535555" sldId="2147483686"/>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1200837805" sldId="2147483687"/>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1653824028" sldId="2147483688"/>
          </pc:sldLayoutMkLst>
        </pc:sldLayoutChg>
        <pc:sldLayoutChg chg="add">
          <pc:chgData name="Teodora Stoyanova (2125443)" userId="S::2125443@student.uwtsd.ac.uk::121631ca-8905-4cbb-83fe-0a8b59855038" providerId="AD" clId="Web-{5F50D1C2-F722-D196-6804-11B7904EB155}" dt="2023-03-17T12:10:04.544" v="0"/>
          <pc:sldLayoutMkLst>
            <pc:docMk/>
            <pc:sldMasterMk cId="2875799173" sldId="2147483672"/>
            <pc:sldLayoutMk cId="3861440950" sldId="2147483689"/>
          </pc:sldLayoutMkLst>
        </pc:sldLayoutChg>
      </pc:sldMasterChg>
    </pc:docChg>
  </pc:docChgLst>
  <pc:docChgLst>
    <pc:chgData name="Asen Chipilov (2128091)" userId="S::2128091@student.uwtsd.ac.uk::d56a3f5a-3960-4158-a307-13806e908f90" providerId="AD" clId="Web-{DF624E81-F13F-AEBA-55E9-8D601E9ECA2E}"/>
    <pc:docChg chg="addSld modSld sldOrd modSection">
      <pc:chgData name="Asen Chipilov (2128091)" userId="S::2128091@student.uwtsd.ac.uk::d56a3f5a-3960-4158-a307-13806e908f90" providerId="AD" clId="Web-{DF624E81-F13F-AEBA-55E9-8D601E9ECA2E}" dt="2023-03-17T17:04:20.993" v="56" actId="20577"/>
      <pc:docMkLst>
        <pc:docMk/>
      </pc:docMkLst>
      <pc:sldChg chg="addSp modSp new ord">
        <pc:chgData name="Asen Chipilov (2128091)" userId="S::2128091@student.uwtsd.ac.uk::d56a3f5a-3960-4158-a307-13806e908f90" providerId="AD" clId="Web-{DF624E81-F13F-AEBA-55E9-8D601E9ECA2E}" dt="2023-03-17T17:02:21.052" v="43" actId="20577"/>
        <pc:sldMkLst>
          <pc:docMk/>
          <pc:sldMk cId="2896877462" sldId="268"/>
        </pc:sldMkLst>
        <pc:spChg chg="add mod">
          <ac:chgData name="Asen Chipilov (2128091)" userId="S::2128091@student.uwtsd.ac.uk::d56a3f5a-3960-4158-a307-13806e908f90" providerId="AD" clId="Web-{DF624E81-F13F-AEBA-55E9-8D601E9ECA2E}" dt="2023-03-17T16:52:39.085" v="29" actId="1076"/>
          <ac:spMkLst>
            <pc:docMk/>
            <pc:sldMk cId="2896877462" sldId="268"/>
            <ac:spMk id="2" creationId="{5632DB11-B97D-0FC8-0DC3-397997B0AB12}"/>
          </ac:spMkLst>
        </pc:spChg>
        <pc:spChg chg="add mod">
          <ac:chgData name="Asen Chipilov (2128091)" userId="S::2128091@student.uwtsd.ac.uk::d56a3f5a-3960-4158-a307-13806e908f90" providerId="AD" clId="Web-{DF624E81-F13F-AEBA-55E9-8D601E9ECA2E}" dt="2023-03-17T17:02:21.052" v="43" actId="20577"/>
          <ac:spMkLst>
            <pc:docMk/>
            <pc:sldMk cId="2896877462" sldId="268"/>
            <ac:spMk id="3" creationId="{E310AF39-77DB-2CB9-1FB2-FF813DC0FC31}"/>
          </ac:spMkLst>
        </pc:spChg>
      </pc:sldChg>
      <pc:sldChg chg="addSp modSp new">
        <pc:chgData name="Asen Chipilov (2128091)" userId="S::2128091@student.uwtsd.ac.uk::d56a3f5a-3960-4158-a307-13806e908f90" providerId="AD" clId="Web-{DF624E81-F13F-AEBA-55E9-8D601E9ECA2E}" dt="2023-03-17T17:01:36.832" v="39" actId="1076"/>
        <pc:sldMkLst>
          <pc:docMk/>
          <pc:sldMk cId="2739026175" sldId="269"/>
        </pc:sldMkLst>
        <pc:spChg chg="add mod">
          <ac:chgData name="Asen Chipilov (2128091)" userId="S::2128091@student.uwtsd.ac.uk::d56a3f5a-3960-4158-a307-13806e908f90" providerId="AD" clId="Web-{DF624E81-F13F-AEBA-55E9-8D601E9ECA2E}" dt="2023-03-17T17:01:36.832" v="39" actId="1076"/>
          <ac:spMkLst>
            <pc:docMk/>
            <pc:sldMk cId="2739026175" sldId="269"/>
            <ac:spMk id="2" creationId="{9118B6EA-7DB4-DC69-CC68-99A7925BA0AA}"/>
          </ac:spMkLst>
        </pc:spChg>
      </pc:sldChg>
      <pc:sldChg chg="addSp delSp modSp new mod setBg">
        <pc:chgData name="Asen Chipilov (2128091)" userId="S::2128091@student.uwtsd.ac.uk::d56a3f5a-3960-4158-a307-13806e908f90" providerId="AD" clId="Web-{DF624E81-F13F-AEBA-55E9-8D601E9ECA2E}" dt="2023-03-17T17:04:20.993" v="56" actId="20577"/>
        <pc:sldMkLst>
          <pc:docMk/>
          <pc:sldMk cId="2587450211" sldId="270"/>
        </pc:sldMkLst>
        <pc:spChg chg="add del mod">
          <ac:chgData name="Asen Chipilov (2128091)" userId="S::2128091@student.uwtsd.ac.uk::d56a3f5a-3960-4158-a307-13806e908f90" providerId="AD" clId="Web-{DF624E81-F13F-AEBA-55E9-8D601E9ECA2E}" dt="2023-03-17T17:04:01.867" v="52"/>
          <ac:spMkLst>
            <pc:docMk/>
            <pc:sldMk cId="2587450211" sldId="270"/>
            <ac:spMk id="2" creationId="{EA6030B5-61E4-9FF6-5F6D-30C2B637FC36}"/>
          </ac:spMkLst>
        </pc:spChg>
        <pc:spChg chg="add">
          <ac:chgData name="Asen Chipilov (2128091)" userId="S::2128091@student.uwtsd.ac.uk::d56a3f5a-3960-4158-a307-13806e908f90" providerId="AD" clId="Web-{DF624E81-F13F-AEBA-55E9-8D601E9ECA2E}" dt="2023-03-17T17:04:01.867" v="52"/>
          <ac:spMkLst>
            <pc:docMk/>
            <pc:sldMk cId="2587450211" sldId="270"/>
            <ac:spMk id="15" creationId="{E03BF673-8C68-4092-BF1B-53C57EFEC21F}"/>
          </ac:spMkLst>
        </pc:spChg>
        <pc:spChg chg="add del">
          <ac:chgData name="Asen Chipilov (2128091)" userId="S::2128091@student.uwtsd.ac.uk::d56a3f5a-3960-4158-a307-13806e908f90" providerId="AD" clId="Web-{DF624E81-F13F-AEBA-55E9-8D601E9ECA2E}" dt="2023-03-17T17:04:01.851" v="51"/>
          <ac:spMkLst>
            <pc:docMk/>
            <pc:sldMk cId="2587450211" sldId="270"/>
            <ac:spMk id="16" creationId="{BED1B64B-251E-446A-A285-6626C4EC010D}"/>
          </ac:spMkLst>
        </pc:spChg>
        <pc:spChg chg="add">
          <ac:chgData name="Asen Chipilov (2128091)" userId="S::2128091@student.uwtsd.ac.uk::d56a3f5a-3960-4158-a307-13806e908f90" providerId="AD" clId="Web-{DF624E81-F13F-AEBA-55E9-8D601E9ECA2E}" dt="2023-03-17T17:04:01.867" v="52"/>
          <ac:spMkLst>
            <pc:docMk/>
            <pc:sldMk cId="2587450211" sldId="270"/>
            <ac:spMk id="17" creationId="{B1BDB70B-F0E6-4867-818F-C582494FB6D6}"/>
          </ac:spMkLst>
        </pc:spChg>
        <pc:spChg chg="add del">
          <ac:chgData name="Asen Chipilov (2128091)" userId="S::2128091@student.uwtsd.ac.uk::d56a3f5a-3960-4158-a307-13806e908f90" providerId="AD" clId="Web-{DF624E81-F13F-AEBA-55E9-8D601E9ECA2E}" dt="2023-03-17T17:04:01.851" v="51"/>
          <ac:spMkLst>
            <pc:docMk/>
            <pc:sldMk cId="2587450211" sldId="270"/>
            <ac:spMk id="26" creationId="{A27AE693-58E8-48BC-8ED0-568ABFEABB35}"/>
          </ac:spMkLst>
        </pc:spChg>
        <pc:spChg chg="add mod">
          <ac:chgData name="Asen Chipilov (2128091)" userId="S::2128091@student.uwtsd.ac.uk::d56a3f5a-3960-4158-a307-13806e908f90" providerId="AD" clId="Web-{DF624E81-F13F-AEBA-55E9-8D601E9ECA2E}" dt="2023-03-17T17:04:20.993" v="56" actId="20577"/>
          <ac:spMkLst>
            <pc:docMk/>
            <pc:sldMk cId="2587450211" sldId="270"/>
            <ac:spMk id="29" creationId="{EA6030B5-61E4-9FF6-5F6D-30C2B637FC36}"/>
          </ac:spMkLst>
        </pc:spChg>
        <pc:grpChg chg="add">
          <ac:chgData name="Asen Chipilov (2128091)" userId="S::2128091@student.uwtsd.ac.uk::d56a3f5a-3960-4158-a307-13806e908f90" providerId="AD" clId="Web-{DF624E81-F13F-AEBA-55E9-8D601E9ECA2E}" dt="2023-03-17T17:04:01.867" v="52"/>
          <ac:grpSpMkLst>
            <pc:docMk/>
            <pc:sldMk cId="2587450211" sldId="270"/>
            <ac:grpSpMk id="7" creationId="{3F1527C3-06F4-4F4D-B364-8E97266450C5}"/>
          </ac:grpSpMkLst>
        </pc:grpChg>
        <pc:grpChg chg="add del">
          <ac:chgData name="Asen Chipilov (2128091)" userId="S::2128091@student.uwtsd.ac.uk::d56a3f5a-3960-4158-a307-13806e908f90" providerId="AD" clId="Web-{DF624E81-F13F-AEBA-55E9-8D601E9ECA2E}" dt="2023-03-17T17:04:01.851" v="51"/>
          <ac:grpSpMkLst>
            <pc:docMk/>
            <pc:sldMk cId="2587450211" sldId="270"/>
            <ac:grpSpMk id="8" creationId="{71092D16-14DA-4606-831F-0DB3EEECB91C}"/>
          </ac:grpSpMkLst>
        </pc:grpChg>
        <pc:grpChg chg="add del">
          <ac:chgData name="Asen Chipilov (2128091)" userId="S::2128091@student.uwtsd.ac.uk::d56a3f5a-3960-4158-a307-13806e908f90" providerId="AD" clId="Web-{DF624E81-F13F-AEBA-55E9-8D601E9ECA2E}" dt="2023-03-17T17:04:01.851" v="51"/>
          <ac:grpSpMkLst>
            <pc:docMk/>
            <pc:sldMk cId="2587450211" sldId="270"/>
            <ac:grpSpMk id="18" creationId="{CD02B5D1-60D4-4D5B-AFD9-C986E227431B}"/>
          </ac:grpSpMkLst>
        </pc:grpChg>
        <pc:grpChg chg="add">
          <ac:chgData name="Asen Chipilov (2128091)" userId="S::2128091@student.uwtsd.ac.uk::d56a3f5a-3960-4158-a307-13806e908f90" providerId="AD" clId="Web-{DF624E81-F13F-AEBA-55E9-8D601E9ECA2E}" dt="2023-03-17T17:04:01.867" v="52"/>
          <ac:grpSpMkLst>
            <pc:docMk/>
            <pc:sldMk cId="2587450211" sldId="270"/>
            <ac:grpSpMk id="19" creationId="{1E52C707-F508-47B5-8864-8CC3EE0F030B}"/>
          </ac:grpSpMkLst>
        </pc:grpChg>
        <pc:graphicFrameChg chg="add del">
          <ac:chgData name="Asen Chipilov (2128091)" userId="S::2128091@student.uwtsd.ac.uk::d56a3f5a-3960-4158-a307-13806e908f90" providerId="AD" clId="Web-{DF624E81-F13F-AEBA-55E9-8D601E9ECA2E}" dt="2023-03-17T17:04:01.851" v="51"/>
          <ac:graphicFrameMkLst>
            <pc:docMk/>
            <pc:sldMk cId="2587450211" sldId="270"/>
            <ac:graphicFrameMk id="4" creationId="{5EE2E8E2-007C-A8E6-E27B-532AF1D9AE14}"/>
          </ac:graphicFrameMkLst>
        </pc:graphicFrameChg>
      </pc:sldChg>
    </pc:docChg>
  </pc:docChgLst>
  <pc:docChgLst>
    <pc:chgData name="Teodora Stoyanova (2125443)" userId="S::2125443@student.uwtsd.ac.uk::121631ca-8905-4cbb-83fe-0a8b59855038" providerId="AD" clId="Web-{46880B06-FB3D-438D-6655-4E8DC5D2DE75}"/>
    <pc:docChg chg="modSld sldOrd">
      <pc:chgData name="Teodora Stoyanova (2125443)" userId="S::2125443@student.uwtsd.ac.uk::121631ca-8905-4cbb-83fe-0a8b59855038" providerId="AD" clId="Web-{46880B06-FB3D-438D-6655-4E8DC5D2DE75}" dt="2023-03-18T15:31:17.530" v="110"/>
      <pc:docMkLst>
        <pc:docMk/>
      </pc:docMkLst>
      <pc:sldChg chg="addSp modSp">
        <pc:chgData name="Teodora Stoyanova (2125443)" userId="S::2125443@student.uwtsd.ac.uk::121631ca-8905-4cbb-83fe-0a8b59855038" providerId="AD" clId="Web-{46880B06-FB3D-438D-6655-4E8DC5D2DE75}" dt="2023-03-18T14:07:08.221" v="21" actId="14100"/>
        <pc:sldMkLst>
          <pc:docMk/>
          <pc:sldMk cId="3642578080" sldId="261"/>
        </pc:sldMkLst>
        <pc:spChg chg="add mod">
          <ac:chgData name="Teodora Stoyanova (2125443)" userId="S::2125443@student.uwtsd.ac.uk::121631ca-8905-4cbb-83fe-0a8b59855038" providerId="AD" clId="Web-{46880B06-FB3D-438D-6655-4E8DC5D2DE75}" dt="2023-03-18T14:07:08.221" v="21" actId="14100"/>
          <ac:spMkLst>
            <pc:docMk/>
            <pc:sldMk cId="3642578080" sldId="261"/>
            <ac:spMk id="4" creationId="{464B421E-4203-B73C-6663-12C368DAC070}"/>
          </ac:spMkLst>
        </pc:spChg>
      </pc:sldChg>
      <pc:sldChg chg="addSp modSp">
        <pc:chgData name="Teodora Stoyanova (2125443)" userId="S::2125443@student.uwtsd.ac.uk::121631ca-8905-4cbb-83fe-0a8b59855038" providerId="AD" clId="Web-{46880B06-FB3D-438D-6655-4E8DC5D2DE75}" dt="2023-03-18T14:08:23.709" v="65" actId="20577"/>
        <pc:sldMkLst>
          <pc:docMk/>
          <pc:sldMk cId="3129776255" sldId="262"/>
        </pc:sldMkLst>
        <pc:spChg chg="add mod">
          <ac:chgData name="Teodora Stoyanova (2125443)" userId="S::2125443@student.uwtsd.ac.uk::121631ca-8905-4cbb-83fe-0a8b59855038" providerId="AD" clId="Web-{46880B06-FB3D-438D-6655-4E8DC5D2DE75}" dt="2023-03-18T14:08:23.709" v="65" actId="20577"/>
          <ac:spMkLst>
            <pc:docMk/>
            <pc:sldMk cId="3129776255" sldId="262"/>
            <ac:spMk id="6" creationId="{FE1F88BD-FC92-6934-8D23-021373251B7B}"/>
          </ac:spMkLst>
        </pc:spChg>
      </pc:sldChg>
      <pc:sldChg chg="addSp modSp">
        <pc:chgData name="Teodora Stoyanova (2125443)" userId="S::2125443@student.uwtsd.ac.uk::121631ca-8905-4cbb-83fe-0a8b59855038" providerId="AD" clId="Web-{46880B06-FB3D-438D-6655-4E8DC5D2DE75}" dt="2023-03-18T14:08:49.100" v="86" actId="20577"/>
        <pc:sldMkLst>
          <pc:docMk/>
          <pc:sldMk cId="1746610456" sldId="263"/>
        </pc:sldMkLst>
        <pc:spChg chg="add mod">
          <ac:chgData name="Teodora Stoyanova (2125443)" userId="S::2125443@student.uwtsd.ac.uk::121631ca-8905-4cbb-83fe-0a8b59855038" providerId="AD" clId="Web-{46880B06-FB3D-438D-6655-4E8DC5D2DE75}" dt="2023-03-18T14:08:49.100" v="86" actId="20577"/>
          <ac:spMkLst>
            <pc:docMk/>
            <pc:sldMk cId="1746610456" sldId="263"/>
            <ac:spMk id="3" creationId="{3B5C3DF8-867D-820C-682F-3E61C826FD97}"/>
          </ac:spMkLst>
        </pc:spChg>
      </pc:sldChg>
      <pc:sldChg chg="addSp modSp ord">
        <pc:chgData name="Teodora Stoyanova (2125443)" userId="S::2125443@student.uwtsd.ac.uk::121631ca-8905-4cbb-83fe-0a8b59855038" providerId="AD" clId="Web-{46880B06-FB3D-438D-6655-4E8DC5D2DE75}" dt="2023-03-18T15:31:17.530" v="110"/>
        <pc:sldMkLst>
          <pc:docMk/>
          <pc:sldMk cId="580402854" sldId="264"/>
        </pc:sldMkLst>
        <pc:spChg chg="add mod">
          <ac:chgData name="Teodora Stoyanova (2125443)" userId="S::2125443@student.uwtsd.ac.uk::121631ca-8905-4cbb-83fe-0a8b59855038" providerId="AD" clId="Web-{46880B06-FB3D-438D-6655-4E8DC5D2DE75}" dt="2023-03-18T14:09:16.304" v="108" actId="20577"/>
          <ac:spMkLst>
            <pc:docMk/>
            <pc:sldMk cId="580402854" sldId="264"/>
            <ac:spMk id="2" creationId="{DE42B456-7974-226A-0E22-7B56E7BE033A}"/>
          </ac:spMkLst>
        </pc:spChg>
      </pc:sldChg>
      <pc:sldChg chg="addSp modSp ord">
        <pc:chgData name="Teodora Stoyanova (2125443)" userId="S::2125443@student.uwtsd.ac.uk::121631ca-8905-4cbb-83fe-0a8b59855038" providerId="AD" clId="Web-{46880B06-FB3D-438D-6655-4E8DC5D2DE75}" dt="2023-03-18T15:31:00.858" v="109"/>
        <pc:sldMkLst>
          <pc:docMk/>
          <pc:sldMk cId="2787567939" sldId="266"/>
        </pc:sldMkLst>
        <pc:spChg chg="add mod">
          <ac:chgData name="Teodora Stoyanova (2125443)" userId="S::2125443@student.uwtsd.ac.uk::121631ca-8905-4cbb-83fe-0a8b59855038" providerId="AD" clId="Web-{46880B06-FB3D-438D-6655-4E8DC5D2DE75}" dt="2023-03-18T14:07:45.254" v="42" actId="20577"/>
          <ac:spMkLst>
            <pc:docMk/>
            <pc:sldMk cId="2787567939" sldId="266"/>
            <ac:spMk id="5" creationId="{85A42A4C-C5A2-8BC8-6C42-108E2C154447}"/>
          </ac:spMkLst>
        </pc:spChg>
      </pc:sldChg>
    </pc:docChg>
  </pc:docChgLst>
  <pc:docChgLst>
    <pc:chgData name="Asen Chipilov (2128091)" userId="S::2128091@student.uwtsd.ac.uk::d56a3f5a-3960-4158-a307-13806e908f90" providerId="AD" clId="Web-{83FF4D7F-50D0-F93E-A800-632B8DF0FA0D}"/>
    <pc:docChg chg="modSld">
      <pc:chgData name="Asen Chipilov (2128091)" userId="S::2128091@student.uwtsd.ac.uk::d56a3f5a-3960-4158-a307-13806e908f90" providerId="AD" clId="Web-{83FF4D7F-50D0-F93E-A800-632B8DF0FA0D}" dt="2023-03-18T13:53:15.746" v="42" actId="1076"/>
      <pc:docMkLst>
        <pc:docMk/>
      </pc:docMkLst>
      <pc:sldChg chg="addSp modSp">
        <pc:chgData name="Asen Chipilov (2128091)" userId="S::2128091@student.uwtsd.ac.uk::d56a3f5a-3960-4158-a307-13806e908f90" providerId="AD" clId="Web-{83FF4D7F-50D0-F93E-A800-632B8DF0FA0D}" dt="2023-03-18T13:50:55.165" v="12" actId="20577"/>
        <pc:sldMkLst>
          <pc:docMk/>
          <pc:sldMk cId="2896877462" sldId="268"/>
        </pc:sldMkLst>
        <pc:spChg chg="add mod">
          <ac:chgData name="Asen Chipilov (2128091)" userId="S::2128091@student.uwtsd.ac.uk::d56a3f5a-3960-4158-a307-13806e908f90" providerId="AD" clId="Web-{83FF4D7F-50D0-F93E-A800-632B8DF0FA0D}" dt="2023-03-18T13:50:55.165" v="12" actId="20577"/>
          <ac:spMkLst>
            <pc:docMk/>
            <pc:sldMk cId="2896877462" sldId="268"/>
            <ac:spMk id="5" creationId="{39AA5B86-C25A-64C1-68C8-FCF1275C7885}"/>
          </ac:spMkLst>
        </pc:spChg>
      </pc:sldChg>
      <pc:sldChg chg="addSp">
        <pc:chgData name="Asen Chipilov (2128091)" userId="S::2128091@student.uwtsd.ac.uk::d56a3f5a-3960-4158-a307-13806e908f90" providerId="AD" clId="Web-{83FF4D7F-50D0-F93E-A800-632B8DF0FA0D}" dt="2023-03-18T13:51:35.369" v="18"/>
        <pc:sldMkLst>
          <pc:docMk/>
          <pc:sldMk cId="2739026175" sldId="269"/>
        </pc:sldMkLst>
        <pc:spChg chg="add">
          <ac:chgData name="Asen Chipilov (2128091)" userId="S::2128091@student.uwtsd.ac.uk::d56a3f5a-3960-4158-a307-13806e908f90" providerId="AD" clId="Web-{83FF4D7F-50D0-F93E-A800-632B8DF0FA0D}" dt="2023-03-18T13:51:35.369" v="18"/>
          <ac:spMkLst>
            <pc:docMk/>
            <pc:sldMk cId="2739026175" sldId="269"/>
            <ac:spMk id="6" creationId="{9426544C-3C4A-0E4D-C5B6-6ED5DCBF97B9}"/>
          </ac:spMkLst>
        </pc:spChg>
      </pc:sldChg>
      <pc:sldChg chg="addSp modSp">
        <pc:chgData name="Asen Chipilov (2128091)" userId="S::2128091@student.uwtsd.ac.uk::d56a3f5a-3960-4158-a307-13806e908f90" providerId="AD" clId="Web-{83FF4D7F-50D0-F93E-A800-632B8DF0FA0D}" dt="2023-03-18T13:51:30.400" v="17" actId="1076"/>
        <pc:sldMkLst>
          <pc:docMk/>
          <pc:sldMk cId="2587450211" sldId="270"/>
        </pc:sldMkLst>
        <pc:spChg chg="add mod">
          <ac:chgData name="Asen Chipilov (2128091)" userId="S::2128091@student.uwtsd.ac.uk::d56a3f5a-3960-4158-a307-13806e908f90" providerId="AD" clId="Web-{83FF4D7F-50D0-F93E-A800-632B8DF0FA0D}" dt="2023-03-18T13:51:30.400" v="17" actId="1076"/>
          <ac:spMkLst>
            <pc:docMk/>
            <pc:sldMk cId="2587450211" sldId="270"/>
            <ac:spMk id="3" creationId="{5DE31BFF-53CE-EA18-AD57-AC621F2E6667}"/>
          </ac:spMkLst>
        </pc:spChg>
      </pc:sldChg>
      <pc:sldChg chg="addSp modSp">
        <pc:chgData name="Asen Chipilov (2128091)" userId="S::2128091@student.uwtsd.ac.uk::d56a3f5a-3960-4158-a307-13806e908f90" providerId="AD" clId="Web-{83FF4D7F-50D0-F93E-A800-632B8DF0FA0D}" dt="2023-03-18T13:53:15.746" v="42" actId="1076"/>
        <pc:sldMkLst>
          <pc:docMk/>
          <pc:sldMk cId="2041562336" sldId="271"/>
        </pc:sldMkLst>
        <pc:spChg chg="add mod">
          <ac:chgData name="Asen Chipilov (2128091)" userId="S::2128091@student.uwtsd.ac.uk::d56a3f5a-3960-4158-a307-13806e908f90" providerId="AD" clId="Web-{83FF4D7F-50D0-F93E-A800-632B8DF0FA0D}" dt="2023-03-18T13:51:49.760" v="21" actId="1076"/>
          <ac:spMkLst>
            <pc:docMk/>
            <pc:sldMk cId="2041562336" sldId="271"/>
            <ac:spMk id="3" creationId="{27DB0080-9A35-46C8-F9C2-7652092C639B}"/>
          </ac:spMkLst>
        </pc:spChg>
        <pc:spChg chg="add mod">
          <ac:chgData name="Asen Chipilov (2128091)" userId="S::2128091@student.uwtsd.ac.uk::d56a3f5a-3960-4158-a307-13806e908f90" providerId="AD" clId="Web-{83FF4D7F-50D0-F93E-A800-632B8DF0FA0D}" dt="2023-03-18T13:53:15.746" v="42" actId="1076"/>
          <ac:spMkLst>
            <pc:docMk/>
            <pc:sldMk cId="2041562336" sldId="271"/>
            <ac:spMk id="4" creationId="{2C9337E6-7DF3-D870-869F-8D87549DB702}"/>
          </ac:spMkLst>
        </pc:spChg>
      </pc:sldChg>
    </pc:docChg>
  </pc:docChgLst>
  <pc:docChgLst>
    <pc:chgData name="Teodora Stoyanova (2125443)" userId="S::2125443@student.uwtsd.ac.uk::121631ca-8905-4cbb-83fe-0a8b59855038" providerId="AD" clId="Web-{7E453147-CB9D-9649-67D4-F6E47901C430}"/>
    <pc:docChg chg="modSld">
      <pc:chgData name="Teodora Stoyanova (2125443)" userId="S::2125443@student.uwtsd.ac.uk::121631ca-8905-4cbb-83fe-0a8b59855038" providerId="AD" clId="Web-{7E453147-CB9D-9649-67D4-F6E47901C430}" dt="2023-03-18T11:52:18.836" v="21" actId="1076"/>
      <pc:docMkLst>
        <pc:docMk/>
      </pc:docMkLst>
      <pc:sldChg chg="modSp">
        <pc:chgData name="Teodora Stoyanova (2125443)" userId="S::2125443@student.uwtsd.ac.uk::121631ca-8905-4cbb-83fe-0a8b59855038" providerId="AD" clId="Web-{7E453147-CB9D-9649-67D4-F6E47901C430}" dt="2023-03-18T11:52:18.836" v="21" actId="1076"/>
        <pc:sldMkLst>
          <pc:docMk/>
          <pc:sldMk cId="2787567939" sldId="266"/>
        </pc:sldMkLst>
        <pc:spChg chg="mod">
          <ac:chgData name="Teodora Stoyanova (2125443)" userId="S::2125443@student.uwtsd.ac.uk::121631ca-8905-4cbb-83fe-0a8b59855038" providerId="AD" clId="Web-{7E453147-CB9D-9649-67D4-F6E47901C430}" dt="2023-03-18T11:48:50.823" v="1" actId="20577"/>
          <ac:spMkLst>
            <pc:docMk/>
            <pc:sldMk cId="2787567939" sldId="266"/>
            <ac:spMk id="2" creationId="{427BCA8D-5FE9-3461-12DE-7700D8984D15}"/>
          </ac:spMkLst>
        </pc:spChg>
        <pc:spChg chg="mod">
          <ac:chgData name="Teodora Stoyanova (2125443)" userId="S::2125443@student.uwtsd.ac.uk::121631ca-8905-4cbb-83fe-0a8b59855038" providerId="AD" clId="Web-{7E453147-CB9D-9649-67D4-F6E47901C430}" dt="2023-03-18T11:52:10.585" v="20" actId="14100"/>
          <ac:spMkLst>
            <pc:docMk/>
            <pc:sldMk cId="2787567939" sldId="266"/>
            <ac:spMk id="3" creationId="{40F5D397-F940-49F1-E5E7-A8996E8BA567}"/>
          </ac:spMkLst>
        </pc:spChg>
        <pc:picChg chg="mod">
          <ac:chgData name="Teodora Stoyanova (2125443)" userId="S::2125443@student.uwtsd.ac.uk::121631ca-8905-4cbb-83fe-0a8b59855038" providerId="AD" clId="Web-{7E453147-CB9D-9649-67D4-F6E47901C430}" dt="2023-03-18T11:52:18.836" v="21" actId="1076"/>
          <ac:picMkLst>
            <pc:docMk/>
            <pc:sldMk cId="2787567939" sldId="266"/>
            <ac:picMk id="4" creationId="{0D6152D7-E924-919A-60C7-371A6E7916B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1B1511-70FA-4F5A-A7A1-DEC6DED680E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FE644FB-856F-407B-9165-5B14315A1FC7}">
      <dgm:prSet/>
      <dgm:spPr/>
      <dgm:t>
        <a:bodyPr/>
        <a:lstStyle/>
        <a:p>
          <a:r>
            <a:rPr lang="en-GB"/>
            <a:t>The company has two incorporation documents:</a:t>
          </a:r>
          <a:endParaRPr lang="en-US"/>
        </a:p>
      </dgm:t>
    </dgm:pt>
    <dgm:pt modelId="{1357FA92-5892-40B0-AA94-0C3545B00AE7}" type="parTrans" cxnId="{5F4CCC82-0540-4EBA-8997-9FD4B78E1CC2}">
      <dgm:prSet/>
      <dgm:spPr/>
      <dgm:t>
        <a:bodyPr/>
        <a:lstStyle/>
        <a:p>
          <a:endParaRPr lang="en-US"/>
        </a:p>
      </dgm:t>
    </dgm:pt>
    <dgm:pt modelId="{C07FC644-583F-42B7-81A5-EEF2216FD286}" type="sibTrans" cxnId="{5F4CCC82-0540-4EBA-8997-9FD4B78E1CC2}">
      <dgm:prSet/>
      <dgm:spPr/>
      <dgm:t>
        <a:bodyPr/>
        <a:lstStyle/>
        <a:p>
          <a:endParaRPr lang="en-US"/>
        </a:p>
      </dgm:t>
    </dgm:pt>
    <dgm:pt modelId="{4763353C-EFED-41D9-B5BC-BEBE35E47B30}">
      <dgm:prSet/>
      <dgm:spPr/>
      <dgm:t>
        <a:bodyPr/>
        <a:lstStyle/>
        <a:p>
          <a:r>
            <a:rPr lang="en-GB"/>
            <a:t>The</a:t>
          </a:r>
          <a:r>
            <a:rPr lang="en-GB" b="1"/>
            <a:t> Memorandum </a:t>
          </a:r>
          <a:r>
            <a:rPr lang="en-GB"/>
            <a:t>includes the members (subscribers) who formed the company </a:t>
          </a:r>
          <a:endParaRPr lang="en-US"/>
        </a:p>
      </dgm:t>
    </dgm:pt>
    <dgm:pt modelId="{BAA6B5C8-98D0-4C09-9455-B41558D3B8EA}" type="parTrans" cxnId="{5E227EFC-A5F8-4FDA-9260-805457780DC8}">
      <dgm:prSet/>
      <dgm:spPr/>
      <dgm:t>
        <a:bodyPr/>
        <a:lstStyle/>
        <a:p>
          <a:endParaRPr lang="en-US"/>
        </a:p>
      </dgm:t>
    </dgm:pt>
    <dgm:pt modelId="{1A2A840B-EB2E-400A-856B-D689C0D83366}" type="sibTrans" cxnId="{5E227EFC-A5F8-4FDA-9260-805457780DC8}">
      <dgm:prSet/>
      <dgm:spPr/>
      <dgm:t>
        <a:bodyPr/>
        <a:lstStyle/>
        <a:p>
          <a:endParaRPr lang="en-US"/>
        </a:p>
      </dgm:t>
    </dgm:pt>
    <dgm:pt modelId="{91952EE0-4B2A-46A1-9DAD-039CC579E533}">
      <dgm:prSet/>
      <dgm:spPr/>
      <dgm:t>
        <a:bodyPr/>
        <a:lstStyle/>
        <a:p>
          <a:r>
            <a:rPr lang="en-GB" b="1"/>
            <a:t>Articles of Association </a:t>
          </a:r>
          <a:r>
            <a:rPr lang="en-GB"/>
            <a:t>- the basic rules of the company, the decisions, management, and control of the company, and articles suitable to the specifics and needs of the company. </a:t>
          </a:r>
          <a:endParaRPr lang="en-US"/>
        </a:p>
      </dgm:t>
    </dgm:pt>
    <dgm:pt modelId="{4B78780B-0030-4FEB-96EC-A4630B807296}" type="parTrans" cxnId="{6F1E0023-7728-4FFE-BA1D-9A7284CC4972}">
      <dgm:prSet/>
      <dgm:spPr/>
      <dgm:t>
        <a:bodyPr/>
        <a:lstStyle/>
        <a:p>
          <a:endParaRPr lang="en-US"/>
        </a:p>
      </dgm:t>
    </dgm:pt>
    <dgm:pt modelId="{47A58EF5-1421-4D55-AB31-6017BA107365}" type="sibTrans" cxnId="{6F1E0023-7728-4FFE-BA1D-9A7284CC4972}">
      <dgm:prSet/>
      <dgm:spPr/>
      <dgm:t>
        <a:bodyPr/>
        <a:lstStyle/>
        <a:p>
          <a:endParaRPr lang="en-US"/>
        </a:p>
      </dgm:t>
    </dgm:pt>
    <dgm:pt modelId="{DF604263-A987-4DA9-A7D8-8B087F095550}" type="pres">
      <dgm:prSet presAssocID="{EE1B1511-70FA-4F5A-A7A1-DEC6DED680E4}" presName="hierChild1" presStyleCnt="0">
        <dgm:presLayoutVars>
          <dgm:chPref val="1"/>
          <dgm:dir/>
          <dgm:animOne val="branch"/>
          <dgm:animLvl val="lvl"/>
          <dgm:resizeHandles/>
        </dgm:presLayoutVars>
      </dgm:prSet>
      <dgm:spPr/>
    </dgm:pt>
    <dgm:pt modelId="{3FC542D8-A65F-4D28-8715-D9F88E82B392}" type="pres">
      <dgm:prSet presAssocID="{FFE644FB-856F-407B-9165-5B14315A1FC7}" presName="hierRoot1" presStyleCnt="0"/>
      <dgm:spPr/>
    </dgm:pt>
    <dgm:pt modelId="{10733BBE-BB30-45BB-933D-6195F68B335F}" type="pres">
      <dgm:prSet presAssocID="{FFE644FB-856F-407B-9165-5B14315A1FC7}" presName="composite" presStyleCnt="0"/>
      <dgm:spPr/>
    </dgm:pt>
    <dgm:pt modelId="{A19D721B-F37D-456F-9BBB-65079067F517}" type="pres">
      <dgm:prSet presAssocID="{FFE644FB-856F-407B-9165-5B14315A1FC7}" presName="background" presStyleLbl="node0" presStyleIdx="0" presStyleCnt="1"/>
      <dgm:spPr/>
    </dgm:pt>
    <dgm:pt modelId="{BD4CA7C7-CC34-4DD3-B492-BA49CF915358}" type="pres">
      <dgm:prSet presAssocID="{FFE644FB-856F-407B-9165-5B14315A1FC7}" presName="text" presStyleLbl="fgAcc0" presStyleIdx="0" presStyleCnt="1">
        <dgm:presLayoutVars>
          <dgm:chPref val="3"/>
        </dgm:presLayoutVars>
      </dgm:prSet>
      <dgm:spPr/>
    </dgm:pt>
    <dgm:pt modelId="{2F45EFA5-4BFC-4918-A565-4278CE774D69}" type="pres">
      <dgm:prSet presAssocID="{FFE644FB-856F-407B-9165-5B14315A1FC7}" presName="hierChild2" presStyleCnt="0"/>
      <dgm:spPr/>
    </dgm:pt>
    <dgm:pt modelId="{CBCE7A4D-6234-4C4D-B9EB-48837C3811FF}" type="pres">
      <dgm:prSet presAssocID="{BAA6B5C8-98D0-4C09-9455-B41558D3B8EA}" presName="Name10" presStyleLbl="parChTrans1D2" presStyleIdx="0" presStyleCnt="2"/>
      <dgm:spPr/>
    </dgm:pt>
    <dgm:pt modelId="{E8D2E7B0-4396-4B63-BD32-22B329A18089}" type="pres">
      <dgm:prSet presAssocID="{4763353C-EFED-41D9-B5BC-BEBE35E47B30}" presName="hierRoot2" presStyleCnt="0"/>
      <dgm:spPr/>
    </dgm:pt>
    <dgm:pt modelId="{B448346A-5632-4D3E-8603-6C31FB98909A}" type="pres">
      <dgm:prSet presAssocID="{4763353C-EFED-41D9-B5BC-BEBE35E47B30}" presName="composite2" presStyleCnt="0"/>
      <dgm:spPr/>
    </dgm:pt>
    <dgm:pt modelId="{6619C504-20CF-405E-8ED8-1FA77A5D7A8D}" type="pres">
      <dgm:prSet presAssocID="{4763353C-EFED-41D9-B5BC-BEBE35E47B30}" presName="background2" presStyleLbl="node2" presStyleIdx="0" presStyleCnt="2"/>
      <dgm:spPr/>
    </dgm:pt>
    <dgm:pt modelId="{BA1EB711-0DAD-4501-B249-47D64751DC13}" type="pres">
      <dgm:prSet presAssocID="{4763353C-EFED-41D9-B5BC-BEBE35E47B30}" presName="text2" presStyleLbl="fgAcc2" presStyleIdx="0" presStyleCnt="2">
        <dgm:presLayoutVars>
          <dgm:chPref val="3"/>
        </dgm:presLayoutVars>
      </dgm:prSet>
      <dgm:spPr/>
    </dgm:pt>
    <dgm:pt modelId="{BA8DE8EF-FA65-4A38-B25D-73B11DCD3BB2}" type="pres">
      <dgm:prSet presAssocID="{4763353C-EFED-41D9-B5BC-BEBE35E47B30}" presName="hierChild3" presStyleCnt="0"/>
      <dgm:spPr/>
    </dgm:pt>
    <dgm:pt modelId="{77FB5DD6-BECF-4E8D-99A0-86EE575E4233}" type="pres">
      <dgm:prSet presAssocID="{4B78780B-0030-4FEB-96EC-A4630B807296}" presName="Name10" presStyleLbl="parChTrans1D2" presStyleIdx="1" presStyleCnt="2"/>
      <dgm:spPr/>
    </dgm:pt>
    <dgm:pt modelId="{9E59ECA0-8344-4448-9668-A5DCBDE8219C}" type="pres">
      <dgm:prSet presAssocID="{91952EE0-4B2A-46A1-9DAD-039CC579E533}" presName="hierRoot2" presStyleCnt="0"/>
      <dgm:spPr/>
    </dgm:pt>
    <dgm:pt modelId="{2CD10FAA-77F2-4466-913C-DF328040A42D}" type="pres">
      <dgm:prSet presAssocID="{91952EE0-4B2A-46A1-9DAD-039CC579E533}" presName="composite2" presStyleCnt="0"/>
      <dgm:spPr/>
    </dgm:pt>
    <dgm:pt modelId="{ABF9EE4A-9C95-4AB5-B7C4-A930A705F3E1}" type="pres">
      <dgm:prSet presAssocID="{91952EE0-4B2A-46A1-9DAD-039CC579E533}" presName="background2" presStyleLbl="node2" presStyleIdx="1" presStyleCnt="2"/>
      <dgm:spPr/>
    </dgm:pt>
    <dgm:pt modelId="{33888439-30A5-471E-B5BF-58F9CCB5AD69}" type="pres">
      <dgm:prSet presAssocID="{91952EE0-4B2A-46A1-9DAD-039CC579E533}" presName="text2" presStyleLbl="fgAcc2" presStyleIdx="1" presStyleCnt="2">
        <dgm:presLayoutVars>
          <dgm:chPref val="3"/>
        </dgm:presLayoutVars>
      </dgm:prSet>
      <dgm:spPr/>
    </dgm:pt>
    <dgm:pt modelId="{00BD6542-8FA0-499A-8795-A22FEC05F9B8}" type="pres">
      <dgm:prSet presAssocID="{91952EE0-4B2A-46A1-9DAD-039CC579E533}" presName="hierChild3" presStyleCnt="0"/>
      <dgm:spPr/>
    </dgm:pt>
  </dgm:ptLst>
  <dgm:cxnLst>
    <dgm:cxn modelId="{0BA7D800-6CA9-4C66-98E3-1B8714C082EA}" type="presOf" srcId="{91952EE0-4B2A-46A1-9DAD-039CC579E533}" destId="{33888439-30A5-471E-B5BF-58F9CCB5AD69}" srcOrd="0" destOrd="0" presId="urn:microsoft.com/office/officeart/2005/8/layout/hierarchy1"/>
    <dgm:cxn modelId="{DB53810F-11C6-4009-B0AB-E80A5E3702F0}" type="presOf" srcId="{4B78780B-0030-4FEB-96EC-A4630B807296}" destId="{77FB5DD6-BECF-4E8D-99A0-86EE575E4233}" srcOrd="0" destOrd="0" presId="urn:microsoft.com/office/officeart/2005/8/layout/hierarchy1"/>
    <dgm:cxn modelId="{6F1E0023-7728-4FFE-BA1D-9A7284CC4972}" srcId="{FFE644FB-856F-407B-9165-5B14315A1FC7}" destId="{91952EE0-4B2A-46A1-9DAD-039CC579E533}" srcOrd="1" destOrd="0" parTransId="{4B78780B-0030-4FEB-96EC-A4630B807296}" sibTransId="{47A58EF5-1421-4D55-AB31-6017BA107365}"/>
    <dgm:cxn modelId="{09AF2845-C464-431A-B062-BAC457A38761}" type="presOf" srcId="{EE1B1511-70FA-4F5A-A7A1-DEC6DED680E4}" destId="{DF604263-A987-4DA9-A7D8-8B087F095550}" srcOrd="0" destOrd="0" presId="urn:microsoft.com/office/officeart/2005/8/layout/hierarchy1"/>
    <dgm:cxn modelId="{5F4CCC82-0540-4EBA-8997-9FD4B78E1CC2}" srcId="{EE1B1511-70FA-4F5A-A7A1-DEC6DED680E4}" destId="{FFE644FB-856F-407B-9165-5B14315A1FC7}" srcOrd="0" destOrd="0" parTransId="{1357FA92-5892-40B0-AA94-0C3545B00AE7}" sibTransId="{C07FC644-583F-42B7-81A5-EEF2216FD286}"/>
    <dgm:cxn modelId="{19855FB5-42F1-49B6-95AF-8EECE752E924}" type="presOf" srcId="{FFE644FB-856F-407B-9165-5B14315A1FC7}" destId="{BD4CA7C7-CC34-4DD3-B492-BA49CF915358}" srcOrd="0" destOrd="0" presId="urn:microsoft.com/office/officeart/2005/8/layout/hierarchy1"/>
    <dgm:cxn modelId="{63C989D4-349A-4F60-960B-9F6234D5AC73}" type="presOf" srcId="{BAA6B5C8-98D0-4C09-9455-B41558D3B8EA}" destId="{CBCE7A4D-6234-4C4D-B9EB-48837C3811FF}" srcOrd="0" destOrd="0" presId="urn:microsoft.com/office/officeart/2005/8/layout/hierarchy1"/>
    <dgm:cxn modelId="{FCE864E3-6596-42AD-8E5F-89FD16E8049D}" type="presOf" srcId="{4763353C-EFED-41D9-B5BC-BEBE35E47B30}" destId="{BA1EB711-0DAD-4501-B249-47D64751DC13}" srcOrd="0" destOrd="0" presId="urn:microsoft.com/office/officeart/2005/8/layout/hierarchy1"/>
    <dgm:cxn modelId="{5E227EFC-A5F8-4FDA-9260-805457780DC8}" srcId="{FFE644FB-856F-407B-9165-5B14315A1FC7}" destId="{4763353C-EFED-41D9-B5BC-BEBE35E47B30}" srcOrd="0" destOrd="0" parTransId="{BAA6B5C8-98D0-4C09-9455-B41558D3B8EA}" sibTransId="{1A2A840B-EB2E-400A-856B-D689C0D83366}"/>
    <dgm:cxn modelId="{28C27F74-6B4D-4D9F-8A11-0DFD8F6A9352}" type="presParOf" srcId="{DF604263-A987-4DA9-A7D8-8B087F095550}" destId="{3FC542D8-A65F-4D28-8715-D9F88E82B392}" srcOrd="0" destOrd="0" presId="urn:microsoft.com/office/officeart/2005/8/layout/hierarchy1"/>
    <dgm:cxn modelId="{F441A979-1B96-48F9-B2AF-A0737817B72F}" type="presParOf" srcId="{3FC542D8-A65F-4D28-8715-D9F88E82B392}" destId="{10733BBE-BB30-45BB-933D-6195F68B335F}" srcOrd="0" destOrd="0" presId="urn:microsoft.com/office/officeart/2005/8/layout/hierarchy1"/>
    <dgm:cxn modelId="{046E328A-C3D0-4FE2-97F7-027205A5927E}" type="presParOf" srcId="{10733BBE-BB30-45BB-933D-6195F68B335F}" destId="{A19D721B-F37D-456F-9BBB-65079067F517}" srcOrd="0" destOrd="0" presId="urn:microsoft.com/office/officeart/2005/8/layout/hierarchy1"/>
    <dgm:cxn modelId="{AD019457-7080-4D49-AD11-E511179CEE53}" type="presParOf" srcId="{10733BBE-BB30-45BB-933D-6195F68B335F}" destId="{BD4CA7C7-CC34-4DD3-B492-BA49CF915358}" srcOrd="1" destOrd="0" presId="urn:microsoft.com/office/officeart/2005/8/layout/hierarchy1"/>
    <dgm:cxn modelId="{0D5FFD13-3939-499D-B2AC-7381A756CF84}" type="presParOf" srcId="{3FC542D8-A65F-4D28-8715-D9F88E82B392}" destId="{2F45EFA5-4BFC-4918-A565-4278CE774D69}" srcOrd="1" destOrd="0" presId="urn:microsoft.com/office/officeart/2005/8/layout/hierarchy1"/>
    <dgm:cxn modelId="{3331F5AB-2CFD-44B0-9B7D-ABF921E3DCA0}" type="presParOf" srcId="{2F45EFA5-4BFC-4918-A565-4278CE774D69}" destId="{CBCE7A4D-6234-4C4D-B9EB-48837C3811FF}" srcOrd="0" destOrd="0" presId="urn:microsoft.com/office/officeart/2005/8/layout/hierarchy1"/>
    <dgm:cxn modelId="{54E64038-AFDC-4398-8C90-DBED3FBEA636}" type="presParOf" srcId="{2F45EFA5-4BFC-4918-A565-4278CE774D69}" destId="{E8D2E7B0-4396-4B63-BD32-22B329A18089}" srcOrd="1" destOrd="0" presId="urn:microsoft.com/office/officeart/2005/8/layout/hierarchy1"/>
    <dgm:cxn modelId="{55B3A8B6-D941-45AF-8EC6-E0B543764A86}" type="presParOf" srcId="{E8D2E7B0-4396-4B63-BD32-22B329A18089}" destId="{B448346A-5632-4D3E-8603-6C31FB98909A}" srcOrd="0" destOrd="0" presId="urn:microsoft.com/office/officeart/2005/8/layout/hierarchy1"/>
    <dgm:cxn modelId="{FAE6B04E-3428-4DCC-8ABD-F80FF3644EE7}" type="presParOf" srcId="{B448346A-5632-4D3E-8603-6C31FB98909A}" destId="{6619C504-20CF-405E-8ED8-1FA77A5D7A8D}" srcOrd="0" destOrd="0" presId="urn:microsoft.com/office/officeart/2005/8/layout/hierarchy1"/>
    <dgm:cxn modelId="{C38E465B-E8C9-4E72-B901-0D141D687D21}" type="presParOf" srcId="{B448346A-5632-4D3E-8603-6C31FB98909A}" destId="{BA1EB711-0DAD-4501-B249-47D64751DC13}" srcOrd="1" destOrd="0" presId="urn:microsoft.com/office/officeart/2005/8/layout/hierarchy1"/>
    <dgm:cxn modelId="{BD13937A-C4FB-4BCE-A9F0-7EF2F76D0AA8}" type="presParOf" srcId="{E8D2E7B0-4396-4B63-BD32-22B329A18089}" destId="{BA8DE8EF-FA65-4A38-B25D-73B11DCD3BB2}" srcOrd="1" destOrd="0" presId="urn:microsoft.com/office/officeart/2005/8/layout/hierarchy1"/>
    <dgm:cxn modelId="{C086554B-A988-4445-81F4-0C9C0E5D9DAC}" type="presParOf" srcId="{2F45EFA5-4BFC-4918-A565-4278CE774D69}" destId="{77FB5DD6-BECF-4E8D-99A0-86EE575E4233}" srcOrd="2" destOrd="0" presId="urn:microsoft.com/office/officeart/2005/8/layout/hierarchy1"/>
    <dgm:cxn modelId="{5676EC3B-40F2-448D-B011-4F1B3BFED50F}" type="presParOf" srcId="{2F45EFA5-4BFC-4918-A565-4278CE774D69}" destId="{9E59ECA0-8344-4448-9668-A5DCBDE8219C}" srcOrd="3" destOrd="0" presId="urn:microsoft.com/office/officeart/2005/8/layout/hierarchy1"/>
    <dgm:cxn modelId="{C53E3338-4709-40DD-A1B4-06C3FC0C19B4}" type="presParOf" srcId="{9E59ECA0-8344-4448-9668-A5DCBDE8219C}" destId="{2CD10FAA-77F2-4466-913C-DF328040A42D}" srcOrd="0" destOrd="0" presId="urn:microsoft.com/office/officeart/2005/8/layout/hierarchy1"/>
    <dgm:cxn modelId="{7B0C57F8-F399-43CB-AC22-4D16CBEAD50B}" type="presParOf" srcId="{2CD10FAA-77F2-4466-913C-DF328040A42D}" destId="{ABF9EE4A-9C95-4AB5-B7C4-A930A705F3E1}" srcOrd="0" destOrd="0" presId="urn:microsoft.com/office/officeart/2005/8/layout/hierarchy1"/>
    <dgm:cxn modelId="{B9EE45C3-EF77-41A7-9329-FABBB34D637E}" type="presParOf" srcId="{2CD10FAA-77F2-4466-913C-DF328040A42D}" destId="{33888439-30A5-471E-B5BF-58F9CCB5AD69}" srcOrd="1" destOrd="0" presId="urn:microsoft.com/office/officeart/2005/8/layout/hierarchy1"/>
    <dgm:cxn modelId="{BF5E3A02-B86D-4F36-AE47-359B729F1951}" type="presParOf" srcId="{9E59ECA0-8344-4448-9668-A5DCBDE8219C}" destId="{00BD6542-8FA0-499A-8795-A22FEC05F9B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F3C913-5A3D-41E4-A481-E66BEF977D3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8E2FADB-F723-45C1-936D-E07C447D1BC3}">
      <dgm:prSet/>
      <dgm:spPr/>
      <dgm:t>
        <a:bodyPr/>
        <a:lstStyle/>
        <a:p>
          <a:r>
            <a:rPr lang="en-GB"/>
            <a:t>The company is managed by the members who contributed equally to the financing of the activity;</a:t>
          </a:r>
          <a:endParaRPr lang="en-US"/>
        </a:p>
      </dgm:t>
    </dgm:pt>
    <dgm:pt modelId="{33D4AA3E-1E91-4EBC-9320-F157DD45F233}" type="parTrans" cxnId="{ACC7B053-2928-4918-8B40-6E7B9BBC3668}">
      <dgm:prSet/>
      <dgm:spPr/>
      <dgm:t>
        <a:bodyPr/>
        <a:lstStyle/>
        <a:p>
          <a:endParaRPr lang="en-US"/>
        </a:p>
      </dgm:t>
    </dgm:pt>
    <dgm:pt modelId="{7C68D662-BF07-463E-A720-681932CBC0C5}" type="sibTrans" cxnId="{ACC7B053-2928-4918-8B40-6E7B9BBC3668}">
      <dgm:prSet/>
      <dgm:spPr/>
      <dgm:t>
        <a:bodyPr/>
        <a:lstStyle/>
        <a:p>
          <a:endParaRPr lang="en-US"/>
        </a:p>
      </dgm:t>
    </dgm:pt>
    <dgm:pt modelId="{FC20FF1B-72BF-4579-8719-85766857A3E2}">
      <dgm:prSet/>
      <dgm:spPr/>
      <dgm:t>
        <a:bodyPr/>
        <a:lstStyle/>
        <a:p>
          <a:r>
            <a:rPr lang="en-GB"/>
            <a:t>The company's finances are separated from the members' personal finances, and creditors can only follow the company's actions to recover debts;</a:t>
          </a:r>
          <a:endParaRPr lang="en-US"/>
        </a:p>
      </dgm:t>
    </dgm:pt>
    <dgm:pt modelId="{F2E1BE18-A473-42E7-A500-FCEE264BE858}" type="parTrans" cxnId="{6B79E430-24AC-49CE-AAB9-3FE20F6D5ACC}">
      <dgm:prSet/>
      <dgm:spPr/>
      <dgm:t>
        <a:bodyPr/>
        <a:lstStyle/>
        <a:p>
          <a:endParaRPr lang="en-US"/>
        </a:p>
      </dgm:t>
    </dgm:pt>
    <dgm:pt modelId="{7D614FDC-F673-4238-B152-EFA2C9E81B54}" type="sibTrans" cxnId="{6B79E430-24AC-49CE-AAB9-3FE20F6D5ACC}">
      <dgm:prSet/>
      <dgm:spPr/>
      <dgm:t>
        <a:bodyPr/>
        <a:lstStyle/>
        <a:p>
          <a:endParaRPr lang="en-US"/>
        </a:p>
      </dgm:t>
    </dgm:pt>
    <dgm:pt modelId="{9068E7A9-B939-46DF-B32F-2EB46755BCFD}">
      <dgm:prSet/>
      <dgm:spPr/>
      <dgm:t>
        <a:bodyPr/>
        <a:lstStyle/>
        <a:p>
          <a:r>
            <a:rPr lang="en-GB"/>
            <a:t>Members own equal parts of the company (shares) and the vote on decisions is taken proportionally to the number of shares held;</a:t>
          </a:r>
          <a:endParaRPr lang="en-US"/>
        </a:p>
      </dgm:t>
    </dgm:pt>
    <dgm:pt modelId="{ED259978-6937-4000-9C98-DC06126F657E}" type="parTrans" cxnId="{CC97193E-AD37-4DEB-9C16-AE9883A412AF}">
      <dgm:prSet/>
      <dgm:spPr/>
      <dgm:t>
        <a:bodyPr/>
        <a:lstStyle/>
        <a:p>
          <a:endParaRPr lang="en-US"/>
        </a:p>
      </dgm:t>
    </dgm:pt>
    <dgm:pt modelId="{BDD5082C-B3F9-4B87-9852-07FCA6DC7A38}" type="sibTrans" cxnId="{CC97193E-AD37-4DEB-9C16-AE9883A412AF}">
      <dgm:prSet/>
      <dgm:spPr/>
      <dgm:t>
        <a:bodyPr/>
        <a:lstStyle/>
        <a:p>
          <a:endParaRPr lang="en-US"/>
        </a:p>
      </dgm:t>
    </dgm:pt>
    <dgm:pt modelId="{600546EB-68C8-4DAD-95A9-120F7F74D4E1}">
      <dgm:prSet/>
      <dgm:spPr/>
      <dgm:t>
        <a:bodyPr/>
        <a:lstStyle/>
        <a:p>
          <a:r>
            <a:rPr lang="en-GB"/>
            <a:t>Has a director who may or may not be a member of the company;</a:t>
          </a:r>
          <a:endParaRPr lang="en-US"/>
        </a:p>
      </dgm:t>
    </dgm:pt>
    <dgm:pt modelId="{83B0265E-686D-4187-B9C2-D7370189E31C}" type="parTrans" cxnId="{A21F4455-A6F9-41A8-AF7C-FA98C0EA7045}">
      <dgm:prSet/>
      <dgm:spPr/>
      <dgm:t>
        <a:bodyPr/>
        <a:lstStyle/>
        <a:p>
          <a:endParaRPr lang="en-US"/>
        </a:p>
      </dgm:t>
    </dgm:pt>
    <dgm:pt modelId="{2DA531F4-DE35-44C7-AB0F-8D61C69D1DC9}" type="sibTrans" cxnId="{A21F4455-A6F9-41A8-AF7C-FA98C0EA7045}">
      <dgm:prSet/>
      <dgm:spPr/>
      <dgm:t>
        <a:bodyPr/>
        <a:lstStyle/>
        <a:p>
          <a:endParaRPr lang="en-US"/>
        </a:p>
      </dgm:t>
    </dgm:pt>
    <dgm:pt modelId="{30D5C5A0-3AC8-47A4-B315-960F3A886F53}">
      <dgm:prSet/>
      <dgm:spPr/>
      <dgm:t>
        <a:bodyPr/>
        <a:lstStyle/>
        <a:p>
          <a:r>
            <a:rPr lang="en-GB"/>
            <a:t>Has an accounting and reports taxable income to HMRC.</a:t>
          </a:r>
          <a:endParaRPr lang="en-US"/>
        </a:p>
      </dgm:t>
    </dgm:pt>
    <dgm:pt modelId="{E11F5711-D68B-4357-95A7-55BF6D7F8B1D}" type="parTrans" cxnId="{C1BE4556-F68D-4EF0-AA18-37528A74D1ED}">
      <dgm:prSet/>
      <dgm:spPr/>
      <dgm:t>
        <a:bodyPr/>
        <a:lstStyle/>
        <a:p>
          <a:endParaRPr lang="en-US"/>
        </a:p>
      </dgm:t>
    </dgm:pt>
    <dgm:pt modelId="{D3E7CD5B-72BA-40A2-A6EB-1A6FB0711E3A}" type="sibTrans" cxnId="{C1BE4556-F68D-4EF0-AA18-37528A74D1ED}">
      <dgm:prSet/>
      <dgm:spPr/>
      <dgm:t>
        <a:bodyPr/>
        <a:lstStyle/>
        <a:p>
          <a:endParaRPr lang="en-US"/>
        </a:p>
      </dgm:t>
    </dgm:pt>
    <dgm:pt modelId="{4EB28AD0-7F1C-445B-BAFF-F14CA5B71D7E}" type="pres">
      <dgm:prSet presAssocID="{06F3C913-5A3D-41E4-A481-E66BEF977D35}" presName="diagram" presStyleCnt="0">
        <dgm:presLayoutVars>
          <dgm:dir/>
          <dgm:resizeHandles val="exact"/>
        </dgm:presLayoutVars>
      </dgm:prSet>
      <dgm:spPr/>
    </dgm:pt>
    <dgm:pt modelId="{661649BA-013E-4DA4-99ED-494CA798B2BA}" type="pres">
      <dgm:prSet presAssocID="{08E2FADB-F723-45C1-936D-E07C447D1BC3}" presName="node" presStyleLbl="node1" presStyleIdx="0" presStyleCnt="5">
        <dgm:presLayoutVars>
          <dgm:bulletEnabled val="1"/>
        </dgm:presLayoutVars>
      </dgm:prSet>
      <dgm:spPr/>
    </dgm:pt>
    <dgm:pt modelId="{7AD545C1-4291-4C6F-B532-225A6DA8AE07}" type="pres">
      <dgm:prSet presAssocID="{7C68D662-BF07-463E-A720-681932CBC0C5}" presName="sibTrans" presStyleCnt="0"/>
      <dgm:spPr/>
    </dgm:pt>
    <dgm:pt modelId="{30BDDB12-603E-49EB-B655-2886B9F8B6E0}" type="pres">
      <dgm:prSet presAssocID="{FC20FF1B-72BF-4579-8719-85766857A3E2}" presName="node" presStyleLbl="node1" presStyleIdx="1" presStyleCnt="5">
        <dgm:presLayoutVars>
          <dgm:bulletEnabled val="1"/>
        </dgm:presLayoutVars>
      </dgm:prSet>
      <dgm:spPr/>
    </dgm:pt>
    <dgm:pt modelId="{BC152544-CCC8-454C-AC31-EE7263AE6052}" type="pres">
      <dgm:prSet presAssocID="{7D614FDC-F673-4238-B152-EFA2C9E81B54}" presName="sibTrans" presStyleCnt="0"/>
      <dgm:spPr/>
    </dgm:pt>
    <dgm:pt modelId="{10E3C883-9FF0-458F-BBE0-0874533FFB3B}" type="pres">
      <dgm:prSet presAssocID="{9068E7A9-B939-46DF-B32F-2EB46755BCFD}" presName="node" presStyleLbl="node1" presStyleIdx="2" presStyleCnt="5">
        <dgm:presLayoutVars>
          <dgm:bulletEnabled val="1"/>
        </dgm:presLayoutVars>
      </dgm:prSet>
      <dgm:spPr/>
    </dgm:pt>
    <dgm:pt modelId="{09A02211-4A52-47F3-94E0-A46A2DDF622E}" type="pres">
      <dgm:prSet presAssocID="{BDD5082C-B3F9-4B87-9852-07FCA6DC7A38}" presName="sibTrans" presStyleCnt="0"/>
      <dgm:spPr/>
    </dgm:pt>
    <dgm:pt modelId="{27FCC981-7656-444D-B935-47D8F8AF079D}" type="pres">
      <dgm:prSet presAssocID="{600546EB-68C8-4DAD-95A9-120F7F74D4E1}" presName="node" presStyleLbl="node1" presStyleIdx="3" presStyleCnt="5">
        <dgm:presLayoutVars>
          <dgm:bulletEnabled val="1"/>
        </dgm:presLayoutVars>
      </dgm:prSet>
      <dgm:spPr/>
    </dgm:pt>
    <dgm:pt modelId="{BD56EAB7-6B98-4722-B0B8-C4D5E5CBC291}" type="pres">
      <dgm:prSet presAssocID="{2DA531F4-DE35-44C7-AB0F-8D61C69D1DC9}" presName="sibTrans" presStyleCnt="0"/>
      <dgm:spPr/>
    </dgm:pt>
    <dgm:pt modelId="{110C7C2E-6B92-4883-80AC-613BACBEDD39}" type="pres">
      <dgm:prSet presAssocID="{30D5C5A0-3AC8-47A4-B315-960F3A886F53}" presName="node" presStyleLbl="node1" presStyleIdx="4" presStyleCnt="5">
        <dgm:presLayoutVars>
          <dgm:bulletEnabled val="1"/>
        </dgm:presLayoutVars>
      </dgm:prSet>
      <dgm:spPr/>
    </dgm:pt>
  </dgm:ptLst>
  <dgm:cxnLst>
    <dgm:cxn modelId="{CBA3BF07-0258-40BC-A86D-FA1DA1A7F08D}" type="presOf" srcId="{FC20FF1B-72BF-4579-8719-85766857A3E2}" destId="{30BDDB12-603E-49EB-B655-2886B9F8B6E0}" srcOrd="0" destOrd="0" presId="urn:microsoft.com/office/officeart/2005/8/layout/default"/>
    <dgm:cxn modelId="{6B79E430-24AC-49CE-AAB9-3FE20F6D5ACC}" srcId="{06F3C913-5A3D-41E4-A481-E66BEF977D35}" destId="{FC20FF1B-72BF-4579-8719-85766857A3E2}" srcOrd="1" destOrd="0" parTransId="{F2E1BE18-A473-42E7-A500-FCEE264BE858}" sibTransId="{7D614FDC-F673-4238-B152-EFA2C9E81B54}"/>
    <dgm:cxn modelId="{C6D4B032-DE83-42A2-8F91-290F5743334B}" type="presOf" srcId="{600546EB-68C8-4DAD-95A9-120F7F74D4E1}" destId="{27FCC981-7656-444D-B935-47D8F8AF079D}" srcOrd="0" destOrd="0" presId="urn:microsoft.com/office/officeart/2005/8/layout/default"/>
    <dgm:cxn modelId="{CC97193E-AD37-4DEB-9C16-AE9883A412AF}" srcId="{06F3C913-5A3D-41E4-A481-E66BEF977D35}" destId="{9068E7A9-B939-46DF-B32F-2EB46755BCFD}" srcOrd="2" destOrd="0" parTransId="{ED259978-6937-4000-9C98-DC06126F657E}" sibTransId="{BDD5082C-B3F9-4B87-9852-07FCA6DC7A38}"/>
    <dgm:cxn modelId="{E6453A3F-ED78-4971-A0AD-7CA9CD271CD0}" type="presOf" srcId="{06F3C913-5A3D-41E4-A481-E66BEF977D35}" destId="{4EB28AD0-7F1C-445B-BAFF-F14CA5B71D7E}" srcOrd="0" destOrd="0" presId="urn:microsoft.com/office/officeart/2005/8/layout/default"/>
    <dgm:cxn modelId="{86BF7950-05C9-4D98-B540-5E036994CC8C}" type="presOf" srcId="{30D5C5A0-3AC8-47A4-B315-960F3A886F53}" destId="{110C7C2E-6B92-4883-80AC-613BACBEDD39}" srcOrd="0" destOrd="0" presId="urn:microsoft.com/office/officeart/2005/8/layout/default"/>
    <dgm:cxn modelId="{ACC7B053-2928-4918-8B40-6E7B9BBC3668}" srcId="{06F3C913-5A3D-41E4-A481-E66BEF977D35}" destId="{08E2FADB-F723-45C1-936D-E07C447D1BC3}" srcOrd="0" destOrd="0" parTransId="{33D4AA3E-1E91-4EBC-9320-F157DD45F233}" sibTransId="{7C68D662-BF07-463E-A720-681932CBC0C5}"/>
    <dgm:cxn modelId="{A21F4455-A6F9-41A8-AF7C-FA98C0EA7045}" srcId="{06F3C913-5A3D-41E4-A481-E66BEF977D35}" destId="{600546EB-68C8-4DAD-95A9-120F7F74D4E1}" srcOrd="3" destOrd="0" parTransId="{83B0265E-686D-4187-B9C2-D7370189E31C}" sibTransId="{2DA531F4-DE35-44C7-AB0F-8D61C69D1DC9}"/>
    <dgm:cxn modelId="{C1BE4556-F68D-4EF0-AA18-37528A74D1ED}" srcId="{06F3C913-5A3D-41E4-A481-E66BEF977D35}" destId="{30D5C5A0-3AC8-47A4-B315-960F3A886F53}" srcOrd="4" destOrd="0" parTransId="{E11F5711-D68B-4357-95A7-55BF6D7F8B1D}" sibTransId="{D3E7CD5B-72BA-40A2-A6EB-1A6FB0711E3A}"/>
    <dgm:cxn modelId="{3E15DF85-B9AA-4FCE-AFEC-CCAB2A257C4E}" type="presOf" srcId="{9068E7A9-B939-46DF-B32F-2EB46755BCFD}" destId="{10E3C883-9FF0-458F-BBE0-0874533FFB3B}" srcOrd="0" destOrd="0" presId="urn:microsoft.com/office/officeart/2005/8/layout/default"/>
    <dgm:cxn modelId="{D44895A1-CB2F-42A5-B547-C353C18606A4}" type="presOf" srcId="{08E2FADB-F723-45C1-936D-E07C447D1BC3}" destId="{661649BA-013E-4DA4-99ED-494CA798B2BA}" srcOrd="0" destOrd="0" presId="urn:microsoft.com/office/officeart/2005/8/layout/default"/>
    <dgm:cxn modelId="{E295C9E9-AC9F-45F8-AAB7-B2966172F009}" type="presParOf" srcId="{4EB28AD0-7F1C-445B-BAFF-F14CA5B71D7E}" destId="{661649BA-013E-4DA4-99ED-494CA798B2BA}" srcOrd="0" destOrd="0" presId="urn:microsoft.com/office/officeart/2005/8/layout/default"/>
    <dgm:cxn modelId="{B5DCA1FC-0FAB-43D0-978C-A4D2038ECDCF}" type="presParOf" srcId="{4EB28AD0-7F1C-445B-BAFF-F14CA5B71D7E}" destId="{7AD545C1-4291-4C6F-B532-225A6DA8AE07}" srcOrd="1" destOrd="0" presId="urn:microsoft.com/office/officeart/2005/8/layout/default"/>
    <dgm:cxn modelId="{359ACE25-7766-414B-A526-6C5875DCEA42}" type="presParOf" srcId="{4EB28AD0-7F1C-445B-BAFF-F14CA5B71D7E}" destId="{30BDDB12-603E-49EB-B655-2886B9F8B6E0}" srcOrd="2" destOrd="0" presId="urn:microsoft.com/office/officeart/2005/8/layout/default"/>
    <dgm:cxn modelId="{BB0839F6-8626-4776-A0C7-FC8AA45A8434}" type="presParOf" srcId="{4EB28AD0-7F1C-445B-BAFF-F14CA5B71D7E}" destId="{BC152544-CCC8-454C-AC31-EE7263AE6052}" srcOrd="3" destOrd="0" presId="urn:microsoft.com/office/officeart/2005/8/layout/default"/>
    <dgm:cxn modelId="{EC8A0472-1E86-469A-BEE9-644F5390978A}" type="presParOf" srcId="{4EB28AD0-7F1C-445B-BAFF-F14CA5B71D7E}" destId="{10E3C883-9FF0-458F-BBE0-0874533FFB3B}" srcOrd="4" destOrd="0" presId="urn:microsoft.com/office/officeart/2005/8/layout/default"/>
    <dgm:cxn modelId="{4D26C909-075F-4EC2-B802-E95ADD005FBB}" type="presParOf" srcId="{4EB28AD0-7F1C-445B-BAFF-F14CA5B71D7E}" destId="{09A02211-4A52-47F3-94E0-A46A2DDF622E}" srcOrd="5" destOrd="0" presId="urn:microsoft.com/office/officeart/2005/8/layout/default"/>
    <dgm:cxn modelId="{DB347BAE-365D-4BFA-92DE-1D25AE8D8833}" type="presParOf" srcId="{4EB28AD0-7F1C-445B-BAFF-F14CA5B71D7E}" destId="{27FCC981-7656-444D-B935-47D8F8AF079D}" srcOrd="6" destOrd="0" presId="urn:microsoft.com/office/officeart/2005/8/layout/default"/>
    <dgm:cxn modelId="{F8B6CAEE-2996-4B3D-B206-EBD4280E536C}" type="presParOf" srcId="{4EB28AD0-7F1C-445B-BAFF-F14CA5B71D7E}" destId="{BD56EAB7-6B98-4722-B0B8-C4D5E5CBC291}" srcOrd="7" destOrd="0" presId="urn:microsoft.com/office/officeart/2005/8/layout/default"/>
    <dgm:cxn modelId="{183FBF32-51A7-43C8-A495-4781660BC70C}" type="presParOf" srcId="{4EB28AD0-7F1C-445B-BAFF-F14CA5B71D7E}" destId="{110C7C2E-6B92-4883-80AC-613BACBEDD3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6FAB7-02C9-4C17-9764-875659F24D0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360EC5BE-7F59-482B-AE24-459CA7A41E3C}">
      <dgm:prSet/>
      <dgm:spPr/>
      <dgm:t>
        <a:bodyPr/>
        <a:lstStyle/>
        <a:p>
          <a:r>
            <a:rPr lang="en-GB" b="1"/>
            <a:t>Market segmentation </a:t>
          </a:r>
          <a:r>
            <a:rPr lang="en-GB"/>
            <a:t>is a market strategy that groups consumers so that the product presented to them corresponds to their desire and demand, but also to their purchasing power.</a:t>
          </a:r>
          <a:endParaRPr lang="en-US"/>
        </a:p>
      </dgm:t>
    </dgm:pt>
    <dgm:pt modelId="{1A9CCDC1-0FC9-46BA-A0C7-5A22DA1C6849}" type="parTrans" cxnId="{0BBF38DB-29D5-4FD3-998A-3D145BFF105F}">
      <dgm:prSet/>
      <dgm:spPr/>
      <dgm:t>
        <a:bodyPr/>
        <a:lstStyle/>
        <a:p>
          <a:endParaRPr lang="en-US"/>
        </a:p>
      </dgm:t>
    </dgm:pt>
    <dgm:pt modelId="{C03894F5-5D4B-4E02-A86C-1456E992CB75}" type="sibTrans" cxnId="{0BBF38DB-29D5-4FD3-998A-3D145BFF105F}">
      <dgm:prSet/>
      <dgm:spPr/>
      <dgm:t>
        <a:bodyPr/>
        <a:lstStyle/>
        <a:p>
          <a:endParaRPr lang="en-US"/>
        </a:p>
      </dgm:t>
    </dgm:pt>
    <dgm:pt modelId="{0806569B-85D8-4CBC-904E-8A0B2762904A}">
      <dgm:prSet/>
      <dgm:spPr/>
      <dgm:t>
        <a:bodyPr/>
        <a:lstStyle/>
        <a:p>
          <a:r>
            <a:rPr lang="en-GB"/>
            <a:t>The target market for </a:t>
          </a:r>
          <a:r>
            <a:rPr lang="en-GB" b="1"/>
            <a:t>TLA Lavender Oil LTD</a:t>
          </a:r>
          <a:r>
            <a:rPr lang="en-GB"/>
            <a:t> includes buyers with a passion for the aroma of lavender either for domestic, therapeutic, or industrial use. The offer can be specific for the customers part that prefers aroma in the home, cosmetics, cleaning, or in aromatherapy.</a:t>
          </a:r>
          <a:endParaRPr lang="en-US"/>
        </a:p>
      </dgm:t>
    </dgm:pt>
    <dgm:pt modelId="{C907D078-9E84-47A2-8433-08EA0B8D53C0}" type="parTrans" cxnId="{C05A44CC-1108-48DE-94BD-1410C846BB2C}">
      <dgm:prSet/>
      <dgm:spPr/>
      <dgm:t>
        <a:bodyPr/>
        <a:lstStyle/>
        <a:p>
          <a:endParaRPr lang="en-US"/>
        </a:p>
      </dgm:t>
    </dgm:pt>
    <dgm:pt modelId="{C151EFBB-B187-4F0E-9893-89A610FAE846}" type="sibTrans" cxnId="{C05A44CC-1108-48DE-94BD-1410C846BB2C}">
      <dgm:prSet/>
      <dgm:spPr/>
      <dgm:t>
        <a:bodyPr/>
        <a:lstStyle/>
        <a:p>
          <a:endParaRPr lang="en-US"/>
        </a:p>
      </dgm:t>
    </dgm:pt>
    <dgm:pt modelId="{BC4FA145-F5C8-4B58-8050-C9704C51EF85}">
      <dgm:prSet/>
      <dgm:spPr/>
      <dgm:t>
        <a:bodyPr/>
        <a:lstStyle/>
        <a:p>
          <a:r>
            <a:rPr lang="en-GB"/>
            <a:t>From a </a:t>
          </a:r>
          <a:r>
            <a:rPr lang="en-GB" b="1"/>
            <a:t>demographic</a:t>
          </a:r>
          <a:r>
            <a:rPr lang="en-GB"/>
            <a:t> point of view, we can sell lavender oil in congested areas such as big cities or in small towns, orders are received online. The product is addressed to all categories of people, regardless of gender, but the lifestyle is important.</a:t>
          </a:r>
          <a:endParaRPr lang="en-US"/>
        </a:p>
      </dgm:t>
    </dgm:pt>
    <dgm:pt modelId="{C0298456-5ADF-4823-9867-398D62C3A040}" type="parTrans" cxnId="{E6CDA7A3-0B39-48C1-B859-1323034636E5}">
      <dgm:prSet/>
      <dgm:spPr/>
      <dgm:t>
        <a:bodyPr/>
        <a:lstStyle/>
        <a:p>
          <a:endParaRPr lang="en-US"/>
        </a:p>
      </dgm:t>
    </dgm:pt>
    <dgm:pt modelId="{AFAD62F9-00A8-4F74-95AD-BB5F67B51092}" type="sibTrans" cxnId="{E6CDA7A3-0B39-48C1-B859-1323034636E5}">
      <dgm:prSet/>
      <dgm:spPr/>
      <dgm:t>
        <a:bodyPr/>
        <a:lstStyle/>
        <a:p>
          <a:endParaRPr lang="en-US"/>
        </a:p>
      </dgm:t>
    </dgm:pt>
    <dgm:pt modelId="{371F7A51-1B00-4188-A720-A4351BB424ED}" type="pres">
      <dgm:prSet presAssocID="{9776FAB7-02C9-4C17-9764-875659F24D00}" presName="outerComposite" presStyleCnt="0">
        <dgm:presLayoutVars>
          <dgm:chMax val="5"/>
          <dgm:dir/>
          <dgm:resizeHandles val="exact"/>
        </dgm:presLayoutVars>
      </dgm:prSet>
      <dgm:spPr/>
    </dgm:pt>
    <dgm:pt modelId="{944C96A1-4580-49F7-9BB3-6FE9A5403CE7}" type="pres">
      <dgm:prSet presAssocID="{9776FAB7-02C9-4C17-9764-875659F24D00}" presName="dummyMaxCanvas" presStyleCnt="0">
        <dgm:presLayoutVars/>
      </dgm:prSet>
      <dgm:spPr/>
    </dgm:pt>
    <dgm:pt modelId="{1F336A98-ECCA-4D88-9FDD-1026CBF2B540}" type="pres">
      <dgm:prSet presAssocID="{9776FAB7-02C9-4C17-9764-875659F24D00}" presName="ThreeNodes_1" presStyleLbl="node1" presStyleIdx="0" presStyleCnt="3">
        <dgm:presLayoutVars>
          <dgm:bulletEnabled val="1"/>
        </dgm:presLayoutVars>
      </dgm:prSet>
      <dgm:spPr/>
    </dgm:pt>
    <dgm:pt modelId="{8642CA97-1F70-4B06-9DB6-0144B310B740}" type="pres">
      <dgm:prSet presAssocID="{9776FAB7-02C9-4C17-9764-875659F24D00}" presName="ThreeNodes_2" presStyleLbl="node1" presStyleIdx="1" presStyleCnt="3">
        <dgm:presLayoutVars>
          <dgm:bulletEnabled val="1"/>
        </dgm:presLayoutVars>
      </dgm:prSet>
      <dgm:spPr/>
    </dgm:pt>
    <dgm:pt modelId="{91703029-5D25-45E2-A657-89F186E63E4C}" type="pres">
      <dgm:prSet presAssocID="{9776FAB7-02C9-4C17-9764-875659F24D00}" presName="ThreeNodes_3" presStyleLbl="node1" presStyleIdx="2" presStyleCnt="3">
        <dgm:presLayoutVars>
          <dgm:bulletEnabled val="1"/>
        </dgm:presLayoutVars>
      </dgm:prSet>
      <dgm:spPr/>
    </dgm:pt>
    <dgm:pt modelId="{1C9938B4-AAED-4EF3-85E6-02E6CF1D8900}" type="pres">
      <dgm:prSet presAssocID="{9776FAB7-02C9-4C17-9764-875659F24D00}" presName="ThreeConn_1-2" presStyleLbl="fgAccFollowNode1" presStyleIdx="0" presStyleCnt="2">
        <dgm:presLayoutVars>
          <dgm:bulletEnabled val="1"/>
        </dgm:presLayoutVars>
      </dgm:prSet>
      <dgm:spPr/>
    </dgm:pt>
    <dgm:pt modelId="{840819B3-59E8-4805-A0B1-5FE40CAF7E21}" type="pres">
      <dgm:prSet presAssocID="{9776FAB7-02C9-4C17-9764-875659F24D00}" presName="ThreeConn_2-3" presStyleLbl="fgAccFollowNode1" presStyleIdx="1" presStyleCnt="2">
        <dgm:presLayoutVars>
          <dgm:bulletEnabled val="1"/>
        </dgm:presLayoutVars>
      </dgm:prSet>
      <dgm:spPr/>
    </dgm:pt>
    <dgm:pt modelId="{484D8683-C20C-4C4D-A683-48F739D2C8B7}" type="pres">
      <dgm:prSet presAssocID="{9776FAB7-02C9-4C17-9764-875659F24D00}" presName="ThreeNodes_1_text" presStyleLbl="node1" presStyleIdx="2" presStyleCnt="3">
        <dgm:presLayoutVars>
          <dgm:bulletEnabled val="1"/>
        </dgm:presLayoutVars>
      </dgm:prSet>
      <dgm:spPr/>
    </dgm:pt>
    <dgm:pt modelId="{5FA7D0E6-8D2F-410D-AAB0-4BA5856CE653}" type="pres">
      <dgm:prSet presAssocID="{9776FAB7-02C9-4C17-9764-875659F24D00}" presName="ThreeNodes_2_text" presStyleLbl="node1" presStyleIdx="2" presStyleCnt="3">
        <dgm:presLayoutVars>
          <dgm:bulletEnabled val="1"/>
        </dgm:presLayoutVars>
      </dgm:prSet>
      <dgm:spPr/>
    </dgm:pt>
    <dgm:pt modelId="{E10D6E6E-2BF1-4BEF-AD27-CA7A0AA639C3}" type="pres">
      <dgm:prSet presAssocID="{9776FAB7-02C9-4C17-9764-875659F24D00}" presName="ThreeNodes_3_text" presStyleLbl="node1" presStyleIdx="2" presStyleCnt="3">
        <dgm:presLayoutVars>
          <dgm:bulletEnabled val="1"/>
        </dgm:presLayoutVars>
      </dgm:prSet>
      <dgm:spPr/>
    </dgm:pt>
  </dgm:ptLst>
  <dgm:cxnLst>
    <dgm:cxn modelId="{D288E41B-FC28-4588-B3A2-1E482DF5B5AC}" type="presOf" srcId="{BC4FA145-F5C8-4B58-8050-C9704C51EF85}" destId="{91703029-5D25-45E2-A657-89F186E63E4C}" srcOrd="0" destOrd="0" presId="urn:microsoft.com/office/officeart/2005/8/layout/vProcess5"/>
    <dgm:cxn modelId="{B035F04F-B384-486B-B452-0935AF1BD97C}" type="presOf" srcId="{0806569B-85D8-4CBC-904E-8A0B2762904A}" destId="{8642CA97-1F70-4B06-9DB6-0144B310B740}" srcOrd="0" destOrd="0" presId="urn:microsoft.com/office/officeart/2005/8/layout/vProcess5"/>
    <dgm:cxn modelId="{4230C373-0948-427B-9B4B-FFDEE1DE56F5}" type="presOf" srcId="{C151EFBB-B187-4F0E-9893-89A610FAE846}" destId="{840819B3-59E8-4805-A0B1-5FE40CAF7E21}" srcOrd="0" destOrd="0" presId="urn:microsoft.com/office/officeart/2005/8/layout/vProcess5"/>
    <dgm:cxn modelId="{E6CDA7A3-0B39-48C1-B859-1323034636E5}" srcId="{9776FAB7-02C9-4C17-9764-875659F24D00}" destId="{BC4FA145-F5C8-4B58-8050-C9704C51EF85}" srcOrd="2" destOrd="0" parTransId="{C0298456-5ADF-4823-9867-398D62C3A040}" sibTransId="{AFAD62F9-00A8-4F74-95AD-BB5F67B51092}"/>
    <dgm:cxn modelId="{45F586A4-880C-459E-ABC0-7D90DFEA3931}" type="presOf" srcId="{360EC5BE-7F59-482B-AE24-459CA7A41E3C}" destId="{1F336A98-ECCA-4D88-9FDD-1026CBF2B540}" srcOrd="0" destOrd="0" presId="urn:microsoft.com/office/officeart/2005/8/layout/vProcess5"/>
    <dgm:cxn modelId="{9F2BAAC6-E578-4E8B-B869-AA1921BA641C}" type="presOf" srcId="{BC4FA145-F5C8-4B58-8050-C9704C51EF85}" destId="{E10D6E6E-2BF1-4BEF-AD27-CA7A0AA639C3}" srcOrd="1" destOrd="0" presId="urn:microsoft.com/office/officeart/2005/8/layout/vProcess5"/>
    <dgm:cxn modelId="{C05A44CC-1108-48DE-94BD-1410C846BB2C}" srcId="{9776FAB7-02C9-4C17-9764-875659F24D00}" destId="{0806569B-85D8-4CBC-904E-8A0B2762904A}" srcOrd="1" destOrd="0" parTransId="{C907D078-9E84-47A2-8433-08EA0B8D53C0}" sibTransId="{C151EFBB-B187-4F0E-9893-89A610FAE846}"/>
    <dgm:cxn modelId="{EEAA5BCD-EE5A-407E-B7CF-9BB2E48B23C7}" type="presOf" srcId="{9776FAB7-02C9-4C17-9764-875659F24D00}" destId="{371F7A51-1B00-4188-A720-A4351BB424ED}" srcOrd="0" destOrd="0" presId="urn:microsoft.com/office/officeart/2005/8/layout/vProcess5"/>
    <dgm:cxn modelId="{117B4DCE-B60A-40AC-BED0-A6557AEF3382}" type="presOf" srcId="{C03894F5-5D4B-4E02-A86C-1456E992CB75}" destId="{1C9938B4-AAED-4EF3-85E6-02E6CF1D8900}" srcOrd="0" destOrd="0" presId="urn:microsoft.com/office/officeart/2005/8/layout/vProcess5"/>
    <dgm:cxn modelId="{7CCAB3D5-FDC7-4A53-9D42-9DF7BBA4F714}" type="presOf" srcId="{0806569B-85D8-4CBC-904E-8A0B2762904A}" destId="{5FA7D0E6-8D2F-410D-AAB0-4BA5856CE653}" srcOrd="1" destOrd="0" presId="urn:microsoft.com/office/officeart/2005/8/layout/vProcess5"/>
    <dgm:cxn modelId="{0BBF38DB-29D5-4FD3-998A-3D145BFF105F}" srcId="{9776FAB7-02C9-4C17-9764-875659F24D00}" destId="{360EC5BE-7F59-482B-AE24-459CA7A41E3C}" srcOrd="0" destOrd="0" parTransId="{1A9CCDC1-0FC9-46BA-A0C7-5A22DA1C6849}" sibTransId="{C03894F5-5D4B-4E02-A86C-1456E992CB75}"/>
    <dgm:cxn modelId="{72845CFF-6EC1-4D0A-A543-B282411F6EE5}" type="presOf" srcId="{360EC5BE-7F59-482B-AE24-459CA7A41E3C}" destId="{484D8683-C20C-4C4D-A683-48F739D2C8B7}" srcOrd="1" destOrd="0" presId="urn:microsoft.com/office/officeart/2005/8/layout/vProcess5"/>
    <dgm:cxn modelId="{6FF65218-A632-4613-B855-6000AB770337}" type="presParOf" srcId="{371F7A51-1B00-4188-A720-A4351BB424ED}" destId="{944C96A1-4580-49F7-9BB3-6FE9A5403CE7}" srcOrd="0" destOrd="0" presId="urn:microsoft.com/office/officeart/2005/8/layout/vProcess5"/>
    <dgm:cxn modelId="{9138A0A2-99AE-4D99-A0FC-C306071109D2}" type="presParOf" srcId="{371F7A51-1B00-4188-A720-A4351BB424ED}" destId="{1F336A98-ECCA-4D88-9FDD-1026CBF2B540}" srcOrd="1" destOrd="0" presId="urn:microsoft.com/office/officeart/2005/8/layout/vProcess5"/>
    <dgm:cxn modelId="{C777A507-AFC2-4A79-99C7-3C8D71C29F15}" type="presParOf" srcId="{371F7A51-1B00-4188-A720-A4351BB424ED}" destId="{8642CA97-1F70-4B06-9DB6-0144B310B740}" srcOrd="2" destOrd="0" presId="urn:microsoft.com/office/officeart/2005/8/layout/vProcess5"/>
    <dgm:cxn modelId="{6C0998C1-8637-4403-9106-933AF5AB8B7F}" type="presParOf" srcId="{371F7A51-1B00-4188-A720-A4351BB424ED}" destId="{91703029-5D25-45E2-A657-89F186E63E4C}" srcOrd="3" destOrd="0" presId="urn:microsoft.com/office/officeart/2005/8/layout/vProcess5"/>
    <dgm:cxn modelId="{922855D8-5C25-4ABA-92B3-F6AA4F6EC9E0}" type="presParOf" srcId="{371F7A51-1B00-4188-A720-A4351BB424ED}" destId="{1C9938B4-AAED-4EF3-85E6-02E6CF1D8900}" srcOrd="4" destOrd="0" presId="urn:microsoft.com/office/officeart/2005/8/layout/vProcess5"/>
    <dgm:cxn modelId="{F18108B7-8968-4F55-AD97-ECDC04BC1446}" type="presParOf" srcId="{371F7A51-1B00-4188-A720-A4351BB424ED}" destId="{840819B3-59E8-4805-A0B1-5FE40CAF7E21}" srcOrd="5" destOrd="0" presId="urn:microsoft.com/office/officeart/2005/8/layout/vProcess5"/>
    <dgm:cxn modelId="{D2B53F68-9631-40EF-ABE8-7204C327A840}" type="presParOf" srcId="{371F7A51-1B00-4188-A720-A4351BB424ED}" destId="{484D8683-C20C-4C4D-A683-48F739D2C8B7}" srcOrd="6" destOrd="0" presId="urn:microsoft.com/office/officeart/2005/8/layout/vProcess5"/>
    <dgm:cxn modelId="{208EA195-5005-4380-AC90-004FE3C37DC1}" type="presParOf" srcId="{371F7A51-1B00-4188-A720-A4351BB424ED}" destId="{5FA7D0E6-8D2F-410D-AAB0-4BA5856CE653}" srcOrd="7" destOrd="0" presId="urn:microsoft.com/office/officeart/2005/8/layout/vProcess5"/>
    <dgm:cxn modelId="{33BDCEBA-BFDA-43F6-BFCA-7434227F3F58}" type="presParOf" srcId="{371F7A51-1B00-4188-A720-A4351BB424ED}" destId="{E10D6E6E-2BF1-4BEF-AD27-CA7A0AA639C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B5DD6-BECF-4E8D-99A0-86EE575E4233}">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BCE7A4D-6234-4C4D-B9EB-48837C3811FF}">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9D721B-F37D-456F-9BBB-65079067F517}">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CA7C7-CC34-4DD3-B492-BA49CF915358}">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company has two incorporation documents:</a:t>
          </a:r>
          <a:endParaRPr lang="en-US" sz="1200" kern="1200"/>
        </a:p>
      </dsp:txBody>
      <dsp:txXfrm>
        <a:off x="4521157" y="274996"/>
        <a:ext cx="2131497" cy="1323444"/>
      </dsp:txXfrm>
    </dsp:sp>
    <dsp:sp modelId="{6619C504-20CF-405E-8ED8-1FA77A5D7A8D}">
      <dsp:nvSpPr>
        <dsp:cNvPr id="0" name=""/>
        <dsp:cNvSpPr/>
      </dsp:nvSpPr>
      <dsp:spPr>
        <a:xfrm>
          <a:off x="2881094" y="2049790"/>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EB711-0DAD-4501-B249-47D64751DC13}">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a:t>
          </a:r>
          <a:r>
            <a:rPr lang="en-GB" sz="1200" b="1" kern="1200"/>
            <a:t> Memorandum </a:t>
          </a:r>
          <a:r>
            <a:rPr lang="en-GB" sz="1200" kern="1200"/>
            <a:t>includes the members (subscribers) who formed the company </a:t>
          </a:r>
          <a:endParaRPr lang="en-US" sz="1200" kern="1200"/>
        </a:p>
      </dsp:txBody>
      <dsp:txXfrm>
        <a:off x="3168251" y="2324648"/>
        <a:ext cx="2131497" cy="1323444"/>
      </dsp:txXfrm>
    </dsp:sp>
    <dsp:sp modelId="{ABF9EE4A-9C95-4AB5-B7C4-A930A705F3E1}">
      <dsp:nvSpPr>
        <dsp:cNvPr id="0" name=""/>
        <dsp:cNvSpPr/>
      </dsp:nvSpPr>
      <dsp:spPr>
        <a:xfrm>
          <a:off x="5586905" y="2049790"/>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88439-30A5-471E-B5BF-58F9CCB5AD69}">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Articles of Association </a:t>
          </a:r>
          <a:r>
            <a:rPr lang="en-GB" sz="1200" kern="1200"/>
            <a:t>- the basic rules of the company, the decisions, management, and control of the company, and articles suitable to the specifics and needs of the company. </a:t>
          </a:r>
          <a:endParaRPr lang="en-US" sz="1200" kern="1200"/>
        </a:p>
      </dsp:txBody>
      <dsp:txXfrm>
        <a:off x="5874062" y="2324648"/>
        <a:ext cx="2131497" cy="1323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649BA-013E-4DA4-99ED-494CA798B2BA}">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company is managed by the members who contributed equally to the financing of the activity;</a:t>
          </a:r>
          <a:endParaRPr lang="en-US" sz="2100" kern="1200"/>
        </a:p>
      </dsp:txBody>
      <dsp:txXfrm>
        <a:off x="307345" y="1546"/>
        <a:ext cx="3222855" cy="1933713"/>
      </dsp:txXfrm>
    </dsp:sp>
    <dsp:sp modelId="{30BDDB12-603E-49EB-B655-2886B9F8B6E0}">
      <dsp:nvSpPr>
        <dsp:cNvPr id="0" name=""/>
        <dsp:cNvSpPr/>
      </dsp:nvSpPr>
      <dsp:spPr>
        <a:xfrm>
          <a:off x="3852486" y="1546"/>
          <a:ext cx="3222855" cy="1933713"/>
        </a:xfrm>
        <a:prstGeom prst="rect">
          <a:avLst/>
        </a:prstGeom>
        <a:solidFill>
          <a:schemeClr val="accent2">
            <a:hueOff val="-319344"/>
            <a:satOff val="877"/>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company's finances are separated from the members' personal finances, and creditors can only follow the company's actions to recover debts;</a:t>
          </a:r>
          <a:endParaRPr lang="en-US" sz="2100" kern="1200"/>
        </a:p>
      </dsp:txBody>
      <dsp:txXfrm>
        <a:off x="3852486" y="1546"/>
        <a:ext cx="3222855" cy="1933713"/>
      </dsp:txXfrm>
    </dsp:sp>
    <dsp:sp modelId="{10E3C883-9FF0-458F-BBE0-0874533FFB3B}">
      <dsp:nvSpPr>
        <dsp:cNvPr id="0" name=""/>
        <dsp:cNvSpPr/>
      </dsp:nvSpPr>
      <dsp:spPr>
        <a:xfrm>
          <a:off x="7397627" y="1546"/>
          <a:ext cx="3222855" cy="1933713"/>
        </a:xfrm>
        <a:prstGeom prst="rect">
          <a:avLst/>
        </a:prstGeom>
        <a:solidFill>
          <a:schemeClr val="accent2">
            <a:hueOff val="-638687"/>
            <a:satOff val="1755"/>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Members own equal parts of the company (shares) and the vote on decisions is taken proportionally to the number of shares held;</a:t>
          </a:r>
          <a:endParaRPr lang="en-US" sz="2100" kern="1200"/>
        </a:p>
      </dsp:txBody>
      <dsp:txXfrm>
        <a:off x="7397627" y="1546"/>
        <a:ext cx="3222855" cy="1933713"/>
      </dsp:txXfrm>
    </dsp:sp>
    <dsp:sp modelId="{27FCC981-7656-444D-B935-47D8F8AF079D}">
      <dsp:nvSpPr>
        <dsp:cNvPr id="0" name=""/>
        <dsp:cNvSpPr/>
      </dsp:nvSpPr>
      <dsp:spPr>
        <a:xfrm>
          <a:off x="2079915" y="2257545"/>
          <a:ext cx="3222855" cy="1933713"/>
        </a:xfrm>
        <a:prstGeom prst="rect">
          <a:avLst/>
        </a:prstGeom>
        <a:solidFill>
          <a:schemeClr val="accent2">
            <a:hueOff val="-958031"/>
            <a:satOff val="2632"/>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Has a director who may or may not be a member of the company;</a:t>
          </a:r>
          <a:endParaRPr lang="en-US" sz="2100" kern="1200"/>
        </a:p>
      </dsp:txBody>
      <dsp:txXfrm>
        <a:off x="2079915" y="2257545"/>
        <a:ext cx="3222855" cy="1933713"/>
      </dsp:txXfrm>
    </dsp:sp>
    <dsp:sp modelId="{110C7C2E-6B92-4883-80AC-613BACBEDD39}">
      <dsp:nvSpPr>
        <dsp:cNvPr id="0" name=""/>
        <dsp:cNvSpPr/>
      </dsp:nvSpPr>
      <dsp:spPr>
        <a:xfrm>
          <a:off x="5625057" y="2257545"/>
          <a:ext cx="3222855" cy="1933713"/>
        </a:xfrm>
        <a:prstGeom prst="rect">
          <a:avLst/>
        </a:prstGeom>
        <a:solidFill>
          <a:schemeClr val="accent2">
            <a:hueOff val="-1277375"/>
            <a:satOff val="350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Has an accounting and reports taxable income to HMRC.</a:t>
          </a:r>
          <a:endParaRPr lang="en-US" sz="2100" kern="1200"/>
        </a:p>
      </dsp:txBody>
      <dsp:txXfrm>
        <a:off x="5625057" y="2257545"/>
        <a:ext cx="3222855" cy="1933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36A98-ECCA-4D88-9FDD-1026CBF2B540}">
      <dsp:nvSpPr>
        <dsp:cNvPr id="0" name=""/>
        <dsp:cNvSpPr/>
      </dsp:nvSpPr>
      <dsp:spPr>
        <a:xfrm>
          <a:off x="0" y="0"/>
          <a:ext cx="9288654" cy="11068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Market segmentation </a:t>
          </a:r>
          <a:r>
            <a:rPr lang="en-GB" sz="1600" kern="1200"/>
            <a:t>is a market strategy that groups consumers so that the product presented to them corresponds to their desire and demand, but also to their purchasing power.</a:t>
          </a:r>
          <a:endParaRPr lang="en-US" sz="1600" kern="1200"/>
        </a:p>
      </dsp:txBody>
      <dsp:txXfrm>
        <a:off x="32418" y="32418"/>
        <a:ext cx="8094307" cy="1041985"/>
      </dsp:txXfrm>
    </dsp:sp>
    <dsp:sp modelId="{8642CA97-1F70-4B06-9DB6-0144B310B740}">
      <dsp:nvSpPr>
        <dsp:cNvPr id="0" name=""/>
        <dsp:cNvSpPr/>
      </dsp:nvSpPr>
      <dsp:spPr>
        <a:xfrm>
          <a:off x="819587" y="1291291"/>
          <a:ext cx="9288654" cy="11068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target market for </a:t>
          </a:r>
          <a:r>
            <a:rPr lang="en-GB" sz="1600" b="1" kern="1200"/>
            <a:t>TLA Lavender Oil LTD</a:t>
          </a:r>
          <a:r>
            <a:rPr lang="en-GB" sz="1600" kern="1200"/>
            <a:t> includes buyers with a passion for the aroma of lavender either for domestic, therapeutic, or industrial use. The offer can be specific for the customers part that prefers aroma in the home, cosmetics, cleaning, or in aromatherapy.</a:t>
          </a:r>
          <a:endParaRPr lang="en-US" sz="1600" kern="1200"/>
        </a:p>
      </dsp:txBody>
      <dsp:txXfrm>
        <a:off x="852005" y="1323709"/>
        <a:ext cx="7684797" cy="1041985"/>
      </dsp:txXfrm>
    </dsp:sp>
    <dsp:sp modelId="{91703029-5D25-45E2-A657-89F186E63E4C}">
      <dsp:nvSpPr>
        <dsp:cNvPr id="0" name=""/>
        <dsp:cNvSpPr/>
      </dsp:nvSpPr>
      <dsp:spPr>
        <a:xfrm>
          <a:off x="1639174" y="2582583"/>
          <a:ext cx="9288654" cy="11068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From a </a:t>
          </a:r>
          <a:r>
            <a:rPr lang="en-GB" sz="1600" b="1" kern="1200"/>
            <a:t>demographic</a:t>
          </a:r>
          <a:r>
            <a:rPr lang="en-GB" sz="1600" kern="1200"/>
            <a:t> point of view, we can sell lavender oil in congested areas such as big cities or in small towns, orders are received online. The product is addressed to all categories of people, regardless of gender, but the lifestyle is important.</a:t>
          </a:r>
          <a:endParaRPr lang="en-US" sz="1600" kern="1200"/>
        </a:p>
      </dsp:txBody>
      <dsp:txXfrm>
        <a:off x="1671592" y="2615001"/>
        <a:ext cx="7684797" cy="1041985"/>
      </dsp:txXfrm>
    </dsp:sp>
    <dsp:sp modelId="{1C9938B4-AAED-4EF3-85E6-02E6CF1D8900}">
      <dsp:nvSpPr>
        <dsp:cNvPr id="0" name=""/>
        <dsp:cNvSpPr/>
      </dsp:nvSpPr>
      <dsp:spPr>
        <a:xfrm>
          <a:off x="8569220" y="839339"/>
          <a:ext cx="719433" cy="71943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840819B3-59E8-4805-A0B1-5FE40CAF7E21}">
      <dsp:nvSpPr>
        <dsp:cNvPr id="0" name=""/>
        <dsp:cNvSpPr/>
      </dsp:nvSpPr>
      <dsp:spPr>
        <a:xfrm>
          <a:off x="9388807" y="2123252"/>
          <a:ext cx="719433" cy="71943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0A088-42FE-371A-61BD-F4A86A0D5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3D49A3-69A1-EBFC-3AAE-046635F55A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1FDEF5-3A79-C7D4-D74C-5683CC7A66C3}"/>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15E7E7B2-7A94-1CF9-C111-19974FD9B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B91DA-CCDA-0B5D-0649-5CC7897C621F}"/>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319260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69AE-E875-AD74-A3C7-F62B6F1433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AB2D7E-760F-2AE5-89D6-336CC92FC7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B01DA-9EDF-390A-B766-E4147BA741AC}"/>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578E6E27-18AF-DDA4-200A-5521303E8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11307-9CDE-3536-8279-F287D2689A14}"/>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003824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DDDF0-26EC-B83D-601A-2FC44CF06A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516A69-DCC6-D169-10C1-F7454E6744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C3308A-1D65-B994-275C-55F2E57220DD}"/>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9FC8C322-7315-0862-E004-84AED9DF7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798A9-AE7D-00AC-D06C-12A70481F25B}"/>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907359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A12FB-EC6F-887F-F0FC-EE55FA1E3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756375-4B66-B887-934C-4FB9A91FF7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CE6A35-BB2F-E34F-1662-EDCD13C580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D87DA4-EBA2-D7E5-52FF-191FB2D995A0}"/>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5A11AF51-D719-5261-369B-EFD02D94F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3E873-82E4-5C7E-5BDF-94BEEDB83AB6}"/>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77717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19A7-A2E6-A373-3379-81CABFEF2F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12BE3C-4966-DBC2-A837-1266A0D955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594E66-3E1B-4493-A0B4-F1DF397A14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701873-3E71-BA51-85BC-1B9AED6FAB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2DC23B-23F3-0DDC-F3C8-43D52D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408D1F-B747-1C5D-2B1B-F3DAEB133685}"/>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8" name="Footer Placeholder 7">
            <a:extLst>
              <a:ext uri="{FF2B5EF4-FFF2-40B4-BE49-F238E27FC236}">
                <a16:creationId xmlns:a16="http://schemas.microsoft.com/office/drawing/2014/main" id="{0E32C4C3-1727-735F-2ADC-1DC2AABD6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FAE2EB-3B8E-17A6-2C8F-78F51AC568A6}"/>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0284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11858-1033-2D0B-ED43-31CD7A695F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22F625-D0D9-5371-F683-512EB1B3E845}"/>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4" name="Footer Placeholder 3">
            <a:extLst>
              <a:ext uri="{FF2B5EF4-FFF2-40B4-BE49-F238E27FC236}">
                <a16:creationId xmlns:a16="http://schemas.microsoft.com/office/drawing/2014/main" id="{DE4F8831-0F76-5207-7FA3-00E638EEE4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2D6AC0-1140-0B87-BD55-126A1CB3E76C}"/>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3875932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2978B4-08C4-47CA-3814-1C8507768D6C}"/>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3" name="Footer Placeholder 2">
            <a:extLst>
              <a:ext uri="{FF2B5EF4-FFF2-40B4-BE49-F238E27FC236}">
                <a16:creationId xmlns:a16="http://schemas.microsoft.com/office/drawing/2014/main" id="{3F5EDA60-2E20-3F8A-1FF5-4708BC742D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8FA270-B966-F274-6858-F8DCD6AC066E}"/>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65384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D062-24AF-CB63-371F-544B83A45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3EACB1-76FC-A8D5-CC6F-810D985180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EA0B95-3FA5-4974-5D3B-4BC271D433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8845EE-601C-C21C-6DD9-9D31769782F0}"/>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265B02F7-C1ED-05B3-402A-E200C42794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549EE7-6546-6752-E6B8-0CB06FC0C398}"/>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2948245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6EAD-726B-3DD6-CF4F-B9C1EE51E8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FCA81F-CABB-942D-A728-10525F9A32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443A79-1D96-74A7-CEEE-8D13E75CC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4DE563-8635-2349-E877-45DAD3C1FC09}"/>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6" name="Footer Placeholder 5">
            <a:extLst>
              <a:ext uri="{FF2B5EF4-FFF2-40B4-BE49-F238E27FC236}">
                <a16:creationId xmlns:a16="http://schemas.microsoft.com/office/drawing/2014/main" id="{D86E9570-97D0-A4B1-09D3-FC7D9DE5F5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357C98-432B-54A5-B010-550CE231AE31}"/>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93393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87EE-A04A-BEB8-2EE8-8E25D50768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0D382-7BAE-2F58-0158-D47881E37A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89C38-B854-1405-6EE7-B95DE0F0958B}"/>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C9D0D887-698E-AB02-DEFB-489F5D776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C74BE4-5FD0-379A-81C9-7365B6455653}"/>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19010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BED024-D7B3-03D5-3195-EC0B0B6170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60C4DF-F77C-787E-2228-793CAE758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6C9BB0-38FC-9E81-E3B4-D34423CF314F}"/>
              </a:ext>
            </a:extLst>
          </p:cNvPr>
          <p:cNvSpPr>
            <a:spLocks noGrp="1"/>
          </p:cNvSpPr>
          <p:nvPr>
            <p:ph type="dt" sz="half" idx="10"/>
          </p:nvPr>
        </p:nvSpPr>
        <p:spPr/>
        <p:txBody>
          <a:body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428374D0-3D2D-E6CF-64C7-4DDC836935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0962-8A18-DEB9-3F71-DC6181A16762}"/>
              </a:ext>
            </a:extLst>
          </p:cNvPr>
          <p:cNvSpPr>
            <a:spLocks noGrp="1"/>
          </p:cNvSpPr>
          <p:nvPr>
            <p:ph type="sldNum" sz="quarter" idx="12"/>
          </p:nvPr>
        </p:nvSpPr>
        <p:spPr/>
        <p:txBody>
          <a:bodyPr/>
          <a:lstStyle/>
          <a:p>
            <a:fld id="{6FE59349-A6FF-48A1-B64D-A626ACC7156E}" type="slidenum">
              <a:rPr lang="en-GB" smtClean="0"/>
              <a:t>‹#›</a:t>
            </a:fld>
            <a:endParaRPr lang="en-GB"/>
          </a:p>
        </p:txBody>
      </p:sp>
    </p:spTree>
    <p:extLst>
      <p:ext uri="{BB962C8B-B14F-4D97-AF65-F5344CB8AC3E}">
        <p14:creationId xmlns:p14="http://schemas.microsoft.com/office/powerpoint/2010/main" val="1526315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573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82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5561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1158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2901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43598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9059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55664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6872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3281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86182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15104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21880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535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08378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38240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44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A8C36F-B537-585C-08C6-CD1EBFBD5C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4BC0E8-C7AF-29D0-4660-BEE4C433B7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ED152F-CDB9-AD0E-4471-C1E246D00F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983930-3D0A-4851-8B29-80367B7364CD}" type="datetimeFigureOut">
              <a:rPr lang="en-GB" smtClean="0"/>
              <a:t>19/03/2023</a:t>
            </a:fld>
            <a:endParaRPr lang="en-GB"/>
          </a:p>
        </p:txBody>
      </p:sp>
      <p:sp>
        <p:nvSpPr>
          <p:cNvPr id="5" name="Footer Placeholder 4">
            <a:extLst>
              <a:ext uri="{FF2B5EF4-FFF2-40B4-BE49-F238E27FC236}">
                <a16:creationId xmlns:a16="http://schemas.microsoft.com/office/drawing/2014/main" id="{D4A363DA-3753-F81E-51C3-23B63FE85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B0BB07-9759-D66F-619E-A298032DF7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E59349-A6FF-48A1-B64D-A626ACC7156E}" type="slidenum">
              <a:rPr lang="en-GB" smtClean="0"/>
              <a:t>‹#›</a:t>
            </a:fld>
            <a:endParaRPr lang="en-GB"/>
          </a:p>
        </p:txBody>
      </p:sp>
    </p:spTree>
    <p:extLst>
      <p:ext uri="{BB962C8B-B14F-4D97-AF65-F5344CB8AC3E}">
        <p14:creationId xmlns:p14="http://schemas.microsoft.com/office/powerpoint/2010/main" val="4025654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3/19/2023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757991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08/EUM0000000001042" TargetMode="External"/><Relationship Id="rId2" Type="http://schemas.openxmlformats.org/officeDocument/2006/relationships/hyperlink" Target="http://www.meritresearchjournals.org/assh/index.htm&#160;" TargetMode="External"/><Relationship Id="rId1" Type="http://schemas.openxmlformats.org/officeDocument/2006/relationships/slideLayout" Target="../slideLayouts/slideLayout13.xml"/><Relationship Id="rId5" Type="http://schemas.openxmlformats.org/officeDocument/2006/relationships/hyperlink" Target="https://assets.publishing.service.gov.uk/government/uploads/system/uploads/attachment_data/file/31676/11-1399-guide-legal-forms-for-business.pdf" TargetMode="External"/><Relationship Id="rId4" Type="http://schemas.openxmlformats.org/officeDocument/2006/relationships/hyperlink" Target="https://www.investopedia.com/terms/m/marketsegmentation.asp#toc-the-bottom-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B2998-02F5-86BC-3C5B-B9BF8EB65A07}"/>
              </a:ext>
            </a:extLst>
          </p:cNvPr>
          <p:cNvSpPr>
            <a:spLocks noGrp="1"/>
          </p:cNvSpPr>
          <p:nvPr>
            <p:ph type="title"/>
          </p:nvPr>
        </p:nvSpPr>
        <p:spPr>
          <a:xfrm>
            <a:off x="2572279" y="1923803"/>
            <a:ext cx="8930747" cy="1662545"/>
          </a:xfrm>
        </p:spPr>
        <p:txBody>
          <a:bodyPr>
            <a:normAutofit fontScale="90000"/>
          </a:bodyPr>
          <a:lstStyle/>
          <a:p>
            <a:r>
              <a:rPr lang="en-GB" sz="3100" i="1">
                <a:latin typeface="Arial" panose="020B0604020202020204" pitchFamily="34" charset="0"/>
                <a:cs typeface="Arial" panose="020B0604020202020204" pitchFamily="34" charset="0"/>
              </a:rPr>
              <a:t>Business Plan</a:t>
            </a:r>
            <a:br>
              <a:rPr lang="en-GB" sz="31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Programme: Certificate in Higher Education Skills for the Workplace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Module: Managing Enterprise in the 21</a:t>
            </a:r>
            <a:r>
              <a:rPr lang="en-GB" sz="1800" baseline="30000">
                <a:latin typeface="Arial" panose="020B0604020202020204" pitchFamily="34" charset="0"/>
                <a:cs typeface="Arial" panose="020B0604020202020204" pitchFamily="34" charset="0"/>
              </a:rPr>
              <a:t>st</a:t>
            </a:r>
            <a:r>
              <a:rPr lang="en-GB" sz="1800">
                <a:latin typeface="Arial" panose="020B0604020202020204" pitchFamily="34" charset="0"/>
                <a:cs typeface="Arial" panose="020B0604020202020204" pitchFamily="34" charset="0"/>
              </a:rPr>
              <a:t> Century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Code: BMSW 4006</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Module lecturer: Umar </a:t>
            </a:r>
            <a:r>
              <a:rPr lang="en-GB" sz="1800" err="1">
                <a:latin typeface="Arial" panose="020B0604020202020204" pitchFamily="34" charset="0"/>
                <a:cs typeface="Arial" panose="020B0604020202020204" pitchFamily="34" charset="0"/>
              </a:rPr>
              <a:t>Sadaat</a:t>
            </a: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8BDB9D7-664A-54E6-D69B-60A93C44E4A1}"/>
              </a:ext>
            </a:extLst>
          </p:cNvPr>
          <p:cNvSpPr>
            <a:spLocks noGrp="1"/>
          </p:cNvSpPr>
          <p:nvPr>
            <p:ph type="body" idx="1"/>
          </p:nvPr>
        </p:nvSpPr>
        <p:spPr>
          <a:xfrm>
            <a:off x="2572278" y="4777381"/>
            <a:ext cx="8930748" cy="1019262"/>
          </a:xfrm>
        </p:spPr>
        <p:txBody>
          <a:bodyPr>
            <a:normAutofit fontScale="70000" lnSpcReduction="20000"/>
          </a:bodyPr>
          <a:lstStyle/>
          <a:p>
            <a:r>
              <a:rPr lang="en-GB" sz="2000">
                <a:latin typeface="Arial" panose="020B0604020202020204" pitchFamily="34" charset="0"/>
                <a:cs typeface="Arial" panose="020B0604020202020204" pitchFamily="34" charset="0"/>
              </a:rPr>
              <a:t>		Students names: 							Student ID number: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Teodora Stoyanova						2125443</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Laura Lojewski							2128409</a:t>
            </a:r>
            <a:br>
              <a:rPr lang="en-GB" sz="2000">
                <a:latin typeface="Arial" panose="020B0604020202020204" pitchFamily="34" charset="0"/>
                <a:cs typeface="Arial" panose="020B0604020202020204" pitchFamily="34" charset="0"/>
              </a:rPr>
            </a:br>
            <a:r>
              <a:rPr lang="en-GB" sz="2000" err="1">
                <a:latin typeface="Arial" panose="020B0604020202020204" pitchFamily="34" charset="0"/>
                <a:cs typeface="Arial" panose="020B0604020202020204" pitchFamily="34" charset="0"/>
              </a:rPr>
              <a:t>Asen</a:t>
            </a:r>
            <a:r>
              <a:rPr lang="en-GB" sz="2000">
                <a:latin typeface="Arial" panose="020B0604020202020204" pitchFamily="34" charset="0"/>
                <a:cs typeface="Arial" panose="020B0604020202020204" pitchFamily="34" charset="0"/>
              </a:rPr>
              <a:t> </a:t>
            </a:r>
            <a:r>
              <a:rPr lang="en-GB" sz="2000" err="1">
                <a:latin typeface="Arial" panose="020B0604020202020204" pitchFamily="34" charset="0"/>
                <a:cs typeface="Arial" panose="020B0604020202020204" pitchFamily="34" charset="0"/>
              </a:rPr>
              <a:t>Chipilov</a:t>
            </a:r>
            <a:r>
              <a:rPr lang="en-GB" sz="2000">
                <a:latin typeface="Arial" panose="020B0604020202020204" pitchFamily="34" charset="0"/>
                <a:cs typeface="Arial" panose="020B0604020202020204" pitchFamily="34" charset="0"/>
              </a:rPr>
              <a:t>							2128091</a:t>
            </a:r>
            <a:br>
              <a:rPr lang="en-GB" sz="2000">
                <a:latin typeface="Arial" panose="020B0604020202020204" pitchFamily="34" charset="0"/>
                <a:cs typeface="Arial" panose="020B0604020202020204" pitchFamily="34" charset="0"/>
              </a:rPr>
            </a:br>
            <a:endParaRPr lang="en-GB"/>
          </a:p>
        </p:txBody>
      </p:sp>
    </p:spTree>
    <p:extLst>
      <p:ext uri="{BB962C8B-B14F-4D97-AF65-F5344CB8AC3E}">
        <p14:creationId xmlns:p14="http://schemas.microsoft.com/office/powerpoint/2010/main" val="3985738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44CE1-5A3B-3BC8-6395-D19F4057AA1F}"/>
              </a:ext>
            </a:extLst>
          </p:cNvPr>
          <p:cNvSpPr txBox="1"/>
          <p:nvPr/>
        </p:nvSpPr>
        <p:spPr>
          <a:xfrm>
            <a:off x="1686296" y="890649"/>
            <a:ext cx="7460672" cy="5688737"/>
          </a:xfrm>
          <a:prstGeom prst="rect">
            <a:avLst/>
          </a:prstGeom>
          <a:noFill/>
        </p:spPr>
        <p:txBody>
          <a:bodyPr wrap="square">
            <a:spAutoFit/>
          </a:bodyPr>
          <a:lstStyle/>
          <a:p>
            <a:pPr lvl="0">
              <a:spcAft>
                <a:spcPts val="800"/>
              </a:spcAft>
            </a:pPr>
            <a:r>
              <a:rPr lang="en-US" sz="1800">
                <a:effectLst/>
                <a:latin typeface="Arial" panose="020B0604020202020204" pitchFamily="34" charset="0"/>
                <a:ea typeface="Arial" panose="020B0604020202020204" pitchFamily="34" charset="0"/>
              </a:rPr>
              <a:t>Table of Contents</a:t>
            </a:r>
          </a:p>
          <a:p>
            <a:pPr lvl="0">
              <a:spcAft>
                <a:spcPts val="800"/>
              </a:spcAft>
            </a:pPr>
            <a:endParaRPr lang="en-US">
              <a:latin typeface="Arial" panose="020B0604020202020204" pitchFamily="34" charset="0"/>
              <a:ea typeface="Arial" panose="020B0604020202020204" pitchFamily="34"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Overview of the business idea. </a:t>
            </a: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Legal format of the startup company and Management of the company.</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Explanation of the target market and the marketing strategies the company will adopt to reach their customers. </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Evaluation of the business idea by using the SWOT analysis model.</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Assessment of the current external environment by using the PESTEL analysis model.</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Identification of the key marketing factors by using the 4Ps of marketing model.</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Funds.</a:t>
            </a:r>
            <a:endParaRPr lang="en-GB" sz="180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1800">
                <a:effectLst/>
                <a:latin typeface="Arial" panose="020B0604020202020204" pitchFamily="34" charset="0"/>
                <a:ea typeface="Arial" panose="020B0604020202020204" pitchFamily="34" charset="0"/>
              </a:rPr>
              <a:t>Reference List </a:t>
            </a:r>
            <a:endParaRPr lang="en-GB" sz="1800">
              <a:effectLst/>
              <a:latin typeface="Arial" panose="020B0604020202020204" pitchFamily="34" charset="0"/>
              <a:ea typeface="Arial" panose="020B0604020202020204" pitchFamily="34" charset="0"/>
            </a:endParaRPr>
          </a:p>
          <a:p>
            <a:pPr algn="just">
              <a:lnSpc>
                <a:spcPct val="150000"/>
              </a:lnSpc>
              <a:tabLst>
                <a:tab pos="1461135" algn="l"/>
              </a:tabLst>
            </a:pPr>
            <a:r>
              <a:rPr lang="en-GB" sz="1800">
                <a:effectLst/>
                <a:latin typeface="Arial" panose="020B060402020202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lvl="0">
              <a:spcAft>
                <a:spcPts val="800"/>
              </a:spcAft>
            </a:pPr>
            <a:r>
              <a:rPr lang="en-US" sz="1800">
                <a:effectLst/>
                <a:latin typeface="Arial" panose="020B0604020202020204" pitchFamily="34" charset="0"/>
                <a:ea typeface="Arial" panose="020B0604020202020204" pitchFamily="34" charset="0"/>
              </a:rPr>
              <a:t> </a:t>
            </a:r>
            <a:endParaRPr lang="en-GB" sz="14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4185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6" name="Picture 25">
            <a:extLst>
              <a:ext uri="{FF2B5EF4-FFF2-40B4-BE49-F238E27FC236}">
                <a16:creationId xmlns:a16="http://schemas.microsoft.com/office/drawing/2014/main" id="{70CC6558-5028-A0A0-3346-7A727A69C728}"/>
              </a:ext>
            </a:extLst>
          </p:cNvPr>
          <p:cNvPicPr>
            <a:picLocks noChangeAspect="1"/>
          </p:cNvPicPr>
          <p:nvPr/>
        </p:nvPicPr>
        <p:blipFill rotWithShape="1">
          <a:blip r:embed="rId2">
            <a:duotone>
              <a:schemeClr val="bg2">
                <a:shade val="45000"/>
                <a:satMod val="135000"/>
              </a:schemeClr>
              <a:prstClr val="white"/>
            </a:duotone>
            <a:alphaModFix amt="35000"/>
          </a:blip>
          <a:srcRect t="1747"/>
          <a:stretch/>
        </p:blipFill>
        <p:spPr>
          <a:xfrm>
            <a:off x="20" y="10"/>
            <a:ext cx="12191980" cy="6857990"/>
          </a:xfrm>
          <a:prstGeom prst="rect">
            <a:avLst/>
          </a:prstGeom>
        </p:spPr>
      </p:pic>
      <p:grpSp>
        <p:nvGrpSpPr>
          <p:cNvPr id="59" name="Group 58">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60"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1"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2"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3"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4"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5"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3C6A92C-F6D6-B475-BA98-F64ABB14AB98}"/>
              </a:ext>
            </a:extLst>
          </p:cNvPr>
          <p:cNvSpPr>
            <a:spLocks noGrp="1"/>
          </p:cNvSpPr>
          <p:nvPr>
            <p:ph type="title"/>
          </p:nvPr>
        </p:nvSpPr>
        <p:spPr>
          <a:xfrm>
            <a:off x="2928401" y="1380068"/>
            <a:ext cx="8574622" cy="446616"/>
          </a:xfrm>
        </p:spPr>
        <p:txBody>
          <a:bodyPr vert="horz" lIns="91440" tIns="45720" rIns="91440" bIns="45720" rtlCol="0" anchor="b">
            <a:normAutofit fontScale="90000"/>
          </a:bodyPr>
          <a:lstStyle/>
          <a:p>
            <a:r>
              <a:rPr lang="en-US" sz="6000"/>
              <a:t>Overview of Lavender oil business</a:t>
            </a:r>
          </a:p>
        </p:txBody>
      </p:sp>
      <p:sp>
        <p:nvSpPr>
          <p:cNvPr id="3" name="Text Placeholder 2">
            <a:extLst>
              <a:ext uri="{FF2B5EF4-FFF2-40B4-BE49-F238E27FC236}">
                <a16:creationId xmlns:a16="http://schemas.microsoft.com/office/drawing/2014/main" id="{ED3621EB-DE5C-F286-EC2E-933FB37954D7}"/>
              </a:ext>
            </a:extLst>
          </p:cNvPr>
          <p:cNvSpPr>
            <a:spLocks noGrp="1"/>
          </p:cNvSpPr>
          <p:nvPr>
            <p:ph type="body" idx="1"/>
          </p:nvPr>
        </p:nvSpPr>
        <p:spPr>
          <a:xfrm>
            <a:off x="4515377" y="1667934"/>
            <a:ext cx="6987645" cy="3716867"/>
          </a:xfrm>
        </p:spPr>
        <p:txBody>
          <a:bodyPr vert="horz" lIns="91440" tIns="45720" rIns="91440" bIns="45720" rtlCol="0" anchor="t">
            <a:normAutofit fontScale="92500" lnSpcReduction="10000"/>
          </a:bodyPr>
          <a:lstStyle/>
          <a:p>
            <a:pPr lvl="1"/>
            <a:r>
              <a:rPr lang="en-GB" sz="1600">
                <a:solidFill>
                  <a:schemeClr val="tx1">
                    <a:lumMod val="75000"/>
                    <a:lumOff val="25000"/>
                  </a:schemeClr>
                </a:solidFill>
                <a:latin typeface="Arial Nova"/>
                <a:cs typeface="Arial"/>
              </a:rPr>
              <a:t>One of the most well-known plants that produce essential oils is lavender. Lavender is a perennial evergreen plant. It is known as an aromatic and medicinal plant since ancient times. Nowadays, lavender oil finds more and more applications such as:</a:t>
            </a:r>
            <a:endParaRPr lang="en-US" sz="1600">
              <a:solidFill>
                <a:schemeClr val="tx1">
                  <a:lumMod val="75000"/>
                  <a:lumOff val="25000"/>
                </a:schemeClr>
              </a:solidFill>
              <a:latin typeface="Arial Nova"/>
            </a:endParaRPr>
          </a:p>
          <a:p>
            <a:pPr marL="742950" lvl="1" indent="-285750">
              <a:buChar char="•"/>
            </a:pPr>
            <a:r>
              <a:rPr lang="en-GB" sz="1200">
                <a:solidFill>
                  <a:schemeClr val="tx1">
                    <a:lumMod val="75000"/>
                    <a:lumOff val="25000"/>
                  </a:schemeClr>
                </a:solidFill>
                <a:latin typeface="Arial"/>
                <a:cs typeface="Arial"/>
              </a:rPr>
              <a:t>Relaxation and stress relief</a:t>
            </a:r>
          </a:p>
          <a:p>
            <a:pPr marL="742950" lvl="1" indent="-285750">
              <a:buChar char="•"/>
            </a:pPr>
            <a:r>
              <a:rPr lang="en-GB" sz="1200">
                <a:solidFill>
                  <a:schemeClr val="tx1">
                    <a:lumMod val="75000"/>
                    <a:lumOff val="25000"/>
                  </a:schemeClr>
                </a:solidFill>
                <a:latin typeface="Arial"/>
                <a:cs typeface="Arial"/>
              </a:rPr>
              <a:t>Sleep aid</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Skin care</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Headache relief</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Pain relief</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Insect repellent</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Housecleaning</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Hair care</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Aromatherapy</a:t>
            </a:r>
            <a:endParaRPr lang="en-GB" sz="1200">
              <a:solidFill>
                <a:schemeClr val="tx1">
                  <a:lumMod val="75000"/>
                  <a:lumOff val="25000"/>
                </a:schemeClr>
              </a:solidFill>
              <a:latin typeface="Arial" panose="020B0604020202020204" pitchFamily="34" charset="0"/>
              <a:cs typeface="Arial" panose="020B0604020202020204" pitchFamily="34" charset="0"/>
            </a:endParaRPr>
          </a:p>
          <a:p>
            <a:pPr marL="742950" lvl="1" indent="-285750">
              <a:buChar char="•"/>
            </a:pPr>
            <a:r>
              <a:rPr lang="en-GB" sz="1200">
                <a:solidFill>
                  <a:schemeClr val="tx1">
                    <a:lumMod val="75000"/>
                    <a:lumOff val="25000"/>
                  </a:schemeClr>
                </a:solidFill>
                <a:latin typeface="Arial"/>
                <a:cs typeface="Arial"/>
              </a:rPr>
              <a:t>Food and beverages</a:t>
            </a:r>
            <a:endParaRPr lang="en-GB" sz="1200">
              <a:solidFill>
                <a:schemeClr val="tx1">
                  <a:lumMod val="75000"/>
                  <a:lumOff val="25000"/>
                </a:schemeClr>
              </a:solidFill>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endParaRPr lang="en-US" sz="1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64B421E-4203-B73C-6663-12C368DAC070}"/>
              </a:ext>
            </a:extLst>
          </p:cNvPr>
          <p:cNvSpPr txBox="1"/>
          <p:nvPr/>
        </p:nvSpPr>
        <p:spPr>
          <a:xfrm>
            <a:off x="9646708" y="6421437"/>
            <a:ext cx="40237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3642578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269EB8F1-CD9B-19D3-3A81-809EE204A924}"/>
              </a:ext>
            </a:extLst>
          </p:cNvPr>
          <p:cNvSpPr txBox="1"/>
          <p:nvPr/>
        </p:nvSpPr>
        <p:spPr>
          <a:xfrm>
            <a:off x="638881" y="390525"/>
            <a:ext cx="10909640" cy="151030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600" b="1" kern="1200">
                <a:solidFill>
                  <a:srgbClr val="FFFFFF"/>
                </a:solidFill>
                <a:effectLst/>
                <a:latin typeface="+mj-lt"/>
                <a:ea typeface="+mj-ea"/>
                <a:cs typeface="+mj-cs"/>
              </a:rPr>
              <a:t>TLA Lavender Oil LTD</a:t>
            </a:r>
            <a:endParaRPr lang="en-US" sz="6600" kern="1200">
              <a:solidFill>
                <a:srgbClr val="FFFFFF"/>
              </a:solidFill>
              <a:latin typeface="+mj-lt"/>
              <a:ea typeface="+mj-ea"/>
              <a:cs typeface="+mj-cs"/>
            </a:endParaRPr>
          </a:p>
        </p:txBody>
      </p:sp>
      <p:sp>
        <p:nvSpPr>
          <p:cNvPr id="14"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E63A9B-E0DC-7E69-E93F-06D3FB545B5A}"/>
              </a:ext>
            </a:extLst>
          </p:cNvPr>
          <p:cNvPicPr>
            <a:picLocks noChangeAspect="1"/>
          </p:cNvPicPr>
          <p:nvPr/>
        </p:nvPicPr>
        <p:blipFill>
          <a:blip r:embed="rId2"/>
          <a:stretch>
            <a:fillRect/>
          </a:stretch>
        </p:blipFill>
        <p:spPr>
          <a:xfrm>
            <a:off x="1035177" y="3938358"/>
            <a:ext cx="10118598" cy="1276921"/>
          </a:xfrm>
          <a:prstGeom prst="rect">
            <a:avLst/>
          </a:prstGeom>
        </p:spPr>
      </p:pic>
    </p:spTree>
    <p:extLst>
      <p:ext uri="{BB962C8B-B14F-4D97-AF65-F5344CB8AC3E}">
        <p14:creationId xmlns:p14="http://schemas.microsoft.com/office/powerpoint/2010/main" val="1449636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DB2F8-E705-7DAA-39D5-EAD703C5423D}"/>
              </a:ext>
            </a:extLst>
          </p:cNvPr>
          <p:cNvSpPr>
            <a:spLocks noGrp="1"/>
          </p:cNvSpPr>
          <p:nvPr>
            <p:ph type="title" idx="4294967295"/>
          </p:nvPr>
        </p:nvSpPr>
        <p:spPr>
          <a:xfrm>
            <a:off x="2474913" y="349250"/>
            <a:ext cx="9717087" cy="1576388"/>
          </a:xfrm>
        </p:spPr>
        <p:txBody>
          <a:bodyPr vert="horz" lIns="91440" tIns="45720" rIns="91440" bIns="45720" rtlCol="0" anchor="ctr">
            <a:normAutofit/>
          </a:bodyPr>
          <a:lstStyle/>
          <a:p>
            <a:r>
              <a:rPr lang="en-US" sz="4000" kern="1200">
                <a:solidFill>
                  <a:srgbClr val="FFFFFF"/>
                </a:solidFill>
                <a:latin typeface="+mj-lt"/>
                <a:ea typeface="+mj-ea"/>
                <a:cs typeface="+mj-cs"/>
              </a:rPr>
              <a:t>Limited Company Legal Format</a:t>
            </a:r>
          </a:p>
        </p:txBody>
      </p:sp>
      <p:graphicFrame>
        <p:nvGraphicFramePr>
          <p:cNvPr id="7" name="TextBox 4">
            <a:extLst>
              <a:ext uri="{FF2B5EF4-FFF2-40B4-BE49-F238E27FC236}">
                <a16:creationId xmlns:a16="http://schemas.microsoft.com/office/drawing/2014/main" id="{19A1C1BC-B3B5-25D2-D1D4-24C019D3BA8D}"/>
              </a:ext>
            </a:extLst>
          </p:cNvPr>
          <p:cNvGraphicFramePr/>
          <p:nvPr>
            <p:extLst>
              <p:ext uri="{D42A27DB-BD31-4B8C-83A1-F6EECF244321}">
                <p14:modId xmlns:p14="http://schemas.microsoft.com/office/powerpoint/2010/main" val="13254934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538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8113363-993E-E4CA-9BCD-6091EB13638B}"/>
              </a:ext>
            </a:extLst>
          </p:cNvPr>
          <p:cNvGraphicFramePr/>
          <p:nvPr>
            <p:extLst>
              <p:ext uri="{D42A27DB-BD31-4B8C-83A1-F6EECF244321}">
                <p14:modId xmlns:p14="http://schemas.microsoft.com/office/powerpoint/2010/main" val="187686846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25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9C9BB-FA8E-539A-4CAE-E0E06B29B3F8}"/>
              </a:ext>
            </a:extLst>
          </p:cNvPr>
          <p:cNvSpPr>
            <a:spLocks noGrp="1"/>
          </p:cNvSpPr>
          <p:nvPr>
            <p:ph type="ctrTitle"/>
          </p:nvPr>
        </p:nvSpPr>
        <p:spPr>
          <a:xfrm>
            <a:off x="8041742" y="648930"/>
            <a:ext cx="3196698" cy="1431754"/>
          </a:xfrm>
        </p:spPr>
        <p:txBody>
          <a:bodyPr>
            <a:normAutofit fontScale="90000"/>
          </a:bodyPr>
          <a:lstStyle/>
          <a:p>
            <a:r>
              <a:rPr lang="en-GB" sz="4800"/>
              <a:t>SWOT ANALYSES</a:t>
            </a:r>
          </a:p>
        </p:txBody>
      </p:sp>
      <p:sp>
        <p:nvSpPr>
          <p:cNvPr id="3" name="Subtitle 2">
            <a:extLst>
              <a:ext uri="{FF2B5EF4-FFF2-40B4-BE49-F238E27FC236}">
                <a16:creationId xmlns:a16="http://schemas.microsoft.com/office/drawing/2014/main" id="{452CB670-3590-72F2-F96A-846595093A8A}"/>
              </a:ext>
            </a:extLst>
          </p:cNvPr>
          <p:cNvSpPr>
            <a:spLocks noGrp="1"/>
          </p:cNvSpPr>
          <p:nvPr>
            <p:ph type="subTitle" idx="1"/>
          </p:nvPr>
        </p:nvSpPr>
        <p:spPr>
          <a:xfrm>
            <a:off x="8041742" y="2154767"/>
            <a:ext cx="3461281" cy="3739091"/>
          </a:xfrm>
        </p:spPr>
        <p:txBody>
          <a:bodyPr>
            <a:normAutofit/>
          </a:bodyPr>
          <a:lstStyle/>
          <a:p>
            <a:r>
              <a:rPr lang="en-GB" sz="1400">
                <a:latin typeface="Arial" panose="020B0604020202020204" pitchFamily="34" charset="0"/>
                <a:cs typeface="Arial" panose="020B0604020202020204" pitchFamily="34" charset="0"/>
              </a:rPr>
              <a:t>Swot analysis is a technique that we can use to evaluate our company by looking at its strengths and weaknesses respectively opportunities and as well as possible threats.</a:t>
            </a:r>
          </a:p>
          <a:p>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,,The analysis of Strengths and Weaknesses, and Opportunities and Threats is probably the most common and widely‐recognised tool for conducting a strategic marketing audit.,,(Piercy,Giles,1989,p.5)</a:t>
            </a:r>
            <a:endParaRPr lang="en-GB" sz="140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1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CBAAE5-A437-F749-02B3-4C65C704E68B}"/>
              </a:ext>
            </a:extLst>
          </p:cNvPr>
          <p:cNvPicPr>
            <a:picLocks noChangeAspect="1"/>
          </p:cNvPicPr>
          <p:nvPr/>
        </p:nvPicPr>
        <p:blipFill>
          <a:blip r:embed="rId2"/>
          <a:stretch>
            <a:fillRect/>
          </a:stretch>
        </p:blipFill>
        <p:spPr>
          <a:xfrm>
            <a:off x="1231550" y="1424000"/>
            <a:ext cx="6202778" cy="3701071"/>
          </a:xfrm>
          <a:prstGeom prst="rect">
            <a:avLst/>
          </a:prstGeom>
        </p:spPr>
      </p:pic>
      <p:graphicFrame>
        <p:nvGraphicFramePr>
          <p:cNvPr id="4" name="Table 5">
            <a:extLst>
              <a:ext uri="{FF2B5EF4-FFF2-40B4-BE49-F238E27FC236}">
                <a16:creationId xmlns:a16="http://schemas.microsoft.com/office/drawing/2014/main" id="{0DE397D9-044A-F3A5-870D-455EA01C02F1}"/>
              </a:ext>
            </a:extLst>
          </p:cNvPr>
          <p:cNvGraphicFramePr>
            <a:graphicFrameLocks noGrp="1"/>
          </p:cNvGraphicFramePr>
          <p:nvPr>
            <p:extLst>
              <p:ext uri="{D42A27DB-BD31-4B8C-83A1-F6EECF244321}">
                <p14:modId xmlns:p14="http://schemas.microsoft.com/office/powerpoint/2010/main" val="3633634288"/>
              </p:ext>
            </p:extLst>
          </p:nvPr>
        </p:nvGraphicFramePr>
        <p:xfrm>
          <a:off x="994833" y="402165"/>
          <a:ext cx="6283045" cy="5282500"/>
        </p:xfrm>
        <a:graphic>
          <a:graphicData uri="http://schemas.openxmlformats.org/drawingml/2006/table">
            <a:tbl>
              <a:tblPr firstRow="1" bandRow="1">
                <a:tableStyleId>{68D230F3-CF80-4859-8CE7-A43EE81993B5}</a:tableStyleId>
              </a:tblPr>
              <a:tblGrid>
                <a:gridCol w="3123943">
                  <a:extLst>
                    <a:ext uri="{9D8B030D-6E8A-4147-A177-3AD203B41FA5}">
                      <a16:colId xmlns:a16="http://schemas.microsoft.com/office/drawing/2014/main" val="1618779546"/>
                    </a:ext>
                  </a:extLst>
                </a:gridCol>
                <a:gridCol w="3159102">
                  <a:extLst>
                    <a:ext uri="{9D8B030D-6E8A-4147-A177-3AD203B41FA5}">
                      <a16:colId xmlns:a16="http://schemas.microsoft.com/office/drawing/2014/main" val="3366732938"/>
                    </a:ext>
                  </a:extLst>
                </a:gridCol>
              </a:tblGrid>
              <a:tr h="327000">
                <a:tc>
                  <a:txBody>
                    <a:bodyPr/>
                    <a:lstStyle/>
                    <a:p>
                      <a:endParaRPr lang="en-GB"/>
                    </a:p>
                  </a:txBody>
                  <a:tcPr/>
                </a:tc>
                <a:tc>
                  <a:txBody>
                    <a:bodyPr/>
                    <a:lstStyle/>
                    <a:p>
                      <a:endParaRPr lang="en-GB"/>
                    </a:p>
                  </a:txBody>
                  <a:tcPr/>
                </a:tc>
                <a:extLst>
                  <a:ext uri="{0D108BD9-81ED-4DB2-BD59-A6C34878D82A}">
                    <a16:rowId xmlns:a16="http://schemas.microsoft.com/office/drawing/2014/main" val="4006862533"/>
                  </a:ext>
                </a:extLst>
              </a:tr>
              <a:tr h="2412597">
                <a:tc>
                  <a:txBody>
                    <a:bodyPr/>
                    <a:lstStyle/>
                    <a:p>
                      <a:pPr lvl="0" algn="l">
                        <a:lnSpc>
                          <a:spcPct val="100000"/>
                        </a:lnSpc>
                        <a:spcBef>
                          <a:spcPts val="0"/>
                        </a:spcBef>
                        <a:spcAft>
                          <a:spcPts val="0"/>
                        </a:spcAft>
                        <a:buNone/>
                      </a:pPr>
                      <a:r>
                        <a:rPr lang="en-GB" sz="1400" b="1" i="0" u="sng" strike="noStrike" noProof="0">
                          <a:latin typeface="Arial Nova"/>
                        </a:rPr>
                        <a:t>STRENGHTS</a:t>
                      </a:r>
                    </a:p>
                    <a:p>
                      <a:pPr lvl="0" algn="l">
                        <a:lnSpc>
                          <a:spcPct val="100000"/>
                        </a:lnSpc>
                        <a:spcBef>
                          <a:spcPts val="0"/>
                        </a:spcBef>
                        <a:spcAft>
                          <a:spcPts val="0"/>
                        </a:spcAft>
                        <a:buNone/>
                      </a:pPr>
                      <a:r>
                        <a:rPr lang="en-GB" sz="1200" b="0" i="0" u="none" strike="noStrike" noProof="0">
                          <a:latin typeface="Arial Nova"/>
                        </a:rPr>
                        <a:t>1.Demand for lavender oil in the cosmetics and healthcare industries is high. </a:t>
                      </a:r>
                      <a:endParaRPr lang="en-US" sz="1200">
                        <a:latin typeface="Arial Nova"/>
                      </a:endParaRPr>
                    </a:p>
                    <a:p>
                      <a:pPr lvl="0" algn="l">
                        <a:lnSpc>
                          <a:spcPct val="100000"/>
                        </a:lnSpc>
                        <a:spcBef>
                          <a:spcPts val="0"/>
                        </a:spcBef>
                        <a:spcAft>
                          <a:spcPts val="0"/>
                        </a:spcAft>
                        <a:buNone/>
                      </a:pPr>
                      <a:r>
                        <a:rPr lang="en-GB" sz="1200" b="0" i="0" u="none" strike="noStrike" noProof="0">
                          <a:latin typeface="Arial Nova"/>
                        </a:rPr>
                        <a:t>2.The oil of lavender is a natural and eco-friendly product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a:t>
                      </a:r>
                      <a:r>
                        <a:rPr lang="en-GB" sz="1200" kern="1200">
                          <a:solidFill>
                            <a:schemeClr val="tx1"/>
                          </a:solidFill>
                          <a:effectLst/>
                          <a:latin typeface="Arial" panose="020B0604020202020204" pitchFamily="34" charset="0"/>
                          <a:ea typeface="+mn-ea"/>
                          <a:cs typeface="Arial" panose="020B0604020202020204" pitchFamily="34" charset="0"/>
                        </a:rPr>
                        <a:t>The production process of lavender oil is relatively simple and cost-effective </a:t>
                      </a:r>
                      <a:r>
                        <a:rPr lang="en-GB" sz="1200" b="0" i="0" u="none" strike="noStrike" noProof="0">
                          <a:latin typeface="Arial" panose="020B0604020202020204" pitchFamily="34" charset="0"/>
                          <a:cs typeface="Arial" panose="020B0604020202020204" pitchFamily="34" charset="0"/>
                        </a:rPr>
                        <a:t> </a:t>
                      </a:r>
                    </a:p>
                    <a:p>
                      <a:pPr lvl="0" algn="l">
                        <a:lnSpc>
                          <a:spcPct val="100000"/>
                        </a:lnSpc>
                        <a:spcBef>
                          <a:spcPts val="0"/>
                        </a:spcBef>
                        <a:spcAft>
                          <a:spcPts val="0"/>
                        </a:spcAft>
                        <a:buNone/>
                      </a:pPr>
                      <a:r>
                        <a:rPr lang="en-GB" sz="1200" b="0" i="0" u="none" strike="noStrike" noProof="0">
                          <a:latin typeface="Arial Nova"/>
                        </a:rPr>
                        <a:t>4.The lavender oil has a long shelf life </a:t>
                      </a:r>
                    </a:p>
                    <a:p>
                      <a:pPr lvl="0" algn="l">
                        <a:lnSpc>
                          <a:spcPct val="100000"/>
                        </a:lnSpc>
                        <a:spcBef>
                          <a:spcPts val="0"/>
                        </a:spcBef>
                        <a:spcAft>
                          <a:spcPts val="0"/>
                        </a:spcAft>
                        <a:buNone/>
                      </a:pPr>
                      <a:r>
                        <a:rPr lang="en-GB" sz="1200" b="0" i="0" u="none" strike="noStrike" noProof="0">
                          <a:latin typeface="Arial Nova"/>
                        </a:rPr>
                        <a:t>5.Brand new equipment</a:t>
                      </a:r>
                    </a:p>
                    <a:p>
                      <a:pPr lvl="0" algn="l">
                        <a:lnSpc>
                          <a:spcPct val="100000"/>
                        </a:lnSpc>
                        <a:spcBef>
                          <a:spcPts val="0"/>
                        </a:spcBef>
                        <a:spcAft>
                          <a:spcPts val="0"/>
                        </a:spcAft>
                        <a:buNone/>
                      </a:pPr>
                      <a:r>
                        <a:rPr lang="en-GB" sz="1200" b="0" i="0" u="none" strike="noStrike" noProof="0">
                          <a:latin typeface="Arial Nova"/>
                        </a:rPr>
                        <a:t>6.Skilled workers</a:t>
                      </a:r>
                    </a:p>
                  </a:txBody>
                  <a:tcPr/>
                </a:tc>
                <a:tc>
                  <a:txBody>
                    <a:bodyPr/>
                    <a:lstStyle/>
                    <a:p>
                      <a:pPr lvl="0">
                        <a:buNone/>
                      </a:pPr>
                      <a:r>
                        <a:rPr lang="en-GB" sz="1400" b="1" u="sng">
                          <a:latin typeface="Arial Nova"/>
                        </a:rPr>
                        <a:t>WEAKNESSES</a:t>
                      </a:r>
                    </a:p>
                    <a:p>
                      <a:pPr lvl="0" algn="l">
                        <a:lnSpc>
                          <a:spcPct val="100000"/>
                        </a:lnSpc>
                        <a:spcBef>
                          <a:spcPts val="0"/>
                        </a:spcBef>
                        <a:spcAft>
                          <a:spcPts val="0"/>
                        </a:spcAft>
                        <a:buNone/>
                      </a:pPr>
                      <a:r>
                        <a:rPr lang="en-GB" sz="1200" b="0" i="0" u="none" strike="noStrike" noProof="0">
                          <a:latin typeface="Arial Nova"/>
                        </a:rPr>
                        <a:t>1.Lavender grows best in particular climates and soil types, so it is dependent on the weather.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2.The raw material can be affected by pests and diseases, resulting in supply fluctuations.</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 The lavender oil market is highly competitive.</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4.Brexit.</a:t>
                      </a:r>
                    </a:p>
                    <a:p>
                      <a:pPr lvl="0" algn="l">
                        <a:lnSpc>
                          <a:spcPct val="100000"/>
                        </a:lnSpc>
                        <a:spcBef>
                          <a:spcPts val="0"/>
                        </a:spcBef>
                        <a:spcAft>
                          <a:spcPts val="0"/>
                        </a:spcAft>
                        <a:buNone/>
                      </a:pPr>
                      <a:r>
                        <a:rPr lang="en-GB" sz="1200" b="0">
                          <a:latin typeface="Arial Nova"/>
                        </a:rPr>
                        <a:t>5.Rising costs</a:t>
                      </a:r>
                    </a:p>
                    <a:p>
                      <a:pPr lvl="0" algn="l">
                        <a:lnSpc>
                          <a:spcPct val="100000"/>
                        </a:lnSpc>
                        <a:spcBef>
                          <a:spcPts val="0"/>
                        </a:spcBef>
                        <a:spcAft>
                          <a:spcPts val="0"/>
                        </a:spcAft>
                        <a:buNone/>
                      </a:pPr>
                      <a:r>
                        <a:rPr lang="en-GB" sz="1200" b="0">
                          <a:latin typeface="Arial Nova"/>
                        </a:rPr>
                        <a:t>6.New unrecognised brand</a:t>
                      </a:r>
                      <a:endParaRPr lang="en-GB" sz="1600" b="1" u="sng">
                        <a:latin typeface="Arial Nova"/>
                      </a:endParaRPr>
                    </a:p>
                    <a:p>
                      <a:pPr lvl="0" algn="l">
                        <a:lnSpc>
                          <a:spcPct val="100000"/>
                        </a:lnSpc>
                        <a:spcBef>
                          <a:spcPts val="0"/>
                        </a:spcBef>
                        <a:spcAft>
                          <a:spcPts val="0"/>
                        </a:spcAft>
                        <a:buNone/>
                      </a:pPr>
                      <a:r>
                        <a:rPr lang="en-GB" sz="1200" b="0" u="none">
                          <a:latin typeface="Arial Nova"/>
                        </a:rPr>
                        <a:t>7.The raw material has a limited shelf life</a:t>
                      </a:r>
                    </a:p>
                    <a:p>
                      <a:pPr lvl="0" algn="l">
                        <a:lnSpc>
                          <a:spcPct val="100000"/>
                        </a:lnSpc>
                        <a:spcBef>
                          <a:spcPts val="0"/>
                        </a:spcBef>
                        <a:spcAft>
                          <a:spcPts val="0"/>
                        </a:spcAft>
                        <a:buNone/>
                      </a:pPr>
                      <a:r>
                        <a:rPr lang="en-GB" sz="1200" b="0" u="none">
                          <a:latin typeface="Arial Nova"/>
                        </a:rPr>
                        <a:t>8.Seasonal production</a:t>
                      </a:r>
                    </a:p>
                  </a:txBody>
                  <a:tcPr/>
                </a:tc>
                <a:extLst>
                  <a:ext uri="{0D108BD9-81ED-4DB2-BD59-A6C34878D82A}">
                    <a16:rowId xmlns:a16="http://schemas.microsoft.com/office/drawing/2014/main" val="2046167759"/>
                  </a:ext>
                </a:extLst>
              </a:tr>
              <a:tr h="2234500">
                <a:tc>
                  <a:txBody>
                    <a:bodyPr/>
                    <a:lstStyle/>
                    <a:p>
                      <a:r>
                        <a:rPr lang="en-GB" sz="1400" b="1" u="sng"/>
                        <a:t>OPPORTUNITIES</a:t>
                      </a:r>
                    </a:p>
                    <a:p>
                      <a:pPr lvl="0" algn="l">
                        <a:lnSpc>
                          <a:spcPct val="100000"/>
                        </a:lnSpc>
                        <a:spcBef>
                          <a:spcPts val="0"/>
                        </a:spcBef>
                        <a:spcAft>
                          <a:spcPts val="0"/>
                        </a:spcAft>
                        <a:buNone/>
                      </a:pPr>
                      <a:r>
                        <a:rPr lang="en-GB" sz="1200" b="0" i="0" u="none" strike="noStrike" noProof="0">
                          <a:latin typeface="Arial Nova"/>
                        </a:rPr>
                        <a:t>1.Expanding into new markets.</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2.Product diversification.</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3.Expand distribution channels.</a:t>
                      </a:r>
                    </a:p>
                    <a:p>
                      <a:pPr lvl="0" algn="l">
                        <a:lnSpc>
                          <a:spcPct val="100000"/>
                        </a:lnSpc>
                        <a:spcBef>
                          <a:spcPts val="0"/>
                        </a:spcBef>
                        <a:spcAft>
                          <a:spcPts val="0"/>
                        </a:spcAft>
                        <a:buNone/>
                      </a:pPr>
                      <a:r>
                        <a:rPr lang="en-GB" sz="1200" b="0" i="0" u="none" strike="noStrike" noProof="0">
                          <a:latin typeface="Arial Nova"/>
                        </a:rPr>
                        <a:t>4.Strong online presence</a:t>
                      </a:r>
                      <a:endParaRPr lang="en-GB" sz="1200">
                        <a:latin typeface="Arial Nova"/>
                      </a:endParaRPr>
                    </a:p>
                    <a:p>
                      <a:pPr lvl="0">
                        <a:buNone/>
                      </a:pPr>
                      <a:endParaRPr lang="en-GB" sz="1200">
                        <a:latin typeface="Arial Nova"/>
                      </a:endParaRPr>
                    </a:p>
                  </a:txBody>
                  <a:tcPr/>
                </a:tc>
                <a:tc>
                  <a:txBody>
                    <a:bodyPr/>
                    <a:lstStyle/>
                    <a:p>
                      <a:r>
                        <a:rPr lang="en-GB" sz="1400" b="1" u="sng">
                          <a:latin typeface="Arial Nova"/>
                        </a:rPr>
                        <a:t>THREATS</a:t>
                      </a:r>
                    </a:p>
                    <a:p>
                      <a:pPr lvl="0" algn="l">
                        <a:lnSpc>
                          <a:spcPct val="100000"/>
                        </a:lnSpc>
                        <a:spcBef>
                          <a:spcPts val="0"/>
                        </a:spcBef>
                        <a:spcAft>
                          <a:spcPts val="0"/>
                        </a:spcAft>
                        <a:buNone/>
                      </a:pPr>
                      <a:r>
                        <a:rPr lang="en-GB" sz="1200" b="0" i="0" u="none" strike="noStrike" noProof="0">
                          <a:latin typeface="Arial Nova"/>
                        </a:rPr>
                        <a:t>1.Price volatility</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2.Unexpecting changes in consumer preferences or demand.</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3.Increased competition. </a:t>
                      </a:r>
                      <a:endParaRPr lang="en-GB" sz="1200">
                        <a:latin typeface="Arial Nova"/>
                      </a:endParaRPr>
                    </a:p>
                    <a:p>
                      <a:pPr lvl="0" algn="l">
                        <a:lnSpc>
                          <a:spcPct val="100000"/>
                        </a:lnSpc>
                        <a:spcBef>
                          <a:spcPts val="0"/>
                        </a:spcBef>
                        <a:spcAft>
                          <a:spcPts val="0"/>
                        </a:spcAft>
                        <a:buNone/>
                      </a:pPr>
                      <a:r>
                        <a:rPr lang="en-GB" sz="1200" b="0" i="0" u="none" strike="noStrike" noProof="0">
                          <a:latin typeface="Arial Nova"/>
                        </a:rPr>
                        <a:t>4.Potential supply chain disruptions</a:t>
                      </a:r>
                      <a:endParaRPr lang="en-GB" sz="1200">
                        <a:latin typeface="Arial Nova"/>
                      </a:endParaRPr>
                    </a:p>
                    <a:p>
                      <a:pPr lvl="0">
                        <a:buNone/>
                      </a:pPr>
                      <a:endParaRPr lang="en-GB" sz="1200">
                        <a:latin typeface="Arial Nova"/>
                      </a:endParaRPr>
                    </a:p>
                  </a:txBody>
                  <a:tcPr/>
                </a:tc>
                <a:extLst>
                  <a:ext uri="{0D108BD9-81ED-4DB2-BD59-A6C34878D82A}">
                    <a16:rowId xmlns:a16="http://schemas.microsoft.com/office/drawing/2014/main" val="14839512"/>
                  </a:ext>
                </a:extLst>
              </a:tr>
            </a:tbl>
          </a:graphicData>
        </a:graphic>
      </p:graphicFrame>
      <p:sp>
        <p:nvSpPr>
          <p:cNvPr id="6" name="TextBox 5">
            <a:extLst>
              <a:ext uri="{FF2B5EF4-FFF2-40B4-BE49-F238E27FC236}">
                <a16:creationId xmlns:a16="http://schemas.microsoft.com/office/drawing/2014/main" id="{FE1F88BD-FC92-6934-8D23-021373251B7B}"/>
              </a:ext>
            </a:extLst>
          </p:cNvPr>
          <p:cNvSpPr txBox="1"/>
          <p:nvPr/>
        </p:nvSpPr>
        <p:spPr>
          <a:xfrm>
            <a:off x="9670520" y="64690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3129776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9E2AB-4A99-0210-7B77-96EA2C87A365}"/>
              </a:ext>
            </a:extLst>
          </p:cNvPr>
          <p:cNvSpPr>
            <a:spLocks noGrp="1"/>
          </p:cNvSpPr>
          <p:nvPr>
            <p:ph type="title"/>
          </p:nvPr>
        </p:nvSpPr>
        <p:spPr/>
        <p:txBody>
          <a:bodyPr/>
          <a:lstStyle/>
          <a:p>
            <a:r>
              <a:rPr lang="en-GB"/>
              <a:t>Pestle Analyses</a:t>
            </a:r>
          </a:p>
        </p:txBody>
      </p:sp>
      <p:sp>
        <p:nvSpPr>
          <p:cNvPr id="4" name="TextBox 3">
            <a:extLst>
              <a:ext uri="{FF2B5EF4-FFF2-40B4-BE49-F238E27FC236}">
                <a16:creationId xmlns:a16="http://schemas.microsoft.com/office/drawing/2014/main" id="{77C6539B-1A97-535F-369C-74283BB77CF1}"/>
              </a:ext>
            </a:extLst>
          </p:cNvPr>
          <p:cNvSpPr txBox="1"/>
          <p:nvPr/>
        </p:nvSpPr>
        <p:spPr>
          <a:xfrm>
            <a:off x="1311965" y="2186609"/>
            <a:ext cx="7830047" cy="1815882"/>
          </a:xfrm>
          <a:prstGeom prst="rect">
            <a:avLst/>
          </a:prstGeom>
          <a:noFill/>
        </p:spPr>
        <p:txBody>
          <a:bodyPr wrap="square">
            <a:spAutoFit/>
          </a:bodyPr>
          <a:lstStyle/>
          <a:p>
            <a:r>
              <a:rPr lang="en-GB" sz="1600">
                <a:latin typeface="Arial" panose="020B0604020202020204" pitchFamily="34" charset="0"/>
                <a:cs typeface="Arial" panose="020B0604020202020204" pitchFamily="34" charset="0"/>
              </a:rPr>
              <a:t>The PESTLE Analysis is used as a tool of situational analysis for business evaluation purposes and is one of the most used models in the evaluation of the external business environment that is highly dynamic(Gupta, 2013). </a:t>
            </a:r>
          </a:p>
          <a:p>
            <a:r>
              <a:rPr lang="en-GB" sz="1600">
                <a:latin typeface="Arial" panose="020B0604020202020204" pitchFamily="34" charset="0"/>
                <a:cs typeface="Arial" panose="020B0604020202020204" pitchFamily="34" charset="0"/>
              </a:rPr>
              <a:t>Pestle analyses helps the organisation to make better decisions based on </a:t>
            </a:r>
            <a:r>
              <a:rPr lang="en-GB" sz="1600" err="1">
                <a:latin typeface="Arial" panose="020B0604020202020204" pitchFamily="34" charset="0"/>
                <a:cs typeface="Arial" panose="020B0604020202020204" pitchFamily="34" charset="0"/>
              </a:rPr>
              <a:t>analyzing</a:t>
            </a:r>
            <a:r>
              <a:rPr lang="en-GB" sz="1600">
                <a:latin typeface="Arial" panose="020B0604020202020204" pitchFamily="34" charset="0"/>
                <a:cs typeface="Arial" panose="020B0604020202020204" pitchFamily="34" charset="0"/>
              </a:rPr>
              <a:t> the various external factors that would affect the business. </a:t>
            </a:r>
          </a:p>
          <a:p>
            <a:r>
              <a:rPr lang="en-GB" sz="1600">
                <a:latin typeface="Arial" panose="020B0604020202020204" pitchFamily="34" charset="0"/>
                <a:cs typeface="Arial" panose="020B0604020202020204" pitchFamily="34" charset="0"/>
              </a:rPr>
              <a:t>A business interacts with its external environment in its operations and the external factors are uncontrollable by the business (</a:t>
            </a:r>
            <a:r>
              <a:rPr lang="en-GB" sz="1600" err="1">
                <a:latin typeface="Arial" panose="020B0604020202020204" pitchFamily="34" charset="0"/>
                <a:cs typeface="Arial" panose="020B0604020202020204" pitchFamily="34" charset="0"/>
              </a:rPr>
              <a:t>Cadle</a:t>
            </a:r>
            <a:r>
              <a:rPr lang="en-GB" sz="1600">
                <a:latin typeface="Arial" panose="020B0604020202020204" pitchFamily="34" charset="0"/>
                <a:cs typeface="Arial" panose="020B0604020202020204" pitchFamily="34" charset="0"/>
              </a:rPr>
              <a:t>, et al., 2010).</a:t>
            </a:r>
          </a:p>
        </p:txBody>
      </p:sp>
      <p:sp>
        <p:nvSpPr>
          <p:cNvPr id="3" name="TextBox 2">
            <a:extLst>
              <a:ext uri="{FF2B5EF4-FFF2-40B4-BE49-F238E27FC236}">
                <a16:creationId xmlns:a16="http://schemas.microsoft.com/office/drawing/2014/main" id="{3B5C3DF8-867D-820C-682F-3E61C826FD97}"/>
              </a:ext>
            </a:extLst>
          </p:cNvPr>
          <p:cNvSpPr txBox="1"/>
          <p:nvPr/>
        </p:nvSpPr>
        <p:spPr>
          <a:xfrm>
            <a:off x="9538229" y="64822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1746610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A1EBF16-50C5-90E7-0CF1-6740D94935C5}"/>
              </a:ext>
            </a:extLst>
          </p:cNvPr>
          <p:cNvSpPr/>
          <p:nvPr/>
        </p:nvSpPr>
        <p:spPr>
          <a:xfrm>
            <a:off x="1645920" y="431282"/>
            <a:ext cx="1087949"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a:t>
            </a:r>
          </a:p>
        </p:txBody>
      </p:sp>
      <p:sp>
        <p:nvSpPr>
          <p:cNvPr id="5" name="Rectangle: Rounded Corners 4">
            <a:extLst>
              <a:ext uri="{FF2B5EF4-FFF2-40B4-BE49-F238E27FC236}">
                <a16:creationId xmlns:a16="http://schemas.microsoft.com/office/drawing/2014/main" id="{8879521C-2648-EB64-4A4A-0C6381C53F11}"/>
              </a:ext>
            </a:extLst>
          </p:cNvPr>
          <p:cNvSpPr/>
          <p:nvPr/>
        </p:nvSpPr>
        <p:spPr>
          <a:xfrm>
            <a:off x="3034245" y="431281"/>
            <a:ext cx="1161057" cy="7723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rPr>
              <a:t>E</a:t>
            </a:r>
          </a:p>
        </p:txBody>
      </p:sp>
      <p:sp>
        <p:nvSpPr>
          <p:cNvPr id="6" name="Rectangle: Rounded Corners 5">
            <a:extLst>
              <a:ext uri="{FF2B5EF4-FFF2-40B4-BE49-F238E27FC236}">
                <a16:creationId xmlns:a16="http://schemas.microsoft.com/office/drawing/2014/main" id="{3A50060E-E0CD-E27C-FFA4-ED45606BAFEA}"/>
              </a:ext>
            </a:extLst>
          </p:cNvPr>
          <p:cNvSpPr/>
          <p:nvPr/>
        </p:nvSpPr>
        <p:spPr>
          <a:xfrm>
            <a:off x="4619540" y="431280"/>
            <a:ext cx="1161057" cy="7723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a:t>
            </a:r>
          </a:p>
        </p:txBody>
      </p:sp>
      <p:sp>
        <p:nvSpPr>
          <p:cNvPr id="7" name="Rectangle: Rounded Corners 6">
            <a:extLst>
              <a:ext uri="{FF2B5EF4-FFF2-40B4-BE49-F238E27FC236}">
                <a16:creationId xmlns:a16="http://schemas.microsoft.com/office/drawing/2014/main" id="{78DDF6B0-0BA1-982C-1516-0D75D4BD8042}"/>
              </a:ext>
            </a:extLst>
          </p:cNvPr>
          <p:cNvSpPr/>
          <p:nvPr/>
        </p:nvSpPr>
        <p:spPr>
          <a:xfrm>
            <a:off x="6286972" y="431279"/>
            <a:ext cx="1087949" cy="772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t>
            </a:r>
          </a:p>
        </p:txBody>
      </p:sp>
      <p:sp>
        <p:nvSpPr>
          <p:cNvPr id="8" name="Rectangle: Rounded Corners 7">
            <a:extLst>
              <a:ext uri="{FF2B5EF4-FFF2-40B4-BE49-F238E27FC236}">
                <a16:creationId xmlns:a16="http://schemas.microsoft.com/office/drawing/2014/main" id="{C86E4532-69F2-4724-C382-6343EC9627EC}"/>
              </a:ext>
            </a:extLst>
          </p:cNvPr>
          <p:cNvSpPr/>
          <p:nvPr/>
        </p:nvSpPr>
        <p:spPr>
          <a:xfrm>
            <a:off x="7944975" y="431279"/>
            <a:ext cx="1124644"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a:t>
            </a:r>
          </a:p>
        </p:txBody>
      </p:sp>
      <p:sp>
        <p:nvSpPr>
          <p:cNvPr id="9" name="Rectangle: Rounded Corners 8">
            <a:extLst>
              <a:ext uri="{FF2B5EF4-FFF2-40B4-BE49-F238E27FC236}">
                <a16:creationId xmlns:a16="http://schemas.microsoft.com/office/drawing/2014/main" id="{F7EE25CE-4A39-92E2-3201-ECF6A07326A9}"/>
              </a:ext>
            </a:extLst>
          </p:cNvPr>
          <p:cNvSpPr/>
          <p:nvPr/>
        </p:nvSpPr>
        <p:spPr>
          <a:xfrm>
            <a:off x="9493857" y="431276"/>
            <a:ext cx="1052223" cy="772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t>
            </a:r>
          </a:p>
        </p:txBody>
      </p:sp>
      <p:sp>
        <p:nvSpPr>
          <p:cNvPr id="11" name="TextBox 10">
            <a:extLst>
              <a:ext uri="{FF2B5EF4-FFF2-40B4-BE49-F238E27FC236}">
                <a16:creationId xmlns:a16="http://schemas.microsoft.com/office/drawing/2014/main" id="{62FAB107-793D-89F4-D456-7930C7B1A854}"/>
              </a:ext>
            </a:extLst>
          </p:cNvPr>
          <p:cNvSpPr txBox="1"/>
          <p:nvPr/>
        </p:nvSpPr>
        <p:spPr>
          <a:xfrm>
            <a:off x="1534602" y="1614116"/>
            <a:ext cx="1343770" cy="1569660"/>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 Government policies and regulations( duty tax)</a:t>
            </a:r>
          </a:p>
          <a:p>
            <a:r>
              <a:rPr lang="en-GB" sz="1200">
                <a:latin typeface="Arial" panose="020B0604020202020204" pitchFamily="34" charset="0"/>
                <a:cs typeface="Arial" panose="020B0604020202020204" pitchFamily="34" charset="0"/>
              </a:rPr>
              <a:t>2.Political instability and unrest</a:t>
            </a:r>
          </a:p>
          <a:p>
            <a:r>
              <a:rPr lang="en-GB" sz="1200">
                <a:latin typeface="Arial" panose="020B0604020202020204" pitchFamily="34" charset="0"/>
                <a:cs typeface="Arial" panose="020B0604020202020204" pitchFamily="34" charset="0"/>
              </a:rPr>
              <a:t>3.Brexit.</a:t>
            </a:r>
          </a:p>
        </p:txBody>
      </p:sp>
      <p:sp>
        <p:nvSpPr>
          <p:cNvPr id="13" name="TextBox 12">
            <a:extLst>
              <a:ext uri="{FF2B5EF4-FFF2-40B4-BE49-F238E27FC236}">
                <a16:creationId xmlns:a16="http://schemas.microsoft.com/office/drawing/2014/main" id="{CF75F204-BFAF-39C2-6D94-F2E14D45893B}"/>
              </a:ext>
            </a:extLst>
          </p:cNvPr>
          <p:cNvSpPr txBox="1"/>
          <p:nvPr/>
        </p:nvSpPr>
        <p:spPr>
          <a:xfrm>
            <a:off x="3097856" y="1614116"/>
            <a:ext cx="1343770" cy="1477328"/>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1.Inflation</a:t>
            </a:r>
          </a:p>
          <a:p>
            <a:r>
              <a:rPr lang="en-GB" sz="1200">
                <a:latin typeface="Arial" panose="020B0604020202020204" pitchFamily="34" charset="0"/>
                <a:cs typeface="Arial" panose="020B0604020202020204" pitchFamily="34" charset="0"/>
              </a:rPr>
              <a:t>2.Lack or excess of basic materials and supplies</a:t>
            </a:r>
            <a:r>
              <a:rPr lang="en-GB"/>
              <a:t>. </a:t>
            </a:r>
          </a:p>
          <a:p>
            <a:r>
              <a:rPr lang="en-GB" sz="1200">
                <a:latin typeface="Arial" panose="020B0604020202020204" pitchFamily="34" charset="0"/>
                <a:cs typeface="Arial" panose="020B0604020202020204" pitchFamily="34" charset="0"/>
              </a:rPr>
              <a:t>3.Financial instability</a:t>
            </a:r>
          </a:p>
        </p:txBody>
      </p:sp>
      <p:sp>
        <p:nvSpPr>
          <p:cNvPr id="15" name="TextBox 14">
            <a:extLst>
              <a:ext uri="{FF2B5EF4-FFF2-40B4-BE49-F238E27FC236}">
                <a16:creationId xmlns:a16="http://schemas.microsoft.com/office/drawing/2014/main" id="{42F60742-CB8F-0D69-979C-E0425C3997B1}"/>
              </a:ext>
            </a:extLst>
          </p:cNvPr>
          <p:cNvSpPr txBox="1"/>
          <p:nvPr/>
        </p:nvSpPr>
        <p:spPr>
          <a:xfrm>
            <a:off x="4659466" y="1660282"/>
            <a:ext cx="1343770" cy="1938992"/>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1.The demand for lavender oil is heigh. </a:t>
            </a:r>
          </a:p>
          <a:p>
            <a:r>
              <a:rPr lang="en-GB" sz="1200">
                <a:latin typeface="Arial" panose="020B0604020202020204" pitchFamily="34" charset="0"/>
                <a:cs typeface="Arial" panose="020B0604020202020204" pitchFamily="34" charset="0"/>
              </a:rPr>
              <a:t>2.Health consciousness.</a:t>
            </a:r>
          </a:p>
          <a:p>
            <a:r>
              <a:rPr lang="en-GB" sz="1200">
                <a:latin typeface="Arial" panose="020B0604020202020204" pitchFamily="34" charset="0"/>
                <a:cs typeface="Arial" panose="020B0604020202020204" pitchFamily="34" charset="0"/>
              </a:rPr>
              <a:t>3.Demographic of customer.</a:t>
            </a:r>
          </a:p>
          <a:p>
            <a:r>
              <a:rPr lang="en-GB" sz="1200">
                <a:latin typeface="Arial" panose="020B0604020202020204" pitchFamily="34" charset="0"/>
                <a:cs typeface="Arial" panose="020B0604020202020204" pitchFamily="34" charset="0"/>
              </a:rPr>
              <a:t>4.Changing preferences of customers</a:t>
            </a:r>
          </a:p>
        </p:txBody>
      </p:sp>
      <p:sp>
        <p:nvSpPr>
          <p:cNvPr id="17" name="TextBox 16">
            <a:extLst>
              <a:ext uri="{FF2B5EF4-FFF2-40B4-BE49-F238E27FC236}">
                <a16:creationId xmlns:a16="http://schemas.microsoft.com/office/drawing/2014/main" id="{6271684B-DDB4-3F91-1914-EB18A343119B}"/>
              </a:ext>
            </a:extLst>
          </p:cNvPr>
          <p:cNvSpPr txBox="1"/>
          <p:nvPr/>
        </p:nvSpPr>
        <p:spPr>
          <a:xfrm>
            <a:off x="6286971" y="1550504"/>
            <a:ext cx="1266767" cy="3600986"/>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1.Technological developments can raise the effectiveness, and affordability of lavender oil manufacturing </a:t>
            </a:r>
          </a:p>
          <a:p>
            <a:r>
              <a:rPr lang="en-GB" sz="1200">
                <a:latin typeface="Arial" panose="020B0604020202020204" pitchFamily="34" charset="0"/>
                <a:cs typeface="Arial" panose="020B0604020202020204" pitchFamily="34" charset="0"/>
              </a:rPr>
              <a:t>2.There may be possibilities for marketing, distribution, and sales on social media and e-commerce platforms. </a:t>
            </a:r>
          </a:p>
          <a:p>
            <a:r>
              <a:rPr lang="en-GB" sz="1200">
                <a:latin typeface="Arial" panose="020B0604020202020204" pitchFamily="34" charset="0"/>
                <a:cs typeface="Arial" panose="020B0604020202020204" pitchFamily="34" charset="0"/>
              </a:rPr>
              <a:t>3.Increase of online shopping.</a:t>
            </a:r>
          </a:p>
          <a:p>
            <a:endParaRPr lang="en-GB" sz="120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14BF198-56DA-3281-F995-2F8FE62E83EA}"/>
              </a:ext>
            </a:extLst>
          </p:cNvPr>
          <p:cNvSpPr txBox="1"/>
          <p:nvPr/>
        </p:nvSpPr>
        <p:spPr>
          <a:xfrm>
            <a:off x="8017366" y="1550503"/>
            <a:ext cx="1198195" cy="1754326"/>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1.Product labels, testing, and claim regulations </a:t>
            </a:r>
          </a:p>
          <a:p>
            <a:r>
              <a:rPr lang="en-GB" sz="1200">
                <a:latin typeface="Arial" panose="020B0604020202020204" pitchFamily="34" charset="0"/>
                <a:cs typeface="Arial" panose="020B0604020202020204" pitchFamily="34" charset="0"/>
              </a:rPr>
              <a:t>2.Requaired permits and licenses.</a:t>
            </a:r>
          </a:p>
          <a:p>
            <a:r>
              <a:rPr lang="en-GB" sz="1200">
                <a:latin typeface="Arial" panose="020B0604020202020204" pitchFamily="34" charset="0"/>
                <a:cs typeface="Arial" panose="020B0604020202020204" pitchFamily="34" charset="0"/>
              </a:rPr>
              <a:t>3.Health and Safety </a:t>
            </a:r>
          </a:p>
        </p:txBody>
      </p:sp>
      <p:sp>
        <p:nvSpPr>
          <p:cNvPr id="21" name="TextBox 20">
            <a:extLst>
              <a:ext uri="{FF2B5EF4-FFF2-40B4-BE49-F238E27FC236}">
                <a16:creationId xmlns:a16="http://schemas.microsoft.com/office/drawing/2014/main" id="{7F867B91-CF6A-8B94-E370-ED3824C78F72}"/>
              </a:ext>
            </a:extLst>
          </p:cNvPr>
          <p:cNvSpPr txBox="1"/>
          <p:nvPr/>
        </p:nvSpPr>
        <p:spPr>
          <a:xfrm>
            <a:off x="9533247" y="1781092"/>
            <a:ext cx="1266767" cy="461665"/>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1. Weather issues.</a:t>
            </a:r>
          </a:p>
        </p:txBody>
      </p:sp>
      <p:sp>
        <p:nvSpPr>
          <p:cNvPr id="2" name="TextBox 1">
            <a:extLst>
              <a:ext uri="{FF2B5EF4-FFF2-40B4-BE49-F238E27FC236}">
                <a16:creationId xmlns:a16="http://schemas.microsoft.com/office/drawing/2014/main" id="{DE42B456-7974-226A-0E22-7B56E7BE033A}"/>
              </a:ext>
            </a:extLst>
          </p:cNvPr>
          <p:cNvSpPr txBox="1"/>
          <p:nvPr/>
        </p:nvSpPr>
        <p:spPr>
          <a:xfrm>
            <a:off x="9657291" y="65219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Tree>
    <p:extLst>
      <p:ext uri="{BB962C8B-B14F-4D97-AF65-F5344CB8AC3E}">
        <p14:creationId xmlns:p14="http://schemas.microsoft.com/office/powerpoint/2010/main" val="580402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TextBox 4">
            <a:extLst>
              <a:ext uri="{FF2B5EF4-FFF2-40B4-BE49-F238E27FC236}">
                <a16:creationId xmlns:a16="http://schemas.microsoft.com/office/drawing/2014/main" id="{50842F5E-128F-BB60-B197-5431AC664255}"/>
              </a:ext>
            </a:extLst>
          </p:cNvPr>
          <p:cNvGraphicFramePr/>
          <p:nvPr>
            <p:extLst>
              <p:ext uri="{D42A27DB-BD31-4B8C-83A1-F6EECF244321}">
                <p14:modId xmlns:p14="http://schemas.microsoft.com/office/powerpoint/2010/main" val="14164434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331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6"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7"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8"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9"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0"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1"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3" name="Rectangle 52">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57" name="Group 56">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58"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0"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2"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3"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5632DB11-B97D-0FC8-0DC3-397997B0AB12}"/>
              </a:ext>
            </a:extLst>
          </p:cNvPr>
          <p:cNvSpPr txBox="1"/>
          <p:nvPr/>
        </p:nvSpPr>
        <p:spPr>
          <a:xfrm>
            <a:off x="412025" y="1072609"/>
            <a:ext cx="3041557" cy="4522647"/>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ln w="3175" cmpd="sng">
                  <a:noFill/>
                </a:ln>
                <a:latin typeface="+mj-lt"/>
                <a:ea typeface="+mj-ea"/>
                <a:cs typeface="+mj-cs"/>
              </a:rPr>
              <a:t>4P's of Marketing</a:t>
            </a:r>
          </a:p>
        </p:txBody>
      </p:sp>
      <p:sp>
        <p:nvSpPr>
          <p:cNvPr id="3" name="TextBox 2">
            <a:extLst>
              <a:ext uri="{FF2B5EF4-FFF2-40B4-BE49-F238E27FC236}">
                <a16:creationId xmlns:a16="http://schemas.microsoft.com/office/drawing/2014/main" id="{E310AF39-77DB-2CB9-1FB2-FF813DC0FC31}"/>
              </a:ext>
            </a:extLst>
          </p:cNvPr>
          <p:cNvSpPr txBox="1"/>
          <p:nvPr/>
        </p:nvSpPr>
        <p:spPr>
          <a:xfrm>
            <a:off x="5149032" y="1072609"/>
            <a:ext cx="6652441" cy="26734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a:solidFill>
                  <a:schemeClr val="bg1"/>
                </a:solidFill>
              </a:rPr>
              <a:t>4P Marketing strategy helps businesses, research and better understand the market, customer needs. Through that, they will come up with more creative ideas, bring suitable products, and meet the desires of consumers.</a:t>
            </a:r>
            <a:r>
              <a:rPr lang="en-US" sz="2000" b="1">
                <a:solidFill>
                  <a:schemeClr val="bg1"/>
                </a:solidFill>
              </a:rPr>
              <a:t> </a:t>
            </a:r>
            <a:r>
              <a:rPr lang="en-US" sz="2000">
                <a:solidFill>
                  <a:schemeClr val="bg1"/>
                </a:solidFill>
              </a:rPr>
              <a:t>This is a set of marketing tools with 4 basic elements including: Product, Price, Place (distribution) and Promotion.</a:t>
            </a:r>
          </a:p>
          <a:p>
            <a:pPr defTabSz="457200">
              <a:spcBef>
                <a:spcPct val="20000"/>
              </a:spcBef>
              <a:spcAft>
                <a:spcPts val="600"/>
              </a:spcAft>
              <a:buClr>
                <a:schemeClr val="accent1">
                  <a:lumMod val="75000"/>
                </a:schemeClr>
              </a:buClr>
              <a:buSzPct val="145000"/>
              <a:buFont typeface="Arial"/>
              <a:buChar char="•"/>
            </a:pPr>
            <a:endParaRPr lang="en-US" sz="2000">
              <a:solidFill>
                <a:schemeClr val="bg1"/>
              </a:solidFill>
            </a:endParaRPr>
          </a:p>
        </p:txBody>
      </p:sp>
      <p:sp>
        <p:nvSpPr>
          <p:cNvPr id="4" name="TextBox 3">
            <a:extLst>
              <a:ext uri="{FF2B5EF4-FFF2-40B4-BE49-F238E27FC236}">
                <a16:creationId xmlns:a16="http://schemas.microsoft.com/office/drawing/2014/main" id="{B6823D64-FAF9-00D6-3205-26E9B9ACF833}"/>
              </a:ext>
            </a:extLst>
          </p:cNvPr>
          <p:cNvSpPr txBox="1"/>
          <p:nvPr/>
        </p:nvSpPr>
        <p:spPr>
          <a:xfrm>
            <a:off x="5148145" y="4302512"/>
            <a:ext cx="66349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latin typeface="Corbel"/>
                <a:ea typeface="+mn-lt"/>
                <a:cs typeface="+mn-lt"/>
              </a:rPr>
              <a:t>‘’Marketing mix management paradigm has dominated marketing since 1940s and McCarthy (1964) further developed this idea and refined the principle to what is generally known today as the 4Ps.’’ Goi, C.L., 2009.</a:t>
            </a:r>
            <a:endParaRPr lang="en-US">
              <a:solidFill>
                <a:schemeClr val="bg1"/>
              </a:solidFill>
              <a:latin typeface="Corbel"/>
              <a:cs typeface="Arial"/>
            </a:endParaRPr>
          </a:p>
        </p:txBody>
      </p:sp>
      <p:sp>
        <p:nvSpPr>
          <p:cNvPr id="5" name="TextBox 4">
            <a:extLst>
              <a:ext uri="{FF2B5EF4-FFF2-40B4-BE49-F238E27FC236}">
                <a16:creationId xmlns:a16="http://schemas.microsoft.com/office/drawing/2014/main" id="{39AA5B86-C25A-64C1-68C8-FCF1275C7885}"/>
              </a:ext>
            </a:extLst>
          </p:cNvPr>
          <p:cNvSpPr txBox="1"/>
          <p:nvPr/>
        </p:nvSpPr>
        <p:spPr>
          <a:xfrm>
            <a:off x="332618" y="6392333"/>
            <a:ext cx="2902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Chipilov</a:t>
            </a:r>
          </a:p>
        </p:txBody>
      </p:sp>
    </p:spTree>
    <p:extLst>
      <p:ext uri="{BB962C8B-B14F-4D97-AF65-F5344CB8AC3E}">
        <p14:creationId xmlns:p14="http://schemas.microsoft.com/office/powerpoint/2010/main" val="2896877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4" name="Group 34">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6"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8"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9"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0"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1"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75" name="Rectangle 42">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4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4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48">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50"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1"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2"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3"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4"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5"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78" name="Picture 30" descr="Lavender in a box">
            <a:extLst>
              <a:ext uri="{FF2B5EF4-FFF2-40B4-BE49-F238E27FC236}">
                <a16:creationId xmlns:a16="http://schemas.microsoft.com/office/drawing/2014/main" id="{114B7C0A-FE95-BDC6-5F8C-BE1CD5BC8A99}"/>
              </a:ext>
            </a:extLst>
          </p:cNvPr>
          <p:cNvPicPr>
            <a:picLocks noChangeAspect="1"/>
          </p:cNvPicPr>
          <p:nvPr/>
        </p:nvPicPr>
        <p:blipFill rotWithShape="1">
          <a:blip r:embed="rId3"/>
          <a:srcRect l="29425" r="36955" b="-3"/>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79" name="TextBox 1">
            <a:extLst>
              <a:ext uri="{FF2B5EF4-FFF2-40B4-BE49-F238E27FC236}">
                <a16:creationId xmlns:a16="http://schemas.microsoft.com/office/drawing/2014/main" id="{EA6030B5-61E4-9FF6-5F6D-30C2B637FC36}"/>
              </a:ext>
            </a:extLst>
          </p:cNvPr>
          <p:cNvSpPr txBox="1"/>
          <p:nvPr/>
        </p:nvSpPr>
        <p:spPr>
          <a:xfrm>
            <a:off x="3843867" y="2048933"/>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dirty="0"/>
              <a:t>•</a:t>
            </a:r>
            <a:r>
              <a:rPr lang="en-US" b="1" dirty="0"/>
              <a:t>Product</a:t>
            </a:r>
            <a:r>
              <a:rPr lang="en-US" dirty="0"/>
              <a:t> - The lavender oil business will sell pure lavender essential oil, which is extracted from the flowers of the lavender plant. The product will be of high quality, organic, and free from any harmful chemicals.</a:t>
            </a:r>
          </a:p>
          <a:p>
            <a:pPr defTabSz="457200">
              <a:lnSpc>
                <a:spcPct val="90000"/>
              </a:lnSpc>
              <a:spcBef>
                <a:spcPct val="20000"/>
              </a:spcBef>
              <a:spcAft>
                <a:spcPts val="600"/>
              </a:spcAft>
              <a:buClr>
                <a:schemeClr val="accent1">
                  <a:lumMod val="75000"/>
                </a:schemeClr>
              </a:buClr>
              <a:buSzPct val="145000"/>
              <a:buFont typeface="Arial"/>
              <a:buChar char="•"/>
            </a:pPr>
            <a:r>
              <a:rPr lang="en-US" dirty="0"/>
              <a:t>•</a:t>
            </a:r>
            <a:r>
              <a:rPr lang="en-US" b="1" dirty="0"/>
              <a:t>Price</a:t>
            </a:r>
            <a:r>
              <a:rPr lang="en-US" dirty="0"/>
              <a:t> - The price of the lavender oil product will be set based on the cost of production, competition, and customer demand. The business will aim to offer competitive pricing without compromising on product quality. </a:t>
            </a:r>
          </a:p>
          <a:p>
            <a:pPr defTabSz="457200">
              <a:lnSpc>
                <a:spcPct val="90000"/>
              </a:lnSpc>
              <a:spcBef>
                <a:spcPct val="20000"/>
              </a:spcBef>
              <a:spcAft>
                <a:spcPts val="600"/>
              </a:spcAft>
              <a:buClr>
                <a:schemeClr val="accent1">
                  <a:lumMod val="75000"/>
                </a:schemeClr>
              </a:buClr>
              <a:buSzPct val="145000"/>
              <a:buFont typeface="Arial"/>
              <a:buChar char="•"/>
            </a:pPr>
            <a:r>
              <a:rPr lang="en-US" dirty="0"/>
              <a:t>•</a:t>
            </a:r>
            <a:r>
              <a:rPr lang="en-US" b="1" dirty="0"/>
              <a:t>Place</a:t>
            </a:r>
            <a:r>
              <a:rPr lang="en-US" dirty="0"/>
              <a:t> - The lavender oil product will be sold through online marketplaces, and the business website. </a:t>
            </a:r>
          </a:p>
          <a:p>
            <a:pPr defTabSz="457200">
              <a:lnSpc>
                <a:spcPct val="90000"/>
              </a:lnSpc>
              <a:spcBef>
                <a:spcPct val="20000"/>
              </a:spcBef>
              <a:spcAft>
                <a:spcPts val="600"/>
              </a:spcAft>
              <a:buClr>
                <a:schemeClr val="accent1">
                  <a:lumMod val="75000"/>
                </a:schemeClr>
              </a:buClr>
              <a:buSzPct val="145000"/>
              <a:buFont typeface="Arial"/>
              <a:buChar char="•"/>
            </a:pPr>
            <a:r>
              <a:rPr lang="en-US" dirty="0"/>
              <a:t>•</a:t>
            </a:r>
            <a:r>
              <a:rPr lang="en-US" b="1" dirty="0"/>
              <a:t>Promotion</a:t>
            </a:r>
            <a:r>
              <a:rPr lang="en-US" dirty="0"/>
              <a:t> - The business will use social media marketing, influencer partnerships, and targeted email marketing to promote the lavender oil product. The focus will be on highlighting the product's natural health and wellness benefits and its high quality.</a:t>
            </a:r>
          </a:p>
          <a:p>
            <a:pPr defTabSz="457200">
              <a:lnSpc>
                <a:spcPct val="90000"/>
              </a:lnSpc>
              <a:spcBef>
                <a:spcPct val="20000"/>
              </a:spcBef>
              <a:spcAft>
                <a:spcPts val="600"/>
              </a:spcAft>
              <a:buClr>
                <a:schemeClr val="accent1">
                  <a:lumMod val="75000"/>
                </a:schemeClr>
              </a:buClr>
              <a:buSzPct val="145000"/>
              <a:buFont typeface="Arial"/>
              <a:buChar char="•"/>
            </a:pPr>
            <a:endParaRPr lang="en-US"/>
          </a:p>
        </p:txBody>
      </p:sp>
      <p:sp>
        <p:nvSpPr>
          <p:cNvPr id="3" name="TextBox 2">
            <a:extLst>
              <a:ext uri="{FF2B5EF4-FFF2-40B4-BE49-F238E27FC236}">
                <a16:creationId xmlns:a16="http://schemas.microsoft.com/office/drawing/2014/main" id="{5DE31BFF-53CE-EA18-AD57-AC621F2E6667}"/>
              </a:ext>
            </a:extLst>
          </p:cNvPr>
          <p:cNvSpPr txBox="1"/>
          <p:nvPr/>
        </p:nvSpPr>
        <p:spPr>
          <a:xfrm>
            <a:off x="10238618" y="6186714"/>
            <a:ext cx="1536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Tree>
    <p:extLst>
      <p:ext uri="{BB962C8B-B14F-4D97-AF65-F5344CB8AC3E}">
        <p14:creationId xmlns:p14="http://schemas.microsoft.com/office/powerpoint/2010/main" val="2587450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2"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4"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5"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6"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7"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9" name="Rectangle 38">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43" name="Group 42">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44"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9118B6EA-7DB4-DC69-CC68-99A7925BA0AA}"/>
              </a:ext>
            </a:extLst>
          </p:cNvPr>
          <p:cNvSpPr txBox="1"/>
          <p:nvPr/>
        </p:nvSpPr>
        <p:spPr>
          <a:xfrm>
            <a:off x="412025" y="1072609"/>
            <a:ext cx="3041557" cy="4522647"/>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dirty="0">
                <a:ln w="3175" cmpd="sng">
                  <a:noFill/>
                </a:ln>
                <a:latin typeface="Corbel"/>
                <a:ea typeface="+mj-ea"/>
                <a:cs typeface="Arial"/>
              </a:rPr>
              <a:t>Funding</a:t>
            </a:r>
          </a:p>
          <a:p>
            <a:pPr defTabSz="457200">
              <a:spcBef>
                <a:spcPct val="0"/>
              </a:spcBef>
              <a:spcAft>
                <a:spcPts val="600"/>
              </a:spcAft>
            </a:pPr>
            <a:endParaRPr lang="en-US" sz="3200">
              <a:ln w="3175" cmpd="sng">
                <a:noFill/>
              </a:ln>
              <a:latin typeface="+mj-lt"/>
              <a:ea typeface="+mj-ea"/>
              <a:cs typeface="+mj-cs"/>
            </a:endParaRPr>
          </a:p>
        </p:txBody>
      </p:sp>
      <p:sp>
        <p:nvSpPr>
          <p:cNvPr id="3" name="TextBox 2">
            <a:extLst>
              <a:ext uri="{FF2B5EF4-FFF2-40B4-BE49-F238E27FC236}">
                <a16:creationId xmlns:a16="http://schemas.microsoft.com/office/drawing/2014/main" id="{D6B5A5E0-36A9-4DA3-D27D-A908A998D29C}"/>
              </a:ext>
            </a:extLst>
          </p:cNvPr>
          <p:cNvSpPr txBox="1"/>
          <p:nvPr/>
        </p:nvSpPr>
        <p:spPr>
          <a:xfrm>
            <a:off x="5149032" y="1072609"/>
            <a:ext cx="6652441" cy="18835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solidFill>
                  <a:schemeClr val="bg1"/>
                </a:solidFill>
                <a:latin typeface="Corbel"/>
                <a:cs typeface="Arial"/>
              </a:rPr>
              <a:t>‘’Raising funding for your start-up is the most important step that follows once your start-up plan is set.‘’ Garg, A. and Shivam, A.K., 2017.</a:t>
            </a:r>
          </a:p>
        </p:txBody>
      </p:sp>
      <p:sp>
        <p:nvSpPr>
          <p:cNvPr id="4" name="TextBox 3">
            <a:extLst>
              <a:ext uri="{FF2B5EF4-FFF2-40B4-BE49-F238E27FC236}">
                <a16:creationId xmlns:a16="http://schemas.microsoft.com/office/drawing/2014/main" id="{08ED3FA2-4246-3E2D-5253-9A02A5AF55C9}"/>
              </a:ext>
            </a:extLst>
          </p:cNvPr>
          <p:cNvSpPr txBox="1"/>
          <p:nvPr/>
        </p:nvSpPr>
        <p:spPr>
          <a:xfrm>
            <a:off x="5186202" y="3306130"/>
            <a:ext cx="588226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orbel"/>
                <a:ea typeface="+mn-lt"/>
                <a:cs typeface="+mn-lt"/>
              </a:rPr>
              <a:t>Funding is a form of receiving valuable capital and resources to develop business activities, the diversity in capital contribution helps businesses have many opportunities to reach their goals. Due to potential risks  and to minimize time consuming, our business chooses the form of raising capital from family and self-saving sources.</a:t>
            </a:r>
            <a:endParaRPr lang="en-US">
              <a:solidFill>
                <a:schemeClr val="bg1"/>
              </a:solidFill>
              <a:latin typeface="Corbel"/>
              <a:cs typeface="Arial"/>
            </a:endParaRPr>
          </a:p>
          <a:p>
            <a:pPr algn="l"/>
            <a:endParaRPr lang="en-US" dirty="0"/>
          </a:p>
        </p:txBody>
      </p:sp>
      <p:sp>
        <p:nvSpPr>
          <p:cNvPr id="6" name="TextBox 5">
            <a:extLst>
              <a:ext uri="{FF2B5EF4-FFF2-40B4-BE49-F238E27FC236}">
                <a16:creationId xmlns:a16="http://schemas.microsoft.com/office/drawing/2014/main" id="{9426544C-3C4A-0E4D-C5B6-6ED5DCBF97B9}"/>
              </a:ext>
            </a:extLst>
          </p:cNvPr>
          <p:cNvSpPr txBox="1"/>
          <p:nvPr/>
        </p:nvSpPr>
        <p:spPr>
          <a:xfrm>
            <a:off x="332618" y="6392333"/>
            <a:ext cx="2902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Tree>
    <p:extLst>
      <p:ext uri="{BB962C8B-B14F-4D97-AF65-F5344CB8AC3E}">
        <p14:creationId xmlns:p14="http://schemas.microsoft.com/office/powerpoint/2010/main" val="2739026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DB0080-9A35-46C8-F9C2-7652092C639B}"/>
              </a:ext>
            </a:extLst>
          </p:cNvPr>
          <p:cNvSpPr txBox="1"/>
          <p:nvPr/>
        </p:nvSpPr>
        <p:spPr>
          <a:xfrm>
            <a:off x="10274904" y="6223000"/>
            <a:ext cx="15542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Asen </a:t>
            </a:r>
            <a:r>
              <a:rPr lang="en-US" err="1"/>
              <a:t>Chipilov</a:t>
            </a:r>
          </a:p>
        </p:txBody>
      </p:sp>
      <p:sp>
        <p:nvSpPr>
          <p:cNvPr id="4" name="TextBox 3">
            <a:extLst>
              <a:ext uri="{FF2B5EF4-FFF2-40B4-BE49-F238E27FC236}">
                <a16:creationId xmlns:a16="http://schemas.microsoft.com/office/drawing/2014/main" id="{2C9337E6-7DF3-D870-869F-8D87549DB702}"/>
              </a:ext>
            </a:extLst>
          </p:cNvPr>
          <p:cNvSpPr txBox="1"/>
          <p:nvPr/>
        </p:nvSpPr>
        <p:spPr>
          <a:xfrm>
            <a:off x="6374191" y="483808"/>
            <a:ext cx="564242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t>INCOME STATEMENT</a:t>
            </a:r>
          </a:p>
        </p:txBody>
      </p:sp>
      <p:sp>
        <p:nvSpPr>
          <p:cNvPr id="2" name="TextBox 1">
            <a:extLst>
              <a:ext uri="{FF2B5EF4-FFF2-40B4-BE49-F238E27FC236}">
                <a16:creationId xmlns:a16="http://schemas.microsoft.com/office/drawing/2014/main" id="{A9E1C1A8-39D0-96FB-FF9A-61194AD8EECB}"/>
              </a:ext>
            </a:extLst>
          </p:cNvPr>
          <p:cNvSpPr txBox="1"/>
          <p:nvPr/>
        </p:nvSpPr>
        <p:spPr>
          <a:xfrm>
            <a:off x="3572576" y="1376471"/>
            <a:ext cx="696357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Sales Revenue : £192000</a:t>
            </a:r>
          </a:p>
          <a:p>
            <a:r>
              <a:rPr lang="en-GB" sz="3600" dirty="0"/>
              <a:t>Cost of Sales : £72000</a:t>
            </a:r>
          </a:p>
          <a:p>
            <a:r>
              <a:rPr lang="en-GB" sz="3600" dirty="0">
                <a:ea typeface="+mn-lt"/>
                <a:cs typeface="+mn-lt"/>
              </a:rPr>
              <a:t>Gross Profit : £120000</a:t>
            </a:r>
            <a:endParaRPr lang="en-GB" sz="3600" dirty="0"/>
          </a:p>
          <a:p>
            <a:r>
              <a:rPr lang="en-GB" sz="3600" dirty="0"/>
              <a:t>Expenses : £4500</a:t>
            </a:r>
          </a:p>
          <a:p>
            <a:r>
              <a:rPr lang="en-GB" sz="3600" dirty="0"/>
              <a:t>EBIT : £115500</a:t>
            </a:r>
          </a:p>
          <a:p>
            <a:r>
              <a:rPr lang="en-GB" sz="3600" dirty="0"/>
              <a:t>Interest : 0%</a:t>
            </a:r>
          </a:p>
          <a:p>
            <a:r>
              <a:rPr lang="en-GB" sz="3600" dirty="0"/>
              <a:t>Tax : 19%</a:t>
            </a:r>
          </a:p>
          <a:p>
            <a:r>
              <a:rPr lang="en-GB" sz="3600" dirty="0"/>
              <a:t>Net profit: £93555</a:t>
            </a:r>
          </a:p>
          <a:p>
            <a:endParaRPr lang="en-GB" dirty="0"/>
          </a:p>
          <a:p>
            <a:endParaRPr lang="en-GB" dirty="0"/>
          </a:p>
        </p:txBody>
      </p:sp>
    </p:spTree>
    <p:extLst>
      <p:ext uri="{BB962C8B-B14F-4D97-AF65-F5344CB8AC3E}">
        <p14:creationId xmlns:p14="http://schemas.microsoft.com/office/powerpoint/2010/main" val="2041562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FE9DD-E0E3-86B6-F754-B95A57966F20}"/>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C8A2BEDA-121C-4867-6BC0-BA2AC199AB01}"/>
              </a:ext>
            </a:extLst>
          </p:cNvPr>
          <p:cNvSpPr>
            <a:spLocks noGrp="1"/>
          </p:cNvSpPr>
          <p:nvPr>
            <p:ph idx="1"/>
          </p:nvPr>
        </p:nvSpPr>
        <p:spPr>
          <a:xfrm>
            <a:off x="1521663" y="1942352"/>
            <a:ext cx="10018713" cy="3505201"/>
          </a:xfrm>
        </p:spPr>
        <p:txBody>
          <a:bodyPr>
            <a:normAutofit fontScale="62500" lnSpcReduction="20000"/>
          </a:bodyPr>
          <a:lstStyle/>
          <a:p>
            <a:r>
              <a:rPr lang="en-GB" err="1"/>
              <a:t>Cadle</a:t>
            </a:r>
            <a:r>
              <a:rPr lang="en-GB"/>
              <a:t>, J. et al.(2010). </a:t>
            </a:r>
            <a:r>
              <a:rPr lang="en-GB" i="1"/>
              <a:t>Business analysis techniques:72 essential tools for success. </a:t>
            </a:r>
            <a:r>
              <a:rPr lang="en-GB"/>
              <a:t>Swindon: BCS The Chartered Institute</a:t>
            </a:r>
          </a:p>
          <a:p>
            <a:pPr>
              <a:buClr>
                <a:srgbClr val="874EA9"/>
              </a:buClr>
            </a:pPr>
            <a:r>
              <a:rPr lang="en-GB"/>
              <a:t>Gupta, A.(2013). '</a:t>
            </a:r>
            <a:r>
              <a:rPr lang="en-GB" err="1"/>
              <a:t>Enviromental</a:t>
            </a:r>
            <a:r>
              <a:rPr lang="en-GB"/>
              <a:t> and pest analysis: An approach to external business environmental', </a:t>
            </a:r>
            <a:r>
              <a:rPr lang="en-GB" i="1"/>
              <a:t>Merit Research Journal of Art, Social Science and Humanities, </a:t>
            </a:r>
            <a:r>
              <a:rPr lang="en-GB"/>
              <a:t>1(2), pp.13-17. Available at: </a:t>
            </a:r>
            <a:r>
              <a:rPr lang="en-GB">
                <a:hlinkClick r:id="rId2"/>
              </a:rPr>
              <a:t>http://www.meritresearchjournals.org/assh/index.htm </a:t>
            </a:r>
            <a:r>
              <a:rPr lang="en-GB"/>
              <a:t>( Accessed: 14.03.2023)</a:t>
            </a:r>
          </a:p>
          <a:p>
            <a:pPr>
              <a:buClr>
                <a:srgbClr val="874EA9"/>
              </a:buClr>
            </a:pPr>
            <a:r>
              <a:rPr lang="en-GB"/>
              <a:t>Piercy, N and Giles, W.(1989). 'Making Swot analysis work',</a:t>
            </a:r>
            <a:r>
              <a:rPr lang="en-GB" i="1"/>
              <a:t> Marketing intelligence and planning,</a:t>
            </a:r>
            <a:r>
              <a:rPr lang="en-GB"/>
              <a:t> 7(5/6), pp.5-7. Available at: </a:t>
            </a:r>
            <a:r>
              <a:rPr lang="en-GB">
                <a:hlinkClick r:id="rId3"/>
              </a:rPr>
              <a:t>https://doi.org/10.1108/EUM0000000001042</a:t>
            </a:r>
            <a:r>
              <a:rPr lang="en-GB"/>
              <a:t> (Accessed:15.03.2023)</a:t>
            </a:r>
          </a:p>
          <a:p>
            <a:pPr>
              <a:buClr>
                <a:srgbClr val="874EA9"/>
              </a:buClr>
            </a:pPr>
            <a:r>
              <a:rPr lang="en-GB">
                <a:ea typeface="+mn-lt"/>
                <a:cs typeface="+mn-lt"/>
              </a:rPr>
              <a:t>Goi, C.L., 2009. A review of marketing mix: 4Ps or more. </a:t>
            </a:r>
            <a:r>
              <a:rPr lang="en-GB" i="1">
                <a:ea typeface="+mn-lt"/>
                <a:cs typeface="+mn-lt"/>
              </a:rPr>
              <a:t>International journal of marketing studies</a:t>
            </a:r>
            <a:r>
              <a:rPr lang="en-GB">
                <a:ea typeface="+mn-lt"/>
                <a:cs typeface="+mn-lt"/>
              </a:rPr>
              <a:t>, </a:t>
            </a:r>
            <a:r>
              <a:rPr lang="en-GB" i="1">
                <a:ea typeface="+mn-lt"/>
                <a:cs typeface="+mn-lt"/>
              </a:rPr>
              <a:t>1</a:t>
            </a:r>
            <a:r>
              <a:rPr lang="en-GB">
                <a:ea typeface="+mn-lt"/>
                <a:cs typeface="+mn-lt"/>
              </a:rPr>
              <a:t>(1), pp.2-15.</a:t>
            </a:r>
          </a:p>
          <a:p>
            <a:pPr>
              <a:buClr>
                <a:srgbClr val="874EA9"/>
              </a:buClr>
            </a:pPr>
            <a:r>
              <a:rPr lang="en-GB">
                <a:ea typeface="+mn-lt"/>
                <a:cs typeface="+mn-lt"/>
              </a:rPr>
              <a:t>Garg, A. and </a:t>
            </a:r>
            <a:r>
              <a:rPr lang="en-GB" err="1">
                <a:ea typeface="+mn-lt"/>
                <a:cs typeface="+mn-lt"/>
              </a:rPr>
              <a:t>Shivam</a:t>
            </a:r>
            <a:r>
              <a:rPr lang="en-GB">
                <a:ea typeface="+mn-lt"/>
                <a:cs typeface="+mn-lt"/>
              </a:rPr>
              <a:t>, A.K., 2017. Funding to growing start-ups. </a:t>
            </a:r>
            <a:r>
              <a:rPr lang="en-GB" i="1">
                <a:ea typeface="+mn-lt"/>
                <a:cs typeface="+mn-lt"/>
              </a:rPr>
              <a:t>Research Journal of Social Sciences</a:t>
            </a:r>
            <a:r>
              <a:rPr lang="en-GB">
                <a:ea typeface="+mn-lt"/>
                <a:cs typeface="+mn-lt"/>
              </a:rPr>
              <a:t>, </a:t>
            </a:r>
            <a:r>
              <a:rPr lang="en-GB" i="1">
                <a:ea typeface="+mn-lt"/>
                <a:cs typeface="+mn-lt"/>
              </a:rPr>
              <a:t>10</a:t>
            </a:r>
            <a:r>
              <a:rPr lang="en-GB">
                <a:ea typeface="+mn-lt"/>
                <a:cs typeface="+mn-lt"/>
              </a:rPr>
              <a:t>(2), pp.22-31.</a:t>
            </a:r>
          </a:p>
          <a:p>
            <a:pPr>
              <a:buClr>
                <a:srgbClr val="874EA9"/>
              </a:buClr>
            </a:pPr>
            <a:r>
              <a:rPr lang="en-GB" err="1">
                <a:ea typeface="+mn-lt"/>
                <a:cs typeface="+mn-lt"/>
              </a:rPr>
              <a:t>Terver</a:t>
            </a:r>
            <a:r>
              <a:rPr lang="en-GB">
                <a:ea typeface="+mn-lt"/>
                <a:cs typeface="+mn-lt"/>
              </a:rPr>
              <a:t>, E. 2022. ‘Market Segmentation: Definition, Example, Types, Benefits’, </a:t>
            </a:r>
            <a:r>
              <a:rPr lang="en-GB" i="1">
                <a:ea typeface="+mn-lt"/>
                <a:cs typeface="+mn-lt"/>
              </a:rPr>
              <a:t>Investopedia</a:t>
            </a:r>
            <a:r>
              <a:rPr lang="en-GB">
                <a:ea typeface="+mn-lt"/>
                <a:cs typeface="+mn-lt"/>
              </a:rPr>
              <a:t>. Available at: </a:t>
            </a:r>
            <a:r>
              <a:rPr lang="en-GB">
                <a:ea typeface="+mn-lt"/>
                <a:cs typeface="+mn-lt"/>
                <a:hlinkClick r:id="rId4"/>
              </a:rPr>
              <a:t>https://www.investopedia.com/terms/m/marketsegmentation.asp#toc-the-bottom-line</a:t>
            </a:r>
            <a:r>
              <a:rPr lang="en-GB">
                <a:ea typeface="+mn-lt"/>
                <a:cs typeface="+mn-lt"/>
              </a:rPr>
              <a:t> (Accessed: 14.03.2023)</a:t>
            </a:r>
          </a:p>
          <a:p>
            <a:pPr>
              <a:buClr>
                <a:srgbClr val="874EA9"/>
              </a:buClr>
            </a:pPr>
            <a:r>
              <a:rPr lang="en-GB">
                <a:ea typeface="+mn-lt"/>
                <a:cs typeface="+mn-lt"/>
              </a:rPr>
              <a:t>BIS, 2011. </a:t>
            </a:r>
            <a:r>
              <a:rPr lang="en-GB" i="1">
                <a:ea typeface="+mn-lt"/>
                <a:cs typeface="+mn-lt"/>
              </a:rPr>
              <a:t>A Guide to Legal Forms For Business. Available at: </a:t>
            </a:r>
            <a:r>
              <a:rPr lang="en-GB" i="1">
                <a:ea typeface="+mn-lt"/>
                <a:cs typeface="+mn-lt"/>
                <a:hlinkClick r:id="rId5"/>
              </a:rPr>
              <a:t>https://assets.publishing.service.gov.uk/government/uploads/system/uploads/attachment_data/file/31676/11-1399-guide-legal-forms-for-business.pdf</a:t>
            </a:r>
            <a:r>
              <a:rPr lang="en-GB" i="1">
                <a:ea typeface="+mn-lt"/>
                <a:cs typeface="+mn-lt"/>
              </a:rPr>
              <a:t> (Accessed: 14.03.2023)</a:t>
            </a:r>
          </a:p>
          <a:p>
            <a:pPr>
              <a:buClr>
                <a:srgbClr val="874EA9"/>
              </a:buClr>
            </a:pPr>
            <a:endParaRPr lang="en-GB" i="1"/>
          </a:p>
        </p:txBody>
      </p:sp>
    </p:spTree>
    <p:extLst>
      <p:ext uri="{BB962C8B-B14F-4D97-AF65-F5344CB8AC3E}">
        <p14:creationId xmlns:p14="http://schemas.microsoft.com/office/powerpoint/2010/main" val="40351591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allax">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9" ma:contentTypeDescription="Create a new document." ma:contentTypeScope="" ma:versionID="52069e2c7c04ae25de2dea7d054d046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0e84042651477b109b72e957aa10aa5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949D160D-9D7D-4029-A438-B12FA5BC1D1A}">
  <ds:schemaRefs>
    <ds:schemaRef ds:uri="http://schemas.microsoft.com/sharepoint/v3/contenttype/forms"/>
  </ds:schemaRefs>
</ds:datastoreItem>
</file>

<file path=customXml/itemProps2.xml><?xml version="1.0" encoding="utf-8"?>
<ds:datastoreItem xmlns:ds="http://schemas.openxmlformats.org/officeDocument/2006/customXml" ds:itemID="{4C614309-4849-4B50-BF7D-DD28065E1D7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BA0883-7F0B-4817-96D0-42506D766327}">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Office Theme</vt:lpstr>
      <vt:lpstr>Parallax</vt:lpstr>
      <vt:lpstr>Business Plan Programme: Certificate in Higher Education Skills for the Workplace Module: Managing Enterprise in the 21st Century  Code: BMSW 4006 Module lecturer: Umar Sadaat  </vt:lpstr>
      <vt:lpstr>PowerPoint Presentation</vt:lpstr>
      <vt:lpstr>Overview of Lavender oil business</vt:lpstr>
      <vt:lpstr>PowerPoint Presentation</vt:lpstr>
      <vt:lpstr>Limited Company Legal Format</vt:lpstr>
      <vt:lpstr>PowerPoint Presentation</vt:lpstr>
      <vt:lpstr>SWOT ANALYSES</vt:lpstr>
      <vt:lpstr>Pestle Analyses</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Monica</dc:creator>
  <cp:revision>69</cp:revision>
  <dcterms:created xsi:type="dcterms:W3CDTF">2023-03-14T16:28:39Z</dcterms:created>
  <dcterms:modified xsi:type="dcterms:W3CDTF">2023-03-19T15:16:44Z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