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2" r:id="rId5"/>
    <p:sldId id="260" r:id="rId6"/>
    <p:sldId id="263" r:id="rId7"/>
    <p:sldId id="264" r:id="rId8"/>
    <p:sldId id="258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59" r:id="rId18"/>
    <p:sldId id="273" r:id="rId19"/>
    <p:sldId id="274" r:id="rId20"/>
    <p:sldId id="275" r:id="rId21"/>
    <p:sldId id="276" r:id="rId22"/>
    <p:sldId id="277" r:id="rId23"/>
    <p:sldId id="280" r:id="rId24"/>
    <p:sldId id="284" r:id="rId25"/>
    <p:sldId id="278" r:id="rId26"/>
    <p:sldId id="282" r:id="rId27"/>
    <p:sldId id="279" r:id="rId28"/>
    <p:sldId id="281" r:id="rId29"/>
    <p:sldId id="283" r:id="rId30"/>
    <p:sldId id="285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CCC9A6-8C5D-4D18-9CC3-7AF41C15D4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00E06A-E329-45C1-BDF0-6DF383B310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7D9C36-EBB3-42FB-A967-C5ED5918C3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D0977-DCEB-4977-BA74-792C4F2A842F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8AC5AA-A342-4444-B28D-A40D251838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88B166-A280-4080-AAB6-BA389FEB56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65C69-E092-48FA-8EE0-B4B727C5B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1723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A72D3-6110-441C-A594-D5E8FB50A5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DF7C7B-B499-4301-BD29-E5D26AEEAD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6B796F-BFF5-47F6-9BD3-1D4B9B4E8F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D0977-DCEB-4977-BA74-792C4F2A842F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B4551D-1144-46EF-84D2-6D6A8B7EF8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D8F318-9B91-4A6F-AA98-365D38C3CC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65C69-E092-48FA-8EE0-B4B727C5B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654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5477D-ADBA-4FDA-9459-0974AACC6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CF339D-3BF9-4880-B831-CE99CE2B4A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513DA5-491C-4016-AB00-09D1E6BF23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D0977-DCEB-4977-BA74-792C4F2A842F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2DAFD3-B397-4109-85F2-3E65D348D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0B2EE6-E5FE-4B4C-9966-2DFDDCF3E6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65C69-E092-48FA-8EE0-B4B727C5B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1475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708833-565D-40EE-BABB-6598FD00A6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6D461D-B1E2-4492-AAAE-ECB7A5A9DF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A8FD63-D625-48CF-8430-7FE5758DB0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CE2E31-5ADB-41EB-B0A5-639C3EC86A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D0977-DCEB-4977-BA74-792C4F2A842F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69CC63-3776-404F-88CE-F439448D2E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48B54B-C646-44BE-882E-AD3D554A95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65C69-E092-48FA-8EE0-B4B727C5B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4456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EFE68F-EB40-4F66-B5A1-7544273B4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5F45AE-012E-48B8-B403-974735A21A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4E9B25-4E58-4559-9B05-9B3E7FACC5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49674D-8074-4B1D-9479-F13F9AB9F1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B61F2E-7684-4EF7-86A5-5EB812F1A85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418DDEA-29D8-4FCF-BFBF-6382D5EA81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D0977-DCEB-4977-BA74-792C4F2A842F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C3B5937-DC0B-4077-875C-B18552A92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53103E7-CAE0-44E5-B4CA-9202A7D55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65C69-E092-48FA-8EE0-B4B727C5B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384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30D1B-79A1-4CB8-A4C4-60797B320A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4D3A6DF-6E7F-4E0F-AFD9-4174EF8F45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D0977-DCEB-4977-BA74-792C4F2A842F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8D241E-412C-4754-B800-42EFE759C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A03548-E5B5-45CD-9859-707E0FCDA3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65C69-E092-48FA-8EE0-B4B727C5B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4851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079BFC0-4635-482B-A4A9-BE7291468C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D0977-DCEB-4977-BA74-792C4F2A842F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78E911A-2FA9-46DD-A601-230DBE3B49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C5382B-3ADA-4F24-B753-7234E5B39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65C69-E092-48FA-8EE0-B4B727C5B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638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8E7D4-A6F5-423D-AD4F-242CEE1D38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FBDCAA-212C-4DBD-B950-305C7E2A79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118A72-DBF8-489C-B56A-E57C116047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F1D9C0-3C66-4D45-A310-C7A0303498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D0977-DCEB-4977-BA74-792C4F2A842F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E208A2-77DC-47F6-85F3-6471FFA17D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FA9128-BB48-4DD7-8629-37768AD9E7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65C69-E092-48FA-8EE0-B4B727C5B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311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7F4A9-AE82-4447-864F-7B68F420C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CDF5FA-E0C3-42D0-935A-FEFF8273A7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1BF4FC-7C81-4A11-AF1C-D6F4625CFB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B75FC7-F2D0-414E-9639-C66FE17DC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D0977-DCEB-4977-BA74-792C4F2A842F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FDBD77-450E-4218-8471-2656765E63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04B819-1D86-46F1-B879-34CEBB9190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65C69-E092-48FA-8EE0-B4B727C5B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0695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02F6F-EB85-4BB3-84C4-95E80297CA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63404F-A768-4265-9DD6-2B27C0CD7C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A62403-EDA6-4DB2-93C4-B147A325CC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D0977-DCEB-4977-BA74-792C4F2A842F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C33F75-2A77-4775-98D3-29B62E360E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BDCAF9-A111-4961-9640-6CACAAD75E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65C69-E092-48FA-8EE0-B4B727C5B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608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4432DFF-3FB2-43AF-AC34-9AAAD825C8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30EB56-B5A5-4CD4-B7A6-CB9D8E77CB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ED3A77-5D03-49E7-95DC-80CC490AC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D0977-DCEB-4977-BA74-792C4F2A842F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2B6E38-4B41-4763-815F-EA569DAFC5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9D7970-0BA6-49F5-9EB8-BC22AA7D9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65C69-E092-48FA-8EE0-B4B727C5B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5404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682BC6-65C7-4F9F-9798-260B8EE7A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51A8AB-DEE0-48A7-959A-F20DCDE207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45EC77-3149-445D-8C31-27C0A8BE39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5D0977-DCEB-4977-BA74-792C4F2A842F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092E21-023D-4BE8-9671-3925DE2F363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655C6F-B66C-4477-AA64-78719F76614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65C69-E092-48FA-8EE0-B4B727C5B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77986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g"/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24B0FCF-8701-4547-B29E-7A50447B3534}"/>
              </a:ext>
            </a:extLst>
          </p:cNvPr>
          <p:cNvSpPr txBox="1"/>
          <p:nvPr/>
        </p:nvSpPr>
        <p:spPr>
          <a:xfrm>
            <a:off x="1417738" y="2336393"/>
            <a:ext cx="9169168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Arial Narrow" panose="020B0606020202030204" pitchFamily="34" charset="0"/>
              </a:rPr>
              <a:t>The magnificent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 </a:t>
            </a:r>
            <a:r>
              <a:rPr lang="en-GB" sz="8000" dirty="0" err="1">
                <a:solidFill>
                  <a:srgbClr val="FF0000"/>
                </a:solidFill>
                <a:latin typeface="Emilys Candy" panose="02000000000000000000" pitchFamily="2" charset="0"/>
              </a:rPr>
              <a:t>M</a:t>
            </a:r>
            <a:r>
              <a:rPr lang="en-GB" sz="8000" dirty="0" err="1">
                <a:latin typeface="Emilys Candy" panose="02000000000000000000" pitchFamily="2" charset="0"/>
              </a:rPr>
              <a:t>A</a:t>
            </a:r>
            <a:r>
              <a:rPr lang="en-GB" sz="8000" dirty="0" err="1">
                <a:solidFill>
                  <a:srgbClr val="FFC000"/>
                </a:solidFill>
                <a:latin typeface="Emilys Candy" panose="02000000000000000000" pitchFamily="2" charset="0"/>
              </a:rPr>
              <a:t>p</a:t>
            </a:r>
            <a:r>
              <a:rPr lang="en-GB" sz="8000" dirty="0" err="1">
                <a:solidFill>
                  <a:srgbClr val="00B0F0"/>
                </a:solidFill>
                <a:latin typeface="Emilys Candy" panose="02000000000000000000" pitchFamily="2" charset="0"/>
              </a:rPr>
              <a:t>S</a:t>
            </a:r>
            <a:endParaRPr lang="en-GB" sz="8000" dirty="0">
              <a:solidFill>
                <a:srgbClr val="00B0F0"/>
              </a:solidFill>
              <a:latin typeface="Emilys Candy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06938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86188_1_28illustrated-map-video_wg_1080p">
            <a:hlinkClick r:id="" action="ppaction://media"/>
            <a:extLst>
              <a:ext uri="{FF2B5EF4-FFF2-40B4-BE49-F238E27FC236}">
                <a16:creationId xmlns:a16="http://schemas.microsoft.com/office/drawing/2014/main" id="{2A1CB631-94EC-4913-ACF9-953AC5CC0E2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33144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983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53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CE74325-605B-4C50-B748-5828F5949E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9084" y="2399252"/>
            <a:ext cx="3323198" cy="308151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14942D7-DF00-47EA-B537-D98B41B9C5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7990" y="476250"/>
            <a:ext cx="3810000" cy="59055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DBC3F28-26E2-4394-8889-CFF747B0F60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010" y="476249"/>
            <a:ext cx="3719366" cy="5905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56589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B2D8C05-3923-4DBD-B7C1-537B45D412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804" y="0"/>
            <a:ext cx="4341091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8FF693E-200B-4338-8DA4-8E081A30D3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0"/>
            <a:ext cx="485308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05641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0F80E18-A4F4-40F5-9ACE-2AB714F153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934" y="0"/>
            <a:ext cx="4810836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E0D023E-4BEA-4998-B8AE-463A693A593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2840" y="931178"/>
            <a:ext cx="5717789" cy="5238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51987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865B55B-43A6-4169-BC37-413F07CC79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4958" y="209725"/>
            <a:ext cx="4329690" cy="617849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DC3BAF7-53E6-4C1A-968E-EEBDB1E70D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1765" y="209725"/>
            <a:ext cx="4841071" cy="6178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24100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4AB72F6-A1B9-4D73-B43E-ED838D2738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0674" y="0"/>
            <a:ext cx="96906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94881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ECFB3A5-F94D-44A1-8697-35BFC70A9D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792" y="570451"/>
            <a:ext cx="3681614" cy="552242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7FBDE63-F45D-42E0-8E2D-8F3F37849F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5779" y="570450"/>
            <a:ext cx="3396498" cy="552242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58C1A61-FAAB-4431-86A5-688210AA248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8388" y="570450"/>
            <a:ext cx="3521820" cy="5522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35956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792B89A-4ED2-4143-B7C9-B46938303F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5543" y="385893"/>
            <a:ext cx="8934276" cy="6253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86985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13DDC42-4651-4F5F-BE54-649C02B353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99" y="117446"/>
            <a:ext cx="5085259" cy="650566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B80C661-C0F3-4D0F-AD94-14A34B7FB3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8739" y="1439248"/>
            <a:ext cx="5920280" cy="3862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8304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FE857FA-8740-4AF3-A43F-FA507592F5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2840" y="786293"/>
            <a:ext cx="7986320" cy="5021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31947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DAB8464-31AD-4DEE-88A1-35C7786402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867" y="343948"/>
            <a:ext cx="10797680" cy="6170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84750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A3A7A3C9-624A-48FE-8E98-C9BFBB49BF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3854" y="348143"/>
            <a:ext cx="5584291" cy="6161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6654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910DEFC-328D-407E-870E-A4547B3D5B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3057" y="209725"/>
            <a:ext cx="8584733" cy="6438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47742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366E2A8-49D2-4AA2-9079-BE4A81A78C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3500" y="1014412"/>
            <a:ext cx="9525000" cy="4829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7916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DD8AFD0-8456-4235-8E77-03D8B93439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0849" y="221482"/>
            <a:ext cx="4097103" cy="641503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18B85BE-60BE-4347-A7B4-96B051406A0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7037" y="463141"/>
            <a:ext cx="5931715" cy="5931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46849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4853F07-6BE5-4BD1-8CD0-22590CE5FD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976" y="322978"/>
            <a:ext cx="4401501" cy="621204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AC77491-3B48-4D2C-BEF3-10F730DCC71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4641" y="322977"/>
            <a:ext cx="5111614" cy="621204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4CE4F0F-E715-4845-85B4-C5D041322D5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2340" y="322975"/>
            <a:ext cx="3870435" cy="6212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46180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E91F9C0-F856-41D6-8B78-84B4C805D5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2110" y="512777"/>
            <a:ext cx="7620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44258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A2432DF-A345-471D-BF9D-E88C62D5C3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2634" y="2487058"/>
            <a:ext cx="5444200" cy="384690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83425F6-4FC3-4028-ACC3-0781F035BD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940" y="189026"/>
            <a:ext cx="5511262" cy="5322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196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BAF39FE-BDD6-4B42-9FF5-2E7B0CB851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07" y="0"/>
            <a:ext cx="4848606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902864B-FE04-414A-9FFD-51E0CC45E1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3730" y="291084"/>
            <a:ext cx="4956048" cy="6275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39633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48CFB8C-0F2F-49A0-A5B8-F99BA40F66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826" y="1146543"/>
            <a:ext cx="6083590" cy="434387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9BB9C04-331E-42B6-8181-472F8C1CD0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3761" y="422369"/>
            <a:ext cx="3587082" cy="6013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12890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020A6D5-DB13-4BBE-B0D5-BA25F32D25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752" y="104862"/>
            <a:ext cx="5842932" cy="455748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D51F155-96FD-4834-AD97-BA232B5204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4819" y="2383605"/>
            <a:ext cx="5372100" cy="4181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1785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31FF38D-8030-482E-B849-8437F9BDD4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576" y="461394"/>
            <a:ext cx="4739751" cy="593521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0DD3BD7-5425-4B37-A5FA-CED1919AD6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2200" y="461394"/>
            <a:ext cx="4375167" cy="5935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405863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6446333-15AD-4C9E-ACAA-0E256B0CBC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4458" y="799377"/>
            <a:ext cx="3892492" cy="491751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4826B4A-D0A8-47B4-83A4-D97D53CE89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4142" y="266263"/>
            <a:ext cx="4343400" cy="619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373954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452CE28-E998-4479-B2E2-E44E0A6F3B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643" y="438559"/>
            <a:ext cx="5884820" cy="372113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A8F965A-6EDD-4C28-91C1-07164A1044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5257" y="2859465"/>
            <a:ext cx="5372100" cy="3571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36959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19CDCFE-5DBE-42E2-AB34-EFB2D75FC9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382" y="279400"/>
            <a:ext cx="4673600" cy="62992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C89F242-3F53-40FD-B079-155A5770C6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3178" y="279400"/>
            <a:ext cx="6459523" cy="629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197481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CD36A7-E3A5-4952-AB95-C5497E1216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2125" y="699781"/>
            <a:ext cx="7087608" cy="482017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FCB68CC-2EBD-438B-86E9-00D4A9993E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267" y="271943"/>
            <a:ext cx="2828925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8051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DD748BF-8E53-4B0E-8162-8657E074F4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684" y="451782"/>
            <a:ext cx="5207000" cy="57531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75984EB-7B4B-4BBB-B0F9-C63CBBE70E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6389" y="318781"/>
            <a:ext cx="4151866" cy="6220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694374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9632FB9-7DCF-4BF8-929C-51E0C4B80D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063" y="134223"/>
            <a:ext cx="6296598" cy="44009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3CF36E9-775D-4200-9038-ED3F7A8282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6837" y="3651745"/>
            <a:ext cx="5372100" cy="3038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584286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164ABBD-9A61-4977-986B-839F61DA2E0A}"/>
              </a:ext>
            </a:extLst>
          </p:cNvPr>
          <p:cNvSpPr txBox="1"/>
          <p:nvPr/>
        </p:nvSpPr>
        <p:spPr>
          <a:xfrm>
            <a:off x="218114" y="86916"/>
            <a:ext cx="11392249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Task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/>
              <a:t>Create </a:t>
            </a:r>
            <a:r>
              <a:rPr lang="en-GB" sz="3200" dirty="0"/>
              <a:t>an illustrated map with the choice of your medium by next week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Choose your favourite place, country, city, town, area, any location and illustrate it using text and image combination (Handwritten words can really add character to your artwork)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NO fictional maps please!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Start with thumbnails, decide on the place first!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If you want to try out some techniques, you can try to make you own map!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Make it loose, hand-drawn or digital, but have fun!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60462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</TotalTime>
  <Words>97</Words>
  <Application>Microsoft Office PowerPoint</Application>
  <PresentationFormat>Widescreen</PresentationFormat>
  <Paragraphs>11</Paragraphs>
  <Slides>30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Arial</vt:lpstr>
      <vt:lpstr>Arial Narrow</vt:lpstr>
      <vt:lpstr>Calibri</vt:lpstr>
      <vt:lpstr>Calibri Light</vt:lpstr>
      <vt:lpstr>Emilys Candy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Valeria Szucs (1702877)</dc:creator>
  <cp:lastModifiedBy>Valeria Szucs (1702877)</cp:lastModifiedBy>
  <cp:revision>10</cp:revision>
  <dcterms:created xsi:type="dcterms:W3CDTF">2021-04-28T10:59:26Z</dcterms:created>
  <dcterms:modified xsi:type="dcterms:W3CDTF">2021-04-28T14:13:45Z</dcterms:modified>
</cp:coreProperties>
</file>