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4" r:id="rId1"/>
  </p:sldMasterIdLst>
  <p:sldIdLst>
    <p:sldId id="268" r:id="rId2"/>
    <p:sldId id="269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6570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0899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8855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318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25178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71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5774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3100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724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984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86417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28778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8663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40510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16051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80189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3285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259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24195-65F2-FAF9-0469-2ACC7A827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b="1" dirty="0" err="1"/>
              <a:t>Programme</a:t>
            </a:r>
            <a:r>
              <a:rPr lang="en-US" sz="2800" b="1" dirty="0"/>
              <a:t>: Certificate of Higher Education in Health and Social Care </a:t>
            </a:r>
            <a:br>
              <a:rPr lang="en-US" sz="2800" b="1" dirty="0"/>
            </a:br>
            <a:r>
              <a:rPr lang="en-US" sz="2800" b="1" dirty="0"/>
              <a:t>Module: Psychology in Health and Social Care </a:t>
            </a: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F6208-2A52-B2EB-6216-6F7B5CADFA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 Module</a:t>
            </a:r>
            <a:r>
              <a:rPr lang="en-US"/>
              <a:t>:LCHS4010 LON</a:t>
            </a:r>
            <a:endParaRPr lang="en-US" dirty="0"/>
          </a:p>
          <a:p>
            <a:r>
              <a:rPr lang="en-US" dirty="0"/>
              <a:t>Module Lead Farah Wiita</a:t>
            </a:r>
          </a:p>
          <a:p>
            <a:r>
              <a:rPr lang="en-US" dirty="0"/>
              <a:t>Name Lulit Hailu</a:t>
            </a:r>
          </a:p>
          <a:p>
            <a:r>
              <a:rPr lang="en-US" dirty="0"/>
              <a:t>STUDENT Number 2435932</a:t>
            </a:r>
          </a:p>
          <a:p>
            <a:r>
              <a:rPr lang="en-US" dirty="0"/>
              <a:t>Date:13-03-2026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72429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D725D-1D51-26F5-35DC-C36582F2A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Summary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57D4BD7-F7DF-5399-F6DF-887F3F30C1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80104" y="2367125"/>
            <a:ext cx="12594377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Jenny </a:t>
            </a:r>
            <a:r>
              <a:rPr kumimoji="0" lang="en-US" altLang="en-US" sz="1600" i="0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is teenager </a:t>
            </a:r>
            <a:r>
              <a:rPr kumimoji="0" lang="en-US" altLang="en-US" sz="1600" i="0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girl and has been look after  of her mother for the past five years.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6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Her dad used to provide the care for family , but he has passed away.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Her mother </a:t>
            </a:r>
            <a:r>
              <a:rPr lang="en-US" altLang="en-US" sz="1600" dirty="0">
                <a:solidFill>
                  <a:schemeClr val="tx1"/>
                </a:solidFill>
                <a:latin typeface="Arial" panose="020B0604020202020204" pitchFamily="34" charset="0"/>
              </a:rPr>
              <a:t>having 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difficulty moving around and has problems with her weak memory.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Jenny supports her mother by preparing meals, doing house works , buying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shopping and dealing with forms and bills etc.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These responsibilities could get bigger  Jenny’s personal development, schooling and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overall wellbeing.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8997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sz="3600" b="1" dirty="0"/>
              <a:t>Supporting Jenny: Lifespan Development and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Society help plan for Jenny (age 16)</a:t>
            </a:r>
          </a:p>
          <a:p>
            <a:r>
              <a:rPr dirty="0"/>
              <a:t>Using Bowlby’s Attachment Theory</a:t>
            </a:r>
          </a:p>
          <a:p>
            <a:r>
              <a:rPr dirty="0"/>
              <a:t>Focus on development, wellbeing, and support strategies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Why Lifespan Development Matters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/>
              <a:t>Lifespan development studies how people grow and change over time</a:t>
            </a:r>
          </a:p>
          <a:p>
            <a:r>
              <a:rPr dirty="0"/>
              <a:t>Nature: biological factors like brain development and </a:t>
            </a:r>
            <a:r>
              <a:rPr lang="en-US" dirty="0"/>
              <a:t>tension</a:t>
            </a:r>
            <a:endParaRPr dirty="0"/>
          </a:p>
          <a:p>
            <a:r>
              <a:rPr dirty="0"/>
              <a:t>Nurture: environment, family relationships, responsibilities</a:t>
            </a:r>
          </a:p>
          <a:p>
            <a:r>
              <a:rPr dirty="0"/>
              <a:t>Jenny has experienced loss, caring </a:t>
            </a:r>
            <a:r>
              <a:rPr lang="en-US" dirty="0" err="1"/>
              <a:t>responsiblliy</a:t>
            </a:r>
            <a:r>
              <a:rPr lang="en-US" dirty="0"/>
              <a:t> </a:t>
            </a:r>
            <a:r>
              <a:rPr dirty="0"/>
              <a:t>, and reduced </a:t>
            </a:r>
            <a:r>
              <a:rPr lang="en-US" dirty="0"/>
              <a:t>youth</a:t>
            </a:r>
            <a:r>
              <a:rPr dirty="0"/>
              <a:t> experiences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Bowlby’s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created</a:t>
            </a:r>
            <a:r>
              <a:rPr dirty="0"/>
              <a:t> by John Bowlby</a:t>
            </a:r>
          </a:p>
          <a:p>
            <a:r>
              <a:rPr dirty="0"/>
              <a:t>Explains how early relationships</a:t>
            </a:r>
            <a:r>
              <a:rPr lang="en-US" dirty="0"/>
              <a:t> impact</a:t>
            </a:r>
            <a:r>
              <a:rPr dirty="0"/>
              <a:t> emotional </a:t>
            </a:r>
            <a:r>
              <a:rPr lang="en-US" dirty="0"/>
              <a:t>grow</a:t>
            </a:r>
            <a:endParaRPr dirty="0"/>
          </a:p>
          <a:p>
            <a:r>
              <a:rPr dirty="0"/>
              <a:t>Secure attachment provides safety and support</a:t>
            </a:r>
          </a:p>
          <a:p>
            <a:r>
              <a:rPr dirty="0"/>
              <a:t>Early relationships influence future wellbeing and relationships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Key Concepts of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Stable emotional</a:t>
            </a:r>
            <a:r>
              <a:rPr dirty="0"/>
              <a:t>: feeling safe and supported</a:t>
            </a:r>
          </a:p>
          <a:p>
            <a:r>
              <a:rPr dirty="0"/>
              <a:t>Insecure attachment: inconsistent care or loss</a:t>
            </a:r>
          </a:p>
          <a:p>
            <a:r>
              <a:rPr dirty="0"/>
              <a:t>Internal Working Model: </a:t>
            </a:r>
            <a:r>
              <a:rPr lang="en-US" dirty="0"/>
              <a:t>trust</a:t>
            </a:r>
            <a:r>
              <a:rPr dirty="0"/>
              <a:t> about self and others based on early relationships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Applying Attachment Theory to Jenny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passing</a:t>
            </a:r>
            <a:r>
              <a:rPr dirty="0"/>
              <a:t> of father may have disrupted emotional security</a:t>
            </a:r>
          </a:p>
          <a:p>
            <a:r>
              <a:rPr dirty="0"/>
              <a:t>Increased responsibility at a </a:t>
            </a:r>
            <a:r>
              <a:rPr lang="en-US" dirty="0"/>
              <a:t>teen</a:t>
            </a:r>
            <a:r>
              <a:rPr dirty="0"/>
              <a:t>age</a:t>
            </a:r>
          </a:p>
          <a:p>
            <a:r>
              <a:rPr dirty="0"/>
              <a:t>Less emotional support</a:t>
            </a:r>
          </a:p>
          <a:p>
            <a:r>
              <a:rPr dirty="0"/>
              <a:t>Possible stress and pressure to behave like an adult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Nature and Nurture Influences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Nature: </a:t>
            </a:r>
            <a:r>
              <a:rPr lang="en-US" dirty="0"/>
              <a:t>teenage</a:t>
            </a:r>
            <a:r>
              <a:rPr dirty="0"/>
              <a:t> brain development and stress effects</a:t>
            </a:r>
          </a:p>
          <a:p>
            <a:r>
              <a:rPr dirty="0"/>
              <a:t>Nurture: </a:t>
            </a:r>
            <a:r>
              <a:rPr lang="en-US" dirty="0"/>
              <a:t>look after</a:t>
            </a:r>
            <a:r>
              <a:rPr dirty="0"/>
              <a:t>, bereavement, family stress</a:t>
            </a:r>
          </a:p>
          <a:p>
            <a:r>
              <a:rPr dirty="0"/>
              <a:t>Possible impacts: anxiety, emotional pressure, social isolation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Support Plan for Jenny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Society </a:t>
            </a:r>
            <a:r>
              <a:rPr dirty="0"/>
              <a:t>care support for her mother</a:t>
            </a:r>
          </a:p>
          <a:p>
            <a:r>
              <a:rPr dirty="0"/>
              <a:t>Help with housework and shopping</a:t>
            </a:r>
          </a:p>
          <a:p>
            <a:r>
              <a:rPr dirty="0"/>
              <a:t>Young carers support services</a:t>
            </a:r>
          </a:p>
          <a:p>
            <a:r>
              <a:rPr dirty="0"/>
              <a:t>School awareness and flexible deadlines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Attachment-Based Interventions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Co</a:t>
            </a:r>
            <a:r>
              <a:rPr lang="en-US" dirty="0"/>
              <a:t>aching </a:t>
            </a:r>
            <a:r>
              <a:rPr dirty="0"/>
              <a:t>or therapy</a:t>
            </a:r>
          </a:p>
          <a:p>
            <a:r>
              <a:rPr lang="en-US" dirty="0"/>
              <a:t>Sadness</a:t>
            </a:r>
            <a:r>
              <a:rPr dirty="0"/>
              <a:t> support</a:t>
            </a:r>
          </a:p>
          <a:p>
            <a:r>
              <a:rPr dirty="0"/>
              <a:t>Mentoring from a trusted adult</a:t>
            </a:r>
          </a:p>
          <a:p>
            <a:r>
              <a:rPr dirty="0"/>
              <a:t>Family support services</a:t>
            </a:r>
          </a:p>
          <a:p>
            <a:r>
              <a:rPr dirty="0"/>
              <a:t>Goal: </a:t>
            </a:r>
            <a:r>
              <a:rPr lang="en-US" dirty="0" err="1"/>
              <a:t>develope</a:t>
            </a:r>
            <a:r>
              <a:rPr dirty="0"/>
              <a:t> emotional wellbeing and relationships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Evaluation of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Power</a:t>
            </a:r>
            <a:r>
              <a:rPr dirty="0"/>
              <a:t>: explains importance of early relationships</a:t>
            </a:r>
          </a:p>
          <a:p>
            <a:r>
              <a:rPr lang="en-US" dirty="0"/>
              <a:t>Practical</a:t>
            </a:r>
            <a:r>
              <a:rPr dirty="0"/>
              <a:t> for understanding emotional development</a:t>
            </a:r>
          </a:p>
          <a:p>
            <a:r>
              <a:rPr dirty="0"/>
              <a:t>Limitations: focuses mainly on early childhood</a:t>
            </a:r>
          </a:p>
          <a:p>
            <a:r>
              <a:rPr dirty="0"/>
              <a:t>Does not explain all social factors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Jenny has </a:t>
            </a:r>
            <a:r>
              <a:rPr lang="en-US" dirty="0"/>
              <a:t>incident</a:t>
            </a:r>
            <a:r>
              <a:rPr dirty="0"/>
              <a:t> loss and caring responsibilities</a:t>
            </a:r>
          </a:p>
          <a:p>
            <a:r>
              <a:rPr dirty="0"/>
              <a:t>Attachment theory explains </a:t>
            </a:r>
            <a:r>
              <a:rPr lang="en-US" dirty="0"/>
              <a:t>value</a:t>
            </a:r>
            <a:r>
              <a:rPr dirty="0"/>
              <a:t> of emotional </a:t>
            </a:r>
            <a:r>
              <a:rPr lang="en-US" dirty="0"/>
              <a:t>help</a:t>
            </a:r>
            <a:endParaRPr dirty="0"/>
          </a:p>
          <a:p>
            <a:r>
              <a:rPr dirty="0"/>
              <a:t>Support should reduce caring </a:t>
            </a:r>
            <a:r>
              <a:rPr lang="en-US" dirty="0"/>
              <a:t>valuables</a:t>
            </a:r>
            <a:r>
              <a:rPr dirty="0"/>
              <a:t> and improve wellbeing</a:t>
            </a:r>
          </a:p>
          <a:p>
            <a:r>
              <a:rPr dirty="0"/>
              <a:t>Helping Jenny now supports healthy </a:t>
            </a:r>
            <a:r>
              <a:rPr lang="en-US" dirty="0"/>
              <a:t>growth</a:t>
            </a: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 (Harvard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t>Bowlby, J. (1988) A Secure Base. Routledge</a:t>
            </a:r>
          </a:p>
          <a:p>
            <a:r>
              <a:t>Cassidy, J. &amp; Shaver, P. (2016) Handbook of Attachment. Guilford Press</a:t>
            </a:r>
          </a:p>
          <a:p>
            <a:r>
              <a:t>Howe, D. (2011) Attachment Across the Lifecourse. Palgrave</a:t>
            </a:r>
          </a:p>
          <a:p>
            <a:r>
              <a:t>NICE (2022) Children’s Attachment Guidance</a:t>
            </a:r>
          </a:p>
          <a:p>
            <a:r>
              <a:t>McLeod, S. (2023) Bowlby’s Attachment Theory</a:t>
            </a:r>
          </a:p>
          <a:p>
            <a:r>
              <a:t>Department for Education (2023) Young Carers Guidance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126</TotalTime>
  <Words>498</Words>
  <Application>Microsoft Office PowerPoint</Application>
  <PresentationFormat>On-screen Show (4:3)</PresentationFormat>
  <Paragraphs>71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Garamond</vt:lpstr>
      <vt:lpstr>Organic</vt:lpstr>
      <vt:lpstr>Programme: Certificate of Higher Education in Health and Social Care  Module: Psychology in Health and Social Care </vt:lpstr>
      <vt:lpstr>Scenario Summary</vt:lpstr>
      <vt:lpstr>Supporting Jenny: Lifespan Development and Attachment Theory</vt:lpstr>
      <vt:lpstr>Why Lifespan Development Matters</vt:lpstr>
      <vt:lpstr>Bowlby’s Attachment Theory</vt:lpstr>
      <vt:lpstr>Key Concepts of Attachment Theory</vt:lpstr>
      <vt:lpstr>Applying Attachment Theory to Jenny</vt:lpstr>
      <vt:lpstr>Nature and Nurture Influences</vt:lpstr>
      <vt:lpstr>Support Plan for Jenny</vt:lpstr>
      <vt:lpstr>Attachment-Based Interventions</vt:lpstr>
      <vt:lpstr>Evaluation of Attachment Theory</vt:lpstr>
      <vt:lpstr>Conclusion</vt:lpstr>
      <vt:lpstr>References (Harvard Style)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lulit</dc:creator>
  <cp:keywords/>
  <dc:description>generated using python-pptx</dc:description>
  <cp:lastModifiedBy>Lulit Hailu (2435932)</cp:lastModifiedBy>
  <cp:revision>30</cp:revision>
  <dcterms:created xsi:type="dcterms:W3CDTF">2013-01-27T09:14:16Z</dcterms:created>
  <dcterms:modified xsi:type="dcterms:W3CDTF">2026-03-14T20:39:12Z</dcterms:modified>
  <cp:category/>
</cp:coreProperties>
</file>