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ms-office.drawingml.diagramDrawing+xml" PartName="/ppt/diagrams/drawing1.xml"/>
  <Override ContentType="application/vnd.openxmlformats-officedocument.custom-properties+xml" PartName="/docProps/custom.xml"/>
  <Override ContentType="application/vnd.openxmlformats-officedocument.drawingml.diagramColors+xml" PartName="/ppt/diagrams/colors1.xml"/>
  <Override ContentType="application/vnd.openxmlformats-officedocument.drawingml.diagramData+xml" PartName="/ppt/diagrams/data1.xml"/>
  <Override ContentType="application/vnd.openxmlformats-officedocument.drawingml.diagramLayout+xml" PartName="/ppt/diagrams/layout1.xml"/>
  <Override ContentType="application/vnd.openxmlformats-officedocument.drawingml.diagramStyle+xml" PartName="/ppt/diagrams/quickStyle1.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ustom.xml" Type="http://schemas.openxmlformats.org/officeDocument/2006/relationships/custom-properties"/><Relationship Id="rId2" Target="docProps/core.xml" Type="http://schemas.openxmlformats.org/package/2006/relationships/metadata/core-properties"/><Relationship Id="rId1"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x="12192000" cy="6858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cmpd="sng" w="12700">
              <a:solidFill>
                <a:schemeClr val="lt1"/>
              </a:solidFill>
            </a:ln>
          </a:left>
          <a:right>
            <a:ln cmpd="sng" w="12700">
              <a:solidFill>
                <a:schemeClr val="lt1"/>
              </a:solidFill>
            </a:ln>
          </a:right>
          <a:top>
            <a:ln cmpd="sng" w="12700">
              <a:solidFill>
                <a:schemeClr val="lt1"/>
              </a:solidFill>
            </a:ln>
          </a:top>
          <a:bottom>
            <a:ln cmpd="sng" w="12700">
              <a:solidFill>
                <a:schemeClr val="lt1"/>
              </a:solidFill>
            </a:ln>
          </a:bottom>
          <a:insideH>
            <a:ln cmpd="sng" w="12700">
              <a:solidFill>
                <a:schemeClr val="lt1"/>
              </a:solidFill>
            </a:ln>
          </a:insideH>
          <a:insideV>
            <a:ln cmpd="sng" w="12700">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cmpd="sng" w="38100">
              <a:solidFill>
                <a:schemeClr val="lt1"/>
              </a:solidFill>
            </a:ln>
          </a:top>
        </a:tcBdr>
        <a:fill>
          <a:solidFill>
            <a:schemeClr val="accent1"/>
          </a:solidFill>
        </a:fill>
      </a:tcStyle>
    </a:lastRow>
    <a:firstRow>
      <a:tcTxStyle b="on">
        <a:fontRef idx="minor">
          <a:prstClr val="black"/>
        </a:fontRef>
        <a:schemeClr val="lt1"/>
      </a:tcTxStyle>
      <a:tcStyle>
        <a:tcBdr>
          <a:bottom>
            <a:ln cmpd="sng" w="38100">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autoAdjust="0" sz="20279"/>
    <p:restoredTop autoAdjust="0" sz="95865"/>
  </p:normalViewPr>
  <p:slideViewPr>
    <p:cSldViewPr snapToGrid="0">
      <p:cViewPr varScale="1">
        <p:scale>
          <a:sx d="100" n="113"/>
          <a:sy d="100" n="113"/>
        </p:scale>
        <p:origin x="256" y="176"/>
      </p:cViewPr>
      <p:guideLst>
        <p:guide orient="horz" pos="2160"/>
        <p:guide pos="3840"/>
      </p:guideLst>
    </p:cSldViewPr>
  </p:slideViewPr>
  <p:outlineViewPr>
    <p:cViewPr>
      <p:scale>
        <a:sx d="100" n="33"/>
        <a:sy d="100" n="33"/>
      </p:scale>
      <p:origin x="0" y="0"/>
    </p:cViewPr>
  </p:outlineViewPr>
  <p:notesTextViewPr>
    <p:cViewPr>
      <p:scale>
        <a:sx d="100" n="75"/>
        <a:sy d="100" n="75"/>
      </p:scale>
      <p:origin x="0" y="0"/>
    </p:cViewPr>
  </p:notesTextViewPr>
  <p:gridSpacing cx="76200" cy="76200"/>
</p:viewPr>
</file>

<file path=ppt/_rels/presentation.xml.rels><?xml version="1.0" encoding="UTF-8" standalone="yes"?><Relationships xmlns="http://schemas.openxmlformats.org/package/2006/relationships"><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2.xml" Type="http://schemas.openxmlformats.org/officeDocument/2006/relationships/theme"/></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pri="10300" type="colorful"/>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7DF4A0-6F74-40FF-9378-4AD98FE90332}" type="doc">
      <dgm:prSet csCatId="colorful" csTypeId="urn:microsoft.com/office/officeart/2005/8/colors/colorful3" loCatId="list" loTypeId="urn:microsoft.com/office/officeart/2005/8/layout/default" phldr="1" qsCatId="simple" qsTypeId="urn:microsoft.com/office/officeart/2005/8/quickstyle/simple1"/>
      <dgm:spPr/>
      <dgm:t>
        <a:bodyPr numCol="1"/>
        <a:lstStyle/>
        <a:p>
          <a:endParaRPr lang="en-US"/>
        </a:p>
      </dgm:t>
    </dgm:pt>
    <dgm:pt modelId="{FA9832F6-1678-4655-A946-26404C6F0DA4}">
      <dgm:prSet custT="1" phldrT="[Text]"/>
      <dgm:spPr/>
      <dgm:t>
        <a:bodyPr numCol="1"/>
        <a:lstStyle/>
        <a:p>
          <a:r>
            <a:rPr b="1" dirty="0" lang="en-US" sz="1600">
              <a:solidFill>
                <a:schemeClr val="tx1"/>
              </a:solidFill>
              <a:latin charset="0" panose="02020603050405020304" pitchFamily="18" typeface="Times New Roman"/>
              <a:cs charset="0" panose="02020603050405020304" pitchFamily="18" typeface="Times New Roman"/>
            </a:rPr>
            <a:t>Plan and make list</a:t>
          </a:r>
        </a:p>
      </dgm:t>
    </dgm:pt>
    <dgm:pt cxnId="{5B6F4043-47E1-43CC-8634-FDE7D4C06DEC}" modelId="{B5903B6D-4501-46C3-B898-98F24D8D2E40}" type="parTrans">
      <dgm:prSet/>
      <dgm:spPr/>
      <dgm:t>
        <a:bodyPr numCol="1"/>
        <a:lstStyle/>
        <a:p>
          <a:endParaRPr lang="en-US"/>
        </a:p>
      </dgm:t>
    </dgm:pt>
    <dgm:pt cxnId="{5B6F4043-47E1-43CC-8634-FDE7D4C06DEC}" modelId="{8E89296E-83A5-4B96-A9E0-343077F41919}" type="sibTrans">
      <dgm:prSet/>
      <dgm:spPr/>
      <dgm:t>
        <a:bodyPr numCol="1"/>
        <a:lstStyle/>
        <a:p>
          <a:endParaRPr lang="en-US"/>
        </a:p>
      </dgm:t>
    </dgm:pt>
    <dgm:pt modelId="{B4D26CBD-9ED8-452E-887E-226209035BC9}">
      <dgm:prSet custT="1" phldrT="[Text]"/>
      <dgm:spPr/>
      <dgm:t>
        <a:bodyPr numCol="1"/>
        <a:lstStyle/>
        <a:p>
          <a:r>
            <a:rPr b="1" dirty="0" lang="en-US" sz="1600">
              <a:solidFill>
                <a:schemeClr val="tx1"/>
              </a:solidFill>
              <a:latin charset="0" panose="02020603050405020304" pitchFamily="18" typeface="Times New Roman"/>
              <a:cs charset="0" panose="02020603050405020304" pitchFamily="18" typeface="Times New Roman"/>
            </a:rPr>
            <a:t>Follow Schedule to work</a:t>
          </a:r>
        </a:p>
      </dgm:t>
    </dgm:pt>
    <dgm:pt cxnId="{77960EBE-A7AE-4080-8B94-87F5BA384E07}" modelId="{854B11F2-4013-4A66-8A10-96B4C8A791A3}" type="parTrans">
      <dgm:prSet/>
      <dgm:spPr/>
      <dgm:t>
        <a:bodyPr numCol="1"/>
        <a:lstStyle/>
        <a:p>
          <a:endParaRPr lang="en-US"/>
        </a:p>
      </dgm:t>
    </dgm:pt>
    <dgm:pt cxnId="{77960EBE-A7AE-4080-8B94-87F5BA384E07}" modelId="{D11AB5C4-865D-4939-8405-B20472B8EB55}" type="sibTrans">
      <dgm:prSet/>
      <dgm:spPr/>
      <dgm:t>
        <a:bodyPr numCol="1"/>
        <a:lstStyle/>
        <a:p>
          <a:endParaRPr lang="en-US"/>
        </a:p>
      </dgm:t>
    </dgm:pt>
    <dgm:pt modelId="{4C69F52B-A764-4BDA-88F0-21933913E3EA}">
      <dgm:prSet custT="1" phldrT="[Text]"/>
      <dgm:spPr/>
      <dgm:t>
        <a:bodyPr numCol="1"/>
        <a:lstStyle/>
        <a:p>
          <a:r>
            <a:rPr b="1" dirty="0" lang="en-US" sz="1600">
              <a:solidFill>
                <a:schemeClr val="tx1"/>
              </a:solidFill>
              <a:latin charset="0" panose="02020603050405020304" pitchFamily="18" typeface="Times New Roman"/>
              <a:cs charset="0" panose="02020603050405020304" pitchFamily="18" typeface="Times New Roman"/>
            </a:rPr>
            <a:t>Organize according to priority</a:t>
          </a:r>
        </a:p>
      </dgm:t>
    </dgm:pt>
    <dgm:pt cxnId="{AA204574-0CFB-45AA-AC73-8887EA4A0F18}" modelId="{4988F0DB-067A-4B14-A3BD-BD54EA35162C}" type="parTrans">
      <dgm:prSet/>
      <dgm:spPr/>
      <dgm:t>
        <a:bodyPr numCol="1"/>
        <a:lstStyle/>
        <a:p>
          <a:endParaRPr lang="en-US"/>
        </a:p>
      </dgm:t>
    </dgm:pt>
    <dgm:pt cxnId="{AA204574-0CFB-45AA-AC73-8887EA4A0F18}" modelId="{B49C9A08-36A1-4A65-B508-E61E42CC26C7}" type="sibTrans">
      <dgm:prSet/>
      <dgm:spPr/>
      <dgm:t>
        <a:bodyPr numCol="1"/>
        <a:lstStyle/>
        <a:p>
          <a:endParaRPr lang="en-US"/>
        </a:p>
      </dgm:t>
    </dgm:pt>
    <dgm:pt modelId="{52619F16-8415-4EDA-BCC3-E0CF5EF38FC6}">
      <dgm:prSet custT="1" phldrT="[Text]"/>
      <dgm:spPr/>
      <dgm:t>
        <a:bodyPr numCol="1"/>
        <a:lstStyle/>
        <a:p>
          <a:r>
            <a:rPr b="1" dirty="0" lang="en-US" sz="1600">
              <a:solidFill>
                <a:schemeClr val="tx1"/>
              </a:solidFill>
              <a:latin charset="0" panose="02020603050405020304" pitchFamily="18" typeface="Times New Roman"/>
              <a:cs charset="0" panose="02020603050405020304" pitchFamily="18" typeface="Times New Roman"/>
            </a:rPr>
            <a:t>Way to Manage Time</a:t>
          </a:r>
        </a:p>
      </dgm:t>
    </dgm:pt>
    <dgm:pt cxnId="{E900E74C-4EB0-4B90-8CD1-75FBB2E43930}" modelId="{3DC56F8B-0E57-47CE-96FF-765AC147D6DE}" type="parTrans">
      <dgm:prSet/>
      <dgm:spPr/>
      <dgm:t>
        <a:bodyPr numCol="1"/>
        <a:lstStyle/>
        <a:p>
          <a:endParaRPr lang="en-US"/>
        </a:p>
      </dgm:t>
    </dgm:pt>
    <dgm:pt cxnId="{E900E74C-4EB0-4B90-8CD1-75FBB2E43930}" modelId="{9DB16FA3-AFA3-44CD-8754-A578C5BBFA2A}" type="sibTrans">
      <dgm:prSet/>
      <dgm:spPr/>
      <dgm:t>
        <a:bodyPr numCol="1"/>
        <a:lstStyle/>
        <a:p>
          <a:endParaRPr lang="en-US"/>
        </a:p>
      </dgm:t>
    </dgm:pt>
    <dgm:pt modelId="{987D03BD-2E05-4B47-A22F-FA0E214C6721}" type="pres">
      <dgm:prSet presAssocID="{A87DF4A0-6F74-40FF-9378-4AD98FE90332}" presName="diagram" presStyleCnt="0">
        <dgm:presLayoutVars>
          <dgm:dir/>
          <dgm:resizeHandles val="exact"/>
        </dgm:presLayoutVars>
      </dgm:prSet>
      <dgm:spPr/>
    </dgm:pt>
    <dgm:pt modelId="{FEDAD564-BBF4-4C59-A39F-674877EA44EA}" type="pres">
      <dgm:prSet presAssocID="{FA9832F6-1678-4655-A946-26404C6F0DA4}" presName="node" presStyleCnt="4" presStyleIdx="0" presStyleLbl="node1">
        <dgm:presLayoutVars>
          <dgm:bulletEnabled val="1"/>
        </dgm:presLayoutVars>
      </dgm:prSet>
      <dgm:spPr/>
    </dgm:pt>
    <dgm:pt modelId="{85084DE3-6506-449F-BF17-F2F831FF8B86}" type="pres">
      <dgm:prSet presAssocID="{8E89296E-83A5-4B96-A9E0-343077F41919}" presName="sibTrans" presStyleCnt="0"/>
      <dgm:spPr/>
    </dgm:pt>
    <dgm:pt modelId="{ACB09922-B749-440D-8CF5-7AB0A8423A49}" type="pres">
      <dgm:prSet presAssocID="{B4D26CBD-9ED8-452E-887E-226209035BC9}" presName="node" presStyleCnt="4" presStyleIdx="1" presStyleLbl="node1">
        <dgm:presLayoutVars>
          <dgm:bulletEnabled val="1"/>
        </dgm:presLayoutVars>
      </dgm:prSet>
      <dgm:spPr/>
    </dgm:pt>
    <dgm:pt modelId="{3208B0A4-608A-4289-9A13-D788556CA638}" type="pres">
      <dgm:prSet presAssocID="{D11AB5C4-865D-4939-8405-B20472B8EB55}" presName="sibTrans" presStyleCnt="0"/>
      <dgm:spPr/>
    </dgm:pt>
    <dgm:pt modelId="{65619DC9-7A0A-4BCD-B44E-03CE62520A1B}" type="pres">
      <dgm:prSet presAssocID="{4C69F52B-A764-4BDA-88F0-21933913E3EA}" presName="node" presStyleCnt="4" presStyleIdx="2" presStyleLbl="node1">
        <dgm:presLayoutVars>
          <dgm:bulletEnabled val="1"/>
        </dgm:presLayoutVars>
      </dgm:prSet>
      <dgm:spPr/>
    </dgm:pt>
    <dgm:pt modelId="{E0A8838A-4F12-4895-B10A-DDF062755575}" type="pres">
      <dgm:prSet presAssocID="{B49C9A08-36A1-4A65-B508-E61E42CC26C7}" presName="sibTrans" presStyleCnt="0"/>
      <dgm:spPr/>
    </dgm:pt>
    <dgm:pt modelId="{A3D759A6-FE4B-4E7F-806F-1962741E7A28}" type="pres">
      <dgm:prSet presAssocID="{52619F16-8415-4EDA-BCC3-E0CF5EF38FC6}" presName="node" presStyleCnt="4" presStyleIdx="3" presStyleLbl="node1">
        <dgm:presLayoutVars>
          <dgm:bulletEnabled val="1"/>
        </dgm:presLayoutVars>
      </dgm:prSet>
      <dgm:spPr/>
    </dgm:pt>
  </dgm:ptLst>
  <dgm:cxnLst>
    <dgm:cxn destId="{FA9832F6-1678-4655-A946-26404C6F0DA4}" destOrd="0" modelId="{5B6F4043-47E1-43CC-8634-FDE7D4C06DEC}" parTransId="{B5903B6D-4501-46C3-B898-98F24D8D2E40}" sibTransId="{8E89296E-83A5-4B96-A9E0-343077F41919}" srcId="{A87DF4A0-6F74-40FF-9378-4AD98FE90332}" srcOrd="0"/>
    <dgm:cxn destId="{52619F16-8415-4EDA-BCC3-E0CF5EF38FC6}" destOrd="0" modelId="{E900E74C-4EB0-4B90-8CD1-75FBB2E43930}" parTransId="{3DC56F8B-0E57-47CE-96FF-765AC147D6DE}" sibTransId="{9DB16FA3-AFA3-44CD-8754-A578C5BBFA2A}" srcId="{A87DF4A0-6F74-40FF-9378-4AD98FE90332}" srcOrd="3"/>
    <dgm:cxn destId="{987D03BD-2E05-4B47-A22F-FA0E214C6721}" destOrd="0" modelId="{15AB2254-BCFE-4A8B-87F2-BBE99D7AEBCE}" presId="urn:microsoft.com/office/officeart/2005/8/layout/default" srcId="{A87DF4A0-6F74-40FF-9378-4AD98FE90332}" srcOrd="0" type="presOf"/>
    <dgm:cxn destId="{65619DC9-7A0A-4BCD-B44E-03CE62520A1B}" destOrd="0" modelId="{A0180764-D38F-4AA6-88C4-4B12FD8A689F}" presId="urn:microsoft.com/office/officeart/2005/8/layout/default" srcId="{4C69F52B-A764-4BDA-88F0-21933913E3EA}" srcOrd="0" type="presOf"/>
    <dgm:cxn destId="{ACB09922-B749-440D-8CF5-7AB0A8423A49}" destOrd="0" modelId="{055AFA66-FF95-4D8F-B37B-390483E31689}" presId="urn:microsoft.com/office/officeart/2005/8/layout/default" srcId="{B4D26CBD-9ED8-452E-887E-226209035BC9}" srcOrd="0" type="presOf"/>
    <dgm:cxn destId="{4C69F52B-A764-4BDA-88F0-21933913E3EA}" destOrd="0" modelId="{AA204574-0CFB-45AA-AC73-8887EA4A0F18}" parTransId="{4988F0DB-067A-4B14-A3BD-BD54EA35162C}" sibTransId="{B49C9A08-36A1-4A65-B508-E61E42CC26C7}" srcId="{A87DF4A0-6F74-40FF-9378-4AD98FE90332}" srcOrd="2"/>
    <dgm:cxn destId="{FEDAD564-BBF4-4C59-A39F-674877EA44EA}" destOrd="0" modelId="{A4BE817A-C869-4A34-A145-D1C0E1C63942}" presId="urn:microsoft.com/office/officeart/2005/8/layout/default" srcId="{FA9832F6-1678-4655-A946-26404C6F0DA4}" srcOrd="0" type="presOf"/>
    <dgm:cxn destId="{B4D26CBD-9ED8-452E-887E-226209035BC9}" destOrd="0" modelId="{77960EBE-A7AE-4080-8B94-87F5BA384E07}" parTransId="{854B11F2-4013-4A66-8A10-96B4C8A791A3}" sibTransId="{D11AB5C4-865D-4939-8405-B20472B8EB55}" srcId="{A87DF4A0-6F74-40FF-9378-4AD98FE90332}" srcOrd="1"/>
    <dgm:cxn destId="{A3D759A6-FE4B-4E7F-806F-1962741E7A28}" destOrd="0" modelId="{2BB7E0CC-8D2D-4B89-8201-5AC0B63A3C7B}" presId="urn:microsoft.com/office/officeart/2005/8/layout/default" srcId="{52619F16-8415-4EDA-BCC3-E0CF5EF38FC6}" srcOrd="0" type="presOf"/>
    <dgm:cxn destId="{FEDAD564-BBF4-4C59-A39F-674877EA44EA}" destOrd="0" modelId="{ABB0FEE7-8790-4DB9-9281-D4A5C4601FE7}" presId="urn:microsoft.com/office/officeart/2005/8/layout/default" srcId="{987D03BD-2E05-4B47-A22F-FA0E214C6721}" srcOrd="0" type="presParOf"/>
    <dgm:cxn destId="{85084DE3-6506-449F-BF17-F2F831FF8B86}" destOrd="0" modelId="{80BADBD7-795B-491C-A9CC-B2EAFAD536FA}" presId="urn:microsoft.com/office/officeart/2005/8/layout/default" srcId="{987D03BD-2E05-4B47-A22F-FA0E214C6721}" srcOrd="1" type="presParOf"/>
    <dgm:cxn destId="{ACB09922-B749-440D-8CF5-7AB0A8423A49}" destOrd="0" modelId="{2868CC73-7202-4D9B-8B82-BC03EA000A6B}" presId="urn:microsoft.com/office/officeart/2005/8/layout/default" srcId="{987D03BD-2E05-4B47-A22F-FA0E214C6721}" srcOrd="2" type="presParOf"/>
    <dgm:cxn destId="{3208B0A4-608A-4289-9A13-D788556CA638}" destOrd="0" modelId="{5B42F1D7-F63D-46FB-8014-F74A8C02A776}" presId="urn:microsoft.com/office/officeart/2005/8/layout/default" srcId="{987D03BD-2E05-4B47-A22F-FA0E214C6721}" srcOrd="3" type="presParOf"/>
    <dgm:cxn destId="{65619DC9-7A0A-4BCD-B44E-03CE62520A1B}" destOrd="0" modelId="{523516D0-2466-4B9A-B532-8A420AB886DA}" presId="urn:microsoft.com/office/officeart/2005/8/layout/default" srcId="{987D03BD-2E05-4B47-A22F-FA0E214C6721}" srcOrd="4" type="presParOf"/>
    <dgm:cxn destId="{E0A8838A-4F12-4895-B10A-DDF062755575}" destOrd="0" modelId="{9907A672-6D34-4FAF-A3DF-BF2686ADA3AE}" presId="urn:microsoft.com/office/officeart/2005/8/layout/default" srcId="{987D03BD-2E05-4B47-A22F-FA0E214C6721}" srcOrd="5" type="presParOf"/>
    <dgm:cxn destId="{A3D759A6-FE4B-4E7F-806F-1962741E7A28}" destOrd="0" modelId="{2652CC99-B77F-4CAE-BCCF-08C18B345D7E}" presId="urn:microsoft.com/office/officeart/2005/8/layout/default" srcId="{987D03BD-2E05-4B47-A22F-FA0E214C6721}" srcOrd="6"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FEDAD564-BBF4-4C59-A39F-674877EA44EA}">
      <dsp:nvSpPr>
        <dsp:cNvPr id="0" name=""/>
        <dsp:cNvSpPr/>
      </dsp:nvSpPr>
      <dsp:spPr>
        <a:xfrm>
          <a:off x="449330" y="684"/>
          <a:ext cx="1441536" cy="864922"/>
        </a:xfrm>
        <a:prstGeom prst="rect">
          <a:avLst/>
        </a:prstGeom>
        <a:solidFill>
          <a:schemeClr val="accent3">
            <a:hueOff val="0"/>
            <a:satOff val="0"/>
            <a:lumOff val="0"/>
            <a:alphaOff val="0"/>
          </a:schemeClr>
        </a:solidFill>
        <a:ln algn="ctr" cap="flat" cmpd="sng" w="15875">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b="1" dirty="0" kern="1200" lang="en-US" sz="1600">
              <a:solidFill>
                <a:schemeClr val="tx1"/>
              </a:solidFill>
              <a:latin charset="0" panose="02020603050405020304" pitchFamily="18" typeface="Times New Roman"/>
              <a:cs charset="0" panose="02020603050405020304" pitchFamily="18" typeface="Times New Roman"/>
            </a:rPr>
            <a:t>Plan and make list</a:t>
          </a:r>
        </a:p>
      </dsp:txBody>
      <dsp:txXfrm>
        <a:off x="449330" y="684"/>
        <a:ext cx="1441536" cy="864922"/>
      </dsp:txXfrm>
    </dsp:sp>
    <dsp:sp modelId="{ACB09922-B749-440D-8CF5-7AB0A8423A49}">
      <dsp:nvSpPr>
        <dsp:cNvPr id="0" name=""/>
        <dsp:cNvSpPr/>
      </dsp:nvSpPr>
      <dsp:spPr>
        <a:xfrm>
          <a:off x="2035020" y="684"/>
          <a:ext cx="1441536" cy="864922"/>
        </a:xfrm>
        <a:prstGeom prst="rect">
          <a:avLst/>
        </a:prstGeom>
        <a:solidFill>
          <a:schemeClr val="accent3">
            <a:hueOff val="-1190270"/>
            <a:satOff val="4097"/>
            <a:lumOff val="-3332"/>
            <a:alphaOff val="0"/>
          </a:schemeClr>
        </a:solidFill>
        <a:ln algn="ctr" cap="flat" cmpd="sng" w="15875">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b="1" dirty="0" kern="1200" lang="en-US" sz="1600">
              <a:solidFill>
                <a:schemeClr val="tx1"/>
              </a:solidFill>
              <a:latin charset="0" panose="02020603050405020304" pitchFamily="18" typeface="Times New Roman"/>
              <a:cs charset="0" panose="02020603050405020304" pitchFamily="18" typeface="Times New Roman"/>
            </a:rPr>
            <a:t>Follow Schedule to work</a:t>
          </a:r>
        </a:p>
      </dsp:txBody>
      <dsp:txXfrm>
        <a:off x="2035020" y="684"/>
        <a:ext cx="1441536" cy="864922"/>
      </dsp:txXfrm>
    </dsp:sp>
    <dsp:sp modelId="{65619DC9-7A0A-4BCD-B44E-03CE62520A1B}">
      <dsp:nvSpPr>
        <dsp:cNvPr id="0" name=""/>
        <dsp:cNvSpPr/>
      </dsp:nvSpPr>
      <dsp:spPr>
        <a:xfrm>
          <a:off x="449330" y="1009760"/>
          <a:ext cx="1441536" cy="864922"/>
        </a:xfrm>
        <a:prstGeom prst="rect">
          <a:avLst/>
        </a:prstGeom>
        <a:solidFill>
          <a:schemeClr val="accent3">
            <a:hueOff val="-2380542"/>
            <a:satOff val="8194"/>
            <a:lumOff val="-6666"/>
            <a:alphaOff val="0"/>
          </a:schemeClr>
        </a:solidFill>
        <a:ln algn="ctr" cap="flat" cmpd="sng" w="15875">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b="1" dirty="0" kern="1200" lang="en-US" sz="1600">
              <a:solidFill>
                <a:schemeClr val="tx1"/>
              </a:solidFill>
              <a:latin charset="0" panose="02020603050405020304" pitchFamily="18" typeface="Times New Roman"/>
              <a:cs charset="0" panose="02020603050405020304" pitchFamily="18" typeface="Times New Roman"/>
            </a:rPr>
            <a:t>Organize according to priority</a:t>
          </a:r>
        </a:p>
      </dsp:txBody>
      <dsp:txXfrm>
        <a:off x="449330" y="1009760"/>
        <a:ext cx="1441536" cy="864922"/>
      </dsp:txXfrm>
    </dsp:sp>
    <dsp:sp modelId="{A3D759A6-FE4B-4E7F-806F-1962741E7A28}">
      <dsp:nvSpPr>
        <dsp:cNvPr id="0" name=""/>
        <dsp:cNvSpPr/>
      </dsp:nvSpPr>
      <dsp:spPr>
        <a:xfrm>
          <a:off x="2035020" y="1009760"/>
          <a:ext cx="1441536" cy="864922"/>
        </a:xfrm>
        <a:prstGeom prst="rect">
          <a:avLst/>
        </a:prstGeom>
        <a:solidFill>
          <a:schemeClr val="accent3">
            <a:hueOff val="-3570813"/>
            <a:satOff val="12291"/>
            <a:lumOff val="-9999"/>
            <a:alphaOff val="0"/>
          </a:schemeClr>
        </a:solidFill>
        <a:ln algn="ctr" cap="flat" cmpd="sng" w="15875">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txBody>
        <a:bodyPr anchor="ctr" anchorCtr="0" bIns="60960" lIns="60960" numCol="1" rIns="60960" spcCol="1270" spcFirstLastPara="0" tIns="60960" vert="horz" wrap="square">
          <a:noAutofit/>
        </a:bodyPr>
        <a:lstStyle/>
        <a:p>
          <a:pPr algn="ctr" defTabSz="711200" indent="0" lvl="0" marL="0">
            <a:lnSpc>
              <a:spcPct val="90000"/>
            </a:lnSpc>
            <a:spcBef>
              <a:spcPct val="0"/>
            </a:spcBef>
            <a:spcAft>
              <a:spcPct val="35000"/>
            </a:spcAft>
            <a:buNone/>
          </a:pPr>
          <a:r>
            <a:rPr b="1" dirty="0" kern="1200" lang="en-US" sz="1600">
              <a:solidFill>
                <a:schemeClr val="tx1"/>
              </a:solidFill>
              <a:latin charset="0" panose="02020603050405020304" pitchFamily="18" typeface="Times New Roman"/>
              <a:cs charset="0" panose="02020603050405020304" pitchFamily="18" typeface="Times New Roman"/>
            </a:rPr>
            <a:t>Way to Manage Time</a:t>
          </a:r>
        </a:p>
      </dsp:txBody>
      <dsp:txXfrm>
        <a:off x="2035020" y="1009760"/>
        <a:ext cx="1441536" cy="86492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pri="400" type="list"/>
  </dgm:catLst>
  <dgm:sampData>
    <dgm:dataModel>
      <dgm:ptLst>
        <dgm:pt modelId="0" type="doc"/>
        <dgm:pt modelId="1">
          <dgm:prSet phldr="1"/>
        </dgm:pt>
        <dgm:pt modelId="2">
          <dgm:prSet phldr="1"/>
        </dgm:pt>
        <dgm:pt modelId="3">
          <dgm:prSet phldr="1"/>
        </dgm:pt>
        <dgm:pt modelId="4">
          <dgm:prSet phldr="1"/>
        </dgm:pt>
        <dgm:pt modelId="5">
          <dgm:prSet phldr="1"/>
        </dgm:pt>
      </dgm:ptLst>
      <dgm:cxnLst>
        <dgm:cxn destId="1" destOrd="0" modelId="6" srcId="0" srcOrd="0"/>
        <dgm:cxn destId="2" destOrd="0" modelId="7" srcId="0" srcOrd="1"/>
        <dgm:cxn destId="3" destOrd="0" modelId="8" srcId="0" srcOrd="2"/>
        <dgm:cxn destId="4" destOrd="0" modelId="9" srcId="0" srcOrd="3"/>
        <dgm:cxn destId="5" destOrd="0" modelId="10" srcId="0" srcOrd="4"/>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 modelId="5"/>
        <dgm:pt modelId="6"/>
      </dgm:ptLst>
      <dgm:cxnLst>
        <dgm:cxn destId="1" destOrd="0" modelId="7" srcId="0" srcOrd="0"/>
        <dgm:cxn destId="2" destOrd="0" modelId="8" srcId="0" srcOrd="1"/>
        <dgm:cxn destId="3" destOrd="0" modelId="9" srcId="0" srcOrd="2"/>
        <dgm:cxn destId="4" destOrd="0" modelId="10" srcId="0" srcOrd="3"/>
        <dgm:cxn destId="5" destOrd="0" modelId="11" srcId="0" srcOrd="4"/>
        <dgm:cxn destId="6" destOrd="0" modelId="12" srcId="0" srcOrd="5"/>
      </dgm:cxnLst>
      <dgm:bg/>
      <dgm:whole/>
    </dgm:dataModel>
  </dgm:clrData>
  <dgm:layoutNode name="diagram">
    <dgm:shape xmlns:r="http://schemas.openxmlformats.org/officeDocument/2006/relationships" r:blip="">
      <dgm:adjLst/>
    </dgm:shape>
    <dgm:varLst>
      <dgm:dir/>
      <dgm:resizeHandles val="exact"/>
    </dgm:varLst>
    <dgm:choose name="Name0">
      <dgm:if arg="dir" func="var" name="Name1"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presOf/>
    <dgm:constrLst>
      <dgm:constr for="ch" forName="node" refType="w" type="w"/>
      <dgm:constr fact="0.6" for="ch" forName="node" refFor="ch" refForName="node" refType="w" type="h"/>
      <dgm:constr fact="0.1" for="ch" forName="sibTrans" refFor="ch" refForName="node" refType="w" type="w"/>
      <dgm:constr refFor="ch" refForName="sibTrans" refType="w" type="sp"/>
      <dgm:constr for="ch" forName="node" op="equ" type="primFontSz" val="65"/>
    </dgm:constrLst>
    <dgm:ruleLst/>
    <dgm:forEach axis="ch" name="Name3" ptType="node">
      <dgm:layoutNode name="node">
        <dgm:alg type="tx"/>
        <dgm:shape xmlns:r="http://schemas.openxmlformats.org/officeDocument/2006/relationships" r:blip="" type="rect">
          <dgm:adjLst/>
        </dgm:shape>
        <dgm:varLst>
          <dgm:bulletEnabled val="1"/>
        </dgm:varLst>
        <dgm:presOf axis="desOrSelf" ptType="node"/>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forEach axis="followSib" cnt="1" name="Name4" ptType="sibTrans">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numCol="1" rIns="91440" rtlCol="0" tIns="45720" vert="horz"/>
          <a:lstStyle>
            <a:lvl1pPr algn="l">
              <a:defRPr sz="1200"/>
            </a:lvl1pPr>
          </a:lstStyle>
          <a:p>
            <a:endParaRPr altLang="en-GB" dirty="0" lang="en-GB"/>
          </a:p>
        </p:txBody>
      </p:sp>
      <p:sp>
        <p:nvSpPr>
          <p:cNvPr id="3" name="Date Placeholder 2"/>
          <p:cNvSpPr>
            <a:spLocks noGrp="1"/>
          </p:cNvSpPr>
          <p:nvPr>
            <p:ph idx="1" type="dt"/>
          </p:nvPr>
        </p:nvSpPr>
        <p:spPr>
          <a:xfrm>
            <a:off x="3884613" y="0"/>
            <a:ext cx="2971800" cy="457200"/>
          </a:xfrm>
          <a:prstGeom prst="rect">
            <a:avLst/>
          </a:prstGeom>
        </p:spPr>
        <p:txBody>
          <a:bodyPr bIns="45720" lIns="91440" numCol="1" rIns="91440" rtlCol="0" tIns="45720" vert="horz"/>
          <a:lstStyle>
            <a:lvl1pPr algn="r">
              <a:defRPr sz="1200"/>
            </a:lvl1pPr>
          </a:lstStyle>
          <a:p>
            <a:fld id="{03BE96D0-F735-4FAB-A5E8-1C2AFD4F7C85}" type="datetimeFigureOut">
              <a:rPr altLang="en-GB" lang="en-GB" smtClean="0"/>
              <a:t>05/04/2022</a:t>
            </a:fld>
            <a:endParaRPr altLang="en-GB" dirty="0" lang="en-GB"/>
          </a:p>
        </p:txBody>
      </p:sp>
      <p:sp>
        <p:nvSpPr>
          <p:cNvPr id="4" name="Slide Image Placeholder 3"/>
          <p:cNvSpPr>
            <a:spLocks noChangeAspect="1" noGrp="1" noRot="1"/>
          </p:cNvSpPr>
          <p:nvPr>
            <p:ph idx="2" type="sldImg"/>
          </p:nvPr>
        </p:nvSpPr>
        <p:spPr>
          <a:xfrm>
            <a:off x="381000" y="685800"/>
            <a:ext cx="6096000" cy="3429000"/>
          </a:xfrm>
          <a:prstGeom prst="rect">
            <a:avLst/>
          </a:prstGeom>
          <a:noFill/>
          <a:ln w="12700">
            <a:solidFill>
              <a:prstClr val="black"/>
            </a:solidFill>
          </a:ln>
        </p:spPr>
        <p:txBody>
          <a:bodyPr anchor="ctr" bIns="45720" lIns="91440" numCol="1" rIns="91440" rtlCol="0" tIns="45720" vert="horz"/>
          <a:lstStyle/>
          <a:p>
            <a:endParaRPr altLang="en-GB" dirty="0" lang="en-GB"/>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numCol="1" rIns="91440" rtlCol="0" tIns="45720" vert="horz"/>
          <a:lstStyle>
            <a:lvl1pPr algn="l">
              <a:defRPr sz="1200"/>
            </a:lvl1pPr>
          </a:lstStyle>
          <a:p>
            <a:endParaRPr altLang="en-GB" dirty="0" lang="en-GB"/>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numCol="1" rIns="91440" rtlCol="0" tIns="45720" vert="horz"/>
          <a:lstStyle>
            <a:lvl1pPr algn="r">
              <a:defRPr sz="1200"/>
            </a:lvl1pPr>
          </a:lstStyle>
          <a:p>
            <a:fld id="{3ADAF1D4-8299-4CAD-B3E2-936DA6734D50}" type="slidenum">
              <a:rPr altLang="en-GB" lang="en-GB" smtClean="0"/>
              <a:t>‹#›</a:t>
            </a:fld>
            <a:endParaRPr altLang="en-GB" dirty="0" lang="en-GB"/>
          </a:p>
        </p:txBody>
      </p:sp>
    </p:spTree>
    <p:extLst>
      <p:ext uri="{BB962C8B-B14F-4D97-AF65-F5344CB8AC3E}">
        <p14:creationId xmlns:p14="http://schemas.microsoft.com/office/powerpoint/2010/main" val="1639644762"/>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endParaRPr dirty="0" lang="en-US"/>
          </a:p>
        </p:txBody>
      </p:sp>
      <p:sp>
        <p:nvSpPr>
          <p:cNvPr id="4" name="Slide Number Placeholder 3"/>
          <p:cNvSpPr>
            <a:spLocks noGrp="1"/>
          </p:cNvSpPr>
          <p:nvPr>
            <p:ph idx="10" sz="quarter" type="sldNum"/>
          </p:nvPr>
        </p:nvSpPr>
        <p:spPr/>
        <p:txBody>
          <a:bodyPr numCol="1"/>
          <a:lstStyle/>
          <a:p>
            <a:fld id="{3ADAF1D4-8299-4CAD-B3E2-936DA6734D50}" type="slidenum">
              <a:rPr altLang="en-GB" lang="en-GB" smtClean="0"/>
              <a:t>1</a:t>
            </a:fld>
            <a:endParaRPr altLang="en-GB" dirty="0" lang="en-GB"/>
          </a:p>
        </p:txBody>
      </p:sp>
    </p:spTree>
    <p:extLst>
      <p:ext uri="{BB962C8B-B14F-4D97-AF65-F5344CB8AC3E}">
        <p14:creationId xmlns:p14="http://schemas.microsoft.com/office/powerpoint/2010/main" val="3422038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endParaRPr altLang="en-BD" dirty="0" lang="en-BD"/>
          </a:p>
        </p:txBody>
      </p:sp>
      <p:sp>
        <p:nvSpPr>
          <p:cNvPr id="4" name="Slide Number Placeholder 3"/>
          <p:cNvSpPr>
            <a:spLocks noGrp="1"/>
          </p:cNvSpPr>
          <p:nvPr>
            <p:ph idx="5" sz="quarter" type="sldNum"/>
          </p:nvPr>
        </p:nvSpPr>
        <p:spPr/>
        <p:txBody>
          <a:bodyPr numCol="1"/>
          <a:lstStyle/>
          <a:p>
            <a:fld id="{3ADAF1D4-8299-4CAD-B3E2-936DA6734D50}" type="slidenum">
              <a:rPr altLang="en-GB" lang="en-GB" smtClean="0"/>
              <a:t>2</a:t>
            </a:fld>
            <a:endParaRPr altLang="en-GB" dirty="0" lang="en-GB"/>
          </a:p>
        </p:txBody>
      </p:sp>
    </p:spTree>
    <p:extLst>
      <p:ext uri="{BB962C8B-B14F-4D97-AF65-F5344CB8AC3E}">
        <p14:creationId xmlns:p14="http://schemas.microsoft.com/office/powerpoint/2010/main" val="19420421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a:xfrm>
            <a:off x="381000" y="685800"/>
            <a:ext cx="6096000" cy="3429000"/>
          </a:xfrm>
        </p:spPr>
      </p:sp>
      <p:sp>
        <p:nvSpPr>
          <p:cNvPr id="3" name="Notes Placeholder 2"/>
          <p:cNvSpPr>
            <a:spLocks noGrp="1"/>
          </p:cNvSpPr>
          <p:nvPr>
            <p:ph idx="1" type="body"/>
          </p:nvPr>
        </p:nvSpPr>
        <p:spPr/>
        <p:txBody>
          <a:bodyPr numCol="1"/>
          <a:lstStyle/>
          <a:p>
            <a:pPr algn="just" indent="0" marL="0">
              <a:lnSpc>
                <a:spcPct val="150000"/>
              </a:lnSpc>
              <a:buNone/>
            </a:pPr>
            <a:r>
              <a:rPr dirty="0" lang="en-US" sz="1200">
                <a:latin charset="0" pitchFamily="18" typeface="Times New Roman"/>
                <a:cs charset="0" pitchFamily="18" typeface="Times New Roman"/>
              </a:rPr>
              <a:t>Employability skills is such skills which help a student to be employable for any organization. To be good employee, employable skills are very important without this this skills it’s impossible to get a good job (Jackson et al, 2014). I want to be a Digital Marketing Analyst in future; therefore, I have identified my personal strengths, weaknesses, opportunities and threats. According to SWOT, I can easily develop the skills I need for my future career role. </a:t>
            </a:r>
            <a:endParaRPr altLang="en-GB" dirty="0" lang="en-GB"/>
          </a:p>
        </p:txBody>
      </p:sp>
      <p:sp>
        <p:nvSpPr>
          <p:cNvPr id="4" name="Slide Number Placeholder 3"/>
          <p:cNvSpPr>
            <a:spLocks noGrp="1"/>
          </p:cNvSpPr>
          <p:nvPr>
            <p:ph idx="10" sz="quarter" type="sldNum"/>
          </p:nvPr>
        </p:nvSpPr>
        <p:spPr/>
        <p:txBody>
          <a:bodyPr numCol="1"/>
          <a:lstStyle/>
          <a:p>
            <a:fld id="{3ADAF1D4-8299-4CAD-B3E2-936DA6734D50}" type="slidenum">
              <a:rPr altLang="en-GB" lang="en-GB" smtClean="0"/>
              <a:t>3</a:t>
            </a:fld>
            <a:endParaRPr altLang="en-GB" dirty="0" lang="en-GB"/>
          </a:p>
        </p:txBody>
      </p:sp>
    </p:spTree>
    <p:extLst>
      <p:ext uri="{BB962C8B-B14F-4D97-AF65-F5344CB8AC3E}">
        <p14:creationId xmlns:p14="http://schemas.microsoft.com/office/powerpoint/2010/main" val="2629115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a:xfrm>
            <a:off x="381000" y="685800"/>
            <a:ext cx="6096000" cy="3429000"/>
          </a:xfrm>
        </p:spPr>
      </p:sp>
      <p:sp>
        <p:nvSpPr>
          <p:cNvPr id="3" name="Notes Placeholder 2"/>
          <p:cNvSpPr>
            <a:spLocks noGrp="1"/>
          </p:cNvSpPr>
          <p:nvPr>
            <p:ph idx="1" type="body"/>
          </p:nvPr>
        </p:nvSpPr>
        <p:spPr/>
        <p:txBody>
          <a:bodyPr numCol="1"/>
          <a:lstStyle/>
          <a:p>
            <a:pPr algn="just" indent="0" marL="0">
              <a:lnSpc>
                <a:spcPct val="150000"/>
              </a:lnSpc>
            </a:pPr>
            <a:r>
              <a:rPr altLang="en-GB" dirty="0" lang="en-GB">
                <a:latin charset="0" pitchFamily="18" typeface="Times New Roman"/>
                <a:cs charset="0" pitchFamily="18" typeface="Times New Roman"/>
              </a:rPr>
              <a:t>Personal SWOT analysis</a:t>
            </a:r>
          </a:p>
          <a:p>
            <a:pPr algn="just" indent="0" marL="0">
              <a:lnSpc>
                <a:spcPct val="150000"/>
              </a:lnSpc>
              <a:buNone/>
            </a:pPr>
            <a:r>
              <a:rPr dirty="0" lang="en-US" sz="1200">
                <a:latin charset="0" pitchFamily="18" typeface="Times New Roman"/>
                <a:cs charset="0" pitchFamily="18" typeface="Times New Roman"/>
              </a:rPr>
              <a:t>A personal SWOT analysis is an individual assessment that may be used by anyone to find and determine their own self-improvement, educational options, job paths, and career growth chances (Tomkins et al, 2016). Personal SWOT analysis conduct with a person’s four side, these are:</a:t>
            </a:r>
          </a:p>
          <a:p>
            <a:pPr algn="just">
              <a:lnSpc>
                <a:spcPct val="150000"/>
              </a:lnSpc>
            </a:pPr>
            <a:r>
              <a:rPr dirty="0" lang="en-US" sz="1200">
                <a:latin charset="0" pitchFamily="18" typeface="Times New Roman"/>
                <a:cs charset="0" pitchFamily="18" typeface="Times New Roman"/>
              </a:rPr>
              <a:t>Strengths </a:t>
            </a:r>
          </a:p>
          <a:p>
            <a:pPr algn="just">
              <a:lnSpc>
                <a:spcPct val="150000"/>
              </a:lnSpc>
            </a:pPr>
            <a:r>
              <a:rPr dirty="0" lang="en-US" sz="1200">
                <a:latin charset="0" pitchFamily="18" typeface="Times New Roman"/>
                <a:cs charset="0" pitchFamily="18" typeface="Times New Roman"/>
              </a:rPr>
              <a:t>Weaknesses</a:t>
            </a:r>
          </a:p>
          <a:p>
            <a:pPr algn="just">
              <a:lnSpc>
                <a:spcPct val="150000"/>
              </a:lnSpc>
            </a:pPr>
            <a:r>
              <a:rPr dirty="0" lang="en-US" sz="1200">
                <a:latin charset="0" pitchFamily="18" typeface="Times New Roman"/>
                <a:cs charset="0" pitchFamily="18" typeface="Times New Roman"/>
              </a:rPr>
              <a:t>Opportunities</a:t>
            </a:r>
          </a:p>
          <a:p>
            <a:pPr algn="just">
              <a:lnSpc>
                <a:spcPct val="150000"/>
              </a:lnSpc>
            </a:pPr>
            <a:r>
              <a:rPr dirty="0" lang="en-US" sz="1200">
                <a:latin charset="0" pitchFamily="18" typeface="Times New Roman"/>
                <a:cs charset="0" pitchFamily="18" typeface="Times New Roman"/>
              </a:rPr>
              <a:t>Threats</a:t>
            </a:r>
          </a:p>
          <a:p>
            <a:pPr algn="just" indent="0" marL="0">
              <a:lnSpc>
                <a:spcPct val="150000"/>
              </a:lnSpc>
              <a:buNone/>
            </a:pPr>
            <a:endParaRPr dirty="0" lang="en-US" sz="1200">
              <a:latin charset="0" pitchFamily="18" typeface="Times New Roman"/>
              <a:cs charset="0" pitchFamily="18" typeface="Times New Roman"/>
            </a:endParaRPr>
          </a:p>
          <a:p>
            <a:pPr algn="just" indent="0" marL="0">
              <a:lnSpc>
                <a:spcPct val="150000"/>
              </a:lnSpc>
            </a:pPr>
            <a:endParaRPr dirty="0" lang="en-US" sz="1200">
              <a:latin charset="0" pitchFamily="18" typeface="Times New Roman"/>
              <a:cs charset="0" pitchFamily="18" typeface="Times New Roman"/>
            </a:endParaRPr>
          </a:p>
        </p:txBody>
      </p:sp>
      <p:sp>
        <p:nvSpPr>
          <p:cNvPr id="4" name="Slide Number Placeholder 3"/>
          <p:cNvSpPr>
            <a:spLocks noGrp="1"/>
          </p:cNvSpPr>
          <p:nvPr>
            <p:ph idx="10" sz="quarter" type="sldNum"/>
          </p:nvPr>
        </p:nvSpPr>
        <p:spPr/>
        <p:txBody>
          <a:bodyPr numCol="1"/>
          <a:lstStyle/>
          <a:p>
            <a:fld id="{3ADAF1D4-8299-4CAD-B3E2-936DA6734D50}" type="slidenum">
              <a:rPr altLang="en-GB" lang="en-GB" smtClean="0"/>
              <a:t>4</a:t>
            </a:fld>
            <a:endParaRPr altLang="en-GB" dirty="0" lang="en-GB"/>
          </a:p>
        </p:txBody>
      </p:sp>
    </p:spTree>
    <p:extLst>
      <p:ext uri="{BB962C8B-B14F-4D97-AF65-F5344CB8AC3E}">
        <p14:creationId xmlns:p14="http://schemas.microsoft.com/office/powerpoint/2010/main" val="4118227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r>
              <a:rPr dirty="0" lang="en-US"/>
              <a:t>I have excellent understanding of technology and digital communication system which can be effective to be a digital marketing analyst. Further, my strong presentation skills and public speaking skills can be used as strengths in the preferred role as a Digital Marketing Analyst need this skills to present his/her thought boldly. I have attended many seminars on digital marketing, and done a course as well; therefore, my knowledge is helpful here to pursue my career. I am career oriented, and set goals to attain success, therefore, my strengths can be helpful in this regard.</a:t>
            </a:r>
          </a:p>
          <a:p>
            <a:pPr algn="just"/>
            <a:r>
              <a:rPr dirty="0" lang="en-US"/>
              <a:t>On the contrary, I have some weaknesses such as less understanding on the market because the market is expanding day by day for which. Regular update and experience both are needed. Moreover, I have no experience of internship as well which can be a barrier in pursuing my career as a digital marketing analyst. Some other weaknesses are; lack of my ability of effective planning and organizing skills. </a:t>
            </a:r>
          </a:p>
        </p:txBody>
      </p:sp>
      <p:sp>
        <p:nvSpPr>
          <p:cNvPr id="4" name="Slide Number Placeholder 3"/>
          <p:cNvSpPr>
            <a:spLocks noGrp="1"/>
          </p:cNvSpPr>
          <p:nvPr>
            <p:ph idx="10" sz="quarter" type="sldNum"/>
          </p:nvPr>
        </p:nvSpPr>
        <p:spPr/>
        <p:txBody>
          <a:bodyPr numCol="1"/>
          <a:lstStyle/>
          <a:p>
            <a:fld id="{3ADAF1D4-8299-4CAD-B3E2-936DA6734D50}" type="slidenum">
              <a:rPr altLang="en-GB" lang="en-GB" smtClean="0"/>
              <a:t>5</a:t>
            </a:fld>
            <a:endParaRPr altLang="en-GB" dirty="0" lang="en-GB"/>
          </a:p>
        </p:txBody>
      </p:sp>
    </p:spTree>
    <p:extLst>
      <p:ext uri="{BB962C8B-B14F-4D97-AF65-F5344CB8AC3E}">
        <p14:creationId xmlns:p14="http://schemas.microsoft.com/office/powerpoint/2010/main" val="743827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r>
              <a:rPr dirty="0" lang="en-US"/>
              <a:t>I have identified several opportunities ahead such as starting start up or digital marketing agency which is related to my career choice. Further, I can gain experience by doing internship in an organization where I can learn how to work with other people within an office environment. The pandemic has shaken the economy though it has widened the market for digital marketing as customers are now prefer doing shopping online. </a:t>
            </a:r>
          </a:p>
          <a:p>
            <a:pPr algn="just"/>
            <a:r>
              <a:rPr dirty="0" lang="en-US"/>
              <a:t>I have identified some threats as well which can work as barriers to my way of future career. The competition in the job market is increasing, and experience in the job market is valued greatly. I can face trouble if I do not gain experience in Digital Marketing field. In order to do this job, I must attain my degree first, and get relevant digital marketing degree as well, therefore, the academic pressure might be a threat to my career path. </a:t>
            </a:r>
          </a:p>
        </p:txBody>
      </p:sp>
      <p:sp>
        <p:nvSpPr>
          <p:cNvPr id="4" name="Slide Number Placeholder 3"/>
          <p:cNvSpPr>
            <a:spLocks noGrp="1"/>
          </p:cNvSpPr>
          <p:nvPr>
            <p:ph idx="10" sz="quarter" type="sldNum"/>
          </p:nvPr>
        </p:nvSpPr>
        <p:spPr/>
        <p:txBody>
          <a:bodyPr numCol="1"/>
          <a:lstStyle/>
          <a:p>
            <a:fld id="{3ADAF1D4-8299-4CAD-B3E2-936DA6734D50}" type="slidenum">
              <a:rPr altLang="en-GB" lang="en-GB" smtClean="0"/>
              <a:t>6</a:t>
            </a:fld>
            <a:endParaRPr altLang="en-GB" dirty="0" lang="en-GB"/>
          </a:p>
        </p:txBody>
      </p:sp>
    </p:spTree>
    <p:extLst>
      <p:ext uri="{BB962C8B-B14F-4D97-AF65-F5344CB8AC3E}">
        <p14:creationId xmlns:p14="http://schemas.microsoft.com/office/powerpoint/2010/main" val="933043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r>
              <a:rPr dirty="0" lang="en-US"/>
              <a:t>I have developed my PDP for my future career as Digital Marketing Analyst. According to my SWOT, I need to develop some skills to be an efficient digital marketing analyst in future. First skill I need is time management skill which is fundamental for any kind of job. Through daily routine maintenance, I can manage time effectively as all my daily activities will be done according to the set time frame. I will develop this skills within 3-months duration. The next skills I want to develop is planning skills which can be developed by noting down all the activities I need to to the next day so that I do not feel that all of my tasks are scattered. According to priority, I will list my tasks. </a:t>
            </a:r>
          </a:p>
        </p:txBody>
      </p:sp>
      <p:sp>
        <p:nvSpPr>
          <p:cNvPr id="4" name="Slide Number Placeholder 3"/>
          <p:cNvSpPr>
            <a:spLocks noGrp="1"/>
          </p:cNvSpPr>
          <p:nvPr>
            <p:ph idx="10" sz="quarter" type="sldNum"/>
          </p:nvPr>
        </p:nvSpPr>
        <p:spPr/>
        <p:txBody>
          <a:bodyPr numCol="1"/>
          <a:lstStyle/>
          <a:p>
            <a:fld id="{3ADAF1D4-8299-4CAD-B3E2-936DA6734D50}" type="slidenum">
              <a:rPr altLang="en-GB" lang="en-GB" smtClean="0"/>
              <a:t>7</a:t>
            </a:fld>
            <a:endParaRPr altLang="en-GB" dirty="0" lang="en-GB"/>
          </a:p>
        </p:txBody>
      </p:sp>
    </p:spTree>
    <p:extLst>
      <p:ext uri="{BB962C8B-B14F-4D97-AF65-F5344CB8AC3E}">
        <p14:creationId xmlns:p14="http://schemas.microsoft.com/office/powerpoint/2010/main" val="3046027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r>
              <a:rPr dirty="0" lang="en-US"/>
              <a:t>I need to develop analytical skills because it helps in developing strong observation power, helps in gaining new understanding which a Digital Marketing Analyst needs to shine in this career and understand the market. I will develop this skills in 4 months by keeping daily journals, involving myself in brain games which will help me in understanding a problem and solving it quickly. Further, I need to develop self-management skills through which I can understand any situation better and provide a solution to that situation; and it helps in increasing productivity. I will develop my organizational system so that my activities are well organized and I can manage myself in better way. </a:t>
            </a:r>
          </a:p>
        </p:txBody>
      </p:sp>
      <p:sp>
        <p:nvSpPr>
          <p:cNvPr id="4" name="Slide Number Placeholder 3"/>
          <p:cNvSpPr>
            <a:spLocks noGrp="1"/>
          </p:cNvSpPr>
          <p:nvPr>
            <p:ph idx="10" sz="quarter" type="sldNum"/>
          </p:nvPr>
        </p:nvSpPr>
        <p:spPr/>
        <p:txBody>
          <a:bodyPr numCol="1"/>
          <a:lstStyle/>
          <a:p>
            <a:fld id="{3ADAF1D4-8299-4CAD-B3E2-936DA6734D50}" type="slidenum">
              <a:rPr altLang="en-GB" lang="en-GB" smtClean="0"/>
              <a:t>8</a:t>
            </a:fld>
            <a:endParaRPr altLang="en-GB" dirty="0" lang="en-GB"/>
          </a:p>
        </p:txBody>
      </p:sp>
    </p:spTree>
    <p:extLst>
      <p:ext uri="{BB962C8B-B14F-4D97-AF65-F5344CB8AC3E}">
        <p14:creationId xmlns:p14="http://schemas.microsoft.com/office/powerpoint/2010/main" val="1619407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latin charset="0" pitchFamily="18" typeface="Times New Roman"/>
                <a:cs charset="0" pitchFamily="18" typeface="Times New Roman"/>
              </a:rPr>
              <a:t>Utilization Of Time Management</a:t>
            </a:r>
          </a:p>
          <a:p>
            <a:pPr algn="just" indent="0" marL="0">
              <a:buNone/>
            </a:pPr>
            <a:r>
              <a:rPr dirty="0" lang="en-US" sz="1200"/>
              <a:t>A person's ability to manage their time is essential because it allows them to create clear goals with a priority and a time limit for accomplishing them. Some Time Management tools are given below:</a:t>
            </a:r>
          </a:p>
          <a:p>
            <a:pPr algn="just" indent="-171450" marL="171450">
              <a:buFont charset="0" panose="020B0604020202020204" pitchFamily="34" typeface="Arial"/>
              <a:buChar char="•"/>
            </a:pPr>
            <a:r>
              <a:rPr dirty="0" lang="en-US" sz="1200"/>
              <a:t>Active Collab</a:t>
            </a:r>
          </a:p>
          <a:p>
            <a:pPr algn="just" indent="-171450" marL="171450">
              <a:buFont charset="0" panose="020B0604020202020204" pitchFamily="34" typeface="Arial"/>
              <a:buChar char="•"/>
            </a:pPr>
            <a:r>
              <a:rPr dirty="0" lang="en-US" sz="1200"/>
              <a:t>Proof Hub</a:t>
            </a:r>
          </a:p>
          <a:p>
            <a:pPr algn="just" indent="-171450" marL="171450">
              <a:buFont charset="0" panose="020B0604020202020204" pitchFamily="34" typeface="Arial"/>
              <a:buChar char="•"/>
            </a:pPr>
            <a:r>
              <a:rPr dirty="0" lang="en-US" sz="1200"/>
              <a:t>Scoro</a:t>
            </a:r>
          </a:p>
          <a:p>
            <a:pPr algn="just" indent="-171450" marL="171450">
              <a:buFont charset="0" panose="020B0604020202020204" pitchFamily="34" typeface="Arial"/>
              <a:buChar char="•"/>
            </a:pPr>
            <a:r>
              <a:rPr dirty="0" lang="en-US" sz="1200"/>
              <a:t>Clarizen</a:t>
            </a:r>
          </a:p>
          <a:p>
            <a:pPr algn="just" indent="-171450" marL="171450">
              <a:buFont charset="0" panose="020B0604020202020204" pitchFamily="34" typeface="Arial"/>
              <a:buChar char="•"/>
            </a:pPr>
            <a:r>
              <a:rPr dirty="0" lang="en-US" sz="1200"/>
              <a:t>Harvest</a:t>
            </a:r>
          </a:p>
          <a:p>
            <a:pPr algn="just" indent="-171450" marL="171450">
              <a:buFont charset="0" panose="020B0604020202020204" pitchFamily="34" typeface="Arial"/>
              <a:buChar char="•"/>
            </a:pPr>
            <a:r>
              <a:rPr dirty="0" lang="en-US" sz="1200"/>
              <a:t>Toggle</a:t>
            </a:r>
          </a:p>
          <a:p>
            <a:pPr algn="just"/>
            <a:endParaRPr dirty="0" lang="en-US" sz="1200"/>
          </a:p>
          <a:p>
            <a:endParaRPr dirty="0" lang="en-US"/>
          </a:p>
        </p:txBody>
      </p:sp>
      <p:sp>
        <p:nvSpPr>
          <p:cNvPr id="4" name="Slide Number Placeholder 3"/>
          <p:cNvSpPr>
            <a:spLocks noGrp="1"/>
          </p:cNvSpPr>
          <p:nvPr>
            <p:ph idx="10" sz="quarter" type="sldNum"/>
          </p:nvPr>
        </p:nvSpPr>
        <p:spPr/>
        <p:txBody>
          <a:bodyPr numCol="1"/>
          <a:lstStyle/>
          <a:p>
            <a:fld id="{3ADAF1D4-8299-4CAD-B3E2-936DA6734D50}" type="slidenum">
              <a:rPr altLang="en-GB" lang="en-GB" smtClean="0"/>
              <a:t>9</a:t>
            </a:fld>
            <a:endParaRPr altLang="en-GB" dirty="0" lang="en-GB"/>
          </a:p>
        </p:txBody>
      </p:sp>
    </p:spTree>
    <p:extLst>
      <p:ext uri="{BB962C8B-B14F-4D97-AF65-F5344CB8AC3E}">
        <p14:creationId xmlns:p14="http://schemas.microsoft.com/office/powerpoint/2010/main" val="27675395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latin charset="0" pitchFamily="18" typeface="Times New Roman"/>
                <a:cs charset="0" pitchFamily="18" typeface="Times New Roman"/>
              </a:rPr>
              <a:t>Application of Time Management Tools</a:t>
            </a:r>
          </a:p>
          <a:p>
            <a:pPr algn="just"/>
            <a:r>
              <a:rPr b="1" dirty="0" lang="en-US">
                <a:latin charset="0" pitchFamily="18" typeface="Times New Roman"/>
                <a:cs charset="0" pitchFamily="18" typeface="Times New Roman"/>
              </a:rPr>
              <a:t>Plan and make List: </a:t>
            </a:r>
            <a:r>
              <a:rPr dirty="0" lang="en-US">
                <a:latin charset="0" pitchFamily="18" typeface="Times New Roman"/>
                <a:cs charset="0" pitchFamily="18" typeface="Times New Roman"/>
              </a:rPr>
              <a:t>Making a to-do list is the initial use of the time planner because it contains all of your plans in an orderly fashion.</a:t>
            </a:r>
          </a:p>
          <a:p>
            <a:pPr algn="just"/>
            <a:r>
              <a:rPr b="1" dirty="0" lang="en-US">
                <a:latin charset="0" pitchFamily="18" typeface="Times New Roman"/>
                <a:cs charset="0" pitchFamily="18" typeface="Times New Roman"/>
              </a:rPr>
              <a:t>Follow Schedule to work: </a:t>
            </a:r>
            <a:r>
              <a:rPr dirty="0" lang="en-US">
                <a:latin charset="0" pitchFamily="18" typeface="Times New Roman"/>
                <a:cs charset="0" pitchFamily="18" typeface="Times New Roman"/>
              </a:rPr>
              <a:t>Picking up a task from the master list has saved 25 percent of a day's time, thus this is the next item on the daily work plan to be completed.</a:t>
            </a:r>
          </a:p>
          <a:p>
            <a:pPr algn="just"/>
            <a:r>
              <a:rPr b="1" dirty="0" lang="en-US">
                <a:latin charset="0" pitchFamily="18" typeface="Times New Roman"/>
                <a:cs charset="0" pitchFamily="18" typeface="Times New Roman"/>
              </a:rPr>
              <a:t>Organized according to priority: </a:t>
            </a:r>
            <a:r>
              <a:rPr dirty="0" lang="en-US">
                <a:latin charset="0" pitchFamily="18" typeface="Times New Roman"/>
                <a:cs charset="0" pitchFamily="18" typeface="Times New Roman"/>
              </a:rPr>
              <a:t>The job will be prioritized based on importance, which will lead to a higher quality of performance within the given time frame.</a:t>
            </a:r>
          </a:p>
          <a:p>
            <a:pPr algn="just"/>
            <a:r>
              <a:rPr b="1" dirty="0" lang="en-US">
                <a:latin charset="0" pitchFamily="18" typeface="Times New Roman"/>
                <a:cs charset="0" pitchFamily="18" typeface="Times New Roman"/>
              </a:rPr>
              <a:t>Way to Manage Time: </a:t>
            </a:r>
            <a:r>
              <a:rPr dirty="0" lang="en-US">
                <a:latin charset="0" pitchFamily="18" typeface="Times New Roman"/>
                <a:cs charset="0" pitchFamily="18" typeface="Times New Roman"/>
              </a:rPr>
              <a:t>Computer-based planners and digital personal assistants can help to keep track of deadlines and required time for a certain work. In this scenario, the 80/20 Rule and Eat the Frog time management methods can be used.</a:t>
            </a:r>
          </a:p>
          <a:p>
            <a:endParaRPr dirty="0" lang="en-US"/>
          </a:p>
        </p:txBody>
      </p:sp>
      <p:sp>
        <p:nvSpPr>
          <p:cNvPr id="4" name="Slide Number Placeholder 3"/>
          <p:cNvSpPr>
            <a:spLocks noGrp="1"/>
          </p:cNvSpPr>
          <p:nvPr>
            <p:ph idx="10" sz="quarter" type="sldNum"/>
          </p:nvPr>
        </p:nvSpPr>
        <p:spPr/>
        <p:txBody>
          <a:bodyPr numCol="1"/>
          <a:lstStyle/>
          <a:p>
            <a:fld id="{3ADAF1D4-8299-4CAD-B3E2-936DA6734D50}" type="slidenum">
              <a:rPr altLang="en-GB" lang="en-GB" smtClean="0"/>
              <a:t>10</a:t>
            </a:fld>
            <a:endParaRPr altLang="en-GB" dirty="0" lang="en-GB"/>
          </a:p>
        </p:txBody>
      </p:sp>
    </p:spTree>
    <p:extLst>
      <p:ext uri="{BB962C8B-B14F-4D97-AF65-F5344CB8AC3E}">
        <p14:creationId xmlns:p14="http://schemas.microsoft.com/office/powerpoint/2010/main" val="825335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a:xfrm>
            <a:off x="381000" y="685800"/>
            <a:ext cx="6096000" cy="3429000"/>
          </a:xfrm>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dirty="0" lang="en-US" sz="1200">
                <a:latin charset="0" pitchFamily="18" typeface="Times New Roman"/>
                <a:cs charset="0" pitchFamily="18" typeface="Times New Roman"/>
              </a:rPr>
              <a:t>The study of SWOT helps an individual find the areas that need to be given greater attention and stress in their personal or academic activity. In addition, a student's personal development plan serves as a framework for completing future goals and objectives with a prioritized list of accomplishments. These tools and strategies will be used as part of a learning module in this presentation.</a:t>
            </a:r>
          </a:p>
          <a:p>
            <a:endParaRPr altLang="en-GB" dirty="0" lang="en-GB"/>
          </a:p>
        </p:txBody>
      </p:sp>
      <p:sp>
        <p:nvSpPr>
          <p:cNvPr id="4" name="Slide Number Placeholder 3"/>
          <p:cNvSpPr>
            <a:spLocks noGrp="1"/>
          </p:cNvSpPr>
          <p:nvPr>
            <p:ph idx="10" sz="quarter" type="sldNum"/>
          </p:nvPr>
        </p:nvSpPr>
        <p:spPr/>
        <p:txBody>
          <a:bodyPr numCol="1"/>
          <a:lstStyle/>
          <a:p>
            <a:fld id="{3ADAF1D4-8299-4CAD-B3E2-936DA6734D50}" type="slidenum">
              <a:rPr altLang="en-GB" lang="en-GB" smtClean="0"/>
              <a:t>11</a:t>
            </a:fld>
            <a:endParaRPr altLang="en-GB" dirty="0" lang="en-GB"/>
          </a:p>
        </p:txBody>
      </p:sp>
    </p:spTree>
    <p:extLst>
      <p:ext uri="{BB962C8B-B14F-4D97-AF65-F5344CB8AC3E}">
        <p14:creationId xmlns:p14="http://schemas.microsoft.com/office/powerpoint/2010/main" val="3595611262"/>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1" name=""/>
        <p:cNvGrpSpPr/>
        <p:nvPr/>
      </p:nvGrpSpPr>
      <p:grpSpPr>
        <a:xfrm>
          <a:off x="0" y="0"/>
          <a:ext cx="0" cy="0"/>
          <a:chOff x="0" y="0"/>
          <a:chExt cx="0" cy="0"/>
        </a:xfrm>
      </p:grpSpPr>
      <p:sp>
        <p:nvSpPr>
          <p:cNvPr id="16" name="Rounded Rectangle 15"/>
          <p:cNvSpPr/>
          <p:nvPr/>
        </p:nvSpPr>
        <p:spPr>
          <a:xfrm>
            <a:off x="304800" y="228600"/>
            <a:ext cx="11594592" cy="6035040"/>
          </a:xfrm>
          <a:prstGeom prst="roundRect">
            <a:avLst>
              <a:gd fmla="val 1272" name="adj"/>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nvGrpSpPr>
          <p:cNvPr id="7" name="Group 9"/>
          <p:cNvGrpSpPr>
            <a:grpSpLocks noChangeAspect="1"/>
          </p:cNvGrpSpPr>
          <p:nvPr/>
        </p:nvGrpSpPr>
        <p:grpSpPr bwMode="hidden">
          <a:xfrm>
            <a:off x="282220" y="5353963"/>
            <a:ext cx="11631168"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b="b" l="0" r="r" t="0"/>
              <a:pathLst>
                <a:path h="640" w="2706">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b="b" l="0" r="r" t="0"/>
              <a:pathLst>
                <a:path h="762" w="5216">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b="b" l="0" r="r" t="0"/>
              <a:pathLst>
                <a:path h="694" w="514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b="b" l="0" r="r" t="0"/>
              <a:pathLst>
                <a:path h="584" w="3112">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b="b" l="0" r="r" t="0"/>
              <a:pathLst>
                <a:path h="1192" w="8196">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nchor="t" anchorCtr="0" bIns="45720" compatLnSpc="1" lIns="91440" numCol="1" rIns="91440" tIns="45720" vert="horz" wrap="square">
              <a:prstTxWarp prst="textNoShape">
                <a:avLst/>
              </a:prstTxWarp>
            </a:bodyPr>
            <a:lstStyle/>
            <a:p>
              <a:endParaRPr lang="en-US"/>
            </a:p>
          </p:txBody>
        </p:sp>
      </p:grpSp>
      <p:sp>
        <p:nvSpPr>
          <p:cNvPr id="2" name="Title 1"/>
          <p:cNvSpPr>
            <a:spLocks noGrp="1"/>
          </p:cNvSpPr>
          <p:nvPr>
            <p:ph type="ctrTitle"/>
          </p:nvPr>
        </p:nvSpPr>
        <p:spPr>
          <a:xfrm>
            <a:off x="914400" y="1600200"/>
            <a:ext cx="10363200" cy="1780108"/>
          </a:xfrm>
        </p:spPr>
        <p:txBody>
          <a:bodyPr anchor="b" numCol="1">
            <a:normAutofit/>
          </a:bodyPr>
          <a:lstStyle>
            <a:lvl1pPr>
              <a:defRPr sz="4400">
                <a:solidFill>
                  <a:srgbClr val="FFFFFF"/>
                </a:solidFill>
              </a:defRPr>
            </a:lvl1pPr>
          </a:lstStyle>
          <a:p>
            <a:r>
              <a:rPr lang="en-US"/>
              <a:t>Click to edit Master title style</a:t>
            </a:r>
            <a:endParaRPr dirty="0" lang="en-US"/>
          </a:p>
        </p:txBody>
      </p:sp>
      <p:sp>
        <p:nvSpPr>
          <p:cNvPr id="3" name="Subtitle 2"/>
          <p:cNvSpPr>
            <a:spLocks noGrp="1"/>
          </p:cNvSpPr>
          <p:nvPr>
            <p:ph idx="1" type="subTitle"/>
          </p:nvPr>
        </p:nvSpPr>
        <p:spPr>
          <a:xfrm>
            <a:off x="1828800" y="3556001"/>
            <a:ext cx="8534400" cy="1473200"/>
          </a:xfrm>
        </p:spPr>
        <p:txBody>
          <a:bodyPr numCol="1">
            <a:normAutofit/>
          </a:bodyPr>
          <a:lstStyle>
            <a:lvl1pPr algn="ctr" indent="0" marL="0">
              <a:buNone/>
              <a:defRPr sz="2000">
                <a:solidFill>
                  <a:srgbClr val="FFFFFF"/>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4" name="Date Placeholder 3"/>
          <p:cNvSpPr>
            <a:spLocks noGrp="1"/>
          </p:cNvSpPr>
          <p:nvPr>
            <p:ph idx="10" sz="half" type="dt"/>
          </p:nvPr>
        </p:nvSpPr>
        <p:spPr/>
        <p:txBody>
          <a:bodyPr numCol="1"/>
          <a:lstStyle/>
          <a:p>
            <a:fld id="{ED291B17-9318-49DB-B28B-6E5994AE9581}" type="datetime1">
              <a:rPr lang="en-US" smtClean="0"/>
              <a:t>4/5/22</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3A98EE3D-8CD1-4C3F-BD1C-C98C9596463C}" type="slidenum">
              <a:rPr lang="en-US" smtClean="0"/>
              <a:t>‹#›</a:t>
            </a:fld>
            <a:endParaRPr dirty="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78DD82B9-B8EE-4375-B6FF-88FA6ABB15D9}" type="datetime1">
              <a:rPr lang="en-US" smtClean="0"/>
              <a:t>4/5/22</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3A98EE3D-8CD1-4C3F-BD1C-C98C9596463C}" type="slidenum">
              <a:rPr lang="en-US" smtClean="0"/>
              <a:t>‹#›</a:t>
            </a:fld>
            <a:endParaRPr dirty="0" lang="en-US"/>
          </a:p>
        </p:txBody>
      </p:sp>
      <p:sp>
        <p:nvSpPr>
          <p:cNvPr id="7" name="Title 6"/>
          <p:cNvSpPr>
            <a:spLocks noGrp="1"/>
          </p:cNvSpPr>
          <p:nvPr>
            <p:ph type="title"/>
          </p:nvPr>
        </p:nvSpPr>
        <p:spPr/>
        <p:txBody>
          <a:bodyPr numCol="1"/>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type="secHead">
  <p:cSld name="Section Header">
    <p:spTree>
      <p:nvGrpSpPr>
        <p:cNvPr id="1" name=""/>
        <p:cNvGrpSpPr/>
        <p:nvPr/>
      </p:nvGrpSpPr>
      <p:grpSpPr>
        <a:xfrm>
          <a:off x="0" y="0"/>
          <a:ext cx="0" cy="0"/>
          <a:chOff x="0" y="0"/>
          <a:chExt cx="0" cy="0"/>
        </a:xfrm>
      </p:grpSpPr>
      <p:sp>
        <p:nvSpPr>
          <p:cNvPr id="14" name="Rounded Rectangle 13"/>
          <p:cNvSpPr/>
          <p:nvPr/>
        </p:nvSpPr>
        <p:spPr>
          <a:xfrm>
            <a:off x="304800" y="228600"/>
            <a:ext cx="11594592" cy="4736592"/>
          </a:xfrm>
          <a:prstGeom prst="roundRect">
            <a:avLst>
              <a:gd fmla="val 1272" name="adj"/>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9" name="Freeform 14"/>
          <p:cNvSpPr>
            <a:spLocks/>
          </p:cNvSpPr>
          <p:nvPr/>
        </p:nvSpPr>
        <p:spPr bwMode="hidden">
          <a:xfrm>
            <a:off x="8063251" y="4203592"/>
            <a:ext cx="383523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b="b" l="0" r="r" t="0"/>
            <a:pathLst>
              <a:path h="640" w="2706">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10" name="Freeform 18"/>
          <p:cNvSpPr>
            <a:spLocks/>
          </p:cNvSpPr>
          <p:nvPr/>
        </p:nvSpPr>
        <p:spPr bwMode="hidden">
          <a:xfrm>
            <a:off x="3492427" y="4075290"/>
            <a:ext cx="7392687"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b="b" l="0" r="r" t="0"/>
            <a:pathLst>
              <a:path h="762" w="5216">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11" name="Freeform 22"/>
          <p:cNvSpPr>
            <a:spLocks/>
          </p:cNvSpPr>
          <p:nvPr/>
        </p:nvSpPr>
        <p:spPr bwMode="hidden">
          <a:xfrm>
            <a:off x="3771637" y="4087562"/>
            <a:ext cx="729064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b="b" l="0" r="r" t="0"/>
            <a:pathLst>
              <a:path h="694" w="514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p:nvSpPr>
          <p:cNvPr id="12" name="Freeform 26"/>
          <p:cNvSpPr>
            <a:spLocks/>
          </p:cNvSpPr>
          <p:nvPr/>
        </p:nvSpPr>
        <p:spPr bwMode="hidden">
          <a:xfrm>
            <a:off x="7479318" y="4074174"/>
            <a:ext cx="4410667"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b="b" l="0" r="r" t="0"/>
            <a:pathLst>
              <a:path h="584" w="3112">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useBgFill="1">
        <p:nvSpPr>
          <p:cNvPr id="13" name="Freeform 10"/>
          <p:cNvSpPr>
            <a:spLocks/>
          </p:cNvSpPr>
          <p:nvPr/>
        </p:nvSpPr>
        <p:spPr bwMode="hidden">
          <a:xfrm>
            <a:off x="282220" y="4058555"/>
            <a:ext cx="11631168"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b="b" l="0" r="r" t="0"/>
            <a:pathLst>
              <a:path h="1192" w="8196">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2" name="Title 1"/>
          <p:cNvSpPr>
            <a:spLocks noGrp="1"/>
          </p:cNvSpPr>
          <p:nvPr>
            <p:ph type="title"/>
          </p:nvPr>
        </p:nvSpPr>
        <p:spPr>
          <a:xfrm>
            <a:off x="920043" y="2463560"/>
            <a:ext cx="10363200" cy="1524000"/>
          </a:xfrm>
        </p:spPr>
        <p:txBody>
          <a:bodyPr anchor="t" numCol="1">
            <a:normAutofit/>
          </a:bodyPr>
          <a:lstStyle>
            <a:lvl1pPr algn="ctr">
              <a:defRPr b="0" cap="none" sz="4400"/>
            </a:lvl1pPr>
          </a:lstStyle>
          <a:p>
            <a:r>
              <a:rPr lang="en-US"/>
              <a:t>Click to edit Master title style</a:t>
            </a:r>
            <a:endParaRPr dirty="0" lang="en-US"/>
          </a:p>
        </p:txBody>
      </p:sp>
      <p:sp>
        <p:nvSpPr>
          <p:cNvPr id="3" name="Text Placeholder 2"/>
          <p:cNvSpPr>
            <a:spLocks noGrp="1"/>
          </p:cNvSpPr>
          <p:nvPr>
            <p:ph idx="1" type="body"/>
          </p:nvPr>
        </p:nvSpPr>
        <p:spPr>
          <a:xfrm>
            <a:off x="1823153" y="1437449"/>
            <a:ext cx="8556979" cy="939801"/>
          </a:xfrm>
        </p:spPr>
        <p:txBody>
          <a:bodyPr anchor="b" numCol="1">
            <a:normAutofit/>
          </a:bodyPr>
          <a:lstStyle>
            <a:lvl1pPr algn="ctr" indent="0" marL="0">
              <a:buNone/>
              <a:defRPr sz="2000">
                <a:solidFill>
                  <a:srgbClr val="FFFFFF"/>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B2497495-0637-405E-AE64-5CC7506D51F5}" type="datetime1">
              <a:rPr lang="en-US" smtClean="0"/>
              <a:t>4/5/22</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3A98EE3D-8CD1-4C3F-BD1C-C98C9596463C}" type="slidenum">
              <a:rPr lang="en-US" smtClean="0"/>
              <a:t>‹#›</a:t>
            </a:fld>
            <a:endParaRPr dirty="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5" name="Date Placeholder 4"/>
          <p:cNvSpPr>
            <a:spLocks noGrp="1"/>
          </p:cNvSpPr>
          <p:nvPr>
            <p:ph idx="10" sz="half" type="dt"/>
          </p:nvPr>
        </p:nvSpPr>
        <p:spPr/>
        <p:txBody>
          <a:bodyPr numCol="1"/>
          <a:lstStyle/>
          <a:p>
            <a:fld id="{7BFFD690-9426-415D-8B65-26881E07B2D4}" type="datetime1">
              <a:rPr lang="en-US" smtClean="0"/>
              <a:t>4/5/22</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3A98EE3D-8CD1-4C3F-BD1C-C98C9596463C}" type="slidenum">
              <a:rPr lang="en-US" smtClean="0"/>
              <a:t>‹#›</a:t>
            </a:fld>
            <a:endParaRPr dirty="0" lang="en-US"/>
          </a:p>
        </p:txBody>
      </p:sp>
      <p:sp>
        <p:nvSpPr>
          <p:cNvPr id="9" name="Content Placeholder 8"/>
          <p:cNvSpPr>
            <a:spLocks noGrp="1"/>
          </p:cNvSpPr>
          <p:nvPr>
            <p:ph idx="13" sz="quarter"/>
          </p:nvPr>
        </p:nvSpPr>
        <p:spPr>
          <a:xfrm>
            <a:off x="902207" y="2679192"/>
            <a:ext cx="5096256" cy="34472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idx="14" sz="quarter"/>
          </p:nvPr>
        </p:nvSpPr>
        <p:spPr>
          <a:xfrm>
            <a:off x="6193536" y="2679192"/>
            <a:ext cx="5096256" cy="34472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a:t>Click to edit Master title style</a:t>
            </a:r>
          </a:p>
        </p:txBody>
      </p:sp>
      <p:sp>
        <p:nvSpPr>
          <p:cNvPr id="3" name="Text Placeholder 2"/>
          <p:cNvSpPr>
            <a:spLocks noGrp="1"/>
          </p:cNvSpPr>
          <p:nvPr>
            <p:ph idx="1" type="body"/>
          </p:nvPr>
        </p:nvSpPr>
        <p:spPr>
          <a:xfrm>
            <a:off x="902208" y="2678114"/>
            <a:ext cx="5096256" cy="639762"/>
          </a:xfrm>
        </p:spPr>
        <p:txBody>
          <a:bodyPr anchor="ctr" numCol="1"/>
          <a:lstStyle>
            <a:lvl1pPr algn="ctr" indent="0" marL="0">
              <a:buNone/>
              <a:defRPr b="0" sz="2400">
                <a:solidFill>
                  <a:schemeClr val="tx2"/>
                </a:solidFill>
                <a:latin typeface="+mj-lt"/>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903110" y="3429001"/>
            <a:ext cx="5093407" cy="2697163"/>
          </a:xfrm>
        </p:spPr>
        <p:txBody>
          <a:bodyPr numCol="1"/>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6197600" y="2678113"/>
            <a:ext cx="5096256" cy="639762"/>
          </a:xfrm>
        </p:spPr>
        <p:txBody>
          <a:bodyPr anchor="ctr" numCol="1"/>
          <a:lstStyle>
            <a:lvl1pPr algn="ctr" indent="0" marL="0">
              <a:buNone/>
              <a:defRPr b="0" i="0" sz="2400">
                <a:solidFill>
                  <a:schemeClr val="tx2"/>
                </a:solidFill>
                <a:latin typeface="+mj-lt"/>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6193367" y="3429001"/>
            <a:ext cx="5096256" cy="2697163"/>
          </a:xfrm>
        </p:spPr>
        <p:txBody>
          <a:bodyPr numCol="1"/>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04C4989A-474C-40DE-95B9-011C28B71673}" type="datetime1">
              <a:rPr lang="en-US" smtClean="0"/>
              <a:t>4/5/22</a:t>
            </a:fld>
            <a:endParaRPr dirty="0" lang="en-US"/>
          </a:p>
        </p:txBody>
      </p:sp>
      <p:sp>
        <p:nvSpPr>
          <p:cNvPr id="8" name="Footer Placeholder 7"/>
          <p:cNvSpPr>
            <a:spLocks noGrp="1"/>
          </p:cNvSpPr>
          <p:nvPr>
            <p:ph idx="11" sz="quarter" type="ftr"/>
          </p:nvPr>
        </p:nvSpPr>
        <p:spPr/>
        <p:txBody>
          <a:bodyPr numCol="1"/>
          <a:lstStyle/>
          <a:p>
            <a:endParaRPr dirty="0" lang="en-US"/>
          </a:p>
        </p:txBody>
      </p:sp>
      <p:sp>
        <p:nvSpPr>
          <p:cNvPr id="9" name="Slide Number Placeholder 8"/>
          <p:cNvSpPr>
            <a:spLocks noGrp="1"/>
          </p:cNvSpPr>
          <p:nvPr>
            <p:ph idx="12" sz="quarter" type="sldNum"/>
          </p:nvPr>
        </p:nvSpPr>
        <p:spPr/>
        <p:txBody>
          <a:bodyPr numCol="1"/>
          <a:lstStyle/>
          <a:p>
            <a:fld id="{3A98EE3D-8CD1-4C3F-BD1C-C98C9596463C}" type="slidenum">
              <a:rPr lang="en-US" smtClean="0"/>
              <a:t>‹#›</a:t>
            </a:fld>
            <a:endParaRPr dirty="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Date Placeholder 2"/>
          <p:cNvSpPr>
            <a:spLocks noGrp="1"/>
          </p:cNvSpPr>
          <p:nvPr>
            <p:ph idx="10" sz="half" type="dt"/>
          </p:nvPr>
        </p:nvSpPr>
        <p:spPr/>
        <p:txBody>
          <a:bodyPr numCol="1"/>
          <a:lstStyle/>
          <a:p>
            <a:fld id="{5DB4ED54-5B5E-4A04-93D3-5772E3CE3818}" type="datetime1">
              <a:rPr lang="en-US" smtClean="0"/>
              <a:t>4/5/22</a:t>
            </a:fld>
            <a:endParaRPr dirty="0" lang="en-US"/>
          </a:p>
        </p:txBody>
      </p:sp>
      <p:sp>
        <p:nvSpPr>
          <p:cNvPr id="4" name="Footer Placeholder 3"/>
          <p:cNvSpPr>
            <a:spLocks noGrp="1"/>
          </p:cNvSpPr>
          <p:nvPr>
            <p:ph idx="11" sz="quarter" type="ftr"/>
          </p:nvPr>
        </p:nvSpPr>
        <p:spPr/>
        <p:txBody>
          <a:bodyPr numCol="1"/>
          <a:lstStyle/>
          <a:p>
            <a:endParaRPr dirty="0" lang="en-US"/>
          </a:p>
        </p:txBody>
      </p:sp>
      <p:sp>
        <p:nvSpPr>
          <p:cNvPr id="5" name="Slide Number Placeholder 4"/>
          <p:cNvSpPr>
            <a:spLocks noGrp="1"/>
          </p:cNvSpPr>
          <p:nvPr>
            <p:ph idx="12" sz="quarter" type="sldNum"/>
          </p:nvPr>
        </p:nvSpPr>
        <p:spPr/>
        <p:txBody>
          <a:bodyPr numCol="1"/>
          <a:lstStyle/>
          <a:p>
            <a:fld id="{3A98EE3D-8CD1-4C3F-BD1C-C98C9596463C}" type="slidenum">
              <a:rPr lang="en-US" smtClean="0"/>
              <a:t>‹#›</a:t>
            </a:fld>
            <a:endParaRPr dirty="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showMasterSp="0" type="blank">
  <p:cSld name="Blank">
    <p:spTree>
      <p:nvGrpSpPr>
        <p:cNvPr id="1" name=""/>
        <p:cNvGrpSpPr/>
        <p:nvPr/>
      </p:nvGrpSpPr>
      <p:grpSpPr>
        <a:xfrm>
          <a:off x="0" y="0"/>
          <a:ext cx="0" cy="0"/>
          <a:chOff x="0" y="0"/>
          <a:chExt cx="0" cy="0"/>
        </a:xfrm>
      </p:grpSpPr>
      <p:sp>
        <p:nvSpPr>
          <p:cNvPr id="12" name="Rounded Rectangle 11"/>
          <p:cNvSpPr/>
          <p:nvPr/>
        </p:nvSpPr>
        <p:spPr>
          <a:xfrm>
            <a:off x="304800" y="228600"/>
            <a:ext cx="11594592" cy="1426464"/>
          </a:xfrm>
          <a:prstGeom prst="roundRect">
            <a:avLst>
              <a:gd fmla="val 7136" name="adj"/>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nvGrpSpPr>
          <p:cNvPr id="6" name="Group 5"/>
          <p:cNvGrpSpPr>
            <a:grpSpLocks noChangeAspect="1"/>
          </p:cNvGrpSpPr>
          <p:nvPr/>
        </p:nvGrpSpPr>
        <p:grpSpPr bwMode="hidden">
          <a:xfrm>
            <a:off x="282220" y="714191"/>
            <a:ext cx="11631168"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b="b" l="0" r="r" t="0"/>
              <a:pathLst>
                <a:path h="640" w="2706">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b="b" l="0" r="r" t="0"/>
              <a:pathLst>
                <a:path h="762" w="5216">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b="b" l="0" r="r" t="0"/>
              <a:pathLst>
                <a:path h="694" w="514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b="b" l="0" r="r" t="0"/>
              <a:pathLst>
                <a:path h="584" w="3112">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b="b" l="0" r="r" t="0"/>
              <a:pathLst>
                <a:path h="1192" w="8196">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nchor="t" anchorCtr="0" bIns="45720" compatLnSpc="1" lIns="91440" numCol="1" rIns="91440" tIns="45720" vert="horz" wrap="square">
              <a:prstTxWarp prst="textNoShape">
                <a:avLst/>
              </a:prstTxWarp>
            </a:bodyPr>
            <a:lstStyle/>
            <a:p>
              <a:endParaRPr lang="en-US"/>
            </a:p>
          </p:txBody>
        </p:sp>
      </p:grpSp>
      <p:sp>
        <p:nvSpPr>
          <p:cNvPr id="2" name="Date Placeholder 1"/>
          <p:cNvSpPr>
            <a:spLocks noGrp="1"/>
          </p:cNvSpPr>
          <p:nvPr>
            <p:ph idx="10" sz="half" type="dt"/>
          </p:nvPr>
        </p:nvSpPr>
        <p:spPr/>
        <p:txBody>
          <a:bodyPr numCol="1"/>
          <a:lstStyle/>
          <a:p>
            <a:fld id="{4EDE50D6-574B-40AF-946F-D52A04ADE379}" type="datetime1">
              <a:rPr lang="en-US" smtClean="0"/>
              <a:t>4/5/22</a:t>
            </a:fld>
            <a:endParaRPr dirty="0" lang="en-US"/>
          </a:p>
        </p:txBody>
      </p:sp>
      <p:sp>
        <p:nvSpPr>
          <p:cNvPr id="3" name="Footer Placeholder 2"/>
          <p:cNvSpPr>
            <a:spLocks noGrp="1"/>
          </p:cNvSpPr>
          <p:nvPr>
            <p:ph idx="11" sz="quarter" type="ftr"/>
          </p:nvPr>
        </p:nvSpPr>
        <p:spPr/>
        <p:txBody>
          <a:bodyPr numCol="1"/>
          <a:lstStyle/>
          <a:p>
            <a:endParaRPr dirty="0" lang="en-US"/>
          </a:p>
        </p:txBody>
      </p:sp>
      <p:sp>
        <p:nvSpPr>
          <p:cNvPr id="4" name="Slide Number Placeholder 3"/>
          <p:cNvSpPr>
            <a:spLocks noGrp="1"/>
          </p:cNvSpPr>
          <p:nvPr>
            <p:ph idx="12" sz="quarter" type="sldNum"/>
          </p:nvPr>
        </p:nvSpPr>
        <p:spPr/>
        <p:txBody>
          <a:bodyPr numCol="1"/>
          <a:lstStyle/>
          <a:p>
            <a:fld id="{3A98EE3D-8CD1-4C3F-BD1C-C98C9596463C}" type="slidenum">
              <a:rPr lang="en-US" smtClean="0"/>
              <a:t>‹#›</a:t>
            </a:fld>
            <a:endParaRPr dirty="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showMasterSp="0" type="objTx">
  <p:cSld name="Content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1426464"/>
          </a:xfrm>
          <a:prstGeom prst="roundRect">
            <a:avLst>
              <a:gd fmla="val 7136" name="adj"/>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5" name="Date Placeholder 4"/>
          <p:cNvSpPr>
            <a:spLocks noGrp="1"/>
          </p:cNvSpPr>
          <p:nvPr>
            <p:ph idx="10" sz="half" type="dt"/>
          </p:nvPr>
        </p:nvSpPr>
        <p:spPr/>
        <p:txBody>
          <a:bodyPr numCol="1"/>
          <a:lstStyle/>
          <a:p>
            <a:fld id="{D82884F1-FFEA-405F-9602-3DCA865EDA4E}" type="datetime1">
              <a:rPr lang="en-US" smtClean="0"/>
              <a:t>4/5/22</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3A98EE3D-8CD1-4C3F-BD1C-C98C9596463C}" type="slidenum">
              <a:rPr lang="en-US" smtClean="0"/>
              <a:pPr/>
              <a:t>‹#›</a:t>
            </a:fld>
            <a:endParaRPr dirty="0" lang="en-US"/>
          </a:p>
        </p:txBody>
      </p:sp>
      <p:sp>
        <p:nvSpPr>
          <p:cNvPr id="4" name="Text Placeholder 3"/>
          <p:cNvSpPr>
            <a:spLocks noGrp="1"/>
          </p:cNvSpPr>
          <p:nvPr>
            <p:ph idx="2" sz="half" type="body"/>
          </p:nvPr>
        </p:nvSpPr>
        <p:spPr>
          <a:xfrm>
            <a:off x="1219200" y="3581401"/>
            <a:ext cx="4470400" cy="1905001"/>
          </a:xfrm>
        </p:spPr>
        <p:txBody>
          <a:bodyPr anchor="t" numCol="1">
            <a:normAutofit/>
          </a:bodyPr>
          <a:lstStyle>
            <a:lvl1pPr indent="0" marL="0">
              <a:spcBef>
                <a:spcPts val="0"/>
              </a:spcBef>
              <a:spcAft>
                <a:spcPts val="600"/>
              </a:spcAft>
              <a:buNone/>
              <a:defRPr sz="1800">
                <a:solidFill>
                  <a:schemeClr val="tx2"/>
                </a:solidFill>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grpSp>
        <p:nvGrpSpPr>
          <p:cNvPr id="2" name="Group 23"/>
          <p:cNvGrpSpPr>
            <a:grpSpLocks noChangeAspect="1"/>
          </p:cNvGrpSpPr>
          <p:nvPr/>
        </p:nvGrpSpPr>
        <p:grpSpPr bwMode="hidden">
          <a:xfrm>
            <a:off x="282220" y="714191"/>
            <a:ext cx="11631168"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b="b" l="0" r="r" t="0"/>
              <a:pathLst>
                <a:path h="640" w="2706">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b="b" l="0" r="r" t="0"/>
              <a:pathLst>
                <a:path h="762" w="5216">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b="b" l="0" r="r" t="0"/>
              <a:pathLst>
                <a:path h="694" w="514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b="b" l="0" r="r" t="0"/>
              <a:pathLst>
                <a:path h="584" w="3112">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b="b" l="0" r="r" t="0"/>
              <a:pathLst>
                <a:path h="1192" w="8196">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nchor="t" anchorCtr="0" bIns="45720" compatLnSpc="1" lIns="91440" numCol="1" rIns="91440" tIns="45720" vert="horz" wrap="square">
              <a:prstTxWarp prst="textNoShape">
                <a:avLst/>
              </a:prstTxWarp>
            </a:bodyPr>
            <a:lstStyle/>
            <a:p>
              <a:endParaRPr lang="en-US"/>
            </a:p>
          </p:txBody>
        </p:sp>
      </p:grpSp>
      <p:sp>
        <p:nvSpPr>
          <p:cNvPr id="22" name="Title 21"/>
          <p:cNvSpPr>
            <a:spLocks noGrp="1"/>
          </p:cNvSpPr>
          <p:nvPr>
            <p:ph type="title"/>
          </p:nvPr>
        </p:nvSpPr>
        <p:spPr>
          <a:xfrm>
            <a:off x="1219200" y="2286000"/>
            <a:ext cx="4470400" cy="1252728"/>
          </a:xfrm>
        </p:spPr>
        <p:txBody>
          <a:bodyPr anchor="b" numCol="1">
            <a:noAutofit/>
          </a:bodyPr>
          <a:lstStyle>
            <a:lvl1pPr algn="l">
              <a:defRPr sz="3200">
                <a:solidFill>
                  <a:schemeClr val="tx2"/>
                </a:solidFill>
              </a:defRPr>
            </a:lvl1pPr>
          </a:lstStyle>
          <a:p>
            <a:r>
              <a:rPr lang="en-US"/>
              <a:t>Click to edit Master title style</a:t>
            </a:r>
            <a:endParaRPr dirty="0" lang="en-US"/>
          </a:p>
        </p:txBody>
      </p:sp>
      <p:sp>
        <p:nvSpPr>
          <p:cNvPr id="3" name="Content Placeholder 2"/>
          <p:cNvSpPr>
            <a:spLocks noGrp="1"/>
          </p:cNvSpPr>
          <p:nvPr>
            <p:ph idx="1"/>
          </p:nvPr>
        </p:nvSpPr>
        <p:spPr>
          <a:xfrm>
            <a:off x="6202616" y="1828800"/>
            <a:ext cx="5205435" cy="3810000"/>
          </a:xfrm>
        </p:spPr>
        <p:txBody>
          <a:bodyPr anchor="ctr" numCol="1"/>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showMasterSp="0" type="picTx">
  <p:cSld name="Picture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6035040"/>
          </a:xfrm>
          <a:prstGeom prst="roundRect">
            <a:avLst>
              <a:gd fmla="val 1272" name="adj"/>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nvGrpSpPr>
          <p:cNvPr id="9" name="Group 8"/>
          <p:cNvGrpSpPr>
            <a:grpSpLocks noChangeAspect="1"/>
          </p:cNvGrpSpPr>
          <p:nvPr/>
        </p:nvGrpSpPr>
        <p:grpSpPr bwMode="hidden">
          <a:xfrm>
            <a:off x="282220" y="5353963"/>
            <a:ext cx="11631168"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b="b" l="0" r="r" t="0"/>
              <a:pathLst>
                <a:path h="640" w="2706">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b="b" l="0" r="r" t="0"/>
              <a:pathLst>
                <a:path h="762" w="5216">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b="b" l="0" r="r" t="0"/>
              <a:pathLst>
                <a:path h="694" w="514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b="b" l="0" r="r" t="0"/>
              <a:pathLst>
                <a:path h="584" w="3112">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b="b" l="0" r="r" t="0"/>
              <a:pathLst>
                <a:path h="1192" w="8196">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nchor="t" anchorCtr="0" bIns="45720" compatLnSpc="1" lIns="91440" numCol="1" rIns="91440" tIns="45720" vert="horz" wrap="square">
              <a:prstTxWarp prst="textNoShape">
                <a:avLst/>
              </a:prstTxWarp>
            </a:bodyPr>
            <a:lstStyle/>
            <a:p>
              <a:endParaRPr lang="en-US"/>
            </a:p>
          </p:txBody>
        </p:sp>
      </p:grpSp>
      <p:sp>
        <p:nvSpPr>
          <p:cNvPr id="2" name="Title 1"/>
          <p:cNvSpPr>
            <a:spLocks noGrp="1"/>
          </p:cNvSpPr>
          <p:nvPr>
            <p:ph type="title"/>
          </p:nvPr>
        </p:nvSpPr>
        <p:spPr>
          <a:xfrm>
            <a:off x="6498874" y="338667"/>
            <a:ext cx="5083527" cy="2429934"/>
          </a:xfrm>
        </p:spPr>
        <p:txBody>
          <a:bodyPr anchor="b" numCol="1">
            <a:normAutofit/>
          </a:bodyPr>
          <a:lstStyle>
            <a:lvl1pPr algn="l">
              <a:defRPr b="0" sz="2800">
                <a:solidFill>
                  <a:srgbClr val="FFFFFF"/>
                </a:solidFill>
              </a:defRPr>
            </a:lvl1pPr>
          </a:lstStyle>
          <a:p>
            <a:r>
              <a:rPr lang="en-US"/>
              <a:t>Click to edit Master title style</a:t>
            </a:r>
            <a:endParaRPr dirty="0" lang="en-US"/>
          </a:p>
        </p:txBody>
      </p:sp>
      <p:sp>
        <p:nvSpPr>
          <p:cNvPr id="4" name="Text Placeholder 3"/>
          <p:cNvSpPr>
            <a:spLocks noGrp="1"/>
          </p:cNvSpPr>
          <p:nvPr>
            <p:ph idx="2" sz="half" type="body"/>
          </p:nvPr>
        </p:nvSpPr>
        <p:spPr>
          <a:xfrm>
            <a:off x="6491112" y="2785533"/>
            <a:ext cx="5091289" cy="2421467"/>
          </a:xfrm>
        </p:spPr>
        <p:txBody>
          <a:bodyPr numCol="1">
            <a:normAutofit/>
          </a:bodyPr>
          <a:lstStyle>
            <a:lvl1pPr indent="0" marL="0">
              <a:buNone/>
              <a:defRPr sz="1800">
                <a:solidFill>
                  <a:srgbClr val="FFFFFF"/>
                </a:solidFill>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7E18DB4A-8810-4A10-AD5C-D5E2C667F5B3}" type="datetime1">
              <a:rPr lang="en-US" smtClean="0"/>
              <a:t>4/5/22</a:t>
            </a:fld>
            <a:endParaRPr dirty="0" lang="en-US"/>
          </a:p>
        </p:txBody>
      </p:sp>
      <p:sp>
        <p:nvSpPr>
          <p:cNvPr id="6" name="Footer Placeholder 5"/>
          <p:cNvSpPr>
            <a:spLocks noGrp="1"/>
          </p:cNvSpPr>
          <p:nvPr>
            <p:ph idx="11" sz="quarter" type="ftr"/>
          </p:nvPr>
        </p:nvSpPr>
        <p:spPr/>
        <p:txBody>
          <a:bodyPr numCol="1"/>
          <a:lstStyle/>
          <a:p>
            <a:pPr algn="l"/>
            <a:endParaRPr dirty="0" lang="en-US"/>
          </a:p>
        </p:txBody>
      </p:sp>
      <p:sp>
        <p:nvSpPr>
          <p:cNvPr id="7" name="Slide Number Placeholder 6"/>
          <p:cNvSpPr>
            <a:spLocks noGrp="1"/>
          </p:cNvSpPr>
          <p:nvPr>
            <p:ph idx="12" sz="quarter" type="sldNum"/>
          </p:nvPr>
        </p:nvSpPr>
        <p:spPr/>
        <p:txBody>
          <a:bodyPr numCol="1"/>
          <a:lstStyle/>
          <a:p>
            <a:fld id="{3A98EE3D-8CD1-4C3F-BD1C-C98C9596463C}" type="slidenum">
              <a:rPr lang="en-US" smtClean="0"/>
              <a:t>‹#›</a:t>
            </a:fld>
            <a:endParaRPr dirty="0" lang="en-US"/>
          </a:p>
        </p:txBody>
      </p:sp>
      <p:sp>
        <p:nvSpPr>
          <p:cNvPr id="3" name="Picture Placeholder 2"/>
          <p:cNvSpPr>
            <a:spLocks noGrp="1"/>
          </p:cNvSpPr>
          <p:nvPr>
            <p:ph idx="1" type="pic"/>
          </p:nvPr>
        </p:nvSpPr>
        <p:spPr>
          <a:xfrm>
            <a:off x="1117600" y="1371600"/>
            <a:ext cx="4754880" cy="2926080"/>
          </a:xfrm>
          <a:prstGeom prst="roundRect">
            <a:avLst>
              <a:gd fmla="val 3924" name="adj"/>
            </a:avLst>
          </a:prstGeom>
          <a:solidFill>
            <a:schemeClr val="accent1"/>
          </a:solidFill>
          <a:ln>
            <a:noFill/>
          </a:ln>
          <a:effectLst>
            <a:reflection algn="bl" blurRad="12700" dir="5400000" dist="5000" endPos="30000" rotWithShape="0" stA="30000" sy="-100000"/>
          </a:effectLst>
          <a:scene3d>
            <a:camera fov="600000" prst="perspectiveContrastingLeftFacing">
              <a:rot lat="240000" lon="19799999" rev="0"/>
            </a:camera>
            <a:lightRig dir="t" rig="threePt">
              <a:rot lat="0" lon="0" rev="2700000"/>
            </a:lightRig>
          </a:scene3d>
          <a:sp3d>
            <a:bevelT h="31750" w="44450"/>
          </a:sp3d>
        </p:spPr>
        <p:txBody>
          <a:bodyPr numCol="1"/>
          <a:lstStyle>
            <a:lvl1pPr algn="ctr" indent="0" marL="0">
              <a:buNone/>
              <a:defRPr sz="3200">
                <a:solidFill>
                  <a:schemeClr val="bg1"/>
                </a:solidFill>
              </a:defRPr>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endParaRPr dirty="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Vertical Text Placeholder 2"/>
          <p:cNvSpPr>
            <a:spLocks noGrp="1"/>
          </p:cNvSpPr>
          <p:nvPr>
            <p:ph idx="1" orient="vert" type="body"/>
          </p:nvPr>
        </p:nvSpPr>
        <p:spPr/>
        <p:txBody>
          <a:bodyPr anchor="ctr" numCol="1" vert="eaVe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2CED4963-E985-44C4-B8C4-FDD613B7C2F8}" type="datetime1">
              <a:rPr lang="en-US" smtClean="0"/>
              <a:t>4/5/22</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3A98EE3D-8CD1-4C3F-BD1C-C98C9596463C}" type="slidenum">
              <a:rPr lang="en-US" smtClean="0"/>
              <a:t>‹#›</a:t>
            </a:fld>
            <a:endParaRPr dirty="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showMasterSp="0" type="vertTitleAndTx">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304800" y="228600"/>
            <a:ext cx="11594592" cy="1426464"/>
          </a:xfrm>
          <a:prstGeom prst="roundRect">
            <a:avLst>
              <a:gd fmla="val 7136" name="adj"/>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4" name="Date Placeholder 3"/>
          <p:cNvSpPr>
            <a:spLocks noGrp="1"/>
          </p:cNvSpPr>
          <p:nvPr>
            <p:ph idx="10" sz="half" type="dt"/>
          </p:nvPr>
        </p:nvSpPr>
        <p:spPr/>
        <p:txBody>
          <a:bodyPr numCol="1"/>
          <a:lstStyle/>
          <a:p>
            <a:fld id="{ED291B17-9318-49DB-B28B-6E5994AE9581}" type="datetime1">
              <a:rPr lang="en-US" smtClean="0"/>
              <a:t>4/5/22</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3A98EE3D-8CD1-4C3F-BD1C-C98C9596463C}" type="slidenum">
              <a:rPr lang="en-US" smtClean="0"/>
              <a:t>‹#›</a:t>
            </a:fld>
            <a:endParaRPr dirty="0" lang="en-US"/>
          </a:p>
        </p:txBody>
      </p:sp>
      <p:grpSp>
        <p:nvGrpSpPr>
          <p:cNvPr id="15" name="Group 14"/>
          <p:cNvGrpSpPr>
            <a:grpSpLocks noChangeAspect="1"/>
          </p:cNvGrpSpPr>
          <p:nvPr/>
        </p:nvGrpSpPr>
        <p:grpSpPr bwMode="hidden">
          <a:xfrm>
            <a:off x="282220" y="714191"/>
            <a:ext cx="11631168"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b="b" l="0" r="r" t="0"/>
              <a:pathLst>
                <a:path h="640" w="2706">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b="b" l="0" r="r" t="0"/>
              <a:pathLst>
                <a:path h="762" w="5216">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b="b" l="0" r="r" t="0"/>
              <a:pathLst>
                <a:path h="694" w="514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b="b" l="0" r="r" t="0"/>
              <a:pathLst>
                <a:path h="584" w="3112">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b="b" l="0" r="r" t="0"/>
              <a:pathLst>
                <a:path h="1192" w="8196">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nchor="t" anchorCtr="0" bIns="45720" compatLnSpc="1" lIns="91440" numCol="1" rIns="91440" tIns="45720" vert="horz" wrap="square">
              <a:prstTxWarp prst="textNoShape">
                <a:avLst/>
              </a:prstTxWarp>
            </a:bodyPr>
            <a:lstStyle/>
            <a:p>
              <a:endParaRPr lang="en-US"/>
            </a:p>
          </p:txBody>
        </p:sp>
      </p:grpSp>
      <p:sp>
        <p:nvSpPr>
          <p:cNvPr id="2" name="Vertical Title 1"/>
          <p:cNvSpPr>
            <a:spLocks noGrp="1"/>
          </p:cNvSpPr>
          <p:nvPr>
            <p:ph orient="vert" type="title"/>
          </p:nvPr>
        </p:nvSpPr>
        <p:spPr>
          <a:xfrm>
            <a:off x="8839200" y="1447801"/>
            <a:ext cx="2743200" cy="4487333"/>
          </a:xfrm>
        </p:spPr>
        <p:txBody>
          <a:bodyPr anchor="ctr" numCol="1" vert="eaVert"/>
          <a:lstStyle>
            <a:lvl1pPr algn="l">
              <a:defRPr>
                <a:solidFill>
                  <a:schemeClr val="tx2"/>
                </a:solidFill>
              </a:defRPr>
            </a:lvl1pPr>
          </a:lstStyle>
          <a:p>
            <a:r>
              <a:rPr lang="en-US"/>
              <a:t>Click to edit Master title style</a:t>
            </a:r>
            <a:endParaRPr dirty="0" lang="en-US"/>
          </a:p>
        </p:txBody>
      </p:sp>
      <p:sp>
        <p:nvSpPr>
          <p:cNvPr id="3" name="Vertical Text Placeholder 2"/>
          <p:cNvSpPr>
            <a:spLocks noGrp="1"/>
          </p:cNvSpPr>
          <p:nvPr>
            <p:ph idx="1" orient="vert" type="body"/>
          </p:nvPr>
        </p:nvSpPr>
        <p:spPr>
          <a:xfrm>
            <a:off x="609600" y="1447800"/>
            <a:ext cx="8026400" cy="4487334"/>
          </a:xfrm>
        </p:spPr>
        <p:txBody>
          <a:bodyPr numCol="1"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304800" y="228600"/>
            <a:ext cx="11594592" cy="2468880"/>
          </a:xfrm>
          <a:prstGeom prst="roundRect">
            <a:avLst>
              <a:gd fmla="val 3362" name="adj"/>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nvGrpSpPr>
          <p:cNvPr id="8" name="Group 15"/>
          <p:cNvGrpSpPr>
            <a:grpSpLocks noChangeAspect="1"/>
          </p:cNvGrpSpPr>
          <p:nvPr/>
        </p:nvGrpSpPr>
        <p:grpSpPr bwMode="hidden">
          <a:xfrm>
            <a:off x="282220" y="1679429"/>
            <a:ext cx="11631168"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b="b" l="0" r="r" t="0"/>
              <a:pathLst>
                <a:path h="640" w="2706">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b="b" l="0" r="r" t="0"/>
              <a:pathLst>
                <a:path h="762" w="5216">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nchor="t" anchorCtr="0" bIns="45720" compatLnSpc="1" lIns="91440" numCol="1" rIns="91440" tIns="45720" vert="horz" wrap="square">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b="b" l="0" r="r" t="0"/>
              <a:pathLst>
                <a:path h="694" w="514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b="b" l="0" r="r" t="0"/>
              <a:pathLst>
                <a:path h="584" w="3112">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nchor="t" anchorCtr="0" bIns="45720" compatLnSpc="1" lIns="91440" numCol="1" rIns="91440" tIns="45720" vert="horz" wrap="square">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b="b" l="0" r="r" t="0"/>
              <a:pathLst>
                <a:path h="1192" w="8196">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nchor="t" anchorCtr="0" bIns="45720" compatLnSpc="1" lIns="91440" numCol="1" rIns="91440" tIns="45720" vert="horz" wrap="square">
              <a:prstTxWarp prst="textNoShape">
                <a:avLst/>
              </a:prstTxWarp>
            </a:bodyPr>
            <a:lstStyle/>
            <a:p>
              <a:endParaRPr lang="en-US"/>
            </a:p>
          </p:txBody>
        </p:sp>
      </p:grpSp>
      <p:sp>
        <p:nvSpPr>
          <p:cNvPr id="2" name="Title Placeholder 1"/>
          <p:cNvSpPr>
            <a:spLocks noGrp="1"/>
          </p:cNvSpPr>
          <p:nvPr>
            <p:ph type="title"/>
          </p:nvPr>
        </p:nvSpPr>
        <p:spPr>
          <a:xfrm>
            <a:off x="609600" y="338328"/>
            <a:ext cx="10972800" cy="1252728"/>
          </a:xfrm>
          <a:prstGeom prst="rect">
            <a:avLst/>
          </a:prstGeom>
        </p:spPr>
        <p:txBody>
          <a:bodyPr anchor="ctr" bIns="45720" lIns="91440" numCol="1" rIns="91440" rtlCol="0" tIns="45720" vert="horz">
            <a:normAutofit/>
          </a:bodyPr>
          <a:lstStyle/>
          <a:p>
            <a:r>
              <a:rPr lang="en-US"/>
              <a:t>Click to edit Master title style</a:t>
            </a:r>
            <a:endParaRPr dirty="0" lang="en-US"/>
          </a:p>
        </p:txBody>
      </p:sp>
      <p:sp>
        <p:nvSpPr>
          <p:cNvPr id="4" name="Date Placeholder 3"/>
          <p:cNvSpPr>
            <a:spLocks noGrp="1"/>
          </p:cNvSpPr>
          <p:nvPr>
            <p:ph idx="2" sz="half" type="dt"/>
          </p:nvPr>
        </p:nvSpPr>
        <p:spPr>
          <a:xfrm>
            <a:off x="6884896" y="6250165"/>
            <a:ext cx="5048920" cy="365125"/>
          </a:xfrm>
          <a:prstGeom prst="rect">
            <a:avLst/>
          </a:prstGeom>
        </p:spPr>
        <p:txBody>
          <a:bodyPr anchor="ctr" bIns="45720" lIns="91440" numCol="1" rIns="91440" rtlCol="0" tIns="45720" vert="horz"/>
          <a:lstStyle>
            <a:lvl1pPr algn="r">
              <a:defRPr sz="1000">
                <a:solidFill>
                  <a:schemeClr val="tx2"/>
                </a:solidFill>
              </a:defRPr>
            </a:lvl1pPr>
          </a:lstStyle>
          <a:p>
            <a:fld id="{ED291B17-9318-49DB-B28B-6E5994AE9581}" type="datetime1">
              <a:rPr lang="en-US" smtClean="0"/>
              <a:t>4/5/22</a:t>
            </a:fld>
            <a:endParaRPr dirty="0" lang="en-US"/>
          </a:p>
        </p:txBody>
      </p:sp>
      <p:sp>
        <p:nvSpPr>
          <p:cNvPr id="5" name="Footer Placeholder 4"/>
          <p:cNvSpPr>
            <a:spLocks noGrp="1"/>
          </p:cNvSpPr>
          <p:nvPr>
            <p:ph idx="3" sz="quarter" type="ftr"/>
          </p:nvPr>
        </p:nvSpPr>
        <p:spPr>
          <a:xfrm>
            <a:off x="258185" y="6250165"/>
            <a:ext cx="5048921" cy="365125"/>
          </a:xfrm>
          <a:prstGeom prst="rect">
            <a:avLst/>
          </a:prstGeom>
        </p:spPr>
        <p:txBody>
          <a:bodyPr anchor="ctr" bIns="45720" lIns="91440" numCol="1" rIns="91440" rtlCol="0" tIns="45720" vert="horz"/>
          <a:lstStyle>
            <a:lvl1pPr algn="l">
              <a:defRPr sz="1000">
                <a:solidFill>
                  <a:schemeClr val="tx2"/>
                </a:solidFill>
              </a:defRPr>
            </a:lvl1pPr>
          </a:lstStyle>
          <a:p>
            <a:endParaRPr dirty="0" lang="en-US"/>
          </a:p>
        </p:txBody>
      </p:sp>
      <p:sp>
        <p:nvSpPr>
          <p:cNvPr id="6" name="Slide Number Placeholder 5"/>
          <p:cNvSpPr>
            <a:spLocks noGrp="1"/>
          </p:cNvSpPr>
          <p:nvPr>
            <p:ph idx="4" sz="quarter" type="sldNum"/>
          </p:nvPr>
        </p:nvSpPr>
        <p:spPr>
          <a:xfrm>
            <a:off x="5321451" y="6250164"/>
            <a:ext cx="1549101" cy="365125"/>
          </a:xfrm>
          <a:prstGeom prst="rect">
            <a:avLst/>
          </a:prstGeom>
        </p:spPr>
        <p:txBody>
          <a:bodyPr anchor="ctr" bIns="45720" lIns="91440" numCol="1" rIns="91440" rtlCol="0" tIns="45720" vert="horz"/>
          <a:lstStyle>
            <a:lvl1pPr algn="ctr">
              <a:defRPr sz="1000">
                <a:solidFill>
                  <a:schemeClr val="tx2"/>
                </a:solidFill>
              </a:defRPr>
            </a:lvl1pPr>
          </a:lstStyle>
          <a:p>
            <a:fld id="{3A98EE3D-8CD1-4C3F-BD1C-C98C9596463C}" type="slidenum">
              <a:rPr lang="en-US" smtClean="0"/>
              <a:t>‹#›</a:t>
            </a:fld>
            <a:endParaRPr dirty="0" lang="en-US"/>
          </a:p>
        </p:txBody>
      </p:sp>
      <p:sp>
        <p:nvSpPr>
          <p:cNvPr id="3" name="Text Placeholder 2"/>
          <p:cNvSpPr>
            <a:spLocks noGrp="1"/>
          </p:cNvSpPr>
          <p:nvPr>
            <p:ph idx="1" type="body"/>
          </p:nvPr>
        </p:nvSpPr>
        <p:spPr>
          <a:xfrm>
            <a:off x="1162757" y="2675467"/>
            <a:ext cx="9877777" cy="3450696"/>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Tree>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lvl1pPr algn="ctr" defTabSz="914400" eaLnBrk="1" hangingPunct="1" latinLnBrk="0" rtl="0">
        <a:spcBef>
          <a:spcPct val="0"/>
        </a:spcBef>
        <a:buNone/>
        <a:defRPr kern="1200" sz="44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914400" eaLnBrk="1" hangingPunct="1" indent="-274320" latinLnBrk="0" marL="274320" rtl="0">
        <a:spcBef>
          <a:spcPct val="20000"/>
        </a:spcBef>
        <a:buClr>
          <a:schemeClr val="accent1"/>
        </a:buClr>
        <a:buSzPct val="100000"/>
        <a:buFont charset="2" pitchFamily="18" typeface="Symbol"/>
        <a:buChar char=""/>
        <a:defRPr kern="1200" sz="2400">
          <a:solidFill>
            <a:schemeClr val="tx2"/>
          </a:solidFill>
          <a:latin typeface="+mn-lt"/>
          <a:ea typeface="+mn-ea"/>
          <a:cs typeface="+mn-cs"/>
        </a:defRPr>
      </a:lvl1pPr>
      <a:lvl2pPr algn="l" defTabSz="914400" eaLnBrk="1" hangingPunct="1" indent="-274320" latinLnBrk="0" marL="576263" rtl="0">
        <a:spcBef>
          <a:spcPct val="20000"/>
        </a:spcBef>
        <a:buClr>
          <a:schemeClr val="accent1"/>
        </a:buClr>
        <a:buSzPct val="100000"/>
        <a:buFont charset="2" pitchFamily="18" typeface="Symbol"/>
        <a:buChar char=""/>
        <a:defRPr kern="1200" sz="2200">
          <a:solidFill>
            <a:schemeClr val="tx2"/>
          </a:solidFill>
          <a:latin typeface="+mn-lt"/>
          <a:ea typeface="+mn-ea"/>
          <a:cs typeface="+mn-cs"/>
        </a:defRPr>
      </a:lvl2pPr>
      <a:lvl3pPr algn="l" defTabSz="914400" eaLnBrk="1" hangingPunct="1" indent="-228600" latinLnBrk="0" marL="855663" rtl="0">
        <a:spcBef>
          <a:spcPct val="20000"/>
        </a:spcBef>
        <a:buClr>
          <a:schemeClr val="accent1"/>
        </a:buClr>
        <a:buSzPct val="100000"/>
        <a:buFont charset="2" pitchFamily="18" typeface="Symbol"/>
        <a:buChar char=""/>
        <a:defRPr kern="1200" sz="2000">
          <a:solidFill>
            <a:schemeClr val="tx2"/>
          </a:solidFill>
          <a:latin typeface="+mn-lt"/>
          <a:ea typeface="+mn-ea"/>
          <a:cs typeface="+mn-cs"/>
        </a:defRPr>
      </a:lvl3pPr>
      <a:lvl4pPr algn="l" defTabSz="914400" eaLnBrk="1" hangingPunct="1" indent="-228600" latinLnBrk="0" marL="1143000" rtl="0">
        <a:spcBef>
          <a:spcPct val="20000"/>
        </a:spcBef>
        <a:buClr>
          <a:schemeClr val="accent1"/>
        </a:buClr>
        <a:buSzPct val="100000"/>
        <a:buFont charset="2" pitchFamily="18" typeface="Symbol"/>
        <a:buChar char=""/>
        <a:defRPr kern="1200" sz="1800">
          <a:solidFill>
            <a:schemeClr val="tx2"/>
          </a:solidFill>
          <a:latin typeface="+mn-lt"/>
          <a:ea typeface="+mn-ea"/>
          <a:cs typeface="+mn-cs"/>
        </a:defRPr>
      </a:lvl4pPr>
      <a:lvl5pPr algn="l" defTabSz="914400" eaLnBrk="1" hangingPunct="1" indent="-228600" latinLnBrk="0" marL="1463040" rtl="0">
        <a:spcBef>
          <a:spcPct val="20000"/>
        </a:spcBef>
        <a:buClr>
          <a:schemeClr val="accent1"/>
        </a:buClr>
        <a:buSzPct val="100000"/>
        <a:buFont charset="2" pitchFamily="18" typeface="Symbol"/>
        <a:buChar char=""/>
        <a:defRPr kern="1200" sz="1600">
          <a:solidFill>
            <a:schemeClr val="tx2"/>
          </a:solidFill>
          <a:latin typeface="+mn-lt"/>
          <a:ea typeface="+mn-ea"/>
          <a:cs typeface="+mn-cs"/>
        </a:defRPr>
      </a:lvl5pPr>
      <a:lvl6pPr algn="l" defTabSz="914400" eaLnBrk="1" hangingPunct="1" indent="-228600" latinLnBrk="0" marL="1783080" rtl="0">
        <a:spcBef>
          <a:spcPts val="384"/>
        </a:spcBef>
        <a:buClr>
          <a:schemeClr val="accent1"/>
        </a:buClr>
        <a:buFont charset="2" pitchFamily="18" typeface="Symbol"/>
        <a:buChar char="*"/>
        <a:defRPr kern="1200" sz="1400">
          <a:solidFill>
            <a:schemeClr val="tx2"/>
          </a:solidFill>
          <a:latin typeface="+mn-lt"/>
          <a:ea typeface="+mn-ea"/>
          <a:cs typeface="+mn-cs"/>
        </a:defRPr>
      </a:lvl6pPr>
      <a:lvl7pPr algn="l" defTabSz="914400" eaLnBrk="1" hangingPunct="1" indent="-228600" latinLnBrk="0" marL="2103120" rtl="0">
        <a:spcBef>
          <a:spcPts val="384"/>
        </a:spcBef>
        <a:buClr>
          <a:schemeClr val="accent1"/>
        </a:buClr>
        <a:buFont charset="2" pitchFamily="18" typeface="Symbol"/>
        <a:buChar char="*"/>
        <a:defRPr kern="1200" sz="1400">
          <a:solidFill>
            <a:schemeClr val="tx2"/>
          </a:solidFill>
          <a:latin typeface="+mn-lt"/>
          <a:ea typeface="+mn-ea"/>
          <a:cs typeface="+mn-cs"/>
        </a:defRPr>
      </a:lvl7pPr>
      <a:lvl8pPr algn="l" defTabSz="914400" eaLnBrk="1" hangingPunct="1" indent="-228600" latinLnBrk="0" marL="2423160" rtl="0">
        <a:spcBef>
          <a:spcPts val="384"/>
        </a:spcBef>
        <a:buClr>
          <a:schemeClr val="accent1"/>
        </a:buClr>
        <a:buFont charset="2" pitchFamily="18" typeface="Symbol"/>
        <a:buChar char="*"/>
        <a:defRPr kern="1200" sz="1400">
          <a:solidFill>
            <a:schemeClr val="tx2"/>
          </a:solidFill>
          <a:latin typeface="+mn-lt"/>
          <a:ea typeface="+mn-ea"/>
          <a:cs typeface="+mn-cs"/>
        </a:defRPr>
      </a:lvl8pPr>
      <a:lvl9pPr algn="l" defTabSz="914400" eaLnBrk="1" hangingPunct="1" indent="-228600" latinLnBrk="0" marL="2743200" rtl="0">
        <a:spcBef>
          <a:spcPts val="384"/>
        </a:spcBef>
        <a:buClr>
          <a:schemeClr val="accent1"/>
        </a:buClr>
        <a:buFont charset="2" pitchFamily="18" typeface="Symbol"/>
        <a:buChar char="*"/>
        <a:defRPr kern="1200" sz="1400">
          <a:solidFill>
            <a:schemeClr val="tx2"/>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arget="../media/image2.jpe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3.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4.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5.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6.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7.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7" Target="../diagrams/drawing1.xml" Type="http://schemas.microsoft.com/office/2007/relationships/diagramDrawing"/><Relationship Id="rId6" Target="../diagrams/quickStyle1.xml" Type="http://schemas.openxmlformats.org/officeDocument/2006/relationships/diagramQuickStyle"/><Relationship Id="rId5" Target="../diagrams/layout1.xml" Type="http://schemas.openxmlformats.org/officeDocument/2006/relationships/diagramLayout"/><Relationship Id="rId4" Target="../diagrams/data1.xml" Type="http://schemas.openxmlformats.org/officeDocument/2006/relationships/diagramData"/><Relationship Id="rId3" Target="../diagrams/colors1.xml" Type="http://schemas.openxmlformats.org/officeDocument/2006/relationships/diagramColors"/><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8.png" Type="http://schemas.openxmlformats.org/officeDocument/2006/relationships/image"/><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defTabSz="457200" eaLnBrk="1" hangingPunct="1" indent="0" latinLnBrk="0" lvl="0" marL="0" marR="0" rtl="0">
              <a:lnSpc>
                <a:spcPct val="100000"/>
              </a:lnSpc>
              <a:spcBef>
                <a:spcPts val="0"/>
              </a:spcBef>
              <a:spcAft>
                <a:spcPts val="0"/>
              </a:spcAft>
              <a:buClrTx/>
              <a:buSzTx/>
              <a:buFontTx/>
              <a:buNone/>
              <a:tabLst/>
              <a:defRPr/>
            </a:pPr>
            <a:endParaRPr b="0" baseline="0" cap="none" dirty="0" i="0" kern="1200" kumimoji="0" lang="en-US" noProof="0" normalizeH="0" spc="0" strike="noStrike" sz="1800" u="none">
              <a:ln>
                <a:noFill/>
              </a:ln>
              <a:solidFill>
                <a:prstClr val="white"/>
              </a:solidFill>
              <a:effectLst/>
              <a:uLnTx/>
              <a:uFillTx/>
              <a:latin panose="020B0502020104020203" typeface="Gill Sans MT"/>
              <a:ea typeface="+mn-ea"/>
              <a:cs typeface="+mn-cs"/>
            </a:endParaRPr>
          </a:p>
        </p:txBody>
      </p:sp>
      <p:sp>
        <p:nvSpPr>
          <p:cNvPr id="11" name="Rectangle 10">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58575" y="527178"/>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0F3B023-AFC7-4EC3-A59C-B5F3BDCED00B}"/>
              </a:ext>
            </a:extLst>
          </p:cNvPr>
          <p:cNvSpPr>
            <a:spLocks noGrp="1"/>
          </p:cNvSpPr>
          <p:nvPr>
            <p:ph type="ctrTitle"/>
          </p:nvPr>
        </p:nvSpPr>
        <p:spPr>
          <a:xfrm>
            <a:off x="638622" y="863696"/>
            <a:ext cx="7045857" cy="3282758"/>
          </a:xfrm>
          <a:ln w="76200">
            <a:noFill/>
          </a:ln>
        </p:spPr>
        <p:txBody>
          <a:bodyPr anchor="ctr" numCol="1">
            <a:normAutofit fontScale="90000"/>
          </a:bodyPr>
          <a:lstStyle/>
          <a:p>
            <a:r>
              <a:rPr b="1" dirty="0" lang="en-US" sz="5400">
                <a:latin charset="0" pitchFamily="18" typeface="Times New Roman"/>
                <a:cs charset="0" pitchFamily="18" typeface="Times New Roman"/>
              </a:rPr>
              <a:t>A Presentation on Analyzing Employability Skills for Intended Career Planning</a:t>
            </a:r>
          </a:p>
          <a:p>
            <a:r>
              <a:rPr b="1" sz="5400">
                <a:latin typeface="Times New Roman"/>
              </a:rPr>
              <a:t/>
            </a:r>
          </a:p>
          <a:p/>
        </p:txBody>
      </p:sp>
      <p:sp>
        <p:nvSpPr>
          <p:cNvPr id="13" name="Rectangle 12">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638622" y="457203"/>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4D8A71A1-F5C3-4662-A4C6-589A0B52C497}"/>
              </a:ext>
            </a:extLst>
          </p:cNvPr>
          <p:cNvPicPr>
            <a:picLocks noChangeAspect="1"/>
          </p:cNvPicPr>
          <p:nvPr/>
        </p:nvPicPr>
        <p:blipFill rotWithShape="1">
          <a:blip r:embed="rId3"/>
          <a:srcRect b="-18" r="-1"/>
          <a:stretch/>
        </p:blipFill>
        <p:spPr>
          <a:xfrm>
            <a:off x="8680765" y="10"/>
            <a:ext cx="3511235" cy="6857990"/>
          </a:xfrm>
          <a:prstGeom prst="rect">
            <a:avLst/>
          </a:prstGeom>
        </p:spPr>
      </p:pic>
      <p:sp>
        <p:nvSpPr>
          <p:cNvPr id="5" name="rect4"/>
          <p:cNvSpPr txBox="1"/>
          <p:nvPr/>
        </p:nvSpPr>
        <p:spPr>
          <a:xfrm>
            <a:off x="784909" y="292877"/>
            <a:ext cx="1124646" cy="1124646"/>
          </a:xfrm>
          <a:prstGeom prst="rect">
            <a:avLst/>
          </a:prstGeom>
          <a:noFill/>
        </p:spPr>
        <p:txBody>
          <a:bodyPr wrap="square"/>
          <a:lstStyle/>
          <a:p>
            <a:endParaRPr/>
          </a:p>
        </p:txBody>
      </p:sp>
    </p:spTree>
    <p:extLst>
      <p:ext uri="{BB962C8B-B14F-4D97-AF65-F5344CB8AC3E}">
        <p14:creationId xmlns:p14="http://schemas.microsoft.com/office/powerpoint/2010/main" val="2945473566"/>
      </p:ext>
    </p:extLst>
  </p:cSld>
  <p:clrMapOvr>
    <a:overrideClrMapping accent1="accent1" accent2="accent2" accent3="accent3" accent4="accent4" accent5="accent5" accent6="accent6" bg1="dk1" bg2="dk2" folHlink="folHlink" hlink="hlink" tx1="lt1" tx2="lt2"/>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49310" y="2662020"/>
            <a:ext cx="9877777" cy="3450696"/>
          </a:xfrm>
        </p:spPr>
        <p:txBody>
          <a:bodyPr numCol="1">
            <a:normAutofit/>
          </a:bodyPr>
          <a:lstStyle/>
          <a:p>
            <a:r>
              <a:rPr dirty="0" lang="en-US" sz="2000">
                <a:latin charset="0" pitchFamily="18" typeface="Times New Roman"/>
                <a:cs charset="0" pitchFamily="18" typeface="Times New Roman"/>
              </a:rPr>
              <a:t>Introduction </a:t>
            </a:r>
          </a:p>
          <a:p>
            <a:r>
              <a:rPr dirty="0" lang="en-US" sz="2000">
                <a:latin charset="0" pitchFamily="18" typeface="Times New Roman"/>
                <a:cs charset="0" pitchFamily="18" typeface="Times New Roman"/>
              </a:rPr>
              <a:t>Details background of the topic </a:t>
            </a:r>
          </a:p>
          <a:p>
            <a:r>
              <a:rPr dirty="0" lang="en-US" sz="2000">
                <a:latin charset="0" pitchFamily="18" typeface="Times New Roman"/>
                <a:cs charset="0" pitchFamily="18" typeface="Times New Roman"/>
              </a:rPr>
              <a:t>Example solution to real life company examples </a:t>
            </a:r>
          </a:p>
          <a:p>
            <a:r>
              <a:rPr dirty="0" lang="en-US" sz="2000">
                <a:latin charset="0" pitchFamily="18" typeface="Times New Roman"/>
                <a:cs charset="0" pitchFamily="18" typeface="Times New Roman"/>
              </a:rPr>
              <a:t>Potential Issues</a:t>
            </a:r>
          </a:p>
          <a:p>
            <a:r>
              <a:rPr dirty="0" lang="en-US" sz="2000">
                <a:latin charset="0" pitchFamily="18" typeface="Times New Roman"/>
                <a:cs charset="0" pitchFamily="18" typeface="Times New Roman"/>
              </a:rPr>
              <a:t>Reflection </a:t>
            </a:r>
          </a:p>
          <a:p>
            <a:r>
              <a:rPr dirty="0" lang="en-US" sz="2000">
                <a:latin charset="0" pitchFamily="18" typeface="Times New Roman"/>
                <a:cs charset="0" pitchFamily="18" typeface="Times New Roman"/>
              </a:rPr>
              <a:t>Conclusion </a:t>
            </a:r>
          </a:p>
          <a:p>
            <a:r>
              <a:rPr dirty="0" lang="en-US" sz="2000">
                <a:latin charset="0" pitchFamily="18" typeface="Times New Roman"/>
                <a:cs charset="0" pitchFamily="18" typeface="Times New Roman"/>
              </a:rPr>
              <a:t>References</a:t>
            </a:r>
          </a:p>
        </p:txBody>
      </p:sp>
      <p:sp>
        <p:nvSpPr>
          <p:cNvPr id="3" name="Title 2"/>
          <p:cNvSpPr>
            <a:spLocks noGrp="1"/>
          </p:cNvSpPr>
          <p:nvPr>
            <p:ph type="title"/>
          </p:nvPr>
        </p:nvSpPr>
        <p:spPr/>
        <p:txBody>
          <a:bodyPr numCol="1"/>
          <a:lstStyle/>
          <a:p>
            <a:r>
              <a:rPr dirty="0" lang="en-US">
                <a:latin charset="0" pitchFamily="18" typeface="Times New Roman"/>
                <a:cs charset="0" pitchFamily="18" typeface="Times New Roman"/>
              </a:rPr>
              <a:t>Table of Contents</a:t>
            </a:r>
          </a:p>
        </p:txBody>
      </p:sp>
    </p:spTree>
    <p:extLst>
      <p:ext uri="{BB962C8B-B14F-4D97-AF65-F5344CB8AC3E}">
        <p14:creationId xmlns:p14="http://schemas.microsoft.com/office/powerpoint/2010/main" val="1549057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E9E1FD-F87B-4EBC-A272-9348D6507DC3}"/>
              </a:ext>
            </a:extLst>
          </p:cNvPr>
          <p:cNvSpPr>
            <a:spLocks noGrp="1"/>
          </p:cNvSpPr>
          <p:nvPr>
            <p:ph idx="1"/>
          </p:nvPr>
        </p:nvSpPr>
        <p:spPr>
          <a:xfrm>
            <a:off x="554298" y="2282869"/>
            <a:ext cx="6855031" cy="3912019"/>
          </a:xfrm>
        </p:spPr>
        <p:txBody>
          <a:bodyPr numCol="1">
            <a:noAutofit/>
          </a:bodyPr>
          <a:lstStyle/>
          <a:p>
            <a:pPr algn="just">
              <a:lnSpc>
                <a:spcPct val="150000"/>
              </a:lnSpc>
            </a:pPr>
            <a:r>
              <a:rPr dirty="0" lang="en-US" sz="2000">
                <a:latin charset="0" pitchFamily="18" typeface="Times New Roman"/>
                <a:cs charset="0" pitchFamily="18" typeface="Times New Roman"/>
              </a:rPr>
              <a:t>Employability skills are such skills that help a student to be employable for any organization.</a:t>
            </a:r>
          </a:p>
          <a:p>
            <a:pPr algn="just">
              <a:lnSpc>
                <a:spcPct val="150000"/>
              </a:lnSpc>
            </a:pPr>
            <a:r>
              <a:rPr dirty="0" lang="en-US" sz="2000">
                <a:latin charset="0" pitchFamily="18" typeface="Times New Roman"/>
                <a:cs charset="0" pitchFamily="18" typeface="Times New Roman"/>
              </a:rPr>
              <a:t>My intended career is to be a Digital Marketing Analyst.</a:t>
            </a:r>
          </a:p>
          <a:p>
            <a:pPr algn="just">
              <a:lnSpc>
                <a:spcPct val="150000"/>
              </a:lnSpc>
            </a:pPr>
            <a:r>
              <a:rPr dirty="0" lang="en-US" sz="2000">
                <a:latin charset="0" pitchFamily="18" typeface="Times New Roman"/>
                <a:cs charset="0" pitchFamily="18" typeface="Times New Roman"/>
              </a:rPr>
              <a:t>I have identified my personal SWOT, Time management tools, and developed personal development plans for my intended career. </a:t>
            </a:r>
          </a:p>
        </p:txBody>
      </p:sp>
      <p:sp>
        <p:nvSpPr>
          <p:cNvPr id="2" name="Title 1">
            <a:extLst>
              <a:ext uri="{FF2B5EF4-FFF2-40B4-BE49-F238E27FC236}">
                <a16:creationId xmlns:a16="http://schemas.microsoft.com/office/drawing/2014/main" id="{CDBFE913-B41F-4018-A456-67FF5B2D16E5}"/>
              </a:ext>
            </a:extLst>
          </p:cNvPr>
          <p:cNvSpPr>
            <a:spLocks noGrp="1"/>
          </p:cNvSpPr>
          <p:nvPr>
            <p:ph type="title"/>
          </p:nvPr>
        </p:nvSpPr>
        <p:spPr/>
        <p:txBody>
          <a:bodyPr numCol="1"/>
          <a:lstStyle/>
          <a:p>
            <a:pPr algn="ctr"/>
            <a:r>
              <a:rPr altLang="en-GB" dirty="0" lang="en-GB">
                <a:latin charset="0" pitchFamily="18" typeface="Times New Roman"/>
                <a:cs charset="0" pitchFamily="18" typeface="Times New Roman"/>
              </a:rPr>
              <a:t>INTRODUCTION</a:t>
            </a:r>
          </a:p>
        </p:txBody>
      </p:sp>
      <p:pic>
        <p:nvPicPr>
          <p:cNvPr id="4" name="Picture 3"/>
          <p:cNvPicPr>
            <a:picLocks noChangeAspect="1"/>
          </p:cNvPicPr>
          <p:nvPr/>
        </p:nvPicPr>
        <p:blipFill>
          <a:blip r:embed="rId3"/>
          <a:stretch>
            <a:fillRect/>
          </a:stretch>
        </p:blipFill>
        <p:spPr>
          <a:xfrm>
            <a:off x="7409329" y="2329575"/>
            <a:ext cx="4591619" cy="3059166"/>
          </a:xfrm>
          <a:prstGeom prst="rect">
            <a:avLst/>
          </a:prstGeom>
        </p:spPr>
      </p:pic>
    </p:spTree>
    <p:extLst>
      <p:ext uri="{BB962C8B-B14F-4D97-AF65-F5344CB8AC3E}">
        <p14:creationId xmlns:p14="http://schemas.microsoft.com/office/powerpoint/2010/main" val="1906878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95B550-A72B-4BC2-A260-5C792C988CDC}"/>
              </a:ext>
            </a:extLst>
          </p:cNvPr>
          <p:cNvSpPr>
            <a:spLocks noGrp="1"/>
          </p:cNvSpPr>
          <p:nvPr>
            <p:ph idx="1"/>
          </p:nvPr>
        </p:nvSpPr>
        <p:spPr>
          <a:xfrm>
            <a:off x="497540" y="2286001"/>
            <a:ext cx="7167283" cy="4141694"/>
          </a:xfrm>
        </p:spPr>
        <p:txBody>
          <a:bodyPr numCol="1">
            <a:noAutofit/>
          </a:bodyPr>
          <a:lstStyle/>
          <a:p>
            <a:pPr algn="just" indent="0" marL="0">
              <a:lnSpc>
                <a:spcPct val="150000"/>
              </a:lnSpc>
              <a:buNone/>
            </a:pPr>
            <a:r>
              <a:rPr dirty="0" lang="en-US" sz="2000">
                <a:latin charset="0" pitchFamily="18" typeface="Times New Roman"/>
                <a:cs charset="0" pitchFamily="18" typeface="Times New Roman"/>
              </a:rPr>
              <a:t>A personal SWOT analysis is an individual assessment that may be used by anyone to find and determine their own self-improvement, educational options, job paths, and career growth chances (Tomkins et al, 2016). Personal SWOT analysis conduct with a person’s four side, these are:</a:t>
            </a:r>
          </a:p>
          <a:p>
            <a:pPr algn="just">
              <a:lnSpc>
                <a:spcPct val="150000"/>
              </a:lnSpc>
            </a:pPr>
            <a:r>
              <a:rPr dirty="0" lang="en-US" sz="2000">
                <a:latin charset="0" pitchFamily="18" typeface="Times New Roman"/>
                <a:cs charset="0" pitchFamily="18" typeface="Times New Roman"/>
              </a:rPr>
              <a:t>Strengths </a:t>
            </a:r>
          </a:p>
          <a:p>
            <a:pPr algn="just">
              <a:lnSpc>
                <a:spcPct val="150000"/>
              </a:lnSpc>
            </a:pPr>
            <a:r>
              <a:rPr dirty="0" lang="en-US" sz="2000">
                <a:latin charset="0" pitchFamily="18" typeface="Times New Roman"/>
                <a:cs charset="0" pitchFamily="18" typeface="Times New Roman"/>
              </a:rPr>
              <a:t>Weaknesses</a:t>
            </a:r>
          </a:p>
          <a:p>
            <a:pPr algn="just">
              <a:lnSpc>
                <a:spcPct val="150000"/>
              </a:lnSpc>
            </a:pPr>
            <a:r>
              <a:rPr dirty="0" lang="en-US" sz="2000">
                <a:latin charset="0" pitchFamily="18" typeface="Times New Roman"/>
                <a:cs charset="0" pitchFamily="18" typeface="Times New Roman"/>
              </a:rPr>
              <a:t>Opportunities</a:t>
            </a:r>
          </a:p>
          <a:p>
            <a:pPr algn="just">
              <a:lnSpc>
                <a:spcPct val="150000"/>
              </a:lnSpc>
            </a:pPr>
            <a:r>
              <a:rPr dirty="0" lang="en-US" sz="2000">
                <a:latin charset="0" pitchFamily="18" typeface="Times New Roman"/>
                <a:cs charset="0" pitchFamily="18" typeface="Times New Roman"/>
              </a:rPr>
              <a:t>Threats</a:t>
            </a:r>
          </a:p>
          <a:p>
            <a:pPr algn="just" indent="0" marL="0">
              <a:lnSpc>
                <a:spcPct val="150000"/>
              </a:lnSpc>
              <a:buNone/>
            </a:pPr>
            <a:endParaRPr dirty="0" lang="en-US" sz="2000">
              <a:latin charset="0" pitchFamily="18" typeface="Times New Roman"/>
              <a:cs charset="0" pitchFamily="18" typeface="Times New Roman"/>
            </a:endParaRPr>
          </a:p>
        </p:txBody>
      </p:sp>
      <p:sp>
        <p:nvSpPr>
          <p:cNvPr id="2" name="Title 1">
            <a:extLst>
              <a:ext uri="{FF2B5EF4-FFF2-40B4-BE49-F238E27FC236}">
                <a16:creationId xmlns:a16="http://schemas.microsoft.com/office/drawing/2014/main" id="{6208ADF8-8841-43E2-9867-EB2989198E62}"/>
              </a:ext>
            </a:extLst>
          </p:cNvPr>
          <p:cNvSpPr>
            <a:spLocks noGrp="1"/>
          </p:cNvSpPr>
          <p:nvPr>
            <p:ph type="title"/>
          </p:nvPr>
        </p:nvSpPr>
        <p:spPr/>
        <p:txBody>
          <a:bodyPr numCol="1"/>
          <a:lstStyle/>
          <a:p>
            <a:r>
              <a:rPr altLang="en-GB" dirty="0" lang="en-GB">
                <a:latin charset="0" pitchFamily="18" typeface="Times New Roman"/>
                <a:cs charset="0" pitchFamily="18" typeface="Times New Roman"/>
              </a:rPr>
              <a:t>Personal SWOT analysis</a:t>
            </a:r>
          </a:p>
        </p:txBody>
      </p:sp>
      <p:pic>
        <p:nvPicPr>
          <p:cNvPr id="5" name="Picture 4"/>
          <p:cNvPicPr>
            <a:picLocks noChangeAspect="1"/>
          </p:cNvPicPr>
          <p:nvPr/>
        </p:nvPicPr>
        <p:blipFill>
          <a:blip r:embed="rId3"/>
          <a:stretch>
            <a:fillRect/>
          </a:stretch>
        </p:blipFill>
        <p:spPr>
          <a:xfrm>
            <a:off x="7306935" y="4149968"/>
            <a:ext cx="4275465" cy="2450123"/>
          </a:xfrm>
          <a:prstGeom prst="rect">
            <a:avLst/>
          </a:prstGeom>
        </p:spPr>
      </p:pic>
    </p:spTree>
    <p:extLst>
      <p:ext uri="{BB962C8B-B14F-4D97-AF65-F5344CB8AC3E}">
        <p14:creationId xmlns:p14="http://schemas.microsoft.com/office/powerpoint/2010/main" val="1509078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48405" y="2298951"/>
            <a:ext cx="9877777" cy="3450696"/>
          </a:xfrm>
        </p:spPr>
        <p:txBody>
          <a:bodyPr numCol="1">
            <a:noAutofit/>
          </a:bodyPr>
          <a:lstStyle/>
          <a:p>
            <a:pPr indent="0" marL="0">
              <a:buNone/>
            </a:pPr>
            <a:r>
              <a:rPr b="1" dirty="0" lang="en-US" sz="2000" u="sng">
                <a:latin charset="0" pitchFamily="18" typeface="Times New Roman"/>
                <a:cs charset="0" pitchFamily="18" typeface="Times New Roman"/>
              </a:rPr>
              <a:t>Strengths</a:t>
            </a:r>
          </a:p>
          <a:p>
            <a:r>
              <a:rPr dirty="0" lang="en-US" sz="2000">
                <a:latin charset="0" pitchFamily="18" typeface="Times New Roman"/>
                <a:cs charset="0" pitchFamily="18" typeface="Times New Roman"/>
              </a:rPr>
              <a:t>Excellent understanding of technology and the digital communication system.</a:t>
            </a:r>
          </a:p>
          <a:p>
            <a:r>
              <a:rPr dirty="0" lang="en-US" sz="2000">
                <a:latin charset="0" pitchFamily="18" typeface="Times New Roman"/>
                <a:cs charset="0" pitchFamily="18" typeface="Times New Roman"/>
              </a:rPr>
              <a:t>Possess strong presentation and public speaking skills.</a:t>
            </a:r>
          </a:p>
          <a:p>
            <a:r>
              <a:rPr dirty="0" lang="en-US" sz="2000">
                <a:latin charset="0" pitchFamily="18" typeface="Times New Roman"/>
                <a:cs charset="0" pitchFamily="18" typeface="Times New Roman"/>
              </a:rPr>
              <a:t>Marketing knowledge.</a:t>
            </a:r>
          </a:p>
          <a:p>
            <a:r>
              <a:rPr dirty="0" lang="en-US" sz="2000">
                <a:latin charset="0" pitchFamily="18" typeface="Times New Roman"/>
                <a:cs charset="0" pitchFamily="18" typeface="Times New Roman"/>
              </a:rPr>
              <a:t>I’m career and goal-oriented.</a:t>
            </a:r>
          </a:p>
          <a:p>
            <a:pPr indent="0" marL="0">
              <a:buNone/>
            </a:pPr>
            <a:r>
              <a:rPr b="1" dirty="0" lang="en-US" sz="2000" u="sng">
                <a:latin charset="0" pitchFamily="18" typeface="Times New Roman"/>
                <a:cs charset="0" pitchFamily="18" typeface="Times New Roman"/>
              </a:rPr>
              <a:t>Weaknesses</a:t>
            </a:r>
          </a:p>
          <a:p>
            <a:r>
              <a:rPr dirty="0" lang="en-US" sz="2000">
                <a:latin charset="0" pitchFamily="18" typeface="Times New Roman"/>
                <a:cs charset="0" pitchFamily="18" typeface="Times New Roman"/>
              </a:rPr>
              <a:t>Internships have never been a part of my career path.</a:t>
            </a:r>
          </a:p>
          <a:p>
            <a:r>
              <a:rPr dirty="0" lang="en-US" sz="2000">
                <a:latin charset="0" pitchFamily="18" typeface="Times New Roman"/>
                <a:cs charset="0" pitchFamily="18" typeface="Times New Roman"/>
              </a:rPr>
              <a:t>It's difficult to me to understand the marketing sectors and online marketing activities because of a lack of information.</a:t>
            </a:r>
          </a:p>
          <a:p>
            <a:r>
              <a:rPr dirty="0" lang="en-US" sz="2000">
                <a:latin charset="0" pitchFamily="18" typeface="Times New Roman"/>
                <a:cs charset="0" pitchFamily="18" typeface="Times New Roman"/>
              </a:rPr>
              <a:t>Lack of ability to plan and organize</a:t>
            </a:r>
          </a:p>
          <a:p>
            <a:r>
              <a:rPr dirty="0" lang="en-US" sz="2000">
                <a:latin charset="0" pitchFamily="18" typeface="Times New Roman"/>
                <a:cs charset="0" pitchFamily="18" typeface="Times New Roman"/>
              </a:rPr>
              <a:t>A lack of knowledge and skill in the use of time management resources.</a:t>
            </a:r>
          </a:p>
        </p:txBody>
      </p:sp>
      <p:sp>
        <p:nvSpPr>
          <p:cNvPr id="3" name="Title 2"/>
          <p:cNvSpPr>
            <a:spLocks noGrp="1"/>
          </p:cNvSpPr>
          <p:nvPr>
            <p:ph type="title"/>
          </p:nvPr>
        </p:nvSpPr>
        <p:spPr/>
        <p:txBody>
          <a:bodyPr numCol="1"/>
          <a:lstStyle/>
          <a:p>
            <a:r>
              <a:rPr altLang="en-GB" dirty="0" lang="en-GB">
                <a:latin charset="0" pitchFamily="18" typeface="Times New Roman"/>
                <a:cs charset="0" pitchFamily="18" typeface="Times New Roman"/>
              </a:rPr>
              <a:t>Personal SWOT analysis</a:t>
            </a:r>
            <a:endParaRPr dirty="0" lang="en-US">
              <a:latin charset="0" pitchFamily="18" typeface="Times New Roman"/>
              <a:cs charset="0" pitchFamily="18" typeface="Times New Roman"/>
            </a:endParaRPr>
          </a:p>
        </p:txBody>
      </p:sp>
      <p:pic>
        <p:nvPicPr>
          <p:cNvPr id="1026" name="Picture 2"/>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9448800" y="2652334"/>
            <a:ext cx="2743200" cy="2027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Tree>
    <p:extLst>
      <p:ext uri="{BB962C8B-B14F-4D97-AF65-F5344CB8AC3E}">
        <p14:creationId xmlns:p14="http://schemas.microsoft.com/office/powerpoint/2010/main" val="1858558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61053" y="2339292"/>
            <a:ext cx="9285608" cy="3873250"/>
          </a:xfrm>
        </p:spPr>
        <p:txBody>
          <a:bodyPr numCol="1">
            <a:normAutofit/>
          </a:bodyPr>
          <a:lstStyle/>
          <a:p>
            <a:pPr indent="0" marL="0">
              <a:buNone/>
            </a:pPr>
            <a:r>
              <a:rPr b="1" dirty="0" lang="en-US" sz="2000" u="sng">
                <a:latin charset="0" pitchFamily="18" typeface="Times New Roman"/>
                <a:cs charset="0" pitchFamily="18" typeface="Times New Roman"/>
              </a:rPr>
              <a:t>Opportunities</a:t>
            </a:r>
          </a:p>
          <a:p>
            <a:r>
              <a:rPr dirty="0" lang="en-US" sz="2000">
                <a:latin charset="0" pitchFamily="18" typeface="Times New Roman"/>
                <a:cs charset="0" pitchFamily="18" typeface="Times New Roman"/>
              </a:rPr>
              <a:t>Start a business online with the help of digital skills.</a:t>
            </a:r>
          </a:p>
          <a:p>
            <a:r>
              <a:rPr dirty="0" lang="en-US" sz="2000">
                <a:latin charset="0" pitchFamily="18" typeface="Times New Roman"/>
                <a:cs charset="0" pitchFamily="18" typeface="Times New Roman"/>
              </a:rPr>
              <a:t>Doing internship in digital marketing agency or firm.</a:t>
            </a:r>
          </a:p>
          <a:p>
            <a:r>
              <a:rPr dirty="0" lang="en-US" sz="2000">
                <a:latin charset="0" pitchFamily="18" typeface="Times New Roman"/>
                <a:cs charset="0" pitchFamily="18" typeface="Times New Roman"/>
              </a:rPr>
              <a:t>High demand of digital marketing due to pandemic, and social distancing.</a:t>
            </a:r>
          </a:p>
          <a:p>
            <a:pPr indent="0" marL="0">
              <a:buNone/>
            </a:pPr>
            <a:r>
              <a:rPr b="1" dirty="0" lang="en-US" sz="2000" u="sng">
                <a:latin charset="0" pitchFamily="18" typeface="Times New Roman"/>
                <a:cs charset="0" pitchFamily="18" typeface="Times New Roman"/>
              </a:rPr>
              <a:t>Threats </a:t>
            </a:r>
          </a:p>
          <a:p>
            <a:r>
              <a:rPr dirty="0" lang="en-US" sz="2000">
                <a:latin charset="0" pitchFamily="18" typeface="Times New Roman"/>
                <a:cs charset="0" pitchFamily="18" typeface="Times New Roman"/>
              </a:rPr>
              <a:t>Competition for jobs is fierce. </a:t>
            </a:r>
          </a:p>
          <a:p>
            <a:r>
              <a:rPr dirty="0" lang="en-US" sz="2000">
                <a:latin charset="0" pitchFamily="18" typeface="Times New Roman"/>
                <a:cs charset="0" pitchFamily="18" typeface="Times New Roman"/>
              </a:rPr>
              <a:t>Academic pressure</a:t>
            </a:r>
          </a:p>
        </p:txBody>
      </p:sp>
      <p:sp>
        <p:nvSpPr>
          <p:cNvPr id="3" name="Title 2"/>
          <p:cNvSpPr>
            <a:spLocks noGrp="1"/>
          </p:cNvSpPr>
          <p:nvPr>
            <p:ph type="title"/>
          </p:nvPr>
        </p:nvSpPr>
        <p:spPr/>
        <p:txBody>
          <a:bodyPr numCol="1"/>
          <a:lstStyle/>
          <a:p>
            <a:r>
              <a:rPr altLang="en-GB" dirty="0" lang="en-GB">
                <a:latin charset="0" pitchFamily="18" typeface="Times New Roman"/>
                <a:cs charset="0" pitchFamily="18" typeface="Times New Roman"/>
              </a:rPr>
              <a:t>Personal SWOT analysis</a:t>
            </a:r>
            <a:endParaRPr dirty="0" lang="en-US">
              <a:latin charset="0" pitchFamily="18" typeface="Times New Roman"/>
              <a:cs charset="0" pitchFamily="18" typeface="Times New Roman"/>
            </a:endParaRPr>
          </a:p>
        </p:txBody>
      </p:sp>
      <p:pic>
        <p:nvPicPr>
          <p:cNvPr id="2050" name="Picture 2"/>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158163" y="4086211"/>
            <a:ext cx="3278187" cy="2458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Tree>
    <p:extLst>
      <p:ext uri="{BB962C8B-B14F-4D97-AF65-F5344CB8AC3E}">
        <p14:creationId xmlns:p14="http://schemas.microsoft.com/office/powerpoint/2010/main" val="4229204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numCol="1"/>
          <a:lstStyle/>
          <a:p>
            <a:r>
              <a:rPr altLang="en-GB" dirty="0" lang="en-GB">
                <a:latin charset="0" pitchFamily="18" typeface="Times New Roman"/>
                <a:cs charset="0" pitchFamily="18" typeface="Times New Roman"/>
              </a:rPr>
              <a:t>Personal Development Plan</a:t>
            </a:r>
            <a:endParaRPr dirty="0" lang="en-US">
              <a:latin charset="0" pitchFamily="18" typeface="Times New Roman"/>
              <a:cs charset="0" pitchFamily="18" typeface="Times New Roman"/>
            </a:endParaRPr>
          </a:p>
        </p:txBody>
      </p:sp>
      <p:graphicFrame>
        <p:nvGraphicFramePr>
          <p:cNvPr id="4" name="Table 3"/>
          <p:cNvGraphicFramePr>
            <a:graphicFrameLocks noGrp="1"/>
          </p:cNvGraphicFramePr>
          <p:nvPr>
            <p:extLst>
              <p:ext uri="{D42A27DB-BD31-4B8C-83A1-F6EECF244321}">
                <p14:modId xmlns:p14="http://schemas.microsoft.com/office/powerpoint/2010/main" val="4086256426"/>
              </p:ext>
            </p:extLst>
          </p:nvPr>
        </p:nvGraphicFramePr>
        <p:xfrm>
          <a:off x="968191" y="1903015"/>
          <a:ext cx="10502150" cy="3840480"/>
        </p:xfrm>
        <a:graphic>
          <a:graphicData uri="http://schemas.openxmlformats.org/drawingml/2006/table">
            <a:tbl>
              <a:tblPr bandRow="1" firstRow="1">
                <a:tableStyleId>{5C22544A-7EE6-4342-B048-85BDC9FD1C3A}</a:tableStyleId>
              </a:tblPr>
              <a:tblGrid>
                <a:gridCol w="2100430">
                  <a:extLst>
                    <a:ext uri="{9D8B030D-6E8A-4147-A177-3AD203B41FA5}">
                      <a16:colId xmlns:a16="http://schemas.microsoft.com/office/drawing/2014/main" val="20000"/>
                    </a:ext>
                  </a:extLst>
                </a:gridCol>
                <a:gridCol w="2100430">
                  <a:extLst>
                    <a:ext uri="{9D8B030D-6E8A-4147-A177-3AD203B41FA5}">
                      <a16:colId xmlns:a16="http://schemas.microsoft.com/office/drawing/2014/main" val="20001"/>
                    </a:ext>
                  </a:extLst>
                </a:gridCol>
                <a:gridCol w="2100430">
                  <a:extLst>
                    <a:ext uri="{9D8B030D-6E8A-4147-A177-3AD203B41FA5}">
                      <a16:colId xmlns:a16="http://schemas.microsoft.com/office/drawing/2014/main" val="20002"/>
                    </a:ext>
                  </a:extLst>
                </a:gridCol>
                <a:gridCol w="2100430">
                  <a:extLst>
                    <a:ext uri="{9D8B030D-6E8A-4147-A177-3AD203B41FA5}">
                      <a16:colId xmlns:a16="http://schemas.microsoft.com/office/drawing/2014/main" val="20003"/>
                    </a:ext>
                  </a:extLst>
                </a:gridCol>
                <a:gridCol w="2100430">
                  <a:extLst>
                    <a:ext uri="{9D8B030D-6E8A-4147-A177-3AD203B41FA5}">
                      <a16:colId xmlns:a16="http://schemas.microsoft.com/office/drawing/2014/main" val="20004"/>
                    </a:ext>
                  </a:extLst>
                </a:gridCol>
              </a:tblGrid>
              <a:tr h="370840">
                <a:tc>
                  <a:txBody>
                    <a:bodyPr numCol="1"/>
                    <a:lstStyle/>
                    <a:p>
                      <a:pPr algn="just"/>
                      <a:r>
                        <a:rPr dirty="0" lang="en-US">
                          <a:latin charset="0" pitchFamily="18" typeface="Times New Roman"/>
                          <a:cs charset="0" pitchFamily="18" typeface="Times New Roman"/>
                        </a:rPr>
                        <a:t>Skills</a:t>
                      </a:r>
                      <a:r>
                        <a:rPr baseline="0" dirty="0" lang="en-US">
                          <a:latin charset="0" pitchFamily="18" typeface="Times New Roman"/>
                          <a:cs charset="0" pitchFamily="18" typeface="Times New Roman"/>
                        </a:rPr>
                        <a:t> </a:t>
                      </a:r>
                      <a:endParaRPr dirty="0" lang="en-US">
                        <a:latin charset="0" pitchFamily="18" typeface="Times New Roman"/>
                        <a:cs charset="0" pitchFamily="18" typeface="Times New Roman"/>
                      </a:endParaRPr>
                    </a:p>
                  </a:txBody>
                  <a:tcPr/>
                </a:tc>
                <a:tc>
                  <a:txBody>
                    <a:bodyPr numCol="1"/>
                    <a:lstStyle/>
                    <a:p>
                      <a:pPr algn="just"/>
                      <a:r>
                        <a:rPr dirty="0" lang="en-US">
                          <a:latin charset="0" pitchFamily="18" typeface="Times New Roman"/>
                          <a:cs charset="0" pitchFamily="18" typeface="Times New Roman"/>
                        </a:rPr>
                        <a:t>Improvements</a:t>
                      </a:r>
                      <a:r>
                        <a:rPr baseline="0" dirty="0" lang="en-US">
                          <a:latin charset="0" pitchFamily="18" typeface="Times New Roman"/>
                          <a:cs charset="0" pitchFamily="18" typeface="Times New Roman"/>
                        </a:rPr>
                        <a:t> Area</a:t>
                      </a:r>
                      <a:endParaRPr dirty="0" lang="en-US">
                        <a:latin charset="0" pitchFamily="18" typeface="Times New Roman"/>
                        <a:cs charset="0" pitchFamily="18" typeface="Times New Roman"/>
                      </a:endParaRPr>
                    </a:p>
                  </a:txBody>
                  <a:tcPr/>
                </a:tc>
                <a:tc>
                  <a:txBody>
                    <a:bodyPr numCol="1"/>
                    <a:lstStyle/>
                    <a:p>
                      <a:pPr algn="just"/>
                      <a:r>
                        <a:rPr dirty="0" lang="en-US">
                          <a:latin charset="0" pitchFamily="18" typeface="Times New Roman"/>
                          <a:cs charset="0" pitchFamily="18" typeface="Times New Roman"/>
                        </a:rPr>
                        <a:t>Actions For</a:t>
                      </a:r>
                      <a:r>
                        <a:rPr baseline="0" dirty="0" lang="en-US">
                          <a:latin charset="0" pitchFamily="18" typeface="Times New Roman"/>
                          <a:cs charset="0" pitchFamily="18" typeface="Times New Roman"/>
                        </a:rPr>
                        <a:t> Development </a:t>
                      </a:r>
                      <a:endParaRPr dirty="0" lang="en-US">
                        <a:latin charset="0" pitchFamily="18" typeface="Times New Roman"/>
                        <a:cs charset="0" pitchFamily="18" typeface="Times New Roman"/>
                      </a:endParaRPr>
                    </a:p>
                  </a:txBody>
                  <a:tcPr/>
                </a:tc>
                <a:tc>
                  <a:txBody>
                    <a:bodyPr numCol="1"/>
                    <a:lstStyle/>
                    <a:p>
                      <a:pPr algn="just"/>
                      <a:r>
                        <a:rPr dirty="0" lang="en-US">
                          <a:latin charset="0" pitchFamily="18" typeface="Times New Roman"/>
                          <a:cs charset="0" pitchFamily="18" typeface="Times New Roman"/>
                        </a:rPr>
                        <a:t>Time Duration</a:t>
                      </a:r>
                    </a:p>
                  </a:txBody>
                  <a:tcPr/>
                </a:tc>
                <a:tc>
                  <a:txBody>
                    <a:bodyPr numCol="1"/>
                    <a:lstStyle/>
                    <a:p>
                      <a:pPr algn="just"/>
                      <a:r>
                        <a:rPr dirty="0" lang="en-US">
                          <a:latin charset="0" pitchFamily="18" typeface="Times New Roman"/>
                          <a:cs charset="0" pitchFamily="18" typeface="Times New Roman"/>
                        </a:rPr>
                        <a:t>Evidence</a:t>
                      </a:r>
                    </a:p>
                  </a:txBody>
                  <a:tcPr/>
                </a:tc>
                <a:extLst>
                  <a:ext uri="{0D108BD9-81ED-4DB2-BD59-A6C34878D82A}">
                    <a16:rowId xmlns:a16="http://schemas.microsoft.com/office/drawing/2014/main" val="10000"/>
                  </a:ext>
                </a:extLst>
              </a:tr>
              <a:tr h="370840">
                <a:tc>
                  <a:txBody>
                    <a:bodyPr numCol="1"/>
                    <a:lstStyle/>
                    <a:p>
                      <a:pPr algn="just"/>
                      <a:r>
                        <a:rPr dirty="0" lang="en-US">
                          <a:latin charset="0" pitchFamily="18" typeface="Times New Roman"/>
                          <a:cs charset="0" pitchFamily="18" typeface="Times New Roman"/>
                        </a:rPr>
                        <a:t>Time Management Skills </a:t>
                      </a:r>
                    </a:p>
                  </a:txBody>
                  <a:tcPr/>
                </a:tc>
                <a:tc>
                  <a:txBody>
                    <a:bodyPr numCol="1"/>
                    <a:lstStyle/>
                    <a:p>
                      <a:pPr algn="just" indent="-400050" lvl="0" marL="400050">
                        <a:buFont typeface="+mj-lt"/>
                        <a:buAutoNum type="romanLcPeriod"/>
                      </a:pPr>
                      <a:r>
                        <a:rPr dirty="0" kern="1200" lang="en-US" sz="1800">
                          <a:solidFill>
                            <a:schemeClr val="dk1"/>
                          </a:solidFill>
                          <a:effectLst/>
                          <a:latin charset="0" pitchFamily="18" typeface="Times New Roman"/>
                          <a:ea typeface="+mn-ea"/>
                          <a:cs charset="0" pitchFamily="18" typeface="Times New Roman"/>
                        </a:rPr>
                        <a:t>Balancing time is difficult to me.</a:t>
                      </a:r>
                    </a:p>
                    <a:p>
                      <a:pPr algn="just" indent="-400050" lvl="0" marL="400050">
                        <a:buFont typeface="+mj-lt"/>
                        <a:buAutoNum type="romanLcPeriod"/>
                      </a:pPr>
                      <a:r>
                        <a:rPr dirty="0" kern="1200" lang="en-US" sz="1800">
                          <a:solidFill>
                            <a:schemeClr val="dk1"/>
                          </a:solidFill>
                          <a:effectLst/>
                          <a:latin charset="0" pitchFamily="18" typeface="Times New Roman"/>
                          <a:ea typeface="+mn-ea"/>
                          <a:cs charset="0" pitchFamily="18" typeface="Times New Roman"/>
                        </a:rPr>
                        <a:t>I can’t use properly tools of time management.</a:t>
                      </a:r>
                      <a:endParaRPr dirty="0" lang="en-US">
                        <a:latin charset="0" pitchFamily="18" typeface="Times New Roman"/>
                        <a:cs charset="0" pitchFamily="18" typeface="Times New Roman"/>
                      </a:endParaRPr>
                    </a:p>
                  </a:txBody>
                  <a:tcPr/>
                </a:tc>
                <a:tc>
                  <a:txBody>
                    <a:bodyPr numCol="1"/>
                    <a:lstStyle/>
                    <a:p>
                      <a:pPr algn="just" indent="-400050" lvl="0" marL="400050">
                        <a:buFont typeface="+mj-lt"/>
                        <a:buAutoNum type="romanLcPeriod"/>
                      </a:pPr>
                      <a:r>
                        <a:rPr dirty="0" kern="1200" lang="en-US" sz="1800">
                          <a:solidFill>
                            <a:schemeClr val="dk1"/>
                          </a:solidFill>
                          <a:effectLst/>
                          <a:latin charset="0" pitchFamily="18" typeface="Times New Roman"/>
                          <a:ea typeface="+mn-ea"/>
                          <a:cs charset="0" pitchFamily="18" typeface="Times New Roman"/>
                        </a:rPr>
                        <a:t>I will plan for my work accurately</a:t>
                      </a:r>
                    </a:p>
                    <a:p>
                      <a:pPr algn="just" indent="-400050" lvl="0" marL="400050">
                        <a:buFont typeface="+mj-lt"/>
                        <a:buAutoNum type="romanLcPeriod"/>
                      </a:pPr>
                      <a:r>
                        <a:rPr dirty="0" kern="1200" lang="en-US" sz="1800">
                          <a:solidFill>
                            <a:schemeClr val="dk1"/>
                          </a:solidFill>
                          <a:effectLst/>
                          <a:latin charset="0" pitchFamily="18" typeface="Times New Roman"/>
                          <a:ea typeface="+mn-ea"/>
                          <a:cs charset="0" pitchFamily="18" typeface="Times New Roman"/>
                        </a:rPr>
                        <a:t>Resources related to time management I will collect.</a:t>
                      </a:r>
                      <a:endParaRPr dirty="0" lang="en-US">
                        <a:latin charset="0" pitchFamily="18" typeface="Times New Roman"/>
                        <a:cs charset="0" pitchFamily="18" typeface="Times New Roman"/>
                      </a:endParaRPr>
                    </a:p>
                  </a:txBody>
                  <a:tcPr/>
                </a:tc>
                <a:tc>
                  <a:txBody>
                    <a:bodyPr numCol="1"/>
                    <a:lstStyle/>
                    <a:p>
                      <a:pPr algn="just"/>
                      <a:r>
                        <a:rPr dirty="0" lang="en-US">
                          <a:latin charset="0" pitchFamily="18" typeface="Times New Roman"/>
                          <a:cs charset="0" pitchFamily="18" typeface="Times New Roman"/>
                        </a:rPr>
                        <a:t>3 Months</a:t>
                      </a:r>
                    </a:p>
                  </a:txBody>
                  <a:tcPr/>
                </a:tc>
                <a:tc>
                  <a:txBody>
                    <a:bodyPr numCol="1"/>
                    <a:lstStyle/>
                    <a:p>
                      <a:pPr algn="just"/>
                      <a:r>
                        <a:rPr dirty="0" kern="1200" lang="en-US" sz="1800">
                          <a:solidFill>
                            <a:schemeClr val="dk1"/>
                          </a:solidFill>
                          <a:effectLst/>
                          <a:latin charset="0" pitchFamily="18" typeface="Times New Roman"/>
                          <a:ea typeface="+mn-ea"/>
                          <a:cs charset="0" pitchFamily="18" typeface="Times New Roman"/>
                        </a:rPr>
                        <a:t>I will try learn about principles of management as well.</a:t>
                      </a:r>
                      <a:endParaRPr dirty="0" lang="en-US">
                        <a:latin charset="0" pitchFamily="18" typeface="Times New Roman"/>
                        <a:cs charset="0" pitchFamily="18" typeface="Times New Roman"/>
                      </a:endParaRPr>
                    </a:p>
                  </a:txBody>
                  <a:tcPr/>
                </a:tc>
                <a:extLst>
                  <a:ext uri="{0D108BD9-81ED-4DB2-BD59-A6C34878D82A}">
                    <a16:rowId xmlns:a16="http://schemas.microsoft.com/office/drawing/2014/main" val="10001"/>
                  </a:ext>
                </a:extLst>
              </a:tr>
              <a:tr h="370840">
                <a:tc>
                  <a:txBody>
                    <a:bodyPr numCol="1"/>
                    <a:lstStyle/>
                    <a:p>
                      <a:pPr algn="just"/>
                      <a:r>
                        <a:rPr dirty="0" lang="en-US">
                          <a:latin charset="0" pitchFamily="18" typeface="Times New Roman"/>
                          <a:cs charset="0" pitchFamily="18" typeface="Times New Roman"/>
                        </a:rPr>
                        <a:t>Planning Skills</a:t>
                      </a:r>
                      <a:r>
                        <a:rPr baseline="0" dirty="0" lang="en-US">
                          <a:latin charset="0" pitchFamily="18" typeface="Times New Roman"/>
                          <a:cs charset="0" pitchFamily="18" typeface="Times New Roman"/>
                        </a:rPr>
                        <a:t> </a:t>
                      </a:r>
                      <a:endParaRPr dirty="0" lang="en-US">
                        <a:latin charset="0" pitchFamily="18" typeface="Times New Roman"/>
                        <a:cs charset="0" pitchFamily="18" typeface="Times New Roman"/>
                      </a:endParaRPr>
                    </a:p>
                  </a:txBody>
                  <a:tcPr/>
                </a:tc>
                <a:tc>
                  <a:txBody>
                    <a:bodyPr numCol="1"/>
                    <a:lstStyle/>
                    <a:p>
                      <a:pPr algn="just"/>
                      <a:r>
                        <a:rPr dirty="0" kern="1200" lang="en-US" sz="1800">
                          <a:solidFill>
                            <a:schemeClr val="dk1"/>
                          </a:solidFill>
                          <a:effectLst/>
                          <a:latin charset="0" pitchFamily="18" typeface="Times New Roman"/>
                          <a:ea typeface="+mn-ea"/>
                          <a:cs charset="0" pitchFamily="18" typeface="Times New Roman"/>
                        </a:rPr>
                        <a:t>I've worked on a variety of interesting projects and ideas.</a:t>
                      </a:r>
                      <a:endParaRPr dirty="0" lang="en-US">
                        <a:latin charset="0" pitchFamily="18" typeface="Times New Roman"/>
                        <a:cs charset="0" pitchFamily="18" typeface="Times New Roman"/>
                      </a:endParaRPr>
                    </a:p>
                  </a:txBody>
                  <a:tcPr/>
                </a:tc>
                <a:tc>
                  <a:txBody>
                    <a:bodyPr numCol="1"/>
                    <a:lstStyle/>
                    <a:p>
                      <a:pPr algn="just"/>
                      <a:r>
                        <a:rPr dirty="0" lang="en-US">
                          <a:latin charset="0" pitchFamily="18" typeface="Times New Roman"/>
                          <a:cs charset="0" pitchFamily="18" typeface="Times New Roman"/>
                        </a:rPr>
                        <a:t>Noting down what to do the next day. Set time for each task.</a:t>
                      </a:r>
                    </a:p>
                  </a:txBody>
                  <a:tcPr/>
                </a:tc>
                <a:tc>
                  <a:txBody>
                    <a:bodyPr numCol="1"/>
                    <a:lstStyle/>
                    <a:p>
                      <a:pPr algn="just"/>
                      <a:r>
                        <a:rPr dirty="0" lang="en-US">
                          <a:latin charset="0" pitchFamily="18" typeface="Times New Roman"/>
                          <a:cs charset="0" pitchFamily="18" typeface="Times New Roman"/>
                        </a:rPr>
                        <a:t>3 Months</a:t>
                      </a:r>
                    </a:p>
                  </a:txBody>
                  <a:tcPr/>
                </a:tc>
                <a:tc>
                  <a:txBody>
                    <a:bodyPr numCol="1"/>
                    <a:lstStyle/>
                    <a:p>
                      <a:pPr algn="just"/>
                      <a:r>
                        <a:rPr dirty="0" kern="1200" lang="en-US" sz="1800">
                          <a:solidFill>
                            <a:schemeClr val="dk1"/>
                          </a:solidFill>
                          <a:effectLst/>
                          <a:latin charset="0" pitchFamily="18" typeface="Times New Roman"/>
                          <a:ea typeface="+mn-ea"/>
                          <a:cs charset="0" pitchFamily="18" typeface="Times New Roman"/>
                        </a:rPr>
                        <a:t>Planning, coordinating, and allocating resources as part of a team.</a:t>
                      </a:r>
                      <a:endParaRPr dirty="0" lang="en-US">
                        <a:latin charset="0" pitchFamily="18" typeface="Times New Roman"/>
                        <a:cs charset="0" pitchFamily="18" typeface="Times New Roman"/>
                      </a:endParaRP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716654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969583063"/>
              </p:ext>
            </p:extLst>
          </p:nvPr>
        </p:nvGraphicFramePr>
        <p:xfrm>
          <a:off x="268944" y="1666412"/>
          <a:ext cx="11658600" cy="4853260"/>
        </p:xfrm>
        <a:graphic>
          <a:graphicData uri="http://schemas.openxmlformats.org/drawingml/2006/table">
            <a:tbl>
              <a:tblPr bandRow="1" firstRow="1">
                <a:tableStyleId>{5C22544A-7EE6-4342-B048-85BDC9FD1C3A}</a:tableStyleId>
              </a:tblPr>
              <a:tblGrid>
                <a:gridCol w="2331720">
                  <a:extLst>
                    <a:ext uri="{9D8B030D-6E8A-4147-A177-3AD203B41FA5}">
                      <a16:colId xmlns:a16="http://schemas.microsoft.com/office/drawing/2014/main" val="20000"/>
                    </a:ext>
                  </a:extLst>
                </a:gridCol>
                <a:gridCol w="2331720">
                  <a:extLst>
                    <a:ext uri="{9D8B030D-6E8A-4147-A177-3AD203B41FA5}">
                      <a16:colId xmlns:a16="http://schemas.microsoft.com/office/drawing/2014/main" val="20001"/>
                    </a:ext>
                  </a:extLst>
                </a:gridCol>
                <a:gridCol w="2331720">
                  <a:extLst>
                    <a:ext uri="{9D8B030D-6E8A-4147-A177-3AD203B41FA5}">
                      <a16:colId xmlns:a16="http://schemas.microsoft.com/office/drawing/2014/main" val="20002"/>
                    </a:ext>
                  </a:extLst>
                </a:gridCol>
                <a:gridCol w="2331720">
                  <a:extLst>
                    <a:ext uri="{9D8B030D-6E8A-4147-A177-3AD203B41FA5}">
                      <a16:colId xmlns:a16="http://schemas.microsoft.com/office/drawing/2014/main" val="20003"/>
                    </a:ext>
                  </a:extLst>
                </a:gridCol>
                <a:gridCol w="2331720">
                  <a:extLst>
                    <a:ext uri="{9D8B030D-6E8A-4147-A177-3AD203B41FA5}">
                      <a16:colId xmlns:a16="http://schemas.microsoft.com/office/drawing/2014/main" val="20004"/>
                    </a:ext>
                  </a:extLst>
                </a:gridCol>
              </a:tblGrid>
              <a:tr h="2271738">
                <a:tc>
                  <a:txBody>
                    <a:bodyPr numCol="1"/>
                    <a:lstStyle/>
                    <a:p>
                      <a:pPr algn="just" defTabSz="914400" eaLnBrk="1" hangingPunct="1" indent="0" latinLnBrk="0" marL="0" marR="0" rtl="0">
                        <a:lnSpc>
                          <a:spcPct val="100000"/>
                        </a:lnSpc>
                        <a:spcBef>
                          <a:spcPts val="0"/>
                        </a:spcBef>
                        <a:spcAft>
                          <a:spcPts val="0"/>
                        </a:spcAft>
                        <a:buClrTx/>
                        <a:buSzTx/>
                        <a:buFontTx/>
                        <a:buNone/>
                        <a:tabLst/>
                        <a:defRPr/>
                      </a:pPr>
                      <a:endParaRPr b="0" dirty="0" lang="en-US">
                        <a:solidFill>
                          <a:schemeClr val="tx1"/>
                        </a:solidFill>
                        <a:latin charset="0" pitchFamily="18" typeface="Times New Roman"/>
                        <a:cs charset="0" pitchFamily="18" typeface="Times New Roman"/>
                      </a:endParaRPr>
                    </a:p>
                    <a:p>
                      <a:pPr algn="just"/>
                      <a:r>
                        <a:rPr b="0" dirty="0" lang="en-US">
                          <a:solidFill>
                            <a:schemeClr val="tx1"/>
                          </a:solidFill>
                          <a:latin charset="0" pitchFamily="18" typeface="Times New Roman"/>
                          <a:cs charset="0" pitchFamily="18" typeface="Times New Roman"/>
                        </a:rPr>
                        <a:t>Analytical skills </a:t>
                      </a:r>
                    </a:p>
                  </a:txBody>
                  <a:tcPr>
                    <a:solidFill>
                      <a:schemeClr val="accent2">
                        <a:lumMod val="20000"/>
                        <a:lumOff val="80000"/>
                      </a:schemeClr>
                    </a:solidFill>
                  </a:tcPr>
                </a:tc>
                <a:tc>
                  <a:txBody>
                    <a:bodyPr numCol="1"/>
                    <a:lstStyle/>
                    <a:p>
                      <a:pPr indent="-400050" lvl="0" marL="400050">
                        <a:buFont typeface="+mj-lt"/>
                        <a:buAutoNum type="romanLcPeriod"/>
                      </a:pPr>
                      <a:r>
                        <a:rPr b="0" dirty="0" kern="1200" lang="en-US" sz="1800">
                          <a:solidFill>
                            <a:schemeClr val="tx1"/>
                          </a:solidFill>
                          <a:effectLst/>
                          <a:latin charset="0" pitchFamily="18" typeface="Times New Roman"/>
                          <a:ea typeface="+mn-ea"/>
                          <a:cs charset="0" pitchFamily="18" typeface="Times New Roman"/>
                        </a:rPr>
                        <a:t>Development of observation power.</a:t>
                      </a:r>
                    </a:p>
                    <a:p>
                      <a:pPr indent="-400050" lvl="0" marL="400050">
                        <a:buFont typeface="+mj-lt"/>
                        <a:buAutoNum type="romanLcPeriod"/>
                      </a:pPr>
                      <a:r>
                        <a:rPr b="0" dirty="0" kern="1200" lang="en-US" sz="1800">
                          <a:solidFill>
                            <a:schemeClr val="tx1"/>
                          </a:solidFill>
                          <a:effectLst/>
                          <a:latin charset="0" pitchFamily="18" typeface="Times New Roman"/>
                          <a:ea typeface="+mn-ea"/>
                          <a:cs charset="0" pitchFamily="18" typeface="Times New Roman"/>
                        </a:rPr>
                        <a:t>New learning.</a:t>
                      </a:r>
                    </a:p>
                  </a:txBody>
                  <a:tcPr>
                    <a:solidFill>
                      <a:schemeClr val="accent2">
                        <a:lumMod val="20000"/>
                        <a:lumOff val="80000"/>
                      </a:schemeClr>
                    </a:solidFill>
                  </a:tcPr>
                </a:tc>
                <a:tc>
                  <a:txBody>
                    <a:bodyPr numCol="1"/>
                    <a:lstStyle/>
                    <a:p>
                      <a:pPr indent="-400050" lvl="0" marL="400050">
                        <a:buFont typeface="+mj-lt"/>
                        <a:buAutoNum type="romanLcPeriod"/>
                      </a:pPr>
                      <a:r>
                        <a:rPr b="0" dirty="0" kern="1200" lang="en-US" sz="1800">
                          <a:solidFill>
                            <a:schemeClr val="tx1"/>
                          </a:solidFill>
                          <a:effectLst/>
                          <a:latin charset="0" pitchFamily="18" typeface="Times New Roman"/>
                          <a:ea typeface="+mn-ea"/>
                          <a:cs charset="0" pitchFamily="18" typeface="Times New Roman"/>
                        </a:rPr>
                        <a:t>Keeping journals regularly.</a:t>
                      </a:r>
                    </a:p>
                    <a:p>
                      <a:pPr indent="-400050" lvl="0" marL="400050">
                        <a:buFont typeface="+mj-lt"/>
                        <a:buAutoNum type="romanLcPeriod"/>
                      </a:pPr>
                      <a:r>
                        <a:rPr b="0" dirty="0" kern="1200" lang="en-US" sz="1800">
                          <a:solidFill>
                            <a:schemeClr val="tx1"/>
                          </a:solidFill>
                          <a:effectLst/>
                          <a:latin charset="0" pitchFamily="18" typeface="Times New Roman"/>
                          <a:ea typeface="+mn-ea"/>
                          <a:cs charset="0" pitchFamily="18" typeface="Times New Roman"/>
                        </a:rPr>
                        <a:t>Playing more brain games to gain problem solving skills.</a:t>
                      </a:r>
                      <a:endParaRPr b="0" dirty="0" lang="en-US">
                        <a:solidFill>
                          <a:schemeClr val="tx1"/>
                        </a:solidFill>
                        <a:latin charset="0" pitchFamily="18" typeface="Times New Roman"/>
                        <a:cs charset="0" pitchFamily="18" typeface="Times New Roman"/>
                      </a:endParaRPr>
                    </a:p>
                  </a:txBody>
                  <a:tcPr>
                    <a:solidFill>
                      <a:schemeClr val="accent2">
                        <a:lumMod val="20000"/>
                        <a:lumOff val="80000"/>
                      </a:schemeClr>
                    </a:solidFill>
                  </a:tcPr>
                </a:tc>
                <a:tc>
                  <a:txBody>
                    <a:bodyPr numCol="1"/>
                    <a:lstStyle/>
                    <a:p>
                      <a:pPr algn="just"/>
                      <a:r>
                        <a:rPr b="0" dirty="0" lang="en-US">
                          <a:solidFill>
                            <a:schemeClr val="tx1"/>
                          </a:solidFill>
                          <a:latin charset="0" pitchFamily="18" typeface="Times New Roman"/>
                          <a:cs charset="0" pitchFamily="18" typeface="Times New Roman"/>
                        </a:rPr>
                        <a:t>4 Months</a:t>
                      </a:r>
                    </a:p>
                  </a:txBody>
                  <a:tcPr>
                    <a:solidFill>
                      <a:schemeClr val="accent2">
                        <a:lumMod val="20000"/>
                        <a:lumOff val="80000"/>
                      </a:schemeClr>
                    </a:solidFill>
                  </a:tcPr>
                </a:tc>
                <a:tc>
                  <a:txBody>
                    <a:bodyPr numCol="1"/>
                    <a:lstStyle/>
                    <a:p>
                      <a:pPr algn="just" indent="-400050" marL="400050">
                        <a:buFont typeface="+mj-lt"/>
                        <a:buAutoNum type="romanLcPeriod"/>
                      </a:pPr>
                      <a:r>
                        <a:rPr b="0" dirty="0" kern="1200" lang="en-US" sz="1800">
                          <a:solidFill>
                            <a:schemeClr val="tx1"/>
                          </a:solidFill>
                          <a:effectLst/>
                          <a:latin charset="0" pitchFamily="18" typeface="Times New Roman"/>
                          <a:ea typeface="+mn-ea"/>
                          <a:cs charset="0" pitchFamily="18" typeface="Times New Roman"/>
                        </a:rPr>
                        <a:t>I will update my journal and set standard upon meeting which, I can understand my skills development progress.</a:t>
                      </a:r>
                      <a:endParaRPr b="0" dirty="0" lang="en-US">
                        <a:solidFill>
                          <a:schemeClr val="tx1"/>
                        </a:solidFill>
                        <a:latin charset="0" pitchFamily="18" typeface="Times New Roman"/>
                        <a:cs charset="0" pitchFamily="18" typeface="Times New Roman"/>
                      </a:endParaRPr>
                    </a:p>
                  </a:txBody>
                  <a:tcPr>
                    <a:solidFill>
                      <a:schemeClr val="accent2">
                        <a:lumMod val="20000"/>
                        <a:lumOff val="80000"/>
                      </a:schemeClr>
                    </a:solidFill>
                  </a:tcPr>
                </a:tc>
                <a:extLst>
                  <a:ext uri="{0D108BD9-81ED-4DB2-BD59-A6C34878D82A}">
                    <a16:rowId xmlns:a16="http://schemas.microsoft.com/office/drawing/2014/main" val="10000"/>
                  </a:ext>
                </a:extLst>
              </a:tr>
              <a:tr h="2581522">
                <a:tc>
                  <a:txBody>
                    <a:bodyPr numCol="1"/>
                    <a:lstStyle/>
                    <a:p>
                      <a:pPr algn="just"/>
                      <a:r>
                        <a:rPr b="0" dirty="0" kern="1200" lang="en-US" sz="1800">
                          <a:solidFill>
                            <a:schemeClr val="tx1"/>
                          </a:solidFill>
                          <a:effectLst/>
                          <a:latin charset="0" pitchFamily="18" typeface="Times New Roman"/>
                          <a:ea typeface="+mn-ea"/>
                          <a:cs charset="0" pitchFamily="18" typeface="Times New Roman"/>
                        </a:rPr>
                        <a:t>Self-management skills</a:t>
                      </a:r>
                      <a:endParaRPr b="0" dirty="0" lang="en-US">
                        <a:solidFill>
                          <a:schemeClr val="tx1"/>
                        </a:solidFill>
                        <a:latin charset="0" pitchFamily="18" typeface="Times New Roman"/>
                        <a:cs charset="0" pitchFamily="18" typeface="Times New Roman"/>
                      </a:endParaRPr>
                    </a:p>
                  </a:txBody>
                  <a:tcPr/>
                </a:tc>
                <a:tc>
                  <a:txBody>
                    <a:bodyPr numCol="1"/>
                    <a:lstStyle/>
                    <a:p>
                      <a:pPr indent="-400050" lvl="0" marL="400050">
                        <a:buFont typeface="+mj-lt"/>
                        <a:buAutoNum type="romanLcPeriod"/>
                      </a:pPr>
                      <a:r>
                        <a:rPr b="0" dirty="0" lang="en-US">
                          <a:solidFill>
                            <a:schemeClr val="tx1"/>
                          </a:solidFill>
                          <a:latin charset="0" pitchFamily="18" typeface="Times New Roman"/>
                          <a:cs charset="0" pitchFamily="18" typeface="Times New Roman"/>
                        </a:rPr>
                        <a:t>Understanding situation and provide solutions.</a:t>
                      </a:r>
                    </a:p>
                    <a:p>
                      <a:pPr indent="-400050" lvl="0" marL="400050">
                        <a:buFont typeface="+mj-lt"/>
                        <a:buAutoNum type="romanLcPeriod"/>
                      </a:pPr>
                      <a:r>
                        <a:rPr b="0" dirty="0" lang="en-US">
                          <a:solidFill>
                            <a:schemeClr val="tx1"/>
                          </a:solidFill>
                          <a:latin charset="0" pitchFamily="18" typeface="Times New Roman"/>
                          <a:cs charset="0" pitchFamily="18" typeface="Times New Roman"/>
                        </a:rPr>
                        <a:t>Increase productivity.</a:t>
                      </a:r>
                    </a:p>
                    <a:p>
                      <a:pPr indent="-400050" lvl="0" marL="400050">
                        <a:buFont typeface="+mj-lt"/>
                        <a:buAutoNum type="romanLcPeriod"/>
                      </a:pPr>
                      <a:endParaRPr b="0" dirty="0" lang="en-US">
                        <a:solidFill>
                          <a:schemeClr val="tx1"/>
                        </a:solidFill>
                        <a:latin charset="0" pitchFamily="18" typeface="Times New Roman"/>
                        <a:cs charset="0" pitchFamily="18" typeface="Times New Roman"/>
                      </a:endParaRPr>
                    </a:p>
                  </a:txBody>
                  <a:tcPr/>
                </a:tc>
                <a:tc>
                  <a:txBody>
                    <a:bodyPr numCol="1"/>
                    <a:lstStyle/>
                    <a:p>
                      <a:pPr indent="-400050" lvl="0" marL="400050">
                        <a:buFont typeface="+mj-lt"/>
                        <a:buAutoNum type="romanLcPeriod"/>
                      </a:pPr>
                      <a:r>
                        <a:rPr b="0" dirty="0" kern="1200" lang="en-US" sz="1800">
                          <a:solidFill>
                            <a:schemeClr val="tx1"/>
                          </a:solidFill>
                          <a:effectLst/>
                          <a:latin charset="0" pitchFamily="18" typeface="Times New Roman"/>
                          <a:ea typeface="+mn-ea"/>
                          <a:cs charset="0" pitchFamily="18" typeface="Times New Roman"/>
                        </a:rPr>
                        <a:t>I will develop my own organizational systems.</a:t>
                      </a:r>
                    </a:p>
                    <a:p>
                      <a:pPr indent="-400050" lvl="0" marL="400050">
                        <a:buFont typeface="+mj-lt"/>
                        <a:buAutoNum type="romanLcPeriod"/>
                      </a:pPr>
                      <a:r>
                        <a:rPr b="0" dirty="0" kern="1200" lang="en-US" sz="1800">
                          <a:solidFill>
                            <a:schemeClr val="tx1"/>
                          </a:solidFill>
                          <a:effectLst/>
                          <a:latin charset="0" pitchFamily="18" typeface="Times New Roman"/>
                          <a:ea typeface="+mn-ea"/>
                          <a:cs charset="0" pitchFamily="18" typeface="Times New Roman"/>
                        </a:rPr>
                        <a:t>Set my short-term goals.</a:t>
                      </a:r>
                      <a:endParaRPr b="0" dirty="0" lang="en-US">
                        <a:solidFill>
                          <a:schemeClr val="tx1"/>
                        </a:solidFill>
                        <a:latin charset="0" pitchFamily="18" typeface="Times New Roman"/>
                        <a:cs charset="0" pitchFamily="18" typeface="Times New Roman"/>
                      </a:endParaRPr>
                    </a:p>
                  </a:txBody>
                  <a:tcPr/>
                </a:tc>
                <a:tc>
                  <a:txBody>
                    <a:bodyPr numCol="1"/>
                    <a:lstStyle/>
                    <a:p>
                      <a:pPr algn="just"/>
                      <a:r>
                        <a:rPr b="0" dirty="0" lang="en-US">
                          <a:solidFill>
                            <a:schemeClr val="tx1"/>
                          </a:solidFill>
                          <a:latin charset="0" pitchFamily="18" typeface="Times New Roman"/>
                          <a:cs charset="0" pitchFamily="18" typeface="Times New Roman"/>
                        </a:rPr>
                        <a:t>6 Months</a:t>
                      </a:r>
                    </a:p>
                  </a:txBody>
                  <a:tcPr/>
                </a:tc>
                <a:tc>
                  <a:txBody>
                    <a:bodyPr numCol="1"/>
                    <a:lstStyle/>
                    <a:p>
                      <a:pPr algn="just" indent="-400050" marL="400050">
                        <a:buFont typeface="+mj-lt"/>
                        <a:buAutoNum type="romanLcPeriod"/>
                      </a:pPr>
                      <a:r>
                        <a:rPr b="0" dirty="0" kern="1200" lang="en-US" sz="1800">
                          <a:solidFill>
                            <a:schemeClr val="tx1"/>
                          </a:solidFill>
                          <a:effectLst/>
                          <a:latin charset="0" pitchFamily="18" typeface="Times New Roman"/>
                          <a:ea typeface="+mn-ea"/>
                          <a:cs charset="0" pitchFamily="18" typeface="Times New Roman"/>
                        </a:rPr>
                        <a:t>Training in the field of information and communication technology</a:t>
                      </a:r>
                      <a:endParaRPr b="0" dirty="0" lang="en-US">
                        <a:solidFill>
                          <a:schemeClr val="tx1"/>
                        </a:solidFill>
                        <a:latin charset="0" pitchFamily="18" typeface="Times New Roman"/>
                        <a:cs charset="0" pitchFamily="18" typeface="Times New Roman"/>
                      </a:endParaRPr>
                    </a:p>
                  </a:txBody>
                  <a:tcPr/>
                </a:tc>
                <a:extLst>
                  <a:ext uri="{0D108BD9-81ED-4DB2-BD59-A6C34878D82A}">
                    <a16:rowId xmlns:a16="http://schemas.microsoft.com/office/drawing/2014/main" val="10001"/>
                  </a:ext>
                </a:extLst>
              </a:tr>
            </a:tbl>
          </a:graphicData>
        </a:graphic>
      </p:graphicFrame>
      <p:sp>
        <p:nvSpPr>
          <p:cNvPr id="3" name="Title 2"/>
          <p:cNvSpPr>
            <a:spLocks noGrp="1"/>
          </p:cNvSpPr>
          <p:nvPr>
            <p:ph type="title"/>
          </p:nvPr>
        </p:nvSpPr>
        <p:spPr/>
        <p:txBody>
          <a:bodyPr numCol="1"/>
          <a:lstStyle/>
          <a:p>
            <a:r>
              <a:rPr altLang="en-GB" dirty="0" lang="en-GB">
                <a:latin charset="0" pitchFamily="18" typeface="Times New Roman"/>
                <a:cs charset="0" pitchFamily="18" typeface="Times New Roman"/>
              </a:rPr>
              <a:t>Personal Development Plan</a:t>
            </a:r>
            <a:endParaRPr dirty="0" lang="en-US">
              <a:latin charset="0" pitchFamily="18" typeface="Times New Roman"/>
              <a:cs charset="0" pitchFamily="18" typeface="Times New Roman"/>
            </a:endParaRPr>
          </a:p>
        </p:txBody>
      </p:sp>
    </p:spTree>
    <p:extLst>
      <p:ext uri="{BB962C8B-B14F-4D97-AF65-F5344CB8AC3E}">
        <p14:creationId xmlns:p14="http://schemas.microsoft.com/office/powerpoint/2010/main" val="1591989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numCol="1">
            <a:normAutofit/>
          </a:bodyPr>
          <a:lstStyle/>
          <a:p>
            <a:pPr algn="just" indent="0" marL="0">
              <a:buNone/>
            </a:pPr>
            <a:r>
              <a:rPr dirty="0" lang="en-US" sz="2000">
                <a:latin charset="0" pitchFamily="18" typeface="Times New Roman"/>
                <a:cs charset="0" pitchFamily="18" typeface="Times New Roman"/>
              </a:rPr>
              <a:t>A person's ability to manage their time is essential because it allows them to create clear goals with a priority and a time limit for accomplishing them. Some Time Management tools are given below:</a:t>
            </a:r>
          </a:p>
          <a:p>
            <a:pPr algn="just"/>
            <a:r>
              <a:rPr dirty="0" lang="en-US" sz="2000">
                <a:latin charset="0" pitchFamily="18" typeface="Times New Roman"/>
                <a:cs charset="0" pitchFamily="18" typeface="Times New Roman"/>
              </a:rPr>
              <a:t>Active Collab</a:t>
            </a:r>
          </a:p>
          <a:p>
            <a:pPr algn="just"/>
            <a:r>
              <a:rPr dirty="0" lang="en-US" sz="2000">
                <a:latin charset="0" pitchFamily="18" typeface="Times New Roman"/>
                <a:cs charset="0" pitchFamily="18" typeface="Times New Roman"/>
              </a:rPr>
              <a:t>Proof Hub</a:t>
            </a:r>
          </a:p>
          <a:p>
            <a:pPr algn="just"/>
            <a:r>
              <a:rPr dirty="0" lang="en-US" sz="2000">
                <a:latin charset="0" pitchFamily="18" typeface="Times New Roman"/>
                <a:cs charset="0" pitchFamily="18" typeface="Times New Roman"/>
              </a:rPr>
              <a:t>Scoro</a:t>
            </a:r>
          </a:p>
          <a:p>
            <a:pPr algn="just"/>
            <a:r>
              <a:rPr dirty="0" lang="en-US" sz="2000">
                <a:latin charset="0" pitchFamily="18" typeface="Times New Roman"/>
                <a:cs charset="0" pitchFamily="18" typeface="Times New Roman"/>
              </a:rPr>
              <a:t>Clarizen</a:t>
            </a:r>
          </a:p>
          <a:p>
            <a:pPr algn="just"/>
            <a:r>
              <a:rPr dirty="0" lang="en-US" sz="2000">
                <a:latin charset="0" pitchFamily="18" typeface="Times New Roman"/>
                <a:cs charset="0" pitchFamily="18" typeface="Times New Roman"/>
              </a:rPr>
              <a:t>Harvest</a:t>
            </a:r>
          </a:p>
          <a:p>
            <a:pPr algn="just"/>
            <a:r>
              <a:rPr dirty="0" lang="en-US" sz="2000">
                <a:latin charset="0" pitchFamily="18" typeface="Times New Roman"/>
                <a:cs charset="0" pitchFamily="18" typeface="Times New Roman"/>
              </a:rPr>
              <a:t>Toggle</a:t>
            </a:r>
          </a:p>
          <a:p>
            <a:pPr algn="just"/>
            <a:endParaRPr dirty="0" lang="en-US" sz="2000">
              <a:latin charset="0" pitchFamily="18" typeface="Times New Roman"/>
              <a:cs charset="0" pitchFamily="18" typeface="Times New Roman"/>
            </a:endParaRPr>
          </a:p>
        </p:txBody>
      </p:sp>
      <p:sp>
        <p:nvSpPr>
          <p:cNvPr id="3" name="Title 2"/>
          <p:cNvSpPr>
            <a:spLocks noGrp="1"/>
          </p:cNvSpPr>
          <p:nvPr>
            <p:ph type="title"/>
          </p:nvPr>
        </p:nvSpPr>
        <p:spPr/>
        <p:txBody>
          <a:bodyPr numCol="1"/>
          <a:lstStyle/>
          <a:p>
            <a:r>
              <a:rPr dirty="0" lang="en-US">
                <a:latin charset="0" pitchFamily="18" typeface="Times New Roman"/>
                <a:cs charset="0" pitchFamily="18" typeface="Times New Roman"/>
              </a:rPr>
              <a:t>Utilization of Time Management</a:t>
            </a:r>
          </a:p>
        </p:txBody>
      </p:sp>
      <p:pic>
        <p:nvPicPr>
          <p:cNvPr id="2050" name="Picture 2"/>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6217211" y="3706905"/>
            <a:ext cx="4559113" cy="22795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Tree>
    <p:extLst>
      <p:ext uri="{BB962C8B-B14F-4D97-AF65-F5344CB8AC3E}">
        <p14:creationId xmlns:p14="http://schemas.microsoft.com/office/powerpoint/2010/main" val="834943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6359" y="2554444"/>
            <a:ext cx="8294727" cy="3817782"/>
          </a:xfrm>
        </p:spPr>
        <p:txBody>
          <a:bodyPr numCol="1">
            <a:normAutofit fontScale="92500" lnSpcReduction="20000"/>
          </a:bodyPr>
          <a:lstStyle/>
          <a:p>
            <a:pPr algn="just"/>
            <a:r>
              <a:rPr b="1" dirty="0" lang="en-US">
                <a:latin charset="0" pitchFamily="18" typeface="Times New Roman"/>
                <a:cs charset="0" pitchFamily="18" typeface="Times New Roman"/>
              </a:rPr>
              <a:t>Plan and make List: </a:t>
            </a:r>
            <a:r>
              <a:rPr dirty="0" lang="en-US">
                <a:latin charset="0" pitchFamily="18" typeface="Times New Roman"/>
                <a:cs charset="0" pitchFamily="18" typeface="Times New Roman"/>
              </a:rPr>
              <a:t>Making a to-do list is the initial use of the time planner because it contains all of your plans in an orderly fashion.</a:t>
            </a:r>
          </a:p>
          <a:p>
            <a:pPr algn="just"/>
            <a:r>
              <a:rPr b="1" dirty="0" lang="en-US">
                <a:latin charset="0" pitchFamily="18" typeface="Times New Roman"/>
                <a:cs charset="0" pitchFamily="18" typeface="Times New Roman"/>
              </a:rPr>
              <a:t>Follow Schedule to work: </a:t>
            </a:r>
            <a:r>
              <a:rPr dirty="0" lang="en-US">
                <a:latin charset="0" pitchFamily="18" typeface="Times New Roman"/>
                <a:cs charset="0" pitchFamily="18" typeface="Times New Roman"/>
              </a:rPr>
              <a:t>Picking up a task from the master list has saved 25 percent of a day's time, thus this is the next item on the daily work plan to be completed.</a:t>
            </a:r>
          </a:p>
          <a:p>
            <a:pPr algn="just"/>
            <a:r>
              <a:rPr b="1" dirty="0" lang="en-US">
                <a:latin charset="0" pitchFamily="18" typeface="Times New Roman"/>
                <a:cs charset="0" pitchFamily="18" typeface="Times New Roman"/>
              </a:rPr>
              <a:t>Organized according to priority: </a:t>
            </a:r>
            <a:r>
              <a:rPr dirty="0" lang="en-US">
                <a:latin charset="0" pitchFamily="18" typeface="Times New Roman"/>
                <a:cs charset="0" pitchFamily="18" typeface="Times New Roman"/>
              </a:rPr>
              <a:t>The job will be prioritized based on importance, which will lead to a higher quality of performance within the given time frame.</a:t>
            </a:r>
          </a:p>
          <a:p>
            <a:pPr algn="just"/>
            <a:r>
              <a:rPr b="1" dirty="0" lang="en-US">
                <a:latin charset="0" pitchFamily="18" typeface="Times New Roman"/>
                <a:cs charset="0" pitchFamily="18" typeface="Times New Roman"/>
              </a:rPr>
              <a:t>Way to Manage Time: </a:t>
            </a:r>
            <a:r>
              <a:rPr dirty="0" lang="en-US">
                <a:latin charset="0" pitchFamily="18" typeface="Times New Roman"/>
                <a:cs charset="0" pitchFamily="18" typeface="Times New Roman"/>
              </a:rPr>
              <a:t>Computer-based planners and digital personal assistants can help to keep track of deadlines and required time for a certain work. In this scenario, the 80/20 Rule and Eat the Frog time management methods can be used.</a:t>
            </a:r>
          </a:p>
        </p:txBody>
      </p:sp>
      <p:sp>
        <p:nvSpPr>
          <p:cNvPr id="3" name="Title 2"/>
          <p:cNvSpPr>
            <a:spLocks noGrp="1"/>
          </p:cNvSpPr>
          <p:nvPr>
            <p:ph type="title"/>
          </p:nvPr>
        </p:nvSpPr>
        <p:spPr/>
        <p:txBody>
          <a:bodyPr numCol="1"/>
          <a:lstStyle/>
          <a:p>
            <a:r>
              <a:rPr dirty="0" lang="en-US">
                <a:latin charset="0" pitchFamily="18" typeface="Times New Roman"/>
                <a:cs charset="0" pitchFamily="18" typeface="Times New Roman"/>
              </a:rPr>
              <a:t>Application of Time Management Tools</a:t>
            </a:r>
          </a:p>
        </p:txBody>
      </p:sp>
      <p:graphicFrame>
        <p:nvGraphicFramePr>
          <p:cNvPr id="4" name="Diagram 3"/>
          <p:cNvGraphicFramePr/>
          <p:nvPr>
            <p:extLst>
              <p:ext uri="{D42A27DB-BD31-4B8C-83A1-F6EECF244321}">
                <p14:modId xmlns:p14="http://schemas.microsoft.com/office/powerpoint/2010/main" val="3566340170"/>
              </p:ext>
            </p:extLst>
          </p:nvPr>
        </p:nvGraphicFramePr>
        <p:xfrm>
          <a:off x="8489949" y="3796756"/>
          <a:ext cx="3925888" cy="1875367"/>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3508462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5520" y="2376278"/>
            <a:ext cx="6640868" cy="3524465"/>
          </a:xfrm>
        </p:spPr>
        <p:txBody>
          <a:bodyPr numCol="1">
            <a:noAutofit/>
          </a:bodyPr>
          <a:lstStyle/>
          <a:p>
            <a:pPr algn="just" indent="-285750" marL="285750">
              <a:lnSpc>
                <a:spcPct val="150000"/>
              </a:lnSpc>
              <a:buFont charset="0" pitchFamily="34" typeface="Arial"/>
              <a:buChar char="•"/>
            </a:pPr>
            <a:r>
              <a:rPr dirty="0" lang="en-US" sz="2000">
                <a:latin charset="0" panose="02020603050405020304" pitchFamily="18" typeface="Times New Roman"/>
                <a:cs charset="0" pitchFamily="18" typeface="Times New Roman"/>
              </a:rPr>
              <a:t>The study of SWOT helps an individual find the areas that need to be given greater attention and stress in their personal or academic activity. In addition, a student's personal development plan serves as a framework for completing future goals and objectives with a prioritized list of accomplishments. These tools and strategies will be used as part of a learning module in this presentation (</a:t>
            </a:r>
            <a:r>
              <a:rPr dirty="0" err="1" lang="en-US" sz="2000">
                <a:latin charset="0" panose="02020603050405020304" pitchFamily="18" typeface="Times New Roman"/>
                <a:cs charset="0" panose="02020603050405020304" pitchFamily="18" typeface="Times New Roman"/>
              </a:rPr>
              <a:t>Sainz</a:t>
            </a:r>
            <a:r>
              <a:rPr dirty="0" lang="en-US" sz="2000">
                <a:latin charset="0" panose="02020603050405020304" pitchFamily="18" typeface="Times New Roman"/>
                <a:cs charset="0" panose="02020603050405020304" pitchFamily="18" typeface="Times New Roman"/>
              </a:rPr>
              <a:t> et al, 2019).</a:t>
            </a:r>
          </a:p>
        </p:txBody>
      </p:sp>
      <p:sp>
        <p:nvSpPr>
          <p:cNvPr id="2" name="Title 1">
            <a:extLst>
              <a:ext uri="{FF2B5EF4-FFF2-40B4-BE49-F238E27FC236}">
                <a16:creationId xmlns:a16="http://schemas.microsoft.com/office/drawing/2014/main" id="{198ED175-7B02-47A4-A4F3-8D5E0D29A189}"/>
              </a:ext>
            </a:extLst>
          </p:cNvPr>
          <p:cNvSpPr>
            <a:spLocks noGrp="1"/>
          </p:cNvSpPr>
          <p:nvPr>
            <p:ph type="title"/>
          </p:nvPr>
        </p:nvSpPr>
        <p:spPr/>
        <p:txBody>
          <a:bodyPr numCol="1"/>
          <a:lstStyle/>
          <a:p>
            <a:r>
              <a:rPr altLang="en-GB" dirty="0" lang="en-GB"/>
              <a:t>Conclusions</a:t>
            </a:r>
          </a:p>
        </p:txBody>
      </p:sp>
      <p:sp>
        <p:nvSpPr>
          <p:cNvPr id="4" name="Content Placeholder 2"/>
          <p:cNvSpPr txBox="1">
            <a:spLocks/>
          </p:cNvSpPr>
          <p:nvPr/>
        </p:nvSpPr>
        <p:spPr>
          <a:xfrm>
            <a:off x="5963357" y="2742702"/>
            <a:ext cx="4148831" cy="3450696"/>
          </a:xfrm>
          <a:prstGeom prst="rect">
            <a:avLst/>
          </a:prstGeom>
        </p:spPr>
        <p:txBody>
          <a:bodyPr bIns="45720" lIns="91440" numCol="1" rIns="91440" rtlCol="0" tIns="45720" vert="horz">
            <a:normAutofit/>
          </a:bodyPr>
          <a:lstStyle>
            <a:lvl1pPr algn="l" defTabSz="914400" eaLnBrk="1" hangingPunct="1" indent="-274320" latinLnBrk="0" marL="274320" rtl="0">
              <a:spcBef>
                <a:spcPct val="20000"/>
              </a:spcBef>
              <a:buClr>
                <a:schemeClr val="accent1"/>
              </a:buClr>
              <a:buSzPct val="100000"/>
              <a:buFont charset="2" pitchFamily="18" typeface="Symbol"/>
              <a:buChar char=""/>
              <a:defRPr kern="1200" sz="2400">
                <a:solidFill>
                  <a:schemeClr val="tx2"/>
                </a:solidFill>
                <a:latin typeface="+mn-lt"/>
                <a:ea typeface="+mn-ea"/>
                <a:cs typeface="+mn-cs"/>
              </a:defRPr>
            </a:lvl1pPr>
            <a:lvl2pPr algn="l" defTabSz="914400" eaLnBrk="1" hangingPunct="1" indent="-274320" latinLnBrk="0" marL="576263" rtl="0">
              <a:spcBef>
                <a:spcPct val="20000"/>
              </a:spcBef>
              <a:buClr>
                <a:schemeClr val="accent1"/>
              </a:buClr>
              <a:buSzPct val="100000"/>
              <a:buFont charset="2" pitchFamily="18" typeface="Symbol"/>
              <a:buChar char=""/>
              <a:defRPr kern="1200" sz="2200">
                <a:solidFill>
                  <a:schemeClr val="tx2"/>
                </a:solidFill>
                <a:latin typeface="+mn-lt"/>
                <a:ea typeface="+mn-ea"/>
                <a:cs typeface="+mn-cs"/>
              </a:defRPr>
            </a:lvl2pPr>
            <a:lvl3pPr algn="l" defTabSz="914400" eaLnBrk="1" hangingPunct="1" indent="-228600" latinLnBrk="0" marL="855663" rtl="0">
              <a:spcBef>
                <a:spcPct val="20000"/>
              </a:spcBef>
              <a:buClr>
                <a:schemeClr val="accent1"/>
              </a:buClr>
              <a:buSzPct val="100000"/>
              <a:buFont charset="2" pitchFamily="18" typeface="Symbol"/>
              <a:buChar char=""/>
              <a:defRPr kern="1200" sz="2000">
                <a:solidFill>
                  <a:schemeClr val="tx2"/>
                </a:solidFill>
                <a:latin typeface="+mn-lt"/>
                <a:ea typeface="+mn-ea"/>
                <a:cs typeface="+mn-cs"/>
              </a:defRPr>
            </a:lvl3pPr>
            <a:lvl4pPr algn="l" defTabSz="914400" eaLnBrk="1" hangingPunct="1" indent="-228600" latinLnBrk="0" marL="1143000" rtl="0">
              <a:spcBef>
                <a:spcPct val="20000"/>
              </a:spcBef>
              <a:buClr>
                <a:schemeClr val="accent1"/>
              </a:buClr>
              <a:buSzPct val="100000"/>
              <a:buFont charset="2" pitchFamily="18" typeface="Symbol"/>
              <a:buChar char=""/>
              <a:defRPr kern="1200" sz="1800">
                <a:solidFill>
                  <a:schemeClr val="tx2"/>
                </a:solidFill>
                <a:latin typeface="+mn-lt"/>
                <a:ea typeface="+mn-ea"/>
                <a:cs typeface="+mn-cs"/>
              </a:defRPr>
            </a:lvl4pPr>
            <a:lvl5pPr algn="l" defTabSz="914400" eaLnBrk="1" hangingPunct="1" indent="-228600" latinLnBrk="0" marL="1463040" rtl="0">
              <a:spcBef>
                <a:spcPct val="20000"/>
              </a:spcBef>
              <a:buClr>
                <a:schemeClr val="accent1"/>
              </a:buClr>
              <a:buSzPct val="100000"/>
              <a:buFont charset="2" pitchFamily="18" typeface="Symbol"/>
              <a:buChar char=""/>
              <a:defRPr kern="1200" sz="1600">
                <a:solidFill>
                  <a:schemeClr val="tx2"/>
                </a:solidFill>
                <a:latin typeface="+mn-lt"/>
                <a:ea typeface="+mn-ea"/>
                <a:cs typeface="+mn-cs"/>
              </a:defRPr>
            </a:lvl5pPr>
            <a:lvl6pPr algn="l" defTabSz="914400" eaLnBrk="1" hangingPunct="1" indent="-228600" latinLnBrk="0" marL="1783080" rtl="0">
              <a:spcBef>
                <a:spcPts val="384"/>
              </a:spcBef>
              <a:buClr>
                <a:schemeClr val="accent1"/>
              </a:buClr>
              <a:buFont charset="2" pitchFamily="18" typeface="Symbol"/>
              <a:buChar char="*"/>
              <a:defRPr kern="1200" sz="1400">
                <a:solidFill>
                  <a:schemeClr val="tx2"/>
                </a:solidFill>
                <a:latin typeface="+mn-lt"/>
                <a:ea typeface="+mn-ea"/>
                <a:cs typeface="+mn-cs"/>
              </a:defRPr>
            </a:lvl6pPr>
            <a:lvl7pPr algn="l" defTabSz="914400" eaLnBrk="1" hangingPunct="1" indent="-228600" latinLnBrk="0" marL="2103120" rtl="0">
              <a:spcBef>
                <a:spcPts val="384"/>
              </a:spcBef>
              <a:buClr>
                <a:schemeClr val="accent1"/>
              </a:buClr>
              <a:buFont charset="2" pitchFamily="18" typeface="Symbol"/>
              <a:buChar char="*"/>
              <a:defRPr kern="1200" sz="1400">
                <a:solidFill>
                  <a:schemeClr val="tx2"/>
                </a:solidFill>
                <a:latin typeface="+mn-lt"/>
                <a:ea typeface="+mn-ea"/>
                <a:cs typeface="+mn-cs"/>
              </a:defRPr>
            </a:lvl7pPr>
            <a:lvl8pPr algn="l" defTabSz="914400" eaLnBrk="1" hangingPunct="1" indent="-228600" latinLnBrk="0" marL="2423160" rtl="0">
              <a:spcBef>
                <a:spcPts val="384"/>
              </a:spcBef>
              <a:buClr>
                <a:schemeClr val="accent1"/>
              </a:buClr>
              <a:buFont charset="2" pitchFamily="18" typeface="Symbol"/>
              <a:buChar char="*"/>
              <a:defRPr kern="1200" sz="1400">
                <a:solidFill>
                  <a:schemeClr val="tx2"/>
                </a:solidFill>
                <a:latin typeface="+mn-lt"/>
                <a:ea typeface="+mn-ea"/>
                <a:cs typeface="+mn-cs"/>
              </a:defRPr>
            </a:lvl8pPr>
            <a:lvl9pPr algn="l" defTabSz="914400" eaLnBrk="1" hangingPunct="1" indent="-228600" latinLnBrk="0" marL="2743200" rtl="0">
              <a:spcBef>
                <a:spcPts val="384"/>
              </a:spcBef>
              <a:buClr>
                <a:schemeClr val="accent1"/>
              </a:buClr>
              <a:buFont charset="2" pitchFamily="18" typeface="Symbol"/>
              <a:buChar char="*"/>
              <a:defRPr kern="1200" sz="1400">
                <a:solidFill>
                  <a:schemeClr val="tx2"/>
                </a:solidFill>
                <a:latin typeface="+mn-lt"/>
                <a:ea typeface="+mn-ea"/>
                <a:cs typeface="+mn-cs"/>
              </a:defRPr>
            </a:lvl9pPr>
          </a:lstStyle>
          <a:p>
            <a:pPr indent="-285750" marL="285750">
              <a:buFont charset="0" pitchFamily="34" typeface="Arial"/>
              <a:buChar char="•"/>
            </a:pPr>
            <a:endParaRPr dirty="0" lang="en-US" sz="1600">
              <a:latin charset="0" pitchFamily="18" typeface="Times New Roman"/>
              <a:cs charset="0" pitchFamily="18" typeface="Times New Roman"/>
            </a:endParaRPr>
          </a:p>
        </p:txBody>
      </p:sp>
      <p:pic>
        <p:nvPicPr>
          <p:cNvPr id="5" name="Picture 4"/>
          <p:cNvPicPr>
            <a:picLocks noChangeAspect="1"/>
          </p:cNvPicPr>
          <p:nvPr/>
        </p:nvPicPr>
        <p:blipFill>
          <a:blip r:embed="rId3"/>
          <a:stretch>
            <a:fillRect/>
          </a:stretch>
        </p:blipFill>
        <p:spPr>
          <a:xfrm>
            <a:off x="7301133" y="2601324"/>
            <a:ext cx="4614442" cy="3074372"/>
          </a:xfrm>
          <a:prstGeom prst="rect">
            <a:avLst/>
          </a:prstGeom>
        </p:spPr>
      </p:pic>
    </p:spTree>
    <p:extLst>
      <p:ext uri="{BB962C8B-B14F-4D97-AF65-F5344CB8AC3E}">
        <p14:creationId xmlns:p14="http://schemas.microsoft.com/office/powerpoint/2010/main" val="3082737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numCol="1">
            <a:normAutofit fontScale="85000" lnSpcReduction="10000"/>
          </a:bodyPr>
          <a:lstStyle/>
          <a:p>
            <a:pPr algn="just"/>
            <a:r>
              <a:rPr dirty="0" err="1" lang="en-US"/>
              <a:t>Cotronei</a:t>
            </a:r>
            <a:r>
              <a:rPr dirty="0" lang="en-US"/>
              <a:t>-Baird, V.S., 2020. Academic hindrances in the integration of employability skills development in teaching and assessment practice. </a:t>
            </a:r>
            <a:r>
              <a:rPr dirty="0" i="1" lang="en-US"/>
              <a:t>Higher Education</a:t>
            </a:r>
            <a:r>
              <a:rPr dirty="0" lang="en-US"/>
              <a:t>, </a:t>
            </a:r>
            <a:r>
              <a:rPr dirty="0" i="1" lang="en-US"/>
              <a:t>79</a:t>
            </a:r>
            <a:r>
              <a:rPr dirty="0" lang="en-US"/>
              <a:t>(2), pp.203-223.</a:t>
            </a:r>
          </a:p>
          <a:p>
            <a:pPr algn="just"/>
            <a:r>
              <a:rPr dirty="0" lang="en-US"/>
              <a:t>Jackson, D., 2014. Testing a model of undergraduate competence in employability skills and its implications for stakeholders. </a:t>
            </a:r>
            <a:r>
              <a:rPr dirty="0" i="1" lang="en-US"/>
              <a:t>Journal of education and work</a:t>
            </a:r>
            <a:r>
              <a:rPr dirty="0" lang="en-US"/>
              <a:t>, </a:t>
            </a:r>
            <a:r>
              <a:rPr dirty="0" i="1" lang="en-US"/>
              <a:t>27</a:t>
            </a:r>
            <a:r>
              <a:rPr dirty="0" lang="en-US"/>
              <a:t>(2), pp.220-242.</a:t>
            </a:r>
          </a:p>
          <a:p>
            <a:pPr algn="just"/>
            <a:r>
              <a:rPr dirty="0" lang="en-US"/>
              <a:t>Tomkins, L. and </a:t>
            </a:r>
            <a:r>
              <a:rPr dirty="0" err="1" lang="en-US"/>
              <a:t>Ulus</a:t>
            </a:r>
            <a:r>
              <a:rPr dirty="0" lang="en-US"/>
              <a:t>, E., 2016. ‘Oh, was that “experiential learning”?!’Spaces, synergies and surprises with Kolb’s learning cycle. </a:t>
            </a:r>
            <a:r>
              <a:rPr dirty="0" i="1" lang="en-US"/>
              <a:t>Management Learning</a:t>
            </a:r>
            <a:r>
              <a:rPr dirty="0" lang="en-US"/>
              <a:t>, </a:t>
            </a:r>
            <a:r>
              <a:rPr dirty="0" i="1" lang="en-US"/>
              <a:t>47</a:t>
            </a:r>
            <a:r>
              <a:rPr dirty="0" lang="en-US"/>
              <a:t>(2), pp.158-178.</a:t>
            </a:r>
          </a:p>
          <a:p>
            <a:pPr algn="just"/>
            <a:r>
              <a:rPr dirty="0" lang="en-US"/>
              <a:t>Wang, W.C., 2019. Exploring the relationship among free-time management, leisure boredom, and internet addiction in undergraduates in Taiwan. </a:t>
            </a:r>
            <a:r>
              <a:rPr dirty="0" i="1" lang="en-US"/>
              <a:t>Psychological reports</a:t>
            </a:r>
            <a:r>
              <a:rPr dirty="0" lang="en-US"/>
              <a:t>, </a:t>
            </a:r>
            <a:r>
              <a:rPr dirty="0" i="1" lang="en-US"/>
              <a:t>122</a:t>
            </a:r>
            <a:r>
              <a:rPr dirty="0" lang="en-US"/>
              <a:t>(5), pp.1651-1665.</a:t>
            </a:r>
          </a:p>
          <a:p>
            <a:pPr algn="just"/>
            <a:r>
              <a:rPr dirty="0" err="1" lang="en-US"/>
              <a:t>Sainz</a:t>
            </a:r>
            <a:r>
              <a:rPr dirty="0" lang="en-US"/>
              <a:t>, M.A., Ferrero, A.M. and </a:t>
            </a:r>
            <a:r>
              <a:rPr dirty="0" err="1" lang="en-US"/>
              <a:t>Ugidos</a:t>
            </a:r>
            <a:r>
              <a:rPr dirty="0" lang="en-US"/>
              <a:t>, A., 2019. Time management: skills to learn and put into practice. </a:t>
            </a:r>
            <a:r>
              <a:rPr dirty="0" i="1" lang="en-US"/>
              <a:t>Education+ Training</a:t>
            </a:r>
            <a:r>
              <a:rPr dirty="0" lang="en-US"/>
              <a:t>.</a:t>
            </a:r>
          </a:p>
          <a:p>
            <a:endParaRPr dirty="0" lang="en-US"/>
          </a:p>
        </p:txBody>
      </p:sp>
      <p:sp>
        <p:nvSpPr>
          <p:cNvPr id="3" name="Title 2"/>
          <p:cNvSpPr>
            <a:spLocks noGrp="1"/>
          </p:cNvSpPr>
          <p:nvPr>
            <p:ph type="title"/>
          </p:nvPr>
        </p:nvSpPr>
        <p:spPr/>
        <p:txBody>
          <a:bodyPr numCol="1"/>
          <a:lstStyle/>
          <a:p>
            <a:r>
              <a:rPr dirty="0" lang="en-US"/>
              <a:t>Reference</a:t>
            </a:r>
          </a:p>
        </p:txBody>
      </p:sp>
    </p:spTree>
    <p:extLst>
      <p:ext uri="{BB962C8B-B14F-4D97-AF65-F5344CB8AC3E}">
        <p14:creationId xmlns:p14="http://schemas.microsoft.com/office/powerpoint/2010/main" val="3468535823"/>
      </p:ext>
    </p:extLst>
  </p:cSld>
  <p:clrMapOvr>
    <a:masterClrMapping/>
  </p:clrMapOvr>
</p:sld>
</file>

<file path=ppt/theme/_rels/theme2.xml.rels><?xml version="1.0" encoding="UTF-8" standalone="yes"?><Relationships xmlns="http://schemas.openxmlformats.org/package/2006/relationships"><Relationship Id="rId1" Target="../media/image1.jpeg" Type="http://schemas.openxmlformats.org/officeDocument/2006/relationships/image"/></Relationships>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ppt/theme/theme2.xml><?xml version="1.0" encoding="utf-8"?>
<a:theme xmlns:a="http://schemas.openxmlformats.org/drawingml/2006/main" name="Waveform">
  <a:themeElements>
    <a:clrScheme name="Waveform">
      <a:dk1>
        <a:sysClr lastClr="000000" val="windowText"/>
      </a:dk1>
      <a:lt1>
        <a:sysClr lastClr="FFFFFF" val="window"/>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algn="ctr" cap="flat" cmpd="sng" w="9525">
          <a:solidFill>
            <a:schemeClr val="phClr"/>
          </a:solidFill>
          <a:prstDash val="solid"/>
        </a:ln>
        <a:ln algn="ctr" cap="flat" cmpd="sng" w="15875">
          <a:solidFill>
            <a:schemeClr val="phClr">
              <a:shade val="75000"/>
              <a:lumMod val="80000"/>
            </a:schemeClr>
          </a:solidFill>
          <a:prstDash val="solid"/>
        </a:ln>
        <a:ln algn="ctr" cap="flat" cmpd="sng" w="25400">
          <a:solidFill>
            <a:schemeClr val="phClr"/>
          </a:solidFill>
          <a:prstDash val="solid"/>
        </a:ln>
      </a:lnStyleLst>
      <a:effectStyleLst>
        <a:effectStyle>
          <a:effectLst/>
        </a:effectStyle>
        <a:effectStyle>
          <a:effectLst>
            <a:outerShdw blurRad="50800" dir="5400000" dist="25400" rotWithShape="0">
              <a:srgbClr val="000000">
                <a:alpha val="38000"/>
              </a:srgbClr>
            </a:outerShdw>
          </a:effectLst>
          <a:scene3d>
            <a:camera prst="orthographicFront">
              <a:rot lat="0" lon="0" rev="0"/>
            </a:camera>
            <a:lightRig dir="tl" rig="flat">
              <a:rot lat="0" lon="0" rev="6360000"/>
            </a:lightRig>
          </a:scene3d>
          <a:sp3d prstMaterial="flat">
            <a:bevelT h="12700" w="12700"/>
          </a:sp3d>
        </a:effectStyle>
        <a:effectStyle>
          <a:effectLst>
            <a:outerShdw blurRad="50800" dir="5400000" dist="25400" rotWithShape="0">
              <a:srgbClr val="000000">
                <a:alpha val="38000"/>
              </a:srgbClr>
            </a:outerShdw>
          </a:effectLst>
          <a:scene3d>
            <a:camera prst="orthographicFront">
              <a:rot lat="0" lon="0" rev="0"/>
            </a:camera>
            <a:lightRig dir="tl" rig="flat">
              <a:rot lat="0" lon="0" rev="6360000"/>
            </a:lightRig>
          </a:scene3d>
          <a:sp3d contourW="19050" prstMaterial="flat">
            <a:bevelT h="63500" w="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b="140000" l="20000" r="20000" t="-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Manager/>
  <Company/>
  <Words>1933</Words>
  <Paragraphs>135</Paragraphs>
  <Slides>12</Slides>
  <Notes>11</Notes>
  <TotalTime>4551</TotalTime>
  <HiddenSlides>0</HiddenSlides>
  <MMClips>0</MMClips>
  <ScaleCrop>false</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Candara</vt:lpstr>
      <vt:lpstr>Gill Sans MT</vt:lpstr>
      <vt:lpstr>Symbol</vt:lpstr>
      <vt:lpstr>Times New Roman</vt:lpstr>
      <vt:lpstr>Waveform</vt:lpstr>
      <vt:lpstr>A Presentation on Analyzing Employability Skills for Intended Career Planning</vt:lpstr>
      <vt:lpstr>Table of Contents</vt:lpstr>
      <vt:lpstr>INTRODUCTION</vt:lpstr>
      <vt:lpstr>Personal SWOT analysis</vt:lpstr>
      <vt:lpstr>Personal SWOT analysis</vt:lpstr>
      <vt:lpstr>Personal SWOT analysis</vt:lpstr>
      <vt:lpstr>Personal Development Plan</vt:lpstr>
      <vt:lpstr>Personal Development Plan</vt:lpstr>
      <vt:lpstr>Utilization of Time Management</vt:lpstr>
      <vt:lpstr>Application of Time Management Tools</vt:lpstr>
      <vt:lpstr>Conclusions</vt:lpstr>
      <vt:lpstr>Reference</vt:lpstr>
    </vt:vector>
  </TitlesOfParts>
  <LinksUpToDate>false</LinksUpToDate>
  <SharedDoc>false</SharedDoc>
  <HyperlinkBase/>
  <HyperlinksChanged>false</HyperlinksChanged>
  <Application>Microsoft Macintosh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category/>
  <dcterms:created xsi:type="dcterms:W3CDTF">2021-06-09T00:20:15Z</dcterms:created>
  <dc:creator/>
  <dc:description/>
  <cp:keywords/>
  <cp:lastModifiedBy>Ashiqur Rahman Tanim</cp:lastModifiedBy>
  <dcterms:modified xsi:type="dcterms:W3CDTF">2022-04-06T16:24:06Z</dcterms:modified>
  <cp:revision>153</cp:revision>
  <dc:subject/>
  <dc:title>PERFORMANCE EVALUATION OF “TESCO”</dc:title>
</cp:coreProperties>
</file>

<file path=docProps/custom.xml><?xml version="1.0" encoding="utf-8"?>
<Properties xmlns="http://schemas.openxmlformats.org/officeDocument/2006/custom-properties" xmlns:vt="http://schemas.openxmlformats.org/officeDocument/2006/docPropsVTypes">
  <property fmtid="{D5CDD505-2E9C-101B-9397-08002B2CF9AE}" name="NXPowerLiteLastOptimized" pid="2">
    <vt:lpwstr>402802</vt:lpwstr>
  </property>
  <property fmtid="{D5CDD505-2E9C-101B-9397-08002B2CF9AE}" name="NXPowerLiteSettings" pid="3">
    <vt:lpwstr>E700052003A000</vt:lpwstr>
  </property>
  <property fmtid="{D5CDD505-2E9C-101B-9397-08002B2CF9AE}" name="NXPowerLiteVersion" pid="4">
    <vt:lpwstr>D9.1.2</vt:lpwstr>
  </property>
</Properties>
</file>