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2"/>
  </p:notesMasterIdLst>
  <p:sldIdLst>
    <p:sldId id="293" r:id="rId5"/>
    <p:sldId id="296" r:id="rId6"/>
    <p:sldId id="304" r:id="rId7"/>
    <p:sldId id="298" r:id="rId8"/>
    <p:sldId id="299" r:id="rId9"/>
    <p:sldId id="305" r:id="rId10"/>
    <p:sldId id="303"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8E8E8"/>
    <a:srgbClr val="F9EBE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1E4AEA4-8DFA-4A89-87EB-49C32662AFE0}">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00" d="100"/>
          <a:sy n="100" d="100"/>
        </p:scale>
        <p:origin x="-360" y="-1157"/>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commentAuthors" Target="commentAuthors.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umayra Choudhry (2427072)" userId="efcf319f-15a5-412f-b042-e74887312061" providerId="ADAL" clId="{E8C521C6-0F2A-41BA-B392-3FBC0F33F62A}"/>
    <pc:docChg chg="undo custSel modSld">
      <pc:chgData name="Humayra Choudhry (2427072)" userId="efcf319f-15a5-412f-b042-e74887312061" providerId="ADAL" clId="{E8C521C6-0F2A-41BA-B392-3FBC0F33F62A}" dt="2026-06-21T23:00:51.558" v="96" actId="1076"/>
      <pc:docMkLst>
        <pc:docMk/>
      </pc:docMkLst>
      <pc:sldChg chg="modSp mod">
        <pc:chgData name="Humayra Choudhry (2427072)" userId="efcf319f-15a5-412f-b042-e74887312061" providerId="ADAL" clId="{E8C521C6-0F2A-41BA-B392-3FBC0F33F62A}" dt="2026-06-21T22:57:12.592" v="3" actId="27636"/>
        <pc:sldMkLst>
          <pc:docMk/>
          <pc:sldMk cId="3957554062" sldId="293"/>
        </pc:sldMkLst>
        <pc:spChg chg="mod">
          <ac:chgData name="Humayra Choudhry (2427072)" userId="efcf319f-15a5-412f-b042-e74887312061" providerId="ADAL" clId="{E8C521C6-0F2A-41BA-B392-3FBC0F33F62A}" dt="2026-06-21T22:57:12.592" v="3" actId="27636"/>
          <ac:spMkLst>
            <pc:docMk/>
            <pc:sldMk cId="3957554062" sldId="293"/>
            <ac:spMk id="3" creationId="{5AD56742-F4E2-870E-6E2F-14BE52F19AB2}"/>
          </ac:spMkLst>
        </pc:spChg>
      </pc:sldChg>
      <pc:sldChg chg="addSp delSp modSp mod modClrScheme chgLayout">
        <pc:chgData name="Humayra Choudhry (2427072)" userId="efcf319f-15a5-412f-b042-e74887312061" providerId="ADAL" clId="{E8C521C6-0F2A-41BA-B392-3FBC0F33F62A}" dt="2026-06-21T22:59:20.075" v="77" actId="1036"/>
        <pc:sldMkLst>
          <pc:docMk/>
          <pc:sldMk cId="2129452162" sldId="298"/>
        </pc:sldMkLst>
        <pc:spChg chg="mod ord modVis">
          <ac:chgData name="Humayra Choudhry (2427072)" userId="efcf319f-15a5-412f-b042-e74887312061" providerId="ADAL" clId="{E8C521C6-0F2A-41BA-B392-3FBC0F33F62A}" dt="2026-06-21T22:57:12.579" v="1" actId="26606"/>
          <ac:spMkLst>
            <pc:docMk/>
            <pc:sldMk cId="2129452162" sldId="298"/>
            <ac:spMk id="3" creationId="{04DD166F-774B-18A7-EF80-332246375F77}"/>
          </ac:spMkLst>
        </pc:spChg>
        <pc:spChg chg="mod">
          <ac:chgData name="Humayra Choudhry (2427072)" userId="efcf319f-15a5-412f-b042-e74887312061" providerId="ADAL" clId="{E8C521C6-0F2A-41BA-B392-3FBC0F33F62A}" dt="2026-06-21T22:58:03.244" v="23" actId="1076"/>
          <ac:spMkLst>
            <pc:docMk/>
            <pc:sldMk cId="2129452162" sldId="298"/>
            <ac:spMk id="4" creationId="{ECD8B506-191E-1832-13DD-A83B44C7065A}"/>
          </ac:spMkLst>
        </pc:spChg>
        <pc:spChg chg="mod">
          <ac:chgData name="Humayra Choudhry (2427072)" userId="efcf319f-15a5-412f-b042-e74887312061" providerId="ADAL" clId="{E8C521C6-0F2A-41BA-B392-3FBC0F33F62A}" dt="2026-06-21T22:59:20.075" v="77" actId="1036"/>
          <ac:spMkLst>
            <pc:docMk/>
            <pc:sldMk cId="2129452162" sldId="298"/>
            <ac:spMk id="10" creationId="{AE19ABCE-B87E-52CA-B4EB-3F9C31E9A715}"/>
          </ac:spMkLst>
        </pc:spChg>
        <pc:spChg chg="add del mod">
          <ac:chgData name="Humayra Choudhry (2427072)" userId="efcf319f-15a5-412f-b042-e74887312061" providerId="ADAL" clId="{E8C521C6-0F2A-41BA-B392-3FBC0F33F62A}" dt="2026-06-21T22:57:23.754" v="5" actId="26606"/>
          <ac:spMkLst>
            <pc:docMk/>
            <pc:sldMk cId="2129452162" sldId="298"/>
            <ac:spMk id="16" creationId="{BB563EAD-7DE9-C43C-636F-18B3A13D14D1}"/>
          </ac:spMkLst>
        </pc:spChg>
        <pc:spChg chg="add del mod">
          <ac:chgData name="Humayra Choudhry (2427072)" userId="efcf319f-15a5-412f-b042-e74887312061" providerId="ADAL" clId="{E8C521C6-0F2A-41BA-B392-3FBC0F33F62A}" dt="2026-06-21T22:57:27.125" v="7" actId="26606"/>
          <ac:spMkLst>
            <pc:docMk/>
            <pc:sldMk cId="2129452162" sldId="298"/>
            <ac:spMk id="18" creationId="{8DCE8108-A59B-88B4-7970-A87A2432B8DC}"/>
          </ac:spMkLst>
        </pc:spChg>
        <pc:spChg chg="add mod">
          <ac:chgData name="Humayra Choudhry (2427072)" userId="efcf319f-15a5-412f-b042-e74887312061" providerId="ADAL" clId="{E8C521C6-0F2A-41BA-B392-3FBC0F33F62A}" dt="2026-06-21T22:57:27.136" v="8" actId="26606"/>
          <ac:spMkLst>
            <pc:docMk/>
            <pc:sldMk cId="2129452162" sldId="298"/>
            <ac:spMk id="20" creationId="{BB563EAD-7DE9-C43C-636F-18B3A13D14D1}"/>
          </ac:spMkLst>
        </pc:spChg>
        <pc:picChg chg="add mod ord">
          <ac:chgData name="Humayra Choudhry (2427072)" userId="efcf319f-15a5-412f-b042-e74887312061" providerId="ADAL" clId="{E8C521C6-0F2A-41BA-B392-3FBC0F33F62A}" dt="2026-06-21T22:57:59.376" v="21" actId="1076"/>
          <ac:picMkLst>
            <pc:docMk/>
            <pc:sldMk cId="2129452162" sldId="298"/>
            <ac:picMk id="11" creationId="{6EA15159-600E-B924-D173-8CC2834C082D}"/>
          </ac:picMkLst>
        </pc:picChg>
      </pc:sldChg>
      <pc:sldChg chg="modSp mod">
        <pc:chgData name="Humayra Choudhry (2427072)" userId="efcf319f-15a5-412f-b042-e74887312061" providerId="ADAL" clId="{E8C521C6-0F2A-41BA-B392-3FBC0F33F62A}" dt="2026-06-21T22:59:50.241" v="86" actId="20577"/>
        <pc:sldMkLst>
          <pc:docMk/>
          <pc:sldMk cId="2305244032" sldId="299"/>
        </pc:sldMkLst>
        <pc:spChg chg="mod">
          <ac:chgData name="Humayra Choudhry (2427072)" userId="efcf319f-15a5-412f-b042-e74887312061" providerId="ADAL" clId="{E8C521C6-0F2A-41BA-B392-3FBC0F33F62A}" dt="2026-06-21T22:59:50.241" v="86" actId="20577"/>
          <ac:spMkLst>
            <pc:docMk/>
            <pc:sldMk cId="2305244032" sldId="299"/>
            <ac:spMk id="8" creationId="{3A0AC69C-8F50-1925-1D2B-671511C39060}"/>
          </ac:spMkLst>
        </pc:spChg>
      </pc:sldChg>
      <pc:sldChg chg="addSp delSp modSp mod modClrScheme chgLayout">
        <pc:chgData name="Humayra Choudhry (2427072)" userId="efcf319f-15a5-412f-b042-e74887312061" providerId="ADAL" clId="{E8C521C6-0F2A-41BA-B392-3FBC0F33F62A}" dt="2026-06-21T23:00:51.558" v="96" actId="1076"/>
        <pc:sldMkLst>
          <pc:docMk/>
          <pc:sldMk cId="3201504561" sldId="303"/>
        </pc:sldMkLst>
        <pc:spChg chg="mod">
          <ac:chgData name="Humayra Choudhry (2427072)" userId="efcf319f-15a5-412f-b042-e74887312061" providerId="ADAL" clId="{E8C521C6-0F2A-41BA-B392-3FBC0F33F62A}" dt="2026-06-21T23:00:43.246" v="94" actId="1076"/>
          <ac:spMkLst>
            <pc:docMk/>
            <pc:sldMk cId="3201504561" sldId="303"/>
            <ac:spMk id="2" creationId="{61116FD7-D06A-1ED6-AE3E-ED51914F674F}"/>
          </ac:spMkLst>
        </pc:spChg>
        <pc:spChg chg="mod">
          <ac:chgData name="Humayra Choudhry (2427072)" userId="efcf319f-15a5-412f-b042-e74887312061" providerId="ADAL" clId="{E8C521C6-0F2A-41BA-B392-3FBC0F33F62A}" dt="2026-06-21T23:00:51.558" v="96" actId="1076"/>
          <ac:spMkLst>
            <pc:docMk/>
            <pc:sldMk cId="3201504561" sldId="303"/>
            <ac:spMk id="4" creationId="{B9C913F8-15A8-4CF7-E2E5-95288313EF50}"/>
          </ac:spMkLst>
        </pc:spChg>
        <pc:spChg chg="mod ord">
          <ac:chgData name="Humayra Choudhry (2427072)" userId="efcf319f-15a5-412f-b042-e74887312061" providerId="ADAL" clId="{E8C521C6-0F2A-41BA-B392-3FBC0F33F62A}" dt="2026-06-21T23:00:27.573" v="88" actId="26606"/>
          <ac:spMkLst>
            <pc:docMk/>
            <pc:sldMk cId="3201504561" sldId="303"/>
            <ac:spMk id="6" creationId="{864CE20E-036C-9032-6F92-19214C09F4DD}"/>
          </ac:spMkLst>
        </pc:spChg>
        <pc:spChg chg="add del mod">
          <ac:chgData name="Humayra Choudhry (2427072)" userId="efcf319f-15a5-412f-b042-e74887312061" providerId="ADAL" clId="{E8C521C6-0F2A-41BA-B392-3FBC0F33F62A}" dt="2026-06-21T23:00:35.690" v="89" actId="478"/>
          <ac:spMkLst>
            <pc:docMk/>
            <pc:sldMk cId="3201504561" sldId="303"/>
            <ac:spMk id="11" creationId="{8AC4786A-FDBE-D17F-38C5-813D5CDFFA9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CF68BC-C0C1-4740-B1BC-01AF8EFFB980}" type="datetimeFigureOut">
              <a:rPr lang="en-US" smtClean="0"/>
              <a:t>6/18/26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E82FD2-F864-2E4E-ACF0-2DBC196A7066}" type="slidenum">
              <a:rPr lang="en-US" smtClean="0"/>
              <a:t>‹#›</a:t>
            </a:fld>
            <a:endParaRPr lang="en-US" dirty="0"/>
          </a:p>
        </p:txBody>
      </p:sp>
    </p:spTree>
    <p:extLst>
      <p:ext uri="{BB962C8B-B14F-4D97-AF65-F5344CB8AC3E}">
        <p14:creationId xmlns:p14="http://schemas.microsoft.com/office/powerpoint/2010/main" val="4107142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cxnSp>
        <p:nvCxnSpPr>
          <p:cNvPr id="14" name="Straight Connector 13">
            <a:extLst>
              <a:ext uri="{FF2B5EF4-FFF2-40B4-BE49-F238E27FC236}">
                <a16:creationId xmlns:a16="http://schemas.microsoft.com/office/drawing/2014/main" id="{0963ED7B-F282-42DA-DF6C-E1A22A0963AD}"/>
              </a:ext>
            </a:extLst>
          </p:cNvPr>
          <p:cNvCxnSpPr>
            <a:cxnSpLocks/>
          </p:cNvCxnSpPr>
          <p:nvPr userDrawn="1"/>
        </p:nvCxnSpPr>
        <p:spPr>
          <a:xfrm flipH="1" flipV="1">
            <a:off x="5861535" y="0"/>
            <a:ext cx="1556021" cy="646938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11" name="Picture Placeholder 10">
            <a:extLst>
              <a:ext uri="{FF2B5EF4-FFF2-40B4-BE49-F238E27FC236}">
                <a16:creationId xmlns:a16="http://schemas.microsoft.com/office/drawing/2014/main" id="{3E5A8C65-DAAF-1BA1-B402-11FC946C6096}"/>
              </a:ext>
            </a:extLst>
          </p:cNvPr>
          <p:cNvSpPr>
            <a:spLocks noGrp="1"/>
          </p:cNvSpPr>
          <p:nvPr>
            <p:ph type="pic" sz="quarter" idx="10"/>
          </p:nvPr>
        </p:nvSpPr>
        <p:spPr>
          <a:xfrm flipH="1">
            <a:off x="0" y="0"/>
            <a:ext cx="7024495" cy="6858000"/>
          </a:xfrm>
          <a:custGeom>
            <a:avLst/>
            <a:gdLst>
              <a:gd name="connsiteX0" fmla="*/ 7024495 w 7024495"/>
              <a:gd name="connsiteY0" fmla="*/ 0 h 6858000"/>
              <a:gd name="connsiteX1" fmla="*/ 1701752 w 7024495"/>
              <a:gd name="connsiteY1" fmla="*/ 0 h 6858000"/>
              <a:gd name="connsiteX2" fmla="*/ 0 w 7024495"/>
              <a:gd name="connsiteY2" fmla="*/ 6837396 h 6858000"/>
              <a:gd name="connsiteX3" fmla="*/ 0 w 7024495"/>
              <a:gd name="connsiteY3" fmla="*/ 6858000 h 6858000"/>
              <a:gd name="connsiteX4" fmla="*/ 7024495 w 7024495"/>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24495" h="6858000">
                <a:moveTo>
                  <a:pt x="7024495" y="0"/>
                </a:moveTo>
                <a:lnTo>
                  <a:pt x="1701752" y="0"/>
                </a:lnTo>
                <a:lnTo>
                  <a:pt x="0" y="6837396"/>
                </a:lnTo>
                <a:lnTo>
                  <a:pt x="0" y="6858000"/>
                </a:lnTo>
                <a:lnTo>
                  <a:pt x="7024495" y="6858000"/>
                </a:lnTo>
                <a:close/>
              </a:path>
            </a:pathLst>
          </a:custGeom>
        </p:spPr>
        <p:txBody>
          <a:bodyPr wrap="square" anchor="t">
            <a:noAutofit/>
          </a:bodyPr>
          <a:lstStyle>
            <a:lvl1pPr marL="0" indent="0" algn="ctr">
              <a:buNone/>
              <a:defRPr/>
            </a:lvl1pPr>
          </a:lstStyle>
          <a:p>
            <a:r>
              <a:rPr lang="en-GB"/>
              <a:t>Click icon to add picture</a:t>
            </a:r>
            <a:endParaRPr lang="en-US" dirty="0"/>
          </a:p>
        </p:txBody>
      </p:sp>
      <p:sp>
        <p:nvSpPr>
          <p:cNvPr id="6" name="Title 5">
            <a:extLst>
              <a:ext uri="{FF2B5EF4-FFF2-40B4-BE49-F238E27FC236}">
                <a16:creationId xmlns:a16="http://schemas.microsoft.com/office/drawing/2014/main" id="{D181CB1F-4A11-0F01-BFFC-C34C900A30BA}"/>
              </a:ext>
            </a:extLst>
          </p:cNvPr>
          <p:cNvSpPr>
            <a:spLocks noGrp="1"/>
          </p:cNvSpPr>
          <p:nvPr>
            <p:ph type="title"/>
          </p:nvPr>
        </p:nvSpPr>
        <p:spPr>
          <a:xfrm>
            <a:off x="4078706" y="2456733"/>
            <a:ext cx="8124873" cy="1639939"/>
          </a:xfrm>
          <a:custGeom>
            <a:avLst/>
            <a:gdLst>
              <a:gd name="connsiteX0" fmla="*/ 0 w 8124873"/>
              <a:gd name="connsiteY0" fmla="*/ 0 h 1639939"/>
              <a:gd name="connsiteX1" fmla="*/ 7391297 w 8124873"/>
              <a:gd name="connsiteY1" fmla="*/ 0 h 1639939"/>
              <a:gd name="connsiteX2" fmla="*/ 7794750 w 8124873"/>
              <a:gd name="connsiteY2" fmla="*/ 0 h 1639939"/>
              <a:gd name="connsiteX3" fmla="*/ 8124873 w 8124873"/>
              <a:gd name="connsiteY3" fmla="*/ 0 h 1639939"/>
              <a:gd name="connsiteX4" fmla="*/ 8124873 w 8124873"/>
              <a:gd name="connsiteY4" fmla="*/ 1639939 h 1639939"/>
              <a:gd name="connsiteX5" fmla="*/ 7391297 w 8124873"/>
              <a:gd name="connsiteY5" fmla="*/ 1639939 h 1639939"/>
              <a:gd name="connsiteX6" fmla="*/ 7391297 w 8124873"/>
              <a:gd name="connsiteY6" fmla="*/ 1639938 h 1639939"/>
              <a:gd name="connsiteX7" fmla="*/ 318542 w 8124873"/>
              <a:gd name="connsiteY7" fmla="*/ 1639938 h 1639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24873" h="1639939">
                <a:moveTo>
                  <a:pt x="0" y="0"/>
                </a:moveTo>
                <a:lnTo>
                  <a:pt x="7391297" y="0"/>
                </a:lnTo>
                <a:lnTo>
                  <a:pt x="7794750" y="0"/>
                </a:lnTo>
                <a:lnTo>
                  <a:pt x="8124873" y="0"/>
                </a:lnTo>
                <a:lnTo>
                  <a:pt x="8124873" y="1639939"/>
                </a:lnTo>
                <a:lnTo>
                  <a:pt x="7391297" y="1639939"/>
                </a:lnTo>
                <a:lnTo>
                  <a:pt x="7391297" y="1639938"/>
                </a:lnTo>
                <a:lnTo>
                  <a:pt x="318542" y="1639938"/>
                </a:lnTo>
                <a:close/>
              </a:path>
            </a:pathLst>
          </a:custGeom>
          <a:solidFill>
            <a:schemeClr val="accent2"/>
          </a:solidFill>
        </p:spPr>
        <p:txBody>
          <a:bodyPr wrap="square" lIns="320040" rIns="914400">
            <a:noAutofit/>
          </a:bodyPr>
          <a:lstStyle>
            <a:lvl1pPr algn="r">
              <a:defRPr sz="3200" cap="all" spc="300" baseline="0">
                <a:solidFill>
                  <a:schemeClr val="bg1"/>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7543800" y="4398264"/>
            <a:ext cx="3913632" cy="2066544"/>
          </a:xfrm>
        </p:spPr>
        <p:txBody>
          <a:bodyPr>
            <a:normAutofit/>
          </a:bodyPr>
          <a:lstStyle>
            <a:lvl1pPr marL="0" indent="0" algn="r">
              <a:buNone/>
              <a:defRPr sz="2400" spc="140" baseline="0">
                <a:solidFill>
                  <a:schemeClr val="tx2"/>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Tree>
    <p:extLst>
      <p:ext uri="{BB962C8B-B14F-4D97-AF65-F5344CB8AC3E}">
        <p14:creationId xmlns:p14="http://schemas.microsoft.com/office/powerpoint/2010/main" val="3331702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cxnSp>
        <p:nvCxnSpPr>
          <p:cNvPr id="2" name="Straight Connector 1">
            <a:extLst>
              <a:ext uri="{FF2B5EF4-FFF2-40B4-BE49-F238E27FC236}">
                <a16:creationId xmlns:a16="http://schemas.microsoft.com/office/drawing/2014/main" id="{E3411815-04EC-3B42-4164-952C53388853}"/>
              </a:ext>
            </a:extLst>
          </p:cNvPr>
          <p:cNvCxnSpPr>
            <a:cxnSpLocks/>
          </p:cNvCxnSpPr>
          <p:nvPr userDrawn="1"/>
        </p:nvCxnSpPr>
        <p:spPr>
          <a:xfrm flipV="1">
            <a:off x="4525226" y="0"/>
            <a:ext cx="826338" cy="3452747"/>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32" name="Title 31">
            <a:extLst>
              <a:ext uri="{FF2B5EF4-FFF2-40B4-BE49-F238E27FC236}">
                <a16:creationId xmlns:a16="http://schemas.microsoft.com/office/drawing/2014/main" id="{F6C27894-E7FC-B60E-EF80-41F0D47C64FC}"/>
              </a:ext>
            </a:extLst>
          </p:cNvPr>
          <p:cNvSpPr>
            <a:spLocks noGrp="1"/>
          </p:cNvSpPr>
          <p:nvPr>
            <p:ph type="ctrTitle"/>
          </p:nvPr>
        </p:nvSpPr>
        <p:spPr>
          <a:xfrm>
            <a:off x="0" y="824686"/>
            <a:ext cx="7242048" cy="1632045"/>
          </a:xfrm>
          <a:custGeom>
            <a:avLst/>
            <a:gdLst>
              <a:gd name="connsiteX0" fmla="*/ 408011 w 7242048"/>
              <a:gd name="connsiteY0" fmla="*/ 0 h 1632045"/>
              <a:gd name="connsiteX1" fmla="*/ 7242048 w 7242048"/>
              <a:gd name="connsiteY1" fmla="*/ 0 h 1632045"/>
              <a:gd name="connsiteX2" fmla="*/ 6834037 w 7242048"/>
              <a:gd name="connsiteY2" fmla="*/ 1632044 h 1632045"/>
              <a:gd name="connsiteX3" fmla="*/ 826338 w 7242048"/>
              <a:gd name="connsiteY3" fmla="*/ 1632044 h 1632045"/>
              <a:gd name="connsiteX4" fmla="*/ 826338 w 7242048"/>
              <a:gd name="connsiteY4" fmla="*/ 1632045 h 1632045"/>
              <a:gd name="connsiteX5" fmla="*/ 0 w 7242048"/>
              <a:gd name="connsiteY5" fmla="*/ 1632045 h 1632045"/>
              <a:gd name="connsiteX6" fmla="*/ 0 w 7242048"/>
              <a:gd name="connsiteY6" fmla="*/ 1632044 h 1632045"/>
              <a:gd name="connsiteX7" fmla="*/ 0 w 7242048"/>
              <a:gd name="connsiteY7" fmla="*/ 1 h 1632045"/>
              <a:gd name="connsiteX8" fmla="*/ 408011 w 7242048"/>
              <a:gd name="connsiteY8" fmla="*/ 1 h 1632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42048" h="1632045">
                <a:moveTo>
                  <a:pt x="408011" y="0"/>
                </a:moveTo>
                <a:lnTo>
                  <a:pt x="7242048" y="0"/>
                </a:lnTo>
                <a:lnTo>
                  <a:pt x="6834037" y="1632044"/>
                </a:lnTo>
                <a:lnTo>
                  <a:pt x="826338" y="1632044"/>
                </a:lnTo>
                <a:lnTo>
                  <a:pt x="826338" y="1632045"/>
                </a:lnTo>
                <a:lnTo>
                  <a:pt x="0" y="1632045"/>
                </a:lnTo>
                <a:lnTo>
                  <a:pt x="0" y="1632044"/>
                </a:lnTo>
                <a:lnTo>
                  <a:pt x="0" y="1"/>
                </a:lnTo>
                <a:lnTo>
                  <a:pt x="408011" y="1"/>
                </a:lnTo>
                <a:close/>
              </a:path>
            </a:pathLst>
          </a:custGeom>
          <a:solidFill>
            <a:schemeClr val="accent2"/>
          </a:solidFill>
        </p:spPr>
        <p:txBody>
          <a:bodyPr wrap="square" lIns="914400" anchor="ctr">
            <a:noAutofit/>
          </a:bodyPr>
          <a:lstStyle>
            <a:lvl1pPr algn="l">
              <a:defRPr sz="3200" cap="all" spc="300" baseline="0">
                <a:solidFill>
                  <a:schemeClr val="bg1"/>
                </a:solidFill>
                <a:latin typeface="+mj-lt"/>
              </a:defRPr>
            </a:lvl1pPr>
          </a:lstStyle>
          <a:p>
            <a:r>
              <a:rPr lang="en-GB"/>
              <a:t>Click to edit Master title style</a:t>
            </a:r>
            <a:endParaRPr lang="en-US" dirty="0"/>
          </a:p>
        </p:txBody>
      </p:sp>
      <p:sp>
        <p:nvSpPr>
          <p:cNvPr id="6" name="Subtitle 2">
            <a:extLst>
              <a:ext uri="{FF2B5EF4-FFF2-40B4-BE49-F238E27FC236}">
                <a16:creationId xmlns:a16="http://schemas.microsoft.com/office/drawing/2014/main" id="{B641A16B-3688-D842-92F4-5D2C2811539F}"/>
              </a:ext>
            </a:extLst>
          </p:cNvPr>
          <p:cNvSpPr>
            <a:spLocks noGrp="1"/>
          </p:cNvSpPr>
          <p:nvPr>
            <p:ph type="subTitle" idx="1"/>
          </p:nvPr>
        </p:nvSpPr>
        <p:spPr>
          <a:xfrm>
            <a:off x="850392" y="2770632"/>
            <a:ext cx="3383280" cy="3539265"/>
          </a:xfrm>
        </p:spPr>
        <p:txBody>
          <a:bodyPr>
            <a:normAutofit/>
          </a:bodyPr>
          <a:lstStyle>
            <a:lvl1pPr marL="0" indent="0" algn="l">
              <a:lnSpc>
                <a:spcPct val="100000"/>
              </a:lnSpc>
              <a:buNone/>
              <a:defRPr sz="1800" spc="100" baseline="0">
                <a:solidFill>
                  <a:schemeClr val="tx2"/>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31" name="Picture Placeholder 30">
            <a:extLst>
              <a:ext uri="{FF2B5EF4-FFF2-40B4-BE49-F238E27FC236}">
                <a16:creationId xmlns:a16="http://schemas.microsoft.com/office/drawing/2014/main" id="{665CDB64-A6D6-6F40-CFD6-29E72D8ABDC2}"/>
              </a:ext>
            </a:extLst>
          </p:cNvPr>
          <p:cNvSpPr>
            <a:spLocks noGrp="1"/>
          </p:cNvSpPr>
          <p:nvPr>
            <p:ph type="pic" sz="quarter" idx="13"/>
          </p:nvPr>
        </p:nvSpPr>
        <p:spPr>
          <a:xfrm>
            <a:off x="4315032" y="0"/>
            <a:ext cx="7876033" cy="6858000"/>
          </a:xfrm>
          <a:custGeom>
            <a:avLst/>
            <a:gdLst>
              <a:gd name="connsiteX0" fmla="*/ 1579547 w 7876033"/>
              <a:gd name="connsiteY0" fmla="*/ 0 h 6858000"/>
              <a:gd name="connsiteX1" fmla="*/ 7876033 w 7876033"/>
              <a:gd name="connsiteY1" fmla="*/ 0 h 6858000"/>
              <a:gd name="connsiteX2" fmla="*/ 7876033 w 7876033"/>
              <a:gd name="connsiteY2" fmla="*/ 6858000 h 6858000"/>
              <a:gd name="connsiteX3" fmla="*/ 0 w 7876033"/>
              <a:gd name="connsiteY3" fmla="*/ 6858000 h 6858000"/>
              <a:gd name="connsiteX4" fmla="*/ 1013709 w 7876033"/>
              <a:gd name="connsiteY4" fmla="*/ 2456730 h 6858000"/>
              <a:gd name="connsiteX5" fmla="*/ 2519005 w 7876033"/>
              <a:gd name="connsiteY5" fmla="*/ 2456730 h 6858000"/>
              <a:gd name="connsiteX6" fmla="*/ 2927016 w 7876033"/>
              <a:gd name="connsiteY6" fmla="*/ 824686 h 6858000"/>
              <a:gd name="connsiteX7" fmla="*/ 1389604 w 7876033"/>
              <a:gd name="connsiteY7" fmla="*/ 82468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76033" h="6858000">
                <a:moveTo>
                  <a:pt x="1579547" y="0"/>
                </a:moveTo>
                <a:lnTo>
                  <a:pt x="7876033" y="0"/>
                </a:lnTo>
                <a:lnTo>
                  <a:pt x="7876033" y="6858000"/>
                </a:lnTo>
                <a:lnTo>
                  <a:pt x="0" y="6858000"/>
                </a:lnTo>
                <a:lnTo>
                  <a:pt x="1013709" y="2456730"/>
                </a:lnTo>
                <a:lnTo>
                  <a:pt x="2519005" y="2456730"/>
                </a:lnTo>
                <a:lnTo>
                  <a:pt x="2927016" y="824686"/>
                </a:lnTo>
                <a:lnTo>
                  <a:pt x="1389604" y="824686"/>
                </a:lnTo>
                <a:close/>
              </a:path>
            </a:pathLst>
          </a:custGeom>
        </p:spPr>
        <p:txBody>
          <a:bodyPr wrap="square" anchor="t">
            <a:noAutofit/>
          </a:bodyPr>
          <a:lstStyle>
            <a:lvl1pPr marL="0" indent="0" algn="ctr">
              <a:buNone/>
              <a:defRPr/>
            </a:lvl1pPr>
          </a:lstStyle>
          <a:p>
            <a:r>
              <a:rPr lang="en-GB"/>
              <a:t>Click icon to add picture</a:t>
            </a:r>
            <a:endParaRPr lang="en-US" dirty="0"/>
          </a:p>
        </p:txBody>
      </p:sp>
      <p:sp>
        <p:nvSpPr>
          <p:cNvPr id="33" name="Date Placeholder 32">
            <a:extLst>
              <a:ext uri="{FF2B5EF4-FFF2-40B4-BE49-F238E27FC236}">
                <a16:creationId xmlns:a16="http://schemas.microsoft.com/office/drawing/2014/main" id="{0C50E73C-A08D-5560-7A59-B04AB6C271CF}"/>
              </a:ext>
            </a:extLst>
          </p:cNvPr>
          <p:cNvSpPr>
            <a:spLocks noGrp="1"/>
          </p:cNvSpPr>
          <p:nvPr>
            <p:ph type="dt" sz="half" idx="14"/>
          </p:nvPr>
        </p:nvSpPr>
        <p:spPr/>
        <p:txBody>
          <a:bodyPr/>
          <a:lstStyle/>
          <a:p>
            <a:r>
              <a:rPr lang="en-US"/>
              <a:t>20XX</a:t>
            </a:r>
            <a:endParaRPr lang="en-US" dirty="0"/>
          </a:p>
        </p:txBody>
      </p:sp>
      <p:sp>
        <p:nvSpPr>
          <p:cNvPr id="34" name="Footer Placeholder 33">
            <a:extLst>
              <a:ext uri="{FF2B5EF4-FFF2-40B4-BE49-F238E27FC236}">
                <a16:creationId xmlns:a16="http://schemas.microsoft.com/office/drawing/2014/main" id="{66C42DAA-CA98-405C-5B3D-03942AF608E3}"/>
              </a:ext>
            </a:extLst>
          </p:cNvPr>
          <p:cNvSpPr>
            <a:spLocks noGrp="1"/>
          </p:cNvSpPr>
          <p:nvPr>
            <p:ph type="ftr" sz="quarter" idx="15"/>
          </p:nvPr>
        </p:nvSpPr>
        <p:spPr/>
        <p:txBody>
          <a:bodyPr/>
          <a:lstStyle/>
          <a:p>
            <a:r>
              <a:rPr lang="en-US" dirty="0"/>
              <a:t>PRESENTATION TITLE</a:t>
            </a:r>
          </a:p>
        </p:txBody>
      </p:sp>
      <p:sp>
        <p:nvSpPr>
          <p:cNvPr id="35" name="Slide Number Placeholder 34">
            <a:extLst>
              <a:ext uri="{FF2B5EF4-FFF2-40B4-BE49-F238E27FC236}">
                <a16:creationId xmlns:a16="http://schemas.microsoft.com/office/drawing/2014/main" id="{04230E47-E1DF-D844-BA20-327CF9A268F9}"/>
              </a:ext>
            </a:extLst>
          </p:cNvPr>
          <p:cNvSpPr>
            <a:spLocks noGrp="1"/>
          </p:cNvSpPr>
          <p:nvPr>
            <p:ph type="sldNum" sz="quarter" idx="16"/>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30" name="Picture Placeholder 29">
            <a:extLst>
              <a:ext uri="{FF2B5EF4-FFF2-40B4-BE49-F238E27FC236}">
                <a16:creationId xmlns:a16="http://schemas.microsoft.com/office/drawing/2014/main" id="{DAAD1A05-EA94-DECA-8016-0944B51494F4}"/>
              </a:ext>
            </a:extLst>
          </p:cNvPr>
          <p:cNvSpPr>
            <a:spLocks noGrp="1"/>
          </p:cNvSpPr>
          <p:nvPr>
            <p:ph type="pic" sz="quarter" idx="10"/>
          </p:nvPr>
        </p:nvSpPr>
        <p:spPr>
          <a:xfrm>
            <a:off x="796004" y="0"/>
            <a:ext cx="10585637" cy="6858000"/>
          </a:xfrm>
          <a:custGeom>
            <a:avLst/>
            <a:gdLst>
              <a:gd name="connsiteX0" fmla="*/ 0 w 10585637"/>
              <a:gd name="connsiteY0" fmla="*/ 0 h 6858000"/>
              <a:gd name="connsiteX1" fmla="*/ 8457914 w 10585637"/>
              <a:gd name="connsiteY1" fmla="*/ 0 h 6858000"/>
              <a:gd name="connsiteX2" fmla="*/ 10585637 w 10585637"/>
              <a:gd name="connsiteY2" fmla="*/ 6858000 h 6858000"/>
              <a:gd name="connsiteX3" fmla="*/ 2134498 w 10585637"/>
              <a:gd name="connsiteY3" fmla="*/ 6858000 h 6858000"/>
              <a:gd name="connsiteX4" fmla="*/ 0 w 10585637"/>
              <a:gd name="connsiteY4" fmla="*/ 147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5637" h="6858000">
                <a:moveTo>
                  <a:pt x="0" y="0"/>
                </a:moveTo>
                <a:lnTo>
                  <a:pt x="8457914" y="0"/>
                </a:lnTo>
                <a:lnTo>
                  <a:pt x="10585637" y="6858000"/>
                </a:lnTo>
                <a:lnTo>
                  <a:pt x="2134498" y="6858000"/>
                </a:lnTo>
                <a:lnTo>
                  <a:pt x="0" y="14700"/>
                </a:lnTo>
                <a:close/>
              </a:path>
            </a:pathLst>
          </a:custGeom>
        </p:spPr>
        <p:txBody>
          <a:bodyPr wrap="square">
            <a:noAutofit/>
          </a:bodyPr>
          <a:lstStyle>
            <a:lvl1pPr marL="0" indent="0">
              <a:buNone/>
              <a:defRPr/>
            </a:lvl1pPr>
          </a:lstStyle>
          <a:p>
            <a:r>
              <a:rPr lang="en-GB"/>
              <a:t>Click icon to add picture</a:t>
            </a:r>
            <a:endParaRPr lang="en-US" dirty="0"/>
          </a:p>
        </p:txBody>
      </p:sp>
      <p:sp>
        <p:nvSpPr>
          <p:cNvPr id="32" name="Title 31">
            <a:extLst>
              <a:ext uri="{FF2B5EF4-FFF2-40B4-BE49-F238E27FC236}">
                <a16:creationId xmlns:a16="http://schemas.microsoft.com/office/drawing/2014/main" id="{793E3242-AD58-8F66-E664-E86E45BAD887}"/>
              </a:ext>
            </a:extLst>
          </p:cNvPr>
          <p:cNvSpPr>
            <a:spLocks noGrp="1"/>
          </p:cNvSpPr>
          <p:nvPr>
            <p:ph type="title"/>
          </p:nvPr>
        </p:nvSpPr>
        <p:spPr>
          <a:xfrm>
            <a:off x="498764" y="2612978"/>
            <a:ext cx="11222181" cy="1632044"/>
          </a:xfrm>
          <a:custGeom>
            <a:avLst/>
            <a:gdLst>
              <a:gd name="connsiteX0" fmla="*/ 0 w 11222181"/>
              <a:gd name="connsiteY0" fmla="*/ 0 h 1632044"/>
              <a:gd name="connsiteX1" fmla="*/ 10725289 w 11222181"/>
              <a:gd name="connsiteY1" fmla="*/ 0 h 1632044"/>
              <a:gd name="connsiteX2" fmla="*/ 11222181 w 11222181"/>
              <a:gd name="connsiteY2" fmla="*/ 1632044 h 1632044"/>
              <a:gd name="connsiteX3" fmla="*/ 496892 w 11222181"/>
              <a:gd name="connsiteY3" fmla="*/ 1632044 h 1632044"/>
            </a:gdLst>
            <a:ahLst/>
            <a:cxnLst>
              <a:cxn ang="0">
                <a:pos x="connsiteX0" y="connsiteY0"/>
              </a:cxn>
              <a:cxn ang="0">
                <a:pos x="connsiteX1" y="connsiteY1"/>
              </a:cxn>
              <a:cxn ang="0">
                <a:pos x="connsiteX2" y="connsiteY2"/>
              </a:cxn>
              <a:cxn ang="0">
                <a:pos x="connsiteX3" y="connsiteY3"/>
              </a:cxn>
            </a:cxnLst>
            <a:rect l="l" t="t" r="r" b="b"/>
            <a:pathLst>
              <a:path w="11222181" h="1632044">
                <a:moveTo>
                  <a:pt x="0" y="0"/>
                </a:moveTo>
                <a:lnTo>
                  <a:pt x="10725289" y="0"/>
                </a:lnTo>
                <a:lnTo>
                  <a:pt x="11222181" y="1632044"/>
                </a:lnTo>
                <a:lnTo>
                  <a:pt x="496892" y="1632044"/>
                </a:lnTo>
                <a:close/>
              </a:path>
            </a:pathLst>
          </a:custGeom>
          <a:solidFill>
            <a:schemeClr val="accent2"/>
          </a:solidFill>
        </p:spPr>
        <p:txBody>
          <a:bodyPr wrap="square" anchor="ctr">
            <a:noAutofit/>
          </a:bodyPr>
          <a:lstStyle>
            <a:lvl1pPr algn="ctr">
              <a:defRPr sz="3200" cap="all" spc="300" baseline="0">
                <a:solidFill>
                  <a:schemeClr val="bg1"/>
                </a:solidFill>
                <a:latin typeface="+mj-lt"/>
              </a:defRPr>
            </a:lvl1pPr>
          </a:lstStyle>
          <a:p>
            <a:r>
              <a:rPr lang="en-GB"/>
              <a:t>Click to edit Master title style</a:t>
            </a:r>
            <a:endParaRPr lang="en-US" dirty="0"/>
          </a:p>
        </p:txBody>
      </p:sp>
      <p:cxnSp>
        <p:nvCxnSpPr>
          <p:cNvPr id="9" name="Straight Connector 8">
            <a:extLst>
              <a:ext uri="{FF2B5EF4-FFF2-40B4-BE49-F238E27FC236}">
                <a16:creationId xmlns:a16="http://schemas.microsoft.com/office/drawing/2014/main" id="{FF365414-3CF9-C6C5-6C64-6DDC6F29EC44}"/>
              </a:ext>
            </a:extLst>
          </p:cNvPr>
          <p:cNvCxnSpPr>
            <a:cxnSpLocks/>
          </p:cNvCxnSpPr>
          <p:nvPr/>
        </p:nvCxnSpPr>
        <p:spPr>
          <a:xfrm flipH="1" flipV="1">
            <a:off x="791417" y="1533236"/>
            <a:ext cx="1644074" cy="535621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7A5C2F26-E104-EC3D-9D33-3663DD824926}"/>
              </a:ext>
            </a:extLst>
          </p:cNvPr>
          <p:cNvCxnSpPr>
            <a:cxnSpLocks/>
          </p:cNvCxnSpPr>
          <p:nvPr/>
        </p:nvCxnSpPr>
        <p:spPr>
          <a:xfrm rot="10800000" flipH="1" flipV="1">
            <a:off x="9747272" y="-36946"/>
            <a:ext cx="1644074" cy="5384805"/>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2458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with subtitle and image">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BAFFA9AF-B92E-6FB6-2C75-96A5AFEB1E04}"/>
              </a:ext>
            </a:extLst>
          </p:cNvPr>
          <p:cNvCxnSpPr>
            <a:cxnSpLocks/>
          </p:cNvCxnSpPr>
          <p:nvPr/>
        </p:nvCxnSpPr>
        <p:spPr>
          <a:xfrm>
            <a:off x="9033794" y="-19737"/>
            <a:ext cx="1608697" cy="5990769"/>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B469568F-F17C-4C3C-9A6F-ED292B601115}"/>
              </a:ext>
            </a:extLst>
          </p:cNvPr>
          <p:cNvSpPr/>
          <p:nvPr userDrawn="1"/>
        </p:nvSpPr>
        <p:spPr>
          <a:xfrm>
            <a:off x="2043953" y="2205318"/>
            <a:ext cx="8104094" cy="231289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Picture Placeholder 11">
            <a:extLst>
              <a:ext uri="{FF2B5EF4-FFF2-40B4-BE49-F238E27FC236}">
                <a16:creationId xmlns:a16="http://schemas.microsoft.com/office/drawing/2014/main" id="{0355631C-448A-3364-05F2-D4C7F9CA6CAA}"/>
              </a:ext>
            </a:extLst>
          </p:cNvPr>
          <p:cNvSpPr>
            <a:spLocks noGrp="1"/>
          </p:cNvSpPr>
          <p:nvPr>
            <p:ph type="pic" sz="quarter" idx="10"/>
          </p:nvPr>
        </p:nvSpPr>
        <p:spPr>
          <a:xfrm>
            <a:off x="0" y="0"/>
            <a:ext cx="10266980" cy="6858000"/>
          </a:xfrm>
          <a:custGeom>
            <a:avLst/>
            <a:gdLst>
              <a:gd name="connsiteX0" fmla="*/ 0 w 10266980"/>
              <a:gd name="connsiteY0" fmla="*/ 0 h 6858000"/>
              <a:gd name="connsiteX1" fmla="*/ 8414327 w 10266980"/>
              <a:gd name="connsiteY1" fmla="*/ 0 h 6858000"/>
              <a:gd name="connsiteX2" fmla="*/ 10266980 w 10266980"/>
              <a:gd name="connsiteY2" fmla="*/ 6858000 h 6858000"/>
              <a:gd name="connsiteX3" fmla="*/ 0 w 1026698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266980" h="6858000">
                <a:moveTo>
                  <a:pt x="0" y="0"/>
                </a:moveTo>
                <a:lnTo>
                  <a:pt x="8414327" y="0"/>
                </a:lnTo>
                <a:lnTo>
                  <a:pt x="10266980" y="6858000"/>
                </a:lnTo>
                <a:lnTo>
                  <a:pt x="0" y="6858000"/>
                </a:lnTo>
                <a:close/>
              </a:path>
            </a:pathLst>
          </a:custGeom>
        </p:spPr>
        <p:txBody>
          <a:bodyPr wrap="square">
            <a:noAutofit/>
          </a:bodyPr>
          <a:lstStyle>
            <a:lvl1pPr marL="0" indent="0">
              <a:buNone/>
              <a:defRPr/>
            </a:lvl1pPr>
          </a:lstStyle>
          <a:p>
            <a:r>
              <a:rPr lang="en-GB"/>
              <a:t>Click icon to add picture</a:t>
            </a:r>
            <a:endParaRPr lang="en-US" dirty="0"/>
          </a:p>
        </p:txBody>
      </p:sp>
      <p:sp>
        <p:nvSpPr>
          <p:cNvPr id="16" name="Title 15">
            <a:extLst>
              <a:ext uri="{FF2B5EF4-FFF2-40B4-BE49-F238E27FC236}">
                <a16:creationId xmlns:a16="http://schemas.microsoft.com/office/drawing/2014/main" id="{DBAD2210-AFD2-BF88-9107-E2A5FFD0775A}"/>
              </a:ext>
            </a:extLst>
          </p:cNvPr>
          <p:cNvSpPr>
            <a:spLocks noGrp="1"/>
          </p:cNvSpPr>
          <p:nvPr>
            <p:ph type="title"/>
          </p:nvPr>
        </p:nvSpPr>
        <p:spPr>
          <a:xfrm>
            <a:off x="-1" y="2084831"/>
            <a:ext cx="11099173" cy="2852929"/>
          </a:xfrm>
          <a:custGeom>
            <a:avLst/>
            <a:gdLst>
              <a:gd name="connsiteX0" fmla="*/ 0 w 11099173"/>
              <a:gd name="connsiteY0" fmla="*/ 0 h 2852929"/>
              <a:gd name="connsiteX1" fmla="*/ 8926491 w 11099173"/>
              <a:gd name="connsiteY1" fmla="*/ 0 h 2852929"/>
              <a:gd name="connsiteX2" fmla="*/ 8926491 w 11099173"/>
              <a:gd name="connsiteY2" fmla="*/ 2 h 2852929"/>
              <a:gd name="connsiteX3" fmla="*/ 10398992 w 11099173"/>
              <a:gd name="connsiteY3" fmla="*/ 2 h 2852929"/>
              <a:gd name="connsiteX4" fmla="*/ 11099173 w 11099173"/>
              <a:gd name="connsiteY4" fmla="*/ 2852929 h 2852929"/>
              <a:gd name="connsiteX5" fmla="*/ 8298450 w 11099173"/>
              <a:gd name="connsiteY5" fmla="*/ 2852929 h 2852929"/>
              <a:gd name="connsiteX6" fmla="*/ 8298450 w 11099173"/>
              <a:gd name="connsiteY6" fmla="*/ 2852927 h 2852929"/>
              <a:gd name="connsiteX7" fmla="*/ 0 w 11099173"/>
              <a:gd name="connsiteY7" fmla="*/ 2852927 h 285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099173" h="2852929">
                <a:moveTo>
                  <a:pt x="0" y="0"/>
                </a:moveTo>
                <a:lnTo>
                  <a:pt x="8926491" y="0"/>
                </a:lnTo>
                <a:lnTo>
                  <a:pt x="8926491" y="2"/>
                </a:lnTo>
                <a:lnTo>
                  <a:pt x="10398992" y="2"/>
                </a:lnTo>
                <a:lnTo>
                  <a:pt x="11099173" y="2852929"/>
                </a:lnTo>
                <a:lnTo>
                  <a:pt x="8298450" y="2852929"/>
                </a:lnTo>
                <a:lnTo>
                  <a:pt x="8298450" y="2852927"/>
                </a:lnTo>
                <a:lnTo>
                  <a:pt x="0" y="2852927"/>
                </a:lnTo>
                <a:close/>
              </a:path>
            </a:pathLst>
          </a:custGeom>
          <a:solidFill>
            <a:schemeClr val="accent2"/>
          </a:solidFill>
        </p:spPr>
        <p:txBody>
          <a:bodyPr wrap="square" lIns="914400" bIns="1371600" anchor="b">
            <a:noAutofit/>
          </a:bodyPr>
          <a:lstStyle>
            <a:lvl1pPr algn="l">
              <a:defRPr sz="3600" cap="all" spc="300" baseline="0">
                <a:solidFill>
                  <a:schemeClr val="bg1"/>
                </a:solidFill>
                <a:latin typeface="+mj-lt"/>
              </a:defRPr>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850392" y="3666744"/>
            <a:ext cx="9079992" cy="1051560"/>
          </a:xfrm>
        </p:spPr>
        <p:txBody>
          <a:bodyPr tIns="91440">
            <a:normAutofit/>
          </a:bodyPr>
          <a:lstStyle>
            <a:lvl1pPr marL="0" indent="0" algn="l">
              <a:buNone/>
              <a:defRPr sz="2400" spc="3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Tree>
    <p:extLst>
      <p:ext uri="{BB962C8B-B14F-4D97-AF65-F5344CB8AC3E}">
        <p14:creationId xmlns:p14="http://schemas.microsoft.com/office/powerpoint/2010/main" val="9085456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content, and image">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3A7F7468-D0CF-4B30-965A-D9066D6C288F}"/>
              </a:ext>
            </a:extLst>
          </p:cNvPr>
          <p:cNvSpPr>
            <a:spLocks noGrp="1"/>
          </p:cNvSpPr>
          <p:nvPr>
            <p:ph type="ctrTitle"/>
          </p:nvPr>
        </p:nvSpPr>
        <p:spPr>
          <a:xfrm>
            <a:off x="0" y="824686"/>
            <a:ext cx="7242048" cy="1632045"/>
          </a:xfrm>
          <a:custGeom>
            <a:avLst/>
            <a:gdLst>
              <a:gd name="connsiteX0" fmla="*/ 408011 w 7242048"/>
              <a:gd name="connsiteY0" fmla="*/ 0 h 1632045"/>
              <a:gd name="connsiteX1" fmla="*/ 7242048 w 7242048"/>
              <a:gd name="connsiteY1" fmla="*/ 0 h 1632045"/>
              <a:gd name="connsiteX2" fmla="*/ 6834037 w 7242048"/>
              <a:gd name="connsiteY2" fmla="*/ 1632044 h 1632045"/>
              <a:gd name="connsiteX3" fmla="*/ 826338 w 7242048"/>
              <a:gd name="connsiteY3" fmla="*/ 1632044 h 1632045"/>
              <a:gd name="connsiteX4" fmla="*/ 826338 w 7242048"/>
              <a:gd name="connsiteY4" fmla="*/ 1632045 h 1632045"/>
              <a:gd name="connsiteX5" fmla="*/ 0 w 7242048"/>
              <a:gd name="connsiteY5" fmla="*/ 1632045 h 1632045"/>
              <a:gd name="connsiteX6" fmla="*/ 0 w 7242048"/>
              <a:gd name="connsiteY6" fmla="*/ 1632044 h 1632045"/>
              <a:gd name="connsiteX7" fmla="*/ 0 w 7242048"/>
              <a:gd name="connsiteY7" fmla="*/ 1 h 1632045"/>
              <a:gd name="connsiteX8" fmla="*/ 408011 w 7242048"/>
              <a:gd name="connsiteY8" fmla="*/ 1 h 1632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42048" h="1632045">
                <a:moveTo>
                  <a:pt x="408011" y="0"/>
                </a:moveTo>
                <a:lnTo>
                  <a:pt x="7242048" y="0"/>
                </a:lnTo>
                <a:lnTo>
                  <a:pt x="6834037" y="1632044"/>
                </a:lnTo>
                <a:lnTo>
                  <a:pt x="826338" y="1632044"/>
                </a:lnTo>
                <a:lnTo>
                  <a:pt x="826338" y="1632045"/>
                </a:lnTo>
                <a:lnTo>
                  <a:pt x="0" y="1632045"/>
                </a:lnTo>
                <a:lnTo>
                  <a:pt x="0" y="1632044"/>
                </a:lnTo>
                <a:lnTo>
                  <a:pt x="0" y="1"/>
                </a:lnTo>
                <a:lnTo>
                  <a:pt x="408011" y="1"/>
                </a:lnTo>
                <a:close/>
              </a:path>
            </a:pathLst>
          </a:custGeom>
          <a:solidFill>
            <a:schemeClr val="accent2"/>
          </a:solidFill>
          <a:ln>
            <a:noFill/>
          </a:ln>
        </p:spPr>
        <p:style>
          <a:lnRef idx="0">
            <a:scrgbClr r="0" g="0" b="0"/>
          </a:lnRef>
          <a:fillRef idx="0">
            <a:scrgbClr r="0" g="0" b="0"/>
          </a:fillRef>
          <a:effectRef idx="0">
            <a:scrgbClr r="0" g="0" b="0"/>
          </a:effectRef>
          <a:fontRef idx="minor">
            <a:schemeClr val="lt1"/>
          </a:fontRef>
        </p:style>
        <p:txBody>
          <a:bodyPr wrap="square" lIns="914400" anchor="ctr">
            <a:noAutofit/>
          </a:bodyPr>
          <a:lstStyle>
            <a:lvl1pPr algn="l">
              <a:lnSpc>
                <a:spcPct val="100000"/>
              </a:lnSpc>
              <a:defRPr sz="3200" cap="all" spc="300" baseline="0">
                <a:solidFill>
                  <a:schemeClr val="bg1"/>
                </a:solidFill>
                <a:latin typeface="+mj-lt"/>
              </a:defRPr>
            </a:lvl1pPr>
          </a:lstStyle>
          <a:p>
            <a:r>
              <a:rPr lang="en-GB"/>
              <a:t>Click to edit Master title style</a:t>
            </a:r>
            <a:endParaRPr lang="en-US" dirty="0"/>
          </a:p>
        </p:txBody>
      </p:sp>
      <p:sp>
        <p:nvSpPr>
          <p:cNvPr id="29" name="Content Placeholder 27">
            <a:extLst>
              <a:ext uri="{FF2B5EF4-FFF2-40B4-BE49-F238E27FC236}">
                <a16:creationId xmlns:a16="http://schemas.microsoft.com/office/drawing/2014/main" id="{2050A67D-B2BA-336A-36B8-35D283DEAD58}"/>
              </a:ext>
            </a:extLst>
          </p:cNvPr>
          <p:cNvSpPr>
            <a:spLocks noGrp="1"/>
          </p:cNvSpPr>
          <p:nvPr>
            <p:ph sz="quarter" idx="15"/>
          </p:nvPr>
        </p:nvSpPr>
        <p:spPr>
          <a:xfrm>
            <a:off x="915988" y="2761488"/>
            <a:ext cx="5430837" cy="3300984"/>
          </a:xfrm>
        </p:spPr>
        <p:txBody>
          <a:bodyPr/>
          <a:lstStyle>
            <a:lvl1pPr marL="0" indent="0">
              <a:lnSpc>
                <a:spcPct val="100000"/>
              </a:lnSpc>
              <a:buNone/>
              <a:defRPr sz="1800" b="1"/>
            </a:lvl1pPr>
            <a:lvl2pPr marL="283464" indent="-283464">
              <a:lnSpc>
                <a:spcPct val="100000"/>
              </a:lnSpc>
              <a:spcBef>
                <a:spcPts val="1000"/>
              </a:spcBef>
              <a:defRPr sz="1800"/>
            </a:lvl2pPr>
            <a:lvl3pPr marL="548640" indent="-283464">
              <a:lnSpc>
                <a:spcPct val="100000"/>
              </a:lnSpc>
              <a:defRPr sz="1600"/>
            </a:lvl3pPr>
            <a:lvl4pPr marL="822960" indent="-283464">
              <a:lnSpc>
                <a:spcPct val="100000"/>
              </a:lnSpc>
              <a:defRPr sz="1600"/>
            </a:lvl4pPr>
            <a:lvl5pPr marL="1097280" indent="-283464">
              <a:lnSpc>
                <a:spcPct val="100000"/>
              </a:lnSpc>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7" name="Picture Placeholder 26">
            <a:extLst>
              <a:ext uri="{FF2B5EF4-FFF2-40B4-BE49-F238E27FC236}">
                <a16:creationId xmlns:a16="http://schemas.microsoft.com/office/drawing/2014/main" id="{0DA38E85-9448-450D-A4ED-FFA79C7100D6}"/>
              </a:ext>
            </a:extLst>
          </p:cNvPr>
          <p:cNvSpPr>
            <a:spLocks noGrp="1"/>
          </p:cNvSpPr>
          <p:nvPr>
            <p:ph type="pic" sz="quarter" idx="14"/>
          </p:nvPr>
        </p:nvSpPr>
        <p:spPr>
          <a:xfrm>
            <a:off x="6862918" y="0"/>
            <a:ext cx="5329082" cy="6858000"/>
          </a:xfrm>
          <a:custGeom>
            <a:avLst/>
            <a:gdLst>
              <a:gd name="connsiteX0" fmla="*/ 1688746 w 5730658"/>
              <a:gd name="connsiteY0" fmla="*/ 0 h 6858000"/>
              <a:gd name="connsiteX1" fmla="*/ 5730658 w 5730658"/>
              <a:gd name="connsiteY1" fmla="*/ 0 h 6858000"/>
              <a:gd name="connsiteX2" fmla="*/ 5730658 w 5730658"/>
              <a:gd name="connsiteY2" fmla="*/ 6858000 h 6858000"/>
              <a:gd name="connsiteX3" fmla="*/ 31751 w 5730658"/>
              <a:gd name="connsiteY3" fmla="*/ 6858000 h 6858000"/>
              <a:gd name="connsiteX4" fmla="*/ 31751 w 5730658"/>
              <a:gd name="connsiteY4" fmla="*/ 6857688 h 6858000"/>
              <a:gd name="connsiteX5" fmla="*/ 0 w 5730658"/>
              <a:gd name="connsiteY5" fmla="*/ 6857932 h 6858000"/>
              <a:gd name="connsiteX6" fmla="*/ 31751 w 5730658"/>
              <a:gd name="connsiteY6" fmla="*/ 6729501 h 6858000"/>
              <a:gd name="connsiteX7" fmla="*/ 31751 w 5730658"/>
              <a:gd name="connsiteY7" fmla="*/ 6681788 h 6858000"/>
              <a:gd name="connsiteX8" fmla="*/ 43547 w 5730658"/>
              <a:gd name="connsiteY8" fmla="*/ 6681788 h 6858000"/>
              <a:gd name="connsiteX9" fmla="*/ 1688746 w 5730658"/>
              <a:gd name="connsiteY9" fmla="*/ 2705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30658" h="6858000">
                <a:moveTo>
                  <a:pt x="1688746" y="0"/>
                </a:moveTo>
                <a:lnTo>
                  <a:pt x="5730658" y="0"/>
                </a:lnTo>
                <a:lnTo>
                  <a:pt x="5730658" y="6858000"/>
                </a:lnTo>
                <a:lnTo>
                  <a:pt x="31751" y="6858000"/>
                </a:lnTo>
                <a:lnTo>
                  <a:pt x="31751" y="6857688"/>
                </a:lnTo>
                <a:lnTo>
                  <a:pt x="0" y="6857932"/>
                </a:lnTo>
                <a:lnTo>
                  <a:pt x="31751" y="6729501"/>
                </a:lnTo>
                <a:lnTo>
                  <a:pt x="31751" y="6681788"/>
                </a:lnTo>
                <a:lnTo>
                  <a:pt x="43547" y="6681788"/>
                </a:lnTo>
                <a:lnTo>
                  <a:pt x="1688746" y="27053"/>
                </a:lnTo>
                <a:close/>
              </a:path>
            </a:pathLst>
          </a:custGeom>
        </p:spPr>
        <p:txBody>
          <a:bodyPr wrap="square" anchor="ctr">
            <a:noAutofit/>
          </a:bodyPr>
          <a:lstStyle>
            <a:lvl1pPr marL="0" indent="0" algn="ctr">
              <a:buNone/>
              <a:defRPr/>
            </a:lvl1pPr>
          </a:lstStyle>
          <a:p>
            <a:r>
              <a:rPr lang="en-GB"/>
              <a:t>Click icon to add picture</a:t>
            </a:r>
            <a:endParaRPr lang="en-US" dirty="0"/>
          </a:p>
        </p:txBody>
      </p:sp>
      <p:cxnSp>
        <p:nvCxnSpPr>
          <p:cNvPr id="3" name="Straight Connector 2">
            <a:extLst>
              <a:ext uri="{FF2B5EF4-FFF2-40B4-BE49-F238E27FC236}">
                <a16:creationId xmlns:a16="http://schemas.microsoft.com/office/drawing/2014/main" id="{7322EF1F-9171-ABED-A2E4-337828259D8E}"/>
              </a:ext>
            </a:extLst>
          </p:cNvPr>
          <p:cNvCxnSpPr>
            <a:cxnSpLocks/>
          </p:cNvCxnSpPr>
          <p:nvPr userDrawn="1"/>
        </p:nvCxnSpPr>
        <p:spPr>
          <a:xfrm flipV="1">
            <a:off x="6547104" y="0"/>
            <a:ext cx="1375201" cy="6091084"/>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30" name="Date Placeholder 29">
            <a:extLst>
              <a:ext uri="{FF2B5EF4-FFF2-40B4-BE49-F238E27FC236}">
                <a16:creationId xmlns:a16="http://schemas.microsoft.com/office/drawing/2014/main" id="{FC5A20C1-8893-A2F6-4C6B-F69046802503}"/>
              </a:ext>
            </a:extLst>
          </p:cNvPr>
          <p:cNvSpPr>
            <a:spLocks noGrp="1"/>
          </p:cNvSpPr>
          <p:nvPr>
            <p:ph type="dt" sz="half" idx="16"/>
          </p:nvPr>
        </p:nvSpPr>
        <p:spPr/>
        <p:txBody>
          <a:bodyPr/>
          <a:lstStyle/>
          <a:p>
            <a:r>
              <a:rPr lang="en-US"/>
              <a:t>20XX</a:t>
            </a:r>
            <a:endParaRPr lang="en-US" dirty="0"/>
          </a:p>
        </p:txBody>
      </p:sp>
      <p:sp>
        <p:nvSpPr>
          <p:cNvPr id="31" name="Footer Placeholder 30">
            <a:extLst>
              <a:ext uri="{FF2B5EF4-FFF2-40B4-BE49-F238E27FC236}">
                <a16:creationId xmlns:a16="http://schemas.microsoft.com/office/drawing/2014/main" id="{D32CEF04-5959-D52F-CB9C-8B1CE0EF9641}"/>
              </a:ext>
            </a:extLst>
          </p:cNvPr>
          <p:cNvSpPr>
            <a:spLocks noGrp="1"/>
          </p:cNvSpPr>
          <p:nvPr>
            <p:ph type="ftr" sz="quarter" idx="17"/>
          </p:nvPr>
        </p:nvSpPr>
        <p:spPr/>
        <p:txBody>
          <a:bodyPr/>
          <a:lstStyle/>
          <a:p>
            <a:r>
              <a:rPr lang="en-US" dirty="0"/>
              <a:t>PRESENTATION TITLE</a:t>
            </a:r>
          </a:p>
        </p:txBody>
      </p:sp>
      <p:sp>
        <p:nvSpPr>
          <p:cNvPr id="32" name="Slide Number Placeholder 31">
            <a:extLst>
              <a:ext uri="{FF2B5EF4-FFF2-40B4-BE49-F238E27FC236}">
                <a16:creationId xmlns:a16="http://schemas.microsoft.com/office/drawing/2014/main" id="{C7E0A1F8-599A-4E42-C71C-F5631D7CC72E}"/>
              </a:ext>
            </a:extLst>
          </p:cNvPr>
          <p:cNvSpPr>
            <a:spLocks noGrp="1"/>
          </p:cNvSpPr>
          <p:nvPr>
            <p:ph type="sldNum" sz="quarter" idx="18"/>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2290611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ection Header with subtitle">
    <p:bg>
      <p:bgPr>
        <a:solidFill>
          <a:schemeClr val="accent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4A390FB6-CC60-7326-1AB7-5E994D8B88A2}"/>
              </a:ext>
            </a:extLst>
          </p:cNvPr>
          <p:cNvSpPr/>
          <p:nvPr/>
        </p:nvSpPr>
        <p:spPr>
          <a:xfrm>
            <a:off x="-9235" y="-1"/>
            <a:ext cx="2939737" cy="6858001"/>
          </a:xfrm>
          <a:custGeom>
            <a:avLst/>
            <a:gdLst>
              <a:gd name="connsiteX0" fmla="*/ 800654 w 2939737"/>
              <a:gd name="connsiteY0" fmla="*/ 1 h 6858001"/>
              <a:gd name="connsiteX1" fmla="*/ 2939737 w 2939737"/>
              <a:gd name="connsiteY1" fmla="*/ 6858001 h 6858001"/>
              <a:gd name="connsiteX2" fmla="*/ 800654 w 2939737"/>
              <a:gd name="connsiteY2" fmla="*/ 6858001 h 6858001"/>
              <a:gd name="connsiteX3" fmla="*/ 0 w 2939737"/>
              <a:gd name="connsiteY3" fmla="*/ 0 h 6858001"/>
              <a:gd name="connsiteX4" fmla="*/ 800653 w 2939737"/>
              <a:gd name="connsiteY4" fmla="*/ 0 h 6858001"/>
              <a:gd name="connsiteX5" fmla="*/ 800653 w 2939737"/>
              <a:gd name="connsiteY5" fmla="*/ 6858001 h 6858001"/>
              <a:gd name="connsiteX6" fmla="*/ 0 w 2939737"/>
              <a:gd name="connsiteY6" fmla="*/ 685800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39737" h="6858001">
                <a:moveTo>
                  <a:pt x="800654" y="1"/>
                </a:moveTo>
                <a:lnTo>
                  <a:pt x="2939737" y="6858001"/>
                </a:lnTo>
                <a:lnTo>
                  <a:pt x="800654" y="6858001"/>
                </a:lnTo>
                <a:close/>
                <a:moveTo>
                  <a:pt x="0" y="0"/>
                </a:moveTo>
                <a:lnTo>
                  <a:pt x="800653" y="0"/>
                </a:lnTo>
                <a:lnTo>
                  <a:pt x="800653" y="6858001"/>
                </a:lnTo>
                <a:lnTo>
                  <a:pt x="0" y="6858001"/>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16" name="Straight Connector 15">
            <a:extLst>
              <a:ext uri="{FF2B5EF4-FFF2-40B4-BE49-F238E27FC236}">
                <a16:creationId xmlns:a16="http://schemas.microsoft.com/office/drawing/2014/main" id="{C2DD0CB1-E555-18FF-AE10-4DB46E71C9AB}"/>
              </a:ext>
            </a:extLst>
          </p:cNvPr>
          <p:cNvCxnSpPr>
            <a:cxnSpLocks/>
          </p:cNvCxnSpPr>
          <p:nvPr/>
        </p:nvCxnSpPr>
        <p:spPr>
          <a:xfrm flipH="1" flipV="1">
            <a:off x="791417" y="1533236"/>
            <a:ext cx="1644074" cy="535621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9" name="Freeform: Shape 28">
            <a:extLst>
              <a:ext uri="{FF2B5EF4-FFF2-40B4-BE49-F238E27FC236}">
                <a16:creationId xmlns:a16="http://schemas.microsoft.com/office/drawing/2014/main" id="{F16E01A3-9A40-A2AF-E9CC-DA05A857AF7A}"/>
              </a:ext>
            </a:extLst>
          </p:cNvPr>
          <p:cNvSpPr/>
          <p:nvPr userDrawn="1"/>
        </p:nvSpPr>
        <p:spPr>
          <a:xfrm rot="10800000">
            <a:off x="9242505" y="0"/>
            <a:ext cx="2949493" cy="6856549"/>
          </a:xfrm>
          <a:custGeom>
            <a:avLst/>
            <a:gdLst>
              <a:gd name="connsiteX0" fmla="*/ 2949493 w 2949493"/>
              <a:gd name="connsiteY0" fmla="*/ 6856549 h 6856549"/>
              <a:gd name="connsiteX1" fmla="*/ 800653 w 2949493"/>
              <a:gd name="connsiteY1" fmla="*/ 6856549 h 6856549"/>
              <a:gd name="connsiteX2" fmla="*/ 0 w 2949493"/>
              <a:gd name="connsiteY2" fmla="*/ 6856549 h 6856549"/>
              <a:gd name="connsiteX3" fmla="*/ 0 w 2949493"/>
              <a:gd name="connsiteY3" fmla="*/ 0 h 6856549"/>
              <a:gd name="connsiteX4" fmla="*/ 801107 w 2949493"/>
              <a:gd name="connsiteY4" fmla="*/ 0 h 68565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9493" h="6856549">
                <a:moveTo>
                  <a:pt x="2949493" y="6856549"/>
                </a:moveTo>
                <a:lnTo>
                  <a:pt x="800653" y="6856549"/>
                </a:lnTo>
                <a:lnTo>
                  <a:pt x="0" y="6856549"/>
                </a:lnTo>
                <a:lnTo>
                  <a:pt x="0" y="0"/>
                </a:lnTo>
                <a:lnTo>
                  <a:pt x="801107" y="0"/>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22" name="Straight Connector 21">
            <a:extLst>
              <a:ext uri="{FF2B5EF4-FFF2-40B4-BE49-F238E27FC236}">
                <a16:creationId xmlns:a16="http://schemas.microsoft.com/office/drawing/2014/main" id="{C90C38C9-1782-B768-078E-73091483A95A}"/>
              </a:ext>
            </a:extLst>
          </p:cNvPr>
          <p:cNvCxnSpPr>
            <a:cxnSpLocks/>
          </p:cNvCxnSpPr>
          <p:nvPr/>
        </p:nvCxnSpPr>
        <p:spPr>
          <a:xfrm rot="10800000" flipH="1" flipV="1">
            <a:off x="9747272" y="-36946"/>
            <a:ext cx="1644074" cy="5384805"/>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Title 1">
            <a:extLst>
              <a:ext uri="{FF2B5EF4-FFF2-40B4-BE49-F238E27FC236}">
                <a16:creationId xmlns:a16="http://schemas.microsoft.com/office/drawing/2014/main" id="{5942173C-2B01-804E-85FB-4D68140D4E1A}"/>
              </a:ext>
            </a:extLst>
          </p:cNvPr>
          <p:cNvSpPr>
            <a:spLocks noGrp="1"/>
          </p:cNvSpPr>
          <p:nvPr userDrawn="1">
            <p:ph type="ctrTitle"/>
          </p:nvPr>
        </p:nvSpPr>
        <p:spPr>
          <a:xfrm>
            <a:off x="1920240" y="2039112"/>
            <a:ext cx="7982712" cy="1581912"/>
          </a:xfrm>
        </p:spPr>
        <p:txBody>
          <a:bodyPr anchor="b">
            <a:noAutofit/>
          </a:bodyPr>
          <a:lstStyle>
            <a:lvl1pPr algn="ctr">
              <a:defRPr sz="3200" cap="all" spc="300" baseline="0">
                <a:solidFill>
                  <a:schemeClr val="bg1"/>
                </a:solidFill>
                <a:latin typeface="+mj-lt"/>
              </a:defRPr>
            </a:lvl1pPr>
          </a:lstStyle>
          <a:p>
            <a:r>
              <a:rPr lang="en-GB"/>
              <a:t>Click to edit Master title style</a:t>
            </a:r>
            <a:endParaRPr lang="en-US" dirty="0"/>
          </a:p>
        </p:txBody>
      </p:sp>
      <p:sp>
        <p:nvSpPr>
          <p:cNvPr id="6" name="Subtitle 2">
            <a:extLst>
              <a:ext uri="{FF2B5EF4-FFF2-40B4-BE49-F238E27FC236}">
                <a16:creationId xmlns:a16="http://schemas.microsoft.com/office/drawing/2014/main" id="{B641A16B-3688-D842-92F4-5D2C2811539F}"/>
              </a:ext>
            </a:extLst>
          </p:cNvPr>
          <p:cNvSpPr>
            <a:spLocks noGrp="1"/>
          </p:cNvSpPr>
          <p:nvPr userDrawn="1">
            <p:ph type="subTitle" idx="1"/>
          </p:nvPr>
        </p:nvSpPr>
        <p:spPr>
          <a:xfrm>
            <a:off x="2111829" y="3584448"/>
            <a:ext cx="7791123" cy="612648"/>
          </a:xfrm>
          <a:prstGeom prst="rect">
            <a:avLst/>
          </a:prstGeom>
        </p:spPr>
        <p:txBody>
          <a:bodyPr anchor="ctr">
            <a:normAutofit/>
          </a:bodyPr>
          <a:lstStyle>
            <a:lvl1pPr marL="0" indent="0" algn="ctr">
              <a:lnSpc>
                <a:spcPct val="125000"/>
              </a:lnSpc>
              <a:buNone/>
              <a:defRPr sz="2400" spc="140" baseline="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Tree>
    <p:extLst>
      <p:ext uri="{BB962C8B-B14F-4D97-AF65-F5344CB8AC3E}">
        <p14:creationId xmlns:p14="http://schemas.microsoft.com/office/powerpoint/2010/main" val="758699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dark">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B2FD45A-B915-6AEF-5B45-09567508BB39}"/>
              </a:ext>
            </a:extLst>
          </p:cNvPr>
          <p:cNvSpPr/>
          <p:nvPr userDrawn="1"/>
        </p:nvSpPr>
        <p:spPr>
          <a:xfrm>
            <a:off x="0" y="2266855"/>
            <a:ext cx="12192000" cy="4591145"/>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Title 19">
            <a:extLst>
              <a:ext uri="{FF2B5EF4-FFF2-40B4-BE49-F238E27FC236}">
                <a16:creationId xmlns:a16="http://schemas.microsoft.com/office/drawing/2014/main" id="{028065BE-52F2-4F89-82A3-E5DA80527B9C}"/>
              </a:ext>
            </a:extLst>
          </p:cNvPr>
          <p:cNvSpPr>
            <a:spLocks noGrp="1"/>
          </p:cNvSpPr>
          <p:nvPr>
            <p:ph type="ctrTitle"/>
          </p:nvPr>
        </p:nvSpPr>
        <p:spPr>
          <a:xfrm>
            <a:off x="822960" y="347472"/>
            <a:ext cx="11082528" cy="1563624"/>
          </a:xfrm>
          <a:prstGeom prst="rect">
            <a:avLst/>
          </a:prstGeom>
          <a:noFill/>
        </p:spPr>
        <p:txBody>
          <a:bodyPr wrap="square" anchor="b">
            <a:noAutofit/>
          </a:bodyPr>
          <a:lstStyle>
            <a:lvl1pPr algn="l">
              <a:defRPr sz="3200" cap="all" spc="300" baseline="0">
                <a:solidFill>
                  <a:schemeClr val="accent2"/>
                </a:solidFill>
                <a:latin typeface="+mj-lt"/>
              </a:defRPr>
            </a:lvl1pPr>
          </a:lstStyle>
          <a:p>
            <a:r>
              <a:rPr lang="en-GB"/>
              <a:t>Click to edit Master title style</a:t>
            </a:r>
            <a:endParaRPr lang="en-US" dirty="0"/>
          </a:p>
        </p:txBody>
      </p:sp>
      <p:grpSp>
        <p:nvGrpSpPr>
          <p:cNvPr id="4" name="Group 3">
            <a:extLst>
              <a:ext uri="{FF2B5EF4-FFF2-40B4-BE49-F238E27FC236}">
                <a16:creationId xmlns:a16="http://schemas.microsoft.com/office/drawing/2014/main" id="{5CB3A6A7-DCEF-8F0D-2339-F3B3458EB6A2}"/>
              </a:ext>
            </a:extLst>
          </p:cNvPr>
          <p:cNvGrpSpPr/>
          <p:nvPr userDrawn="1"/>
        </p:nvGrpSpPr>
        <p:grpSpPr>
          <a:xfrm>
            <a:off x="10135198" y="0"/>
            <a:ext cx="2056802" cy="6858000"/>
            <a:chOff x="10064227" y="0"/>
            <a:chExt cx="2127773" cy="6858000"/>
          </a:xfrm>
        </p:grpSpPr>
        <p:cxnSp>
          <p:nvCxnSpPr>
            <p:cNvPr id="8" name="Straight Connector 7">
              <a:extLst>
                <a:ext uri="{FF2B5EF4-FFF2-40B4-BE49-F238E27FC236}">
                  <a16:creationId xmlns:a16="http://schemas.microsoft.com/office/drawing/2014/main" id="{E6E553B2-71B5-E210-0451-CB8F60281212}"/>
                </a:ext>
              </a:extLst>
            </p:cNvPr>
            <p:cNvCxnSpPr>
              <a:cxnSpLocks/>
            </p:cNvCxnSpPr>
            <p:nvPr/>
          </p:nvCxnSpPr>
          <p:spPr>
            <a:xfrm flipH="1" flipV="1">
              <a:off x="10793564" y="2223749"/>
              <a:ext cx="1398436" cy="4634251"/>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76B097F-E5A4-EB73-3751-C880247D6FCC}"/>
                </a:ext>
              </a:extLst>
            </p:cNvPr>
            <p:cNvCxnSpPr>
              <a:cxnSpLocks/>
            </p:cNvCxnSpPr>
            <p:nvPr/>
          </p:nvCxnSpPr>
          <p:spPr>
            <a:xfrm flipH="1" flipV="1">
              <a:off x="10064227" y="0"/>
              <a:ext cx="729337" cy="2266855"/>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grpSp>
      <p:cxnSp>
        <p:nvCxnSpPr>
          <p:cNvPr id="10" name="Straight Connector 9">
            <a:extLst>
              <a:ext uri="{FF2B5EF4-FFF2-40B4-BE49-F238E27FC236}">
                <a16:creationId xmlns:a16="http://schemas.microsoft.com/office/drawing/2014/main" id="{53CB7E4E-E392-ACEB-1431-A8DA68A52EE1}"/>
              </a:ext>
            </a:extLst>
          </p:cNvPr>
          <p:cNvCxnSpPr>
            <a:cxnSpLocks/>
          </p:cNvCxnSpPr>
          <p:nvPr userDrawn="1"/>
        </p:nvCxnSpPr>
        <p:spPr>
          <a:xfrm flipH="1" flipV="1">
            <a:off x="0" y="3406587"/>
            <a:ext cx="1006763" cy="3451413"/>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1" name="Content Placeholder 27">
            <a:extLst>
              <a:ext uri="{FF2B5EF4-FFF2-40B4-BE49-F238E27FC236}">
                <a16:creationId xmlns:a16="http://schemas.microsoft.com/office/drawing/2014/main" id="{4029C93B-5794-90B2-3E4E-BDE0F550768E}"/>
              </a:ext>
            </a:extLst>
          </p:cNvPr>
          <p:cNvSpPr>
            <a:spLocks noGrp="1"/>
          </p:cNvSpPr>
          <p:nvPr>
            <p:ph sz="quarter" idx="15"/>
          </p:nvPr>
        </p:nvSpPr>
        <p:spPr>
          <a:xfrm>
            <a:off x="822960" y="2843784"/>
            <a:ext cx="5724144" cy="3191256"/>
          </a:xfrm>
        </p:spPr>
        <p:txBody>
          <a:bodyPr/>
          <a:lstStyle>
            <a:lvl1pPr marL="0" indent="0">
              <a:lnSpc>
                <a:spcPct val="100000"/>
              </a:lnSpc>
              <a:buNone/>
              <a:defRPr sz="1800" b="1" cap="all" spc="100" baseline="0">
                <a:solidFill>
                  <a:schemeClr val="bg1"/>
                </a:solidFill>
              </a:defRPr>
            </a:lvl1pPr>
            <a:lvl2pPr marL="0" indent="0">
              <a:lnSpc>
                <a:spcPct val="100000"/>
              </a:lnSpc>
              <a:spcBef>
                <a:spcPts val="1000"/>
              </a:spcBef>
              <a:buNone/>
              <a:defRPr sz="1800" spc="100">
                <a:solidFill>
                  <a:schemeClr val="bg1"/>
                </a:solidFill>
              </a:defRPr>
            </a:lvl2pPr>
            <a:lvl3pPr marL="283464" indent="-283464">
              <a:lnSpc>
                <a:spcPct val="100000"/>
              </a:lnSpc>
              <a:spcBef>
                <a:spcPts val="1000"/>
              </a:spcBef>
              <a:defRPr sz="1800" spc="100">
                <a:solidFill>
                  <a:schemeClr val="bg1"/>
                </a:solidFill>
              </a:defRPr>
            </a:lvl3pPr>
            <a:lvl4pPr marL="822960" indent="-283464">
              <a:lnSpc>
                <a:spcPct val="100000"/>
              </a:lnSpc>
              <a:defRPr sz="1600" spc="100">
                <a:solidFill>
                  <a:schemeClr val="bg1"/>
                </a:solidFill>
              </a:defRPr>
            </a:lvl4pPr>
            <a:lvl5pPr marL="1097280" indent="-283464">
              <a:lnSpc>
                <a:spcPct val="100000"/>
              </a:lnSpc>
              <a:defRPr sz="1600" spc="100">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Content Placeholder 27">
            <a:extLst>
              <a:ext uri="{FF2B5EF4-FFF2-40B4-BE49-F238E27FC236}">
                <a16:creationId xmlns:a16="http://schemas.microsoft.com/office/drawing/2014/main" id="{BC942EEA-C86E-05B1-BF5C-6F13A52F5BDB}"/>
              </a:ext>
            </a:extLst>
          </p:cNvPr>
          <p:cNvSpPr>
            <a:spLocks noGrp="1"/>
          </p:cNvSpPr>
          <p:nvPr>
            <p:ph sz="quarter" idx="16"/>
          </p:nvPr>
        </p:nvSpPr>
        <p:spPr>
          <a:xfrm>
            <a:off x="7068312" y="2843784"/>
            <a:ext cx="3364992" cy="3191256"/>
          </a:xfrm>
        </p:spPr>
        <p:txBody>
          <a:bodyPr/>
          <a:lstStyle>
            <a:lvl1pPr marL="0" indent="0">
              <a:lnSpc>
                <a:spcPct val="100000"/>
              </a:lnSpc>
              <a:buNone/>
              <a:defRPr sz="1800" b="1" cap="all" spc="100" baseline="0">
                <a:solidFill>
                  <a:schemeClr val="bg1"/>
                </a:solidFill>
              </a:defRPr>
            </a:lvl1pPr>
            <a:lvl2pPr marL="0" indent="0">
              <a:lnSpc>
                <a:spcPct val="100000"/>
              </a:lnSpc>
              <a:spcBef>
                <a:spcPts val="1000"/>
              </a:spcBef>
              <a:buNone/>
              <a:defRPr sz="1800" spc="100">
                <a:solidFill>
                  <a:schemeClr val="bg1"/>
                </a:solidFill>
              </a:defRPr>
            </a:lvl2pPr>
            <a:lvl3pPr marL="283464" indent="-283464">
              <a:lnSpc>
                <a:spcPct val="100000"/>
              </a:lnSpc>
              <a:spcBef>
                <a:spcPts val="1000"/>
              </a:spcBef>
              <a:defRPr sz="1800" spc="100">
                <a:solidFill>
                  <a:schemeClr val="bg1"/>
                </a:solidFill>
              </a:defRPr>
            </a:lvl3pPr>
            <a:lvl4pPr marL="822960" indent="-283464">
              <a:lnSpc>
                <a:spcPct val="100000"/>
              </a:lnSpc>
              <a:defRPr sz="1600" spc="100">
                <a:solidFill>
                  <a:schemeClr val="bg1"/>
                </a:solidFill>
              </a:defRPr>
            </a:lvl4pPr>
            <a:lvl5pPr marL="1097280" indent="-283464">
              <a:lnSpc>
                <a:spcPct val="100000"/>
              </a:lnSpc>
              <a:defRPr sz="1600" spc="100">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Date Placeholder 12">
            <a:extLst>
              <a:ext uri="{FF2B5EF4-FFF2-40B4-BE49-F238E27FC236}">
                <a16:creationId xmlns:a16="http://schemas.microsoft.com/office/drawing/2014/main" id="{CF5E1EDF-E8F4-90C4-4EE9-5CCF1E17F35F}"/>
              </a:ext>
            </a:extLst>
          </p:cNvPr>
          <p:cNvSpPr>
            <a:spLocks noGrp="1"/>
          </p:cNvSpPr>
          <p:nvPr>
            <p:ph type="dt" sz="half" idx="17"/>
          </p:nvPr>
        </p:nvSpPr>
        <p:spPr/>
        <p:txBody>
          <a:bodyPr/>
          <a:lstStyle>
            <a:lvl1pPr>
              <a:defRPr>
                <a:solidFill>
                  <a:schemeClr val="bg1"/>
                </a:solidFill>
              </a:defRPr>
            </a:lvl1pPr>
          </a:lstStyle>
          <a:p>
            <a:r>
              <a:rPr lang="en-US"/>
              <a:t>20XX</a:t>
            </a:r>
            <a:endParaRPr lang="en-US" dirty="0"/>
          </a:p>
        </p:txBody>
      </p:sp>
      <p:sp>
        <p:nvSpPr>
          <p:cNvPr id="16" name="Footer Placeholder 15">
            <a:extLst>
              <a:ext uri="{FF2B5EF4-FFF2-40B4-BE49-F238E27FC236}">
                <a16:creationId xmlns:a16="http://schemas.microsoft.com/office/drawing/2014/main" id="{992726FB-FFEB-ADB3-0C67-FE72F4DCBA5E}"/>
              </a:ext>
            </a:extLst>
          </p:cNvPr>
          <p:cNvSpPr>
            <a:spLocks noGrp="1"/>
          </p:cNvSpPr>
          <p:nvPr>
            <p:ph type="ftr" sz="quarter" idx="18"/>
          </p:nvPr>
        </p:nvSpPr>
        <p:spPr/>
        <p:txBody>
          <a:bodyPr/>
          <a:lstStyle>
            <a:lvl1pPr>
              <a:defRPr>
                <a:solidFill>
                  <a:schemeClr val="bg1"/>
                </a:solidFill>
              </a:defRPr>
            </a:lvl1pPr>
          </a:lstStyle>
          <a:p>
            <a:r>
              <a:rPr lang="en-US" dirty="0"/>
              <a:t>PRESENTATION TITLE</a:t>
            </a:r>
          </a:p>
        </p:txBody>
      </p:sp>
      <p:sp>
        <p:nvSpPr>
          <p:cNvPr id="17" name="Slide Number Placeholder 16">
            <a:extLst>
              <a:ext uri="{FF2B5EF4-FFF2-40B4-BE49-F238E27FC236}">
                <a16:creationId xmlns:a16="http://schemas.microsoft.com/office/drawing/2014/main" id="{7A3CEA78-CDB0-CB26-B433-4C868965D31C}"/>
              </a:ext>
            </a:extLst>
          </p:cNvPr>
          <p:cNvSpPr>
            <a:spLocks noGrp="1"/>
          </p:cNvSpPr>
          <p:nvPr>
            <p:ph type="sldNum" sz="quarter" idx="19"/>
          </p:nvPr>
        </p:nvSpPr>
        <p:spPr/>
        <p:txBody>
          <a:bodyPr/>
          <a:lstStyle>
            <a:lvl1pPr>
              <a:defRPr>
                <a:solidFill>
                  <a:schemeClr val="bg1"/>
                </a:solidFill>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843547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white">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858662D7-CF46-F937-6492-FE3D6164B073}"/>
              </a:ext>
            </a:extLst>
          </p:cNvPr>
          <p:cNvSpPr>
            <a:spLocks noGrp="1"/>
          </p:cNvSpPr>
          <p:nvPr>
            <p:ph type="ctrTitle"/>
          </p:nvPr>
        </p:nvSpPr>
        <p:spPr>
          <a:xfrm>
            <a:off x="0" y="824687"/>
            <a:ext cx="10191549" cy="1639937"/>
          </a:xfrm>
          <a:custGeom>
            <a:avLst/>
            <a:gdLst>
              <a:gd name="connsiteX0" fmla="*/ 0 w 10191549"/>
              <a:gd name="connsiteY0" fmla="*/ 0 h 1639937"/>
              <a:gd name="connsiteX1" fmla="*/ 135109 w 10191549"/>
              <a:gd name="connsiteY1" fmla="*/ 0 h 1639937"/>
              <a:gd name="connsiteX2" fmla="*/ 826338 w 10191549"/>
              <a:gd name="connsiteY2" fmla="*/ 0 h 1639937"/>
              <a:gd name="connsiteX3" fmla="*/ 9743633 w 10191549"/>
              <a:gd name="connsiteY3" fmla="*/ 0 h 1639937"/>
              <a:gd name="connsiteX4" fmla="*/ 10191549 w 10191549"/>
              <a:gd name="connsiteY4" fmla="*/ 1639937 h 1639937"/>
              <a:gd name="connsiteX5" fmla="*/ 826338 w 10191549"/>
              <a:gd name="connsiteY5" fmla="*/ 1639937 h 1639937"/>
              <a:gd name="connsiteX6" fmla="*/ 583025 w 10191549"/>
              <a:gd name="connsiteY6" fmla="*/ 1639937 h 1639937"/>
              <a:gd name="connsiteX7" fmla="*/ 0 w 10191549"/>
              <a:gd name="connsiteY7" fmla="*/ 1639937 h 1639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191549" h="1639937">
                <a:moveTo>
                  <a:pt x="0" y="0"/>
                </a:moveTo>
                <a:lnTo>
                  <a:pt x="135109" y="0"/>
                </a:lnTo>
                <a:lnTo>
                  <a:pt x="826338" y="0"/>
                </a:lnTo>
                <a:lnTo>
                  <a:pt x="9743633" y="0"/>
                </a:lnTo>
                <a:lnTo>
                  <a:pt x="10191549" y="1639937"/>
                </a:lnTo>
                <a:lnTo>
                  <a:pt x="826338" y="1639937"/>
                </a:lnTo>
                <a:lnTo>
                  <a:pt x="583025" y="1639937"/>
                </a:lnTo>
                <a:lnTo>
                  <a:pt x="0" y="1639937"/>
                </a:lnTo>
                <a:close/>
              </a:path>
            </a:pathLst>
          </a:custGeom>
          <a:solidFill>
            <a:schemeClr val="accent2"/>
          </a:solidFill>
        </p:spPr>
        <p:txBody>
          <a:bodyPr wrap="square" lIns="914400" rIns="182880" anchor="ctr">
            <a:noAutofit/>
          </a:bodyPr>
          <a:lstStyle>
            <a:lvl1pPr algn="l">
              <a:defRPr sz="3200" cap="all" spc="300" baseline="0">
                <a:solidFill>
                  <a:schemeClr val="bg1"/>
                </a:solidFill>
                <a:latin typeface="+mj-lt"/>
              </a:defRPr>
            </a:lvl1pPr>
          </a:lstStyle>
          <a:p>
            <a:r>
              <a:rPr lang="en-GB"/>
              <a:t>Click to edit Master title style</a:t>
            </a:r>
            <a:endParaRPr lang="en-US" dirty="0"/>
          </a:p>
        </p:txBody>
      </p:sp>
      <p:sp>
        <p:nvSpPr>
          <p:cNvPr id="11" name="Content Placeholder 27">
            <a:extLst>
              <a:ext uri="{FF2B5EF4-FFF2-40B4-BE49-F238E27FC236}">
                <a16:creationId xmlns:a16="http://schemas.microsoft.com/office/drawing/2014/main" id="{4029C93B-5794-90B2-3E4E-BDE0F550768E}"/>
              </a:ext>
            </a:extLst>
          </p:cNvPr>
          <p:cNvSpPr>
            <a:spLocks noGrp="1"/>
          </p:cNvSpPr>
          <p:nvPr>
            <p:ph sz="quarter" idx="15"/>
          </p:nvPr>
        </p:nvSpPr>
        <p:spPr>
          <a:xfrm>
            <a:off x="822960" y="2843784"/>
            <a:ext cx="3739896" cy="3191256"/>
          </a:xfrm>
        </p:spPr>
        <p:txBody>
          <a:bodyPr/>
          <a:lstStyle>
            <a:lvl1pPr marL="0" indent="0">
              <a:lnSpc>
                <a:spcPct val="100000"/>
              </a:lnSpc>
              <a:buNone/>
              <a:defRPr sz="1800" b="1" cap="all" spc="100" baseline="0">
                <a:solidFill>
                  <a:schemeClr val="tx1"/>
                </a:solidFill>
              </a:defRPr>
            </a:lvl1pPr>
            <a:lvl2pPr marL="342900" indent="-342900">
              <a:lnSpc>
                <a:spcPct val="100000"/>
              </a:lnSpc>
              <a:spcBef>
                <a:spcPts val="1000"/>
              </a:spcBef>
              <a:buFont typeface="+mj-lt"/>
              <a:buAutoNum type="arabicPeriod"/>
              <a:defRPr sz="1800" spc="100">
                <a:solidFill>
                  <a:schemeClr val="tx1"/>
                </a:solidFill>
              </a:defRPr>
            </a:lvl2pPr>
            <a:lvl3pPr marL="731520" indent="-347472">
              <a:lnSpc>
                <a:spcPct val="100000"/>
              </a:lnSpc>
              <a:spcBef>
                <a:spcPts val="1000"/>
              </a:spcBef>
              <a:buFont typeface="+mj-lt"/>
              <a:buAutoNum type="alphaLcPeriod"/>
              <a:defRPr sz="1800" spc="100">
                <a:solidFill>
                  <a:schemeClr val="tx1"/>
                </a:solidFill>
              </a:defRPr>
            </a:lvl3pPr>
            <a:lvl4pPr marL="1097280" indent="-347472">
              <a:lnSpc>
                <a:spcPct val="100000"/>
              </a:lnSpc>
              <a:buFont typeface="+mj-lt"/>
              <a:buAutoNum type="arabicParenR"/>
              <a:defRPr sz="1600" spc="100">
                <a:solidFill>
                  <a:schemeClr val="tx1"/>
                </a:solidFill>
              </a:defRPr>
            </a:lvl4pPr>
            <a:lvl5pPr marL="1463040" indent="-347472">
              <a:lnSpc>
                <a:spcPct val="100000"/>
              </a:lnSpc>
              <a:buFont typeface="+mj-lt"/>
              <a:buAutoNum type="alphaLcParenR"/>
              <a:defRPr sz="1600" spc="1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Content Placeholder 27">
            <a:extLst>
              <a:ext uri="{FF2B5EF4-FFF2-40B4-BE49-F238E27FC236}">
                <a16:creationId xmlns:a16="http://schemas.microsoft.com/office/drawing/2014/main" id="{BC942EEA-C86E-05B1-BF5C-6F13A52F5BDB}"/>
              </a:ext>
            </a:extLst>
          </p:cNvPr>
          <p:cNvSpPr>
            <a:spLocks noGrp="1"/>
          </p:cNvSpPr>
          <p:nvPr>
            <p:ph sz="quarter" idx="16"/>
          </p:nvPr>
        </p:nvSpPr>
        <p:spPr>
          <a:xfrm>
            <a:off x="5074920" y="2843784"/>
            <a:ext cx="5824728" cy="3191256"/>
          </a:xfrm>
        </p:spPr>
        <p:txBody>
          <a:bodyPr/>
          <a:lstStyle>
            <a:lvl1pPr marL="0" indent="0">
              <a:lnSpc>
                <a:spcPct val="100000"/>
              </a:lnSpc>
              <a:buNone/>
              <a:defRPr sz="1800" b="1" cap="all" spc="100" baseline="0">
                <a:solidFill>
                  <a:schemeClr val="tx1"/>
                </a:solidFill>
              </a:defRPr>
            </a:lvl1pPr>
            <a:lvl2pPr marL="0" indent="0">
              <a:lnSpc>
                <a:spcPct val="100000"/>
              </a:lnSpc>
              <a:spcBef>
                <a:spcPts val="1000"/>
              </a:spcBef>
              <a:buNone/>
              <a:defRPr sz="1800" spc="100">
                <a:solidFill>
                  <a:schemeClr val="tx1"/>
                </a:solidFill>
              </a:defRPr>
            </a:lvl2pPr>
            <a:lvl3pPr marL="283464" indent="-283464">
              <a:lnSpc>
                <a:spcPct val="100000"/>
              </a:lnSpc>
              <a:spcBef>
                <a:spcPts val="1000"/>
              </a:spcBef>
              <a:defRPr sz="1800" spc="100">
                <a:solidFill>
                  <a:schemeClr val="tx1"/>
                </a:solidFill>
              </a:defRPr>
            </a:lvl3pPr>
            <a:lvl4pPr marL="548640" indent="-283464">
              <a:lnSpc>
                <a:spcPct val="100000"/>
              </a:lnSpc>
              <a:defRPr sz="1600" spc="100">
                <a:solidFill>
                  <a:schemeClr val="tx1"/>
                </a:solidFill>
              </a:defRPr>
            </a:lvl4pPr>
            <a:lvl5pPr marL="822960" indent="-283464">
              <a:lnSpc>
                <a:spcPct val="100000"/>
              </a:lnSpc>
              <a:defRPr sz="1600" spc="1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18" name="Straight Connector 17">
            <a:extLst>
              <a:ext uri="{FF2B5EF4-FFF2-40B4-BE49-F238E27FC236}">
                <a16:creationId xmlns:a16="http://schemas.microsoft.com/office/drawing/2014/main" id="{FF4D7FE7-14AE-6C8F-B799-1BD57470E8FA}"/>
              </a:ext>
            </a:extLst>
          </p:cNvPr>
          <p:cNvCxnSpPr>
            <a:cxnSpLocks/>
          </p:cNvCxnSpPr>
          <p:nvPr userDrawn="1"/>
        </p:nvCxnSpPr>
        <p:spPr>
          <a:xfrm flipH="1" flipV="1">
            <a:off x="10191549" y="0"/>
            <a:ext cx="2000451" cy="685800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E45BFC1-4E9D-0F01-ED91-44F27D54EE88}"/>
              </a:ext>
            </a:extLst>
          </p:cNvPr>
          <p:cNvCxnSpPr>
            <a:cxnSpLocks/>
          </p:cNvCxnSpPr>
          <p:nvPr userDrawn="1"/>
        </p:nvCxnSpPr>
        <p:spPr>
          <a:xfrm flipH="1" flipV="1">
            <a:off x="0" y="3406587"/>
            <a:ext cx="1006763" cy="3451413"/>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26" name="Date Placeholder 25">
            <a:extLst>
              <a:ext uri="{FF2B5EF4-FFF2-40B4-BE49-F238E27FC236}">
                <a16:creationId xmlns:a16="http://schemas.microsoft.com/office/drawing/2014/main" id="{1508553F-E814-00F0-D6A7-5573C7951142}"/>
              </a:ext>
            </a:extLst>
          </p:cNvPr>
          <p:cNvSpPr>
            <a:spLocks noGrp="1"/>
          </p:cNvSpPr>
          <p:nvPr>
            <p:ph type="dt" sz="half" idx="17"/>
          </p:nvPr>
        </p:nvSpPr>
        <p:spPr/>
        <p:txBody>
          <a:bodyPr/>
          <a:lstStyle/>
          <a:p>
            <a:r>
              <a:rPr lang="en-US"/>
              <a:t>20XX</a:t>
            </a:r>
            <a:endParaRPr lang="en-US" dirty="0"/>
          </a:p>
        </p:txBody>
      </p:sp>
      <p:sp>
        <p:nvSpPr>
          <p:cNvPr id="27" name="Footer Placeholder 26">
            <a:extLst>
              <a:ext uri="{FF2B5EF4-FFF2-40B4-BE49-F238E27FC236}">
                <a16:creationId xmlns:a16="http://schemas.microsoft.com/office/drawing/2014/main" id="{1449FFC7-A582-FD77-53A9-CF0B7F2D1B7A}"/>
              </a:ext>
            </a:extLst>
          </p:cNvPr>
          <p:cNvSpPr>
            <a:spLocks noGrp="1"/>
          </p:cNvSpPr>
          <p:nvPr>
            <p:ph type="ftr" sz="quarter" idx="18"/>
          </p:nvPr>
        </p:nvSpPr>
        <p:spPr/>
        <p:txBody>
          <a:bodyPr/>
          <a:lstStyle/>
          <a:p>
            <a:r>
              <a:rPr lang="en-US" dirty="0"/>
              <a:t>PRESENTATION TITLE</a:t>
            </a:r>
          </a:p>
        </p:txBody>
      </p:sp>
      <p:sp>
        <p:nvSpPr>
          <p:cNvPr id="28" name="Slide Number Placeholder 27">
            <a:extLst>
              <a:ext uri="{FF2B5EF4-FFF2-40B4-BE49-F238E27FC236}">
                <a16:creationId xmlns:a16="http://schemas.microsoft.com/office/drawing/2014/main" id="{3E86B4DA-B745-BBB9-6AFB-CC6723232CEE}"/>
              </a:ext>
            </a:extLst>
          </p:cNvPr>
          <p:cNvSpPr>
            <a:spLocks noGrp="1"/>
          </p:cNvSpPr>
          <p:nvPr>
            <p:ph type="sldNum" sz="quarter" idx="19"/>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2960718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2DEE9C88-4838-9CF6-7CCD-6C2CE88647B0}"/>
              </a:ext>
            </a:extLst>
          </p:cNvPr>
          <p:cNvSpPr/>
          <p:nvPr userDrawn="1"/>
        </p:nvSpPr>
        <p:spPr>
          <a:xfrm rot="10800000" flipV="1">
            <a:off x="-5" y="-2"/>
            <a:ext cx="12191999" cy="2266855"/>
          </a:xfrm>
          <a:prstGeom prst="rect">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3" name="Straight Connector 12">
            <a:extLst>
              <a:ext uri="{FF2B5EF4-FFF2-40B4-BE49-F238E27FC236}">
                <a16:creationId xmlns:a16="http://schemas.microsoft.com/office/drawing/2014/main" id="{48BBC4DA-F0D6-02FA-41AA-101A0D1340F5}"/>
              </a:ext>
            </a:extLst>
          </p:cNvPr>
          <p:cNvCxnSpPr>
            <a:cxnSpLocks/>
          </p:cNvCxnSpPr>
          <p:nvPr userDrawn="1"/>
        </p:nvCxnSpPr>
        <p:spPr>
          <a:xfrm flipH="1" flipV="1">
            <a:off x="10191550" y="-110490"/>
            <a:ext cx="970586" cy="3419878"/>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11F74A9-AFD5-044F-DB07-4FF2F699A910}"/>
              </a:ext>
            </a:extLst>
          </p:cNvPr>
          <p:cNvCxnSpPr>
            <a:cxnSpLocks/>
          </p:cNvCxnSpPr>
          <p:nvPr userDrawn="1"/>
        </p:nvCxnSpPr>
        <p:spPr>
          <a:xfrm flipH="1" flipV="1">
            <a:off x="691816" y="2266854"/>
            <a:ext cx="1165768" cy="382423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168E97A-1CFD-3AF6-5FF5-E49A2943A1F6}"/>
              </a:ext>
            </a:extLst>
          </p:cNvPr>
          <p:cNvCxnSpPr>
            <a:cxnSpLocks/>
          </p:cNvCxnSpPr>
          <p:nvPr userDrawn="1"/>
        </p:nvCxnSpPr>
        <p:spPr>
          <a:xfrm flipH="1" flipV="1">
            <a:off x="10858500" y="2266854"/>
            <a:ext cx="1327650" cy="4591146"/>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
        <p:nvSpPr>
          <p:cNvPr id="20" name="Title 19">
            <a:extLst>
              <a:ext uri="{FF2B5EF4-FFF2-40B4-BE49-F238E27FC236}">
                <a16:creationId xmlns:a16="http://schemas.microsoft.com/office/drawing/2014/main" id="{028065BE-52F2-4F89-82A3-E5DA80527B9C}"/>
              </a:ext>
            </a:extLst>
          </p:cNvPr>
          <p:cNvSpPr>
            <a:spLocks noGrp="1"/>
          </p:cNvSpPr>
          <p:nvPr>
            <p:ph type="ctrTitle"/>
          </p:nvPr>
        </p:nvSpPr>
        <p:spPr>
          <a:xfrm>
            <a:off x="1691640" y="740664"/>
            <a:ext cx="8503920" cy="1197864"/>
          </a:xfrm>
          <a:prstGeom prst="rect">
            <a:avLst/>
          </a:prstGeom>
          <a:noFill/>
        </p:spPr>
        <p:txBody>
          <a:bodyPr wrap="square" anchor="b">
            <a:noAutofit/>
          </a:bodyPr>
          <a:lstStyle>
            <a:lvl1pPr algn="ctr">
              <a:defRPr sz="3200" cap="all" spc="300" baseline="0">
                <a:solidFill>
                  <a:schemeClr val="bg1"/>
                </a:solidFill>
                <a:latin typeface="+mj-lt"/>
              </a:defRPr>
            </a:lvl1pPr>
          </a:lstStyle>
          <a:p>
            <a:r>
              <a:rPr lang="en-GB"/>
              <a:t>Click to edit Master title style</a:t>
            </a:r>
            <a:endParaRPr lang="en-US" dirty="0"/>
          </a:p>
        </p:txBody>
      </p:sp>
      <p:sp>
        <p:nvSpPr>
          <p:cNvPr id="11" name="Content Placeholder 27">
            <a:extLst>
              <a:ext uri="{FF2B5EF4-FFF2-40B4-BE49-F238E27FC236}">
                <a16:creationId xmlns:a16="http://schemas.microsoft.com/office/drawing/2014/main" id="{4029C93B-5794-90B2-3E4E-BDE0F550768E}"/>
              </a:ext>
            </a:extLst>
          </p:cNvPr>
          <p:cNvSpPr>
            <a:spLocks noGrp="1"/>
          </p:cNvSpPr>
          <p:nvPr>
            <p:ph sz="quarter" idx="15"/>
          </p:nvPr>
        </p:nvSpPr>
        <p:spPr>
          <a:xfrm>
            <a:off x="1828800" y="2679192"/>
            <a:ext cx="8531352" cy="3191256"/>
          </a:xfrm>
        </p:spPr>
        <p:txBody>
          <a:bodyPr/>
          <a:lstStyle>
            <a:lvl1pPr marL="0" indent="0" algn="ctr">
              <a:lnSpc>
                <a:spcPct val="100000"/>
              </a:lnSpc>
              <a:spcAft>
                <a:spcPts val="1000"/>
              </a:spcAft>
              <a:buNone/>
              <a:defRPr sz="2400" b="0" i="0" cap="none" spc="140" baseline="0">
                <a:solidFill>
                  <a:schemeClr val="tx1"/>
                </a:solidFill>
              </a:defRPr>
            </a:lvl1pPr>
            <a:lvl2pPr marL="0" indent="0" algn="ctr">
              <a:lnSpc>
                <a:spcPct val="100000"/>
              </a:lnSpc>
              <a:spcBef>
                <a:spcPts val="1000"/>
              </a:spcBef>
              <a:buNone/>
              <a:defRPr sz="1800" spc="100">
                <a:solidFill>
                  <a:schemeClr val="tx1"/>
                </a:solidFill>
              </a:defRPr>
            </a:lvl2pPr>
            <a:lvl3pPr marL="283464" indent="-283464">
              <a:lnSpc>
                <a:spcPct val="100000"/>
              </a:lnSpc>
              <a:spcBef>
                <a:spcPts val="1000"/>
              </a:spcBef>
              <a:defRPr sz="1800" spc="100">
                <a:solidFill>
                  <a:schemeClr val="tx1"/>
                </a:solidFill>
              </a:defRPr>
            </a:lvl3pPr>
            <a:lvl4pPr marL="548640" indent="-283464">
              <a:lnSpc>
                <a:spcPct val="100000"/>
              </a:lnSpc>
              <a:defRPr sz="1600" spc="100">
                <a:solidFill>
                  <a:schemeClr val="tx1"/>
                </a:solidFill>
              </a:defRPr>
            </a:lvl4pPr>
            <a:lvl5pPr marL="1097280" indent="-283464">
              <a:lnSpc>
                <a:spcPct val="100000"/>
              </a:lnSpc>
              <a:defRPr sz="1600" spc="1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a:extLst>
              <a:ext uri="{FF2B5EF4-FFF2-40B4-BE49-F238E27FC236}">
                <a16:creationId xmlns:a16="http://schemas.microsoft.com/office/drawing/2014/main" id="{09F4C3CA-7962-4B8E-8004-FBD88F0EFAF2}"/>
              </a:ext>
            </a:extLst>
          </p:cNvPr>
          <p:cNvSpPr>
            <a:spLocks noGrp="1"/>
          </p:cNvSpPr>
          <p:nvPr>
            <p:ph type="dt" sz="half" idx="10"/>
          </p:nvPr>
        </p:nvSpPr>
        <p:spPr/>
        <p:txBody>
          <a:bodyPr/>
          <a:lstStyle>
            <a:lvl1pPr>
              <a:defRPr sz="1000">
                <a:solidFill>
                  <a:schemeClr val="tx1"/>
                </a:solidFill>
              </a:defRPr>
            </a:lvl1pPr>
          </a:lstStyle>
          <a:p>
            <a:r>
              <a:rPr lang="en-US"/>
              <a:t>20XX</a:t>
            </a:r>
            <a:endParaRPr lang="en-US" dirty="0"/>
          </a:p>
        </p:txBody>
      </p:sp>
      <p:sp>
        <p:nvSpPr>
          <p:cNvPr id="6" name="Footer Placeholder 5">
            <a:extLst>
              <a:ext uri="{FF2B5EF4-FFF2-40B4-BE49-F238E27FC236}">
                <a16:creationId xmlns:a16="http://schemas.microsoft.com/office/drawing/2014/main" id="{BE7B5E76-E101-4994-92F5-1F540EB16AB0}"/>
              </a:ext>
            </a:extLst>
          </p:cNvPr>
          <p:cNvSpPr>
            <a:spLocks noGrp="1"/>
          </p:cNvSpPr>
          <p:nvPr>
            <p:ph type="ftr" sz="quarter" idx="11"/>
          </p:nvPr>
        </p:nvSpPr>
        <p:spPr/>
        <p:txBody>
          <a:bodyPr/>
          <a:lstStyle>
            <a:lvl1pPr>
              <a:defRPr sz="1000">
                <a:solidFill>
                  <a:schemeClr val="tx1"/>
                </a:solidFill>
              </a:defRPr>
            </a:lvl1pPr>
          </a:lstStyle>
          <a:p>
            <a:r>
              <a:rPr lang="en-US" dirty="0"/>
              <a:t>PRESENTATION TITLE</a:t>
            </a:r>
          </a:p>
        </p:txBody>
      </p:sp>
      <p:sp>
        <p:nvSpPr>
          <p:cNvPr id="7" name="Slide Number Placeholder 6">
            <a:extLst>
              <a:ext uri="{FF2B5EF4-FFF2-40B4-BE49-F238E27FC236}">
                <a16:creationId xmlns:a16="http://schemas.microsoft.com/office/drawing/2014/main" id="{E249F242-2699-411D-B3F7-3D6D480E4955}"/>
              </a:ext>
            </a:extLst>
          </p:cNvPr>
          <p:cNvSpPr>
            <a:spLocks noGrp="1"/>
          </p:cNvSpPr>
          <p:nvPr>
            <p:ph type="sldNum" sz="quarter" idx="12"/>
          </p:nvPr>
        </p:nvSpPr>
        <p:spPr/>
        <p:txBody>
          <a:bodyPr/>
          <a:lstStyle>
            <a:lvl1pPr>
              <a:defRPr sz="1000">
                <a:solidFill>
                  <a:schemeClr val="tx1"/>
                </a:solidFill>
              </a:defRPr>
            </a:lvl1pPr>
          </a:lstStyle>
          <a:p>
            <a:fld id="{294A09A9-5501-47C1-A89A-A340965A2BE2}" type="slidenum">
              <a:rPr lang="en-US" smtClean="0"/>
              <a:pPr/>
              <a:t>‹#›</a:t>
            </a:fld>
            <a:endParaRPr lang="en-US" dirty="0"/>
          </a:p>
        </p:txBody>
      </p:sp>
      <p:cxnSp>
        <p:nvCxnSpPr>
          <p:cNvPr id="16" name="Straight Connector 15">
            <a:extLst>
              <a:ext uri="{FF2B5EF4-FFF2-40B4-BE49-F238E27FC236}">
                <a16:creationId xmlns:a16="http://schemas.microsoft.com/office/drawing/2014/main" id="{A4070FA0-EB95-7750-D21A-933827C6388C}"/>
              </a:ext>
            </a:extLst>
          </p:cNvPr>
          <p:cNvCxnSpPr>
            <a:cxnSpLocks/>
          </p:cNvCxnSpPr>
          <p:nvPr userDrawn="1"/>
        </p:nvCxnSpPr>
        <p:spPr>
          <a:xfrm flipH="1" flipV="1">
            <a:off x="-29785" y="-110490"/>
            <a:ext cx="1031941" cy="341988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26417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table">
    <p:spTree>
      <p:nvGrpSpPr>
        <p:cNvPr id="1" name=""/>
        <p:cNvGrpSpPr/>
        <p:nvPr/>
      </p:nvGrpSpPr>
      <p:grpSpPr>
        <a:xfrm>
          <a:off x="0" y="0"/>
          <a:ext cx="0" cy="0"/>
          <a:chOff x="0" y="0"/>
          <a:chExt cx="0" cy="0"/>
        </a:xfrm>
      </p:grpSpPr>
      <p:cxnSp>
        <p:nvCxnSpPr>
          <p:cNvPr id="4" name="Straight Connector 3">
            <a:extLst>
              <a:ext uri="{FF2B5EF4-FFF2-40B4-BE49-F238E27FC236}">
                <a16:creationId xmlns:a16="http://schemas.microsoft.com/office/drawing/2014/main" id="{8772D93E-C550-4461-E6B7-EBCA7CAEC8DF}"/>
              </a:ext>
            </a:extLst>
          </p:cNvPr>
          <p:cNvCxnSpPr>
            <a:cxnSpLocks/>
          </p:cNvCxnSpPr>
          <p:nvPr userDrawn="1"/>
        </p:nvCxnSpPr>
        <p:spPr>
          <a:xfrm rot="10800000" flipV="1">
            <a:off x="0" y="0"/>
            <a:ext cx="1006763" cy="3451413"/>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15" name="Title 21">
            <a:extLst>
              <a:ext uri="{FF2B5EF4-FFF2-40B4-BE49-F238E27FC236}">
                <a16:creationId xmlns:a16="http://schemas.microsoft.com/office/drawing/2014/main" id="{3A7F7468-D0CF-4B30-965A-D9066D6C288F}"/>
              </a:ext>
            </a:extLst>
          </p:cNvPr>
          <p:cNvSpPr>
            <a:spLocks noGrp="1"/>
          </p:cNvSpPr>
          <p:nvPr>
            <p:ph type="ctrTitle"/>
          </p:nvPr>
        </p:nvSpPr>
        <p:spPr>
          <a:xfrm>
            <a:off x="6610" y="824686"/>
            <a:ext cx="7154158" cy="1632045"/>
          </a:xfrm>
          <a:custGeom>
            <a:avLst/>
            <a:gdLst>
              <a:gd name="connsiteX0" fmla="*/ 408011 w 7242048"/>
              <a:gd name="connsiteY0" fmla="*/ 0 h 1632045"/>
              <a:gd name="connsiteX1" fmla="*/ 7242048 w 7242048"/>
              <a:gd name="connsiteY1" fmla="*/ 0 h 1632045"/>
              <a:gd name="connsiteX2" fmla="*/ 6834037 w 7242048"/>
              <a:gd name="connsiteY2" fmla="*/ 1632044 h 1632045"/>
              <a:gd name="connsiteX3" fmla="*/ 826338 w 7242048"/>
              <a:gd name="connsiteY3" fmla="*/ 1632044 h 1632045"/>
              <a:gd name="connsiteX4" fmla="*/ 826338 w 7242048"/>
              <a:gd name="connsiteY4" fmla="*/ 1632045 h 1632045"/>
              <a:gd name="connsiteX5" fmla="*/ 0 w 7242048"/>
              <a:gd name="connsiteY5" fmla="*/ 1632045 h 1632045"/>
              <a:gd name="connsiteX6" fmla="*/ 0 w 7242048"/>
              <a:gd name="connsiteY6" fmla="*/ 1632044 h 1632045"/>
              <a:gd name="connsiteX7" fmla="*/ 0 w 7242048"/>
              <a:gd name="connsiteY7" fmla="*/ 1 h 1632045"/>
              <a:gd name="connsiteX8" fmla="*/ 408011 w 7242048"/>
              <a:gd name="connsiteY8" fmla="*/ 1 h 1632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42048" h="1632045">
                <a:moveTo>
                  <a:pt x="408011" y="0"/>
                </a:moveTo>
                <a:lnTo>
                  <a:pt x="7242048" y="0"/>
                </a:lnTo>
                <a:lnTo>
                  <a:pt x="6834037" y="1632044"/>
                </a:lnTo>
                <a:lnTo>
                  <a:pt x="826338" y="1632044"/>
                </a:lnTo>
                <a:lnTo>
                  <a:pt x="826338" y="1632045"/>
                </a:lnTo>
                <a:lnTo>
                  <a:pt x="0" y="1632045"/>
                </a:lnTo>
                <a:lnTo>
                  <a:pt x="0" y="1632044"/>
                </a:lnTo>
                <a:lnTo>
                  <a:pt x="0" y="1"/>
                </a:lnTo>
                <a:lnTo>
                  <a:pt x="408011" y="1"/>
                </a:lnTo>
                <a:close/>
              </a:path>
            </a:pathLst>
          </a:custGeom>
          <a:solidFill>
            <a:schemeClr val="accent2"/>
          </a:solidFill>
          <a:ln>
            <a:noFill/>
          </a:ln>
        </p:spPr>
        <p:style>
          <a:lnRef idx="0">
            <a:scrgbClr r="0" g="0" b="0"/>
          </a:lnRef>
          <a:fillRef idx="0">
            <a:scrgbClr r="0" g="0" b="0"/>
          </a:fillRef>
          <a:effectRef idx="0">
            <a:scrgbClr r="0" g="0" b="0"/>
          </a:effectRef>
          <a:fontRef idx="minor">
            <a:schemeClr val="lt1"/>
          </a:fontRef>
        </p:style>
        <p:txBody>
          <a:bodyPr wrap="square" lIns="914400" rIns="0" anchor="ctr">
            <a:noAutofit/>
          </a:bodyPr>
          <a:lstStyle>
            <a:lvl1pPr algn="l">
              <a:lnSpc>
                <a:spcPct val="100000"/>
              </a:lnSpc>
              <a:defRPr sz="3200" cap="all" spc="300" baseline="0">
                <a:solidFill>
                  <a:schemeClr val="bg1"/>
                </a:solidFill>
                <a:latin typeface="+mj-lt"/>
              </a:defRPr>
            </a:lvl1pPr>
          </a:lstStyle>
          <a:p>
            <a:r>
              <a:rPr lang="en-GB"/>
              <a:t>Click to edit Master title style</a:t>
            </a:r>
            <a:endParaRPr lang="en-US" dirty="0"/>
          </a:p>
        </p:txBody>
      </p:sp>
      <p:sp>
        <p:nvSpPr>
          <p:cNvPr id="8" name="Content Placeholder 27">
            <a:extLst>
              <a:ext uri="{FF2B5EF4-FFF2-40B4-BE49-F238E27FC236}">
                <a16:creationId xmlns:a16="http://schemas.microsoft.com/office/drawing/2014/main" id="{F44119C9-6F5C-7546-AD19-0BF20ADDC75A}"/>
              </a:ext>
            </a:extLst>
          </p:cNvPr>
          <p:cNvSpPr>
            <a:spLocks noGrp="1"/>
          </p:cNvSpPr>
          <p:nvPr>
            <p:ph sz="quarter" idx="16"/>
          </p:nvPr>
        </p:nvSpPr>
        <p:spPr>
          <a:xfrm>
            <a:off x="7955280" y="822960"/>
            <a:ext cx="3447288" cy="1636776"/>
          </a:xfrm>
        </p:spPr>
        <p:txBody>
          <a:bodyPr/>
          <a:lstStyle>
            <a:lvl1pPr marL="0" indent="0" algn="l">
              <a:lnSpc>
                <a:spcPct val="90000"/>
              </a:lnSpc>
              <a:buNone/>
              <a:defRPr sz="1800" b="0" i="0" cap="none" spc="100" baseline="0">
                <a:solidFill>
                  <a:schemeClr val="tx1"/>
                </a:solidFill>
              </a:defRPr>
            </a:lvl1pPr>
            <a:lvl2pPr marL="0" indent="0" algn="l">
              <a:lnSpc>
                <a:spcPct val="90000"/>
              </a:lnSpc>
              <a:spcBef>
                <a:spcPts val="1000"/>
              </a:spcBef>
              <a:buNone/>
              <a:defRPr sz="1800" spc="100">
                <a:solidFill>
                  <a:schemeClr val="tx1"/>
                </a:solidFill>
              </a:defRPr>
            </a:lvl2pPr>
            <a:lvl3pPr marL="283464" indent="-283464" algn="l">
              <a:lnSpc>
                <a:spcPct val="90000"/>
              </a:lnSpc>
              <a:spcBef>
                <a:spcPts val="1000"/>
              </a:spcBef>
              <a:defRPr sz="1800" spc="100">
                <a:solidFill>
                  <a:schemeClr val="tx1"/>
                </a:solidFill>
              </a:defRPr>
            </a:lvl3pPr>
            <a:lvl4pPr marL="1097280" indent="-347472" algn="l">
              <a:lnSpc>
                <a:spcPct val="100000"/>
              </a:lnSpc>
              <a:defRPr sz="1600">
                <a:solidFill>
                  <a:schemeClr val="tx1"/>
                </a:solidFill>
              </a:defRPr>
            </a:lvl4pPr>
            <a:lvl5pPr marL="1463040" indent="-347472" algn="l">
              <a:lnSpc>
                <a:spcPct val="100000"/>
              </a:lnSpc>
              <a:defRPr sz="1600">
                <a:solidFill>
                  <a:schemeClr val="tx1"/>
                </a:solidFill>
              </a:defRPr>
            </a:lvl5pPr>
          </a:lstStyle>
          <a:p>
            <a:pPr lvl="0"/>
            <a:r>
              <a:rPr lang="en-GB"/>
              <a:t>Click to edit Master text styles</a:t>
            </a:r>
          </a:p>
          <a:p>
            <a:pPr lvl="1"/>
            <a:r>
              <a:rPr lang="en-GB"/>
              <a:t>Second level</a:t>
            </a:r>
          </a:p>
          <a:p>
            <a:pPr lvl="2"/>
            <a:r>
              <a:rPr lang="en-GB"/>
              <a:t>Third level</a:t>
            </a:r>
          </a:p>
        </p:txBody>
      </p:sp>
      <p:sp>
        <p:nvSpPr>
          <p:cNvPr id="29" name="Content Placeholder 27">
            <a:extLst>
              <a:ext uri="{FF2B5EF4-FFF2-40B4-BE49-F238E27FC236}">
                <a16:creationId xmlns:a16="http://schemas.microsoft.com/office/drawing/2014/main" id="{2050A67D-B2BA-336A-36B8-35D283DEAD58}"/>
              </a:ext>
            </a:extLst>
          </p:cNvPr>
          <p:cNvSpPr>
            <a:spLocks noGrp="1"/>
          </p:cNvSpPr>
          <p:nvPr>
            <p:ph sz="quarter" idx="15"/>
          </p:nvPr>
        </p:nvSpPr>
        <p:spPr>
          <a:xfrm>
            <a:off x="640080" y="2834640"/>
            <a:ext cx="10963656" cy="3364992"/>
          </a:xfrm>
        </p:spPr>
        <p:txBody>
          <a:bodyPr/>
          <a:lstStyle>
            <a:lvl1pPr marL="0" indent="0">
              <a:lnSpc>
                <a:spcPct val="100000"/>
              </a:lnSpc>
              <a:buNone/>
              <a:defRPr sz="1800" b="1"/>
            </a:lvl1pPr>
            <a:lvl2pPr marL="283464" indent="-283464">
              <a:lnSpc>
                <a:spcPct val="100000"/>
              </a:lnSpc>
              <a:spcBef>
                <a:spcPts val="1000"/>
              </a:spcBef>
              <a:defRPr sz="1800"/>
            </a:lvl2pPr>
            <a:lvl3pPr marL="548640" indent="-283464">
              <a:lnSpc>
                <a:spcPct val="100000"/>
              </a:lnSpc>
              <a:defRPr sz="1600"/>
            </a:lvl3pPr>
            <a:lvl4pPr marL="822960" indent="-283464">
              <a:lnSpc>
                <a:spcPct val="100000"/>
              </a:lnSpc>
              <a:defRPr sz="1600"/>
            </a:lvl4pPr>
            <a:lvl5pPr marL="1097280" indent="-283464">
              <a:lnSpc>
                <a:spcPct val="100000"/>
              </a:lnSpc>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2" name="Straight Connector 1">
            <a:extLst>
              <a:ext uri="{FF2B5EF4-FFF2-40B4-BE49-F238E27FC236}">
                <a16:creationId xmlns:a16="http://schemas.microsoft.com/office/drawing/2014/main" id="{C383A65A-D347-71C9-F4A2-8F5D4497FD4D}"/>
              </a:ext>
            </a:extLst>
          </p:cNvPr>
          <p:cNvCxnSpPr>
            <a:cxnSpLocks/>
          </p:cNvCxnSpPr>
          <p:nvPr userDrawn="1"/>
        </p:nvCxnSpPr>
        <p:spPr>
          <a:xfrm flipH="1">
            <a:off x="10402380" y="745435"/>
            <a:ext cx="1783010" cy="6112565"/>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
        <p:nvSpPr>
          <p:cNvPr id="9" name="Date Placeholder 8">
            <a:extLst>
              <a:ext uri="{FF2B5EF4-FFF2-40B4-BE49-F238E27FC236}">
                <a16:creationId xmlns:a16="http://schemas.microsoft.com/office/drawing/2014/main" id="{4A08CD67-7152-A02B-8A2F-B44E9CCAD7F9}"/>
              </a:ext>
            </a:extLst>
          </p:cNvPr>
          <p:cNvSpPr>
            <a:spLocks noGrp="1"/>
          </p:cNvSpPr>
          <p:nvPr>
            <p:ph type="dt" sz="half" idx="17"/>
          </p:nvPr>
        </p:nvSpPr>
        <p:spPr/>
        <p:txBody>
          <a:bodyPr/>
          <a:lstStyle/>
          <a:p>
            <a:r>
              <a:rPr lang="en-US"/>
              <a:t>20XX</a:t>
            </a:r>
            <a:endParaRPr lang="en-US" dirty="0"/>
          </a:p>
        </p:txBody>
      </p:sp>
      <p:sp>
        <p:nvSpPr>
          <p:cNvPr id="10" name="Footer Placeholder 9">
            <a:extLst>
              <a:ext uri="{FF2B5EF4-FFF2-40B4-BE49-F238E27FC236}">
                <a16:creationId xmlns:a16="http://schemas.microsoft.com/office/drawing/2014/main" id="{341E31B1-712C-1978-83E4-9E3ECD078436}"/>
              </a:ext>
            </a:extLst>
          </p:cNvPr>
          <p:cNvSpPr>
            <a:spLocks noGrp="1"/>
          </p:cNvSpPr>
          <p:nvPr>
            <p:ph type="ftr" sz="quarter" idx="18"/>
          </p:nvPr>
        </p:nvSpPr>
        <p:spPr/>
        <p:txBody>
          <a:bodyPr/>
          <a:lstStyle/>
          <a:p>
            <a:r>
              <a:rPr lang="en-US" dirty="0"/>
              <a:t>PRESENTATION TITLE</a:t>
            </a:r>
          </a:p>
        </p:txBody>
      </p:sp>
      <p:sp>
        <p:nvSpPr>
          <p:cNvPr id="11" name="Slide Number Placeholder 10">
            <a:extLst>
              <a:ext uri="{FF2B5EF4-FFF2-40B4-BE49-F238E27FC236}">
                <a16:creationId xmlns:a16="http://schemas.microsoft.com/office/drawing/2014/main" id="{9D591037-E4B7-3E09-BA80-2781FA313B2B}"/>
              </a:ext>
            </a:extLst>
          </p:cNvPr>
          <p:cNvSpPr>
            <a:spLocks noGrp="1"/>
          </p:cNvSpPr>
          <p:nvPr>
            <p:ph type="sldNum" sz="quarter" idx="19"/>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46017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cxnSp>
        <p:nvCxnSpPr>
          <p:cNvPr id="3" name="Straight Connector 2">
            <a:extLst>
              <a:ext uri="{FF2B5EF4-FFF2-40B4-BE49-F238E27FC236}">
                <a16:creationId xmlns:a16="http://schemas.microsoft.com/office/drawing/2014/main" id="{05DB38D4-7FDC-CF1E-11BB-77F17318EA0F}"/>
              </a:ext>
            </a:extLst>
          </p:cNvPr>
          <p:cNvCxnSpPr>
            <a:cxnSpLocks/>
          </p:cNvCxnSpPr>
          <p:nvPr userDrawn="1"/>
        </p:nvCxnSpPr>
        <p:spPr>
          <a:xfrm>
            <a:off x="11358643" y="-1"/>
            <a:ext cx="815945" cy="2658258"/>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25" name="Title 24">
            <a:extLst>
              <a:ext uri="{FF2B5EF4-FFF2-40B4-BE49-F238E27FC236}">
                <a16:creationId xmlns:a16="http://schemas.microsoft.com/office/drawing/2014/main" id="{DD9C70C7-DFF6-E2A2-DE7B-BC92ABB79139}"/>
              </a:ext>
            </a:extLst>
          </p:cNvPr>
          <p:cNvSpPr>
            <a:spLocks noGrp="1"/>
          </p:cNvSpPr>
          <p:nvPr>
            <p:ph type="title"/>
          </p:nvPr>
        </p:nvSpPr>
        <p:spPr>
          <a:xfrm>
            <a:off x="0" y="824684"/>
            <a:ext cx="11605600" cy="1639937"/>
          </a:xfrm>
          <a:custGeom>
            <a:avLst/>
            <a:gdLst>
              <a:gd name="connsiteX0" fmla="*/ 0 w 11605600"/>
              <a:gd name="connsiteY0" fmla="*/ 0 h 1639937"/>
              <a:gd name="connsiteX1" fmla="*/ 11094087 w 11605600"/>
              <a:gd name="connsiteY1" fmla="*/ 0 h 1639937"/>
              <a:gd name="connsiteX2" fmla="*/ 11605600 w 11605600"/>
              <a:gd name="connsiteY2" fmla="*/ 1639937 h 1639937"/>
              <a:gd name="connsiteX3" fmla="*/ 0 w 11605600"/>
              <a:gd name="connsiteY3" fmla="*/ 1639937 h 1639937"/>
            </a:gdLst>
            <a:ahLst/>
            <a:cxnLst>
              <a:cxn ang="0">
                <a:pos x="connsiteX0" y="connsiteY0"/>
              </a:cxn>
              <a:cxn ang="0">
                <a:pos x="connsiteX1" y="connsiteY1"/>
              </a:cxn>
              <a:cxn ang="0">
                <a:pos x="connsiteX2" y="connsiteY2"/>
              </a:cxn>
              <a:cxn ang="0">
                <a:pos x="connsiteX3" y="connsiteY3"/>
              </a:cxn>
            </a:cxnLst>
            <a:rect l="l" t="t" r="r" b="b"/>
            <a:pathLst>
              <a:path w="11605600" h="1639937">
                <a:moveTo>
                  <a:pt x="0" y="0"/>
                </a:moveTo>
                <a:lnTo>
                  <a:pt x="11094087" y="0"/>
                </a:lnTo>
                <a:lnTo>
                  <a:pt x="11605600" y="1639937"/>
                </a:lnTo>
                <a:lnTo>
                  <a:pt x="0" y="1639937"/>
                </a:lnTo>
                <a:close/>
              </a:path>
            </a:pathLst>
          </a:custGeom>
          <a:solidFill>
            <a:schemeClr val="accent2"/>
          </a:solidFill>
        </p:spPr>
        <p:txBody>
          <a:bodyPr wrap="square" lIns="914400">
            <a:noAutofit/>
          </a:bodyPr>
          <a:lstStyle>
            <a:lvl1pPr>
              <a:defRPr sz="3200" cap="all" spc="300" baseline="0">
                <a:solidFill>
                  <a:schemeClr val="bg1"/>
                </a:solidFill>
              </a:defRPr>
            </a:lvl1pPr>
          </a:lstStyle>
          <a:p>
            <a:r>
              <a:rPr lang="en-GB"/>
              <a:t>Click to edit Master title style</a:t>
            </a:r>
            <a:endParaRPr lang="en-US" dirty="0"/>
          </a:p>
        </p:txBody>
      </p:sp>
      <p:sp>
        <p:nvSpPr>
          <p:cNvPr id="29" name="Content Placeholder 27">
            <a:extLst>
              <a:ext uri="{FF2B5EF4-FFF2-40B4-BE49-F238E27FC236}">
                <a16:creationId xmlns:a16="http://schemas.microsoft.com/office/drawing/2014/main" id="{2050A67D-B2BA-336A-36B8-35D283DEAD58}"/>
              </a:ext>
            </a:extLst>
          </p:cNvPr>
          <p:cNvSpPr>
            <a:spLocks noGrp="1"/>
          </p:cNvSpPr>
          <p:nvPr>
            <p:ph sz="quarter" idx="15"/>
          </p:nvPr>
        </p:nvSpPr>
        <p:spPr>
          <a:xfrm>
            <a:off x="640080" y="2834640"/>
            <a:ext cx="10963656" cy="3364992"/>
          </a:xfrm>
        </p:spPr>
        <p:txBody>
          <a:bodyPr/>
          <a:lstStyle>
            <a:lvl1pPr marL="0" indent="0">
              <a:lnSpc>
                <a:spcPct val="100000"/>
              </a:lnSpc>
              <a:buNone/>
              <a:defRPr sz="1800" b="1"/>
            </a:lvl1pPr>
            <a:lvl2pPr marL="283464" indent="-283464">
              <a:lnSpc>
                <a:spcPct val="100000"/>
              </a:lnSpc>
              <a:spcBef>
                <a:spcPts val="1000"/>
              </a:spcBef>
              <a:defRPr sz="1800"/>
            </a:lvl2pPr>
            <a:lvl3pPr marL="548640" indent="-283464">
              <a:lnSpc>
                <a:spcPct val="100000"/>
              </a:lnSpc>
              <a:defRPr sz="1600"/>
            </a:lvl3pPr>
            <a:lvl4pPr marL="822960" indent="-283464">
              <a:lnSpc>
                <a:spcPct val="100000"/>
              </a:lnSpc>
              <a:defRPr sz="1600"/>
            </a:lvl4pPr>
            <a:lvl5pPr marL="1097280" indent="-283464">
              <a:lnSpc>
                <a:spcPct val="100000"/>
              </a:lnSpc>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7" name="Date Placeholder 26">
            <a:extLst>
              <a:ext uri="{FF2B5EF4-FFF2-40B4-BE49-F238E27FC236}">
                <a16:creationId xmlns:a16="http://schemas.microsoft.com/office/drawing/2014/main" id="{DA7886EF-42A0-8181-94BD-571DD643FAE5}"/>
              </a:ext>
            </a:extLst>
          </p:cNvPr>
          <p:cNvSpPr>
            <a:spLocks noGrp="1"/>
          </p:cNvSpPr>
          <p:nvPr>
            <p:ph type="dt" sz="half" idx="16"/>
          </p:nvPr>
        </p:nvSpPr>
        <p:spPr/>
        <p:txBody>
          <a:bodyPr/>
          <a:lstStyle/>
          <a:p>
            <a:r>
              <a:rPr lang="en-US"/>
              <a:t>20XX</a:t>
            </a:r>
            <a:endParaRPr lang="en-US" dirty="0"/>
          </a:p>
        </p:txBody>
      </p:sp>
      <p:sp>
        <p:nvSpPr>
          <p:cNvPr id="28" name="Footer Placeholder 27">
            <a:extLst>
              <a:ext uri="{FF2B5EF4-FFF2-40B4-BE49-F238E27FC236}">
                <a16:creationId xmlns:a16="http://schemas.microsoft.com/office/drawing/2014/main" id="{F0088F06-F129-FC4D-62B9-F84E6E9D71FD}"/>
              </a:ext>
            </a:extLst>
          </p:cNvPr>
          <p:cNvSpPr>
            <a:spLocks noGrp="1"/>
          </p:cNvSpPr>
          <p:nvPr>
            <p:ph type="ftr" sz="quarter" idx="17"/>
          </p:nvPr>
        </p:nvSpPr>
        <p:spPr/>
        <p:txBody>
          <a:bodyPr/>
          <a:lstStyle/>
          <a:p>
            <a:r>
              <a:rPr lang="en-US" dirty="0"/>
              <a:t>PRESENTATION TITLE</a:t>
            </a:r>
          </a:p>
        </p:txBody>
      </p:sp>
      <p:sp>
        <p:nvSpPr>
          <p:cNvPr id="30" name="Slide Number Placeholder 29">
            <a:extLst>
              <a:ext uri="{FF2B5EF4-FFF2-40B4-BE49-F238E27FC236}">
                <a16:creationId xmlns:a16="http://schemas.microsoft.com/office/drawing/2014/main" id="{FD5AF822-23A2-2003-F247-1F8A8971B638}"/>
              </a:ext>
            </a:extLst>
          </p:cNvPr>
          <p:cNvSpPr>
            <a:spLocks noGrp="1"/>
          </p:cNvSpPr>
          <p:nvPr>
            <p:ph type="sldNum" sz="quarter" idx="18"/>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057095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dark">
    <p:bg>
      <p:bgPr>
        <a:solidFill>
          <a:schemeClr val="accent2"/>
        </a:solidFill>
        <a:effectLst/>
      </p:bgPr>
    </p:bg>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858662D7-CF46-F937-6492-FE3D6164B073}"/>
              </a:ext>
            </a:extLst>
          </p:cNvPr>
          <p:cNvSpPr>
            <a:spLocks noGrp="1"/>
          </p:cNvSpPr>
          <p:nvPr>
            <p:ph type="ctrTitle"/>
          </p:nvPr>
        </p:nvSpPr>
        <p:spPr>
          <a:xfrm>
            <a:off x="0" y="864409"/>
            <a:ext cx="10308779" cy="1639937"/>
          </a:xfrm>
          <a:custGeom>
            <a:avLst/>
            <a:gdLst>
              <a:gd name="connsiteX0" fmla="*/ 0 w 10191549"/>
              <a:gd name="connsiteY0" fmla="*/ 0 h 1639937"/>
              <a:gd name="connsiteX1" fmla="*/ 135109 w 10191549"/>
              <a:gd name="connsiteY1" fmla="*/ 0 h 1639937"/>
              <a:gd name="connsiteX2" fmla="*/ 826338 w 10191549"/>
              <a:gd name="connsiteY2" fmla="*/ 0 h 1639937"/>
              <a:gd name="connsiteX3" fmla="*/ 9743633 w 10191549"/>
              <a:gd name="connsiteY3" fmla="*/ 0 h 1639937"/>
              <a:gd name="connsiteX4" fmla="*/ 10191549 w 10191549"/>
              <a:gd name="connsiteY4" fmla="*/ 1639937 h 1639937"/>
              <a:gd name="connsiteX5" fmla="*/ 826338 w 10191549"/>
              <a:gd name="connsiteY5" fmla="*/ 1639937 h 1639937"/>
              <a:gd name="connsiteX6" fmla="*/ 583025 w 10191549"/>
              <a:gd name="connsiteY6" fmla="*/ 1639937 h 1639937"/>
              <a:gd name="connsiteX7" fmla="*/ 0 w 10191549"/>
              <a:gd name="connsiteY7" fmla="*/ 1639937 h 1639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191549" h="1639937">
                <a:moveTo>
                  <a:pt x="0" y="0"/>
                </a:moveTo>
                <a:lnTo>
                  <a:pt x="135109" y="0"/>
                </a:lnTo>
                <a:lnTo>
                  <a:pt x="826338" y="0"/>
                </a:lnTo>
                <a:lnTo>
                  <a:pt x="9743633" y="0"/>
                </a:lnTo>
                <a:lnTo>
                  <a:pt x="10191549" y="1639937"/>
                </a:lnTo>
                <a:lnTo>
                  <a:pt x="826338" y="1639937"/>
                </a:lnTo>
                <a:lnTo>
                  <a:pt x="583025" y="1639937"/>
                </a:lnTo>
                <a:lnTo>
                  <a:pt x="0" y="1639937"/>
                </a:lnTo>
                <a:close/>
              </a:path>
            </a:pathLst>
          </a:custGeom>
          <a:solidFill>
            <a:schemeClr val="bg1"/>
          </a:solidFill>
        </p:spPr>
        <p:txBody>
          <a:bodyPr wrap="square" lIns="914400" rIns="274320" anchor="ctr">
            <a:noAutofit/>
          </a:bodyPr>
          <a:lstStyle>
            <a:lvl1pPr algn="l">
              <a:defRPr sz="3200" cap="all" spc="300" baseline="0">
                <a:solidFill>
                  <a:schemeClr val="accent2"/>
                </a:solidFill>
                <a:latin typeface="+mj-lt"/>
              </a:defRPr>
            </a:lvl1pPr>
          </a:lstStyle>
          <a:p>
            <a:r>
              <a:rPr lang="en-GB"/>
              <a:t>Click to edit Master title style</a:t>
            </a:r>
            <a:endParaRPr lang="en-US" dirty="0"/>
          </a:p>
        </p:txBody>
      </p:sp>
      <p:sp>
        <p:nvSpPr>
          <p:cNvPr id="11" name="Content Placeholder 27">
            <a:extLst>
              <a:ext uri="{FF2B5EF4-FFF2-40B4-BE49-F238E27FC236}">
                <a16:creationId xmlns:a16="http://schemas.microsoft.com/office/drawing/2014/main" id="{4029C93B-5794-90B2-3E4E-BDE0F550768E}"/>
              </a:ext>
            </a:extLst>
          </p:cNvPr>
          <p:cNvSpPr>
            <a:spLocks noGrp="1"/>
          </p:cNvSpPr>
          <p:nvPr>
            <p:ph sz="quarter" idx="15"/>
          </p:nvPr>
        </p:nvSpPr>
        <p:spPr>
          <a:xfrm>
            <a:off x="822960" y="2807208"/>
            <a:ext cx="2962656" cy="3191256"/>
          </a:xfrm>
        </p:spPr>
        <p:txBody>
          <a:bodyPr/>
          <a:lstStyle>
            <a:lvl1pPr marL="0" indent="0">
              <a:lnSpc>
                <a:spcPct val="100000"/>
              </a:lnSpc>
              <a:buNone/>
              <a:defRPr sz="1800" b="1" cap="all" spc="100" baseline="0">
                <a:solidFill>
                  <a:schemeClr val="bg1"/>
                </a:solidFill>
              </a:defRPr>
            </a:lvl1pPr>
            <a:lvl2pPr marL="0" indent="0">
              <a:lnSpc>
                <a:spcPct val="100000"/>
              </a:lnSpc>
              <a:spcBef>
                <a:spcPts val="1000"/>
              </a:spcBef>
              <a:buFont typeface="+mj-lt"/>
              <a:buNone/>
              <a:defRPr sz="1800" spc="100">
                <a:solidFill>
                  <a:schemeClr val="bg1"/>
                </a:solidFill>
              </a:defRPr>
            </a:lvl2pPr>
            <a:lvl3pPr marL="283464" indent="-283464">
              <a:lnSpc>
                <a:spcPct val="100000"/>
              </a:lnSpc>
              <a:spcBef>
                <a:spcPts val="1000"/>
              </a:spcBef>
              <a:buFont typeface="Arial" panose="020B0604020202020204" pitchFamily="34" charset="0"/>
              <a:buChar char="•"/>
              <a:defRPr sz="1800" spc="100">
                <a:solidFill>
                  <a:schemeClr val="bg1"/>
                </a:solidFill>
              </a:defRPr>
            </a:lvl3pPr>
            <a:lvl4pPr marL="548640" indent="-283464">
              <a:lnSpc>
                <a:spcPct val="100000"/>
              </a:lnSpc>
              <a:buFont typeface="Arial" panose="020B0604020202020204" pitchFamily="34" charset="0"/>
              <a:buChar char="•"/>
              <a:defRPr sz="1600" spc="100">
                <a:solidFill>
                  <a:schemeClr val="bg1"/>
                </a:solidFill>
              </a:defRPr>
            </a:lvl4pPr>
            <a:lvl5pPr marL="825246" indent="-285750">
              <a:lnSpc>
                <a:spcPct val="100000"/>
              </a:lnSpc>
              <a:buFont typeface="Arial" panose="020B0604020202020204" pitchFamily="34" charset="0"/>
              <a:buChar char="•"/>
              <a:defRPr sz="1600" spc="100">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Content Placeholder 27">
            <a:extLst>
              <a:ext uri="{FF2B5EF4-FFF2-40B4-BE49-F238E27FC236}">
                <a16:creationId xmlns:a16="http://schemas.microsoft.com/office/drawing/2014/main" id="{BC942EEA-C86E-05B1-BF5C-6F13A52F5BDB}"/>
              </a:ext>
            </a:extLst>
          </p:cNvPr>
          <p:cNvSpPr>
            <a:spLocks noGrp="1"/>
          </p:cNvSpPr>
          <p:nvPr>
            <p:ph sz="quarter" idx="16"/>
          </p:nvPr>
        </p:nvSpPr>
        <p:spPr>
          <a:xfrm>
            <a:off x="4526280" y="2807208"/>
            <a:ext cx="5870448" cy="3776472"/>
          </a:xfrm>
        </p:spPr>
        <p:txBody>
          <a:bodyPr/>
          <a:lstStyle>
            <a:lvl1pPr marL="0" indent="0">
              <a:lnSpc>
                <a:spcPct val="100000"/>
              </a:lnSpc>
              <a:buNone/>
              <a:defRPr sz="1800" b="1" cap="all" spc="100" baseline="0">
                <a:solidFill>
                  <a:schemeClr val="bg1"/>
                </a:solidFill>
              </a:defRPr>
            </a:lvl1pPr>
            <a:lvl2pPr marL="0" indent="0">
              <a:lnSpc>
                <a:spcPct val="100000"/>
              </a:lnSpc>
              <a:spcBef>
                <a:spcPts val="1000"/>
              </a:spcBef>
              <a:buNone/>
              <a:defRPr sz="1800" spc="100">
                <a:solidFill>
                  <a:schemeClr val="bg1"/>
                </a:solidFill>
              </a:defRPr>
            </a:lvl2pPr>
            <a:lvl3pPr marL="283464" indent="-283464">
              <a:lnSpc>
                <a:spcPct val="100000"/>
              </a:lnSpc>
              <a:spcBef>
                <a:spcPts val="1000"/>
              </a:spcBef>
              <a:defRPr sz="1800" spc="100">
                <a:solidFill>
                  <a:schemeClr val="bg1"/>
                </a:solidFill>
              </a:defRPr>
            </a:lvl3pPr>
            <a:lvl4pPr marL="548640" indent="-283464">
              <a:lnSpc>
                <a:spcPct val="100000"/>
              </a:lnSpc>
              <a:defRPr sz="1600" spc="100">
                <a:solidFill>
                  <a:schemeClr val="bg1"/>
                </a:solidFill>
              </a:defRPr>
            </a:lvl4pPr>
            <a:lvl5pPr marL="822960" indent="-283464">
              <a:lnSpc>
                <a:spcPct val="100000"/>
              </a:lnSpc>
              <a:defRPr sz="1600" spc="100">
                <a:solidFill>
                  <a:schemeClr val="bg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2" name="Straight Connector 1">
            <a:extLst>
              <a:ext uri="{FF2B5EF4-FFF2-40B4-BE49-F238E27FC236}">
                <a16:creationId xmlns:a16="http://schemas.microsoft.com/office/drawing/2014/main" id="{27B84AAD-AEFA-72DF-A9D3-B05DB73AA347}"/>
              </a:ext>
            </a:extLst>
          </p:cNvPr>
          <p:cNvCxnSpPr>
            <a:cxnSpLocks/>
          </p:cNvCxnSpPr>
          <p:nvPr userDrawn="1"/>
        </p:nvCxnSpPr>
        <p:spPr>
          <a:xfrm flipH="1" flipV="1">
            <a:off x="10390909" y="0"/>
            <a:ext cx="1801091" cy="5637847"/>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 name="Straight Connector 2">
            <a:extLst>
              <a:ext uri="{FF2B5EF4-FFF2-40B4-BE49-F238E27FC236}">
                <a16:creationId xmlns:a16="http://schemas.microsoft.com/office/drawing/2014/main" id="{25647ABC-651C-24EE-FF93-479691A878C2}"/>
              </a:ext>
            </a:extLst>
          </p:cNvPr>
          <p:cNvCxnSpPr>
            <a:cxnSpLocks/>
          </p:cNvCxnSpPr>
          <p:nvPr userDrawn="1"/>
        </p:nvCxnSpPr>
        <p:spPr>
          <a:xfrm flipH="1" flipV="1">
            <a:off x="0" y="3641100"/>
            <a:ext cx="1269089" cy="32169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4F24174A-AF61-B3ED-D2D3-D4907E76EFD6}"/>
              </a:ext>
            </a:extLst>
          </p:cNvPr>
          <p:cNvSpPr>
            <a:spLocks noGrp="1"/>
          </p:cNvSpPr>
          <p:nvPr>
            <p:ph type="dt" sz="half" idx="17"/>
          </p:nvPr>
        </p:nvSpPr>
        <p:spPr/>
        <p:txBody>
          <a:bodyPr/>
          <a:lstStyle>
            <a:lvl1pPr>
              <a:defRPr>
                <a:solidFill>
                  <a:schemeClr val="bg1"/>
                </a:solidFill>
              </a:defRPr>
            </a:lvl1pPr>
          </a:lstStyle>
          <a:p>
            <a:r>
              <a:rPr lang="en-US" dirty="0"/>
              <a:t>20XX</a:t>
            </a:r>
          </a:p>
        </p:txBody>
      </p:sp>
      <p:sp>
        <p:nvSpPr>
          <p:cNvPr id="8" name="Footer Placeholder 7">
            <a:extLst>
              <a:ext uri="{FF2B5EF4-FFF2-40B4-BE49-F238E27FC236}">
                <a16:creationId xmlns:a16="http://schemas.microsoft.com/office/drawing/2014/main" id="{6D7635B1-52DB-F4F3-C150-16E791979B6B}"/>
              </a:ext>
            </a:extLst>
          </p:cNvPr>
          <p:cNvSpPr>
            <a:spLocks noGrp="1"/>
          </p:cNvSpPr>
          <p:nvPr>
            <p:ph type="ftr" sz="quarter" idx="18"/>
          </p:nvPr>
        </p:nvSpPr>
        <p:spPr/>
        <p:txBody>
          <a:bodyPr/>
          <a:lstStyle>
            <a:lvl1pPr>
              <a:defRPr>
                <a:solidFill>
                  <a:schemeClr val="bg1"/>
                </a:solidFill>
              </a:defRPr>
            </a:lvl1pPr>
          </a:lstStyle>
          <a:p>
            <a:r>
              <a:rPr lang="en-US" dirty="0"/>
              <a:t>PRESENTATION TITLE</a:t>
            </a:r>
          </a:p>
        </p:txBody>
      </p:sp>
      <p:sp>
        <p:nvSpPr>
          <p:cNvPr id="9" name="Slide Number Placeholder 8">
            <a:extLst>
              <a:ext uri="{FF2B5EF4-FFF2-40B4-BE49-F238E27FC236}">
                <a16:creationId xmlns:a16="http://schemas.microsoft.com/office/drawing/2014/main" id="{93BE7E41-6985-1806-6624-980D9A9DCBF4}"/>
              </a:ext>
            </a:extLst>
          </p:cNvPr>
          <p:cNvSpPr>
            <a:spLocks noGrp="1"/>
          </p:cNvSpPr>
          <p:nvPr>
            <p:ph type="sldNum" sz="quarter" idx="19"/>
          </p:nvPr>
        </p:nvSpPr>
        <p:spPr/>
        <p:txBody>
          <a:bodyPr/>
          <a:lstStyle>
            <a:lvl1pPr>
              <a:defRPr>
                <a:solidFill>
                  <a:schemeClr val="bg1"/>
                </a:solidFill>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085092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D2AF3450-104B-47D0-B01B-DC08566F9D2C}"/>
              </a:ext>
            </a:extLst>
          </p:cNvPr>
          <p:cNvSpPr>
            <a:spLocks noGrp="1"/>
          </p:cNvSpPr>
          <p:nvPr>
            <p:ph type="pic" sz="quarter" idx="10"/>
          </p:nvPr>
        </p:nvSpPr>
        <p:spPr>
          <a:xfrm>
            <a:off x="3686175" y="0"/>
            <a:ext cx="8505825" cy="6858000"/>
          </a:xfrm>
          <a:custGeom>
            <a:avLst/>
            <a:gdLst>
              <a:gd name="connsiteX0" fmla="*/ 1701752 w 8505825"/>
              <a:gd name="connsiteY0" fmla="*/ 0 h 6858000"/>
              <a:gd name="connsiteX1" fmla="*/ 8505825 w 8505825"/>
              <a:gd name="connsiteY1" fmla="*/ 0 h 6858000"/>
              <a:gd name="connsiteX2" fmla="*/ 8505825 w 8505825"/>
              <a:gd name="connsiteY2" fmla="*/ 6858000 h 6858000"/>
              <a:gd name="connsiteX3" fmla="*/ 0 w 8505825"/>
              <a:gd name="connsiteY3" fmla="*/ 6858000 h 6858000"/>
              <a:gd name="connsiteX4" fmla="*/ 0 w 8505825"/>
              <a:gd name="connsiteY4" fmla="*/ 6837396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5825" h="6858000">
                <a:moveTo>
                  <a:pt x="1701752" y="0"/>
                </a:moveTo>
                <a:lnTo>
                  <a:pt x="8505825" y="0"/>
                </a:lnTo>
                <a:lnTo>
                  <a:pt x="8505825" y="6858000"/>
                </a:lnTo>
                <a:lnTo>
                  <a:pt x="0" y="6858000"/>
                </a:lnTo>
                <a:lnTo>
                  <a:pt x="0" y="6837396"/>
                </a:lnTo>
                <a:close/>
              </a:path>
            </a:pathLst>
          </a:custGeom>
        </p:spPr>
        <p:txBody>
          <a:bodyPr wrap="square" anchor="ctr">
            <a:noAutofit/>
          </a:bodyPr>
          <a:lstStyle>
            <a:lvl1pPr marL="0" indent="0" algn="ctr">
              <a:buNone/>
              <a:defRPr/>
            </a:lvl1pPr>
          </a:lstStyle>
          <a:p>
            <a:r>
              <a:rPr lang="en-GB"/>
              <a:t>Click icon to add picture</a:t>
            </a:r>
            <a:endParaRPr lang="en-US" dirty="0"/>
          </a:p>
        </p:txBody>
      </p:sp>
      <p:sp>
        <p:nvSpPr>
          <p:cNvPr id="16" name="Title 15">
            <a:extLst>
              <a:ext uri="{FF2B5EF4-FFF2-40B4-BE49-F238E27FC236}">
                <a16:creationId xmlns:a16="http://schemas.microsoft.com/office/drawing/2014/main" id="{48883C19-EC0B-F5B5-3520-45CB80393EB2}"/>
              </a:ext>
            </a:extLst>
          </p:cNvPr>
          <p:cNvSpPr>
            <a:spLocks noGrp="1"/>
          </p:cNvSpPr>
          <p:nvPr>
            <p:ph type="title"/>
          </p:nvPr>
        </p:nvSpPr>
        <p:spPr>
          <a:xfrm>
            <a:off x="0" y="879635"/>
            <a:ext cx="8261729" cy="1639938"/>
          </a:xfrm>
          <a:custGeom>
            <a:avLst/>
            <a:gdLst>
              <a:gd name="connsiteX0" fmla="*/ 0 w 8353169"/>
              <a:gd name="connsiteY0" fmla="*/ 0 h 1639938"/>
              <a:gd name="connsiteX1" fmla="*/ 693683 w 8353169"/>
              <a:gd name="connsiteY1" fmla="*/ 0 h 1639938"/>
              <a:gd name="connsiteX2" fmla="*/ 826338 w 8353169"/>
              <a:gd name="connsiteY2" fmla="*/ 0 h 1639938"/>
              <a:gd name="connsiteX3" fmla="*/ 8353169 w 8353169"/>
              <a:gd name="connsiteY3" fmla="*/ 0 h 1639938"/>
              <a:gd name="connsiteX4" fmla="*/ 8049138 w 8353169"/>
              <a:gd name="connsiteY4" fmla="*/ 1639938 h 1639938"/>
              <a:gd name="connsiteX5" fmla="*/ 826338 w 8353169"/>
              <a:gd name="connsiteY5" fmla="*/ 1639938 h 1639938"/>
              <a:gd name="connsiteX6" fmla="*/ 693683 w 8353169"/>
              <a:gd name="connsiteY6" fmla="*/ 1639938 h 1639938"/>
              <a:gd name="connsiteX7" fmla="*/ 0 w 8353169"/>
              <a:gd name="connsiteY7" fmla="*/ 1639938 h 1639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53169" h="1639938">
                <a:moveTo>
                  <a:pt x="0" y="0"/>
                </a:moveTo>
                <a:lnTo>
                  <a:pt x="693683" y="0"/>
                </a:lnTo>
                <a:lnTo>
                  <a:pt x="826338" y="0"/>
                </a:lnTo>
                <a:lnTo>
                  <a:pt x="8353169" y="0"/>
                </a:lnTo>
                <a:lnTo>
                  <a:pt x="8049138" y="1639938"/>
                </a:lnTo>
                <a:lnTo>
                  <a:pt x="826338" y="1639938"/>
                </a:lnTo>
                <a:lnTo>
                  <a:pt x="693683" y="1639938"/>
                </a:lnTo>
                <a:lnTo>
                  <a:pt x="0" y="1639938"/>
                </a:lnTo>
                <a:close/>
              </a:path>
            </a:pathLst>
          </a:custGeom>
          <a:solidFill>
            <a:schemeClr val="accent2"/>
          </a:solidFill>
        </p:spPr>
        <p:txBody>
          <a:bodyPr wrap="square" lIns="914400">
            <a:noAutofit/>
          </a:bodyPr>
          <a:lstStyle>
            <a:lvl1pPr>
              <a:defRPr sz="3600" cap="all" spc="300" baseline="0">
                <a:solidFill>
                  <a:schemeClr val="bg1"/>
                </a:solidFill>
              </a:defRPr>
            </a:lvl1pPr>
          </a:lstStyle>
          <a:p>
            <a:r>
              <a:rPr lang="en-GB"/>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813816" y="2907792"/>
            <a:ext cx="2952599" cy="1781642"/>
          </a:xfrm>
        </p:spPr>
        <p:txBody>
          <a:bodyPr>
            <a:normAutofit/>
          </a:bodyPr>
          <a:lstStyle>
            <a:lvl1pPr marL="0" indent="0" algn="l">
              <a:buNone/>
              <a:defRPr sz="1800" spc="100" baseline="0">
                <a:solidFill>
                  <a:schemeClr val="tx2"/>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cxnSp>
        <p:nvCxnSpPr>
          <p:cNvPr id="14" name="Straight Connector 13">
            <a:extLst>
              <a:ext uri="{FF2B5EF4-FFF2-40B4-BE49-F238E27FC236}">
                <a16:creationId xmlns:a16="http://schemas.microsoft.com/office/drawing/2014/main" id="{745B022C-E8CF-07D5-65AC-D3D3D5CC77A3}"/>
              </a:ext>
            </a:extLst>
          </p:cNvPr>
          <p:cNvCxnSpPr>
            <a:cxnSpLocks/>
          </p:cNvCxnSpPr>
          <p:nvPr userDrawn="1"/>
        </p:nvCxnSpPr>
        <p:spPr>
          <a:xfrm flipH="1">
            <a:off x="3868615" y="0"/>
            <a:ext cx="1000226" cy="4036291"/>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10451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1730829" cy="365125"/>
          </a:xfrm>
          <a:prstGeom prst="rect">
            <a:avLst/>
          </a:prstGeom>
        </p:spPr>
        <p:txBody>
          <a:bodyPr vert="horz" lIns="91440" tIns="45720" rIns="91440" bIns="45720" rtlCol="0" anchor="ctr"/>
          <a:lstStyle>
            <a:lvl1pPr algn="l">
              <a:defRPr sz="1000">
                <a:solidFill>
                  <a:schemeClr val="tx2">
                    <a:lumMod val="60000"/>
                    <a:lumOff val="40000"/>
                  </a:schemeClr>
                </a:solidFill>
                <a:latin typeface="+mn-lt"/>
              </a:defRPr>
            </a:lvl1pPr>
          </a:lstStyle>
          <a:p>
            <a:r>
              <a:rPr lang="en-US"/>
              <a:t>20XX</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spc="50" baseline="0">
                <a:solidFill>
                  <a:schemeClr val="tx2">
                    <a:lumMod val="60000"/>
                    <a:lumOff val="40000"/>
                  </a:schemeClr>
                </a:solidFill>
                <a:latin typeface="+mn-lt"/>
              </a:defRPr>
            </a:lvl1pPr>
          </a:lstStyle>
          <a:p>
            <a:r>
              <a:rPr lang="en-US" dirty="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10271342" y="6356350"/>
            <a:ext cx="1539658" cy="365125"/>
          </a:xfrm>
          <a:prstGeom prst="rect">
            <a:avLst/>
          </a:prstGeom>
        </p:spPr>
        <p:txBody>
          <a:bodyPr vert="horz" lIns="91440" tIns="45720" rIns="91440" bIns="45720" rtlCol="0" anchor="ctr"/>
          <a:lstStyle>
            <a:lvl1pPr algn="r">
              <a:defRPr sz="1000">
                <a:solidFill>
                  <a:schemeClr val="tx2">
                    <a:lumMod val="60000"/>
                    <a:lumOff val="40000"/>
                  </a:schemeClr>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73" r:id="rId1"/>
    <p:sldLayoutId id="2147483650" r:id="rId2"/>
    <p:sldLayoutId id="2147483674" r:id="rId3"/>
    <p:sldLayoutId id="2147483675" r:id="rId4"/>
    <p:sldLayoutId id="2147483676" r:id="rId5"/>
    <p:sldLayoutId id="2147483659" r:id="rId6"/>
    <p:sldLayoutId id="2147483677" r:id="rId7"/>
    <p:sldLayoutId id="2147483678" r:id="rId8"/>
    <p:sldLayoutId id="2147483679" r:id="rId9"/>
    <p:sldLayoutId id="2147483680" r:id="rId10"/>
    <p:sldLayoutId id="2147483681" r:id="rId11"/>
    <p:sldLayoutId id="2147483682" r:id="rId12"/>
    <p:sldLayoutId id="2147483683" r:id="rId13"/>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hyperlink" Target="https://www.cqc.org.uk/guidance-regulation/local-authorities/assessment-framework/theme4/learning-improvement" TargetMode="External"/><Relationship Id="rId7" Type="http://schemas.openxmlformats.org/officeDocument/2006/relationships/hyperlink" Target="https://www.gov.wales/how-use-critical-thinking-online#180167" TargetMode="External"/><Relationship Id="rId2" Type="http://schemas.openxmlformats.org/officeDocument/2006/relationships/hyperlink" Target="https://www.nursingworld.org/content-hub/resources/nursing-leadership/critical-thinking-nursing/" TargetMode="External"/><Relationship Id="rId1" Type="http://schemas.openxmlformats.org/officeDocument/2006/relationships/slideLayout" Target="../slideLayouts/slideLayout10.xml"/><Relationship Id="rId6" Type="http://schemas.openxmlformats.org/officeDocument/2006/relationships/hyperlink" Target="https://institute-academic-development.ed.ac.uk/study-hub/learning-resources/critical" TargetMode="External"/><Relationship Id="rId5" Type="http://schemas.openxmlformats.org/officeDocument/2006/relationships/hyperlink" Target="https://www.simplypsychology.org/blooms-taxonomy.html" TargetMode="External"/><Relationship Id="rId4" Type="http://schemas.openxmlformats.org/officeDocument/2006/relationships/hyperlink" Target="https://in.indeed.com/career-advice/career-development/critical-thinker-characteristi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a:extLst>
              <a:ext uri="{FF2B5EF4-FFF2-40B4-BE49-F238E27FC236}">
                <a16:creationId xmlns:a16="http://schemas.microsoft.com/office/drawing/2014/main" id="{EFB807C0-1DEF-95F1-3897-4F12191DDC4B}"/>
              </a:ext>
            </a:extLst>
          </p:cNvPr>
          <p:cNvPicPr>
            <a:picLocks noGrp="1" noChangeAspect="1"/>
          </p:cNvPicPr>
          <p:nvPr>
            <p:ph type="pic" sz="quarter" idx="10"/>
          </p:nvPr>
        </p:nvPicPr>
        <p:blipFill>
          <a:blip r:embed="rId2"/>
          <a:srcRect l="17557" r="14072" b="-1"/>
          <a:stretch>
            <a:fillRect/>
          </a:stretch>
        </p:blipFill>
        <p:spPr>
          <a:xfrm flipH="1">
            <a:off x="20" y="10"/>
            <a:ext cx="7024475" cy="6857990"/>
          </a:xfrm>
          <a:custGeom>
            <a:avLst/>
            <a:gdLst>
              <a:gd name="connsiteX0" fmla="*/ 7024495 w 7024495"/>
              <a:gd name="connsiteY0" fmla="*/ 0 h 6858000"/>
              <a:gd name="connsiteX1" fmla="*/ 1701752 w 7024495"/>
              <a:gd name="connsiteY1" fmla="*/ 0 h 6858000"/>
              <a:gd name="connsiteX2" fmla="*/ 0 w 7024495"/>
              <a:gd name="connsiteY2" fmla="*/ 6837396 h 6858000"/>
              <a:gd name="connsiteX3" fmla="*/ 0 w 7024495"/>
              <a:gd name="connsiteY3" fmla="*/ 6858000 h 6858000"/>
              <a:gd name="connsiteX4" fmla="*/ 7024495 w 7024495"/>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24495" h="6858000">
                <a:moveTo>
                  <a:pt x="7024495" y="0"/>
                </a:moveTo>
                <a:lnTo>
                  <a:pt x="1701752" y="0"/>
                </a:lnTo>
                <a:lnTo>
                  <a:pt x="0" y="6837396"/>
                </a:lnTo>
                <a:lnTo>
                  <a:pt x="0" y="6858000"/>
                </a:lnTo>
                <a:lnTo>
                  <a:pt x="7024495" y="6858000"/>
                </a:lnTo>
                <a:close/>
              </a:path>
            </a:pathLst>
          </a:custGeom>
          <a:noFill/>
        </p:spPr>
      </p:pic>
      <p:sp>
        <p:nvSpPr>
          <p:cNvPr id="4" name="Title 3">
            <a:extLst>
              <a:ext uri="{FF2B5EF4-FFF2-40B4-BE49-F238E27FC236}">
                <a16:creationId xmlns:a16="http://schemas.microsoft.com/office/drawing/2014/main" id="{509B40FD-8703-8858-9649-FEBB48F536BE}"/>
              </a:ext>
            </a:extLst>
          </p:cNvPr>
          <p:cNvSpPr>
            <a:spLocks noGrp="1"/>
          </p:cNvSpPr>
          <p:nvPr>
            <p:ph type="title"/>
          </p:nvPr>
        </p:nvSpPr>
        <p:spPr>
          <a:xfrm>
            <a:off x="4078706" y="2456733"/>
            <a:ext cx="8124873" cy="1639939"/>
          </a:xfrm>
        </p:spPr>
        <p:txBody>
          <a:bodyPr wrap="square" anchor="ctr">
            <a:normAutofit/>
          </a:bodyPr>
          <a:lstStyle/>
          <a:p>
            <a:r>
              <a:rPr lang="en-GB" dirty="0"/>
              <a:t>Critical thinking </a:t>
            </a:r>
            <a:br>
              <a:rPr lang="en-GB"/>
            </a:br>
            <a:r>
              <a:rPr lang="en-GB"/>
              <a:t>In health &amp; social care </a:t>
            </a:r>
            <a:endParaRPr lang="en-US" dirty="0"/>
          </a:p>
        </p:txBody>
      </p:sp>
      <p:sp>
        <p:nvSpPr>
          <p:cNvPr id="3" name="Subtitle 2">
            <a:extLst>
              <a:ext uri="{FF2B5EF4-FFF2-40B4-BE49-F238E27FC236}">
                <a16:creationId xmlns:a16="http://schemas.microsoft.com/office/drawing/2014/main" id="{5AD56742-F4E2-870E-6E2F-14BE52F19AB2}"/>
              </a:ext>
            </a:extLst>
          </p:cNvPr>
          <p:cNvSpPr>
            <a:spLocks noGrp="1"/>
          </p:cNvSpPr>
          <p:nvPr>
            <p:ph type="subTitle" idx="1"/>
          </p:nvPr>
        </p:nvSpPr>
        <p:spPr>
          <a:xfrm>
            <a:off x="7024494" y="4232397"/>
            <a:ext cx="4940897" cy="2066544"/>
          </a:xfrm>
        </p:spPr>
        <p:txBody>
          <a:bodyPr>
            <a:normAutofit lnSpcReduction="10000"/>
          </a:bodyPr>
          <a:lstStyle/>
          <a:p>
            <a:r>
              <a:rPr lang="en-GB" sz="2000" dirty="0"/>
              <a:t>LCHS4009: Professional Development within Health &amp; Social Care</a:t>
            </a:r>
          </a:p>
          <a:p>
            <a:r>
              <a:rPr lang="en-GB" sz="2000" dirty="0"/>
              <a:t>Student name: Humayra Choudhry</a:t>
            </a:r>
          </a:p>
          <a:p>
            <a:r>
              <a:rPr lang="en-GB" sz="2000" dirty="0"/>
              <a:t>Student number: 2427072</a:t>
            </a:r>
          </a:p>
          <a:p>
            <a:r>
              <a:rPr lang="en-GB" sz="2000" dirty="0"/>
              <a:t>Lecturer name: Dr Walter-Rodney </a:t>
            </a:r>
            <a:r>
              <a:rPr lang="en-GB" sz="2000" dirty="0" err="1"/>
              <a:t>Nagumo</a:t>
            </a:r>
            <a:endParaRPr lang="en-GB" sz="2000" dirty="0"/>
          </a:p>
          <a:p>
            <a:endParaRPr lang="en-GB" sz="2000" dirty="0"/>
          </a:p>
          <a:p>
            <a:endParaRPr lang="en-US" sz="2000" dirty="0"/>
          </a:p>
          <a:p>
            <a:endParaRPr lang="en-US" sz="2000" dirty="0"/>
          </a:p>
        </p:txBody>
      </p:sp>
    </p:spTree>
    <p:extLst>
      <p:ext uri="{BB962C8B-B14F-4D97-AF65-F5344CB8AC3E}">
        <p14:creationId xmlns:p14="http://schemas.microsoft.com/office/powerpoint/2010/main" val="39575540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065E584-E9D5-D9AE-675E-04B2896C8B00}"/>
              </a:ext>
            </a:extLst>
          </p:cNvPr>
          <p:cNvSpPr>
            <a:spLocks noGrp="1"/>
          </p:cNvSpPr>
          <p:nvPr>
            <p:ph type="ctrTitle"/>
          </p:nvPr>
        </p:nvSpPr>
        <p:spPr>
          <a:xfrm>
            <a:off x="0" y="824686"/>
            <a:ext cx="7242048" cy="1632045"/>
          </a:xfrm>
        </p:spPr>
        <p:txBody>
          <a:bodyPr wrap="square" anchor="ctr">
            <a:normAutofit/>
          </a:bodyPr>
          <a:lstStyle/>
          <a:p>
            <a:r>
              <a:rPr lang="en-GB" dirty="0"/>
              <a:t>What is critical thinking?</a:t>
            </a:r>
            <a:endParaRPr lang="en-US" dirty="0"/>
          </a:p>
        </p:txBody>
      </p:sp>
      <p:sp>
        <p:nvSpPr>
          <p:cNvPr id="5" name="Subtitle 4">
            <a:extLst>
              <a:ext uri="{FF2B5EF4-FFF2-40B4-BE49-F238E27FC236}">
                <a16:creationId xmlns:a16="http://schemas.microsoft.com/office/drawing/2014/main" id="{EC40C425-91E4-471C-9E11-0A85D2B74510}"/>
              </a:ext>
            </a:extLst>
          </p:cNvPr>
          <p:cNvSpPr>
            <a:spLocks noGrp="1"/>
          </p:cNvSpPr>
          <p:nvPr>
            <p:ph sz="quarter" idx="15"/>
          </p:nvPr>
        </p:nvSpPr>
        <p:spPr>
          <a:xfrm>
            <a:off x="381000" y="2761487"/>
            <a:ext cx="5965825" cy="3959987"/>
          </a:xfrm>
        </p:spPr>
        <p:txBody>
          <a:bodyPr>
            <a:normAutofit/>
          </a:bodyPr>
          <a:lstStyle/>
          <a:p>
            <a:pPr lvl="1">
              <a:lnSpc>
                <a:spcPct val="90000"/>
              </a:lnSpc>
            </a:pPr>
            <a:r>
              <a:rPr lang="en-GB" dirty="0"/>
              <a:t>Critical thinking is to have the ability to analyse information effectively and form a judgment (GOV Wales, 2025)</a:t>
            </a:r>
          </a:p>
          <a:p>
            <a:pPr lvl="1">
              <a:lnSpc>
                <a:spcPct val="90000"/>
              </a:lnSpc>
            </a:pPr>
            <a:r>
              <a:rPr lang="en-GB" dirty="0"/>
              <a:t>It is to make reasonable decisions based on a conclusion of a variety of evidences (University of Edinburgh) </a:t>
            </a:r>
          </a:p>
          <a:p>
            <a:pPr lvl="1">
              <a:lnSpc>
                <a:spcPct val="90000"/>
              </a:lnSpc>
            </a:pPr>
            <a:endParaRPr lang="en-GB" dirty="0"/>
          </a:p>
          <a:p>
            <a:pPr lvl="1">
              <a:lnSpc>
                <a:spcPct val="90000"/>
              </a:lnSpc>
            </a:pPr>
            <a:r>
              <a:rPr lang="en-GB" dirty="0"/>
              <a:t>These skills are developed by asking deeper questions, as well as practising active listening </a:t>
            </a:r>
          </a:p>
          <a:p>
            <a:pPr lvl="1">
              <a:lnSpc>
                <a:spcPct val="90000"/>
              </a:lnSpc>
            </a:pPr>
            <a:r>
              <a:rPr lang="en-GB" dirty="0"/>
              <a:t>According to </a:t>
            </a:r>
            <a:r>
              <a:rPr lang="en-GB" dirty="0" err="1"/>
              <a:t>Shiroma</a:t>
            </a:r>
            <a:r>
              <a:rPr lang="en-GB" dirty="0"/>
              <a:t>, 2022, thinking critically is not a skill which is not a natural skill, but rather something which is understood through life experiences and examples  </a:t>
            </a:r>
          </a:p>
          <a:p>
            <a:pPr lvl="1">
              <a:lnSpc>
                <a:spcPct val="90000"/>
              </a:lnSpc>
            </a:pPr>
            <a:endParaRPr lang="en-US" dirty="0"/>
          </a:p>
        </p:txBody>
      </p:sp>
      <p:pic>
        <p:nvPicPr>
          <p:cNvPr id="11" name="Picture Placeholder 10">
            <a:extLst>
              <a:ext uri="{FF2B5EF4-FFF2-40B4-BE49-F238E27FC236}">
                <a16:creationId xmlns:a16="http://schemas.microsoft.com/office/drawing/2014/main" id="{DEE36500-B111-2029-A21B-F241128DBA31}"/>
              </a:ext>
            </a:extLst>
          </p:cNvPr>
          <p:cNvPicPr>
            <a:picLocks noGrp="1" noChangeAspect="1"/>
          </p:cNvPicPr>
          <p:nvPr>
            <p:ph type="pic" sz="quarter" idx="14"/>
          </p:nvPr>
        </p:nvPicPr>
        <p:blipFill>
          <a:blip r:embed="rId2"/>
          <a:srcRect l="26382" r="28354" b="-1"/>
          <a:stretch>
            <a:fillRect/>
          </a:stretch>
        </p:blipFill>
        <p:spPr>
          <a:xfrm>
            <a:off x="6862918" y="10"/>
            <a:ext cx="5329082" cy="6857990"/>
          </a:xfrm>
          <a:custGeom>
            <a:avLst/>
            <a:gdLst>
              <a:gd name="connsiteX0" fmla="*/ 1688746 w 5730658"/>
              <a:gd name="connsiteY0" fmla="*/ 0 h 6858000"/>
              <a:gd name="connsiteX1" fmla="*/ 5730658 w 5730658"/>
              <a:gd name="connsiteY1" fmla="*/ 0 h 6858000"/>
              <a:gd name="connsiteX2" fmla="*/ 5730658 w 5730658"/>
              <a:gd name="connsiteY2" fmla="*/ 6858000 h 6858000"/>
              <a:gd name="connsiteX3" fmla="*/ 31751 w 5730658"/>
              <a:gd name="connsiteY3" fmla="*/ 6858000 h 6858000"/>
              <a:gd name="connsiteX4" fmla="*/ 31751 w 5730658"/>
              <a:gd name="connsiteY4" fmla="*/ 6857688 h 6858000"/>
              <a:gd name="connsiteX5" fmla="*/ 0 w 5730658"/>
              <a:gd name="connsiteY5" fmla="*/ 6857932 h 6858000"/>
              <a:gd name="connsiteX6" fmla="*/ 31751 w 5730658"/>
              <a:gd name="connsiteY6" fmla="*/ 6729501 h 6858000"/>
              <a:gd name="connsiteX7" fmla="*/ 31751 w 5730658"/>
              <a:gd name="connsiteY7" fmla="*/ 6681788 h 6858000"/>
              <a:gd name="connsiteX8" fmla="*/ 43547 w 5730658"/>
              <a:gd name="connsiteY8" fmla="*/ 6681788 h 6858000"/>
              <a:gd name="connsiteX9" fmla="*/ 1688746 w 5730658"/>
              <a:gd name="connsiteY9" fmla="*/ 2705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30658" h="6858000">
                <a:moveTo>
                  <a:pt x="1688746" y="0"/>
                </a:moveTo>
                <a:lnTo>
                  <a:pt x="5730658" y="0"/>
                </a:lnTo>
                <a:lnTo>
                  <a:pt x="5730658" y="6858000"/>
                </a:lnTo>
                <a:lnTo>
                  <a:pt x="31751" y="6858000"/>
                </a:lnTo>
                <a:lnTo>
                  <a:pt x="31751" y="6857688"/>
                </a:lnTo>
                <a:lnTo>
                  <a:pt x="0" y="6857932"/>
                </a:lnTo>
                <a:lnTo>
                  <a:pt x="31751" y="6729501"/>
                </a:lnTo>
                <a:lnTo>
                  <a:pt x="31751" y="6681788"/>
                </a:lnTo>
                <a:lnTo>
                  <a:pt x="43547" y="6681788"/>
                </a:lnTo>
                <a:lnTo>
                  <a:pt x="1688746" y="27053"/>
                </a:lnTo>
                <a:close/>
              </a:path>
            </a:pathLst>
          </a:custGeom>
          <a:noFill/>
        </p:spPr>
      </p:pic>
      <p:sp>
        <p:nvSpPr>
          <p:cNvPr id="3" name="Slide Number Placeholder 2">
            <a:extLst>
              <a:ext uri="{FF2B5EF4-FFF2-40B4-BE49-F238E27FC236}">
                <a16:creationId xmlns:a16="http://schemas.microsoft.com/office/drawing/2014/main" id="{C01B8E33-942D-3D11-FCA8-2D54102B3C2F}"/>
              </a:ext>
            </a:extLst>
          </p:cNvPr>
          <p:cNvSpPr>
            <a:spLocks noGrp="1"/>
          </p:cNvSpPr>
          <p:nvPr>
            <p:ph type="sldNum" sz="quarter" idx="18"/>
          </p:nvPr>
        </p:nvSpPr>
        <p:spPr>
          <a:xfrm>
            <a:off x="10271342" y="6356350"/>
            <a:ext cx="1539658" cy="365125"/>
          </a:xfrm>
        </p:spPr>
        <p:txBody>
          <a:bodyPr anchor="ctr">
            <a:normAutofit/>
          </a:bodyPr>
          <a:lstStyle/>
          <a:p>
            <a:pPr>
              <a:spcAft>
                <a:spcPts val="600"/>
              </a:spcAft>
            </a:pPr>
            <a:fld id="{294A09A9-5501-47C1-A89A-A340965A2BE2}" type="slidenum">
              <a:rPr lang="en-US" smtClean="0"/>
              <a:pPr>
                <a:spcAft>
                  <a:spcPts val="600"/>
                </a:spcAft>
              </a:pPr>
              <a:t>2</a:t>
            </a:fld>
            <a:endParaRPr lang="en-US"/>
          </a:p>
        </p:txBody>
      </p:sp>
    </p:spTree>
    <p:extLst>
      <p:ext uri="{BB962C8B-B14F-4D97-AF65-F5344CB8AC3E}">
        <p14:creationId xmlns:p14="http://schemas.microsoft.com/office/powerpoint/2010/main" val="4237632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0BD43-1C19-F0F5-8CE0-467C24A779A9}"/>
              </a:ext>
            </a:extLst>
          </p:cNvPr>
          <p:cNvSpPr>
            <a:spLocks noGrp="1"/>
          </p:cNvSpPr>
          <p:nvPr>
            <p:ph type="ctrTitle"/>
          </p:nvPr>
        </p:nvSpPr>
        <p:spPr>
          <a:xfrm>
            <a:off x="822960" y="347472"/>
            <a:ext cx="11082528" cy="1563624"/>
          </a:xfrm>
        </p:spPr>
        <p:txBody>
          <a:bodyPr wrap="square" anchor="b">
            <a:normAutofit/>
          </a:bodyPr>
          <a:lstStyle/>
          <a:p>
            <a:r>
              <a:rPr lang="en-GB" dirty="0"/>
              <a:t>Critical thinking character traits </a:t>
            </a:r>
            <a:endParaRPr lang="en-US" dirty="0"/>
          </a:p>
        </p:txBody>
      </p:sp>
      <p:sp>
        <p:nvSpPr>
          <p:cNvPr id="3" name="Content Placeholder 2">
            <a:extLst>
              <a:ext uri="{FF2B5EF4-FFF2-40B4-BE49-F238E27FC236}">
                <a16:creationId xmlns:a16="http://schemas.microsoft.com/office/drawing/2014/main" id="{808AFE18-50F6-94D4-AD19-EFDD3D0665FB}"/>
              </a:ext>
            </a:extLst>
          </p:cNvPr>
          <p:cNvSpPr>
            <a:spLocks noGrp="1"/>
          </p:cNvSpPr>
          <p:nvPr>
            <p:ph sz="quarter" idx="15"/>
          </p:nvPr>
        </p:nvSpPr>
        <p:spPr>
          <a:xfrm>
            <a:off x="822960" y="2843784"/>
            <a:ext cx="5724144" cy="3191256"/>
          </a:xfrm>
        </p:spPr>
        <p:txBody>
          <a:bodyPr>
            <a:normAutofit/>
          </a:bodyPr>
          <a:lstStyle/>
          <a:p>
            <a:pPr marL="285750" indent="-285750">
              <a:lnSpc>
                <a:spcPct val="90000"/>
              </a:lnSpc>
              <a:buFont typeface="Wingdings" pitchFamily="2" charset="2"/>
              <a:buChar char="ü"/>
            </a:pPr>
            <a:r>
              <a:rPr lang="en-GB" sz="1500"/>
              <a:t>Curiosity</a:t>
            </a:r>
          </a:p>
          <a:p>
            <a:pPr marL="285750" indent="-285750">
              <a:lnSpc>
                <a:spcPct val="90000"/>
              </a:lnSpc>
              <a:buFont typeface="Wingdings" pitchFamily="2" charset="2"/>
              <a:buChar char="ü"/>
            </a:pPr>
            <a:r>
              <a:rPr lang="en-GB" sz="1500"/>
              <a:t>Compassion </a:t>
            </a:r>
          </a:p>
          <a:p>
            <a:pPr marL="285750" indent="-285750">
              <a:lnSpc>
                <a:spcPct val="90000"/>
              </a:lnSpc>
              <a:buFont typeface="Wingdings" pitchFamily="2" charset="2"/>
              <a:buChar char="ü"/>
            </a:pPr>
            <a:r>
              <a:rPr lang="en-GB" sz="1500"/>
              <a:t>Confidence</a:t>
            </a:r>
          </a:p>
          <a:p>
            <a:pPr marL="285750" indent="-285750">
              <a:lnSpc>
                <a:spcPct val="90000"/>
              </a:lnSpc>
              <a:buFont typeface="Wingdings" pitchFamily="2" charset="2"/>
              <a:buChar char="ü"/>
            </a:pPr>
            <a:r>
              <a:rPr lang="en-GB" sz="1500"/>
              <a:t>Determination </a:t>
            </a:r>
          </a:p>
          <a:p>
            <a:pPr marL="285750" indent="-285750">
              <a:lnSpc>
                <a:spcPct val="90000"/>
              </a:lnSpc>
              <a:buFont typeface="Wingdings" pitchFamily="2" charset="2"/>
              <a:buChar char="ü"/>
            </a:pPr>
            <a:r>
              <a:rPr lang="en-GB" sz="1500"/>
              <a:t>Objectivity </a:t>
            </a:r>
          </a:p>
          <a:p>
            <a:pPr marL="285750" indent="-285750">
              <a:lnSpc>
                <a:spcPct val="90000"/>
              </a:lnSpc>
              <a:buFont typeface="Wingdings" pitchFamily="2" charset="2"/>
              <a:buChar char="ü"/>
            </a:pPr>
            <a:r>
              <a:rPr lang="en-GB" sz="1500"/>
              <a:t>Analytical skills </a:t>
            </a:r>
          </a:p>
          <a:p>
            <a:pPr marL="285750" indent="-285750">
              <a:lnSpc>
                <a:spcPct val="90000"/>
              </a:lnSpc>
              <a:buFont typeface="Wingdings" pitchFamily="2" charset="2"/>
              <a:buChar char="ü"/>
            </a:pPr>
            <a:r>
              <a:rPr lang="en-GB" sz="1500"/>
              <a:t>Empathy  </a:t>
            </a:r>
          </a:p>
          <a:p>
            <a:pPr marL="285750" indent="-285750">
              <a:lnSpc>
                <a:spcPct val="90000"/>
              </a:lnSpc>
              <a:buFont typeface="Wingdings" pitchFamily="2" charset="2"/>
              <a:buChar char="ü"/>
            </a:pPr>
            <a:r>
              <a:rPr lang="en-GB" sz="1500"/>
              <a:t>Reasoning </a:t>
            </a:r>
          </a:p>
          <a:p>
            <a:pPr marL="285750" indent="-285750">
              <a:lnSpc>
                <a:spcPct val="90000"/>
              </a:lnSpc>
              <a:buFont typeface="Wingdings" pitchFamily="2" charset="2"/>
              <a:buChar char="ü"/>
            </a:pPr>
            <a:r>
              <a:rPr lang="en-GB" sz="1500"/>
              <a:t>Decision making </a:t>
            </a:r>
            <a:endParaRPr lang="en-US" sz="1500"/>
          </a:p>
        </p:txBody>
      </p:sp>
      <p:pic>
        <p:nvPicPr>
          <p:cNvPr id="9" name="Picture Placeholder 8">
            <a:extLst>
              <a:ext uri="{FF2B5EF4-FFF2-40B4-BE49-F238E27FC236}">
                <a16:creationId xmlns:a16="http://schemas.microsoft.com/office/drawing/2014/main" id="{132111EE-C92F-E3AE-9F9A-14CA6996FEEB}"/>
              </a:ext>
            </a:extLst>
          </p:cNvPr>
          <p:cNvPicPr>
            <a:picLocks noGrp="1" noChangeAspect="1"/>
          </p:cNvPicPr>
          <p:nvPr>
            <p:ph sz="quarter" idx="16"/>
          </p:nvPr>
        </p:nvPicPr>
        <p:blipFill>
          <a:blip r:embed="rId2"/>
          <a:stretch/>
        </p:blipFill>
        <p:spPr>
          <a:xfrm>
            <a:off x="6199542" y="2287444"/>
            <a:ext cx="4570556" cy="4570556"/>
          </a:xfrm>
          <a:custGeom>
            <a:avLst/>
            <a:gdLst>
              <a:gd name="connsiteX0" fmla="*/ 1688746 w 5730658"/>
              <a:gd name="connsiteY0" fmla="*/ 0 h 6858000"/>
              <a:gd name="connsiteX1" fmla="*/ 5730658 w 5730658"/>
              <a:gd name="connsiteY1" fmla="*/ 0 h 6858000"/>
              <a:gd name="connsiteX2" fmla="*/ 5730658 w 5730658"/>
              <a:gd name="connsiteY2" fmla="*/ 6858000 h 6858000"/>
              <a:gd name="connsiteX3" fmla="*/ 31751 w 5730658"/>
              <a:gd name="connsiteY3" fmla="*/ 6858000 h 6858000"/>
              <a:gd name="connsiteX4" fmla="*/ 31751 w 5730658"/>
              <a:gd name="connsiteY4" fmla="*/ 6857688 h 6858000"/>
              <a:gd name="connsiteX5" fmla="*/ 0 w 5730658"/>
              <a:gd name="connsiteY5" fmla="*/ 6857932 h 6858000"/>
              <a:gd name="connsiteX6" fmla="*/ 31751 w 5730658"/>
              <a:gd name="connsiteY6" fmla="*/ 6729501 h 6858000"/>
              <a:gd name="connsiteX7" fmla="*/ 31751 w 5730658"/>
              <a:gd name="connsiteY7" fmla="*/ 6681788 h 6858000"/>
              <a:gd name="connsiteX8" fmla="*/ 43547 w 5730658"/>
              <a:gd name="connsiteY8" fmla="*/ 6681788 h 6858000"/>
              <a:gd name="connsiteX9" fmla="*/ 1688746 w 5730658"/>
              <a:gd name="connsiteY9" fmla="*/ 2705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30658" h="6858000">
                <a:moveTo>
                  <a:pt x="1688746" y="0"/>
                </a:moveTo>
                <a:lnTo>
                  <a:pt x="5730658" y="0"/>
                </a:lnTo>
                <a:lnTo>
                  <a:pt x="5730658" y="6858000"/>
                </a:lnTo>
                <a:lnTo>
                  <a:pt x="31751" y="6858000"/>
                </a:lnTo>
                <a:lnTo>
                  <a:pt x="31751" y="6857688"/>
                </a:lnTo>
                <a:lnTo>
                  <a:pt x="0" y="6857932"/>
                </a:lnTo>
                <a:lnTo>
                  <a:pt x="31751" y="6729501"/>
                </a:lnTo>
                <a:lnTo>
                  <a:pt x="31751" y="6681788"/>
                </a:lnTo>
                <a:lnTo>
                  <a:pt x="43547" y="6681788"/>
                </a:lnTo>
                <a:lnTo>
                  <a:pt x="1688746" y="27053"/>
                </a:lnTo>
                <a:close/>
              </a:path>
            </a:pathLst>
          </a:custGeom>
          <a:noFill/>
        </p:spPr>
      </p:pic>
      <p:sp>
        <p:nvSpPr>
          <p:cNvPr id="5" name="Slide Number Placeholder 4">
            <a:extLst>
              <a:ext uri="{FF2B5EF4-FFF2-40B4-BE49-F238E27FC236}">
                <a16:creationId xmlns:a16="http://schemas.microsoft.com/office/drawing/2014/main" id="{DEDC2FA3-B5C4-4F73-A066-1474FBFF159C}"/>
              </a:ext>
            </a:extLst>
          </p:cNvPr>
          <p:cNvSpPr>
            <a:spLocks noGrp="1"/>
          </p:cNvSpPr>
          <p:nvPr>
            <p:ph type="sldNum" sz="quarter" idx="19"/>
          </p:nvPr>
        </p:nvSpPr>
        <p:spPr>
          <a:xfrm>
            <a:off x="10271342" y="6356350"/>
            <a:ext cx="1539658" cy="365125"/>
          </a:xfrm>
        </p:spPr>
        <p:txBody>
          <a:bodyPr anchor="ctr">
            <a:normAutofit/>
          </a:bodyPr>
          <a:lstStyle/>
          <a:p>
            <a:pPr>
              <a:spcAft>
                <a:spcPts val="600"/>
              </a:spcAft>
            </a:pPr>
            <a:fld id="{294A09A9-5501-47C1-A89A-A340965A2BE2}" type="slidenum">
              <a:rPr lang="en-US" smtClean="0"/>
              <a:pPr>
                <a:spcAft>
                  <a:spcPts val="600"/>
                </a:spcAft>
              </a:pPr>
              <a:t>3</a:t>
            </a:fld>
            <a:endParaRPr lang="en-US"/>
          </a:p>
        </p:txBody>
      </p:sp>
    </p:spTree>
    <p:extLst>
      <p:ext uri="{BB962C8B-B14F-4D97-AF65-F5344CB8AC3E}">
        <p14:creationId xmlns:p14="http://schemas.microsoft.com/office/powerpoint/2010/main" val="6895828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CD8B506-191E-1832-13DD-A83B44C7065A}"/>
              </a:ext>
            </a:extLst>
          </p:cNvPr>
          <p:cNvSpPr>
            <a:spLocks noGrp="1"/>
          </p:cNvSpPr>
          <p:nvPr>
            <p:ph type="ctrTitle"/>
          </p:nvPr>
        </p:nvSpPr>
        <p:spPr>
          <a:xfrm>
            <a:off x="0" y="463609"/>
            <a:ext cx="10191549" cy="1639937"/>
          </a:xfrm>
        </p:spPr>
        <p:txBody>
          <a:bodyPr vert="horz" wrap="square" lIns="914400" tIns="45720" rIns="182880" bIns="45720" rtlCol="0" anchor="ctr">
            <a:normAutofit/>
          </a:bodyPr>
          <a:lstStyle/>
          <a:p>
            <a:r>
              <a:rPr lang="en-GB" dirty="0"/>
              <a:t>Critical thinking in healthcare </a:t>
            </a:r>
            <a:endParaRPr lang="en-US" dirty="0"/>
          </a:p>
        </p:txBody>
      </p:sp>
      <p:sp>
        <p:nvSpPr>
          <p:cNvPr id="10" name="Content Placeholder 9">
            <a:extLst>
              <a:ext uri="{FF2B5EF4-FFF2-40B4-BE49-F238E27FC236}">
                <a16:creationId xmlns:a16="http://schemas.microsoft.com/office/drawing/2014/main" id="{AE19ABCE-B87E-52CA-B4EB-3F9C31E9A715}"/>
              </a:ext>
            </a:extLst>
          </p:cNvPr>
          <p:cNvSpPr>
            <a:spLocks noGrp="1"/>
          </p:cNvSpPr>
          <p:nvPr/>
        </p:nvSpPr>
        <p:spPr>
          <a:xfrm>
            <a:off x="405120" y="2213080"/>
            <a:ext cx="5690879" cy="4271826"/>
          </a:xfrm>
          <a:prstGeom prst="rect">
            <a:avLst/>
          </a:prstGeom>
        </p:spPr>
        <p:txBody>
          <a:bodyPr vert="horz" lIns="91440" tIns="45720" rIns="91440" bIns="45720" rtlCol="0">
            <a:noAutofit/>
          </a:bodyPr>
          <a:lstStyle>
            <a:lvl1pPr marL="0" indent="0" algn="l" defTabSz="914400" rtl="0" eaLnBrk="1" latinLnBrk="0" hangingPunct="1">
              <a:lnSpc>
                <a:spcPct val="100000"/>
              </a:lnSpc>
              <a:spcBef>
                <a:spcPts val="1000"/>
              </a:spcBef>
              <a:buFont typeface="Arial" panose="020B0604020202020204" pitchFamily="34" charset="0"/>
              <a:buNone/>
              <a:defRPr sz="1800" b="1" kern="1200" cap="all" spc="100" baseline="0">
                <a:solidFill>
                  <a:schemeClr val="bg1"/>
                </a:solidFill>
                <a:latin typeface="+mn-lt"/>
                <a:ea typeface="+mn-ea"/>
                <a:cs typeface="+mn-cs"/>
              </a:defRPr>
            </a:lvl1pPr>
            <a:lvl2pPr marL="0" indent="0" algn="l" defTabSz="914400" rtl="0" eaLnBrk="1" latinLnBrk="0" hangingPunct="1">
              <a:lnSpc>
                <a:spcPct val="100000"/>
              </a:lnSpc>
              <a:spcBef>
                <a:spcPts val="1000"/>
              </a:spcBef>
              <a:buFont typeface="+mj-lt"/>
              <a:buNone/>
              <a:defRPr sz="1800" kern="1200" spc="100">
                <a:solidFill>
                  <a:schemeClr val="bg1"/>
                </a:solidFill>
                <a:latin typeface="+mn-lt"/>
                <a:ea typeface="+mn-ea"/>
                <a:cs typeface="+mn-cs"/>
              </a:defRPr>
            </a:lvl2pPr>
            <a:lvl3pPr marL="283464" indent="-283464" algn="l" defTabSz="914400" rtl="0" eaLnBrk="1" latinLnBrk="0" hangingPunct="1">
              <a:lnSpc>
                <a:spcPct val="100000"/>
              </a:lnSpc>
              <a:spcBef>
                <a:spcPts val="1000"/>
              </a:spcBef>
              <a:buFont typeface="Arial" panose="020B0604020202020204" pitchFamily="34" charset="0"/>
              <a:buChar char="•"/>
              <a:defRPr sz="1800" kern="1200" spc="100">
                <a:solidFill>
                  <a:schemeClr val="bg1"/>
                </a:solidFill>
                <a:latin typeface="+mn-lt"/>
                <a:ea typeface="+mn-ea"/>
                <a:cs typeface="+mn-cs"/>
              </a:defRPr>
            </a:lvl3pPr>
            <a:lvl4pPr marL="548640" indent="-283464" algn="l" defTabSz="914400" rtl="0" eaLnBrk="1" latinLnBrk="0" hangingPunct="1">
              <a:lnSpc>
                <a:spcPct val="100000"/>
              </a:lnSpc>
              <a:spcBef>
                <a:spcPts val="500"/>
              </a:spcBef>
              <a:buFont typeface="Arial" panose="020B0604020202020204" pitchFamily="34" charset="0"/>
              <a:buChar char="•"/>
              <a:defRPr sz="1600" kern="1200" spc="100">
                <a:solidFill>
                  <a:schemeClr val="bg1"/>
                </a:solidFill>
                <a:latin typeface="+mn-lt"/>
                <a:ea typeface="+mn-ea"/>
                <a:cs typeface="+mn-cs"/>
              </a:defRPr>
            </a:lvl4pPr>
            <a:lvl5pPr marL="825246" indent="-285750" algn="l" defTabSz="914400" rtl="0" eaLnBrk="1" latinLnBrk="0" hangingPunct="1">
              <a:lnSpc>
                <a:spcPct val="100000"/>
              </a:lnSpc>
              <a:spcBef>
                <a:spcPts val="500"/>
              </a:spcBef>
              <a:buFont typeface="Arial" panose="020B0604020202020204" pitchFamily="34" charset="0"/>
              <a:buChar char="•"/>
              <a:defRPr sz="1600" kern="1200" spc="1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nSpc>
                <a:spcPct val="90000"/>
              </a:lnSpc>
              <a:buFont typeface="Wingdings" pitchFamily="2" charset="2"/>
              <a:buChar char="ü"/>
            </a:pPr>
            <a:r>
              <a:rPr lang="en-US" sz="1600" b="1" cap="all" baseline="0" dirty="0">
                <a:solidFill>
                  <a:schemeClr val="tx1"/>
                </a:solidFill>
              </a:rPr>
              <a:t>Improves patient safety and</a:t>
            </a:r>
            <a:r>
              <a:rPr lang="en-GB" sz="1600" b="1" cap="all" baseline="0" dirty="0">
                <a:solidFill>
                  <a:schemeClr val="tx1"/>
                </a:solidFill>
              </a:rPr>
              <a:t> prevents</a:t>
            </a:r>
            <a:r>
              <a:rPr lang="en-US" sz="1600" b="1" cap="all" baseline="0" dirty="0">
                <a:solidFill>
                  <a:schemeClr val="tx1"/>
                </a:solidFill>
              </a:rPr>
              <a:t> errors</a:t>
            </a:r>
          </a:p>
          <a:p>
            <a:pPr marL="285750" indent="-285750">
              <a:lnSpc>
                <a:spcPct val="90000"/>
              </a:lnSpc>
              <a:buFont typeface="Wingdings" pitchFamily="2" charset="2"/>
              <a:buChar char="ü"/>
            </a:pPr>
            <a:endParaRPr lang="en-US" sz="1600" b="1" cap="all" baseline="0" dirty="0">
              <a:solidFill>
                <a:schemeClr val="tx1"/>
              </a:solidFill>
            </a:endParaRPr>
          </a:p>
          <a:p>
            <a:pPr marL="285750" indent="-285750">
              <a:lnSpc>
                <a:spcPct val="90000"/>
              </a:lnSpc>
              <a:buFont typeface="Wingdings" pitchFamily="2" charset="2"/>
              <a:buChar char="ü"/>
            </a:pPr>
            <a:r>
              <a:rPr lang="en-US" sz="1600" b="1" cap="all" baseline="0" dirty="0">
                <a:solidFill>
                  <a:schemeClr val="tx1"/>
                </a:solidFill>
              </a:rPr>
              <a:t>Continuous learning enables healthcare staff support innovation (care quality commission</a:t>
            </a:r>
            <a:r>
              <a:rPr lang="en-GB" sz="1600" b="1" cap="all" baseline="0" dirty="0">
                <a:solidFill>
                  <a:schemeClr val="tx1"/>
                </a:solidFill>
              </a:rPr>
              <a:t>, 2026</a:t>
            </a:r>
            <a:r>
              <a:rPr lang="en-US" sz="1600" b="1" cap="all" baseline="0" dirty="0">
                <a:solidFill>
                  <a:schemeClr val="tx1"/>
                </a:solidFill>
              </a:rPr>
              <a:t>)</a:t>
            </a:r>
          </a:p>
          <a:p>
            <a:pPr marL="285750" indent="-285750">
              <a:lnSpc>
                <a:spcPct val="90000"/>
              </a:lnSpc>
              <a:buFont typeface="Wingdings" pitchFamily="2" charset="2"/>
              <a:buChar char="ü"/>
            </a:pPr>
            <a:endParaRPr lang="en-US" sz="1600" b="1" cap="all" baseline="0" dirty="0">
              <a:solidFill>
                <a:schemeClr val="tx1"/>
              </a:solidFill>
            </a:endParaRPr>
          </a:p>
          <a:p>
            <a:pPr marL="285750" indent="-285750">
              <a:lnSpc>
                <a:spcPct val="90000"/>
              </a:lnSpc>
              <a:buFont typeface="Wingdings" pitchFamily="2" charset="2"/>
              <a:buChar char="ü"/>
            </a:pPr>
            <a:r>
              <a:rPr lang="en-US" sz="1600" b="1" cap="all" baseline="0" dirty="0">
                <a:solidFill>
                  <a:schemeClr val="tx1"/>
                </a:solidFill>
              </a:rPr>
              <a:t>Allows staff to offer patient-centered care by identifying patient needs</a:t>
            </a:r>
          </a:p>
          <a:p>
            <a:pPr marL="285750" indent="-285750">
              <a:lnSpc>
                <a:spcPct val="90000"/>
              </a:lnSpc>
              <a:buFont typeface="Wingdings" pitchFamily="2" charset="2"/>
              <a:buChar char="ü"/>
            </a:pPr>
            <a:endParaRPr lang="en-US" sz="1600" b="1" cap="all" baseline="0" dirty="0">
              <a:solidFill>
                <a:schemeClr val="tx1"/>
              </a:solidFill>
            </a:endParaRPr>
          </a:p>
          <a:p>
            <a:pPr marL="285750" indent="-285750">
              <a:lnSpc>
                <a:spcPct val="90000"/>
              </a:lnSpc>
              <a:buFont typeface="Wingdings" pitchFamily="2" charset="2"/>
              <a:buChar char="ü"/>
            </a:pPr>
            <a:r>
              <a:rPr lang="en-US" sz="1600" b="1" cap="all" baseline="0" dirty="0">
                <a:solidFill>
                  <a:schemeClr val="tx1"/>
                </a:solidFill>
              </a:rPr>
              <a:t>Encourages accountability within healthcare </a:t>
            </a:r>
          </a:p>
          <a:p>
            <a:pPr marL="285750" indent="-285750">
              <a:lnSpc>
                <a:spcPct val="90000"/>
              </a:lnSpc>
              <a:buFont typeface="Wingdings" pitchFamily="2" charset="2"/>
              <a:buChar char="ü"/>
            </a:pPr>
            <a:endParaRPr lang="en-US" sz="1600" b="1" cap="all" baseline="0" dirty="0">
              <a:solidFill>
                <a:schemeClr val="tx1"/>
              </a:solidFill>
            </a:endParaRPr>
          </a:p>
          <a:p>
            <a:pPr marL="285750" indent="-285750">
              <a:lnSpc>
                <a:spcPct val="90000"/>
              </a:lnSpc>
              <a:buFont typeface="Wingdings" pitchFamily="2" charset="2"/>
              <a:buChar char="ü"/>
            </a:pPr>
            <a:r>
              <a:rPr lang="en-US" sz="1600" b="1" cap="all" baseline="0" dirty="0">
                <a:solidFill>
                  <a:schemeClr val="tx1"/>
                </a:solidFill>
              </a:rPr>
              <a:t>Reflection follows critical thinking to </a:t>
            </a:r>
            <a:r>
              <a:rPr lang="en-GB" sz="1600" b="1" cap="all" baseline="0" dirty="0">
                <a:solidFill>
                  <a:schemeClr val="tx1"/>
                </a:solidFill>
              </a:rPr>
              <a:t>encourage</a:t>
            </a:r>
            <a:r>
              <a:rPr lang="en-US" sz="1600" b="1" cap="all" baseline="0" dirty="0">
                <a:solidFill>
                  <a:schemeClr val="tx1"/>
                </a:solidFill>
              </a:rPr>
              <a:t> development and guides personal-thinking</a:t>
            </a:r>
          </a:p>
        </p:txBody>
      </p:sp>
      <p:pic>
        <p:nvPicPr>
          <p:cNvPr id="11" name="Picture 10">
            <a:extLst>
              <a:ext uri="{FF2B5EF4-FFF2-40B4-BE49-F238E27FC236}">
                <a16:creationId xmlns:a16="http://schemas.microsoft.com/office/drawing/2014/main" id="{6EA15159-600E-B924-D173-8CC2834C082D}"/>
              </a:ext>
            </a:extLst>
          </p:cNvPr>
          <p:cNvPicPr>
            <a:picLocks noChangeAspect="1"/>
          </p:cNvPicPr>
          <p:nvPr/>
        </p:nvPicPr>
        <p:blipFill>
          <a:blip r:embed="rId2"/>
          <a:srcRect l="4633" r="-1" b="-1"/>
          <a:stretch>
            <a:fillRect/>
          </a:stretch>
        </p:blipFill>
        <p:spPr>
          <a:xfrm>
            <a:off x="6096000" y="3531946"/>
            <a:ext cx="4967877" cy="3189529"/>
          </a:xfrm>
          <a:prstGeom prst="rect">
            <a:avLst/>
          </a:prstGeom>
          <a:noFill/>
        </p:spPr>
      </p:pic>
      <p:sp>
        <p:nvSpPr>
          <p:cNvPr id="20" name="Slide Number Placeholder 4">
            <a:extLst>
              <a:ext uri="{FF2B5EF4-FFF2-40B4-BE49-F238E27FC236}">
                <a16:creationId xmlns:a16="http://schemas.microsoft.com/office/drawing/2014/main" id="{BB563EAD-7DE9-C43C-636F-18B3A13D14D1}"/>
              </a:ext>
            </a:extLst>
          </p:cNvPr>
          <p:cNvSpPr>
            <a:spLocks noGrp="1"/>
          </p:cNvSpPr>
          <p:nvPr>
            <p:ph type="sldNum" sz="quarter" idx="19"/>
          </p:nvPr>
        </p:nvSpPr>
        <p:spPr>
          <a:xfrm>
            <a:off x="10271342" y="6356350"/>
            <a:ext cx="1539658" cy="365125"/>
          </a:xfrm>
        </p:spPr>
        <p:txBody>
          <a:bodyPr/>
          <a:lstStyle/>
          <a:p>
            <a:pPr>
              <a:spcAft>
                <a:spcPts val="600"/>
              </a:spcAft>
            </a:pPr>
            <a:fld id="{294A09A9-5501-47C1-A89A-A340965A2BE2}" type="slidenum">
              <a:rPr lang="en-US" smtClean="0"/>
              <a:pPr>
                <a:spcAft>
                  <a:spcPts val="600"/>
                </a:spcAft>
              </a:pPr>
              <a:t>4</a:t>
            </a:fld>
            <a:endParaRPr lang="en-US"/>
          </a:p>
        </p:txBody>
      </p:sp>
      <p:sp>
        <p:nvSpPr>
          <p:cNvPr id="3" name="Slide Number Placeholder 2" hidden="1">
            <a:extLst>
              <a:ext uri="{FF2B5EF4-FFF2-40B4-BE49-F238E27FC236}">
                <a16:creationId xmlns:a16="http://schemas.microsoft.com/office/drawing/2014/main" id="{04DD166F-774B-18A7-EF80-332246375F77}"/>
              </a:ext>
            </a:extLst>
          </p:cNvPr>
          <p:cNvSpPr>
            <a:spLocks noGrp="1"/>
          </p:cNvSpPr>
          <p:nvPr>
            <p:ph type="sldNum" sz="quarter" idx="4294967295"/>
          </p:nvPr>
        </p:nvSpPr>
        <p:spPr>
          <a:xfrm>
            <a:off x="10271342" y="6356350"/>
            <a:ext cx="1539658" cy="365125"/>
          </a:xfrm>
        </p:spPr>
        <p:txBody>
          <a:bodyPr/>
          <a:lstStyle/>
          <a:p>
            <a:pPr>
              <a:spcAft>
                <a:spcPts val="600"/>
              </a:spcAft>
            </a:pPr>
            <a:fld id="{294A09A9-5501-47C1-A89A-A340965A2BE2}" type="slidenum">
              <a:rPr lang="en-US" smtClean="0"/>
              <a:pPr>
                <a:spcAft>
                  <a:spcPts val="600"/>
                </a:spcAft>
              </a:pPr>
              <a:t>4</a:t>
            </a:fld>
            <a:endParaRPr lang="en-US"/>
          </a:p>
        </p:txBody>
      </p:sp>
    </p:spTree>
    <p:extLst>
      <p:ext uri="{BB962C8B-B14F-4D97-AF65-F5344CB8AC3E}">
        <p14:creationId xmlns:p14="http://schemas.microsoft.com/office/powerpoint/2010/main" val="21294521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AB888-044C-471C-631D-A840EF19E7C1}"/>
              </a:ext>
            </a:extLst>
          </p:cNvPr>
          <p:cNvSpPr>
            <a:spLocks noGrp="1"/>
          </p:cNvSpPr>
          <p:nvPr>
            <p:ph type="ctrTitle"/>
          </p:nvPr>
        </p:nvSpPr>
        <p:spPr>
          <a:xfrm>
            <a:off x="0" y="260888"/>
            <a:ext cx="10191549" cy="1639937"/>
          </a:xfrm>
        </p:spPr>
        <p:txBody>
          <a:bodyPr/>
          <a:lstStyle/>
          <a:p>
            <a:r>
              <a:rPr lang="en-GB" dirty="0"/>
              <a:t>Example </a:t>
            </a:r>
            <a:r>
              <a:rPr lang="ar-SA" dirty="0"/>
              <a:t>of </a:t>
            </a:r>
            <a:r>
              <a:rPr lang="en-GB" dirty="0"/>
              <a:t>critical thinking in healthcare</a:t>
            </a:r>
            <a:endParaRPr lang="en-US" dirty="0"/>
          </a:p>
        </p:txBody>
      </p:sp>
      <p:sp>
        <p:nvSpPr>
          <p:cNvPr id="6" name="Slide Number Placeholder 5">
            <a:extLst>
              <a:ext uri="{FF2B5EF4-FFF2-40B4-BE49-F238E27FC236}">
                <a16:creationId xmlns:a16="http://schemas.microsoft.com/office/drawing/2014/main" id="{97ABA5A5-6AFB-AB74-5763-67CD0C206F20}"/>
              </a:ext>
            </a:extLst>
          </p:cNvPr>
          <p:cNvSpPr>
            <a:spLocks noGrp="1"/>
          </p:cNvSpPr>
          <p:nvPr>
            <p:ph type="sldNum" sz="quarter" idx="19"/>
          </p:nvPr>
        </p:nvSpPr>
        <p:spPr/>
        <p:txBody>
          <a:bodyPr/>
          <a:lstStyle/>
          <a:p>
            <a:fld id="{294A09A9-5501-47C1-A89A-A340965A2BE2}" type="slidenum">
              <a:rPr lang="en-US" smtClean="0"/>
              <a:pPr/>
              <a:t>5</a:t>
            </a:fld>
            <a:endParaRPr lang="en-US" dirty="0"/>
          </a:p>
        </p:txBody>
      </p:sp>
      <p:sp>
        <p:nvSpPr>
          <p:cNvPr id="4" name="Subtitle 2">
            <a:extLst>
              <a:ext uri="{FF2B5EF4-FFF2-40B4-BE49-F238E27FC236}">
                <a16:creationId xmlns:a16="http://schemas.microsoft.com/office/drawing/2014/main" id="{655D930B-A627-4FA4-3E0F-536A4E22CFA0}"/>
              </a:ext>
            </a:extLst>
          </p:cNvPr>
          <p:cNvSpPr txBox="1">
            <a:spLocks/>
          </p:cNvSpPr>
          <p:nvPr/>
        </p:nvSpPr>
        <p:spPr>
          <a:xfrm>
            <a:off x="850392" y="2770632"/>
            <a:ext cx="8749314" cy="3539265"/>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dirty="0"/>
          </a:p>
          <a:p>
            <a:endParaRPr lang="en-US" dirty="0"/>
          </a:p>
        </p:txBody>
      </p:sp>
      <p:sp>
        <p:nvSpPr>
          <p:cNvPr id="8" name="Content Placeholder 4">
            <a:extLst>
              <a:ext uri="{FF2B5EF4-FFF2-40B4-BE49-F238E27FC236}">
                <a16:creationId xmlns:a16="http://schemas.microsoft.com/office/drawing/2014/main" id="{3A0AC69C-8F50-1925-1D2B-671511C39060}"/>
              </a:ext>
            </a:extLst>
          </p:cNvPr>
          <p:cNvSpPr>
            <a:spLocks noGrp="1"/>
          </p:cNvSpPr>
          <p:nvPr/>
        </p:nvSpPr>
        <p:spPr>
          <a:xfrm>
            <a:off x="236570" y="2080101"/>
            <a:ext cx="11703920" cy="5066761"/>
          </a:xfrm>
          <a:prstGeom prst="rect">
            <a:avLst/>
          </a:prstGeom>
        </p:spPr>
        <p:txBody>
          <a:bodyPr vert="horz" lIns="91440" tIns="45720" rIns="91440" bIns="45720" rtlCol="0">
            <a:normAutofit fontScale="25000" lnSpcReduction="20000"/>
          </a:bodyPr>
          <a:lstStyle>
            <a:lvl1pPr marL="0" indent="0" algn="ctr" defTabSz="914400" rtl="0" eaLnBrk="1" latinLnBrk="0" hangingPunct="1">
              <a:lnSpc>
                <a:spcPct val="100000"/>
              </a:lnSpc>
              <a:spcBef>
                <a:spcPts val="1000"/>
              </a:spcBef>
              <a:spcAft>
                <a:spcPts val="1000"/>
              </a:spcAft>
              <a:buFont typeface="Arial" panose="020B0604020202020204" pitchFamily="34" charset="0"/>
              <a:buNone/>
              <a:defRPr sz="2400" b="0" i="0" kern="1200" cap="none" spc="140" baseline="0">
                <a:solidFill>
                  <a:schemeClr val="tx1"/>
                </a:solidFill>
                <a:latin typeface="+mn-lt"/>
                <a:ea typeface="+mn-ea"/>
                <a:cs typeface="+mn-cs"/>
              </a:defRPr>
            </a:lvl1pPr>
            <a:lvl2pPr marL="0" indent="0" algn="ctr" defTabSz="914400" rtl="0" eaLnBrk="1" latinLnBrk="0" hangingPunct="1">
              <a:lnSpc>
                <a:spcPct val="100000"/>
              </a:lnSpc>
              <a:spcBef>
                <a:spcPts val="1000"/>
              </a:spcBef>
              <a:buFont typeface="Arial" panose="020B0604020202020204" pitchFamily="34" charset="0"/>
              <a:buNone/>
              <a:defRPr sz="1800" kern="1200" spc="100">
                <a:solidFill>
                  <a:schemeClr val="tx1"/>
                </a:solidFill>
                <a:latin typeface="+mn-lt"/>
                <a:ea typeface="+mn-ea"/>
                <a:cs typeface="+mn-cs"/>
              </a:defRPr>
            </a:lvl2pPr>
            <a:lvl3pPr marL="283464" indent="-283464" algn="l" defTabSz="914400" rtl="0" eaLnBrk="1" latinLnBrk="0" hangingPunct="1">
              <a:lnSpc>
                <a:spcPct val="100000"/>
              </a:lnSpc>
              <a:spcBef>
                <a:spcPts val="1000"/>
              </a:spcBef>
              <a:buFont typeface="Arial" panose="020B0604020202020204" pitchFamily="34" charset="0"/>
              <a:buChar char="•"/>
              <a:defRPr sz="1800" kern="1200" spc="100">
                <a:solidFill>
                  <a:schemeClr val="tx1"/>
                </a:solidFill>
                <a:latin typeface="+mn-lt"/>
                <a:ea typeface="+mn-ea"/>
                <a:cs typeface="+mn-cs"/>
              </a:defRPr>
            </a:lvl3pPr>
            <a:lvl4pPr marL="548640" indent="-283464" algn="l" defTabSz="914400" rtl="0" eaLnBrk="1" latinLnBrk="0" hangingPunct="1">
              <a:lnSpc>
                <a:spcPct val="100000"/>
              </a:lnSpc>
              <a:spcBef>
                <a:spcPts val="500"/>
              </a:spcBef>
              <a:buFont typeface="Arial" panose="020B0604020202020204" pitchFamily="34" charset="0"/>
              <a:buChar char="•"/>
              <a:defRPr sz="1600" kern="1200" spc="100">
                <a:solidFill>
                  <a:schemeClr val="tx1"/>
                </a:solidFill>
                <a:latin typeface="+mn-lt"/>
                <a:ea typeface="+mn-ea"/>
                <a:cs typeface="+mn-cs"/>
              </a:defRPr>
            </a:lvl4pPr>
            <a:lvl5pPr marL="1097280" indent="-283464" algn="l" defTabSz="914400" rtl="0" eaLnBrk="1" latinLnBrk="0" hangingPunct="1">
              <a:lnSpc>
                <a:spcPct val="100000"/>
              </a:lnSpc>
              <a:spcBef>
                <a:spcPts val="500"/>
              </a:spcBef>
              <a:buFont typeface="Arial" panose="020B0604020202020204" pitchFamily="34" charset="0"/>
              <a:buChar char="•"/>
              <a:defRPr sz="1600" kern="1200" spc="1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7200" b="1" dirty="0"/>
              <a:t>In a care home setting, a dementia patient is due to take her medication, but she is showing symptoms of dizziness and low blood pressure </a:t>
            </a:r>
            <a:endParaRPr lang="en-GB" sz="5600" b="1" dirty="0"/>
          </a:p>
          <a:p>
            <a:pPr algn="l"/>
            <a:r>
              <a:rPr lang="en-GB" sz="5600" b="1" dirty="0"/>
              <a:t>Solution:</a:t>
            </a:r>
          </a:p>
          <a:p>
            <a:pPr marL="457200" indent="-457200" algn="l">
              <a:buFont typeface="+mj-lt"/>
              <a:buAutoNum type="arabicPeriod"/>
            </a:pPr>
            <a:r>
              <a:rPr lang="en-GB" sz="5600" dirty="0"/>
              <a:t>Healthcare professionals will conduct a risk assessment &amp; will ensure the patient does not suffer from a fall </a:t>
            </a:r>
          </a:p>
          <a:p>
            <a:pPr marL="457200" indent="-457200" algn="l">
              <a:buFont typeface="+mj-lt"/>
              <a:buAutoNum type="arabicPeriod"/>
            </a:pPr>
            <a:r>
              <a:rPr lang="en-GB" sz="5600" dirty="0"/>
              <a:t>They will assess other signs the patient is displaying such as keeping her balance and alertness</a:t>
            </a:r>
          </a:p>
          <a:p>
            <a:pPr marL="457200" indent="-457200" algn="l">
              <a:buFont typeface="+mj-lt"/>
              <a:buAutoNum type="arabicPeriod"/>
            </a:pPr>
            <a:r>
              <a:rPr lang="en-GB" sz="5600" dirty="0"/>
              <a:t>Review the patient medication taken previously in case the patient is suffering from any side effects  </a:t>
            </a:r>
          </a:p>
          <a:p>
            <a:pPr marL="457200" indent="-457200" algn="l">
              <a:buFont typeface="+mj-lt"/>
              <a:buAutoNum type="arabicPeriod"/>
            </a:pPr>
            <a:r>
              <a:rPr lang="en-GB" sz="5600" dirty="0"/>
              <a:t>Consult the GP </a:t>
            </a:r>
          </a:p>
          <a:p>
            <a:pPr marL="457200" indent="-457200" algn="l">
              <a:buFont typeface="+mj-lt"/>
              <a:buAutoNum type="arabicPeriod"/>
            </a:pPr>
            <a:r>
              <a:rPr lang="en-GB" sz="5600" dirty="0"/>
              <a:t>The patient was suffering from negative effects of her dementia medication and the healthcare assistants follow up on GP advice </a:t>
            </a:r>
          </a:p>
          <a:p>
            <a:pPr algn="l"/>
            <a:r>
              <a:rPr lang="en-GB" sz="6400" b="1" dirty="0"/>
              <a:t>Using the skill of critical thinking was vital in this case, to make sure the patient is receiving the right care following any Healtchare incident to prevent any harm or deterioration. Delay in medical assistance may have resulted in patient neglect. This skill is necessary in all Healtchare roles as patient safety is a priority and without thinking hastily, patient safety can be compromised</a:t>
            </a:r>
            <a:r>
              <a:rPr lang="en-GB" sz="6400" b="1" i="1" dirty="0"/>
              <a:t> </a:t>
            </a:r>
            <a:r>
              <a:rPr lang="en-GB" sz="3300" b="1" i="1" dirty="0"/>
              <a:t> </a:t>
            </a:r>
          </a:p>
          <a:p>
            <a:pPr marL="457200" indent="-457200" algn="l">
              <a:buFont typeface="+mj-lt"/>
              <a:buAutoNum type="arabicPeriod"/>
            </a:pPr>
            <a:endParaRPr lang="en-US" dirty="0"/>
          </a:p>
          <a:p>
            <a:endParaRPr lang="en-US" dirty="0"/>
          </a:p>
        </p:txBody>
      </p:sp>
      <p:pic>
        <p:nvPicPr>
          <p:cNvPr id="10" name="Picture 9">
            <a:extLst>
              <a:ext uri="{FF2B5EF4-FFF2-40B4-BE49-F238E27FC236}">
                <a16:creationId xmlns:a16="http://schemas.microsoft.com/office/drawing/2014/main" id="{0D1E49B4-B11F-BBAC-29E7-69F62E0A229F}"/>
              </a:ext>
            </a:extLst>
          </p:cNvPr>
          <p:cNvPicPr>
            <a:picLocks noChangeAspect="1"/>
          </p:cNvPicPr>
          <p:nvPr/>
        </p:nvPicPr>
        <p:blipFill>
          <a:blip r:embed="rId2"/>
          <a:stretch>
            <a:fillRect/>
          </a:stretch>
        </p:blipFill>
        <p:spPr>
          <a:xfrm>
            <a:off x="9001315" y="96636"/>
            <a:ext cx="3200287" cy="1804189"/>
          </a:xfrm>
          <a:prstGeom prst="rect">
            <a:avLst/>
          </a:prstGeom>
        </p:spPr>
      </p:pic>
    </p:spTree>
    <p:extLst>
      <p:ext uri="{BB962C8B-B14F-4D97-AF65-F5344CB8AC3E}">
        <p14:creationId xmlns:p14="http://schemas.microsoft.com/office/powerpoint/2010/main" val="23052440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CA003-DA14-B150-6330-52C21CD52357}"/>
              </a:ext>
            </a:extLst>
          </p:cNvPr>
          <p:cNvSpPr>
            <a:spLocks noGrp="1"/>
          </p:cNvSpPr>
          <p:nvPr>
            <p:ph type="ctrTitle"/>
          </p:nvPr>
        </p:nvSpPr>
        <p:spPr>
          <a:xfrm>
            <a:off x="0" y="249490"/>
            <a:ext cx="10191549" cy="1639937"/>
          </a:xfrm>
        </p:spPr>
        <p:txBody>
          <a:bodyPr/>
          <a:lstStyle/>
          <a:p>
            <a:r>
              <a:rPr lang="en-GB" dirty="0"/>
              <a:t>Bloom’s taxonomy theory </a:t>
            </a:r>
            <a:endParaRPr lang="en-US" dirty="0"/>
          </a:p>
        </p:txBody>
      </p:sp>
      <p:sp>
        <p:nvSpPr>
          <p:cNvPr id="3" name="Content Placeholder 2">
            <a:extLst>
              <a:ext uri="{FF2B5EF4-FFF2-40B4-BE49-F238E27FC236}">
                <a16:creationId xmlns:a16="http://schemas.microsoft.com/office/drawing/2014/main" id="{95A3F52C-3144-4E10-159F-5C0826D761F0}"/>
              </a:ext>
            </a:extLst>
          </p:cNvPr>
          <p:cNvSpPr>
            <a:spLocks noGrp="1"/>
          </p:cNvSpPr>
          <p:nvPr>
            <p:ph sz="quarter" idx="15"/>
          </p:nvPr>
        </p:nvSpPr>
        <p:spPr>
          <a:xfrm>
            <a:off x="24185" y="1939608"/>
            <a:ext cx="12102353" cy="1028406"/>
          </a:xfrm>
        </p:spPr>
        <p:txBody>
          <a:bodyPr>
            <a:normAutofit/>
          </a:bodyPr>
          <a:lstStyle/>
          <a:p>
            <a:r>
              <a:rPr lang="en-GB" b="0" dirty="0"/>
              <a:t>- This theory is used to place educational objectives or cognitive skills in accordance to their complexity in a hierarchy diagram. He mentions how an idea is formed first, evaluated, analysed, applied, understood and remembered</a:t>
            </a:r>
            <a:endParaRPr lang="en-US" b="0" dirty="0"/>
          </a:p>
        </p:txBody>
      </p:sp>
      <p:sp>
        <p:nvSpPr>
          <p:cNvPr id="5" name="Slide Number Placeholder 4">
            <a:extLst>
              <a:ext uri="{FF2B5EF4-FFF2-40B4-BE49-F238E27FC236}">
                <a16:creationId xmlns:a16="http://schemas.microsoft.com/office/drawing/2014/main" id="{5AA09C51-4C28-BE2A-0C85-D129A27D73BF}"/>
              </a:ext>
            </a:extLst>
          </p:cNvPr>
          <p:cNvSpPr>
            <a:spLocks noGrp="1"/>
          </p:cNvSpPr>
          <p:nvPr>
            <p:ph type="sldNum" sz="quarter" idx="19"/>
          </p:nvPr>
        </p:nvSpPr>
        <p:spPr/>
        <p:txBody>
          <a:bodyPr/>
          <a:lstStyle/>
          <a:p>
            <a:fld id="{294A09A9-5501-47C1-A89A-A340965A2BE2}" type="slidenum">
              <a:rPr lang="en-US" smtClean="0"/>
              <a:pPr/>
              <a:t>6</a:t>
            </a:fld>
            <a:endParaRPr lang="en-US" dirty="0"/>
          </a:p>
        </p:txBody>
      </p:sp>
      <p:pic>
        <p:nvPicPr>
          <p:cNvPr id="8" name="Picture 7">
            <a:extLst>
              <a:ext uri="{FF2B5EF4-FFF2-40B4-BE49-F238E27FC236}">
                <a16:creationId xmlns:a16="http://schemas.microsoft.com/office/drawing/2014/main" id="{64384290-10CF-C4DB-7A9C-01963927E960}"/>
              </a:ext>
            </a:extLst>
          </p:cNvPr>
          <p:cNvPicPr>
            <a:picLocks noChangeAspect="1"/>
          </p:cNvPicPr>
          <p:nvPr/>
        </p:nvPicPr>
        <p:blipFill>
          <a:blip r:embed="rId2"/>
          <a:stretch>
            <a:fillRect/>
          </a:stretch>
        </p:blipFill>
        <p:spPr>
          <a:xfrm>
            <a:off x="0" y="2768138"/>
            <a:ext cx="5229412" cy="4096553"/>
          </a:xfrm>
          <a:prstGeom prst="rect">
            <a:avLst/>
          </a:prstGeom>
        </p:spPr>
      </p:pic>
      <p:sp>
        <p:nvSpPr>
          <p:cNvPr id="10" name="Content Placeholder 2">
            <a:extLst>
              <a:ext uri="{FF2B5EF4-FFF2-40B4-BE49-F238E27FC236}">
                <a16:creationId xmlns:a16="http://schemas.microsoft.com/office/drawing/2014/main" id="{67B7EABE-9E92-1DB3-23B8-B5AA60DC8D43}"/>
              </a:ext>
            </a:extLst>
          </p:cNvPr>
          <p:cNvSpPr txBox="1">
            <a:spLocks/>
          </p:cNvSpPr>
          <p:nvPr/>
        </p:nvSpPr>
        <p:spPr>
          <a:xfrm>
            <a:off x="5095774" y="3662336"/>
            <a:ext cx="6162815" cy="3267145"/>
          </a:xfrm>
          <a:prstGeom prst="rect">
            <a:avLst/>
          </a:prstGeom>
        </p:spPr>
        <p:txBody>
          <a:bodyPr vert="horz" lIns="91440" tIns="45720" rIns="91440" bIns="45720" rtlCol="0">
            <a:normAutofit fontScale="92500" lnSpcReduction="10000"/>
          </a:bodyPr>
          <a:lstStyle>
            <a:lvl1pPr marL="0" indent="0" algn="l" defTabSz="914400" rtl="0" eaLnBrk="1" latinLnBrk="0" hangingPunct="1">
              <a:lnSpc>
                <a:spcPct val="100000"/>
              </a:lnSpc>
              <a:spcBef>
                <a:spcPts val="1000"/>
              </a:spcBef>
              <a:buFont typeface="Arial" panose="020B0604020202020204" pitchFamily="34" charset="0"/>
              <a:buNone/>
              <a:defRPr sz="1800" b="1" kern="1200" cap="all" spc="100" baseline="0">
                <a:solidFill>
                  <a:schemeClr val="tx1"/>
                </a:solidFill>
                <a:latin typeface="+mn-lt"/>
                <a:ea typeface="+mn-ea"/>
                <a:cs typeface="+mn-cs"/>
              </a:defRPr>
            </a:lvl1pPr>
            <a:lvl2pPr marL="342900" indent="-342900" algn="l" defTabSz="914400" rtl="0" eaLnBrk="1" latinLnBrk="0" hangingPunct="1">
              <a:lnSpc>
                <a:spcPct val="100000"/>
              </a:lnSpc>
              <a:spcBef>
                <a:spcPts val="1000"/>
              </a:spcBef>
              <a:buFont typeface="+mj-lt"/>
              <a:buAutoNum type="arabicPeriod"/>
              <a:defRPr sz="1800" kern="1200" spc="100">
                <a:solidFill>
                  <a:schemeClr val="tx1"/>
                </a:solidFill>
                <a:latin typeface="+mn-lt"/>
                <a:ea typeface="+mn-ea"/>
                <a:cs typeface="+mn-cs"/>
              </a:defRPr>
            </a:lvl2pPr>
            <a:lvl3pPr marL="731520" indent="-347472" algn="l" defTabSz="914400" rtl="0" eaLnBrk="1" latinLnBrk="0" hangingPunct="1">
              <a:lnSpc>
                <a:spcPct val="100000"/>
              </a:lnSpc>
              <a:spcBef>
                <a:spcPts val="1000"/>
              </a:spcBef>
              <a:buFont typeface="+mj-lt"/>
              <a:buAutoNum type="alphaLcPeriod"/>
              <a:defRPr sz="1800" kern="1200" spc="100">
                <a:solidFill>
                  <a:schemeClr val="tx1"/>
                </a:solidFill>
                <a:latin typeface="+mn-lt"/>
                <a:ea typeface="+mn-ea"/>
                <a:cs typeface="+mn-cs"/>
              </a:defRPr>
            </a:lvl3pPr>
            <a:lvl4pPr marL="1097280" indent="-347472" algn="l" defTabSz="914400" rtl="0" eaLnBrk="1" latinLnBrk="0" hangingPunct="1">
              <a:lnSpc>
                <a:spcPct val="100000"/>
              </a:lnSpc>
              <a:spcBef>
                <a:spcPts val="500"/>
              </a:spcBef>
              <a:buFont typeface="+mj-lt"/>
              <a:buAutoNum type="arabicParenR"/>
              <a:defRPr sz="1600" kern="1200" spc="100">
                <a:solidFill>
                  <a:schemeClr val="tx1"/>
                </a:solidFill>
                <a:latin typeface="+mn-lt"/>
                <a:ea typeface="+mn-ea"/>
                <a:cs typeface="+mn-cs"/>
              </a:defRPr>
            </a:lvl4pPr>
            <a:lvl5pPr marL="1463040" indent="-347472" algn="l" defTabSz="914400" rtl="0" eaLnBrk="1" latinLnBrk="0" hangingPunct="1">
              <a:lnSpc>
                <a:spcPct val="100000"/>
              </a:lnSpc>
              <a:spcBef>
                <a:spcPts val="500"/>
              </a:spcBef>
              <a:buFont typeface="+mj-lt"/>
              <a:buAutoNum type="alphaLcParenR"/>
              <a:defRPr sz="1600" kern="1200" spc="1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AutoNum type="arabicPeriod"/>
            </a:pPr>
            <a:r>
              <a:rPr lang="en-GB" dirty="0"/>
              <a:t>Staff recall any information regarding patients conditions </a:t>
            </a:r>
          </a:p>
          <a:p>
            <a:pPr marL="342900" indent="-342900">
              <a:buAutoNum type="arabicPeriod"/>
            </a:pPr>
            <a:r>
              <a:rPr lang="en-GB" dirty="0"/>
              <a:t>They understand that the dizziness may be a reaction to the medication </a:t>
            </a:r>
          </a:p>
          <a:p>
            <a:pPr marL="342900" indent="-342900">
              <a:buAutoNum type="arabicPeriod"/>
            </a:pPr>
            <a:r>
              <a:rPr lang="en-GB" dirty="0"/>
              <a:t>Staff use the appropriate procedures </a:t>
            </a:r>
          </a:p>
          <a:p>
            <a:pPr marL="342900" indent="-342900">
              <a:buAutoNum type="arabicPeriod"/>
            </a:pPr>
            <a:r>
              <a:rPr lang="en-GB" dirty="0"/>
              <a:t>Analyse whether the dizziness is really due to the medication </a:t>
            </a:r>
          </a:p>
          <a:p>
            <a:pPr marL="342900" indent="-342900">
              <a:buAutoNum type="arabicPeriod"/>
            </a:pPr>
            <a:r>
              <a:rPr lang="en-GB" dirty="0"/>
              <a:t>Conclude not to give medication without checking patient records </a:t>
            </a:r>
          </a:p>
          <a:p>
            <a:pPr marL="342900" indent="-342900">
              <a:buAutoNum type="arabicPeriod"/>
            </a:pPr>
            <a:r>
              <a:rPr lang="en-GB" dirty="0"/>
              <a:t>Create a new updated patient plan </a:t>
            </a:r>
            <a:endParaRPr lang="en-US" dirty="0"/>
          </a:p>
        </p:txBody>
      </p:sp>
    </p:spTree>
    <p:extLst>
      <p:ext uri="{BB962C8B-B14F-4D97-AF65-F5344CB8AC3E}">
        <p14:creationId xmlns:p14="http://schemas.microsoft.com/office/powerpoint/2010/main" val="17072614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16FD7-D06A-1ED6-AE3E-ED51914F674F}"/>
              </a:ext>
            </a:extLst>
          </p:cNvPr>
          <p:cNvSpPr>
            <a:spLocks noGrp="1"/>
          </p:cNvSpPr>
          <p:nvPr>
            <p:ph type="ctrTitle"/>
          </p:nvPr>
        </p:nvSpPr>
        <p:spPr>
          <a:xfrm>
            <a:off x="0" y="500961"/>
            <a:ext cx="9767410" cy="1632045"/>
          </a:xfrm>
        </p:spPr>
        <p:txBody>
          <a:bodyPr wrap="square" anchor="ctr">
            <a:normAutofit/>
          </a:bodyPr>
          <a:lstStyle/>
          <a:p>
            <a:r>
              <a:rPr lang="en-GB" dirty="0"/>
              <a:t>References</a:t>
            </a:r>
            <a:endParaRPr lang="en-US" dirty="0"/>
          </a:p>
        </p:txBody>
      </p:sp>
      <p:sp>
        <p:nvSpPr>
          <p:cNvPr id="4" name="Subtitle 4">
            <a:extLst>
              <a:ext uri="{FF2B5EF4-FFF2-40B4-BE49-F238E27FC236}">
                <a16:creationId xmlns:a16="http://schemas.microsoft.com/office/drawing/2014/main" id="{B9C913F8-15A8-4CF7-E2E5-95288313EF50}"/>
              </a:ext>
            </a:extLst>
          </p:cNvPr>
          <p:cNvSpPr>
            <a:spLocks noGrp="1"/>
          </p:cNvSpPr>
          <p:nvPr>
            <p:ph sz="quarter" idx="15"/>
          </p:nvPr>
        </p:nvSpPr>
        <p:spPr>
          <a:xfrm>
            <a:off x="77515" y="2697680"/>
            <a:ext cx="10963656" cy="3364992"/>
          </a:xfrm>
        </p:spPr>
        <p:txBody>
          <a:bodyPr>
            <a:normAutofit/>
          </a:bodyPr>
          <a:lstStyle/>
          <a:p>
            <a:pPr lvl="1">
              <a:lnSpc>
                <a:spcPct val="90000"/>
              </a:lnSpc>
            </a:pPr>
            <a:r>
              <a:rPr lang="en-GB" sz="1500"/>
              <a:t>ANA Nursing Resources Hub. (2024). </a:t>
            </a:r>
            <a:r>
              <a:rPr lang="en-GB" sz="1500" i="1"/>
              <a:t>Critical thinking in nursing, tips to develop the skill</a:t>
            </a:r>
            <a:r>
              <a:rPr lang="en-GB" sz="1500"/>
              <a:t>. Available at: </a:t>
            </a:r>
            <a:r>
              <a:rPr lang="en-GB" sz="1500">
                <a:hlinkClick r:id="rId2"/>
              </a:rPr>
              <a:t>https://</a:t>
            </a:r>
            <a:r>
              <a:rPr lang="en-GB" sz="1500" err="1">
                <a:hlinkClick r:id="rId2"/>
              </a:rPr>
              <a:t>www.nursingworld.org</a:t>
            </a:r>
            <a:r>
              <a:rPr lang="en-GB" sz="1500">
                <a:hlinkClick r:id="rId2"/>
              </a:rPr>
              <a:t>/content-hub/resources/nursing-leadership/critical-thinking-nursing/</a:t>
            </a:r>
            <a:r>
              <a:rPr lang="en-GB" sz="1500"/>
              <a:t> (Accessed 15th June 2026)</a:t>
            </a:r>
          </a:p>
          <a:p>
            <a:pPr lvl="1">
              <a:lnSpc>
                <a:spcPct val="90000"/>
              </a:lnSpc>
            </a:pPr>
            <a:r>
              <a:rPr lang="en-GB" sz="1500"/>
              <a:t>Care Quality Commission. (2026). </a:t>
            </a:r>
            <a:r>
              <a:rPr lang="en-GB" sz="1500" i="1"/>
              <a:t>Assessment framework for local authority assurance</a:t>
            </a:r>
            <a:r>
              <a:rPr lang="en-GB" sz="1500"/>
              <a:t>. Available at: </a:t>
            </a:r>
            <a:r>
              <a:rPr lang="en-GB" sz="1500">
                <a:hlinkClick r:id="rId3"/>
              </a:rPr>
              <a:t>https://</a:t>
            </a:r>
            <a:r>
              <a:rPr lang="en-GB" sz="1500" err="1">
                <a:hlinkClick r:id="rId3"/>
              </a:rPr>
              <a:t>www.cqc.org.uk</a:t>
            </a:r>
            <a:r>
              <a:rPr lang="en-GB" sz="1500">
                <a:hlinkClick r:id="rId3"/>
              </a:rPr>
              <a:t>/guidance-regulation/local-authorities/assessment-framework/theme4/learning-improvement</a:t>
            </a:r>
            <a:r>
              <a:rPr lang="en-GB" sz="1500"/>
              <a:t> (Accessed 15th June 2026)</a:t>
            </a:r>
          </a:p>
          <a:p>
            <a:pPr lvl="1">
              <a:lnSpc>
                <a:spcPct val="90000"/>
              </a:lnSpc>
            </a:pPr>
            <a:r>
              <a:rPr lang="en-GB" sz="1500"/>
              <a:t>Indeed. (2026). </a:t>
            </a:r>
            <a:r>
              <a:rPr lang="en-GB" sz="1500" i="1"/>
              <a:t>14 Essential critical thinker characteristics and traits</a:t>
            </a:r>
            <a:r>
              <a:rPr lang="en-GB" sz="1500"/>
              <a:t>. Available at: </a:t>
            </a:r>
            <a:r>
              <a:rPr lang="en-GB" sz="1500">
                <a:hlinkClick r:id="rId4"/>
              </a:rPr>
              <a:t>https://in.indeed.com/career-advice/career-development/critical-thinker-characteristics</a:t>
            </a:r>
            <a:r>
              <a:rPr lang="en-GB" sz="1500"/>
              <a:t> (Accessed 16th June 2026)</a:t>
            </a:r>
          </a:p>
          <a:p>
            <a:pPr lvl="1">
              <a:lnSpc>
                <a:spcPct val="90000"/>
              </a:lnSpc>
            </a:pPr>
            <a:r>
              <a:rPr lang="en-GB" sz="1500"/>
              <a:t>Simply Psychology. (2025). </a:t>
            </a:r>
            <a:r>
              <a:rPr lang="en-GB" sz="1500" i="1"/>
              <a:t>Bloom’s taxonomy of learning</a:t>
            </a:r>
            <a:r>
              <a:rPr lang="en-GB" sz="1500"/>
              <a:t>. Available at: </a:t>
            </a:r>
            <a:r>
              <a:rPr lang="en-GB" sz="1500">
                <a:hlinkClick r:id="rId5"/>
              </a:rPr>
              <a:t>https://</a:t>
            </a:r>
            <a:r>
              <a:rPr lang="en-GB" sz="1500" err="1">
                <a:hlinkClick r:id="rId5"/>
              </a:rPr>
              <a:t>www.simplypsychology.org</a:t>
            </a:r>
            <a:r>
              <a:rPr lang="en-GB" sz="1500">
                <a:hlinkClick r:id="rId5"/>
              </a:rPr>
              <a:t>/blooms-taxonomy.html</a:t>
            </a:r>
            <a:r>
              <a:rPr lang="en-GB" sz="1500"/>
              <a:t> (Accessed 19th June 2026)</a:t>
            </a:r>
          </a:p>
          <a:p>
            <a:pPr lvl="1">
              <a:lnSpc>
                <a:spcPct val="90000"/>
              </a:lnSpc>
            </a:pPr>
            <a:r>
              <a:rPr lang="en-GB" sz="1500"/>
              <a:t>The University of Edinburgh. (n.d.). </a:t>
            </a:r>
            <a:r>
              <a:rPr lang="en-GB" sz="1500" i="1"/>
              <a:t>Critical thinking</a:t>
            </a:r>
            <a:r>
              <a:rPr lang="en-GB" sz="1500"/>
              <a:t>. Available at: </a:t>
            </a:r>
            <a:r>
              <a:rPr lang="en-GB" sz="1500">
                <a:hlinkClick r:id="rId6"/>
              </a:rPr>
              <a:t>https://institute-academic-development.ed.ac.uk/study-hub/learning-resources/critical</a:t>
            </a:r>
            <a:r>
              <a:rPr lang="en-GB" sz="1500"/>
              <a:t> (Accessed 26th June 2026)</a:t>
            </a:r>
          </a:p>
          <a:p>
            <a:pPr lvl="1">
              <a:lnSpc>
                <a:spcPct val="90000"/>
              </a:lnSpc>
            </a:pPr>
            <a:r>
              <a:rPr lang="en-GB" sz="1500"/>
              <a:t>Welsh Government. (2025). </a:t>
            </a:r>
            <a:r>
              <a:rPr lang="en-GB" sz="1500" i="1"/>
              <a:t>How to use critical thinking online</a:t>
            </a:r>
            <a:r>
              <a:rPr lang="en-GB" sz="1500"/>
              <a:t>. Available at: </a:t>
            </a:r>
            <a:r>
              <a:rPr lang="en-GB" sz="1500">
                <a:hlinkClick r:id="rId7"/>
              </a:rPr>
              <a:t>https://www.gov.wales/how-use-critical-thinking-online#180167</a:t>
            </a:r>
            <a:r>
              <a:rPr lang="en-GB" sz="1500"/>
              <a:t> (Accessed 16th June 2026)</a:t>
            </a:r>
            <a:endParaRPr lang="en-US" sz="1500"/>
          </a:p>
        </p:txBody>
      </p:sp>
      <p:sp>
        <p:nvSpPr>
          <p:cNvPr id="6" name="Slide Number Placeholder 5">
            <a:extLst>
              <a:ext uri="{FF2B5EF4-FFF2-40B4-BE49-F238E27FC236}">
                <a16:creationId xmlns:a16="http://schemas.microsoft.com/office/drawing/2014/main" id="{864CE20E-036C-9032-6F92-19214C09F4DD}"/>
              </a:ext>
            </a:extLst>
          </p:cNvPr>
          <p:cNvSpPr>
            <a:spLocks noGrp="1"/>
          </p:cNvSpPr>
          <p:nvPr>
            <p:ph type="sldNum" sz="quarter" idx="19"/>
          </p:nvPr>
        </p:nvSpPr>
        <p:spPr>
          <a:xfrm>
            <a:off x="10271342" y="6356350"/>
            <a:ext cx="1539658" cy="365125"/>
          </a:xfrm>
        </p:spPr>
        <p:txBody>
          <a:bodyPr anchor="ctr">
            <a:normAutofit/>
          </a:bodyPr>
          <a:lstStyle/>
          <a:p>
            <a:pPr>
              <a:spcAft>
                <a:spcPts val="600"/>
              </a:spcAft>
            </a:pPr>
            <a:fld id="{294A09A9-5501-47C1-A89A-A340965A2BE2}" type="slidenum">
              <a:rPr lang="en-US" smtClean="0"/>
              <a:pPr>
                <a:spcAft>
                  <a:spcPts val="600"/>
                </a:spcAft>
              </a:pPr>
              <a:t>7</a:t>
            </a:fld>
            <a:endParaRPr lang="en-US"/>
          </a:p>
        </p:txBody>
      </p:sp>
    </p:spTree>
    <p:extLst>
      <p:ext uri="{BB962C8B-B14F-4D97-AF65-F5344CB8AC3E}">
        <p14:creationId xmlns:p14="http://schemas.microsoft.com/office/powerpoint/2010/main" val="3201504561"/>
      </p:ext>
    </p:extLst>
  </p:cSld>
  <p:clrMapOvr>
    <a:masterClrMapping/>
  </p:clrMapOvr>
</p:sld>
</file>

<file path=ppt/theme/theme1.xml><?xml version="1.0" encoding="utf-8"?>
<a:theme xmlns:a="http://schemas.openxmlformats.org/drawingml/2006/main" name="Custom">
  <a:themeElements>
    <a:clrScheme name="Creative Red 1">
      <a:dk1>
        <a:srgbClr val="000000"/>
      </a:dk1>
      <a:lt1>
        <a:srgbClr val="FFFFFF"/>
      </a:lt1>
      <a:dk2>
        <a:srgbClr val="3A3A3A"/>
      </a:dk2>
      <a:lt2>
        <a:srgbClr val="E7E6E6"/>
      </a:lt2>
      <a:accent1>
        <a:srgbClr val="632423"/>
      </a:accent1>
      <a:accent2>
        <a:srgbClr val="B51200"/>
      </a:accent2>
      <a:accent3>
        <a:srgbClr val="FD1B17"/>
      </a:accent3>
      <a:accent4>
        <a:srgbClr val="F9EBE5"/>
      </a:accent4>
      <a:accent5>
        <a:srgbClr val="03C9C6"/>
      </a:accent5>
      <a:accent6>
        <a:srgbClr val="01B9D1"/>
      </a:accent6>
      <a:hlink>
        <a:srgbClr val="0563C1"/>
      </a:hlink>
      <a:folHlink>
        <a:srgbClr val="954F72"/>
      </a:folHlink>
    </a:clrScheme>
    <a:fontScheme name="Custom 76">
      <a:majorFont>
        <a:latin typeface="Bahnschrift"/>
        <a:ea typeface=""/>
        <a:cs typeface=""/>
      </a:majorFont>
      <a:minorFont>
        <a:latin typeface="Tw Cen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580736_win32_kb_v3" id="{D7A3E551-3D61-4CA5-934F-4DAFCF7401BD}" vid="{D7B46FAE-2643-4A5F-85EB-71F421ADCF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Background xmlns="71af3243-3dd4-4a8d-8c0d-dd76da1f02a5">false</Background>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6A49627-BF3F-409F-AD52-1B30DD7AB3C6}">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2.xml><?xml version="1.0" encoding="utf-8"?>
<ds:datastoreItem xmlns:ds="http://schemas.openxmlformats.org/officeDocument/2006/customXml" ds:itemID="{31AE3212-FDDD-4F52-95D5-3CE5C732A69F}">
  <ds:schemaRefs>
    <ds:schemaRef ds:uri="http://schemas.microsoft.com/sharepoint/v3/contenttype/forms"/>
  </ds:schemaRefs>
</ds:datastoreItem>
</file>

<file path=customXml/itemProps3.xml><?xml version="1.0" encoding="utf-8"?>
<ds:datastoreItem xmlns:ds="http://schemas.openxmlformats.org/officeDocument/2006/customXml" ds:itemID="{ED012FD6-30D8-4E7C-9A54-1D40EC16B1C9}">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Metadata/LabelInfo.xml><?xml version="1.0" encoding="utf-8"?>
<clbl:labelList xmlns:clbl="http://schemas.microsoft.com/office/2020/mipLabelMetadata">
  <clbl:label id="{72f988bf-86f1-41af-91ab-2d7cd011db47}" enabled="0" method="" siteId="{72f988bf-86f1-41af-91ab-2d7cd011db47}" removed="1"/>
</clbl:labelList>
</file>

<file path=docProps/app.xml><?xml version="1.0" encoding="utf-8"?>
<Properties xmlns="http://schemas.openxmlformats.org/officeDocument/2006/extended-properties" xmlns:vt="http://schemas.openxmlformats.org/officeDocument/2006/docPropsVTypes">
  <Template/>
  <TotalTime>5613</TotalTime>
  <Words>424</Words>
  <Application>Microsoft Office PowerPoint</Application>
  <PresentationFormat>Widescreen</PresentationFormat>
  <Paragraphs>124</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Custom</vt:lpstr>
      <vt:lpstr>Critical thinking  In health &amp; social care </vt:lpstr>
      <vt:lpstr>What is critical thinking?</vt:lpstr>
      <vt:lpstr>Critical thinking character traits </vt:lpstr>
      <vt:lpstr>Critical thinking in healthcare </vt:lpstr>
      <vt:lpstr>Example of critical thinking in healthcare</vt:lpstr>
      <vt:lpstr>Bloom’s taxonomy theory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Humayra Choudhry (2427072)</dc:creator>
  <cp:lastModifiedBy>Humayra Choudhry (2427072)</cp:lastModifiedBy>
  <cp:revision>2</cp:revision>
  <dcterms:created xsi:type="dcterms:W3CDTF">2026-06-18T14:07:59Z</dcterms:created>
  <dcterms:modified xsi:type="dcterms:W3CDTF">2026-06-21T23:01:01Z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SIP_Label_f42aa342-8706-4288-bd11-ebb85995028c_Enabled">
    <vt:lpwstr>true</vt:lpwstr>
  </property>
  <property fmtid="{D5CDD505-2E9C-101B-9397-08002B2CF9AE}" pid="4" name="MSIP_Label_f42aa342-8706-4288-bd11-ebb85995028c_SetDate">
    <vt:lpwstr>2022-05-03T19:17:58Z</vt:lpwstr>
  </property>
  <property fmtid="{D5CDD505-2E9C-101B-9397-08002B2CF9AE}" pid="5" name="MSIP_Label_f42aa342-8706-4288-bd11-ebb85995028c_Method">
    <vt:lpwstr>Standard</vt:lpwstr>
  </property>
  <property fmtid="{D5CDD505-2E9C-101B-9397-08002B2CF9AE}" pid="6" name="MSIP_Label_f42aa342-8706-4288-bd11-ebb85995028c_Name">
    <vt:lpwstr>Internal</vt:lpwstr>
  </property>
  <property fmtid="{D5CDD505-2E9C-101B-9397-08002B2CF9AE}" pid="7" name="MSIP_Label_f42aa342-8706-4288-bd11-ebb85995028c_SiteId">
    <vt:lpwstr>72f988bf-86f1-41af-91ab-2d7cd011db47</vt:lpwstr>
  </property>
  <property fmtid="{D5CDD505-2E9C-101B-9397-08002B2CF9AE}" pid="8" name="MSIP_Label_f42aa342-8706-4288-bd11-ebb85995028c_ActionId">
    <vt:lpwstr>25d63fd1-0370-4d03-a1c2-b2f22483dbaf</vt:lpwstr>
  </property>
  <property fmtid="{D5CDD505-2E9C-101B-9397-08002B2CF9AE}" pid="9" name="MSIP_Label_f42aa342-8706-4288-bd11-ebb85995028c_ContentBits">
    <vt:lpwstr>0</vt:lpwstr>
  </property>
  <property fmtid="{D5CDD505-2E9C-101B-9397-08002B2CF9AE}" pid="10" name="MediaServiceImageTags">
    <vt:lpwstr/>
  </property>
</Properties>
</file>