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4" r:id="rId1"/>
  </p:sldMasterIdLst>
  <p:notesMasterIdLst>
    <p:notesMasterId r:id="rId34"/>
  </p:notesMasterIdLst>
  <p:sldIdLst>
    <p:sldId id="256" r:id="rId2"/>
    <p:sldId id="257" r:id="rId3"/>
    <p:sldId id="262" r:id="rId4"/>
    <p:sldId id="258" r:id="rId5"/>
    <p:sldId id="286" r:id="rId6"/>
    <p:sldId id="266" r:id="rId7"/>
    <p:sldId id="287" r:id="rId8"/>
    <p:sldId id="259" r:id="rId9"/>
    <p:sldId id="260" r:id="rId10"/>
    <p:sldId id="261" r:id="rId11"/>
    <p:sldId id="263" r:id="rId12"/>
    <p:sldId id="264" r:id="rId13"/>
    <p:sldId id="265" r:id="rId14"/>
    <p:sldId id="288" r:id="rId15"/>
    <p:sldId id="267" r:id="rId16"/>
    <p:sldId id="270" r:id="rId17"/>
    <p:sldId id="271" r:id="rId18"/>
    <p:sldId id="268" r:id="rId19"/>
    <p:sldId id="269" r:id="rId20"/>
    <p:sldId id="272" r:id="rId21"/>
    <p:sldId id="273" r:id="rId22"/>
    <p:sldId id="276" r:id="rId23"/>
    <p:sldId id="277" r:id="rId24"/>
    <p:sldId id="278" r:id="rId25"/>
    <p:sldId id="275" r:id="rId26"/>
    <p:sldId id="274" r:id="rId27"/>
    <p:sldId id="283" r:id="rId28"/>
    <p:sldId id="279" r:id="rId29"/>
    <p:sldId id="280" r:id="rId30"/>
    <p:sldId id="281" r:id="rId31"/>
    <p:sldId id="282" r:id="rId32"/>
    <p:sldId id="284" r:id="rId3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1CDA03-9EE0-72D4-C9E0-FE3A04B36C86}" v="22" dt="2026-05-13T12:18:30.556"/>
    <p1510:client id="{EC16B5E9-2726-CF93-E487-1BCA16995591}" v="2" dt="2026-05-11T20:14:57.8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illiam Bryce (2416710)" userId="S::2416710@student.uwtsd.ac.uk::a4757284-7e44-496c-af15-59179774f6d2" providerId="AD" clId="Web-{488D293F-AF6D-A5CD-6CDA-A243BA74977D}"/>
    <pc:docChg chg="addSld modSld">
      <pc:chgData name="William Bryce (2416710)" userId="S::2416710@student.uwtsd.ac.uk::a4757284-7e44-496c-af15-59179774f6d2" providerId="AD" clId="Web-{488D293F-AF6D-A5CD-6CDA-A243BA74977D}" dt="2026-04-30T11:11:14.938" v="160" actId="20577"/>
      <pc:docMkLst>
        <pc:docMk/>
      </pc:docMkLst>
      <pc:sldChg chg="addSp modSp new">
        <pc:chgData name="William Bryce (2416710)" userId="S::2416710@student.uwtsd.ac.uk::a4757284-7e44-496c-af15-59179774f6d2" providerId="AD" clId="Web-{488D293F-AF6D-A5CD-6CDA-A243BA74977D}" dt="2026-04-30T11:11:14.938" v="160" actId="20577"/>
        <pc:sldMkLst>
          <pc:docMk/>
          <pc:sldMk cId="2466073962" sldId="266"/>
        </pc:sldMkLst>
        <pc:spChg chg="mod">
          <ac:chgData name="William Bryce (2416710)" userId="S::2416710@student.uwtsd.ac.uk::a4757284-7e44-496c-af15-59179774f6d2" providerId="AD" clId="Web-{488D293F-AF6D-A5CD-6CDA-A243BA74977D}" dt="2026-04-30T11:07:43.664" v="51" actId="14100"/>
          <ac:spMkLst>
            <pc:docMk/>
            <pc:sldMk cId="2466073962" sldId="266"/>
            <ac:spMk id="3" creationId="{98F17636-C28E-1C06-0002-EC97F8ECA07A}"/>
          </ac:spMkLst>
        </pc:spChg>
        <pc:spChg chg="add mod">
          <ac:chgData name="William Bryce (2416710)" userId="S::2416710@student.uwtsd.ac.uk::a4757284-7e44-496c-af15-59179774f6d2" providerId="AD" clId="Web-{488D293F-AF6D-A5CD-6CDA-A243BA74977D}" dt="2026-04-30T11:11:14.938" v="160" actId="20577"/>
          <ac:spMkLst>
            <pc:docMk/>
            <pc:sldMk cId="2466073962" sldId="266"/>
            <ac:spMk id="4" creationId="{20C8129E-6A96-4B5E-0542-6BCABEFCAE02}"/>
          </ac:spMkLst>
        </pc:spChg>
      </pc:sldChg>
    </pc:docChg>
  </pc:docChgLst>
  <pc:docChgLst>
    <pc:chgData name="William Bryce (2416710)" userId="S::2416710@student.uwtsd.ac.uk::a4757284-7e44-496c-af15-59179774f6d2" providerId="AD" clId="Web-{661CDA03-9EE0-72D4-C9E0-FE3A04B36C86}"/>
    <pc:docChg chg="modSld">
      <pc:chgData name="William Bryce (2416710)" userId="S::2416710@student.uwtsd.ac.uk::a4757284-7e44-496c-af15-59179774f6d2" providerId="AD" clId="Web-{661CDA03-9EE0-72D4-C9E0-FE3A04B36C86}" dt="2026-05-13T12:18:30.556" v="26" actId="20577"/>
      <pc:docMkLst>
        <pc:docMk/>
      </pc:docMkLst>
      <pc:sldChg chg="modSp">
        <pc:chgData name="William Bryce (2416710)" userId="S::2416710@student.uwtsd.ac.uk::a4757284-7e44-496c-af15-59179774f6d2" providerId="AD" clId="Web-{661CDA03-9EE0-72D4-C9E0-FE3A04B36C86}" dt="2026-05-13T12:12:54.371" v="2" actId="20577"/>
        <pc:sldMkLst>
          <pc:docMk/>
          <pc:sldMk cId="3586811703" sldId="260"/>
        </pc:sldMkLst>
        <pc:spChg chg="mod">
          <ac:chgData name="William Bryce (2416710)" userId="S::2416710@student.uwtsd.ac.uk::a4757284-7e44-496c-af15-59179774f6d2" providerId="AD" clId="Web-{661CDA03-9EE0-72D4-C9E0-FE3A04B36C86}" dt="2026-05-13T12:12:54.371" v="2" actId="20577"/>
          <ac:spMkLst>
            <pc:docMk/>
            <pc:sldMk cId="3586811703" sldId="260"/>
            <ac:spMk id="3" creationId="{4608ACF3-41C4-C119-9A71-242013920FE8}"/>
          </ac:spMkLst>
        </pc:spChg>
      </pc:sldChg>
      <pc:sldChg chg="modSp">
        <pc:chgData name="William Bryce (2416710)" userId="S::2416710@student.uwtsd.ac.uk::a4757284-7e44-496c-af15-59179774f6d2" providerId="AD" clId="Web-{661CDA03-9EE0-72D4-C9E0-FE3A04B36C86}" dt="2026-05-13T12:13:22.075" v="10" actId="20577"/>
        <pc:sldMkLst>
          <pc:docMk/>
          <pc:sldMk cId="3629894261" sldId="263"/>
        </pc:sldMkLst>
        <pc:spChg chg="mod">
          <ac:chgData name="William Bryce (2416710)" userId="S::2416710@student.uwtsd.ac.uk::a4757284-7e44-496c-af15-59179774f6d2" providerId="AD" clId="Web-{661CDA03-9EE0-72D4-C9E0-FE3A04B36C86}" dt="2026-05-13T12:13:22.075" v="10" actId="20577"/>
          <ac:spMkLst>
            <pc:docMk/>
            <pc:sldMk cId="3629894261" sldId="263"/>
            <ac:spMk id="3" creationId="{65A06D81-3406-3260-61E7-582269C2315D}"/>
          </ac:spMkLst>
        </pc:spChg>
      </pc:sldChg>
      <pc:sldChg chg="modSp">
        <pc:chgData name="William Bryce (2416710)" userId="S::2416710@student.uwtsd.ac.uk::a4757284-7e44-496c-af15-59179774f6d2" providerId="AD" clId="Web-{661CDA03-9EE0-72D4-C9E0-FE3A04B36C86}" dt="2026-05-13T12:13:52.686" v="15" actId="20577"/>
        <pc:sldMkLst>
          <pc:docMk/>
          <pc:sldMk cId="1565135815" sldId="265"/>
        </pc:sldMkLst>
        <pc:graphicFrameChg chg="modGraphic">
          <ac:chgData name="William Bryce (2416710)" userId="S::2416710@student.uwtsd.ac.uk::a4757284-7e44-496c-af15-59179774f6d2" providerId="AD" clId="Web-{661CDA03-9EE0-72D4-C9E0-FE3A04B36C86}" dt="2026-05-13T12:13:52.686" v="15" actId="20577"/>
          <ac:graphicFrameMkLst>
            <pc:docMk/>
            <pc:sldMk cId="1565135815" sldId="265"/>
            <ac:graphicFrameMk id="11" creationId="{02306EDF-F192-1088-DCED-B28FEB998688}"/>
          </ac:graphicFrameMkLst>
        </pc:graphicFrameChg>
      </pc:sldChg>
      <pc:sldChg chg="modSp">
        <pc:chgData name="William Bryce (2416710)" userId="S::2416710@student.uwtsd.ac.uk::a4757284-7e44-496c-af15-59179774f6d2" providerId="AD" clId="Web-{661CDA03-9EE0-72D4-C9E0-FE3A04B36C86}" dt="2026-05-13T12:18:08.196" v="20" actId="20577"/>
        <pc:sldMkLst>
          <pc:docMk/>
          <pc:sldMk cId="4075200750" sldId="269"/>
        </pc:sldMkLst>
        <pc:spChg chg="mod">
          <ac:chgData name="William Bryce (2416710)" userId="S::2416710@student.uwtsd.ac.uk::a4757284-7e44-496c-af15-59179774f6d2" providerId="AD" clId="Web-{661CDA03-9EE0-72D4-C9E0-FE3A04B36C86}" dt="2026-05-13T12:18:08.196" v="20" actId="20577"/>
          <ac:spMkLst>
            <pc:docMk/>
            <pc:sldMk cId="4075200750" sldId="269"/>
            <ac:spMk id="3" creationId="{1492339C-A74F-B16D-C882-9E9A8B8487DC}"/>
          </ac:spMkLst>
        </pc:spChg>
      </pc:sldChg>
      <pc:sldChg chg="modSp">
        <pc:chgData name="William Bryce (2416710)" userId="S::2416710@student.uwtsd.ac.uk::a4757284-7e44-496c-af15-59179774f6d2" providerId="AD" clId="Web-{661CDA03-9EE0-72D4-C9E0-FE3A04B36C86}" dt="2026-05-13T12:18:30.556" v="26" actId="20577"/>
        <pc:sldMkLst>
          <pc:docMk/>
          <pc:sldMk cId="651611610" sldId="272"/>
        </pc:sldMkLst>
        <pc:spChg chg="mod">
          <ac:chgData name="William Bryce (2416710)" userId="S::2416710@student.uwtsd.ac.uk::a4757284-7e44-496c-af15-59179774f6d2" providerId="AD" clId="Web-{661CDA03-9EE0-72D4-C9E0-FE3A04B36C86}" dt="2026-05-13T12:18:30.556" v="26" actId="20577"/>
          <ac:spMkLst>
            <pc:docMk/>
            <pc:sldMk cId="651611610" sldId="272"/>
            <ac:spMk id="3" creationId="{104A9A0B-FE17-5590-CEF1-344A43759FAF}"/>
          </ac:spMkLst>
        </pc:spChg>
      </pc:sldChg>
    </pc:docChg>
  </pc:docChgLst>
  <pc:docChgLst>
    <pc:chgData name="William Bryce (2416710)" userId="S::2416710@student.uwtsd.ac.uk::a4757284-7e44-496c-af15-59179774f6d2" providerId="AD" clId="Web-{EC16B5E9-2726-CF93-E487-1BCA16995591}"/>
    <pc:docChg chg="modSld">
      <pc:chgData name="William Bryce (2416710)" userId="S::2416710@student.uwtsd.ac.uk::a4757284-7e44-496c-af15-59179774f6d2" providerId="AD" clId="Web-{EC16B5E9-2726-CF93-E487-1BCA16995591}" dt="2026-05-11T20:14:57.882" v="1"/>
      <pc:docMkLst>
        <pc:docMk/>
      </pc:docMkLst>
      <pc:sldChg chg="modSp">
        <pc:chgData name="William Bryce (2416710)" userId="S::2416710@student.uwtsd.ac.uk::a4757284-7e44-496c-af15-59179774f6d2" providerId="AD" clId="Web-{EC16B5E9-2726-CF93-E487-1BCA16995591}" dt="2026-05-11T20:14:40.069" v="0"/>
        <pc:sldMkLst>
          <pc:docMk/>
          <pc:sldMk cId="520923131" sldId="261"/>
        </pc:sldMkLst>
        <pc:spChg chg="mod">
          <ac:chgData name="William Bryce (2416710)" userId="S::2416710@student.uwtsd.ac.uk::a4757284-7e44-496c-af15-59179774f6d2" providerId="AD" clId="Web-{EC16B5E9-2726-CF93-E487-1BCA16995591}" dt="2026-05-11T20:14:40.069" v="0"/>
          <ac:spMkLst>
            <pc:docMk/>
            <pc:sldMk cId="520923131" sldId="261"/>
            <ac:spMk id="3" creationId="{719B2FF7-2790-23F9-1626-828AA5BD0310}"/>
          </ac:spMkLst>
        </pc:spChg>
      </pc:sldChg>
      <pc:sldChg chg="modSp">
        <pc:chgData name="William Bryce (2416710)" userId="S::2416710@student.uwtsd.ac.uk::a4757284-7e44-496c-af15-59179774f6d2" providerId="AD" clId="Web-{EC16B5E9-2726-CF93-E487-1BCA16995591}" dt="2026-05-11T20:14:57.882" v="1"/>
        <pc:sldMkLst>
          <pc:docMk/>
          <pc:sldMk cId="3629894261" sldId="263"/>
        </pc:sldMkLst>
        <pc:spChg chg="mod">
          <ac:chgData name="William Bryce (2416710)" userId="S::2416710@student.uwtsd.ac.uk::a4757284-7e44-496c-af15-59179774f6d2" providerId="AD" clId="Web-{EC16B5E9-2726-CF93-E487-1BCA16995591}" dt="2026-05-11T20:14:57.882" v="1"/>
          <ac:spMkLst>
            <pc:docMk/>
            <pc:sldMk cId="3629894261" sldId="263"/>
            <ac:spMk id="3" creationId="{65A06D81-3406-3260-61E7-582269C2315D}"/>
          </ac:spMkLst>
        </pc:spChg>
      </pc:sldChg>
    </pc:docChg>
  </pc:docChgLst>
  <pc:docChgLst>
    <pc:chgData name="William Bryce (2416710)" userId="S::2416710@student.uwtsd.ac.uk::a4757284-7e44-496c-af15-59179774f6d2" providerId="AD" clId="Web-{89A353E4-D6C2-FD06-7321-D4CC0B1351C2}"/>
    <pc:docChg chg="addSld delSld modSld sldOrd">
      <pc:chgData name="William Bryce (2416710)" userId="S::2416710@student.uwtsd.ac.uk::a4757284-7e44-496c-af15-59179774f6d2" providerId="AD" clId="Web-{89A353E4-D6C2-FD06-7321-D4CC0B1351C2}" dt="2026-04-30T14:54:07.399" v="2445"/>
      <pc:docMkLst>
        <pc:docMk/>
      </pc:docMkLst>
      <pc:sldChg chg="addSp modSp">
        <pc:chgData name="William Bryce (2416710)" userId="S::2416710@student.uwtsd.ac.uk::a4757284-7e44-496c-af15-59179774f6d2" providerId="AD" clId="Web-{89A353E4-D6C2-FD06-7321-D4CC0B1351C2}" dt="2026-04-30T13:43:16.268" v="2126" actId="20577"/>
        <pc:sldMkLst>
          <pc:docMk/>
          <pc:sldMk cId="109857222" sldId="256"/>
        </pc:sldMkLst>
        <pc:spChg chg="mod">
          <ac:chgData name="William Bryce (2416710)" userId="S::2416710@student.uwtsd.ac.uk::a4757284-7e44-496c-af15-59179774f6d2" providerId="AD" clId="Web-{89A353E4-D6C2-FD06-7321-D4CC0B1351C2}" dt="2026-04-30T13:42:16.406" v="2121" actId="20577"/>
          <ac:spMkLst>
            <pc:docMk/>
            <pc:sldMk cId="109857222" sldId="256"/>
            <ac:spMk id="2" creationId="{00000000-0000-0000-0000-000000000000}"/>
          </ac:spMkLst>
        </pc:spChg>
        <pc:spChg chg="mod">
          <ac:chgData name="William Bryce (2416710)" userId="S::2416710@student.uwtsd.ac.uk::a4757284-7e44-496c-af15-59179774f6d2" providerId="AD" clId="Web-{89A353E4-D6C2-FD06-7321-D4CC0B1351C2}" dt="2026-04-30T13:42:29.688" v="2122" actId="20577"/>
          <ac:spMkLst>
            <pc:docMk/>
            <pc:sldMk cId="109857222" sldId="256"/>
            <ac:spMk id="3" creationId="{00000000-0000-0000-0000-000000000000}"/>
          </ac:spMkLst>
        </pc:spChg>
        <pc:spChg chg="add mod">
          <ac:chgData name="William Bryce (2416710)" userId="S::2416710@student.uwtsd.ac.uk::a4757284-7e44-496c-af15-59179774f6d2" providerId="AD" clId="Web-{89A353E4-D6C2-FD06-7321-D4CC0B1351C2}" dt="2026-04-30T13:43:16.268" v="2126" actId="20577"/>
          <ac:spMkLst>
            <pc:docMk/>
            <pc:sldMk cId="109857222" sldId="256"/>
            <ac:spMk id="5" creationId="{CAA5AF9E-9325-167F-CBED-1338364695CF}"/>
          </ac:spMkLst>
        </pc:spChg>
      </pc:sldChg>
      <pc:sldChg chg="addSp delSp modSp">
        <pc:chgData name="William Bryce (2416710)" userId="S::2416710@student.uwtsd.ac.uk::a4757284-7e44-496c-af15-59179774f6d2" providerId="AD" clId="Web-{89A353E4-D6C2-FD06-7321-D4CC0B1351C2}" dt="2026-04-30T13:44:05.676" v="2131" actId="1076"/>
        <pc:sldMkLst>
          <pc:docMk/>
          <pc:sldMk cId="2259191894" sldId="257"/>
        </pc:sldMkLst>
        <pc:spChg chg="mod">
          <ac:chgData name="William Bryce (2416710)" userId="S::2416710@student.uwtsd.ac.uk::a4757284-7e44-496c-af15-59179774f6d2" providerId="AD" clId="Web-{89A353E4-D6C2-FD06-7321-D4CC0B1351C2}" dt="2026-04-30T13:43:33.503" v="2127"/>
          <ac:spMkLst>
            <pc:docMk/>
            <pc:sldMk cId="2259191894" sldId="257"/>
            <ac:spMk id="2" creationId="{A7C75C50-EAAE-6C7D-236C-B3E3A4074138}"/>
          </ac:spMkLst>
        </pc:spChg>
        <pc:spChg chg="add mod">
          <ac:chgData name="William Bryce (2416710)" userId="S::2416710@student.uwtsd.ac.uk::a4757284-7e44-496c-af15-59179774f6d2" providerId="AD" clId="Web-{89A353E4-D6C2-FD06-7321-D4CC0B1351C2}" dt="2026-04-30T13:44:05.676" v="2131" actId="1076"/>
          <ac:spMkLst>
            <pc:docMk/>
            <pc:sldMk cId="2259191894" sldId="257"/>
            <ac:spMk id="28" creationId="{3E2C88E8-5CE9-1177-E626-0F47F06E3B82}"/>
          </ac:spMkLst>
        </pc:spChg>
        <pc:graphicFrameChg chg="add modGraphic">
          <ac:chgData name="William Bryce (2416710)" userId="S::2416710@student.uwtsd.ac.uk::a4757284-7e44-496c-af15-59179774f6d2" providerId="AD" clId="Web-{89A353E4-D6C2-FD06-7321-D4CC0B1351C2}" dt="2026-04-30T13:43:51.269" v="2129" actId="20577"/>
          <ac:graphicFrameMkLst>
            <pc:docMk/>
            <pc:sldMk cId="2259191894" sldId="257"/>
            <ac:graphicFrameMk id="7" creationId="{2A41782A-9799-2FFC-755F-A32E62D3C47D}"/>
          </ac:graphicFrameMkLst>
        </pc:graphicFrameChg>
      </pc:sldChg>
      <pc:sldChg chg="addSp delSp modSp">
        <pc:chgData name="William Bryce (2416710)" userId="S::2416710@student.uwtsd.ac.uk::a4757284-7e44-496c-af15-59179774f6d2" providerId="AD" clId="Web-{89A353E4-D6C2-FD06-7321-D4CC0B1351C2}" dt="2026-04-30T14:03:51.067" v="2189"/>
        <pc:sldMkLst>
          <pc:docMk/>
          <pc:sldMk cId="1357297293" sldId="258"/>
        </pc:sldMkLst>
        <pc:spChg chg="mod">
          <ac:chgData name="William Bryce (2416710)" userId="S::2416710@student.uwtsd.ac.uk::a4757284-7e44-496c-af15-59179774f6d2" providerId="AD" clId="Web-{89A353E4-D6C2-FD06-7321-D4CC0B1351C2}" dt="2026-04-30T13:45:17.568" v="2139"/>
          <ac:spMkLst>
            <pc:docMk/>
            <pc:sldMk cId="1357297293" sldId="258"/>
            <ac:spMk id="2" creationId="{4D059844-5AE5-1921-3149-5EB5783F4276}"/>
          </ac:spMkLst>
        </pc:spChg>
        <pc:spChg chg="mod">
          <ac:chgData name="William Bryce (2416710)" userId="S::2416710@student.uwtsd.ac.uk::a4757284-7e44-496c-af15-59179774f6d2" providerId="AD" clId="Web-{89A353E4-D6C2-FD06-7321-D4CC0B1351C2}" dt="2026-04-30T13:46:22.960" v="2147" actId="1076"/>
          <ac:spMkLst>
            <pc:docMk/>
            <pc:sldMk cId="1357297293" sldId="258"/>
            <ac:spMk id="4" creationId="{781E9712-912A-0557-EEB9-F317D3F94633}"/>
          </ac:spMkLst>
        </pc:spChg>
        <pc:graphicFrameChg chg="add">
          <ac:chgData name="William Bryce (2416710)" userId="S::2416710@student.uwtsd.ac.uk::a4757284-7e44-496c-af15-59179774f6d2" providerId="AD" clId="Web-{89A353E4-D6C2-FD06-7321-D4CC0B1351C2}" dt="2026-04-30T14:03:51.067" v="2189"/>
          <ac:graphicFrameMkLst>
            <pc:docMk/>
            <pc:sldMk cId="1357297293" sldId="258"/>
            <ac:graphicFrameMk id="8" creationId="{646F496B-0EA7-A7AA-2094-8D956CF7E345}"/>
          </ac:graphicFrameMkLst>
        </pc:graphicFrameChg>
      </pc:sldChg>
      <pc:sldChg chg="addSp delSp modSp mod setBg">
        <pc:chgData name="William Bryce (2416710)" userId="S::2416710@student.uwtsd.ac.uk::a4757284-7e44-496c-af15-59179774f6d2" providerId="AD" clId="Web-{89A353E4-D6C2-FD06-7321-D4CC0B1351C2}" dt="2026-04-30T14:47:46.666" v="2393" actId="20577"/>
        <pc:sldMkLst>
          <pc:docMk/>
          <pc:sldMk cId="1689086652" sldId="259"/>
        </pc:sldMkLst>
        <pc:spChg chg="mod">
          <ac:chgData name="William Bryce (2416710)" userId="S::2416710@student.uwtsd.ac.uk::a4757284-7e44-496c-af15-59179774f6d2" providerId="AD" clId="Web-{89A353E4-D6C2-FD06-7321-D4CC0B1351C2}" dt="2026-04-30T14:47:46.666" v="2393" actId="20577"/>
          <ac:spMkLst>
            <pc:docMk/>
            <pc:sldMk cId="1689086652" sldId="259"/>
            <ac:spMk id="3" creationId="{0DBE8B75-2526-06B5-5373-67ED9F04447B}"/>
          </ac:spMkLst>
        </pc:spChg>
        <pc:spChg chg="add">
          <ac:chgData name="William Bryce (2416710)" userId="S::2416710@student.uwtsd.ac.uk::a4757284-7e44-496c-af15-59179774f6d2" providerId="AD" clId="Web-{89A353E4-D6C2-FD06-7321-D4CC0B1351C2}" dt="2026-04-30T14:26:11.646" v="2283"/>
          <ac:spMkLst>
            <pc:docMk/>
            <pc:sldMk cId="1689086652" sldId="259"/>
            <ac:spMk id="25" creationId="{A2679492-7988-4050-9056-542444452411}"/>
          </ac:spMkLst>
        </pc:spChg>
        <pc:spChg chg="add">
          <ac:chgData name="William Bryce (2416710)" userId="S::2416710@student.uwtsd.ac.uk::a4757284-7e44-496c-af15-59179774f6d2" providerId="AD" clId="Web-{89A353E4-D6C2-FD06-7321-D4CC0B1351C2}" dt="2026-04-30T14:26:11.646" v="2283"/>
          <ac:spMkLst>
            <pc:docMk/>
            <pc:sldMk cId="1689086652" sldId="259"/>
            <ac:spMk id="27" creationId="{B091B163-7D61-4891-ABCF-5C13D9C418D0}"/>
          </ac:spMkLst>
        </pc:spChg>
        <pc:picChg chg="add">
          <ac:chgData name="William Bryce (2416710)" userId="S::2416710@student.uwtsd.ac.uk::a4757284-7e44-496c-af15-59179774f6d2" providerId="AD" clId="Web-{89A353E4-D6C2-FD06-7321-D4CC0B1351C2}" dt="2026-04-30T14:26:11.646" v="2283"/>
          <ac:picMkLst>
            <pc:docMk/>
            <pc:sldMk cId="1689086652" sldId="259"/>
            <ac:picMk id="22" creationId="{82587E17-A80F-C848-D03A-32E442B3E3D7}"/>
          </ac:picMkLst>
        </pc:picChg>
        <pc:cxnChg chg="add">
          <ac:chgData name="William Bryce (2416710)" userId="S::2416710@student.uwtsd.ac.uk::a4757284-7e44-496c-af15-59179774f6d2" providerId="AD" clId="Web-{89A353E4-D6C2-FD06-7321-D4CC0B1351C2}" dt="2026-04-30T14:26:11.646" v="2283"/>
          <ac:cxnSpMkLst>
            <pc:docMk/>
            <pc:sldMk cId="1689086652" sldId="259"/>
            <ac:cxnSpMk id="29" creationId="{C49DA8F6-BCC1-4447-B54C-57856834B94B}"/>
          </ac:cxnSpMkLst>
        </pc:cxnChg>
      </pc:sldChg>
      <pc:sldChg chg="addSp delSp modSp mod setBg">
        <pc:chgData name="William Bryce (2416710)" userId="S::2416710@student.uwtsd.ac.uk::a4757284-7e44-496c-af15-59179774f6d2" providerId="AD" clId="Web-{89A353E4-D6C2-FD06-7321-D4CC0B1351C2}" dt="2026-04-30T14:48:34.590" v="2396" actId="1076"/>
        <pc:sldMkLst>
          <pc:docMk/>
          <pc:sldMk cId="3586811703" sldId="260"/>
        </pc:sldMkLst>
        <pc:spChg chg="mod">
          <ac:chgData name="William Bryce (2416710)" userId="S::2416710@student.uwtsd.ac.uk::a4757284-7e44-496c-af15-59179774f6d2" providerId="AD" clId="Web-{89A353E4-D6C2-FD06-7321-D4CC0B1351C2}" dt="2026-04-30T14:48:34.590" v="2396" actId="1076"/>
          <ac:spMkLst>
            <pc:docMk/>
            <pc:sldMk cId="3586811703" sldId="260"/>
            <ac:spMk id="3" creationId="{4608ACF3-41C4-C119-9A71-242013920FE8}"/>
          </ac:spMkLst>
        </pc:spChg>
        <pc:spChg chg="add">
          <ac:chgData name="William Bryce (2416710)" userId="S::2416710@student.uwtsd.ac.uk::a4757284-7e44-496c-af15-59179774f6d2" providerId="AD" clId="Web-{89A353E4-D6C2-FD06-7321-D4CC0B1351C2}" dt="2026-04-30T13:49:24.588" v="2164"/>
          <ac:spMkLst>
            <pc:docMk/>
            <pc:sldMk cId="3586811703" sldId="260"/>
            <ac:spMk id="10" creationId="{A2679492-7988-4050-9056-542444452411}"/>
          </ac:spMkLst>
        </pc:spChg>
        <pc:spChg chg="add">
          <ac:chgData name="William Bryce (2416710)" userId="S::2416710@student.uwtsd.ac.uk::a4757284-7e44-496c-af15-59179774f6d2" providerId="AD" clId="Web-{89A353E4-D6C2-FD06-7321-D4CC0B1351C2}" dt="2026-04-30T13:49:24.588" v="2164"/>
          <ac:spMkLst>
            <pc:docMk/>
            <pc:sldMk cId="3586811703" sldId="260"/>
            <ac:spMk id="12" creationId="{B091B163-7D61-4891-ABCF-5C13D9C418D0}"/>
          </ac:spMkLst>
        </pc:spChg>
        <pc:picChg chg="add">
          <ac:chgData name="William Bryce (2416710)" userId="S::2416710@student.uwtsd.ac.uk::a4757284-7e44-496c-af15-59179774f6d2" providerId="AD" clId="Web-{89A353E4-D6C2-FD06-7321-D4CC0B1351C2}" dt="2026-04-30T13:49:24.588" v="2164"/>
          <ac:picMkLst>
            <pc:docMk/>
            <pc:sldMk cId="3586811703" sldId="260"/>
            <ac:picMk id="7" creationId="{2C71AD01-18E0-B914-9F10-D5BB73CC3CC4}"/>
          </ac:picMkLst>
        </pc:picChg>
        <pc:cxnChg chg="add">
          <ac:chgData name="William Bryce (2416710)" userId="S::2416710@student.uwtsd.ac.uk::a4757284-7e44-496c-af15-59179774f6d2" providerId="AD" clId="Web-{89A353E4-D6C2-FD06-7321-D4CC0B1351C2}" dt="2026-04-30T13:49:24.588" v="2164"/>
          <ac:cxnSpMkLst>
            <pc:docMk/>
            <pc:sldMk cId="3586811703" sldId="260"/>
            <ac:cxnSpMk id="14" creationId="{C49DA8F6-BCC1-4447-B54C-57856834B94B}"/>
          </ac:cxnSpMkLst>
        </pc:cxnChg>
      </pc:sldChg>
      <pc:sldChg chg="addSp delSp modSp mod setBg">
        <pc:chgData name="William Bryce (2416710)" userId="S::2416710@student.uwtsd.ac.uk::a4757284-7e44-496c-af15-59179774f6d2" providerId="AD" clId="Web-{89A353E4-D6C2-FD06-7321-D4CC0B1351C2}" dt="2026-04-30T14:49:21.468" v="2411" actId="20577"/>
        <pc:sldMkLst>
          <pc:docMk/>
          <pc:sldMk cId="520923131" sldId="261"/>
        </pc:sldMkLst>
        <pc:spChg chg="mod">
          <ac:chgData name="William Bryce (2416710)" userId="S::2416710@student.uwtsd.ac.uk::a4757284-7e44-496c-af15-59179774f6d2" providerId="AD" clId="Web-{89A353E4-D6C2-FD06-7321-D4CC0B1351C2}" dt="2026-04-30T14:49:21.468" v="2411" actId="20577"/>
          <ac:spMkLst>
            <pc:docMk/>
            <pc:sldMk cId="520923131" sldId="261"/>
            <ac:spMk id="3" creationId="{719B2FF7-2790-23F9-1626-828AA5BD0310}"/>
          </ac:spMkLst>
        </pc:spChg>
        <pc:spChg chg="add">
          <ac:chgData name="William Bryce (2416710)" userId="S::2416710@student.uwtsd.ac.uk::a4757284-7e44-496c-af15-59179774f6d2" providerId="AD" clId="Web-{89A353E4-D6C2-FD06-7321-D4CC0B1351C2}" dt="2026-04-30T13:50:11.682" v="2165"/>
          <ac:spMkLst>
            <pc:docMk/>
            <pc:sldMk cId="520923131" sldId="261"/>
            <ac:spMk id="10" creationId="{A2679492-7988-4050-9056-542444452411}"/>
          </ac:spMkLst>
        </pc:spChg>
        <pc:spChg chg="add">
          <ac:chgData name="William Bryce (2416710)" userId="S::2416710@student.uwtsd.ac.uk::a4757284-7e44-496c-af15-59179774f6d2" providerId="AD" clId="Web-{89A353E4-D6C2-FD06-7321-D4CC0B1351C2}" dt="2026-04-30T13:50:11.682" v="2165"/>
          <ac:spMkLst>
            <pc:docMk/>
            <pc:sldMk cId="520923131" sldId="261"/>
            <ac:spMk id="12" creationId="{B091B163-7D61-4891-ABCF-5C13D9C418D0}"/>
          </ac:spMkLst>
        </pc:spChg>
        <pc:picChg chg="add">
          <ac:chgData name="William Bryce (2416710)" userId="S::2416710@student.uwtsd.ac.uk::a4757284-7e44-496c-af15-59179774f6d2" providerId="AD" clId="Web-{89A353E4-D6C2-FD06-7321-D4CC0B1351C2}" dt="2026-04-30T13:50:11.682" v="2165"/>
          <ac:picMkLst>
            <pc:docMk/>
            <pc:sldMk cId="520923131" sldId="261"/>
            <ac:picMk id="7" creationId="{CF023491-7798-9F69-E2FD-85B85A60CE11}"/>
          </ac:picMkLst>
        </pc:picChg>
        <pc:cxnChg chg="add">
          <ac:chgData name="William Bryce (2416710)" userId="S::2416710@student.uwtsd.ac.uk::a4757284-7e44-496c-af15-59179774f6d2" providerId="AD" clId="Web-{89A353E4-D6C2-FD06-7321-D4CC0B1351C2}" dt="2026-04-30T13:50:11.682" v="2165"/>
          <ac:cxnSpMkLst>
            <pc:docMk/>
            <pc:sldMk cId="520923131" sldId="261"/>
            <ac:cxnSpMk id="14" creationId="{C49DA8F6-BCC1-4447-B54C-57856834B94B}"/>
          </ac:cxnSpMkLst>
        </pc:cxnChg>
      </pc:sldChg>
      <pc:sldChg chg="modSp">
        <pc:chgData name="William Bryce (2416710)" userId="S::2416710@student.uwtsd.ac.uk::a4757284-7e44-496c-af15-59179774f6d2" providerId="AD" clId="Web-{89A353E4-D6C2-FD06-7321-D4CC0B1351C2}" dt="2026-04-30T13:44:52.427" v="2138" actId="20577"/>
        <pc:sldMkLst>
          <pc:docMk/>
          <pc:sldMk cId="3743713470" sldId="262"/>
        </pc:sldMkLst>
        <pc:spChg chg="mod">
          <ac:chgData name="William Bryce (2416710)" userId="S::2416710@student.uwtsd.ac.uk::a4757284-7e44-496c-af15-59179774f6d2" providerId="AD" clId="Web-{89A353E4-D6C2-FD06-7321-D4CC0B1351C2}" dt="2026-04-30T13:44:40.208" v="2134" actId="14100"/>
          <ac:spMkLst>
            <pc:docMk/>
            <pc:sldMk cId="3743713470" sldId="262"/>
            <ac:spMk id="2" creationId="{2DD9F4DF-0159-6BE7-577C-3199FFA93AAF}"/>
          </ac:spMkLst>
        </pc:spChg>
        <pc:spChg chg="mod">
          <ac:chgData name="William Bryce (2416710)" userId="S::2416710@student.uwtsd.ac.uk::a4757284-7e44-496c-af15-59179774f6d2" providerId="AD" clId="Web-{89A353E4-D6C2-FD06-7321-D4CC0B1351C2}" dt="2026-04-30T13:44:52.427" v="2138" actId="20577"/>
          <ac:spMkLst>
            <pc:docMk/>
            <pc:sldMk cId="3743713470" sldId="262"/>
            <ac:spMk id="3" creationId="{5120DD8A-A4C8-C38A-CB05-891422FE8D72}"/>
          </ac:spMkLst>
        </pc:spChg>
        <pc:picChg chg="mod">
          <ac:chgData name="William Bryce (2416710)" userId="S::2416710@student.uwtsd.ac.uk::a4757284-7e44-496c-af15-59179774f6d2" providerId="AD" clId="Web-{89A353E4-D6C2-FD06-7321-D4CC0B1351C2}" dt="2026-04-30T13:44:45.536" v="2137" actId="1076"/>
          <ac:picMkLst>
            <pc:docMk/>
            <pc:sldMk cId="3743713470" sldId="262"/>
            <ac:picMk id="5" creationId="{649F9E64-FD65-138F-CAB7-3E90B124B350}"/>
          </ac:picMkLst>
        </pc:picChg>
      </pc:sldChg>
      <pc:sldChg chg="addSp delSp modSp mod setBg">
        <pc:chgData name="William Bryce (2416710)" userId="S::2416710@student.uwtsd.ac.uk::a4757284-7e44-496c-af15-59179774f6d2" providerId="AD" clId="Web-{89A353E4-D6C2-FD06-7321-D4CC0B1351C2}" dt="2026-04-30T14:50:16.767" v="2419" actId="20577"/>
        <pc:sldMkLst>
          <pc:docMk/>
          <pc:sldMk cId="3629894261" sldId="263"/>
        </pc:sldMkLst>
        <pc:spChg chg="mod">
          <ac:chgData name="William Bryce (2416710)" userId="S::2416710@student.uwtsd.ac.uk::a4757284-7e44-496c-af15-59179774f6d2" providerId="AD" clId="Web-{89A353E4-D6C2-FD06-7321-D4CC0B1351C2}" dt="2026-04-30T14:50:16.767" v="2419" actId="20577"/>
          <ac:spMkLst>
            <pc:docMk/>
            <pc:sldMk cId="3629894261" sldId="263"/>
            <ac:spMk id="3" creationId="{65A06D81-3406-3260-61E7-582269C2315D}"/>
          </ac:spMkLst>
        </pc:spChg>
        <pc:spChg chg="add">
          <ac:chgData name="William Bryce (2416710)" userId="S::2416710@student.uwtsd.ac.uk::a4757284-7e44-496c-af15-59179774f6d2" providerId="AD" clId="Web-{89A353E4-D6C2-FD06-7321-D4CC0B1351C2}" dt="2026-04-30T13:53:39.569" v="2166"/>
          <ac:spMkLst>
            <pc:docMk/>
            <pc:sldMk cId="3629894261" sldId="263"/>
            <ac:spMk id="10" creationId="{A2679492-7988-4050-9056-542444452411}"/>
          </ac:spMkLst>
        </pc:spChg>
        <pc:spChg chg="add">
          <ac:chgData name="William Bryce (2416710)" userId="S::2416710@student.uwtsd.ac.uk::a4757284-7e44-496c-af15-59179774f6d2" providerId="AD" clId="Web-{89A353E4-D6C2-FD06-7321-D4CC0B1351C2}" dt="2026-04-30T13:53:39.569" v="2166"/>
          <ac:spMkLst>
            <pc:docMk/>
            <pc:sldMk cId="3629894261" sldId="263"/>
            <ac:spMk id="12" creationId="{B091B163-7D61-4891-ABCF-5C13D9C418D0}"/>
          </ac:spMkLst>
        </pc:spChg>
        <pc:picChg chg="add">
          <ac:chgData name="William Bryce (2416710)" userId="S::2416710@student.uwtsd.ac.uk::a4757284-7e44-496c-af15-59179774f6d2" providerId="AD" clId="Web-{89A353E4-D6C2-FD06-7321-D4CC0B1351C2}" dt="2026-04-30T13:53:39.569" v="2166"/>
          <ac:picMkLst>
            <pc:docMk/>
            <pc:sldMk cId="3629894261" sldId="263"/>
            <ac:picMk id="7" creationId="{272FBBCF-CFBC-E8CA-E755-ED3946101B04}"/>
          </ac:picMkLst>
        </pc:picChg>
        <pc:cxnChg chg="add">
          <ac:chgData name="William Bryce (2416710)" userId="S::2416710@student.uwtsd.ac.uk::a4757284-7e44-496c-af15-59179774f6d2" providerId="AD" clId="Web-{89A353E4-D6C2-FD06-7321-D4CC0B1351C2}" dt="2026-04-30T13:53:39.569" v="2166"/>
          <ac:cxnSpMkLst>
            <pc:docMk/>
            <pc:sldMk cId="3629894261" sldId="263"/>
            <ac:cxnSpMk id="14" creationId="{C49DA8F6-BCC1-4447-B54C-57856834B94B}"/>
          </ac:cxnSpMkLst>
        </pc:cxnChg>
      </pc:sldChg>
      <pc:sldChg chg="addSp delSp modSp mod setBg">
        <pc:chgData name="William Bryce (2416710)" userId="S::2416710@student.uwtsd.ac.uk::a4757284-7e44-496c-af15-59179774f6d2" providerId="AD" clId="Web-{89A353E4-D6C2-FD06-7321-D4CC0B1351C2}" dt="2026-04-30T14:52:14.161" v="2433" actId="1076"/>
        <pc:sldMkLst>
          <pc:docMk/>
          <pc:sldMk cId="4083683815" sldId="264"/>
        </pc:sldMkLst>
        <pc:spChg chg="mod">
          <ac:chgData name="William Bryce (2416710)" userId="S::2416710@student.uwtsd.ac.uk::a4757284-7e44-496c-af15-59179774f6d2" providerId="AD" clId="Web-{89A353E4-D6C2-FD06-7321-D4CC0B1351C2}" dt="2026-04-30T14:52:14.161" v="2433" actId="1076"/>
          <ac:spMkLst>
            <pc:docMk/>
            <pc:sldMk cId="4083683815" sldId="264"/>
            <ac:spMk id="3" creationId="{0FD93E9A-AC6B-21DA-14F7-4BB0C9F90E02}"/>
          </ac:spMkLst>
        </pc:spChg>
        <pc:spChg chg="add">
          <ac:chgData name="William Bryce (2416710)" userId="S::2416710@student.uwtsd.ac.uk::a4757284-7e44-496c-af15-59179774f6d2" providerId="AD" clId="Web-{89A353E4-D6C2-FD06-7321-D4CC0B1351C2}" dt="2026-04-30T13:54:08.447" v="2167"/>
          <ac:spMkLst>
            <pc:docMk/>
            <pc:sldMk cId="4083683815" sldId="264"/>
            <ac:spMk id="10" creationId="{A2679492-7988-4050-9056-542444452411}"/>
          </ac:spMkLst>
        </pc:spChg>
        <pc:spChg chg="add">
          <ac:chgData name="William Bryce (2416710)" userId="S::2416710@student.uwtsd.ac.uk::a4757284-7e44-496c-af15-59179774f6d2" providerId="AD" clId="Web-{89A353E4-D6C2-FD06-7321-D4CC0B1351C2}" dt="2026-04-30T13:54:08.447" v="2167"/>
          <ac:spMkLst>
            <pc:docMk/>
            <pc:sldMk cId="4083683815" sldId="264"/>
            <ac:spMk id="12" creationId="{B091B163-7D61-4891-ABCF-5C13D9C418D0}"/>
          </ac:spMkLst>
        </pc:spChg>
        <pc:picChg chg="add">
          <ac:chgData name="William Bryce (2416710)" userId="S::2416710@student.uwtsd.ac.uk::a4757284-7e44-496c-af15-59179774f6d2" providerId="AD" clId="Web-{89A353E4-D6C2-FD06-7321-D4CC0B1351C2}" dt="2026-04-30T13:54:08.447" v="2167"/>
          <ac:picMkLst>
            <pc:docMk/>
            <pc:sldMk cId="4083683815" sldId="264"/>
            <ac:picMk id="7" creationId="{A5200627-1AC6-0E47-6FE5-F06EA01DEF35}"/>
          </ac:picMkLst>
        </pc:picChg>
        <pc:cxnChg chg="add">
          <ac:chgData name="William Bryce (2416710)" userId="S::2416710@student.uwtsd.ac.uk::a4757284-7e44-496c-af15-59179774f6d2" providerId="AD" clId="Web-{89A353E4-D6C2-FD06-7321-D4CC0B1351C2}" dt="2026-04-30T13:54:08.447" v="2167"/>
          <ac:cxnSpMkLst>
            <pc:docMk/>
            <pc:sldMk cId="4083683815" sldId="264"/>
            <ac:cxnSpMk id="14" creationId="{C49DA8F6-BCC1-4447-B54C-57856834B94B}"/>
          </ac:cxnSpMkLst>
        </pc:cxnChg>
      </pc:sldChg>
      <pc:sldChg chg="addSp delSp modSp mod setBg">
        <pc:chgData name="William Bryce (2416710)" userId="S::2416710@student.uwtsd.ac.uk::a4757284-7e44-496c-af15-59179774f6d2" providerId="AD" clId="Web-{89A353E4-D6C2-FD06-7321-D4CC0B1351C2}" dt="2026-04-30T14:53:00.069" v="2437" actId="20577"/>
        <pc:sldMkLst>
          <pc:docMk/>
          <pc:sldMk cId="1565135815" sldId="265"/>
        </pc:sldMkLst>
        <pc:spChg chg="mod">
          <ac:chgData name="William Bryce (2416710)" userId="S::2416710@student.uwtsd.ac.uk::a4757284-7e44-496c-af15-59179774f6d2" providerId="AD" clId="Web-{89A353E4-D6C2-FD06-7321-D4CC0B1351C2}" dt="2026-04-30T14:53:00.069" v="2437" actId="20577"/>
          <ac:spMkLst>
            <pc:docMk/>
            <pc:sldMk cId="1565135815" sldId="265"/>
            <ac:spMk id="2" creationId="{E521BB24-CAD7-EE94-48AB-0B802F86A6C6}"/>
          </ac:spMkLst>
        </pc:spChg>
        <pc:spChg chg="add">
          <ac:chgData name="William Bryce (2416710)" userId="S::2416710@student.uwtsd.ac.uk::a4757284-7e44-496c-af15-59179774f6d2" providerId="AD" clId="Web-{89A353E4-D6C2-FD06-7321-D4CC0B1351C2}" dt="2026-04-30T13:54:42.918" v="2168"/>
          <ac:spMkLst>
            <pc:docMk/>
            <pc:sldMk cId="1565135815" sldId="265"/>
            <ac:spMk id="29" creationId="{16AC3602-3348-4F31-9E43-076B03514ECB}"/>
          </ac:spMkLst>
        </pc:spChg>
        <pc:spChg chg="add">
          <ac:chgData name="William Bryce (2416710)" userId="S::2416710@student.uwtsd.ac.uk::a4757284-7e44-496c-af15-59179774f6d2" providerId="AD" clId="Web-{89A353E4-D6C2-FD06-7321-D4CC0B1351C2}" dt="2026-04-30T13:54:42.918" v="2168"/>
          <ac:spMkLst>
            <pc:docMk/>
            <pc:sldMk cId="1565135815" sldId="265"/>
            <ac:spMk id="31" creationId="{394094B0-A6C9-44BE-9042-66EF0612F625}"/>
          </ac:spMkLst>
        </pc:spChg>
        <pc:spChg chg="add">
          <ac:chgData name="William Bryce (2416710)" userId="S::2416710@student.uwtsd.ac.uk::a4757284-7e44-496c-af15-59179774f6d2" providerId="AD" clId="Web-{89A353E4-D6C2-FD06-7321-D4CC0B1351C2}" dt="2026-04-30T13:54:42.918" v="2168"/>
          <ac:spMkLst>
            <pc:docMk/>
            <pc:sldMk cId="1565135815" sldId="265"/>
            <ac:spMk id="33" creationId="{64C2CA96-0B16-4AA7-B340-33044D238597}"/>
          </ac:spMkLst>
        </pc:spChg>
        <pc:spChg chg="add">
          <ac:chgData name="William Bryce (2416710)" userId="S::2416710@student.uwtsd.ac.uk::a4757284-7e44-496c-af15-59179774f6d2" providerId="AD" clId="Web-{89A353E4-D6C2-FD06-7321-D4CC0B1351C2}" dt="2026-04-30T13:54:42.918" v="2168"/>
          <ac:spMkLst>
            <pc:docMk/>
            <pc:sldMk cId="1565135815" sldId="265"/>
            <ac:spMk id="37" creationId="{1D50D7A8-F1D5-4306-8A9B-DD7A73EB8BCE}"/>
          </ac:spMkLst>
        </pc:spChg>
        <pc:spChg chg="add mod">
          <ac:chgData name="William Bryce (2416710)" userId="S::2416710@student.uwtsd.ac.uk::a4757284-7e44-496c-af15-59179774f6d2" providerId="AD" clId="Web-{89A353E4-D6C2-FD06-7321-D4CC0B1351C2}" dt="2026-04-30T13:55:30.657" v="2175" actId="1076"/>
          <ac:spMkLst>
            <pc:docMk/>
            <pc:sldMk cId="1565135815" sldId="265"/>
            <ac:spMk id="38" creationId="{4D12DFEA-72F9-B699-7644-99FA2F54F7CB}"/>
          </ac:spMkLst>
        </pc:spChg>
        <pc:graphicFrameChg chg="add mod ord modGraphic">
          <ac:chgData name="William Bryce (2416710)" userId="S::2416710@student.uwtsd.ac.uk::a4757284-7e44-496c-af15-59179774f6d2" providerId="AD" clId="Web-{89A353E4-D6C2-FD06-7321-D4CC0B1351C2}" dt="2026-04-30T14:52:54.131" v="2436" actId="20577"/>
          <ac:graphicFrameMkLst>
            <pc:docMk/>
            <pc:sldMk cId="1565135815" sldId="265"/>
            <ac:graphicFrameMk id="11" creationId="{02306EDF-F192-1088-DCED-B28FEB998688}"/>
          </ac:graphicFrameMkLst>
        </pc:graphicFrameChg>
      </pc:sldChg>
      <pc:sldChg chg="addSp delSp modSp">
        <pc:chgData name="William Bryce (2416710)" userId="S::2416710@student.uwtsd.ac.uk::a4757284-7e44-496c-af15-59179774f6d2" providerId="AD" clId="Web-{89A353E4-D6C2-FD06-7321-D4CC0B1351C2}" dt="2026-04-30T14:19:37.249" v="2243" actId="1076"/>
        <pc:sldMkLst>
          <pc:docMk/>
          <pc:sldMk cId="2466073962" sldId="266"/>
        </pc:sldMkLst>
        <pc:spChg chg="mod">
          <ac:chgData name="William Bryce (2416710)" userId="S::2416710@student.uwtsd.ac.uk::a4757284-7e44-496c-af15-59179774f6d2" providerId="AD" clId="Web-{89A353E4-D6C2-FD06-7321-D4CC0B1351C2}" dt="2026-04-30T14:15:03.974" v="2235" actId="1076"/>
          <ac:spMkLst>
            <pc:docMk/>
            <pc:sldMk cId="2466073962" sldId="266"/>
            <ac:spMk id="3" creationId="{98F17636-C28E-1C06-0002-EC97F8ECA07A}"/>
          </ac:spMkLst>
        </pc:spChg>
        <pc:spChg chg="mod">
          <ac:chgData name="William Bryce (2416710)" userId="S::2416710@student.uwtsd.ac.uk::a4757284-7e44-496c-af15-59179774f6d2" providerId="AD" clId="Web-{89A353E4-D6C2-FD06-7321-D4CC0B1351C2}" dt="2026-04-30T14:19:30.030" v="2241" actId="1076"/>
          <ac:spMkLst>
            <pc:docMk/>
            <pc:sldMk cId="2466073962" sldId="266"/>
            <ac:spMk id="4" creationId="{20C8129E-6A96-4B5E-0542-6BCABEFCAE02}"/>
          </ac:spMkLst>
        </pc:spChg>
        <pc:spChg chg="add mod">
          <ac:chgData name="William Bryce (2416710)" userId="S::2416710@student.uwtsd.ac.uk::a4757284-7e44-496c-af15-59179774f6d2" providerId="AD" clId="Web-{89A353E4-D6C2-FD06-7321-D4CC0B1351C2}" dt="2026-04-30T14:19:34.061" v="2242" actId="1076"/>
          <ac:spMkLst>
            <pc:docMk/>
            <pc:sldMk cId="2466073962" sldId="266"/>
            <ac:spMk id="5" creationId="{3D71C790-80A2-25C8-BF00-67D7F406E694}"/>
          </ac:spMkLst>
        </pc:spChg>
        <pc:spChg chg="add mod">
          <ac:chgData name="William Bryce (2416710)" userId="S::2416710@student.uwtsd.ac.uk::a4757284-7e44-496c-af15-59179774f6d2" providerId="AD" clId="Web-{89A353E4-D6C2-FD06-7321-D4CC0B1351C2}" dt="2026-04-30T14:19:37.249" v="2243" actId="1076"/>
          <ac:spMkLst>
            <pc:docMk/>
            <pc:sldMk cId="2466073962" sldId="266"/>
            <ac:spMk id="6" creationId="{142F5F3D-FEE6-F2C4-12D2-32A067A27AF5}"/>
          </ac:spMkLst>
        </pc:spChg>
      </pc:sldChg>
      <pc:sldChg chg="addSp delSp modSp new mod setBg">
        <pc:chgData name="William Bryce (2416710)" userId="S::2416710@student.uwtsd.ac.uk::a4757284-7e44-496c-af15-59179774f6d2" providerId="AD" clId="Web-{89A353E4-D6C2-FD06-7321-D4CC0B1351C2}" dt="2026-04-30T12:14:18.188" v="767"/>
        <pc:sldMkLst>
          <pc:docMk/>
          <pc:sldMk cId="2772380740" sldId="267"/>
        </pc:sldMkLst>
        <pc:spChg chg="mod">
          <ac:chgData name="William Bryce (2416710)" userId="S::2416710@student.uwtsd.ac.uk::a4757284-7e44-496c-af15-59179774f6d2" providerId="AD" clId="Web-{89A353E4-D6C2-FD06-7321-D4CC0B1351C2}" dt="2026-04-30T12:14:18.188" v="767"/>
          <ac:spMkLst>
            <pc:docMk/>
            <pc:sldMk cId="2772380740" sldId="267"/>
            <ac:spMk id="2" creationId="{81A1A50C-79FE-B00C-08AA-C51CA6F90919}"/>
          </ac:spMkLst>
        </pc:spChg>
        <pc:spChg chg="mod">
          <ac:chgData name="William Bryce (2416710)" userId="S::2416710@student.uwtsd.ac.uk::a4757284-7e44-496c-af15-59179774f6d2" providerId="AD" clId="Web-{89A353E4-D6C2-FD06-7321-D4CC0B1351C2}" dt="2026-04-30T12:14:18.188" v="767"/>
          <ac:spMkLst>
            <pc:docMk/>
            <pc:sldMk cId="2772380740" sldId="267"/>
            <ac:spMk id="3" creationId="{438149EC-902C-1FBC-CC77-2EE4369A6E8D}"/>
          </ac:spMkLst>
        </pc:spChg>
        <pc:spChg chg="add">
          <ac:chgData name="William Bryce (2416710)" userId="S::2416710@student.uwtsd.ac.uk::a4757284-7e44-496c-af15-59179774f6d2" providerId="AD" clId="Web-{89A353E4-D6C2-FD06-7321-D4CC0B1351C2}" dt="2026-04-30T12:14:18.188" v="767"/>
          <ac:spMkLst>
            <pc:docMk/>
            <pc:sldMk cId="2772380740" sldId="267"/>
            <ac:spMk id="8" creationId="{A2679492-7988-4050-9056-542444452411}"/>
          </ac:spMkLst>
        </pc:spChg>
        <pc:spChg chg="add">
          <ac:chgData name="William Bryce (2416710)" userId="S::2416710@student.uwtsd.ac.uk::a4757284-7e44-496c-af15-59179774f6d2" providerId="AD" clId="Web-{89A353E4-D6C2-FD06-7321-D4CC0B1351C2}" dt="2026-04-30T12:14:18.188" v="767"/>
          <ac:spMkLst>
            <pc:docMk/>
            <pc:sldMk cId="2772380740" sldId="267"/>
            <ac:spMk id="10" creationId="{B091B163-7D61-4891-ABCF-5C13D9C418D0}"/>
          </ac:spMkLst>
        </pc:spChg>
        <pc:spChg chg="add">
          <ac:chgData name="William Bryce (2416710)" userId="S::2416710@student.uwtsd.ac.uk::a4757284-7e44-496c-af15-59179774f6d2" providerId="AD" clId="Web-{89A353E4-D6C2-FD06-7321-D4CC0B1351C2}" dt="2026-04-30T12:14:18.188" v="767"/>
          <ac:spMkLst>
            <pc:docMk/>
            <pc:sldMk cId="2772380740" sldId="267"/>
            <ac:spMk id="12" creationId="{6CB927A4-E432-4310-9CD5-E89FF5063179}"/>
          </ac:spMkLst>
        </pc:spChg>
        <pc:spChg chg="add">
          <ac:chgData name="William Bryce (2416710)" userId="S::2416710@student.uwtsd.ac.uk::a4757284-7e44-496c-af15-59179774f6d2" providerId="AD" clId="Web-{89A353E4-D6C2-FD06-7321-D4CC0B1351C2}" dt="2026-04-30T12:14:18.188" v="767"/>
          <ac:spMkLst>
            <pc:docMk/>
            <pc:sldMk cId="2772380740" sldId="267"/>
            <ac:spMk id="14" creationId="{E3020543-B24B-4EC4-8FFC-8DD88EEA91A8}"/>
          </ac:spMkLst>
        </pc:spChg>
        <pc:spChg chg="add">
          <ac:chgData name="William Bryce (2416710)" userId="S::2416710@student.uwtsd.ac.uk::a4757284-7e44-496c-af15-59179774f6d2" providerId="AD" clId="Web-{89A353E4-D6C2-FD06-7321-D4CC0B1351C2}" dt="2026-04-30T12:14:18.188" v="767"/>
          <ac:spMkLst>
            <pc:docMk/>
            <pc:sldMk cId="2772380740" sldId="267"/>
            <ac:spMk id="16" creationId="{1453BF6C-B012-48B7-B4E8-6D7AC7C27D02}"/>
          </ac:spMkLst>
        </pc:spChg>
        <pc:cxnChg chg="add">
          <ac:chgData name="William Bryce (2416710)" userId="S::2416710@student.uwtsd.ac.uk::a4757284-7e44-496c-af15-59179774f6d2" providerId="AD" clId="Web-{89A353E4-D6C2-FD06-7321-D4CC0B1351C2}" dt="2026-04-30T12:14:18.188" v="767"/>
          <ac:cxnSpMkLst>
            <pc:docMk/>
            <pc:sldMk cId="2772380740" sldId="267"/>
            <ac:cxnSpMk id="18" creationId="{C49DA8F6-BCC1-4447-B54C-57856834B94B}"/>
          </ac:cxnSpMkLst>
        </pc:cxnChg>
      </pc:sldChg>
      <pc:sldChg chg="addSp modSp new mod setBg">
        <pc:chgData name="William Bryce (2416710)" userId="S::2416710@student.uwtsd.ac.uk::a4757284-7e44-496c-af15-59179774f6d2" providerId="AD" clId="Web-{89A353E4-D6C2-FD06-7321-D4CC0B1351C2}" dt="2026-04-30T14:08:13.071" v="2202"/>
        <pc:sldMkLst>
          <pc:docMk/>
          <pc:sldMk cId="4120082578" sldId="268"/>
        </pc:sldMkLst>
        <pc:spChg chg="mod">
          <ac:chgData name="William Bryce (2416710)" userId="S::2416710@student.uwtsd.ac.uk::a4757284-7e44-496c-af15-59179774f6d2" providerId="AD" clId="Web-{89A353E4-D6C2-FD06-7321-D4CC0B1351C2}" dt="2026-04-30T14:08:13.071" v="2202"/>
          <ac:spMkLst>
            <pc:docMk/>
            <pc:sldMk cId="4120082578" sldId="268"/>
            <ac:spMk id="2" creationId="{F35C644A-02B9-D39E-644D-A71F4FFC04B6}"/>
          </ac:spMkLst>
        </pc:spChg>
        <pc:spChg chg="mod">
          <ac:chgData name="William Bryce (2416710)" userId="S::2416710@student.uwtsd.ac.uk::a4757284-7e44-496c-af15-59179774f6d2" providerId="AD" clId="Web-{89A353E4-D6C2-FD06-7321-D4CC0B1351C2}" dt="2026-04-30T14:08:13.071" v="2202"/>
          <ac:spMkLst>
            <pc:docMk/>
            <pc:sldMk cId="4120082578" sldId="268"/>
            <ac:spMk id="3" creationId="{0AA956EB-FE40-B6A5-1EEF-D5C338E57C7F}"/>
          </ac:spMkLst>
        </pc:spChg>
        <pc:spChg chg="add">
          <ac:chgData name="William Bryce (2416710)" userId="S::2416710@student.uwtsd.ac.uk::a4757284-7e44-496c-af15-59179774f6d2" providerId="AD" clId="Web-{89A353E4-D6C2-FD06-7321-D4CC0B1351C2}" dt="2026-04-30T14:08:13.071" v="2202"/>
          <ac:spMkLst>
            <pc:docMk/>
            <pc:sldMk cId="4120082578" sldId="268"/>
            <ac:spMk id="8" creationId="{A2679492-7988-4050-9056-542444452411}"/>
          </ac:spMkLst>
        </pc:spChg>
        <pc:spChg chg="add">
          <ac:chgData name="William Bryce (2416710)" userId="S::2416710@student.uwtsd.ac.uk::a4757284-7e44-496c-af15-59179774f6d2" providerId="AD" clId="Web-{89A353E4-D6C2-FD06-7321-D4CC0B1351C2}" dt="2026-04-30T14:08:13.071" v="2202"/>
          <ac:spMkLst>
            <pc:docMk/>
            <pc:sldMk cId="4120082578" sldId="268"/>
            <ac:spMk id="10" creationId="{B091B163-7D61-4891-ABCF-5C13D9C418D0}"/>
          </ac:spMkLst>
        </pc:spChg>
        <pc:spChg chg="add">
          <ac:chgData name="William Bryce (2416710)" userId="S::2416710@student.uwtsd.ac.uk::a4757284-7e44-496c-af15-59179774f6d2" providerId="AD" clId="Web-{89A353E4-D6C2-FD06-7321-D4CC0B1351C2}" dt="2026-04-30T14:08:13.071" v="2202"/>
          <ac:spMkLst>
            <pc:docMk/>
            <pc:sldMk cId="4120082578" sldId="268"/>
            <ac:spMk id="12" creationId="{6CB927A4-E432-4310-9CD5-E89FF5063179}"/>
          </ac:spMkLst>
        </pc:spChg>
        <pc:spChg chg="add">
          <ac:chgData name="William Bryce (2416710)" userId="S::2416710@student.uwtsd.ac.uk::a4757284-7e44-496c-af15-59179774f6d2" providerId="AD" clId="Web-{89A353E4-D6C2-FD06-7321-D4CC0B1351C2}" dt="2026-04-30T14:08:13.071" v="2202"/>
          <ac:spMkLst>
            <pc:docMk/>
            <pc:sldMk cId="4120082578" sldId="268"/>
            <ac:spMk id="14" creationId="{E3020543-B24B-4EC4-8FFC-8DD88EEA91A8}"/>
          </ac:spMkLst>
        </pc:spChg>
        <pc:spChg chg="add">
          <ac:chgData name="William Bryce (2416710)" userId="S::2416710@student.uwtsd.ac.uk::a4757284-7e44-496c-af15-59179774f6d2" providerId="AD" clId="Web-{89A353E4-D6C2-FD06-7321-D4CC0B1351C2}" dt="2026-04-30T14:08:13.071" v="2202"/>
          <ac:spMkLst>
            <pc:docMk/>
            <pc:sldMk cId="4120082578" sldId="268"/>
            <ac:spMk id="16" creationId="{1453BF6C-B012-48B7-B4E8-6D7AC7C27D02}"/>
          </ac:spMkLst>
        </pc:spChg>
        <pc:cxnChg chg="add">
          <ac:chgData name="William Bryce (2416710)" userId="S::2416710@student.uwtsd.ac.uk::a4757284-7e44-496c-af15-59179774f6d2" providerId="AD" clId="Web-{89A353E4-D6C2-FD06-7321-D4CC0B1351C2}" dt="2026-04-30T14:08:13.071" v="2202"/>
          <ac:cxnSpMkLst>
            <pc:docMk/>
            <pc:sldMk cId="4120082578" sldId="268"/>
            <ac:cxnSpMk id="18" creationId="{C49DA8F6-BCC1-4447-B54C-57856834B94B}"/>
          </ac:cxnSpMkLst>
        </pc:cxnChg>
      </pc:sldChg>
      <pc:sldChg chg="addSp modSp new mod setBg">
        <pc:chgData name="William Bryce (2416710)" userId="S::2416710@student.uwtsd.ac.uk::a4757284-7e44-496c-af15-59179774f6d2" providerId="AD" clId="Web-{89A353E4-D6C2-FD06-7321-D4CC0B1351C2}" dt="2026-04-30T14:08:25.290" v="2203"/>
        <pc:sldMkLst>
          <pc:docMk/>
          <pc:sldMk cId="4075200750" sldId="269"/>
        </pc:sldMkLst>
        <pc:spChg chg="mod">
          <ac:chgData name="William Bryce (2416710)" userId="S::2416710@student.uwtsd.ac.uk::a4757284-7e44-496c-af15-59179774f6d2" providerId="AD" clId="Web-{89A353E4-D6C2-FD06-7321-D4CC0B1351C2}" dt="2026-04-30T14:08:25.290" v="2203"/>
          <ac:spMkLst>
            <pc:docMk/>
            <pc:sldMk cId="4075200750" sldId="269"/>
            <ac:spMk id="2" creationId="{2EA1E035-1D52-AF1E-5A22-5F8BA13BC64D}"/>
          </ac:spMkLst>
        </pc:spChg>
        <pc:spChg chg="mod">
          <ac:chgData name="William Bryce (2416710)" userId="S::2416710@student.uwtsd.ac.uk::a4757284-7e44-496c-af15-59179774f6d2" providerId="AD" clId="Web-{89A353E4-D6C2-FD06-7321-D4CC0B1351C2}" dt="2026-04-30T14:08:25.290" v="2203"/>
          <ac:spMkLst>
            <pc:docMk/>
            <pc:sldMk cId="4075200750" sldId="269"/>
            <ac:spMk id="3" creationId="{1492339C-A74F-B16D-C882-9E9A8B8487DC}"/>
          </ac:spMkLst>
        </pc:spChg>
        <pc:spChg chg="add">
          <ac:chgData name="William Bryce (2416710)" userId="S::2416710@student.uwtsd.ac.uk::a4757284-7e44-496c-af15-59179774f6d2" providerId="AD" clId="Web-{89A353E4-D6C2-FD06-7321-D4CC0B1351C2}" dt="2026-04-30T14:08:25.290" v="2203"/>
          <ac:spMkLst>
            <pc:docMk/>
            <pc:sldMk cId="4075200750" sldId="269"/>
            <ac:spMk id="8" creationId="{A2679492-7988-4050-9056-542444452411}"/>
          </ac:spMkLst>
        </pc:spChg>
        <pc:spChg chg="add">
          <ac:chgData name="William Bryce (2416710)" userId="S::2416710@student.uwtsd.ac.uk::a4757284-7e44-496c-af15-59179774f6d2" providerId="AD" clId="Web-{89A353E4-D6C2-FD06-7321-D4CC0B1351C2}" dt="2026-04-30T14:08:25.290" v="2203"/>
          <ac:spMkLst>
            <pc:docMk/>
            <pc:sldMk cId="4075200750" sldId="269"/>
            <ac:spMk id="10" creationId="{B091B163-7D61-4891-ABCF-5C13D9C418D0}"/>
          </ac:spMkLst>
        </pc:spChg>
        <pc:spChg chg="add">
          <ac:chgData name="William Bryce (2416710)" userId="S::2416710@student.uwtsd.ac.uk::a4757284-7e44-496c-af15-59179774f6d2" providerId="AD" clId="Web-{89A353E4-D6C2-FD06-7321-D4CC0B1351C2}" dt="2026-04-30T14:08:25.290" v="2203"/>
          <ac:spMkLst>
            <pc:docMk/>
            <pc:sldMk cId="4075200750" sldId="269"/>
            <ac:spMk id="12" creationId="{6CB927A4-E432-4310-9CD5-E89FF5063179}"/>
          </ac:spMkLst>
        </pc:spChg>
        <pc:spChg chg="add">
          <ac:chgData name="William Bryce (2416710)" userId="S::2416710@student.uwtsd.ac.uk::a4757284-7e44-496c-af15-59179774f6d2" providerId="AD" clId="Web-{89A353E4-D6C2-FD06-7321-D4CC0B1351C2}" dt="2026-04-30T14:08:25.290" v="2203"/>
          <ac:spMkLst>
            <pc:docMk/>
            <pc:sldMk cId="4075200750" sldId="269"/>
            <ac:spMk id="14" creationId="{E3020543-B24B-4EC4-8FFC-8DD88EEA91A8}"/>
          </ac:spMkLst>
        </pc:spChg>
        <pc:spChg chg="add">
          <ac:chgData name="William Bryce (2416710)" userId="S::2416710@student.uwtsd.ac.uk::a4757284-7e44-496c-af15-59179774f6d2" providerId="AD" clId="Web-{89A353E4-D6C2-FD06-7321-D4CC0B1351C2}" dt="2026-04-30T14:08:25.290" v="2203"/>
          <ac:spMkLst>
            <pc:docMk/>
            <pc:sldMk cId="4075200750" sldId="269"/>
            <ac:spMk id="16" creationId="{1453BF6C-B012-48B7-B4E8-6D7AC7C27D02}"/>
          </ac:spMkLst>
        </pc:spChg>
        <pc:cxnChg chg="add">
          <ac:chgData name="William Bryce (2416710)" userId="S::2416710@student.uwtsd.ac.uk::a4757284-7e44-496c-af15-59179774f6d2" providerId="AD" clId="Web-{89A353E4-D6C2-FD06-7321-D4CC0B1351C2}" dt="2026-04-30T14:08:25.290" v="2203"/>
          <ac:cxnSpMkLst>
            <pc:docMk/>
            <pc:sldMk cId="4075200750" sldId="269"/>
            <ac:cxnSpMk id="18" creationId="{C49DA8F6-BCC1-4447-B54C-57856834B94B}"/>
          </ac:cxnSpMkLst>
        </pc:cxnChg>
      </pc:sldChg>
      <pc:sldChg chg="addSp delSp modSp add mod replId setBg">
        <pc:chgData name="William Bryce (2416710)" userId="S::2416710@student.uwtsd.ac.uk::a4757284-7e44-496c-af15-59179774f6d2" providerId="AD" clId="Web-{89A353E4-D6C2-FD06-7321-D4CC0B1351C2}" dt="2026-04-30T14:00:11.624" v="2182" actId="20577"/>
        <pc:sldMkLst>
          <pc:docMk/>
          <pc:sldMk cId="3389044800" sldId="270"/>
        </pc:sldMkLst>
        <pc:spChg chg="mod">
          <ac:chgData name="William Bryce (2416710)" userId="S::2416710@student.uwtsd.ac.uk::a4757284-7e44-496c-af15-59179774f6d2" providerId="AD" clId="Web-{89A353E4-D6C2-FD06-7321-D4CC0B1351C2}" dt="2026-04-30T13:59:47.482" v="2180"/>
          <ac:spMkLst>
            <pc:docMk/>
            <pc:sldMk cId="3389044800" sldId="270"/>
            <ac:spMk id="2" creationId="{61BD9C84-3D3D-34BB-E9A4-26E00B9AB935}"/>
          </ac:spMkLst>
        </pc:spChg>
        <pc:spChg chg="mod">
          <ac:chgData name="William Bryce (2416710)" userId="S::2416710@student.uwtsd.ac.uk::a4757284-7e44-496c-af15-59179774f6d2" providerId="AD" clId="Web-{89A353E4-D6C2-FD06-7321-D4CC0B1351C2}" dt="2026-04-30T14:00:11.624" v="2182" actId="20577"/>
          <ac:spMkLst>
            <pc:docMk/>
            <pc:sldMk cId="3389044800" sldId="270"/>
            <ac:spMk id="5" creationId="{FCA274F6-721A-439E-9A8F-1BA75038B1B7}"/>
          </ac:spMkLst>
        </pc:spChg>
        <pc:spChg chg="add">
          <ac:chgData name="William Bryce (2416710)" userId="S::2416710@student.uwtsd.ac.uk::a4757284-7e44-496c-af15-59179774f6d2" providerId="AD" clId="Web-{89A353E4-D6C2-FD06-7321-D4CC0B1351C2}" dt="2026-04-30T13:59:47.482" v="2180"/>
          <ac:spMkLst>
            <pc:docMk/>
            <pc:sldMk cId="3389044800" sldId="270"/>
            <ac:spMk id="10" creationId="{A2679492-7988-4050-9056-542444452411}"/>
          </ac:spMkLst>
        </pc:spChg>
        <pc:spChg chg="add">
          <ac:chgData name="William Bryce (2416710)" userId="S::2416710@student.uwtsd.ac.uk::a4757284-7e44-496c-af15-59179774f6d2" providerId="AD" clId="Web-{89A353E4-D6C2-FD06-7321-D4CC0B1351C2}" dt="2026-04-30T13:59:47.482" v="2180"/>
          <ac:spMkLst>
            <pc:docMk/>
            <pc:sldMk cId="3389044800" sldId="270"/>
            <ac:spMk id="12" creationId="{B091B163-7D61-4891-ABCF-5C13D9C418D0}"/>
          </ac:spMkLst>
        </pc:spChg>
        <pc:spChg chg="add">
          <ac:chgData name="William Bryce (2416710)" userId="S::2416710@student.uwtsd.ac.uk::a4757284-7e44-496c-af15-59179774f6d2" providerId="AD" clId="Web-{89A353E4-D6C2-FD06-7321-D4CC0B1351C2}" dt="2026-04-30T13:59:47.482" v="2180"/>
          <ac:spMkLst>
            <pc:docMk/>
            <pc:sldMk cId="3389044800" sldId="270"/>
            <ac:spMk id="14" creationId="{6CB927A4-E432-4310-9CD5-E89FF5063179}"/>
          </ac:spMkLst>
        </pc:spChg>
        <pc:spChg chg="add">
          <ac:chgData name="William Bryce (2416710)" userId="S::2416710@student.uwtsd.ac.uk::a4757284-7e44-496c-af15-59179774f6d2" providerId="AD" clId="Web-{89A353E4-D6C2-FD06-7321-D4CC0B1351C2}" dt="2026-04-30T13:59:47.482" v="2180"/>
          <ac:spMkLst>
            <pc:docMk/>
            <pc:sldMk cId="3389044800" sldId="270"/>
            <ac:spMk id="16" creationId="{E3020543-B24B-4EC4-8FFC-8DD88EEA91A8}"/>
          </ac:spMkLst>
        </pc:spChg>
        <pc:spChg chg="add">
          <ac:chgData name="William Bryce (2416710)" userId="S::2416710@student.uwtsd.ac.uk::a4757284-7e44-496c-af15-59179774f6d2" providerId="AD" clId="Web-{89A353E4-D6C2-FD06-7321-D4CC0B1351C2}" dt="2026-04-30T13:59:47.482" v="2180"/>
          <ac:spMkLst>
            <pc:docMk/>
            <pc:sldMk cId="3389044800" sldId="270"/>
            <ac:spMk id="18" creationId="{1453BF6C-B012-48B7-B4E8-6D7AC7C27D02}"/>
          </ac:spMkLst>
        </pc:spChg>
        <pc:cxnChg chg="add">
          <ac:chgData name="William Bryce (2416710)" userId="S::2416710@student.uwtsd.ac.uk::a4757284-7e44-496c-af15-59179774f6d2" providerId="AD" clId="Web-{89A353E4-D6C2-FD06-7321-D4CC0B1351C2}" dt="2026-04-30T13:59:47.482" v="2180"/>
          <ac:cxnSpMkLst>
            <pc:docMk/>
            <pc:sldMk cId="3389044800" sldId="270"/>
            <ac:cxnSpMk id="20" creationId="{C49DA8F6-BCC1-4447-B54C-57856834B94B}"/>
          </ac:cxnSpMkLst>
        </pc:cxnChg>
      </pc:sldChg>
      <pc:sldChg chg="addSp delSp modSp add mod replId setBg">
        <pc:chgData name="William Bryce (2416710)" userId="S::2416710@student.uwtsd.ac.uk::a4757284-7e44-496c-af15-59179774f6d2" providerId="AD" clId="Web-{89A353E4-D6C2-FD06-7321-D4CC0B1351C2}" dt="2026-04-30T14:00:43.015" v="2186"/>
        <pc:sldMkLst>
          <pc:docMk/>
          <pc:sldMk cId="3395526869" sldId="271"/>
        </pc:sldMkLst>
        <pc:spChg chg="mod">
          <ac:chgData name="William Bryce (2416710)" userId="S::2416710@student.uwtsd.ac.uk::a4757284-7e44-496c-af15-59179774f6d2" providerId="AD" clId="Web-{89A353E4-D6C2-FD06-7321-D4CC0B1351C2}" dt="2026-04-30T14:00:43.015" v="2186"/>
          <ac:spMkLst>
            <pc:docMk/>
            <pc:sldMk cId="3395526869" sldId="271"/>
            <ac:spMk id="7" creationId="{86A9FF97-2118-F879-77BB-7867D217A05F}"/>
          </ac:spMkLst>
        </pc:spChg>
        <pc:spChg chg="add">
          <ac:chgData name="William Bryce (2416710)" userId="S::2416710@student.uwtsd.ac.uk::a4757284-7e44-496c-af15-59179774f6d2" providerId="AD" clId="Web-{89A353E4-D6C2-FD06-7321-D4CC0B1351C2}" dt="2026-04-30T14:00:43.015" v="2186"/>
          <ac:spMkLst>
            <pc:docMk/>
            <pc:sldMk cId="3395526869" sldId="271"/>
            <ac:spMk id="14" creationId="{A2679492-7988-4050-9056-542444452411}"/>
          </ac:spMkLst>
        </pc:spChg>
        <pc:spChg chg="add">
          <ac:chgData name="William Bryce (2416710)" userId="S::2416710@student.uwtsd.ac.uk::a4757284-7e44-496c-af15-59179774f6d2" providerId="AD" clId="Web-{89A353E4-D6C2-FD06-7321-D4CC0B1351C2}" dt="2026-04-30T14:00:43.015" v="2186"/>
          <ac:spMkLst>
            <pc:docMk/>
            <pc:sldMk cId="3395526869" sldId="271"/>
            <ac:spMk id="16" creationId="{B091B163-7D61-4891-ABCF-5C13D9C418D0}"/>
          </ac:spMkLst>
        </pc:spChg>
        <pc:picChg chg="add">
          <ac:chgData name="William Bryce (2416710)" userId="S::2416710@student.uwtsd.ac.uk::a4757284-7e44-496c-af15-59179774f6d2" providerId="AD" clId="Web-{89A353E4-D6C2-FD06-7321-D4CC0B1351C2}" dt="2026-04-30T14:00:43.015" v="2186"/>
          <ac:picMkLst>
            <pc:docMk/>
            <pc:sldMk cId="3395526869" sldId="271"/>
            <ac:picMk id="11" creationId="{8074385C-E523-B649-8FFA-A1D012B1BD78}"/>
          </ac:picMkLst>
        </pc:picChg>
        <pc:cxnChg chg="add">
          <ac:chgData name="William Bryce (2416710)" userId="S::2416710@student.uwtsd.ac.uk::a4757284-7e44-496c-af15-59179774f6d2" providerId="AD" clId="Web-{89A353E4-D6C2-FD06-7321-D4CC0B1351C2}" dt="2026-04-30T14:00:43.015" v="2186"/>
          <ac:cxnSpMkLst>
            <pc:docMk/>
            <pc:sldMk cId="3395526869" sldId="271"/>
            <ac:cxnSpMk id="18" creationId="{C49DA8F6-BCC1-4447-B54C-57856834B94B}"/>
          </ac:cxnSpMkLst>
        </pc:cxnChg>
      </pc:sldChg>
      <pc:sldChg chg="addSp modSp new mod setBg">
        <pc:chgData name="William Bryce (2416710)" userId="S::2416710@student.uwtsd.ac.uk::a4757284-7e44-496c-af15-59179774f6d2" providerId="AD" clId="Web-{89A353E4-D6C2-FD06-7321-D4CC0B1351C2}" dt="2026-04-30T14:08:31.180" v="2204"/>
        <pc:sldMkLst>
          <pc:docMk/>
          <pc:sldMk cId="651611610" sldId="272"/>
        </pc:sldMkLst>
        <pc:spChg chg="mod">
          <ac:chgData name="William Bryce (2416710)" userId="S::2416710@student.uwtsd.ac.uk::a4757284-7e44-496c-af15-59179774f6d2" providerId="AD" clId="Web-{89A353E4-D6C2-FD06-7321-D4CC0B1351C2}" dt="2026-04-30T14:08:31.180" v="2204"/>
          <ac:spMkLst>
            <pc:docMk/>
            <pc:sldMk cId="651611610" sldId="272"/>
            <ac:spMk id="2" creationId="{6263EFD6-2E37-7952-D15A-43D8876BAF62}"/>
          </ac:spMkLst>
        </pc:spChg>
        <pc:spChg chg="mod">
          <ac:chgData name="William Bryce (2416710)" userId="S::2416710@student.uwtsd.ac.uk::a4757284-7e44-496c-af15-59179774f6d2" providerId="AD" clId="Web-{89A353E4-D6C2-FD06-7321-D4CC0B1351C2}" dt="2026-04-30T14:08:31.180" v="2204"/>
          <ac:spMkLst>
            <pc:docMk/>
            <pc:sldMk cId="651611610" sldId="272"/>
            <ac:spMk id="3" creationId="{104A9A0B-FE17-5590-CEF1-344A43759FAF}"/>
          </ac:spMkLst>
        </pc:spChg>
        <pc:spChg chg="add">
          <ac:chgData name="William Bryce (2416710)" userId="S::2416710@student.uwtsd.ac.uk::a4757284-7e44-496c-af15-59179774f6d2" providerId="AD" clId="Web-{89A353E4-D6C2-FD06-7321-D4CC0B1351C2}" dt="2026-04-30T14:08:31.180" v="2204"/>
          <ac:spMkLst>
            <pc:docMk/>
            <pc:sldMk cId="651611610" sldId="272"/>
            <ac:spMk id="8" creationId="{A2679492-7988-4050-9056-542444452411}"/>
          </ac:spMkLst>
        </pc:spChg>
        <pc:spChg chg="add">
          <ac:chgData name="William Bryce (2416710)" userId="S::2416710@student.uwtsd.ac.uk::a4757284-7e44-496c-af15-59179774f6d2" providerId="AD" clId="Web-{89A353E4-D6C2-FD06-7321-D4CC0B1351C2}" dt="2026-04-30T14:08:31.180" v="2204"/>
          <ac:spMkLst>
            <pc:docMk/>
            <pc:sldMk cId="651611610" sldId="272"/>
            <ac:spMk id="10" creationId="{B091B163-7D61-4891-ABCF-5C13D9C418D0}"/>
          </ac:spMkLst>
        </pc:spChg>
        <pc:spChg chg="add">
          <ac:chgData name="William Bryce (2416710)" userId="S::2416710@student.uwtsd.ac.uk::a4757284-7e44-496c-af15-59179774f6d2" providerId="AD" clId="Web-{89A353E4-D6C2-FD06-7321-D4CC0B1351C2}" dt="2026-04-30T14:08:31.180" v="2204"/>
          <ac:spMkLst>
            <pc:docMk/>
            <pc:sldMk cId="651611610" sldId="272"/>
            <ac:spMk id="12" creationId="{6CB927A4-E432-4310-9CD5-E89FF5063179}"/>
          </ac:spMkLst>
        </pc:spChg>
        <pc:spChg chg="add">
          <ac:chgData name="William Bryce (2416710)" userId="S::2416710@student.uwtsd.ac.uk::a4757284-7e44-496c-af15-59179774f6d2" providerId="AD" clId="Web-{89A353E4-D6C2-FD06-7321-D4CC0B1351C2}" dt="2026-04-30T14:08:31.180" v="2204"/>
          <ac:spMkLst>
            <pc:docMk/>
            <pc:sldMk cId="651611610" sldId="272"/>
            <ac:spMk id="14" creationId="{E3020543-B24B-4EC4-8FFC-8DD88EEA91A8}"/>
          </ac:spMkLst>
        </pc:spChg>
        <pc:spChg chg="add">
          <ac:chgData name="William Bryce (2416710)" userId="S::2416710@student.uwtsd.ac.uk::a4757284-7e44-496c-af15-59179774f6d2" providerId="AD" clId="Web-{89A353E4-D6C2-FD06-7321-D4CC0B1351C2}" dt="2026-04-30T14:08:31.180" v="2204"/>
          <ac:spMkLst>
            <pc:docMk/>
            <pc:sldMk cId="651611610" sldId="272"/>
            <ac:spMk id="16" creationId="{1453BF6C-B012-48B7-B4E8-6D7AC7C27D02}"/>
          </ac:spMkLst>
        </pc:spChg>
        <pc:cxnChg chg="add">
          <ac:chgData name="William Bryce (2416710)" userId="S::2416710@student.uwtsd.ac.uk::a4757284-7e44-496c-af15-59179774f6d2" providerId="AD" clId="Web-{89A353E4-D6C2-FD06-7321-D4CC0B1351C2}" dt="2026-04-30T14:08:31.180" v="2204"/>
          <ac:cxnSpMkLst>
            <pc:docMk/>
            <pc:sldMk cId="651611610" sldId="272"/>
            <ac:cxnSpMk id="18" creationId="{C49DA8F6-BCC1-4447-B54C-57856834B94B}"/>
          </ac:cxnSpMkLst>
        </pc:cxnChg>
      </pc:sldChg>
      <pc:sldChg chg="addSp delSp modSp new mod setBg">
        <pc:chgData name="William Bryce (2416710)" userId="S::2416710@student.uwtsd.ac.uk::a4757284-7e44-496c-af15-59179774f6d2" providerId="AD" clId="Web-{89A353E4-D6C2-FD06-7321-D4CC0B1351C2}" dt="2026-04-30T14:27:13.699" v="2284"/>
        <pc:sldMkLst>
          <pc:docMk/>
          <pc:sldMk cId="3193660644" sldId="273"/>
        </pc:sldMkLst>
        <pc:spChg chg="mod ord">
          <ac:chgData name="William Bryce (2416710)" userId="S::2416710@student.uwtsd.ac.uk::a4757284-7e44-496c-af15-59179774f6d2" providerId="AD" clId="Web-{89A353E4-D6C2-FD06-7321-D4CC0B1351C2}" dt="2026-04-30T14:27:13.699" v="2284"/>
          <ac:spMkLst>
            <pc:docMk/>
            <pc:sldMk cId="3193660644" sldId="273"/>
            <ac:spMk id="2" creationId="{E1BFD90B-86DB-AE9B-4092-51BECD1D6AA2}"/>
          </ac:spMkLst>
        </pc:spChg>
        <pc:spChg chg="add mod">
          <ac:chgData name="William Bryce (2416710)" userId="S::2416710@student.uwtsd.ac.uk::a4757284-7e44-496c-af15-59179774f6d2" providerId="AD" clId="Web-{89A353E4-D6C2-FD06-7321-D4CC0B1351C2}" dt="2026-04-30T14:27:13.699" v="2284"/>
          <ac:spMkLst>
            <pc:docMk/>
            <pc:sldMk cId="3193660644" sldId="273"/>
            <ac:spMk id="4" creationId="{13926FA3-252A-0DD3-060A-8D000CB68205}"/>
          </ac:spMkLst>
        </pc:spChg>
        <pc:spChg chg="add">
          <ac:chgData name="William Bryce (2416710)" userId="S::2416710@student.uwtsd.ac.uk::a4757284-7e44-496c-af15-59179774f6d2" providerId="AD" clId="Web-{89A353E4-D6C2-FD06-7321-D4CC0B1351C2}" dt="2026-04-30T14:27:13.699" v="2284"/>
          <ac:spMkLst>
            <pc:docMk/>
            <pc:sldMk cId="3193660644" sldId="273"/>
            <ac:spMk id="3588" creationId="{D5B012D8-7F27-4758-9AC6-C889B154BD73}"/>
          </ac:spMkLst>
        </pc:spChg>
        <pc:spChg chg="add">
          <ac:chgData name="William Bryce (2416710)" userId="S::2416710@student.uwtsd.ac.uk::a4757284-7e44-496c-af15-59179774f6d2" providerId="AD" clId="Web-{89A353E4-D6C2-FD06-7321-D4CC0B1351C2}" dt="2026-04-30T14:27:13.699" v="2284"/>
          <ac:spMkLst>
            <pc:docMk/>
            <pc:sldMk cId="3193660644" sldId="273"/>
            <ac:spMk id="3590" creationId="{4063B759-00FC-46D1-9898-8E8625268FAF}"/>
          </ac:spMkLst>
        </pc:spChg>
        <pc:picChg chg="add mod">
          <ac:chgData name="William Bryce (2416710)" userId="S::2416710@student.uwtsd.ac.uk::a4757284-7e44-496c-af15-59179774f6d2" providerId="AD" clId="Web-{89A353E4-D6C2-FD06-7321-D4CC0B1351C2}" dt="2026-04-30T14:27:13.699" v="2284"/>
          <ac:picMkLst>
            <pc:docMk/>
            <pc:sldMk cId="3193660644" sldId="273"/>
            <ac:picMk id="3568" creationId="{CF10EC6D-14FB-A94A-1C70-3F90E8F618E6}"/>
          </ac:picMkLst>
        </pc:picChg>
        <pc:cxnChg chg="add">
          <ac:chgData name="William Bryce (2416710)" userId="S::2416710@student.uwtsd.ac.uk::a4757284-7e44-496c-af15-59179774f6d2" providerId="AD" clId="Web-{89A353E4-D6C2-FD06-7321-D4CC0B1351C2}" dt="2026-04-30T14:27:13.699" v="2284"/>
          <ac:cxnSpMkLst>
            <pc:docMk/>
            <pc:sldMk cId="3193660644" sldId="273"/>
            <ac:cxnSpMk id="3586" creationId="{D1B787A8-0D67-4B7E-9B48-86BD906AB6B5}"/>
          </ac:cxnSpMkLst>
        </pc:cxnChg>
      </pc:sldChg>
      <pc:sldChg chg="addSp delSp modSp new mod setBg setClrOvrMap">
        <pc:chgData name="William Bryce (2416710)" userId="S::2416710@student.uwtsd.ac.uk::a4757284-7e44-496c-af15-59179774f6d2" providerId="AD" clId="Web-{89A353E4-D6C2-FD06-7321-D4CC0B1351C2}" dt="2026-04-30T13:36:31.260" v="2088"/>
        <pc:sldMkLst>
          <pc:docMk/>
          <pc:sldMk cId="1515594521" sldId="274"/>
        </pc:sldMkLst>
        <pc:spChg chg="mod ord">
          <ac:chgData name="William Bryce (2416710)" userId="S::2416710@student.uwtsd.ac.uk::a4757284-7e44-496c-af15-59179774f6d2" providerId="AD" clId="Web-{89A353E4-D6C2-FD06-7321-D4CC0B1351C2}" dt="2026-04-30T12:51:52.178" v="1564" actId="1076"/>
          <ac:spMkLst>
            <pc:docMk/>
            <pc:sldMk cId="1515594521" sldId="274"/>
            <ac:spMk id="2" creationId="{64B07CAE-CF9B-5DEC-198F-975DDA367D50}"/>
          </ac:spMkLst>
        </pc:spChg>
        <pc:spChg chg="add">
          <ac:chgData name="William Bryce (2416710)" userId="S::2416710@student.uwtsd.ac.uk::a4757284-7e44-496c-af15-59179774f6d2" providerId="AD" clId="Web-{89A353E4-D6C2-FD06-7321-D4CC0B1351C2}" dt="2026-04-30T13:36:31.260" v="2088"/>
          <ac:spMkLst>
            <pc:docMk/>
            <pc:sldMk cId="1515594521" sldId="274"/>
            <ac:spMk id="5" creationId="{AF6E740E-B815-37F8-35E5-B2BD31A0A495}"/>
          </ac:spMkLst>
        </pc:spChg>
        <pc:spChg chg="add">
          <ac:chgData name="William Bryce (2416710)" userId="S::2416710@student.uwtsd.ac.uk::a4757284-7e44-496c-af15-59179774f6d2" providerId="AD" clId="Web-{89A353E4-D6C2-FD06-7321-D4CC0B1351C2}" dt="2026-04-30T12:51:20.255" v="1556"/>
          <ac:spMkLst>
            <pc:docMk/>
            <pc:sldMk cId="1515594521" sldId="274"/>
            <ac:spMk id="11" creationId="{526E0BFB-CDF1-4990-8C11-AC849311E0A8}"/>
          </ac:spMkLst>
        </pc:spChg>
        <pc:spChg chg="add">
          <ac:chgData name="William Bryce (2416710)" userId="S::2416710@student.uwtsd.ac.uk::a4757284-7e44-496c-af15-59179774f6d2" providerId="AD" clId="Web-{89A353E4-D6C2-FD06-7321-D4CC0B1351C2}" dt="2026-04-30T12:51:20.255" v="1556"/>
          <ac:spMkLst>
            <pc:docMk/>
            <pc:sldMk cId="1515594521" sldId="274"/>
            <ac:spMk id="13" creationId="{6069A1F8-9BEB-4786-9694-FC48B2D75D21}"/>
          </ac:spMkLst>
        </pc:spChg>
        <pc:picChg chg="add mod">
          <ac:chgData name="William Bryce (2416710)" userId="S::2416710@student.uwtsd.ac.uk::a4757284-7e44-496c-af15-59179774f6d2" providerId="AD" clId="Web-{89A353E4-D6C2-FD06-7321-D4CC0B1351C2}" dt="2026-04-30T12:51:20.255" v="1556"/>
          <ac:picMkLst>
            <pc:docMk/>
            <pc:sldMk cId="1515594521" sldId="274"/>
            <ac:picMk id="4" creationId="{04FBE3B0-09E2-584F-F8F0-239F55143D3B}"/>
          </ac:picMkLst>
        </pc:picChg>
        <pc:cxnChg chg="add">
          <ac:chgData name="William Bryce (2416710)" userId="S::2416710@student.uwtsd.ac.uk::a4757284-7e44-496c-af15-59179774f6d2" providerId="AD" clId="Web-{89A353E4-D6C2-FD06-7321-D4CC0B1351C2}" dt="2026-04-30T12:51:20.255" v="1556"/>
          <ac:cxnSpMkLst>
            <pc:docMk/>
            <pc:sldMk cId="1515594521" sldId="274"/>
            <ac:cxnSpMk id="9" creationId="{D1B787A8-0D67-4B7E-9B48-86BD906AB6B5}"/>
          </ac:cxnSpMkLst>
        </pc:cxnChg>
      </pc:sldChg>
      <pc:sldChg chg="addSp modSp new mod setBg">
        <pc:chgData name="William Bryce (2416710)" userId="S::2416710@student.uwtsd.ac.uk::a4757284-7e44-496c-af15-59179774f6d2" providerId="AD" clId="Web-{89A353E4-D6C2-FD06-7321-D4CC0B1351C2}" dt="2026-04-30T14:09:01.665" v="2208"/>
        <pc:sldMkLst>
          <pc:docMk/>
          <pc:sldMk cId="2512347951" sldId="275"/>
        </pc:sldMkLst>
        <pc:spChg chg="mod">
          <ac:chgData name="William Bryce (2416710)" userId="S::2416710@student.uwtsd.ac.uk::a4757284-7e44-496c-af15-59179774f6d2" providerId="AD" clId="Web-{89A353E4-D6C2-FD06-7321-D4CC0B1351C2}" dt="2026-04-30T14:09:01.665" v="2208"/>
          <ac:spMkLst>
            <pc:docMk/>
            <pc:sldMk cId="2512347951" sldId="275"/>
            <ac:spMk id="2" creationId="{7A229C1C-56D8-E7DF-668B-B909D5C436B3}"/>
          </ac:spMkLst>
        </pc:spChg>
        <pc:spChg chg="mod">
          <ac:chgData name="William Bryce (2416710)" userId="S::2416710@student.uwtsd.ac.uk::a4757284-7e44-496c-af15-59179774f6d2" providerId="AD" clId="Web-{89A353E4-D6C2-FD06-7321-D4CC0B1351C2}" dt="2026-04-30T14:09:01.665" v="2208"/>
          <ac:spMkLst>
            <pc:docMk/>
            <pc:sldMk cId="2512347951" sldId="275"/>
            <ac:spMk id="3" creationId="{BD2A5ED6-8735-CCFD-DE23-A6E82C40FAA5}"/>
          </ac:spMkLst>
        </pc:spChg>
        <pc:spChg chg="add">
          <ac:chgData name="William Bryce (2416710)" userId="S::2416710@student.uwtsd.ac.uk::a4757284-7e44-496c-af15-59179774f6d2" providerId="AD" clId="Web-{89A353E4-D6C2-FD06-7321-D4CC0B1351C2}" dt="2026-04-30T14:09:01.665" v="2208"/>
          <ac:spMkLst>
            <pc:docMk/>
            <pc:sldMk cId="2512347951" sldId="275"/>
            <ac:spMk id="8" creationId="{A2679492-7988-4050-9056-542444452411}"/>
          </ac:spMkLst>
        </pc:spChg>
        <pc:spChg chg="add">
          <ac:chgData name="William Bryce (2416710)" userId="S::2416710@student.uwtsd.ac.uk::a4757284-7e44-496c-af15-59179774f6d2" providerId="AD" clId="Web-{89A353E4-D6C2-FD06-7321-D4CC0B1351C2}" dt="2026-04-30T14:09:01.665" v="2208"/>
          <ac:spMkLst>
            <pc:docMk/>
            <pc:sldMk cId="2512347951" sldId="275"/>
            <ac:spMk id="10" creationId="{B091B163-7D61-4891-ABCF-5C13D9C418D0}"/>
          </ac:spMkLst>
        </pc:spChg>
        <pc:spChg chg="add">
          <ac:chgData name="William Bryce (2416710)" userId="S::2416710@student.uwtsd.ac.uk::a4757284-7e44-496c-af15-59179774f6d2" providerId="AD" clId="Web-{89A353E4-D6C2-FD06-7321-D4CC0B1351C2}" dt="2026-04-30T14:09:01.665" v="2208"/>
          <ac:spMkLst>
            <pc:docMk/>
            <pc:sldMk cId="2512347951" sldId="275"/>
            <ac:spMk id="12" creationId="{6CB927A4-E432-4310-9CD5-E89FF5063179}"/>
          </ac:spMkLst>
        </pc:spChg>
        <pc:spChg chg="add">
          <ac:chgData name="William Bryce (2416710)" userId="S::2416710@student.uwtsd.ac.uk::a4757284-7e44-496c-af15-59179774f6d2" providerId="AD" clId="Web-{89A353E4-D6C2-FD06-7321-D4CC0B1351C2}" dt="2026-04-30T14:09:01.665" v="2208"/>
          <ac:spMkLst>
            <pc:docMk/>
            <pc:sldMk cId="2512347951" sldId="275"/>
            <ac:spMk id="14" creationId="{E3020543-B24B-4EC4-8FFC-8DD88EEA91A8}"/>
          </ac:spMkLst>
        </pc:spChg>
        <pc:spChg chg="add">
          <ac:chgData name="William Bryce (2416710)" userId="S::2416710@student.uwtsd.ac.uk::a4757284-7e44-496c-af15-59179774f6d2" providerId="AD" clId="Web-{89A353E4-D6C2-FD06-7321-D4CC0B1351C2}" dt="2026-04-30T14:09:01.665" v="2208"/>
          <ac:spMkLst>
            <pc:docMk/>
            <pc:sldMk cId="2512347951" sldId="275"/>
            <ac:spMk id="16" creationId="{1453BF6C-B012-48B7-B4E8-6D7AC7C27D02}"/>
          </ac:spMkLst>
        </pc:spChg>
        <pc:cxnChg chg="add">
          <ac:chgData name="William Bryce (2416710)" userId="S::2416710@student.uwtsd.ac.uk::a4757284-7e44-496c-af15-59179774f6d2" providerId="AD" clId="Web-{89A353E4-D6C2-FD06-7321-D4CC0B1351C2}" dt="2026-04-30T14:09:01.665" v="2208"/>
          <ac:cxnSpMkLst>
            <pc:docMk/>
            <pc:sldMk cId="2512347951" sldId="275"/>
            <ac:cxnSpMk id="18" creationId="{C49DA8F6-BCC1-4447-B54C-57856834B94B}"/>
          </ac:cxnSpMkLst>
        </pc:cxnChg>
      </pc:sldChg>
      <pc:sldChg chg="addSp modSp add mod replId setBg">
        <pc:chgData name="William Bryce (2416710)" userId="S::2416710@student.uwtsd.ac.uk::a4757284-7e44-496c-af15-59179774f6d2" providerId="AD" clId="Web-{89A353E4-D6C2-FD06-7321-D4CC0B1351C2}" dt="2026-04-30T14:08:50.634" v="2205"/>
        <pc:sldMkLst>
          <pc:docMk/>
          <pc:sldMk cId="1047564769" sldId="276"/>
        </pc:sldMkLst>
        <pc:spChg chg="mod">
          <ac:chgData name="William Bryce (2416710)" userId="S::2416710@student.uwtsd.ac.uk::a4757284-7e44-496c-af15-59179774f6d2" providerId="AD" clId="Web-{89A353E4-D6C2-FD06-7321-D4CC0B1351C2}" dt="2026-04-30T14:08:50.634" v="2205"/>
          <ac:spMkLst>
            <pc:docMk/>
            <pc:sldMk cId="1047564769" sldId="276"/>
            <ac:spMk id="2" creationId="{F472FE3C-50FF-B6B1-CE07-7ED544F11459}"/>
          </ac:spMkLst>
        </pc:spChg>
        <pc:spChg chg="mod">
          <ac:chgData name="William Bryce (2416710)" userId="S::2416710@student.uwtsd.ac.uk::a4757284-7e44-496c-af15-59179774f6d2" providerId="AD" clId="Web-{89A353E4-D6C2-FD06-7321-D4CC0B1351C2}" dt="2026-04-30T14:08:50.634" v="2205"/>
          <ac:spMkLst>
            <pc:docMk/>
            <pc:sldMk cId="1047564769" sldId="276"/>
            <ac:spMk id="3" creationId="{89109405-7320-13AE-0395-2A4A367CA6CF}"/>
          </ac:spMkLst>
        </pc:spChg>
        <pc:spChg chg="add">
          <ac:chgData name="William Bryce (2416710)" userId="S::2416710@student.uwtsd.ac.uk::a4757284-7e44-496c-af15-59179774f6d2" providerId="AD" clId="Web-{89A353E4-D6C2-FD06-7321-D4CC0B1351C2}" dt="2026-04-30T14:08:50.634" v="2205"/>
          <ac:spMkLst>
            <pc:docMk/>
            <pc:sldMk cId="1047564769" sldId="276"/>
            <ac:spMk id="8" creationId="{A2679492-7988-4050-9056-542444452411}"/>
          </ac:spMkLst>
        </pc:spChg>
        <pc:spChg chg="add">
          <ac:chgData name="William Bryce (2416710)" userId="S::2416710@student.uwtsd.ac.uk::a4757284-7e44-496c-af15-59179774f6d2" providerId="AD" clId="Web-{89A353E4-D6C2-FD06-7321-D4CC0B1351C2}" dt="2026-04-30T14:08:50.634" v="2205"/>
          <ac:spMkLst>
            <pc:docMk/>
            <pc:sldMk cId="1047564769" sldId="276"/>
            <ac:spMk id="10" creationId="{B091B163-7D61-4891-ABCF-5C13D9C418D0}"/>
          </ac:spMkLst>
        </pc:spChg>
        <pc:spChg chg="add">
          <ac:chgData name="William Bryce (2416710)" userId="S::2416710@student.uwtsd.ac.uk::a4757284-7e44-496c-af15-59179774f6d2" providerId="AD" clId="Web-{89A353E4-D6C2-FD06-7321-D4CC0B1351C2}" dt="2026-04-30T14:08:50.634" v="2205"/>
          <ac:spMkLst>
            <pc:docMk/>
            <pc:sldMk cId="1047564769" sldId="276"/>
            <ac:spMk id="12" creationId="{6CB927A4-E432-4310-9CD5-E89FF5063179}"/>
          </ac:spMkLst>
        </pc:spChg>
        <pc:spChg chg="add">
          <ac:chgData name="William Bryce (2416710)" userId="S::2416710@student.uwtsd.ac.uk::a4757284-7e44-496c-af15-59179774f6d2" providerId="AD" clId="Web-{89A353E4-D6C2-FD06-7321-D4CC0B1351C2}" dt="2026-04-30T14:08:50.634" v="2205"/>
          <ac:spMkLst>
            <pc:docMk/>
            <pc:sldMk cId="1047564769" sldId="276"/>
            <ac:spMk id="14" creationId="{E3020543-B24B-4EC4-8FFC-8DD88EEA91A8}"/>
          </ac:spMkLst>
        </pc:spChg>
        <pc:spChg chg="add">
          <ac:chgData name="William Bryce (2416710)" userId="S::2416710@student.uwtsd.ac.uk::a4757284-7e44-496c-af15-59179774f6d2" providerId="AD" clId="Web-{89A353E4-D6C2-FD06-7321-D4CC0B1351C2}" dt="2026-04-30T14:08:50.634" v="2205"/>
          <ac:spMkLst>
            <pc:docMk/>
            <pc:sldMk cId="1047564769" sldId="276"/>
            <ac:spMk id="16" creationId="{1453BF6C-B012-48B7-B4E8-6D7AC7C27D02}"/>
          </ac:spMkLst>
        </pc:spChg>
        <pc:cxnChg chg="add">
          <ac:chgData name="William Bryce (2416710)" userId="S::2416710@student.uwtsd.ac.uk::a4757284-7e44-496c-af15-59179774f6d2" providerId="AD" clId="Web-{89A353E4-D6C2-FD06-7321-D4CC0B1351C2}" dt="2026-04-30T14:08:50.634" v="2205"/>
          <ac:cxnSpMkLst>
            <pc:docMk/>
            <pc:sldMk cId="1047564769" sldId="276"/>
            <ac:cxnSpMk id="18" creationId="{C49DA8F6-BCC1-4447-B54C-57856834B94B}"/>
          </ac:cxnSpMkLst>
        </pc:cxnChg>
      </pc:sldChg>
      <pc:sldChg chg="addSp modSp add mod replId setBg">
        <pc:chgData name="William Bryce (2416710)" userId="S::2416710@student.uwtsd.ac.uk::a4757284-7e44-496c-af15-59179774f6d2" providerId="AD" clId="Web-{89A353E4-D6C2-FD06-7321-D4CC0B1351C2}" dt="2026-04-30T14:08:54.493" v="2206"/>
        <pc:sldMkLst>
          <pc:docMk/>
          <pc:sldMk cId="1305310566" sldId="277"/>
        </pc:sldMkLst>
        <pc:spChg chg="mod">
          <ac:chgData name="William Bryce (2416710)" userId="S::2416710@student.uwtsd.ac.uk::a4757284-7e44-496c-af15-59179774f6d2" providerId="AD" clId="Web-{89A353E4-D6C2-FD06-7321-D4CC0B1351C2}" dt="2026-04-30T14:08:54.493" v="2206"/>
          <ac:spMkLst>
            <pc:docMk/>
            <pc:sldMk cId="1305310566" sldId="277"/>
            <ac:spMk id="2" creationId="{1187CF84-1E0D-B8A5-586A-453477C008B8}"/>
          </ac:spMkLst>
        </pc:spChg>
        <pc:spChg chg="mod">
          <ac:chgData name="William Bryce (2416710)" userId="S::2416710@student.uwtsd.ac.uk::a4757284-7e44-496c-af15-59179774f6d2" providerId="AD" clId="Web-{89A353E4-D6C2-FD06-7321-D4CC0B1351C2}" dt="2026-04-30T14:08:54.493" v="2206"/>
          <ac:spMkLst>
            <pc:docMk/>
            <pc:sldMk cId="1305310566" sldId="277"/>
            <ac:spMk id="3" creationId="{7F135B6A-AEC0-FE8C-B7BE-5552FE851902}"/>
          </ac:spMkLst>
        </pc:spChg>
        <pc:spChg chg="add">
          <ac:chgData name="William Bryce (2416710)" userId="S::2416710@student.uwtsd.ac.uk::a4757284-7e44-496c-af15-59179774f6d2" providerId="AD" clId="Web-{89A353E4-D6C2-FD06-7321-D4CC0B1351C2}" dt="2026-04-30T14:08:54.493" v="2206"/>
          <ac:spMkLst>
            <pc:docMk/>
            <pc:sldMk cId="1305310566" sldId="277"/>
            <ac:spMk id="8" creationId="{A2679492-7988-4050-9056-542444452411}"/>
          </ac:spMkLst>
        </pc:spChg>
        <pc:spChg chg="add">
          <ac:chgData name="William Bryce (2416710)" userId="S::2416710@student.uwtsd.ac.uk::a4757284-7e44-496c-af15-59179774f6d2" providerId="AD" clId="Web-{89A353E4-D6C2-FD06-7321-D4CC0B1351C2}" dt="2026-04-30T14:08:54.493" v="2206"/>
          <ac:spMkLst>
            <pc:docMk/>
            <pc:sldMk cId="1305310566" sldId="277"/>
            <ac:spMk id="10" creationId="{B091B163-7D61-4891-ABCF-5C13D9C418D0}"/>
          </ac:spMkLst>
        </pc:spChg>
        <pc:spChg chg="add">
          <ac:chgData name="William Bryce (2416710)" userId="S::2416710@student.uwtsd.ac.uk::a4757284-7e44-496c-af15-59179774f6d2" providerId="AD" clId="Web-{89A353E4-D6C2-FD06-7321-D4CC0B1351C2}" dt="2026-04-30T14:08:54.493" v="2206"/>
          <ac:spMkLst>
            <pc:docMk/>
            <pc:sldMk cId="1305310566" sldId="277"/>
            <ac:spMk id="12" creationId="{6CB927A4-E432-4310-9CD5-E89FF5063179}"/>
          </ac:spMkLst>
        </pc:spChg>
        <pc:spChg chg="add">
          <ac:chgData name="William Bryce (2416710)" userId="S::2416710@student.uwtsd.ac.uk::a4757284-7e44-496c-af15-59179774f6d2" providerId="AD" clId="Web-{89A353E4-D6C2-FD06-7321-D4CC0B1351C2}" dt="2026-04-30T14:08:54.493" v="2206"/>
          <ac:spMkLst>
            <pc:docMk/>
            <pc:sldMk cId="1305310566" sldId="277"/>
            <ac:spMk id="14" creationId="{E3020543-B24B-4EC4-8FFC-8DD88EEA91A8}"/>
          </ac:spMkLst>
        </pc:spChg>
        <pc:spChg chg="add">
          <ac:chgData name="William Bryce (2416710)" userId="S::2416710@student.uwtsd.ac.uk::a4757284-7e44-496c-af15-59179774f6d2" providerId="AD" clId="Web-{89A353E4-D6C2-FD06-7321-D4CC0B1351C2}" dt="2026-04-30T14:08:54.493" v="2206"/>
          <ac:spMkLst>
            <pc:docMk/>
            <pc:sldMk cId="1305310566" sldId="277"/>
            <ac:spMk id="16" creationId="{1453BF6C-B012-48B7-B4E8-6D7AC7C27D02}"/>
          </ac:spMkLst>
        </pc:spChg>
        <pc:cxnChg chg="add">
          <ac:chgData name="William Bryce (2416710)" userId="S::2416710@student.uwtsd.ac.uk::a4757284-7e44-496c-af15-59179774f6d2" providerId="AD" clId="Web-{89A353E4-D6C2-FD06-7321-D4CC0B1351C2}" dt="2026-04-30T14:08:54.493" v="2206"/>
          <ac:cxnSpMkLst>
            <pc:docMk/>
            <pc:sldMk cId="1305310566" sldId="277"/>
            <ac:cxnSpMk id="18" creationId="{C49DA8F6-BCC1-4447-B54C-57856834B94B}"/>
          </ac:cxnSpMkLst>
        </pc:cxnChg>
      </pc:sldChg>
      <pc:sldChg chg="addSp modSp add mod replId setBg">
        <pc:chgData name="William Bryce (2416710)" userId="S::2416710@student.uwtsd.ac.uk::a4757284-7e44-496c-af15-59179774f6d2" providerId="AD" clId="Web-{89A353E4-D6C2-FD06-7321-D4CC0B1351C2}" dt="2026-04-30T14:08:58.478" v="2207"/>
        <pc:sldMkLst>
          <pc:docMk/>
          <pc:sldMk cId="4148341461" sldId="278"/>
        </pc:sldMkLst>
        <pc:spChg chg="mod">
          <ac:chgData name="William Bryce (2416710)" userId="S::2416710@student.uwtsd.ac.uk::a4757284-7e44-496c-af15-59179774f6d2" providerId="AD" clId="Web-{89A353E4-D6C2-FD06-7321-D4CC0B1351C2}" dt="2026-04-30T14:08:58.478" v="2207"/>
          <ac:spMkLst>
            <pc:docMk/>
            <pc:sldMk cId="4148341461" sldId="278"/>
            <ac:spMk id="2" creationId="{F0613B43-EA95-B94A-A396-5AC8199EF09E}"/>
          </ac:spMkLst>
        </pc:spChg>
        <pc:spChg chg="mod">
          <ac:chgData name="William Bryce (2416710)" userId="S::2416710@student.uwtsd.ac.uk::a4757284-7e44-496c-af15-59179774f6d2" providerId="AD" clId="Web-{89A353E4-D6C2-FD06-7321-D4CC0B1351C2}" dt="2026-04-30T14:08:58.478" v="2207"/>
          <ac:spMkLst>
            <pc:docMk/>
            <pc:sldMk cId="4148341461" sldId="278"/>
            <ac:spMk id="3" creationId="{58BD4CB8-6CED-5FCC-B6AB-7A92E375EEDB}"/>
          </ac:spMkLst>
        </pc:spChg>
        <pc:spChg chg="add">
          <ac:chgData name="William Bryce (2416710)" userId="S::2416710@student.uwtsd.ac.uk::a4757284-7e44-496c-af15-59179774f6d2" providerId="AD" clId="Web-{89A353E4-D6C2-FD06-7321-D4CC0B1351C2}" dt="2026-04-30T14:08:58.478" v="2207"/>
          <ac:spMkLst>
            <pc:docMk/>
            <pc:sldMk cId="4148341461" sldId="278"/>
            <ac:spMk id="8" creationId="{A2679492-7988-4050-9056-542444452411}"/>
          </ac:spMkLst>
        </pc:spChg>
        <pc:spChg chg="add">
          <ac:chgData name="William Bryce (2416710)" userId="S::2416710@student.uwtsd.ac.uk::a4757284-7e44-496c-af15-59179774f6d2" providerId="AD" clId="Web-{89A353E4-D6C2-FD06-7321-D4CC0B1351C2}" dt="2026-04-30T14:08:58.478" v="2207"/>
          <ac:spMkLst>
            <pc:docMk/>
            <pc:sldMk cId="4148341461" sldId="278"/>
            <ac:spMk id="10" creationId="{B091B163-7D61-4891-ABCF-5C13D9C418D0}"/>
          </ac:spMkLst>
        </pc:spChg>
        <pc:spChg chg="add">
          <ac:chgData name="William Bryce (2416710)" userId="S::2416710@student.uwtsd.ac.uk::a4757284-7e44-496c-af15-59179774f6d2" providerId="AD" clId="Web-{89A353E4-D6C2-FD06-7321-D4CC0B1351C2}" dt="2026-04-30T14:08:58.478" v="2207"/>
          <ac:spMkLst>
            <pc:docMk/>
            <pc:sldMk cId="4148341461" sldId="278"/>
            <ac:spMk id="12" creationId="{6CB927A4-E432-4310-9CD5-E89FF5063179}"/>
          </ac:spMkLst>
        </pc:spChg>
        <pc:spChg chg="add">
          <ac:chgData name="William Bryce (2416710)" userId="S::2416710@student.uwtsd.ac.uk::a4757284-7e44-496c-af15-59179774f6d2" providerId="AD" clId="Web-{89A353E4-D6C2-FD06-7321-D4CC0B1351C2}" dt="2026-04-30T14:08:58.478" v="2207"/>
          <ac:spMkLst>
            <pc:docMk/>
            <pc:sldMk cId="4148341461" sldId="278"/>
            <ac:spMk id="14" creationId="{E3020543-B24B-4EC4-8FFC-8DD88EEA91A8}"/>
          </ac:spMkLst>
        </pc:spChg>
        <pc:spChg chg="add">
          <ac:chgData name="William Bryce (2416710)" userId="S::2416710@student.uwtsd.ac.uk::a4757284-7e44-496c-af15-59179774f6d2" providerId="AD" clId="Web-{89A353E4-D6C2-FD06-7321-D4CC0B1351C2}" dt="2026-04-30T14:08:58.478" v="2207"/>
          <ac:spMkLst>
            <pc:docMk/>
            <pc:sldMk cId="4148341461" sldId="278"/>
            <ac:spMk id="16" creationId="{1453BF6C-B012-48B7-B4E8-6D7AC7C27D02}"/>
          </ac:spMkLst>
        </pc:spChg>
        <pc:cxnChg chg="add">
          <ac:chgData name="William Bryce (2416710)" userId="S::2416710@student.uwtsd.ac.uk::a4757284-7e44-496c-af15-59179774f6d2" providerId="AD" clId="Web-{89A353E4-D6C2-FD06-7321-D4CC0B1351C2}" dt="2026-04-30T14:08:58.478" v="2207"/>
          <ac:cxnSpMkLst>
            <pc:docMk/>
            <pc:sldMk cId="4148341461" sldId="278"/>
            <ac:cxnSpMk id="18" creationId="{C49DA8F6-BCC1-4447-B54C-57856834B94B}"/>
          </ac:cxnSpMkLst>
        </pc:cxnChg>
      </pc:sldChg>
      <pc:sldChg chg="addSp modSp new mod ord setBg">
        <pc:chgData name="William Bryce (2416710)" userId="S::2416710@student.uwtsd.ac.uk::a4757284-7e44-496c-af15-59179774f6d2" providerId="AD" clId="Web-{89A353E4-D6C2-FD06-7321-D4CC0B1351C2}" dt="2026-04-30T14:10:31.158" v="2224"/>
        <pc:sldMkLst>
          <pc:docMk/>
          <pc:sldMk cId="798877292" sldId="279"/>
        </pc:sldMkLst>
        <pc:spChg chg="mod">
          <ac:chgData name="William Bryce (2416710)" userId="S::2416710@student.uwtsd.ac.uk::a4757284-7e44-496c-af15-59179774f6d2" providerId="AD" clId="Web-{89A353E4-D6C2-FD06-7321-D4CC0B1351C2}" dt="2026-04-30T14:10:31.158" v="2224"/>
          <ac:spMkLst>
            <pc:docMk/>
            <pc:sldMk cId="798877292" sldId="279"/>
            <ac:spMk id="2" creationId="{8025692E-8479-7C97-8B4E-9960961B743F}"/>
          </ac:spMkLst>
        </pc:spChg>
        <pc:spChg chg="mod">
          <ac:chgData name="William Bryce (2416710)" userId="S::2416710@student.uwtsd.ac.uk::a4757284-7e44-496c-af15-59179774f6d2" providerId="AD" clId="Web-{89A353E4-D6C2-FD06-7321-D4CC0B1351C2}" dt="2026-04-30T14:10:31.158" v="2224"/>
          <ac:spMkLst>
            <pc:docMk/>
            <pc:sldMk cId="798877292" sldId="279"/>
            <ac:spMk id="3" creationId="{1A706550-F80C-113E-1591-3D602D20067E}"/>
          </ac:spMkLst>
        </pc:spChg>
        <pc:spChg chg="add">
          <ac:chgData name="William Bryce (2416710)" userId="S::2416710@student.uwtsd.ac.uk::a4757284-7e44-496c-af15-59179774f6d2" providerId="AD" clId="Web-{89A353E4-D6C2-FD06-7321-D4CC0B1351C2}" dt="2026-04-30T14:10:31.158" v="2224"/>
          <ac:spMkLst>
            <pc:docMk/>
            <pc:sldMk cId="798877292" sldId="279"/>
            <ac:spMk id="8" creationId="{A2679492-7988-4050-9056-542444452411}"/>
          </ac:spMkLst>
        </pc:spChg>
        <pc:spChg chg="add">
          <ac:chgData name="William Bryce (2416710)" userId="S::2416710@student.uwtsd.ac.uk::a4757284-7e44-496c-af15-59179774f6d2" providerId="AD" clId="Web-{89A353E4-D6C2-FD06-7321-D4CC0B1351C2}" dt="2026-04-30T14:10:31.158" v="2224"/>
          <ac:spMkLst>
            <pc:docMk/>
            <pc:sldMk cId="798877292" sldId="279"/>
            <ac:spMk id="10" creationId="{B091B163-7D61-4891-ABCF-5C13D9C418D0}"/>
          </ac:spMkLst>
        </pc:spChg>
        <pc:spChg chg="add">
          <ac:chgData name="William Bryce (2416710)" userId="S::2416710@student.uwtsd.ac.uk::a4757284-7e44-496c-af15-59179774f6d2" providerId="AD" clId="Web-{89A353E4-D6C2-FD06-7321-D4CC0B1351C2}" dt="2026-04-30T14:10:31.158" v="2224"/>
          <ac:spMkLst>
            <pc:docMk/>
            <pc:sldMk cId="798877292" sldId="279"/>
            <ac:spMk id="12" creationId="{6CB927A4-E432-4310-9CD5-E89FF5063179}"/>
          </ac:spMkLst>
        </pc:spChg>
        <pc:spChg chg="add">
          <ac:chgData name="William Bryce (2416710)" userId="S::2416710@student.uwtsd.ac.uk::a4757284-7e44-496c-af15-59179774f6d2" providerId="AD" clId="Web-{89A353E4-D6C2-FD06-7321-D4CC0B1351C2}" dt="2026-04-30T14:10:31.158" v="2224"/>
          <ac:spMkLst>
            <pc:docMk/>
            <pc:sldMk cId="798877292" sldId="279"/>
            <ac:spMk id="14" creationId="{E3020543-B24B-4EC4-8FFC-8DD88EEA91A8}"/>
          </ac:spMkLst>
        </pc:spChg>
        <pc:spChg chg="add">
          <ac:chgData name="William Bryce (2416710)" userId="S::2416710@student.uwtsd.ac.uk::a4757284-7e44-496c-af15-59179774f6d2" providerId="AD" clId="Web-{89A353E4-D6C2-FD06-7321-D4CC0B1351C2}" dt="2026-04-30T14:10:31.158" v="2224"/>
          <ac:spMkLst>
            <pc:docMk/>
            <pc:sldMk cId="798877292" sldId="279"/>
            <ac:spMk id="16" creationId="{1453BF6C-B012-48B7-B4E8-6D7AC7C27D02}"/>
          </ac:spMkLst>
        </pc:spChg>
        <pc:cxnChg chg="add">
          <ac:chgData name="William Bryce (2416710)" userId="S::2416710@student.uwtsd.ac.uk::a4757284-7e44-496c-af15-59179774f6d2" providerId="AD" clId="Web-{89A353E4-D6C2-FD06-7321-D4CC0B1351C2}" dt="2026-04-30T14:10:31.158" v="2224"/>
          <ac:cxnSpMkLst>
            <pc:docMk/>
            <pc:sldMk cId="798877292" sldId="279"/>
            <ac:cxnSpMk id="18" creationId="{C49DA8F6-BCC1-4447-B54C-57856834B94B}"/>
          </ac:cxnSpMkLst>
        </pc:cxnChg>
      </pc:sldChg>
      <pc:sldChg chg="addSp modSp add mod replId setBg">
        <pc:chgData name="William Bryce (2416710)" userId="S::2416710@student.uwtsd.ac.uk::a4757284-7e44-496c-af15-59179774f6d2" providerId="AD" clId="Web-{89A353E4-D6C2-FD06-7321-D4CC0B1351C2}" dt="2026-04-30T14:10:37.065" v="2225"/>
        <pc:sldMkLst>
          <pc:docMk/>
          <pc:sldMk cId="3151133371" sldId="280"/>
        </pc:sldMkLst>
        <pc:spChg chg="mod">
          <ac:chgData name="William Bryce (2416710)" userId="S::2416710@student.uwtsd.ac.uk::a4757284-7e44-496c-af15-59179774f6d2" providerId="AD" clId="Web-{89A353E4-D6C2-FD06-7321-D4CC0B1351C2}" dt="2026-04-30T14:10:37.065" v="2225"/>
          <ac:spMkLst>
            <pc:docMk/>
            <pc:sldMk cId="3151133371" sldId="280"/>
            <ac:spMk id="2" creationId="{074350DD-6DEF-BAE7-1350-31BA2DD7B7B0}"/>
          </ac:spMkLst>
        </pc:spChg>
        <pc:spChg chg="mod">
          <ac:chgData name="William Bryce (2416710)" userId="S::2416710@student.uwtsd.ac.uk::a4757284-7e44-496c-af15-59179774f6d2" providerId="AD" clId="Web-{89A353E4-D6C2-FD06-7321-D4CC0B1351C2}" dt="2026-04-30T14:10:37.065" v="2225"/>
          <ac:spMkLst>
            <pc:docMk/>
            <pc:sldMk cId="3151133371" sldId="280"/>
            <ac:spMk id="3" creationId="{6CD218E4-F0F3-01E0-A124-F35209D4EA3E}"/>
          </ac:spMkLst>
        </pc:spChg>
        <pc:spChg chg="add">
          <ac:chgData name="William Bryce (2416710)" userId="S::2416710@student.uwtsd.ac.uk::a4757284-7e44-496c-af15-59179774f6d2" providerId="AD" clId="Web-{89A353E4-D6C2-FD06-7321-D4CC0B1351C2}" dt="2026-04-30T14:10:37.065" v="2225"/>
          <ac:spMkLst>
            <pc:docMk/>
            <pc:sldMk cId="3151133371" sldId="280"/>
            <ac:spMk id="8" creationId="{A2679492-7988-4050-9056-542444452411}"/>
          </ac:spMkLst>
        </pc:spChg>
        <pc:spChg chg="add">
          <ac:chgData name="William Bryce (2416710)" userId="S::2416710@student.uwtsd.ac.uk::a4757284-7e44-496c-af15-59179774f6d2" providerId="AD" clId="Web-{89A353E4-D6C2-FD06-7321-D4CC0B1351C2}" dt="2026-04-30T14:10:37.065" v="2225"/>
          <ac:spMkLst>
            <pc:docMk/>
            <pc:sldMk cId="3151133371" sldId="280"/>
            <ac:spMk id="10" creationId="{B091B163-7D61-4891-ABCF-5C13D9C418D0}"/>
          </ac:spMkLst>
        </pc:spChg>
        <pc:spChg chg="add">
          <ac:chgData name="William Bryce (2416710)" userId="S::2416710@student.uwtsd.ac.uk::a4757284-7e44-496c-af15-59179774f6d2" providerId="AD" clId="Web-{89A353E4-D6C2-FD06-7321-D4CC0B1351C2}" dt="2026-04-30T14:10:37.065" v="2225"/>
          <ac:spMkLst>
            <pc:docMk/>
            <pc:sldMk cId="3151133371" sldId="280"/>
            <ac:spMk id="12" creationId="{6CB927A4-E432-4310-9CD5-E89FF5063179}"/>
          </ac:spMkLst>
        </pc:spChg>
        <pc:spChg chg="add">
          <ac:chgData name="William Bryce (2416710)" userId="S::2416710@student.uwtsd.ac.uk::a4757284-7e44-496c-af15-59179774f6d2" providerId="AD" clId="Web-{89A353E4-D6C2-FD06-7321-D4CC0B1351C2}" dt="2026-04-30T14:10:37.065" v="2225"/>
          <ac:spMkLst>
            <pc:docMk/>
            <pc:sldMk cId="3151133371" sldId="280"/>
            <ac:spMk id="14" creationId="{E3020543-B24B-4EC4-8FFC-8DD88EEA91A8}"/>
          </ac:spMkLst>
        </pc:spChg>
        <pc:spChg chg="add">
          <ac:chgData name="William Bryce (2416710)" userId="S::2416710@student.uwtsd.ac.uk::a4757284-7e44-496c-af15-59179774f6d2" providerId="AD" clId="Web-{89A353E4-D6C2-FD06-7321-D4CC0B1351C2}" dt="2026-04-30T14:10:37.065" v="2225"/>
          <ac:spMkLst>
            <pc:docMk/>
            <pc:sldMk cId="3151133371" sldId="280"/>
            <ac:spMk id="16" creationId="{1453BF6C-B012-48B7-B4E8-6D7AC7C27D02}"/>
          </ac:spMkLst>
        </pc:spChg>
        <pc:cxnChg chg="add">
          <ac:chgData name="William Bryce (2416710)" userId="S::2416710@student.uwtsd.ac.uk::a4757284-7e44-496c-af15-59179774f6d2" providerId="AD" clId="Web-{89A353E4-D6C2-FD06-7321-D4CC0B1351C2}" dt="2026-04-30T14:10:37.065" v="2225"/>
          <ac:cxnSpMkLst>
            <pc:docMk/>
            <pc:sldMk cId="3151133371" sldId="280"/>
            <ac:cxnSpMk id="18" creationId="{C49DA8F6-BCC1-4447-B54C-57856834B94B}"/>
          </ac:cxnSpMkLst>
        </pc:cxnChg>
      </pc:sldChg>
      <pc:sldChg chg="addSp modSp add mod replId setBg">
        <pc:chgData name="William Bryce (2416710)" userId="S::2416710@student.uwtsd.ac.uk::a4757284-7e44-496c-af15-59179774f6d2" providerId="AD" clId="Web-{89A353E4-D6C2-FD06-7321-D4CC0B1351C2}" dt="2026-04-30T14:10:56.270" v="2226"/>
        <pc:sldMkLst>
          <pc:docMk/>
          <pc:sldMk cId="7398754" sldId="281"/>
        </pc:sldMkLst>
        <pc:spChg chg="mod">
          <ac:chgData name="William Bryce (2416710)" userId="S::2416710@student.uwtsd.ac.uk::a4757284-7e44-496c-af15-59179774f6d2" providerId="AD" clId="Web-{89A353E4-D6C2-FD06-7321-D4CC0B1351C2}" dt="2026-04-30T14:10:56.270" v="2226"/>
          <ac:spMkLst>
            <pc:docMk/>
            <pc:sldMk cId="7398754" sldId="281"/>
            <ac:spMk id="2" creationId="{89335E91-96E6-2473-CE09-A0D148727A34}"/>
          </ac:spMkLst>
        </pc:spChg>
        <pc:spChg chg="mod">
          <ac:chgData name="William Bryce (2416710)" userId="S::2416710@student.uwtsd.ac.uk::a4757284-7e44-496c-af15-59179774f6d2" providerId="AD" clId="Web-{89A353E4-D6C2-FD06-7321-D4CC0B1351C2}" dt="2026-04-30T14:10:56.270" v="2226"/>
          <ac:spMkLst>
            <pc:docMk/>
            <pc:sldMk cId="7398754" sldId="281"/>
            <ac:spMk id="3" creationId="{72E6E034-42DF-5695-C963-647140B5474D}"/>
          </ac:spMkLst>
        </pc:spChg>
        <pc:spChg chg="add">
          <ac:chgData name="William Bryce (2416710)" userId="S::2416710@student.uwtsd.ac.uk::a4757284-7e44-496c-af15-59179774f6d2" providerId="AD" clId="Web-{89A353E4-D6C2-FD06-7321-D4CC0B1351C2}" dt="2026-04-30T14:10:56.270" v="2226"/>
          <ac:spMkLst>
            <pc:docMk/>
            <pc:sldMk cId="7398754" sldId="281"/>
            <ac:spMk id="8" creationId="{A2679492-7988-4050-9056-542444452411}"/>
          </ac:spMkLst>
        </pc:spChg>
        <pc:spChg chg="add">
          <ac:chgData name="William Bryce (2416710)" userId="S::2416710@student.uwtsd.ac.uk::a4757284-7e44-496c-af15-59179774f6d2" providerId="AD" clId="Web-{89A353E4-D6C2-FD06-7321-D4CC0B1351C2}" dt="2026-04-30T14:10:56.270" v="2226"/>
          <ac:spMkLst>
            <pc:docMk/>
            <pc:sldMk cId="7398754" sldId="281"/>
            <ac:spMk id="10" creationId="{B091B163-7D61-4891-ABCF-5C13D9C418D0}"/>
          </ac:spMkLst>
        </pc:spChg>
        <pc:spChg chg="add">
          <ac:chgData name="William Bryce (2416710)" userId="S::2416710@student.uwtsd.ac.uk::a4757284-7e44-496c-af15-59179774f6d2" providerId="AD" clId="Web-{89A353E4-D6C2-FD06-7321-D4CC0B1351C2}" dt="2026-04-30T14:10:56.270" v="2226"/>
          <ac:spMkLst>
            <pc:docMk/>
            <pc:sldMk cId="7398754" sldId="281"/>
            <ac:spMk id="12" creationId="{6CB927A4-E432-4310-9CD5-E89FF5063179}"/>
          </ac:spMkLst>
        </pc:spChg>
        <pc:spChg chg="add">
          <ac:chgData name="William Bryce (2416710)" userId="S::2416710@student.uwtsd.ac.uk::a4757284-7e44-496c-af15-59179774f6d2" providerId="AD" clId="Web-{89A353E4-D6C2-FD06-7321-D4CC0B1351C2}" dt="2026-04-30T14:10:56.270" v="2226"/>
          <ac:spMkLst>
            <pc:docMk/>
            <pc:sldMk cId="7398754" sldId="281"/>
            <ac:spMk id="14" creationId="{E3020543-B24B-4EC4-8FFC-8DD88EEA91A8}"/>
          </ac:spMkLst>
        </pc:spChg>
        <pc:spChg chg="add">
          <ac:chgData name="William Bryce (2416710)" userId="S::2416710@student.uwtsd.ac.uk::a4757284-7e44-496c-af15-59179774f6d2" providerId="AD" clId="Web-{89A353E4-D6C2-FD06-7321-D4CC0B1351C2}" dt="2026-04-30T14:10:56.270" v="2226"/>
          <ac:spMkLst>
            <pc:docMk/>
            <pc:sldMk cId="7398754" sldId="281"/>
            <ac:spMk id="16" creationId="{1453BF6C-B012-48B7-B4E8-6D7AC7C27D02}"/>
          </ac:spMkLst>
        </pc:spChg>
        <pc:cxnChg chg="add">
          <ac:chgData name="William Bryce (2416710)" userId="S::2416710@student.uwtsd.ac.uk::a4757284-7e44-496c-af15-59179774f6d2" providerId="AD" clId="Web-{89A353E4-D6C2-FD06-7321-D4CC0B1351C2}" dt="2026-04-30T14:10:56.270" v="2226"/>
          <ac:cxnSpMkLst>
            <pc:docMk/>
            <pc:sldMk cId="7398754" sldId="281"/>
            <ac:cxnSpMk id="18" creationId="{C49DA8F6-BCC1-4447-B54C-57856834B94B}"/>
          </ac:cxnSpMkLst>
        </pc:cxnChg>
      </pc:sldChg>
      <pc:sldChg chg="modSp add replId">
        <pc:chgData name="William Bryce (2416710)" userId="S::2416710@student.uwtsd.ac.uk::a4757284-7e44-496c-af15-59179774f6d2" providerId="AD" clId="Web-{89A353E4-D6C2-FD06-7321-D4CC0B1351C2}" dt="2026-04-30T14:23:00.284" v="2250" actId="20577"/>
        <pc:sldMkLst>
          <pc:docMk/>
          <pc:sldMk cId="3194268826" sldId="282"/>
        </pc:sldMkLst>
        <pc:spChg chg="mod">
          <ac:chgData name="William Bryce (2416710)" userId="S::2416710@student.uwtsd.ac.uk::a4757284-7e44-496c-af15-59179774f6d2" providerId="AD" clId="Web-{89A353E4-D6C2-FD06-7321-D4CC0B1351C2}" dt="2026-04-30T13:22:38.372" v="1811" actId="20577"/>
          <ac:spMkLst>
            <pc:docMk/>
            <pc:sldMk cId="3194268826" sldId="282"/>
            <ac:spMk id="2" creationId="{5834858C-7466-5320-6F60-8A54E9E3D9CA}"/>
          </ac:spMkLst>
        </pc:spChg>
        <pc:spChg chg="mod">
          <ac:chgData name="William Bryce (2416710)" userId="S::2416710@student.uwtsd.ac.uk::a4757284-7e44-496c-af15-59179774f6d2" providerId="AD" clId="Web-{89A353E4-D6C2-FD06-7321-D4CC0B1351C2}" dt="2026-04-30T14:23:00.284" v="2250" actId="20577"/>
          <ac:spMkLst>
            <pc:docMk/>
            <pc:sldMk cId="3194268826" sldId="282"/>
            <ac:spMk id="3" creationId="{348C9A50-6584-D2CA-668B-4AE56B156037}"/>
          </ac:spMkLst>
        </pc:spChg>
      </pc:sldChg>
      <pc:sldChg chg="addSp delSp modSp add mod ord replId setBg">
        <pc:chgData name="William Bryce (2416710)" userId="S::2416710@student.uwtsd.ac.uk::a4757284-7e44-496c-af15-59179774f6d2" providerId="AD" clId="Web-{89A353E4-D6C2-FD06-7321-D4CC0B1351C2}" dt="2026-04-30T14:28:31.441" v="2290" actId="20577"/>
        <pc:sldMkLst>
          <pc:docMk/>
          <pc:sldMk cId="594188792" sldId="283"/>
        </pc:sldMkLst>
        <pc:spChg chg="mod ord">
          <ac:chgData name="William Bryce (2416710)" userId="S::2416710@student.uwtsd.ac.uk::a4757284-7e44-496c-af15-59179774f6d2" providerId="AD" clId="Web-{89A353E4-D6C2-FD06-7321-D4CC0B1351C2}" dt="2026-04-30T14:28:31.441" v="2290" actId="20577"/>
          <ac:spMkLst>
            <pc:docMk/>
            <pc:sldMk cId="594188792" sldId="283"/>
            <ac:spMk id="3" creationId="{068188BD-3270-9162-DBE4-6371C3AC0931}"/>
          </ac:spMkLst>
        </pc:spChg>
        <pc:spChg chg="add mod">
          <ac:chgData name="William Bryce (2416710)" userId="S::2416710@student.uwtsd.ac.uk::a4757284-7e44-496c-af15-59179774f6d2" providerId="AD" clId="Web-{89A353E4-D6C2-FD06-7321-D4CC0B1351C2}" dt="2026-04-30T14:28:23.847" v="2289" actId="1076"/>
          <ac:spMkLst>
            <pc:docMk/>
            <pc:sldMk cId="594188792" sldId="283"/>
            <ac:spMk id="4" creationId="{4FC59F06-5CE7-C38B-EB77-46E5B1223298}"/>
          </ac:spMkLst>
        </pc:spChg>
        <pc:spChg chg="add">
          <ac:chgData name="William Bryce (2416710)" userId="S::2416710@student.uwtsd.ac.uk::a4757284-7e44-496c-af15-59179774f6d2" providerId="AD" clId="Web-{89A353E4-D6C2-FD06-7321-D4CC0B1351C2}" dt="2026-04-30T14:10:26.939" v="2223"/>
          <ac:spMkLst>
            <pc:docMk/>
            <pc:sldMk cId="594188792" sldId="283"/>
            <ac:spMk id="9" creationId="{A2679492-7988-4050-9056-542444452411}"/>
          </ac:spMkLst>
        </pc:spChg>
        <pc:spChg chg="add">
          <ac:chgData name="William Bryce (2416710)" userId="S::2416710@student.uwtsd.ac.uk::a4757284-7e44-496c-af15-59179774f6d2" providerId="AD" clId="Web-{89A353E4-D6C2-FD06-7321-D4CC0B1351C2}" dt="2026-04-30T14:10:26.939" v="2223"/>
          <ac:spMkLst>
            <pc:docMk/>
            <pc:sldMk cId="594188792" sldId="283"/>
            <ac:spMk id="11" creationId="{B091B163-7D61-4891-ABCF-5C13D9C418D0}"/>
          </ac:spMkLst>
        </pc:spChg>
        <pc:spChg chg="add">
          <ac:chgData name="William Bryce (2416710)" userId="S::2416710@student.uwtsd.ac.uk::a4757284-7e44-496c-af15-59179774f6d2" providerId="AD" clId="Web-{89A353E4-D6C2-FD06-7321-D4CC0B1351C2}" dt="2026-04-30T14:10:26.939" v="2223"/>
          <ac:spMkLst>
            <pc:docMk/>
            <pc:sldMk cId="594188792" sldId="283"/>
            <ac:spMk id="13" creationId="{6CB927A4-E432-4310-9CD5-E89FF5063179}"/>
          </ac:spMkLst>
        </pc:spChg>
        <pc:spChg chg="add">
          <ac:chgData name="William Bryce (2416710)" userId="S::2416710@student.uwtsd.ac.uk::a4757284-7e44-496c-af15-59179774f6d2" providerId="AD" clId="Web-{89A353E4-D6C2-FD06-7321-D4CC0B1351C2}" dt="2026-04-30T14:10:26.939" v="2223"/>
          <ac:spMkLst>
            <pc:docMk/>
            <pc:sldMk cId="594188792" sldId="283"/>
            <ac:spMk id="15" creationId="{E3020543-B24B-4EC4-8FFC-8DD88EEA91A8}"/>
          </ac:spMkLst>
        </pc:spChg>
        <pc:spChg chg="add">
          <ac:chgData name="William Bryce (2416710)" userId="S::2416710@student.uwtsd.ac.uk::a4757284-7e44-496c-af15-59179774f6d2" providerId="AD" clId="Web-{89A353E4-D6C2-FD06-7321-D4CC0B1351C2}" dt="2026-04-30T14:10:26.939" v="2223"/>
          <ac:spMkLst>
            <pc:docMk/>
            <pc:sldMk cId="594188792" sldId="283"/>
            <ac:spMk id="17" creationId="{1453BF6C-B012-48B7-B4E8-6D7AC7C27D02}"/>
          </ac:spMkLst>
        </pc:spChg>
        <pc:cxnChg chg="add">
          <ac:chgData name="William Bryce (2416710)" userId="S::2416710@student.uwtsd.ac.uk::a4757284-7e44-496c-af15-59179774f6d2" providerId="AD" clId="Web-{89A353E4-D6C2-FD06-7321-D4CC0B1351C2}" dt="2026-04-30T14:10:26.939" v="2223"/>
          <ac:cxnSpMkLst>
            <pc:docMk/>
            <pc:sldMk cId="594188792" sldId="283"/>
            <ac:cxnSpMk id="19" creationId="{C49DA8F6-BCC1-4447-B54C-57856834B94B}"/>
          </ac:cxnSpMkLst>
        </pc:cxnChg>
      </pc:sldChg>
      <pc:sldChg chg="modSp add replId">
        <pc:chgData name="William Bryce (2416710)" userId="S::2416710@student.uwtsd.ac.uk::a4757284-7e44-496c-af15-59179774f6d2" providerId="AD" clId="Web-{89A353E4-D6C2-FD06-7321-D4CC0B1351C2}" dt="2026-04-30T13:30:52.622" v="1994" actId="20577"/>
        <pc:sldMkLst>
          <pc:docMk/>
          <pc:sldMk cId="4221223750" sldId="284"/>
        </pc:sldMkLst>
        <pc:spChg chg="mod">
          <ac:chgData name="William Bryce (2416710)" userId="S::2416710@student.uwtsd.ac.uk::a4757284-7e44-496c-af15-59179774f6d2" providerId="AD" clId="Web-{89A353E4-D6C2-FD06-7321-D4CC0B1351C2}" dt="2026-04-30T13:22:58.139" v="1818" actId="20577"/>
          <ac:spMkLst>
            <pc:docMk/>
            <pc:sldMk cId="4221223750" sldId="284"/>
            <ac:spMk id="2" creationId="{81998080-7B26-8D30-0FC8-28DDF7C83DEB}"/>
          </ac:spMkLst>
        </pc:spChg>
        <pc:spChg chg="mod">
          <ac:chgData name="William Bryce (2416710)" userId="S::2416710@student.uwtsd.ac.uk::a4757284-7e44-496c-af15-59179774f6d2" providerId="AD" clId="Web-{89A353E4-D6C2-FD06-7321-D4CC0B1351C2}" dt="2026-04-30T13:30:52.622" v="1994" actId="20577"/>
          <ac:spMkLst>
            <pc:docMk/>
            <pc:sldMk cId="4221223750" sldId="284"/>
            <ac:spMk id="3" creationId="{AB7ABB1E-790B-773F-B727-B684B8AE7B8E}"/>
          </ac:spMkLst>
        </pc:spChg>
      </pc:sldChg>
      <pc:sldChg chg="addSp delSp modSp new mod ord setBg setClrOvrMap">
        <pc:chgData name="William Bryce (2416710)" userId="S::2416710@student.uwtsd.ac.uk::a4757284-7e44-496c-af15-59179774f6d2" providerId="AD" clId="Web-{89A353E4-D6C2-FD06-7321-D4CC0B1351C2}" dt="2026-04-30T14:23:43.160" v="2264" actId="1076"/>
        <pc:sldMkLst>
          <pc:docMk/>
          <pc:sldMk cId="3842162820" sldId="286"/>
        </pc:sldMkLst>
        <pc:spChg chg="mod ord">
          <ac:chgData name="William Bryce (2416710)" userId="S::2416710@student.uwtsd.ac.uk::a4757284-7e44-496c-af15-59179774f6d2" providerId="AD" clId="Web-{89A353E4-D6C2-FD06-7321-D4CC0B1351C2}" dt="2026-04-30T14:18:53.388" v="2238"/>
          <ac:spMkLst>
            <pc:docMk/>
            <pc:sldMk cId="3842162820" sldId="286"/>
            <ac:spMk id="2" creationId="{1BB24113-2800-335A-52ED-0A3820EE6D11}"/>
          </ac:spMkLst>
        </pc:spChg>
        <pc:spChg chg="add mod">
          <ac:chgData name="William Bryce (2416710)" userId="S::2416710@student.uwtsd.ac.uk::a4757284-7e44-496c-af15-59179774f6d2" providerId="AD" clId="Web-{89A353E4-D6C2-FD06-7321-D4CC0B1351C2}" dt="2026-04-30T14:23:43.160" v="2264" actId="1076"/>
          <ac:spMkLst>
            <pc:docMk/>
            <pc:sldMk cId="3842162820" sldId="286"/>
            <ac:spMk id="5" creationId="{A111436C-9BE5-C95F-F170-0356EE911C96}"/>
          </ac:spMkLst>
        </pc:spChg>
        <pc:spChg chg="add">
          <ac:chgData name="William Bryce (2416710)" userId="S::2416710@student.uwtsd.ac.uk::a4757284-7e44-496c-af15-59179774f6d2" providerId="AD" clId="Web-{89A353E4-D6C2-FD06-7321-D4CC0B1351C2}" dt="2026-04-30T14:18:53.388" v="2238"/>
          <ac:spMkLst>
            <pc:docMk/>
            <pc:sldMk cId="3842162820" sldId="286"/>
            <ac:spMk id="31" creationId="{0671A8AE-40A1-4631-A6B8-581AFF065482}"/>
          </ac:spMkLst>
        </pc:spChg>
        <pc:spChg chg="add">
          <ac:chgData name="William Bryce (2416710)" userId="S::2416710@student.uwtsd.ac.uk::a4757284-7e44-496c-af15-59179774f6d2" providerId="AD" clId="Web-{89A353E4-D6C2-FD06-7321-D4CC0B1351C2}" dt="2026-04-30T14:18:53.388" v="2238"/>
          <ac:spMkLst>
            <pc:docMk/>
            <pc:sldMk cId="3842162820" sldId="286"/>
            <ac:spMk id="33" creationId="{A44CD100-6267-4E62-AA64-2182A3A6A1C0}"/>
          </ac:spMkLst>
        </pc:spChg>
        <pc:picChg chg="add mod">
          <ac:chgData name="William Bryce (2416710)" userId="S::2416710@student.uwtsd.ac.uk::a4757284-7e44-496c-af15-59179774f6d2" providerId="AD" clId="Web-{89A353E4-D6C2-FD06-7321-D4CC0B1351C2}" dt="2026-04-30T14:18:41.091" v="2237"/>
          <ac:picMkLst>
            <pc:docMk/>
            <pc:sldMk cId="3842162820" sldId="286"/>
            <ac:picMk id="4" creationId="{0C4DAD5B-075D-9C15-B54A-0A4D6F06384C}"/>
          </ac:picMkLst>
        </pc:picChg>
      </pc:sldChg>
      <pc:sldChg chg="addSp delSp modSp new mod ord setBg setClrOvrMap">
        <pc:chgData name="William Bryce (2416710)" userId="S::2416710@student.uwtsd.ac.uk::a4757284-7e44-496c-af15-59179774f6d2" providerId="AD" clId="Web-{89A353E4-D6C2-FD06-7321-D4CC0B1351C2}" dt="2026-04-30T14:25:06.770" v="2278"/>
        <pc:sldMkLst>
          <pc:docMk/>
          <pc:sldMk cId="740681934" sldId="287"/>
        </pc:sldMkLst>
        <pc:spChg chg="mod">
          <ac:chgData name="William Bryce (2416710)" userId="S::2416710@student.uwtsd.ac.uk::a4757284-7e44-496c-af15-59179774f6d2" providerId="AD" clId="Web-{89A353E4-D6C2-FD06-7321-D4CC0B1351C2}" dt="2026-04-30T14:25:06.770" v="2278"/>
          <ac:spMkLst>
            <pc:docMk/>
            <pc:sldMk cId="740681934" sldId="287"/>
            <ac:spMk id="2" creationId="{00BD4A93-31CF-A8FD-C196-A96B8324527F}"/>
          </ac:spMkLst>
        </pc:spChg>
        <pc:spChg chg="add">
          <ac:chgData name="William Bryce (2416710)" userId="S::2416710@student.uwtsd.ac.uk::a4757284-7e44-496c-af15-59179774f6d2" providerId="AD" clId="Web-{89A353E4-D6C2-FD06-7321-D4CC0B1351C2}" dt="2026-04-30T14:25:06.770" v="2278"/>
          <ac:spMkLst>
            <pc:docMk/>
            <pc:sldMk cId="740681934" sldId="287"/>
            <ac:spMk id="19" creationId="{D5B012D8-7F27-4758-9AC6-C889B154BD73}"/>
          </ac:spMkLst>
        </pc:spChg>
        <pc:spChg chg="add">
          <ac:chgData name="William Bryce (2416710)" userId="S::2416710@student.uwtsd.ac.uk::a4757284-7e44-496c-af15-59179774f6d2" providerId="AD" clId="Web-{89A353E4-D6C2-FD06-7321-D4CC0B1351C2}" dt="2026-04-30T14:25:06.770" v="2278"/>
          <ac:spMkLst>
            <pc:docMk/>
            <pc:sldMk cId="740681934" sldId="287"/>
            <ac:spMk id="21" creationId="{4063B759-00FC-46D1-9898-8E8625268FAF}"/>
          </ac:spMkLst>
        </pc:spChg>
        <pc:picChg chg="add">
          <ac:chgData name="William Bryce (2416710)" userId="S::2416710@student.uwtsd.ac.uk::a4757284-7e44-496c-af15-59179774f6d2" providerId="AD" clId="Web-{89A353E4-D6C2-FD06-7321-D4CC0B1351C2}" dt="2026-04-30T14:25:06.770" v="2278"/>
          <ac:picMkLst>
            <pc:docMk/>
            <pc:sldMk cId="740681934" sldId="287"/>
            <ac:picMk id="17" creationId="{3AE20762-E13B-76C4-3D2D-35BC633253C3}"/>
          </ac:picMkLst>
        </pc:picChg>
        <pc:cxnChg chg="add">
          <ac:chgData name="William Bryce (2416710)" userId="S::2416710@student.uwtsd.ac.uk::a4757284-7e44-496c-af15-59179774f6d2" providerId="AD" clId="Web-{89A353E4-D6C2-FD06-7321-D4CC0B1351C2}" dt="2026-04-30T14:25:06.770" v="2278"/>
          <ac:cxnSpMkLst>
            <pc:docMk/>
            <pc:sldMk cId="740681934" sldId="287"/>
            <ac:cxnSpMk id="15" creationId="{D1B787A8-0D67-4B7E-9B48-86BD906AB6B5}"/>
          </ac:cxnSpMkLst>
        </pc:cxnChg>
      </pc:sldChg>
      <pc:sldChg chg="addSp delSp modSp new mod ord setBg setClrOvrMap">
        <pc:chgData name="William Bryce (2416710)" userId="S::2416710@student.uwtsd.ac.uk::a4757284-7e44-496c-af15-59179774f6d2" providerId="AD" clId="Web-{89A353E4-D6C2-FD06-7321-D4CC0B1351C2}" dt="2026-04-30T14:54:07.399" v="2445"/>
        <pc:sldMkLst>
          <pc:docMk/>
          <pc:sldMk cId="2995870582" sldId="288"/>
        </pc:sldMkLst>
        <pc:spChg chg="mod">
          <ac:chgData name="William Bryce (2416710)" userId="S::2416710@student.uwtsd.ac.uk::a4757284-7e44-496c-af15-59179774f6d2" providerId="AD" clId="Web-{89A353E4-D6C2-FD06-7321-D4CC0B1351C2}" dt="2026-04-30T14:54:07.399" v="2445"/>
          <ac:spMkLst>
            <pc:docMk/>
            <pc:sldMk cId="2995870582" sldId="288"/>
            <ac:spMk id="2" creationId="{6AE39169-E72B-B857-0613-200D83C04463}"/>
          </ac:spMkLst>
        </pc:spChg>
        <pc:spChg chg="add">
          <ac:chgData name="William Bryce (2416710)" userId="S::2416710@student.uwtsd.ac.uk::a4757284-7e44-496c-af15-59179774f6d2" providerId="AD" clId="Web-{89A353E4-D6C2-FD06-7321-D4CC0B1351C2}" dt="2026-04-30T14:54:07.399" v="2445"/>
          <ac:spMkLst>
            <pc:docMk/>
            <pc:sldMk cId="2995870582" sldId="288"/>
            <ac:spMk id="10" creationId="{0671A8AE-40A1-4631-A6B8-581AFF065482}"/>
          </ac:spMkLst>
        </pc:spChg>
        <pc:spChg chg="add">
          <ac:chgData name="William Bryce (2416710)" userId="S::2416710@student.uwtsd.ac.uk::a4757284-7e44-496c-af15-59179774f6d2" providerId="AD" clId="Web-{89A353E4-D6C2-FD06-7321-D4CC0B1351C2}" dt="2026-04-30T14:54:07.399" v="2445"/>
          <ac:spMkLst>
            <pc:docMk/>
            <pc:sldMk cId="2995870582" sldId="288"/>
            <ac:spMk id="12" creationId="{A44CD100-6267-4E62-AA64-2182A3A6A1C0}"/>
          </ac:spMkLst>
        </pc:spChg>
        <pc:picChg chg="add">
          <ac:chgData name="William Bryce (2416710)" userId="S::2416710@student.uwtsd.ac.uk::a4757284-7e44-496c-af15-59179774f6d2" providerId="AD" clId="Web-{89A353E4-D6C2-FD06-7321-D4CC0B1351C2}" dt="2026-04-30T14:54:07.399" v="2445"/>
          <ac:picMkLst>
            <pc:docMk/>
            <pc:sldMk cId="2995870582" sldId="288"/>
            <ac:picMk id="4" creationId="{40C5D151-95AA-E4FC-DB48-D9C3C901EC6D}"/>
          </ac:picMkLst>
        </pc:picChg>
        <pc:cxnChg chg="add">
          <ac:chgData name="William Bryce (2416710)" userId="S::2416710@student.uwtsd.ac.uk::a4757284-7e44-496c-af15-59179774f6d2" providerId="AD" clId="Web-{89A353E4-D6C2-FD06-7321-D4CC0B1351C2}" dt="2026-04-30T14:54:07.399" v="2445"/>
          <ac:cxnSpMkLst>
            <pc:docMk/>
            <pc:sldMk cId="2995870582" sldId="288"/>
            <ac:cxnSpMk id="8" creationId="{D1B787A8-0D67-4B7E-9B48-86BD906AB6B5}"/>
          </ac:cxnSpMkLst>
        </pc:cxnChg>
      </pc:sldChg>
    </pc:docChg>
  </pc:docChgLst>
  <pc:docChgLst>
    <pc:chgData name="William Bryce (2416710)" userId="S::2416710@student.uwtsd.ac.uk::a4757284-7e44-496c-af15-59179774f6d2" providerId="AD" clId="Web-{F1274FF1-5819-746D-01EB-8B76B006CF01}"/>
    <pc:docChg chg="delSld modSld">
      <pc:chgData name="William Bryce (2416710)" userId="S::2416710@student.uwtsd.ac.uk::a4757284-7e44-496c-af15-59179774f6d2" providerId="AD" clId="Web-{F1274FF1-5819-746D-01EB-8B76B006CF01}" dt="2026-04-30T15:42:06.110" v="727" actId="1076"/>
      <pc:docMkLst>
        <pc:docMk/>
      </pc:docMkLst>
      <pc:sldChg chg="modSp">
        <pc:chgData name="William Bryce (2416710)" userId="S::2416710@student.uwtsd.ac.uk::a4757284-7e44-496c-af15-59179774f6d2" providerId="AD" clId="Web-{F1274FF1-5819-746D-01EB-8B76B006CF01}" dt="2026-04-30T15:28:49.245" v="514" actId="1076"/>
        <pc:sldMkLst>
          <pc:docMk/>
          <pc:sldMk cId="109857222" sldId="256"/>
        </pc:sldMkLst>
        <pc:spChg chg="mod">
          <ac:chgData name="William Bryce (2416710)" userId="S::2416710@student.uwtsd.ac.uk::a4757284-7e44-496c-af15-59179774f6d2" providerId="AD" clId="Web-{F1274FF1-5819-746D-01EB-8B76B006CF01}" dt="2026-04-30T15:28:41.448" v="507" actId="20577"/>
          <ac:spMkLst>
            <pc:docMk/>
            <pc:sldMk cId="109857222" sldId="256"/>
            <ac:spMk id="2" creationId="{00000000-0000-0000-0000-000000000000}"/>
          </ac:spMkLst>
        </pc:spChg>
        <pc:spChg chg="mod">
          <ac:chgData name="William Bryce (2416710)" userId="S::2416710@student.uwtsd.ac.uk::a4757284-7e44-496c-af15-59179774f6d2" providerId="AD" clId="Web-{F1274FF1-5819-746D-01EB-8B76B006CF01}" dt="2026-04-30T15:28:41.463" v="508" actId="20577"/>
          <ac:spMkLst>
            <pc:docMk/>
            <pc:sldMk cId="109857222" sldId="256"/>
            <ac:spMk id="3" creationId="{00000000-0000-0000-0000-000000000000}"/>
          </ac:spMkLst>
        </pc:spChg>
        <pc:spChg chg="mod">
          <ac:chgData name="William Bryce (2416710)" userId="S::2416710@student.uwtsd.ac.uk::a4757284-7e44-496c-af15-59179774f6d2" providerId="AD" clId="Web-{F1274FF1-5819-746D-01EB-8B76B006CF01}" dt="2026-04-30T15:28:49.245" v="514" actId="1076"/>
          <ac:spMkLst>
            <pc:docMk/>
            <pc:sldMk cId="109857222" sldId="256"/>
            <ac:spMk id="5" creationId="{CAA5AF9E-9325-167F-CBED-1338364695CF}"/>
          </ac:spMkLst>
        </pc:spChg>
        <pc:spChg chg="mod">
          <ac:chgData name="William Bryce (2416710)" userId="S::2416710@student.uwtsd.ac.uk::a4757284-7e44-496c-af15-59179774f6d2" providerId="AD" clId="Web-{F1274FF1-5819-746D-01EB-8B76B006CF01}" dt="2026-04-30T15:28:41.401" v="504" actId="20577"/>
          <ac:spMkLst>
            <pc:docMk/>
            <pc:sldMk cId="109857222" sldId="256"/>
            <ac:spMk id="9" creationId="{C17278C5-34E8-4293-BE47-73B18483AF7B}"/>
          </ac:spMkLst>
        </pc:spChg>
        <pc:spChg chg="mod">
          <ac:chgData name="William Bryce (2416710)" userId="S::2416710@student.uwtsd.ac.uk::a4757284-7e44-496c-af15-59179774f6d2" providerId="AD" clId="Web-{F1274FF1-5819-746D-01EB-8B76B006CF01}" dt="2026-04-30T15:28:41.416" v="505" actId="20577"/>
          <ac:spMkLst>
            <pc:docMk/>
            <pc:sldMk cId="109857222" sldId="256"/>
            <ac:spMk id="11" creationId="{9A3F5928-D955-456A-97B5-AA390B8CE9D5}"/>
          </ac:spMkLst>
        </pc:spChg>
        <pc:spChg chg="mod">
          <ac:chgData name="William Bryce (2416710)" userId="S::2416710@student.uwtsd.ac.uk::a4757284-7e44-496c-af15-59179774f6d2" providerId="AD" clId="Web-{F1274FF1-5819-746D-01EB-8B76B006CF01}" dt="2026-04-30T15:28:41.479" v="509" actId="20577"/>
          <ac:spMkLst>
            <pc:docMk/>
            <pc:sldMk cId="109857222" sldId="256"/>
            <ac:spMk id="15" creationId="{C5CB530E-515E-412C-9DF1-5F8FFBD6F383}"/>
          </ac:spMkLst>
        </pc:spChg>
        <pc:spChg chg="mod">
          <ac:chgData name="William Bryce (2416710)" userId="S::2416710@student.uwtsd.ac.uk::a4757284-7e44-496c-af15-59179774f6d2" providerId="AD" clId="Web-{F1274FF1-5819-746D-01EB-8B76B006CF01}" dt="2026-04-30T15:28:41.494" v="510" actId="20577"/>
          <ac:spMkLst>
            <pc:docMk/>
            <pc:sldMk cId="109857222" sldId="256"/>
            <ac:spMk id="17" creationId="{712D4376-A578-4FF1-94FC-245E7A6A489F}"/>
          </ac:spMkLst>
        </pc:spChg>
        <pc:spChg chg="mod">
          <ac:chgData name="William Bryce (2416710)" userId="S::2416710@student.uwtsd.ac.uk::a4757284-7e44-496c-af15-59179774f6d2" providerId="AD" clId="Web-{F1274FF1-5819-746D-01EB-8B76B006CF01}" dt="2026-04-30T15:28:41.510" v="511" actId="20577"/>
          <ac:spMkLst>
            <pc:docMk/>
            <pc:sldMk cId="109857222" sldId="256"/>
            <ac:spMk id="19" creationId="{AEA7509D-F04F-40CB-A0B3-EEF16499CC9F}"/>
          </ac:spMkLst>
        </pc:spChg>
      </pc:sldChg>
      <pc:sldChg chg="modSp">
        <pc:chgData name="William Bryce (2416710)" userId="S::2416710@student.uwtsd.ac.uk::a4757284-7e44-496c-af15-59179774f6d2" providerId="AD" clId="Web-{F1274FF1-5819-746D-01EB-8B76B006CF01}" dt="2026-04-30T15:28:25.369" v="503" actId="1076"/>
        <pc:sldMkLst>
          <pc:docMk/>
          <pc:sldMk cId="2259191894" sldId="257"/>
        </pc:sldMkLst>
        <pc:spChg chg="mod">
          <ac:chgData name="William Bryce (2416710)" userId="S::2416710@student.uwtsd.ac.uk::a4757284-7e44-496c-af15-59179774f6d2" providerId="AD" clId="Web-{F1274FF1-5819-746D-01EB-8B76B006CF01}" dt="2026-04-30T15:28:11.650" v="499" actId="20577"/>
          <ac:spMkLst>
            <pc:docMk/>
            <pc:sldMk cId="2259191894" sldId="257"/>
            <ac:spMk id="2" creationId="{A7C75C50-EAAE-6C7D-236C-B3E3A4074138}"/>
          </ac:spMkLst>
        </pc:spChg>
        <pc:spChg chg="mod">
          <ac:chgData name="William Bryce (2416710)" userId="S::2416710@student.uwtsd.ac.uk::a4757284-7e44-496c-af15-59179774f6d2" providerId="AD" clId="Web-{F1274FF1-5819-746D-01EB-8B76B006CF01}" dt="2026-04-30T15:28:25.369" v="503" actId="1076"/>
          <ac:spMkLst>
            <pc:docMk/>
            <pc:sldMk cId="2259191894" sldId="257"/>
            <ac:spMk id="28" creationId="{3E2C88E8-5CE9-1177-E626-0F47F06E3B82}"/>
          </ac:spMkLst>
        </pc:spChg>
        <pc:graphicFrameChg chg="modGraphic">
          <ac:chgData name="William Bryce (2416710)" userId="S::2416710@student.uwtsd.ac.uk::a4757284-7e44-496c-af15-59179774f6d2" providerId="AD" clId="Web-{F1274FF1-5819-746D-01EB-8B76B006CF01}" dt="2026-04-30T15:28:11.713" v="500" actId="20577"/>
          <ac:graphicFrameMkLst>
            <pc:docMk/>
            <pc:sldMk cId="2259191894" sldId="257"/>
            <ac:graphicFrameMk id="7" creationId="{2A41782A-9799-2FFC-755F-A32E62D3C47D}"/>
          </ac:graphicFrameMkLst>
        </pc:graphicFrameChg>
      </pc:sldChg>
      <pc:sldChg chg="modSp">
        <pc:chgData name="William Bryce (2416710)" userId="S::2416710@student.uwtsd.ac.uk::a4757284-7e44-496c-af15-59179774f6d2" providerId="AD" clId="Web-{F1274FF1-5819-746D-01EB-8B76B006CF01}" dt="2026-04-30T15:29:15.479" v="524" actId="20577"/>
        <pc:sldMkLst>
          <pc:docMk/>
          <pc:sldMk cId="1357297293" sldId="258"/>
        </pc:sldMkLst>
        <pc:spChg chg="mod">
          <ac:chgData name="William Bryce (2416710)" userId="S::2416710@student.uwtsd.ac.uk::a4757284-7e44-496c-af15-59179774f6d2" providerId="AD" clId="Web-{F1274FF1-5819-746D-01EB-8B76B006CF01}" dt="2026-04-30T15:29:15.401" v="521" actId="20577"/>
          <ac:spMkLst>
            <pc:docMk/>
            <pc:sldMk cId="1357297293" sldId="258"/>
            <ac:spMk id="2" creationId="{4D059844-5AE5-1921-3149-5EB5783F4276}"/>
          </ac:spMkLst>
        </pc:spChg>
        <pc:spChg chg="mod">
          <ac:chgData name="William Bryce (2416710)" userId="S::2416710@student.uwtsd.ac.uk::a4757284-7e44-496c-af15-59179774f6d2" providerId="AD" clId="Web-{F1274FF1-5819-746D-01EB-8B76B006CF01}" dt="2026-04-30T15:29:15.479" v="524" actId="20577"/>
          <ac:spMkLst>
            <pc:docMk/>
            <pc:sldMk cId="1357297293" sldId="258"/>
            <ac:spMk id="4" creationId="{781E9712-912A-0557-EEB9-F317D3F94633}"/>
          </ac:spMkLst>
        </pc:spChg>
        <pc:graphicFrameChg chg="modGraphic">
          <ac:chgData name="William Bryce (2416710)" userId="S::2416710@student.uwtsd.ac.uk::a4757284-7e44-496c-af15-59179774f6d2" providerId="AD" clId="Web-{F1274FF1-5819-746D-01EB-8B76B006CF01}" dt="2026-04-30T15:29:15.464" v="522" actId="20577"/>
          <ac:graphicFrameMkLst>
            <pc:docMk/>
            <pc:sldMk cId="1357297293" sldId="258"/>
            <ac:graphicFrameMk id="8" creationId="{646F496B-0EA7-A7AA-2094-8D956CF7E345}"/>
          </ac:graphicFrameMkLst>
        </pc:graphicFrameChg>
      </pc:sldChg>
      <pc:sldChg chg="modSp">
        <pc:chgData name="William Bryce (2416710)" userId="S::2416710@student.uwtsd.ac.uk::a4757284-7e44-496c-af15-59179774f6d2" providerId="AD" clId="Web-{F1274FF1-5819-746D-01EB-8B76B006CF01}" dt="2026-04-30T15:30:36.403" v="555" actId="1076"/>
        <pc:sldMkLst>
          <pc:docMk/>
          <pc:sldMk cId="1689086652" sldId="259"/>
        </pc:sldMkLst>
        <pc:spChg chg="mod">
          <ac:chgData name="William Bryce (2416710)" userId="S::2416710@student.uwtsd.ac.uk::a4757284-7e44-496c-af15-59179774f6d2" providerId="AD" clId="Web-{F1274FF1-5819-746D-01EB-8B76B006CF01}" dt="2026-04-30T15:30:36.403" v="555" actId="1076"/>
          <ac:spMkLst>
            <pc:docMk/>
            <pc:sldMk cId="1689086652" sldId="259"/>
            <ac:spMk id="3" creationId="{0DBE8B75-2526-06B5-5373-67ED9F04447B}"/>
          </ac:spMkLst>
        </pc:spChg>
        <pc:spChg chg="mod">
          <ac:chgData name="William Bryce (2416710)" userId="S::2416710@student.uwtsd.ac.uk::a4757284-7e44-496c-af15-59179774f6d2" providerId="AD" clId="Web-{F1274FF1-5819-746D-01EB-8B76B006CF01}" dt="2026-04-30T15:30:08.590" v="546" actId="20577"/>
          <ac:spMkLst>
            <pc:docMk/>
            <pc:sldMk cId="1689086652" sldId="259"/>
            <ac:spMk id="25" creationId="{A2679492-7988-4050-9056-542444452411}"/>
          </ac:spMkLst>
        </pc:spChg>
        <pc:spChg chg="mod">
          <ac:chgData name="William Bryce (2416710)" userId="S::2416710@student.uwtsd.ac.uk::a4757284-7e44-496c-af15-59179774f6d2" providerId="AD" clId="Web-{F1274FF1-5819-746D-01EB-8B76B006CF01}" dt="2026-04-30T15:30:08.605" v="547" actId="20577"/>
          <ac:spMkLst>
            <pc:docMk/>
            <pc:sldMk cId="1689086652" sldId="259"/>
            <ac:spMk id="27" creationId="{B091B163-7D61-4891-ABCF-5C13D9C418D0}"/>
          </ac:spMkLst>
        </pc:spChg>
      </pc:sldChg>
      <pc:sldChg chg="modSp">
        <pc:chgData name="William Bryce (2416710)" userId="S::2416710@student.uwtsd.ac.uk::a4757284-7e44-496c-af15-59179774f6d2" providerId="AD" clId="Web-{F1274FF1-5819-746D-01EB-8B76B006CF01}" dt="2026-04-30T15:30:53.403" v="562" actId="1076"/>
        <pc:sldMkLst>
          <pc:docMk/>
          <pc:sldMk cId="3586811703" sldId="260"/>
        </pc:sldMkLst>
        <pc:spChg chg="mod">
          <ac:chgData name="William Bryce (2416710)" userId="S::2416710@student.uwtsd.ac.uk::a4757284-7e44-496c-af15-59179774f6d2" providerId="AD" clId="Web-{F1274FF1-5819-746D-01EB-8B76B006CF01}" dt="2026-04-30T15:30:53.403" v="562" actId="1076"/>
          <ac:spMkLst>
            <pc:docMk/>
            <pc:sldMk cId="3586811703" sldId="260"/>
            <ac:spMk id="3" creationId="{4608ACF3-41C4-C119-9A71-242013920FE8}"/>
          </ac:spMkLst>
        </pc:spChg>
      </pc:sldChg>
      <pc:sldChg chg="modSp">
        <pc:chgData name="William Bryce (2416710)" userId="S::2416710@student.uwtsd.ac.uk::a4757284-7e44-496c-af15-59179774f6d2" providerId="AD" clId="Web-{F1274FF1-5819-746D-01EB-8B76B006CF01}" dt="2026-04-30T15:31:08.841" v="566" actId="1076"/>
        <pc:sldMkLst>
          <pc:docMk/>
          <pc:sldMk cId="520923131" sldId="261"/>
        </pc:sldMkLst>
        <pc:spChg chg="mod">
          <ac:chgData name="William Bryce (2416710)" userId="S::2416710@student.uwtsd.ac.uk::a4757284-7e44-496c-af15-59179774f6d2" providerId="AD" clId="Web-{F1274FF1-5819-746D-01EB-8B76B006CF01}" dt="2026-04-30T15:31:08.841" v="566" actId="1076"/>
          <ac:spMkLst>
            <pc:docMk/>
            <pc:sldMk cId="520923131" sldId="261"/>
            <ac:spMk id="3" creationId="{719B2FF7-2790-23F9-1626-828AA5BD0310}"/>
          </ac:spMkLst>
        </pc:spChg>
      </pc:sldChg>
      <pc:sldChg chg="modSp">
        <pc:chgData name="William Bryce (2416710)" userId="S::2416710@student.uwtsd.ac.uk::a4757284-7e44-496c-af15-59179774f6d2" providerId="AD" clId="Web-{F1274FF1-5819-746D-01EB-8B76B006CF01}" dt="2026-04-30T15:29:04.323" v="520" actId="20577"/>
        <pc:sldMkLst>
          <pc:docMk/>
          <pc:sldMk cId="3743713470" sldId="262"/>
        </pc:sldMkLst>
        <pc:spChg chg="mod">
          <ac:chgData name="William Bryce (2416710)" userId="S::2416710@student.uwtsd.ac.uk::a4757284-7e44-496c-af15-59179774f6d2" providerId="AD" clId="Web-{F1274FF1-5819-746D-01EB-8B76B006CF01}" dt="2026-04-30T15:29:01.042" v="517" actId="20577"/>
          <ac:spMkLst>
            <pc:docMk/>
            <pc:sldMk cId="3743713470" sldId="262"/>
            <ac:spMk id="2" creationId="{2DD9F4DF-0159-6BE7-577C-3199FFA93AAF}"/>
          </ac:spMkLst>
        </pc:spChg>
        <pc:spChg chg="mod">
          <ac:chgData name="William Bryce (2416710)" userId="S::2416710@student.uwtsd.ac.uk::a4757284-7e44-496c-af15-59179774f6d2" providerId="AD" clId="Web-{F1274FF1-5819-746D-01EB-8B76B006CF01}" dt="2026-04-30T15:29:04.323" v="520" actId="20577"/>
          <ac:spMkLst>
            <pc:docMk/>
            <pc:sldMk cId="3743713470" sldId="262"/>
            <ac:spMk id="3" creationId="{5120DD8A-A4C8-C38A-CB05-891422FE8D72}"/>
          </ac:spMkLst>
        </pc:spChg>
        <pc:spChg chg="mod">
          <ac:chgData name="William Bryce (2416710)" userId="S::2416710@student.uwtsd.ac.uk::a4757284-7e44-496c-af15-59179774f6d2" providerId="AD" clId="Web-{F1274FF1-5819-746D-01EB-8B76B006CF01}" dt="2026-04-30T15:29:01.026" v="515" actId="20577"/>
          <ac:spMkLst>
            <pc:docMk/>
            <pc:sldMk cId="3743713470" sldId="262"/>
            <ac:spMk id="10" creationId="{A2679492-7988-4050-9056-542444452411}"/>
          </ac:spMkLst>
        </pc:spChg>
        <pc:spChg chg="mod">
          <ac:chgData name="William Bryce (2416710)" userId="S::2416710@student.uwtsd.ac.uk::a4757284-7e44-496c-af15-59179774f6d2" providerId="AD" clId="Web-{F1274FF1-5819-746D-01EB-8B76B006CF01}" dt="2026-04-30T15:29:01.057" v="518" actId="20577"/>
          <ac:spMkLst>
            <pc:docMk/>
            <pc:sldMk cId="3743713470" sldId="262"/>
            <ac:spMk id="12" creationId="{B091B163-7D61-4891-ABCF-5C13D9C418D0}"/>
          </ac:spMkLst>
        </pc:spChg>
      </pc:sldChg>
      <pc:sldChg chg="modSp">
        <pc:chgData name="William Bryce (2416710)" userId="S::2416710@student.uwtsd.ac.uk::a4757284-7e44-496c-af15-59179774f6d2" providerId="AD" clId="Web-{F1274FF1-5819-746D-01EB-8B76B006CF01}" dt="2026-04-30T15:31:43.935" v="575" actId="1076"/>
        <pc:sldMkLst>
          <pc:docMk/>
          <pc:sldMk cId="3629894261" sldId="263"/>
        </pc:sldMkLst>
        <pc:spChg chg="mod">
          <ac:chgData name="William Bryce (2416710)" userId="S::2416710@student.uwtsd.ac.uk::a4757284-7e44-496c-af15-59179774f6d2" providerId="AD" clId="Web-{F1274FF1-5819-746D-01EB-8B76B006CF01}" dt="2026-04-30T15:31:43.935" v="575" actId="1076"/>
          <ac:spMkLst>
            <pc:docMk/>
            <pc:sldMk cId="3629894261" sldId="263"/>
            <ac:spMk id="3" creationId="{65A06D81-3406-3260-61E7-582269C2315D}"/>
          </ac:spMkLst>
        </pc:spChg>
      </pc:sldChg>
      <pc:sldChg chg="modSp">
        <pc:chgData name="William Bryce (2416710)" userId="S::2416710@student.uwtsd.ac.uk::a4757284-7e44-496c-af15-59179774f6d2" providerId="AD" clId="Web-{F1274FF1-5819-746D-01EB-8B76B006CF01}" dt="2026-04-30T15:32:13.529" v="586" actId="1076"/>
        <pc:sldMkLst>
          <pc:docMk/>
          <pc:sldMk cId="4083683815" sldId="264"/>
        </pc:sldMkLst>
        <pc:spChg chg="mod">
          <ac:chgData name="William Bryce (2416710)" userId="S::2416710@student.uwtsd.ac.uk::a4757284-7e44-496c-af15-59179774f6d2" providerId="AD" clId="Web-{F1274FF1-5819-746D-01EB-8B76B006CF01}" dt="2026-04-30T15:32:13.529" v="586" actId="1076"/>
          <ac:spMkLst>
            <pc:docMk/>
            <pc:sldMk cId="4083683815" sldId="264"/>
            <ac:spMk id="3" creationId="{0FD93E9A-AC6B-21DA-14F7-4BB0C9F90E02}"/>
          </ac:spMkLst>
        </pc:spChg>
      </pc:sldChg>
      <pc:sldChg chg="modSp">
        <pc:chgData name="William Bryce (2416710)" userId="S::2416710@student.uwtsd.ac.uk::a4757284-7e44-496c-af15-59179774f6d2" providerId="AD" clId="Web-{F1274FF1-5819-746D-01EB-8B76B006CF01}" dt="2026-04-30T15:29:44.996" v="541" actId="1076"/>
        <pc:sldMkLst>
          <pc:docMk/>
          <pc:sldMk cId="2466073962" sldId="266"/>
        </pc:sldMkLst>
        <pc:spChg chg="mod">
          <ac:chgData name="William Bryce (2416710)" userId="S::2416710@student.uwtsd.ac.uk::a4757284-7e44-496c-af15-59179774f6d2" providerId="AD" clId="Web-{F1274FF1-5819-746D-01EB-8B76B006CF01}" dt="2026-04-30T15:29:35.230" v="532" actId="20577"/>
          <ac:spMkLst>
            <pc:docMk/>
            <pc:sldMk cId="2466073962" sldId="266"/>
            <ac:spMk id="3" creationId="{98F17636-C28E-1C06-0002-EC97F8ECA07A}"/>
          </ac:spMkLst>
        </pc:spChg>
        <pc:spChg chg="mod">
          <ac:chgData name="William Bryce (2416710)" userId="S::2416710@student.uwtsd.ac.uk::a4757284-7e44-496c-af15-59179774f6d2" providerId="AD" clId="Web-{F1274FF1-5819-746D-01EB-8B76B006CF01}" dt="2026-04-30T15:29:39.652" v="539" actId="1076"/>
          <ac:spMkLst>
            <pc:docMk/>
            <pc:sldMk cId="2466073962" sldId="266"/>
            <ac:spMk id="4" creationId="{20C8129E-6A96-4B5E-0542-6BCABEFCAE02}"/>
          </ac:spMkLst>
        </pc:spChg>
        <pc:spChg chg="mod">
          <ac:chgData name="William Bryce (2416710)" userId="S::2416710@student.uwtsd.ac.uk::a4757284-7e44-496c-af15-59179774f6d2" providerId="AD" clId="Web-{F1274FF1-5819-746D-01EB-8B76B006CF01}" dt="2026-04-30T15:29:42.730" v="540" actId="1076"/>
          <ac:spMkLst>
            <pc:docMk/>
            <pc:sldMk cId="2466073962" sldId="266"/>
            <ac:spMk id="5" creationId="{3D71C790-80A2-25C8-BF00-67D7F406E694}"/>
          </ac:spMkLst>
        </pc:spChg>
        <pc:spChg chg="mod">
          <ac:chgData name="William Bryce (2416710)" userId="S::2416710@student.uwtsd.ac.uk::a4757284-7e44-496c-af15-59179774f6d2" providerId="AD" clId="Web-{F1274FF1-5819-746D-01EB-8B76B006CF01}" dt="2026-04-30T15:29:44.996" v="541" actId="1076"/>
          <ac:spMkLst>
            <pc:docMk/>
            <pc:sldMk cId="2466073962" sldId="266"/>
            <ac:spMk id="6" creationId="{142F5F3D-FEE6-F2C4-12D2-32A067A27AF5}"/>
          </ac:spMkLst>
        </pc:spChg>
      </pc:sldChg>
      <pc:sldChg chg="modSp">
        <pc:chgData name="William Bryce (2416710)" userId="S::2416710@student.uwtsd.ac.uk::a4757284-7e44-496c-af15-59179774f6d2" providerId="AD" clId="Web-{F1274FF1-5819-746D-01EB-8B76B006CF01}" dt="2026-04-30T15:32:29.873" v="587" actId="20577"/>
        <pc:sldMkLst>
          <pc:docMk/>
          <pc:sldMk cId="2772380740" sldId="267"/>
        </pc:sldMkLst>
        <pc:spChg chg="mod">
          <ac:chgData name="William Bryce (2416710)" userId="S::2416710@student.uwtsd.ac.uk::a4757284-7e44-496c-af15-59179774f6d2" providerId="AD" clId="Web-{F1274FF1-5819-746D-01EB-8B76B006CF01}" dt="2026-04-30T14:56:55.104" v="4" actId="20577"/>
          <ac:spMkLst>
            <pc:docMk/>
            <pc:sldMk cId="2772380740" sldId="267"/>
            <ac:spMk id="2" creationId="{81A1A50C-79FE-B00C-08AA-C51CA6F90919}"/>
          </ac:spMkLst>
        </pc:spChg>
        <pc:spChg chg="mod">
          <ac:chgData name="William Bryce (2416710)" userId="S::2416710@student.uwtsd.ac.uk::a4757284-7e44-496c-af15-59179774f6d2" providerId="AD" clId="Web-{F1274FF1-5819-746D-01EB-8B76B006CF01}" dt="2026-04-30T15:32:29.873" v="587" actId="20577"/>
          <ac:spMkLst>
            <pc:docMk/>
            <pc:sldMk cId="2772380740" sldId="267"/>
            <ac:spMk id="3" creationId="{438149EC-902C-1FBC-CC77-2EE4369A6E8D}"/>
          </ac:spMkLst>
        </pc:spChg>
      </pc:sldChg>
      <pc:sldChg chg="modSp">
        <pc:chgData name="William Bryce (2416710)" userId="S::2416710@student.uwtsd.ac.uk::a4757284-7e44-496c-af15-59179774f6d2" providerId="AD" clId="Web-{F1274FF1-5819-746D-01EB-8B76B006CF01}" dt="2026-04-30T15:42:06.110" v="727" actId="1076"/>
        <pc:sldMkLst>
          <pc:docMk/>
          <pc:sldMk cId="4120082578" sldId="268"/>
        </pc:sldMkLst>
        <pc:spChg chg="mod">
          <ac:chgData name="William Bryce (2416710)" userId="S::2416710@student.uwtsd.ac.uk::a4757284-7e44-496c-af15-59179774f6d2" providerId="AD" clId="Web-{F1274FF1-5819-746D-01EB-8B76B006CF01}" dt="2026-04-30T15:42:06.110" v="727" actId="1076"/>
          <ac:spMkLst>
            <pc:docMk/>
            <pc:sldMk cId="4120082578" sldId="268"/>
            <ac:spMk id="2" creationId="{F35C644A-02B9-D39E-644D-A71F4FFC04B6}"/>
          </ac:spMkLst>
        </pc:spChg>
        <pc:spChg chg="mod">
          <ac:chgData name="William Bryce (2416710)" userId="S::2416710@student.uwtsd.ac.uk::a4757284-7e44-496c-af15-59179774f6d2" providerId="AD" clId="Web-{F1274FF1-5819-746D-01EB-8B76B006CF01}" dt="2026-04-30T15:33:22.469" v="602" actId="20577"/>
          <ac:spMkLst>
            <pc:docMk/>
            <pc:sldMk cId="4120082578" sldId="268"/>
            <ac:spMk id="3" creationId="{0AA956EB-FE40-B6A5-1EEF-D5C338E57C7F}"/>
          </ac:spMkLst>
        </pc:spChg>
      </pc:sldChg>
      <pc:sldChg chg="addSp modSp">
        <pc:chgData name="William Bryce (2416710)" userId="S::2416710@student.uwtsd.ac.uk::a4757284-7e44-496c-af15-59179774f6d2" providerId="AD" clId="Web-{F1274FF1-5819-746D-01EB-8B76B006CF01}" dt="2026-04-30T15:33:51.363" v="609" actId="20577"/>
        <pc:sldMkLst>
          <pc:docMk/>
          <pc:sldMk cId="4075200750" sldId="269"/>
        </pc:sldMkLst>
        <pc:spChg chg="mod">
          <ac:chgData name="William Bryce (2416710)" userId="S::2416710@student.uwtsd.ac.uk::a4757284-7e44-496c-af15-59179774f6d2" providerId="AD" clId="Web-{F1274FF1-5819-746D-01EB-8B76B006CF01}" dt="2026-04-30T15:26:21.976" v="493" actId="14100"/>
          <ac:spMkLst>
            <pc:docMk/>
            <pc:sldMk cId="4075200750" sldId="269"/>
            <ac:spMk id="2" creationId="{2EA1E035-1D52-AF1E-5A22-5F8BA13BC64D}"/>
          </ac:spMkLst>
        </pc:spChg>
        <pc:spChg chg="mod">
          <ac:chgData name="William Bryce (2416710)" userId="S::2416710@student.uwtsd.ac.uk::a4757284-7e44-496c-af15-59179774f6d2" providerId="AD" clId="Web-{F1274FF1-5819-746D-01EB-8B76B006CF01}" dt="2026-04-30T15:33:51.363" v="609" actId="20577"/>
          <ac:spMkLst>
            <pc:docMk/>
            <pc:sldMk cId="4075200750" sldId="269"/>
            <ac:spMk id="3" creationId="{1492339C-A74F-B16D-C882-9E9A8B8487DC}"/>
          </ac:spMkLst>
        </pc:spChg>
        <pc:spChg chg="add mod">
          <ac:chgData name="William Bryce (2416710)" userId="S::2416710@student.uwtsd.ac.uk::a4757284-7e44-496c-af15-59179774f6d2" providerId="AD" clId="Web-{F1274FF1-5819-746D-01EB-8B76B006CF01}" dt="2026-04-30T15:26:25.367" v="496" actId="14100"/>
          <ac:spMkLst>
            <pc:docMk/>
            <pc:sldMk cId="4075200750" sldId="269"/>
            <ac:spMk id="4" creationId="{843755F8-E00D-453F-812A-607E79C34D65}"/>
          </ac:spMkLst>
        </pc:spChg>
      </pc:sldChg>
      <pc:sldChg chg="modSp">
        <pc:chgData name="William Bryce (2416710)" userId="S::2416710@student.uwtsd.ac.uk::a4757284-7e44-496c-af15-59179774f6d2" providerId="AD" clId="Web-{F1274FF1-5819-746D-01EB-8B76B006CF01}" dt="2026-04-30T15:32:37.936" v="588" actId="20577"/>
        <pc:sldMkLst>
          <pc:docMk/>
          <pc:sldMk cId="3389044800" sldId="270"/>
        </pc:sldMkLst>
        <pc:spChg chg="mod">
          <ac:chgData name="William Bryce (2416710)" userId="S::2416710@student.uwtsd.ac.uk::a4757284-7e44-496c-af15-59179774f6d2" providerId="AD" clId="Web-{F1274FF1-5819-746D-01EB-8B76B006CF01}" dt="2026-04-30T14:58:41.418" v="27"/>
          <ac:spMkLst>
            <pc:docMk/>
            <pc:sldMk cId="3389044800" sldId="270"/>
            <ac:spMk id="2" creationId="{61BD9C84-3D3D-34BB-E9A4-26E00B9AB935}"/>
          </ac:spMkLst>
        </pc:spChg>
        <pc:spChg chg="mod">
          <ac:chgData name="William Bryce (2416710)" userId="S::2416710@student.uwtsd.ac.uk::a4757284-7e44-496c-af15-59179774f6d2" providerId="AD" clId="Web-{F1274FF1-5819-746D-01EB-8B76B006CF01}" dt="2026-04-30T15:32:37.936" v="588" actId="20577"/>
          <ac:spMkLst>
            <pc:docMk/>
            <pc:sldMk cId="3389044800" sldId="270"/>
            <ac:spMk id="5" creationId="{FCA274F6-721A-439E-9A8F-1BA75038B1B7}"/>
          </ac:spMkLst>
        </pc:spChg>
      </pc:sldChg>
      <pc:sldChg chg="addSp delSp modSp">
        <pc:chgData name="William Bryce (2416710)" userId="S::2416710@student.uwtsd.ac.uk::a4757284-7e44-496c-af15-59179774f6d2" providerId="AD" clId="Web-{F1274FF1-5819-746D-01EB-8B76B006CF01}" dt="2026-04-30T15:33:08.217" v="594" actId="1076"/>
        <pc:sldMkLst>
          <pc:docMk/>
          <pc:sldMk cId="3395526869" sldId="271"/>
        </pc:sldMkLst>
        <pc:spChg chg="add mod">
          <ac:chgData name="William Bryce (2416710)" userId="S::2416710@student.uwtsd.ac.uk::a4757284-7e44-496c-af15-59179774f6d2" providerId="AD" clId="Web-{F1274FF1-5819-746D-01EB-8B76B006CF01}" dt="2026-04-30T15:00:17.692" v="46" actId="1076"/>
          <ac:spMkLst>
            <pc:docMk/>
            <pc:sldMk cId="3395526869" sldId="271"/>
            <ac:spMk id="4" creationId="{764DBB4C-99C6-477D-66EF-4D3376F1CB8E}"/>
          </ac:spMkLst>
        </pc:spChg>
        <pc:spChg chg="mod">
          <ac:chgData name="William Bryce (2416710)" userId="S::2416710@student.uwtsd.ac.uk::a4757284-7e44-496c-af15-59179774f6d2" providerId="AD" clId="Web-{F1274FF1-5819-746D-01EB-8B76B006CF01}" dt="2026-04-30T15:33:08.217" v="594" actId="1076"/>
          <ac:spMkLst>
            <pc:docMk/>
            <pc:sldMk cId="3395526869" sldId="271"/>
            <ac:spMk id="7" creationId="{86A9FF97-2118-F879-77BB-7867D217A05F}"/>
          </ac:spMkLst>
        </pc:spChg>
        <pc:picChg chg="mod">
          <ac:chgData name="William Bryce (2416710)" userId="S::2416710@student.uwtsd.ac.uk::a4757284-7e44-496c-af15-59179774f6d2" providerId="AD" clId="Web-{F1274FF1-5819-746D-01EB-8B76B006CF01}" dt="2026-04-30T14:59:57.237" v="43" actId="1076"/>
          <ac:picMkLst>
            <pc:docMk/>
            <pc:sldMk cId="3395526869" sldId="271"/>
            <ac:picMk id="11" creationId="{8074385C-E523-B649-8FFA-A1D012B1BD78}"/>
          </ac:picMkLst>
        </pc:picChg>
      </pc:sldChg>
      <pc:sldChg chg="modSp">
        <pc:chgData name="William Bryce (2416710)" userId="S::2416710@student.uwtsd.ac.uk::a4757284-7e44-496c-af15-59179774f6d2" providerId="AD" clId="Web-{F1274FF1-5819-746D-01EB-8B76B006CF01}" dt="2026-04-30T15:41:43.453" v="724" actId="20577"/>
        <pc:sldMkLst>
          <pc:docMk/>
          <pc:sldMk cId="651611610" sldId="272"/>
        </pc:sldMkLst>
        <pc:spChg chg="mod">
          <ac:chgData name="William Bryce (2416710)" userId="S::2416710@student.uwtsd.ac.uk::a4757284-7e44-496c-af15-59179774f6d2" providerId="AD" clId="Web-{F1274FF1-5819-746D-01EB-8B76B006CF01}" dt="2026-04-30T15:17:55.720" v="392"/>
          <ac:spMkLst>
            <pc:docMk/>
            <pc:sldMk cId="651611610" sldId="272"/>
            <ac:spMk id="2" creationId="{6263EFD6-2E37-7952-D15A-43D8876BAF62}"/>
          </ac:spMkLst>
        </pc:spChg>
        <pc:spChg chg="mod">
          <ac:chgData name="William Bryce (2416710)" userId="S::2416710@student.uwtsd.ac.uk::a4757284-7e44-496c-af15-59179774f6d2" providerId="AD" clId="Web-{F1274FF1-5819-746D-01EB-8B76B006CF01}" dt="2026-04-30T15:41:43.453" v="724" actId="20577"/>
          <ac:spMkLst>
            <pc:docMk/>
            <pc:sldMk cId="651611610" sldId="272"/>
            <ac:spMk id="3" creationId="{104A9A0B-FE17-5590-CEF1-344A43759FAF}"/>
          </ac:spMkLst>
        </pc:spChg>
      </pc:sldChg>
      <pc:sldChg chg="modSp">
        <pc:chgData name="William Bryce (2416710)" userId="S::2416710@student.uwtsd.ac.uk::a4757284-7e44-496c-af15-59179774f6d2" providerId="AD" clId="Web-{F1274FF1-5819-746D-01EB-8B76B006CF01}" dt="2026-04-30T15:36:37.033" v="647" actId="20577"/>
        <pc:sldMkLst>
          <pc:docMk/>
          <pc:sldMk cId="3193660644" sldId="273"/>
        </pc:sldMkLst>
        <pc:spChg chg="mod">
          <ac:chgData name="William Bryce (2416710)" userId="S::2416710@student.uwtsd.ac.uk::a4757284-7e44-496c-af15-59179774f6d2" providerId="AD" clId="Web-{F1274FF1-5819-746D-01EB-8B76B006CF01}" dt="2026-04-30T15:36:37.033" v="647" actId="20577"/>
          <ac:spMkLst>
            <pc:docMk/>
            <pc:sldMk cId="3193660644" sldId="273"/>
            <ac:spMk id="2" creationId="{E1BFD90B-86DB-AE9B-4092-51BECD1D6AA2}"/>
          </ac:spMkLst>
        </pc:spChg>
        <pc:spChg chg="mod">
          <ac:chgData name="William Bryce (2416710)" userId="S::2416710@student.uwtsd.ac.uk::a4757284-7e44-496c-af15-59179774f6d2" providerId="AD" clId="Web-{F1274FF1-5819-746D-01EB-8B76B006CF01}" dt="2026-04-30T15:34:42.525" v="626" actId="14100"/>
          <ac:spMkLst>
            <pc:docMk/>
            <pc:sldMk cId="3193660644" sldId="273"/>
            <ac:spMk id="4" creationId="{13926FA3-252A-0DD3-060A-8D000CB68205}"/>
          </ac:spMkLst>
        </pc:spChg>
        <pc:spChg chg="mod">
          <ac:chgData name="William Bryce (2416710)" userId="S::2416710@student.uwtsd.ac.uk::a4757284-7e44-496c-af15-59179774f6d2" providerId="AD" clId="Web-{F1274FF1-5819-746D-01EB-8B76B006CF01}" dt="2026-04-30T15:34:25.523" v="614" actId="20577"/>
          <ac:spMkLst>
            <pc:docMk/>
            <pc:sldMk cId="3193660644" sldId="273"/>
            <ac:spMk id="3588" creationId="{D5B012D8-7F27-4758-9AC6-C889B154BD73}"/>
          </ac:spMkLst>
        </pc:spChg>
        <pc:spChg chg="mod">
          <ac:chgData name="William Bryce (2416710)" userId="S::2416710@student.uwtsd.ac.uk::a4757284-7e44-496c-af15-59179774f6d2" providerId="AD" clId="Web-{F1274FF1-5819-746D-01EB-8B76B006CF01}" dt="2026-04-30T15:34:25.570" v="617" actId="20577"/>
          <ac:spMkLst>
            <pc:docMk/>
            <pc:sldMk cId="3193660644" sldId="273"/>
            <ac:spMk id="3590" creationId="{4063B759-00FC-46D1-9898-8E8625268FAF}"/>
          </ac:spMkLst>
        </pc:spChg>
        <pc:picChg chg="mod">
          <ac:chgData name="William Bryce (2416710)" userId="S::2416710@student.uwtsd.ac.uk::a4757284-7e44-496c-af15-59179774f6d2" providerId="AD" clId="Web-{F1274FF1-5819-746D-01EB-8B76B006CF01}" dt="2026-04-30T15:34:42.525" v="624" actId="14100"/>
          <ac:picMkLst>
            <pc:docMk/>
            <pc:sldMk cId="3193660644" sldId="273"/>
            <ac:picMk id="3568" creationId="{CF10EC6D-14FB-A94A-1C70-3F90E8F618E6}"/>
          </ac:picMkLst>
        </pc:picChg>
      </pc:sldChg>
      <pc:sldChg chg="modSp">
        <pc:chgData name="William Bryce (2416710)" userId="S::2416710@student.uwtsd.ac.uk::a4757284-7e44-496c-af15-59179774f6d2" providerId="AD" clId="Web-{F1274FF1-5819-746D-01EB-8B76B006CF01}" dt="2026-04-30T15:38:05.148" v="673" actId="1076"/>
        <pc:sldMkLst>
          <pc:docMk/>
          <pc:sldMk cId="1515594521" sldId="274"/>
        </pc:sldMkLst>
        <pc:spChg chg="mod">
          <ac:chgData name="William Bryce (2416710)" userId="S::2416710@student.uwtsd.ac.uk::a4757284-7e44-496c-af15-59179774f6d2" providerId="AD" clId="Web-{F1274FF1-5819-746D-01EB-8B76B006CF01}" dt="2026-04-30T15:37:49.881" v="668"/>
          <ac:spMkLst>
            <pc:docMk/>
            <pc:sldMk cId="1515594521" sldId="274"/>
            <ac:spMk id="2" creationId="{64B07CAE-CF9B-5DEC-198F-975DDA367D50}"/>
          </ac:spMkLst>
        </pc:spChg>
        <pc:spChg chg="mod">
          <ac:chgData name="William Bryce (2416710)" userId="S::2416710@student.uwtsd.ac.uk::a4757284-7e44-496c-af15-59179774f6d2" providerId="AD" clId="Web-{F1274FF1-5819-746D-01EB-8B76B006CF01}" dt="2026-04-30T15:38:05.148" v="673" actId="1076"/>
          <ac:spMkLst>
            <pc:docMk/>
            <pc:sldMk cId="1515594521" sldId="274"/>
            <ac:spMk id="5" creationId="{AF6E740E-B815-37F8-35E5-B2BD31A0A495}"/>
          </ac:spMkLst>
        </pc:spChg>
        <pc:spChg chg="mod">
          <ac:chgData name="William Bryce (2416710)" userId="S::2416710@student.uwtsd.ac.uk::a4757284-7e44-496c-af15-59179774f6d2" providerId="AD" clId="Web-{F1274FF1-5819-746D-01EB-8B76B006CF01}" dt="2026-04-30T15:37:45.694" v="663" actId="20577"/>
          <ac:spMkLst>
            <pc:docMk/>
            <pc:sldMk cId="1515594521" sldId="274"/>
            <ac:spMk id="11" creationId="{526E0BFB-CDF1-4990-8C11-AC849311E0A8}"/>
          </ac:spMkLst>
        </pc:spChg>
        <pc:spChg chg="mod">
          <ac:chgData name="William Bryce (2416710)" userId="S::2416710@student.uwtsd.ac.uk::a4757284-7e44-496c-af15-59179774f6d2" providerId="AD" clId="Web-{F1274FF1-5819-746D-01EB-8B76B006CF01}" dt="2026-04-30T15:37:45.709" v="664" actId="20577"/>
          <ac:spMkLst>
            <pc:docMk/>
            <pc:sldMk cId="1515594521" sldId="274"/>
            <ac:spMk id="13" creationId="{6069A1F8-9BEB-4786-9694-FC48B2D75D21}"/>
          </ac:spMkLst>
        </pc:spChg>
      </pc:sldChg>
      <pc:sldChg chg="modSp">
        <pc:chgData name="William Bryce (2416710)" userId="S::2416710@student.uwtsd.ac.uk::a4757284-7e44-496c-af15-59179774f6d2" providerId="AD" clId="Web-{F1274FF1-5819-746D-01EB-8B76B006CF01}" dt="2026-04-30T15:37:33.771" v="662" actId="20577"/>
        <pc:sldMkLst>
          <pc:docMk/>
          <pc:sldMk cId="2512347951" sldId="275"/>
        </pc:sldMkLst>
        <pc:spChg chg="mod">
          <ac:chgData name="William Bryce (2416710)" userId="S::2416710@student.uwtsd.ac.uk::a4757284-7e44-496c-af15-59179774f6d2" providerId="AD" clId="Web-{F1274FF1-5819-746D-01EB-8B76B006CF01}" dt="2026-04-30T15:37:24.599" v="655" actId="20577"/>
          <ac:spMkLst>
            <pc:docMk/>
            <pc:sldMk cId="2512347951" sldId="275"/>
            <ac:spMk id="2" creationId="{7A229C1C-56D8-E7DF-668B-B909D5C436B3}"/>
          </ac:spMkLst>
        </pc:spChg>
        <pc:spChg chg="mod">
          <ac:chgData name="William Bryce (2416710)" userId="S::2416710@student.uwtsd.ac.uk::a4757284-7e44-496c-af15-59179774f6d2" providerId="AD" clId="Web-{F1274FF1-5819-746D-01EB-8B76B006CF01}" dt="2026-04-30T15:37:33.771" v="662" actId="20577"/>
          <ac:spMkLst>
            <pc:docMk/>
            <pc:sldMk cId="2512347951" sldId="275"/>
            <ac:spMk id="3" creationId="{BD2A5ED6-8735-CCFD-DE23-A6E82C40FAA5}"/>
          </ac:spMkLst>
        </pc:spChg>
        <pc:spChg chg="mod">
          <ac:chgData name="William Bryce (2416710)" userId="S::2416710@student.uwtsd.ac.uk::a4757284-7e44-496c-af15-59179774f6d2" providerId="AD" clId="Web-{F1274FF1-5819-746D-01EB-8B76B006CF01}" dt="2026-04-30T15:37:24.568" v="653" actId="20577"/>
          <ac:spMkLst>
            <pc:docMk/>
            <pc:sldMk cId="2512347951" sldId="275"/>
            <ac:spMk id="8" creationId="{A2679492-7988-4050-9056-542444452411}"/>
          </ac:spMkLst>
        </pc:spChg>
        <pc:spChg chg="mod">
          <ac:chgData name="William Bryce (2416710)" userId="S::2416710@student.uwtsd.ac.uk::a4757284-7e44-496c-af15-59179774f6d2" providerId="AD" clId="Web-{F1274FF1-5819-746D-01EB-8B76B006CF01}" dt="2026-04-30T15:37:24.583" v="654" actId="20577"/>
          <ac:spMkLst>
            <pc:docMk/>
            <pc:sldMk cId="2512347951" sldId="275"/>
            <ac:spMk id="10" creationId="{B091B163-7D61-4891-ABCF-5C13D9C418D0}"/>
          </ac:spMkLst>
        </pc:spChg>
        <pc:spChg chg="mod">
          <ac:chgData name="William Bryce (2416710)" userId="S::2416710@student.uwtsd.ac.uk::a4757284-7e44-496c-af15-59179774f6d2" providerId="AD" clId="Web-{F1274FF1-5819-746D-01EB-8B76B006CF01}" dt="2026-04-30T15:37:24.599" v="656" actId="20577"/>
          <ac:spMkLst>
            <pc:docMk/>
            <pc:sldMk cId="2512347951" sldId="275"/>
            <ac:spMk id="12" creationId="{6CB927A4-E432-4310-9CD5-E89FF5063179}"/>
          </ac:spMkLst>
        </pc:spChg>
        <pc:spChg chg="mod">
          <ac:chgData name="William Bryce (2416710)" userId="S::2416710@student.uwtsd.ac.uk::a4757284-7e44-496c-af15-59179774f6d2" providerId="AD" clId="Web-{F1274FF1-5819-746D-01EB-8B76B006CF01}" dt="2026-04-30T15:37:24.614" v="657" actId="20577"/>
          <ac:spMkLst>
            <pc:docMk/>
            <pc:sldMk cId="2512347951" sldId="275"/>
            <ac:spMk id="14" creationId="{E3020543-B24B-4EC4-8FFC-8DD88EEA91A8}"/>
          </ac:spMkLst>
        </pc:spChg>
        <pc:spChg chg="mod">
          <ac:chgData name="William Bryce (2416710)" userId="S::2416710@student.uwtsd.ac.uk::a4757284-7e44-496c-af15-59179774f6d2" providerId="AD" clId="Web-{F1274FF1-5819-746D-01EB-8B76B006CF01}" dt="2026-04-30T15:37:24.630" v="658" actId="20577"/>
          <ac:spMkLst>
            <pc:docMk/>
            <pc:sldMk cId="2512347951" sldId="275"/>
            <ac:spMk id="16" creationId="{1453BF6C-B012-48B7-B4E8-6D7AC7C27D02}"/>
          </ac:spMkLst>
        </pc:spChg>
      </pc:sldChg>
      <pc:sldChg chg="modSp">
        <pc:chgData name="William Bryce (2416710)" userId="S::2416710@student.uwtsd.ac.uk::a4757284-7e44-496c-af15-59179774f6d2" providerId="AD" clId="Web-{F1274FF1-5819-746D-01EB-8B76B006CF01}" dt="2026-04-30T15:36:26.580" v="646" actId="20577"/>
        <pc:sldMkLst>
          <pc:docMk/>
          <pc:sldMk cId="1047564769" sldId="276"/>
        </pc:sldMkLst>
        <pc:spChg chg="mod">
          <ac:chgData name="William Bryce (2416710)" userId="S::2416710@student.uwtsd.ac.uk::a4757284-7e44-496c-af15-59179774f6d2" providerId="AD" clId="Web-{F1274FF1-5819-746D-01EB-8B76B006CF01}" dt="2026-04-30T15:36:26.580" v="646" actId="20577"/>
          <ac:spMkLst>
            <pc:docMk/>
            <pc:sldMk cId="1047564769" sldId="276"/>
            <ac:spMk id="2" creationId="{F472FE3C-50FF-B6B1-CE07-7ED544F11459}"/>
          </ac:spMkLst>
        </pc:spChg>
        <pc:spChg chg="mod">
          <ac:chgData name="William Bryce (2416710)" userId="S::2416710@student.uwtsd.ac.uk::a4757284-7e44-496c-af15-59179774f6d2" providerId="AD" clId="Web-{F1274FF1-5819-746D-01EB-8B76B006CF01}" dt="2026-04-30T15:35:22.606" v="634" actId="20577"/>
          <ac:spMkLst>
            <pc:docMk/>
            <pc:sldMk cId="1047564769" sldId="276"/>
            <ac:spMk id="3" creationId="{89109405-7320-13AE-0395-2A4A367CA6CF}"/>
          </ac:spMkLst>
        </pc:spChg>
      </pc:sldChg>
      <pc:sldChg chg="modSp">
        <pc:chgData name="William Bryce (2416710)" userId="S::2416710@student.uwtsd.ac.uk::a4757284-7e44-496c-af15-59179774f6d2" providerId="AD" clId="Web-{F1274FF1-5819-746D-01EB-8B76B006CF01}" dt="2026-04-30T15:36:58.988" v="649" actId="20577"/>
        <pc:sldMkLst>
          <pc:docMk/>
          <pc:sldMk cId="1305310566" sldId="277"/>
        </pc:sldMkLst>
        <pc:spChg chg="mod">
          <ac:chgData name="William Bryce (2416710)" userId="S::2416710@student.uwtsd.ac.uk::a4757284-7e44-496c-af15-59179774f6d2" providerId="AD" clId="Web-{F1274FF1-5819-746D-01EB-8B76B006CF01}" dt="2026-04-30T15:36:52.691" v="648"/>
          <ac:spMkLst>
            <pc:docMk/>
            <pc:sldMk cId="1305310566" sldId="277"/>
            <ac:spMk id="2" creationId="{1187CF84-1E0D-B8A5-586A-453477C008B8}"/>
          </ac:spMkLst>
        </pc:spChg>
        <pc:spChg chg="mod">
          <ac:chgData name="William Bryce (2416710)" userId="S::2416710@student.uwtsd.ac.uk::a4757284-7e44-496c-af15-59179774f6d2" providerId="AD" clId="Web-{F1274FF1-5819-746D-01EB-8B76B006CF01}" dt="2026-04-30T15:36:58.988" v="649" actId="20577"/>
          <ac:spMkLst>
            <pc:docMk/>
            <pc:sldMk cId="1305310566" sldId="277"/>
            <ac:spMk id="3" creationId="{7F135B6A-AEC0-FE8C-B7BE-5552FE851902}"/>
          </ac:spMkLst>
        </pc:spChg>
      </pc:sldChg>
      <pc:sldChg chg="modSp">
        <pc:chgData name="William Bryce (2416710)" userId="S::2416710@student.uwtsd.ac.uk::a4757284-7e44-496c-af15-59179774f6d2" providerId="AD" clId="Web-{F1274FF1-5819-746D-01EB-8B76B006CF01}" dt="2026-04-30T15:37:09.629" v="650"/>
        <pc:sldMkLst>
          <pc:docMk/>
          <pc:sldMk cId="4148341461" sldId="278"/>
        </pc:sldMkLst>
        <pc:spChg chg="mod">
          <ac:chgData name="William Bryce (2416710)" userId="S::2416710@student.uwtsd.ac.uk::a4757284-7e44-496c-af15-59179774f6d2" providerId="AD" clId="Web-{F1274FF1-5819-746D-01EB-8B76B006CF01}" dt="2026-04-30T15:37:09.629" v="650"/>
          <ac:spMkLst>
            <pc:docMk/>
            <pc:sldMk cId="4148341461" sldId="278"/>
            <ac:spMk id="2" creationId="{F0613B43-EA95-B94A-A396-5AC8199EF09E}"/>
          </ac:spMkLst>
        </pc:spChg>
        <pc:spChg chg="mod">
          <ac:chgData name="William Bryce (2416710)" userId="S::2416710@student.uwtsd.ac.uk::a4757284-7e44-496c-af15-59179774f6d2" providerId="AD" clId="Web-{F1274FF1-5819-746D-01EB-8B76B006CF01}" dt="2026-04-30T15:36:14.016" v="645" actId="20577"/>
          <ac:spMkLst>
            <pc:docMk/>
            <pc:sldMk cId="4148341461" sldId="278"/>
            <ac:spMk id="3" creationId="{58BD4CB8-6CED-5FCC-B6AB-7A92E375EEDB}"/>
          </ac:spMkLst>
        </pc:spChg>
      </pc:sldChg>
      <pc:sldChg chg="modSp">
        <pc:chgData name="William Bryce (2416710)" userId="S::2416710@student.uwtsd.ac.uk::a4757284-7e44-496c-af15-59179774f6d2" providerId="AD" clId="Web-{F1274FF1-5819-746D-01EB-8B76B006CF01}" dt="2026-04-30T15:39:45.590" v="697" actId="20577"/>
        <pc:sldMkLst>
          <pc:docMk/>
          <pc:sldMk cId="798877292" sldId="279"/>
        </pc:sldMkLst>
        <pc:spChg chg="mod">
          <ac:chgData name="William Bryce (2416710)" userId="S::2416710@student.uwtsd.ac.uk::a4757284-7e44-496c-af15-59179774f6d2" providerId="AD" clId="Web-{F1274FF1-5819-746D-01EB-8B76B006CF01}" dt="2026-04-30T15:39:34.511" v="692" actId="14100"/>
          <ac:spMkLst>
            <pc:docMk/>
            <pc:sldMk cId="798877292" sldId="279"/>
            <ac:spMk id="2" creationId="{8025692E-8479-7C97-8B4E-9960961B743F}"/>
          </ac:spMkLst>
        </pc:spChg>
        <pc:spChg chg="mod">
          <ac:chgData name="William Bryce (2416710)" userId="S::2416710@student.uwtsd.ac.uk::a4757284-7e44-496c-af15-59179774f6d2" providerId="AD" clId="Web-{F1274FF1-5819-746D-01EB-8B76B006CF01}" dt="2026-04-30T15:39:45.590" v="697" actId="20577"/>
          <ac:spMkLst>
            <pc:docMk/>
            <pc:sldMk cId="798877292" sldId="279"/>
            <ac:spMk id="3" creationId="{1A706550-F80C-113E-1591-3D602D20067E}"/>
          </ac:spMkLst>
        </pc:spChg>
      </pc:sldChg>
      <pc:sldChg chg="modSp">
        <pc:chgData name="William Bryce (2416710)" userId="S::2416710@student.uwtsd.ac.uk::a4757284-7e44-496c-af15-59179774f6d2" providerId="AD" clId="Web-{F1274FF1-5819-746D-01EB-8B76B006CF01}" dt="2026-04-30T15:40:13.153" v="704" actId="20577"/>
        <pc:sldMkLst>
          <pc:docMk/>
          <pc:sldMk cId="3151133371" sldId="280"/>
        </pc:sldMkLst>
        <pc:spChg chg="mod">
          <ac:chgData name="William Bryce (2416710)" userId="S::2416710@student.uwtsd.ac.uk::a4757284-7e44-496c-af15-59179774f6d2" providerId="AD" clId="Web-{F1274FF1-5819-746D-01EB-8B76B006CF01}" dt="2026-04-30T15:40:03.778" v="700" actId="14100"/>
          <ac:spMkLst>
            <pc:docMk/>
            <pc:sldMk cId="3151133371" sldId="280"/>
            <ac:spMk id="2" creationId="{074350DD-6DEF-BAE7-1350-31BA2DD7B7B0}"/>
          </ac:spMkLst>
        </pc:spChg>
        <pc:spChg chg="mod">
          <ac:chgData name="William Bryce (2416710)" userId="S::2416710@student.uwtsd.ac.uk::a4757284-7e44-496c-af15-59179774f6d2" providerId="AD" clId="Web-{F1274FF1-5819-746D-01EB-8B76B006CF01}" dt="2026-04-30T15:40:13.153" v="704" actId="20577"/>
          <ac:spMkLst>
            <pc:docMk/>
            <pc:sldMk cId="3151133371" sldId="280"/>
            <ac:spMk id="3" creationId="{6CD218E4-F0F3-01E0-A124-F35209D4EA3E}"/>
          </ac:spMkLst>
        </pc:spChg>
      </pc:sldChg>
      <pc:sldChg chg="modSp">
        <pc:chgData name="William Bryce (2416710)" userId="S::2416710@student.uwtsd.ac.uk::a4757284-7e44-496c-af15-59179774f6d2" providerId="AD" clId="Web-{F1274FF1-5819-746D-01EB-8B76B006CF01}" dt="2026-04-30T15:40:46.061" v="717" actId="20577"/>
        <pc:sldMkLst>
          <pc:docMk/>
          <pc:sldMk cId="7398754" sldId="281"/>
        </pc:sldMkLst>
        <pc:spChg chg="mod">
          <ac:chgData name="William Bryce (2416710)" userId="S::2416710@student.uwtsd.ac.uk::a4757284-7e44-496c-af15-59179774f6d2" providerId="AD" clId="Web-{F1274FF1-5819-746D-01EB-8B76B006CF01}" dt="2026-04-30T15:40:36.889" v="711" actId="20577"/>
          <ac:spMkLst>
            <pc:docMk/>
            <pc:sldMk cId="7398754" sldId="281"/>
            <ac:spMk id="2" creationId="{89335E91-96E6-2473-CE09-A0D148727A34}"/>
          </ac:spMkLst>
        </pc:spChg>
        <pc:spChg chg="mod">
          <ac:chgData name="William Bryce (2416710)" userId="S::2416710@student.uwtsd.ac.uk::a4757284-7e44-496c-af15-59179774f6d2" providerId="AD" clId="Web-{F1274FF1-5819-746D-01EB-8B76B006CF01}" dt="2026-04-30T15:40:46.061" v="717" actId="20577"/>
          <ac:spMkLst>
            <pc:docMk/>
            <pc:sldMk cId="7398754" sldId="281"/>
            <ac:spMk id="3" creationId="{72E6E034-42DF-5695-C963-647140B5474D}"/>
          </ac:spMkLst>
        </pc:spChg>
        <pc:spChg chg="mod">
          <ac:chgData name="William Bryce (2416710)" userId="S::2416710@student.uwtsd.ac.uk::a4757284-7e44-496c-af15-59179774f6d2" providerId="AD" clId="Web-{F1274FF1-5819-746D-01EB-8B76B006CF01}" dt="2026-04-30T15:40:36.873" v="709" actId="20577"/>
          <ac:spMkLst>
            <pc:docMk/>
            <pc:sldMk cId="7398754" sldId="281"/>
            <ac:spMk id="8" creationId="{A2679492-7988-4050-9056-542444452411}"/>
          </ac:spMkLst>
        </pc:spChg>
        <pc:spChg chg="mod">
          <ac:chgData name="William Bryce (2416710)" userId="S::2416710@student.uwtsd.ac.uk::a4757284-7e44-496c-af15-59179774f6d2" providerId="AD" clId="Web-{F1274FF1-5819-746D-01EB-8B76B006CF01}" dt="2026-04-30T15:40:36.873" v="710" actId="20577"/>
          <ac:spMkLst>
            <pc:docMk/>
            <pc:sldMk cId="7398754" sldId="281"/>
            <ac:spMk id="10" creationId="{B091B163-7D61-4891-ABCF-5C13D9C418D0}"/>
          </ac:spMkLst>
        </pc:spChg>
        <pc:spChg chg="mod">
          <ac:chgData name="William Bryce (2416710)" userId="S::2416710@student.uwtsd.ac.uk::a4757284-7e44-496c-af15-59179774f6d2" providerId="AD" clId="Web-{F1274FF1-5819-746D-01EB-8B76B006CF01}" dt="2026-04-30T15:40:36.904" v="712" actId="20577"/>
          <ac:spMkLst>
            <pc:docMk/>
            <pc:sldMk cId="7398754" sldId="281"/>
            <ac:spMk id="12" creationId="{6CB927A4-E432-4310-9CD5-E89FF5063179}"/>
          </ac:spMkLst>
        </pc:spChg>
        <pc:spChg chg="mod">
          <ac:chgData name="William Bryce (2416710)" userId="S::2416710@student.uwtsd.ac.uk::a4757284-7e44-496c-af15-59179774f6d2" providerId="AD" clId="Web-{F1274FF1-5819-746D-01EB-8B76B006CF01}" dt="2026-04-30T15:40:36.920" v="713" actId="20577"/>
          <ac:spMkLst>
            <pc:docMk/>
            <pc:sldMk cId="7398754" sldId="281"/>
            <ac:spMk id="14" creationId="{E3020543-B24B-4EC4-8FFC-8DD88EEA91A8}"/>
          </ac:spMkLst>
        </pc:spChg>
        <pc:spChg chg="mod">
          <ac:chgData name="William Bryce (2416710)" userId="S::2416710@student.uwtsd.ac.uk::a4757284-7e44-496c-af15-59179774f6d2" providerId="AD" clId="Web-{F1274FF1-5819-746D-01EB-8B76B006CF01}" dt="2026-04-30T15:40:36.920" v="714" actId="20577"/>
          <ac:spMkLst>
            <pc:docMk/>
            <pc:sldMk cId="7398754" sldId="281"/>
            <ac:spMk id="16" creationId="{1453BF6C-B012-48B7-B4E8-6D7AC7C27D02}"/>
          </ac:spMkLst>
        </pc:spChg>
      </pc:sldChg>
      <pc:sldChg chg="modSp">
        <pc:chgData name="William Bryce (2416710)" userId="S::2416710@student.uwtsd.ac.uk::a4757284-7e44-496c-af15-59179774f6d2" providerId="AD" clId="Web-{F1274FF1-5819-746D-01EB-8B76B006CF01}" dt="2026-04-30T15:41:04.265" v="720"/>
        <pc:sldMkLst>
          <pc:docMk/>
          <pc:sldMk cId="3194268826" sldId="282"/>
        </pc:sldMkLst>
        <pc:spChg chg="mod">
          <ac:chgData name="William Bryce (2416710)" userId="S::2416710@student.uwtsd.ac.uk::a4757284-7e44-496c-af15-59179774f6d2" providerId="AD" clId="Web-{F1274FF1-5819-746D-01EB-8B76B006CF01}" dt="2026-04-30T15:41:04.265" v="720"/>
          <ac:spMkLst>
            <pc:docMk/>
            <pc:sldMk cId="3194268826" sldId="282"/>
            <ac:spMk id="2" creationId="{5834858C-7466-5320-6F60-8A54E9E3D9CA}"/>
          </ac:spMkLst>
        </pc:spChg>
        <pc:spChg chg="mod">
          <ac:chgData name="William Bryce (2416710)" userId="S::2416710@student.uwtsd.ac.uk::a4757284-7e44-496c-af15-59179774f6d2" providerId="AD" clId="Web-{F1274FF1-5819-746D-01EB-8B76B006CF01}" dt="2026-04-30T15:40:57.733" v="719" actId="20577"/>
          <ac:spMkLst>
            <pc:docMk/>
            <pc:sldMk cId="3194268826" sldId="282"/>
            <ac:spMk id="3" creationId="{348C9A50-6584-D2CA-668B-4AE56B156037}"/>
          </ac:spMkLst>
        </pc:spChg>
      </pc:sldChg>
      <pc:sldChg chg="modSp">
        <pc:chgData name="William Bryce (2416710)" userId="S::2416710@student.uwtsd.ac.uk::a4757284-7e44-496c-af15-59179774f6d2" providerId="AD" clId="Web-{F1274FF1-5819-746D-01EB-8B76B006CF01}" dt="2026-04-30T15:39:17.261" v="689" actId="20577"/>
        <pc:sldMkLst>
          <pc:docMk/>
          <pc:sldMk cId="594188792" sldId="283"/>
        </pc:sldMkLst>
        <pc:spChg chg="mod">
          <ac:chgData name="William Bryce (2416710)" userId="S::2416710@student.uwtsd.ac.uk::a4757284-7e44-496c-af15-59179774f6d2" providerId="AD" clId="Web-{F1274FF1-5819-746D-01EB-8B76B006CF01}" dt="2026-04-30T15:39:17.261" v="689" actId="20577"/>
          <ac:spMkLst>
            <pc:docMk/>
            <pc:sldMk cId="594188792" sldId="283"/>
            <ac:spMk id="3" creationId="{068188BD-3270-9162-DBE4-6371C3AC0931}"/>
          </ac:spMkLst>
        </pc:spChg>
        <pc:spChg chg="mod">
          <ac:chgData name="William Bryce (2416710)" userId="S::2416710@student.uwtsd.ac.uk::a4757284-7e44-496c-af15-59179774f6d2" providerId="AD" clId="Web-{F1274FF1-5819-746D-01EB-8B76B006CF01}" dt="2026-04-30T15:39:10.026" v="686" actId="1076"/>
          <ac:spMkLst>
            <pc:docMk/>
            <pc:sldMk cId="594188792" sldId="283"/>
            <ac:spMk id="4" creationId="{4FC59F06-5CE7-C38B-EB77-46E5B1223298}"/>
          </ac:spMkLst>
        </pc:spChg>
        <pc:spChg chg="mod">
          <ac:chgData name="William Bryce (2416710)" userId="S::2416710@student.uwtsd.ac.uk::a4757284-7e44-496c-af15-59179774f6d2" providerId="AD" clId="Web-{F1274FF1-5819-746D-01EB-8B76B006CF01}" dt="2026-04-30T15:38:38.103" v="675" actId="20577"/>
          <ac:spMkLst>
            <pc:docMk/>
            <pc:sldMk cId="594188792" sldId="283"/>
            <ac:spMk id="9" creationId="{A2679492-7988-4050-9056-542444452411}"/>
          </ac:spMkLst>
        </pc:spChg>
        <pc:spChg chg="mod">
          <ac:chgData name="William Bryce (2416710)" userId="S::2416710@student.uwtsd.ac.uk::a4757284-7e44-496c-af15-59179774f6d2" providerId="AD" clId="Web-{F1274FF1-5819-746D-01EB-8B76B006CF01}" dt="2026-04-30T15:38:38.103" v="676" actId="20577"/>
          <ac:spMkLst>
            <pc:docMk/>
            <pc:sldMk cId="594188792" sldId="283"/>
            <ac:spMk id="11" creationId="{B091B163-7D61-4891-ABCF-5C13D9C418D0}"/>
          </ac:spMkLst>
        </pc:spChg>
        <pc:spChg chg="mod">
          <ac:chgData name="William Bryce (2416710)" userId="S::2416710@student.uwtsd.ac.uk::a4757284-7e44-496c-af15-59179774f6d2" providerId="AD" clId="Web-{F1274FF1-5819-746D-01EB-8B76B006CF01}" dt="2026-04-30T15:38:38.134" v="678" actId="20577"/>
          <ac:spMkLst>
            <pc:docMk/>
            <pc:sldMk cId="594188792" sldId="283"/>
            <ac:spMk id="13" creationId="{6CB927A4-E432-4310-9CD5-E89FF5063179}"/>
          </ac:spMkLst>
        </pc:spChg>
        <pc:spChg chg="mod">
          <ac:chgData name="William Bryce (2416710)" userId="S::2416710@student.uwtsd.ac.uk::a4757284-7e44-496c-af15-59179774f6d2" providerId="AD" clId="Web-{F1274FF1-5819-746D-01EB-8B76B006CF01}" dt="2026-04-30T15:38:38.150" v="679" actId="20577"/>
          <ac:spMkLst>
            <pc:docMk/>
            <pc:sldMk cId="594188792" sldId="283"/>
            <ac:spMk id="15" creationId="{E3020543-B24B-4EC4-8FFC-8DD88EEA91A8}"/>
          </ac:spMkLst>
        </pc:spChg>
        <pc:spChg chg="mod">
          <ac:chgData name="William Bryce (2416710)" userId="S::2416710@student.uwtsd.ac.uk::a4757284-7e44-496c-af15-59179774f6d2" providerId="AD" clId="Web-{F1274FF1-5819-746D-01EB-8B76B006CF01}" dt="2026-04-30T15:38:38.150" v="680" actId="20577"/>
          <ac:spMkLst>
            <pc:docMk/>
            <pc:sldMk cId="594188792" sldId="283"/>
            <ac:spMk id="17" creationId="{1453BF6C-B012-48B7-B4E8-6D7AC7C27D02}"/>
          </ac:spMkLst>
        </pc:spChg>
      </pc:sldChg>
      <pc:sldChg chg="modSp">
        <pc:chgData name="William Bryce (2416710)" userId="S::2416710@student.uwtsd.ac.uk::a4757284-7e44-496c-af15-59179774f6d2" providerId="AD" clId="Web-{F1274FF1-5819-746D-01EB-8B76B006CF01}" dt="2026-04-30T15:41:14.249" v="723" actId="20577"/>
        <pc:sldMkLst>
          <pc:docMk/>
          <pc:sldMk cId="4221223750" sldId="284"/>
        </pc:sldMkLst>
        <pc:spChg chg="mod">
          <ac:chgData name="William Bryce (2416710)" userId="S::2416710@student.uwtsd.ac.uk::a4757284-7e44-496c-af15-59179774f6d2" providerId="AD" clId="Web-{F1274FF1-5819-746D-01EB-8B76B006CF01}" dt="2026-04-30T15:41:14.218" v="721" actId="20577"/>
          <ac:spMkLst>
            <pc:docMk/>
            <pc:sldMk cId="4221223750" sldId="284"/>
            <ac:spMk id="2" creationId="{81998080-7B26-8D30-0FC8-28DDF7C83DEB}"/>
          </ac:spMkLst>
        </pc:spChg>
        <pc:spChg chg="mod">
          <ac:chgData name="William Bryce (2416710)" userId="S::2416710@student.uwtsd.ac.uk::a4757284-7e44-496c-af15-59179774f6d2" providerId="AD" clId="Web-{F1274FF1-5819-746D-01EB-8B76B006CF01}" dt="2026-04-30T15:41:14.249" v="723" actId="20577"/>
          <ac:spMkLst>
            <pc:docMk/>
            <pc:sldMk cId="4221223750" sldId="284"/>
            <ac:spMk id="3" creationId="{AB7ABB1E-790B-773F-B727-B684B8AE7B8E}"/>
          </ac:spMkLst>
        </pc:spChg>
      </pc:sldChg>
      <pc:sldChg chg="modSp">
        <pc:chgData name="William Bryce (2416710)" userId="S::2416710@student.uwtsd.ac.uk::a4757284-7e44-496c-af15-59179774f6d2" providerId="AD" clId="Web-{F1274FF1-5819-746D-01EB-8B76B006CF01}" dt="2026-04-30T15:29:24.401" v="530" actId="20577"/>
        <pc:sldMkLst>
          <pc:docMk/>
          <pc:sldMk cId="3842162820" sldId="286"/>
        </pc:sldMkLst>
        <pc:spChg chg="mod">
          <ac:chgData name="William Bryce (2416710)" userId="S::2416710@student.uwtsd.ac.uk::a4757284-7e44-496c-af15-59179774f6d2" providerId="AD" clId="Web-{F1274FF1-5819-746D-01EB-8B76B006CF01}" dt="2026-04-30T15:29:24.401" v="528" actId="20577"/>
          <ac:spMkLst>
            <pc:docMk/>
            <pc:sldMk cId="3842162820" sldId="286"/>
            <ac:spMk id="2" creationId="{1BB24113-2800-335A-52ED-0A3820EE6D11}"/>
          </ac:spMkLst>
        </pc:spChg>
        <pc:spChg chg="mod">
          <ac:chgData name="William Bryce (2416710)" userId="S::2416710@student.uwtsd.ac.uk::a4757284-7e44-496c-af15-59179774f6d2" providerId="AD" clId="Web-{F1274FF1-5819-746D-01EB-8B76B006CF01}" dt="2026-04-30T15:29:24.401" v="530" actId="20577"/>
          <ac:spMkLst>
            <pc:docMk/>
            <pc:sldMk cId="3842162820" sldId="286"/>
            <ac:spMk id="5" creationId="{A111436C-9BE5-C95F-F170-0356EE911C96}"/>
          </ac:spMkLst>
        </pc:spChg>
        <pc:spChg chg="mod">
          <ac:chgData name="William Bryce (2416710)" userId="S::2416710@student.uwtsd.ac.uk::a4757284-7e44-496c-af15-59179774f6d2" providerId="AD" clId="Web-{F1274FF1-5819-746D-01EB-8B76B006CF01}" dt="2026-04-30T15:29:24.370" v="525" actId="20577"/>
          <ac:spMkLst>
            <pc:docMk/>
            <pc:sldMk cId="3842162820" sldId="286"/>
            <ac:spMk id="31" creationId="{0671A8AE-40A1-4631-A6B8-581AFF065482}"/>
          </ac:spMkLst>
        </pc:spChg>
        <pc:spChg chg="mod">
          <ac:chgData name="William Bryce (2416710)" userId="S::2416710@student.uwtsd.ac.uk::a4757284-7e44-496c-af15-59179774f6d2" providerId="AD" clId="Web-{F1274FF1-5819-746D-01EB-8B76B006CF01}" dt="2026-04-30T15:29:24.386" v="526" actId="20577"/>
          <ac:spMkLst>
            <pc:docMk/>
            <pc:sldMk cId="3842162820" sldId="286"/>
            <ac:spMk id="33" creationId="{A44CD100-6267-4E62-AA64-2182A3A6A1C0}"/>
          </ac:spMkLst>
        </pc:spChg>
      </pc:sldChg>
      <pc:sldChg chg="modSp">
        <pc:chgData name="William Bryce (2416710)" userId="S::2416710@student.uwtsd.ac.uk::a4757284-7e44-496c-af15-59179774f6d2" providerId="AD" clId="Web-{F1274FF1-5819-746D-01EB-8B76B006CF01}" dt="2026-04-30T15:29:58.590" v="545" actId="20577"/>
        <pc:sldMkLst>
          <pc:docMk/>
          <pc:sldMk cId="740681934" sldId="287"/>
        </pc:sldMkLst>
        <pc:spChg chg="mod">
          <ac:chgData name="William Bryce (2416710)" userId="S::2416710@student.uwtsd.ac.uk::a4757284-7e44-496c-af15-59179774f6d2" providerId="AD" clId="Web-{F1274FF1-5819-746D-01EB-8B76B006CF01}" dt="2026-04-30T15:29:58.590" v="544" actId="20577"/>
          <ac:spMkLst>
            <pc:docMk/>
            <pc:sldMk cId="740681934" sldId="287"/>
            <ac:spMk id="2" creationId="{00BD4A93-31CF-A8FD-C196-A96B8324527F}"/>
          </ac:spMkLst>
        </pc:spChg>
        <pc:spChg chg="mod">
          <ac:chgData name="William Bryce (2416710)" userId="S::2416710@student.uwtsd.ac.uk::a4757284-7e44-496c-af15-59179774f6d2" providerId="AD" clId="Web-{F1274FF1-5819-746D-01EB-8B76B006CF01}" dt="2026-04-30T15:29:58.574" v="542" actId="20577"/>
          <ac:spMkLst>
            <pc:docMk/>
            <pc:sldMk cId="740681934" sldId="287"/>
            <ac:spMk id="19" creationId="{D5B012D8-7F27-4758-9AC6-C889B154BD73}"/>
          </ac:spMkLst>
        </pc:spChg>
        <pc:spChg chg="mod">
          <ac:chgData name="William Bryce (2416710)" userId="S::2416710@student.uwtsd.ac.uk::a4757284-7e44-496c-af15-59179774f6d2" providerId="AD" clId="Web-{F1274FF1-5819-746D-01EB-8B76B006CF01}" dt="2026-04-30T15:29:58.590" v="545" actId="20577"/>
          <ac:spMkLst>
            <pc:docMk/>
            <pc:sldMk cId="740681934" sldId="287"/>
            <ac:spMk id="21" creationId="{4063B759-00FC-46D1-9898-8E8625268FAF}"/>
          </ac:spMkLst>
        </pc:spChg>
      </pc:sldChg>
    </pc:docChg>
  </pc:docChgLst>
  <pc:docChgLst>
    <pc:chgData name="William Bryce (2416710)" userId="S::2416710@student.uwtsd.ac.uk::a4757284-7e44-496c-af15-59179774f6d2" providerId="AD" clId="Web-{655F57FB-45AC-F3A2-B903-DAD1454ACD70}"/>
    <pc:docChg chg="addSld modSld addMainMaster delMainMaster">
      <pc:chgData name="William Bryce (2416710)" userId="S::2416710@student.uwtsd.ac.uk::a4757284-7e44-496c-af15-59179774f6d2" providerId="AD" clId="Web-{655F57FB-45AC-F3A2-B903-DAD1454ACD70}" dt="2026-04-29T19:57:09.008" v="891" actId="20577"/>
      <pc:docMkLst>
        <pc:docMk/>
      </pc:docMkLst>
      <pc:sldChg chg="addSp modSp mod setBg modClrScheme chgLayout modNotes">
        <pc:chgData name="William Bryce (2416710)" userId="S::2416710@student.uwtsd.ac.uk::a4757284-7e44-496c-af15-59179774f6d2" providerId="AD" clId="Web-{655F57FB-45AC-F3A2-B903-DAD1454ACD70}" dt="2026-04-29T19:06:13.336" v="104"/>
        <pc:sldMkLst>
          <pc:docMk/>
          <pc:sldMk cId="109857222" sldId="256"/>
        </pc:sldMkLst>
        <pc:spChg chg="mod">
          <ac:chgData name="William Bryce (2416710)" userId="S::2416710@student.uwtsd.ac.uk::a4757284-7e44-496c-af15-59179774f6d2" providerId="AD" clId="Web-{655F57FB-45AC-F3A2-B903-DAD1454ACD70}" dt="2026-04-29T19:03:01.045" v="36" actId="14100"/>
          <ac:spMkLst>
            <pc:docMk/>
            <pc:sldMk cId="109857222" sldId="256"/>
            <ac:spMk id="2" creationId="{00000000-0000-0000-0000-000000000000}"/>
          </ac:spMkLst>
        </pc:spChg>
        <pc:spChg chg="mod">
          <ac:chgData name="William Bryce (2416710)" userId="S::2416710@student.uwtsd.ac.uk::a4757284-7e44-496c-af15-59179774f6d2" providerId="AD" clId="Web-{655F57FB-45AC-F3A2-B903-DAD1454ACD70}" dt="2026-04-29T19:02:47.466" v="34" actId="1076"/>
          <ac:spMkLst>
            <pc:docMk/>
            <pc:sldMk cId="109857222" sldId="256"/>
            <ac:spMk id="3" creationId="{00000000-0000-0000-0000-000000000000}"/>
          </ac:spMkLst>
        </pc:spChg>
        <pc:spChg chg="add">
          <ac:chgData name="William Bryce (2416710)" userId="S::2416710@student.uwtsd.ac.uk::a4757284-7e44-496c-af15-59179774f6d2" providerId="AD" clId="Web-{655F57FB-45AC-F3A2-B903-DAD1454ACD70}" dt="2026-04-29T19:02:18.776" v="30"/>
          <ac:spMkLst>
            <pc:docMk/>
            <pc:sldMk cId="109857222" sldId="256"/>
            <ac:spMk id="9" creationId="{C17278C5-34E8-4293-BE47-73B18483AF7B}"/>
          </ac:spMkLst>
        </pc:spChg>
        <pc:spChg chg="add">
          <ac:chgData name="William Bryce (2416710)" userId="S::2416710@student.uwtsd.ac.uk::a4757284-7e44-496c-af15-59179774f6d2" providerId="AD" clId="Web-{655F57FB-45AC-F3A2-B903-DAD1454ACD70}" dt="2026-04-29T19:02:18.776" v="30"/>
          <ac:spMkLst>
            <pc:docMk/>
            <pc:sldMk cId="109857222" sldId="256"/>
            <ac:spMk id="11" creationId="{9A3F5928-D955-456A-97B5-AA390B8CE9D5}"/>
          </ac:spMkLst>
        </pc:spChg>
        <pc:spChg chg="add">
          <ac:chgData name="William Bryce (2416710)" userId="S::2416710@student.uwtsd.ac.uk::a4757284-7e44-496c-af15-59179774f6d2" providerId="AD" clId="Web-{655F57FB-45AC-F3A2-B903-DAD1454ACD70}" dt="2026-04-29T19:02:18.776" v="30"/>
          <ac:spMkLst>
            <pc:docMk/>
            <pc:sldMk cId="109857222" sldId="256"/>
            <ac:spMk id="15" creationId="{C5CB530E-515E-412C-9DF1-5F8FFBD6F383}"/>
          </ac:spMkLst>
        </pc:spChg>
        <pc:spChg chg="add">
          <ac:chgData name="William Bryce (2416710)" userId="S::2416710@student.uwtsd.ac.uk::a4757284-7e44-496c-af15-59179774f6d2" providerId="AD" clId="Web-{655F57FB-45AC-F3A2-B903-DAD1454ACD70}" dt="2026-04-29T19:02:18.776" v="30"/>
          <ac:spMkLst>
            <pc:docMk/>
            <pc:sldMk cId="109857222" sldId="256"/>
            <ac:spMk id="17" creationId="{712D4376-A578-4FF1-94FC-245E7A6A489F}"/>
          </ac:spMkLst>
        </pc:spChg>
        <pc:spChg chg="add">
          <ac:chgData name="William Bryce (2416710)" userId="S::2416710@student.uwtsd.ac.uk::a4757284-7e44-496c-af15-59179774f6d2" providerId="AD" clId="Web-{655F57FB-45AC-F3A2-B903-DAD1454ACD70}" dt="2026-04-29T19:02:18.776" v="30"/>
          <ac:spMkLst>
            <pc:docMk/>
            <pc:sldMk cId="109857222" sldId="256"/>
            <ac:spMk id="19" creationId="{AEA7509D-F04F-40CB-A0B3-EEF16499CC9F}"/>
          </ac:spMkLst>
        </pc:spChg>
        <pc:picChg chg="add mod ord">
          <ac:chgData name="William Bryce (2416710)" userId="S::2416710@student.uwtsd.ac.uk::a4757284-7e44-496c-af15-59179774f6d2" providerId="AD" clId="Web-{655F57FB-45AC-F3A2-B903-DAD1454ACD70}" dt="2026-04-29T19:02:18.776" v="30"/>
          <ac:picMkLst>
            <pc:docMk/>
            <pc:sldMk cId="109857222" sldId="256"/>
            <ac:picMk id="4" creationId="{2CF93C26-BF1E-CD85-EDAA-AD6928AEAB4E}"/>
          </ac:picMkLst>
        </pc:picChg>
        <pc:cxnChg chg="add">
          <ac:chgData name="William Bryce (2416710)" userId="S::2416710@student.uwtsd.ac.uk::a4757284-7e44-496c-af15-59179774f6d2" providerId="AD" clId="Web-{655F57FB-45AC-F3A2-B903-DAD1454ACD70}" dt="2026-04-29T19:02:18.776" v="30"/>
          <ac:cxnSpMkLst>
            <pc:docMk/>
            <pc:sldMk cId="109857222" sldId="256"/>
            <ac:cxnSpMk id="13" creationId="{56020367-4FD5-4596-8E10-C5F095CD8DBF}"/>
          </ac:cxnSpMkLst>
        </pc:cxnChg>
      </pc:sldChg>
      <pc:sldChg chg="addSp modSp new">
        <pc:chgData name="William Bryce (2416710)" userId="S::2416710@student.uwtsd.ac.uk::a4757284-7e44-496c-af15-59179774f6d2" providerId="AD" clId="Web-{655F57FB-45AC-F3A2-B903-DAD1454ACD70}" dt="2026-04-29T19:36:23.419" v="329" actId="14100"/>
        <pc:sldMkLst>
          <pc:docMk/>
          <pc:sldMk cId="2259191894" sldId="257"/>
        </pc:sldMkLst>
        <pc:spChg chg="mod">
          <ac:chgData name="William Bryce (2416710)" userId="S::2416710@student.uwtsd.ac.uk::a4757284-7e44-496c-af15-59179774f6d2" providerId="AD" clId="Web-{655F57FB-45AC-F3A2-B903-DAD1454ACD70}" dt="2026-04-29T19:06:47.337" v="109" actId="20577"/>
          <ac:spMkLst>
            <pc:docMk/>
            <pc:sldMk cId="2259191894" sldId="257"/>
            <ac:spMk id="2" creationId="{A7C75C50-EAAE-6C7D-236C-B3E3A4074138}"/>
          </ac:spMkLst>
        </pc:spChg>
      </pc:sldChg>
      <pc:sldChg chg="addSp modSp new">
        <pc:chgData name="William Bryce (2416710)" userId="S::2416710@student.uwtsd.ac.uk::a4757284-7e44-496c-af15-59179774f6d2" providerId="AD" clId="Web-{655F57FB-45AC-F3A2-B903-DAD1454ACD70}" dt="2026-04-29T19:48:19.506" v="592" actId="20577"/>
        <pc:sldMkLst>
          <pc:docMk/>
          <pc:sldMk cId="1357297293" sldId="258"/>
        </pc:sldMkLst>
        <pc:spChg chg="mod">
          <ac:chgData name="William Bryce (2416710)" userId="S::2416710@student.uwtsd.ac.uk::a4757284-7e44-496c-af15-59179774f6d2" providerId="AD" clId="Web-{655F57FB-45AC-F3A2-B903-DAD1454ACD70}" dt="2026-04-29T19:48:19.506" v="592" actId="20577"/>
          <ac:spMkLst>
            <pc:docMk/>
            <pc:sldMk cId="1357297293" sldId="258"/>
            <ac:spMk id="2" creationId="{4D059844-5AE5-1921-3149-5EB5783F4276}"/>
          </ac:spMkLst>
        </pc:spChg>
        <pc:spChg chg="add mod">
          <ac:chgData name="William Bryce (2416710)" userId="S::2416710@student.uwtsd.ac.uk::a4757284-7e44-496c-af15-59179774f6d2" providerId="AD" clId="Web-{655F57FB-45AC-F3A2-B903-DAD1454ACD70}" dt="2026-04-29T19:42:52.090" v="502" actId="20577"/>
          <ac:spMkLst>
            <pc:docMk/>
            <pc:sldMk cId="1357297293" sldId="258"/>
            <ac:spMk id="4" creationId="{781E9712-912A-0557-EEB9-F317D3F94633}"/>
          </ac:spMkLst>
        </pc:spChg>
      </pc:sldChg>
      <pc:sldChg chg="modSp new">
        <pc:chgData name="William Bryce (2416710)" userId="S::2416710@student.uwtsd.ac.uk::a4757284-7e44-496c-af15-59179774f6d2" providerId="AD" clId="Web-{655F57FB-45AC-F3A2-B903-DAD1454ACD70}" dt="2026-04-29T19:49:54.292" v="646" actId="20577"/>
        <pc:sldMkLst>
          <pc:docMk/>
          <pc:sldMk cId="1689086652" sldId="259"/>
        </pc:sldMkLst>
        <pc:spChg chg="mod">
          <ac:chgData name="William Bryce (2416710)" userId="S::2416710@student.uwtsd.ac.uk::a4757284-7e44-496c-af15-59179774f6d2" providerId="AD" clId="Web-{655F57FB-45AC-F3A2-B903-DAD1454ACD70}" dt="2026-04-29T19:49:54.292" v="646" actId="20577"/>
          <ac:spMkLst>
            <pc:docMk/>
            <pc:sldMk cId="1689086652" sldId="259"/>
            <ac:spMk id="3" creationId="{0DBE8B75-2526-06B5-5373-67ED9F04447B}"/>
          </ac:spMkLst>
        </pc:spChg>
      </pc:sldChg>
      <pc:sldChg chg="modSp new">
        <pc:chgData name="William Bryce (2416710)" userId="S::2416710@student.uwtsd.ac.uk::a4757284-7e44-496c-af15-59179774f6d2" providerId="AD" clId="Web-{655F57FB-45AC-F3A2-B903-DAD1454ACD70}" dt="2026-04-29T19:51:16.436" v="710" actId="20577"/>
        <pc:sldMkLst>
          <pc:docMk/>
          <pc:sldMk cId="3586811703" sldId="260"/>
        </pc:sldMkLst>
        <pc:spChg chg="mod">
          <ac:chgData name="William Bryce (2416710)" userId="S::2416710@student.uwtsd.ac.uk::a4757284-7e44-496c-af15-59179774f6d2" providerId="AD" clId="Web-{655F57FB-45AC-F3A2-B903-DAD1454ACD70}" dt="2026-04-29T19:51:16.436" v="710" actId="20577"/>
          <ac:spMkLst>
            <pc:docMk/>
            <pc:sldMk cId="3586811703" sldId="260"/>
            <ac:spMk id="3" creationId="{4608ACF3-41C4-C119-9A71-242013920FE8}"/>
          </ac:spMkLst>
        </pc:spChg>
      </pc:sldChg>
      <pc:sldChg chg="modSp new">
        <pc:chgData name="William Bryce (2416710)" userId="S::2416710@student.uwtsd.ac.uk::a4757284-7e44-496c-af15-59179774f6d2" providerId="AD" clId="Web-{655F57FB-45AC-F3A2-B903-DAD1454ACD70}" dt="2026-04-29T19:53:04.783" v="767" actId="20577"/>
        <pc:sldMkLst>
          <pc:docMk/>
          <pc:sldMk cId="520923131" sldId="261"/>
        </pc:sldMkLst>
        <pc:spChg chg="mod">
          <ac:chgData name="William Bryce (2416710)" userId="S::2416710@student.uwtsd.ac.uk::a4757284-7e44-496c-af15-59179774f6d2" providerId="AD" clId="Web-{655F57FB-45AC-F3A2-B903-DAD1454ACD70}" dt="2026-04-29T19:52:52.658" v="766" actId="20577"/>
          <ac:spMkLst>
            <pc:docMk/>
            <pc:sldMk cId="520923131" sldId="261"/>
            <ac:spMk id="3" creationId="{719B2FF7-2790-23F9-1626-828AA5BD0310}"/>
          </ac:spMkLst>
        </pc:spChg>
      </pc:sldChg>
      <pc:sldChg chg="addSp delSp modSp new mod setBg">
        <pc:chgData name="William Bryce (2416710)" userId="S::2416710@student.uwtsd.ac.uk::a4757284-7e44-496c-af15-59179774f6d2" providerId="AD" clId="Web-{655F57FB-45AC-F3A2-B903-DAD1454ACD70}" dt="2026-04-29T19:39:24.049" v="396" actId="20577"/>
        <pc:sldMkLst>
          <pc:docMk/>
          <pc:sldMk cId="3743713470" sldId="262"/>
        </pc:sldMkLst>
        <pc:spChg chg="mod">
          <ac:chgData name="William Bryce (2416710)" userId="S::2416710@student.uwtsd.ac.uk::a4757284-7e44-496c-af15-59179774f6d2" providerId="AD" clId="Web-{655F57FB-45AC-F3A2-B903-DAD1454ACD70}" dt="2026-04-29T19:39:05.001" v="395"/>
          <ac:spMkLst>
            <pc:docMk/>
            <pc:sldMk cId="3743713470" sldId="262"/>
            <ac:spMk id="2" creationId="{2DD9F4DF-0159-6BE7-577C-3199FFA93AAF}"/>
          </ac:spMkLst>
        </pc:spChg>
        <pc:spChg chg="mod ord">
          <ac:chgData name="William Bryce (2416710)" userId="S::2416710@student.uwtsd.ac.uk::a4757284-7e44-496c-af15-59179774f6d2" providerId="AD" clId="Web-{655F57FB-45AC-F3A2-B903-DAD1454ACD70}" dt="2026-04-29T19:39:24.049" v="396" actId="20577"/>
          <ac:spMkLst>
            <pc:docMk/>
            <pc:sldMk cId="3743713470" sldId="262"/>
            <ac:spMk id="3" creationId="{5120DD8A-A4C8-C38A-CB05-891422FE8D72}"/>
          </ac:spMkLst>
        </pc:spChg>
        <pc:spChg chg="add">
          <ac:chgData name="William Bryce (2416710)" userId="S::2416710@student.uwtsd.ac.uk::a4757284-7e44-496c-af15-59179774f6d2" providerId="AD" clId="Web-{655F57FB-45AC-F3A2-B903-DAD1454ACD70}" dt="2026-04-29T19:39:05.001" v="395"/>
          <ac:spMkLst>
            <pc:docMk/>
            <pc:sldMk cId="3743713470" sldId="262"/>
            <ac:spMk id="10" creationId="{A2679492-7988-4050-9056-542444452411}"/>
          </ac:spMkLst>
        </pc:spChg>
        <pc:spChg chg="add">
          <ac:chgData name="William Bryce (2416710)" userId="S::2416710@student.uwtsd.ac.uk::a4757284-7e44-496c-af15-59179774f6d2" providerId="AD" clId="Web-{655F57FB-45AC-F3A2-B903-DAD1454ACD70}" dt="2026-04-29T19:39:05.001" v="395"/>
          <ac:spMkLst>
            <pc:docMk/>
            <pc:sldMk cId="3743713470" sldId="262"/>
            <ac:spMk id="12" creationId="{B091B163-7D61-4891-ABCF-5C13D9C418D0}"/>
          </ac:spMkLst>
        </pc:spChg>
        <pc:picChg chg="add mod">
          <ac:chgData name="William Bryce (2416710)" userId="S::2416710@student.uwtsd.ac.uk::a4757284-7e44-496c-af15-59179774f6d2" providerId="AD" clId="Web-{655F57FB-45AC-F3A2-B903-DAD1454ACD70}" dt="2026-04-29T19:39:05.001" v="395"/>
          <ac:picMkLst>
            <pc:docMk/>
            <pc:sldMk cId="3743713470" sldId="262"/>
            <ac:picMk id="5" creationId="{649F9E64-FD65-138F-CAB7-3E90B124B350}"/>
          </ac:picMkLst>
        </pc:picChg>
        <pc:cxnChg chg="add">
          <ac:chgData name="William Bryce (2416710)" userId="S::2416710@student.uwtsd.ac.uk::a4757284-7e44-496c-af15-59179774f6d2" providerId="AD" clId="Web-{655F57FB-45AC-F3A2-B903-DAD1454ACD70}" dt="2026-04-29T19:39:05.001" v="395"/>
          <ac:cxnSpMkLst>
            <pc:docMk/>
            <pc:sldMk cId="3743713470" sldId="262"/>
            <ac:cxnSpMk id="14" creationId="{C49DA8F6-BCC1-4447-B54C-57856834B94B}"/>
          </ac:cxnSpMkLst>
        </pc:cxnChg>
      </pc:sldChg>
      <pc:sldChg chg="modSp new">
        <pc:chgData name="William Bryce (2416710)" userId="S::2416710@student.uwtsd.ac.uk::a4757284-7e44-496c-af15-59179774f6d2" providerId="AD" clId="Web-{655F57FB-45AC-F3A2-B903-DAD1454ACD70}" dt="2026-04-29T19:55:21.506" v="829" actId="20577"/>
        <pc:sldMkLst>
          <pc:docMk/>
          <pc:sldMk cId="3629894261" sldId="263"/>
        </pc:sldMkLst>
        <pc:spChg chg="mod">
          <ac:chgData name="William Bryce (2416710)" userId="S::2416710@student.uwtsd.ac.uk::a4757284-7e44-496c-af15-59179774f6d2" providerId="AD" clId="Web-{655F57FB-45AC-F3A2-B903-DAD1454ACD70}" dt="2026-04-29T19:55:21.506" v="829" actId="20577"/>
          <ac:spMkLst>
            <pc:docMk/>
            <pc:sldMk cId="3629894261" sldId="263"/>
            <ac:spMk id="3" creationId="{65A06D81-3406-3260-61E7-582269C2315D}"/>
          </ac:spMkLst>
        </pc:spChg>
      </pc:sldChg>
      <pc:sldChg chg="modSp new">
        <pc:chgData name="William Bryce (2416710)" userId="S::2416710@student.uwtsd.ac.uk::a4757284-7e44-496c-af15-59179774f6d2" providerId="AD" clId="Web-{655F57FB-45AC-F3A2-B903-DAD1454ACD70}" dt="2026-04-29T19:56:28.226" v="879" actId="20577"/>
        <pc:sldMkLst>
          <pc:docMk/>
          <pc:sldMk cId="4083683815" sldId="264"/>
        </pc:sldMkLst>
        <pc:spChg chg="mod">
          <ac:chgData name="William Bryce (2416710)" userId="S::2416710@student.uwtsd.ac.uk::a4757284-7e44-496c-af15-59179774f6d2" providerId="AD" clId="Web-{655F57FB-45AC-F3A2-B903-DAD1454ACD70}" dt="2026-04-29T19:56:28.226" v="879" actId="20577"/>
          <ac:spMkLst>
            <pc:docMk/>
            <pc:sldMk cId="4083683815" sldId="264"/>
            <ac:spMk id="3" creationId="{0FD93E9A-AC6B-21DA-14F7-4BB0C9F90E02}"/>
          </ac:spMkLst>
        </pc:spChg>
      </pc:sldChg>
      <pc:sldChg chg="modSp new">
        <pc:chgData name="William Bryce (2416710)" userId="S::2416710@student.uwtsd.ac.uk::a4757284-7e44-496c-af15-59179774f6d2" providerId="AD" clId="Web-{655F57FB-45AC-F3A2-B903-DAD1454ACD70}" dt="2026-04-29T19:57:09.008" v="891" actId="20577"/>
        <pc:sldMkLst>
          <pc:docMk/>
          <pc:sldMk cId="1565135815" sldId="265"/>
        </pc:sldMkLst>
        <pc:spChg chg="mod">
          <ac:chgData name="William Bryce (2416710)" userId="S::2416710@student.uwtsd.ac.uk::a4757284-7e44-496c-af15-59179774f6d2" providerId="AD" clId="Web-{655F57FB-45AC-F3A2-B903-DAD1454ACD70}" dt="2026-04-29T19:57:09.008" v="891" actId="20577"/>
          <ac:spMkLst>
            <pc:docMk/>
            <pc:sldMk cId="1565135815" sldId="265"/>
            <ac:spMk id="2" creationId="{E521BB24-CAD7-EE94-48AB-0B802F86A6C6}"/>
          </ac:spMkLst>
        </pc:spChg>
      </pc:sldChg>
      <pc:sldMasterChg chg="add addSldLayout">
        <pc:chgData name="William Bryce (2416710)" userId="S::2416710@student.uwtsd.ac.uk::a4757284-7e44-496c-af15-59179774f6d2" providerId="AD" clId="Web-{655F57FB-45AC-F3A2-B903-DAD1454ACD70}" dt="2026-04-29T19:02:18.776" v="30"/>
        <pc:sldMasterMkLst>
          <pc:docMk/>
          <pc:sldMasterMk cId="252942722" sldId="2147483734"/>
        </pc:sldMasterMkLst>
        <pc:sldLayoutChg chg="add">
          <pc:chgData name="William Bryce (2416710)" userId="S::2416710@student.uwtsd.ac.uk::a4757284-7e44-496c-af15-59179774f6d2" providerId="AD" clId="Web-{655F57FB-45AC-F3A2-B903-DAD1454ACD70}" dt="2026-04-29T19:02:18.776" v="30"/>
          <pc:sldLayoutMkLst>
            <pc:docMk/>
            <pc:sldMasterMk cId="252942722" sldId="2147483734"/>
            <pc:sldLayoutMk cId="369870922" sldId="2147483723"/>
          </pc:sldLayoutMkLst>
        </pc:sldLayoutChg>
        <pc:sldLayoutChg chg="add">
          <pc:chgData name="William Bryce (2416710)" userId="S::2416710@student.uwtsd.ac.uk::a4757284-7e44-496c-af15-59179774f6d2" providerId="AD" clId="Web-{655F57FB-45AC-F3A2-B903-DAD1454ACD70}" dt="2026-04-29T19:02:18.776" v="30"/>
          <pc:sldLayoutMkLst>
            <pc:docMk/>
            <pc:sldMasterMk cId="252942722" sldId="2147483734"/>
            <pc:sldLayoutMk cId="1636965049" sldId="2147483724"/>
          </pc:sldLayoutMkLst>
        </pc:sldLayoutChg>
        <pc:sldLayoutChg chg="add">
          <pc:chgData name="William Bryce (2416710)" userId="S::2416710@student.uwtsd.ac.uk::a4757284-7e44-496c-af15-59179774f6d2" providerId="AD" clId="Web-{655F57FB-45AC-F3A2-B903-DAD1454ACD70}" dt="2026-04-29T19:02:18.776" v="30"/>
          <pc:sldLayoutMkLst>
            <pc:docMk/>
            <pc:sldMasterMk cId="252942722" sldId="2147483734"/>
            <pc:sldLayoutMk cId="1851836261" sldId="2147483725"/>
          </pc:sldLayoutMkLst>
        </pc:sldLayoutChg>
        <pc:sldLayoutChg chg="add">
          <pc:chgData name="William Bryce (2416710)" userId="S::2416710@student.uwtsd.ac.uk::a4757284-7e44-496c-af15-59179774f6d2" providerId="AD" clId="Web-{655F57FB-45AC-F3A2-B903-DAD1454ACD70}" dt="2026-04-29T19:02:18.776" v="30"/>
          <pc:sldLayoutMkLst>
            <pc:docMk/>
            <pc:sldMasterMk cId="252942722" sldId="2147483734"/>
            <pc:sldLayoutMk cId="3170154193" sldId="2147483726"/>
          </pc:sldLayoutMkLst>
        </pc:sldLayoutChg>
        <pc:sldLayoutChg chg="add">
          <pc:chgData name="William Bryce (2416710)" userId="S::2416710@student.uwtsd.ac.uk::a4757284-7e44-496c-af15-59179774f6d2" providerId="AD" clId="Web-{655F57FB-45AC-F3A2-B903-DAD1454ACD70}" dt="2026-04-29T19:02:18.776" v="30"/>
          <pc:sldLayoutMkLst>
            <pc:docMk/>
            <pc:sldMasterMk cId="252942722" sldId="2147483734"/>
            <pc:sldLayoutMk cId="344245664" sldId="2147483727"/>
          </pc:sldLayoutMkLst>
        </pc:sldLayoutChg>
        <pc:sldLayoutChg chg="add">
          <pc:chgData name="William Bryce (2416710)" userId="S::2416710@student.uwtsd.ac.uk::a4757284-7e44-496c-af15-59179774f6d2" providerId="AD" clId="Web-{655F57FB-45AC-F3A2-B903-DAD1454ACD70}" dt="2026-04-29T19:02:18.776" v="30"/>
          <pc:sldLayoutMkLst>
            <pc:docMk/>
            <pc:sldMasterMk cId="252942722" sldId="2147483734"/>
            <pc:sldLayoutMk cId="2701259060" sldId="2147483728"/>
          </pc:sldLayoutMkLst>
        </pc:sldLayoutChg>
        <pc:sldLayoutChg chg="add">
          <pc:chgData name="William Bryce (2416710)" userId="S::2416710@student.uwtsd.ac.uk::a4757284-7e44-496c-af15-59179774f6d2" providerId="AD" clId="Web-{655F57FB-45AC-F3A2-B903-DAD1454ACD70}" dt="2026-04-29T19:02:18.776" v="30"/>
          <pc:sldLayoutMkLst>
            <pc:docMk/>
            <pc:sldMasterMk cId="252942722" sldId="2147483734"/>
            <pc:sldLayoutMk cId="825012277" sldId="2147483729"/>
          </pc:sldLayoutMkLst>
        </pc:sldLayoutChg>
        <pc:sldLayoutChg chg="add">
          <pc:chgData name="William Bryce (2416710)" userId="S::2416710@student.uwtsd.ac.uk::a4757284-7e44-496c-af15-59179774f6d2" providerId="AD" clId="Web-{655F57FB-45AC-F3A2-B903-DAD1454ACD70}" dt="2026-04-29T19:02:18.776" v="30"/>
          <pc:sldLayoutMkLst>
            <pc:docMk/>
            <pc:sldMasterMk cId="252942722" sldId="2147483734"/>
            <pc:sldLayoutMk cId="2748656103" sldId="2147483730"/>
          </pc:sldLayoutMkLst>
        </pc:sldLayoutChg>
        <pc:sldLayoutChg chg="add">
          <pc:chgData name="William Bryce (2416710)" userId="S::2416710@student.uwtsd.ac.uk::a4757284-7e44-496c-af15-59179774f6d2" providerId="AD" clId="Web-{655F57FB-45AC-F3A2-B903-DAD1454ACD70}" dt="2026-04-29T19:02:18.776" v="30"/>
          <pc:sldLayoutMkLst>
            <pc:docMk/>
            <pc:sldMasterMk cId="252942722" sldId="2147483734"/>
            <pc:sldLayoutMk cId="3143910185" sldId="2147483731"/>
          </pc:sldLayoutMkLst>
        </pc:sldLayoutChg>
        <pc:sldLayoutChg chg="add">
          <pc:chgData name="William Bryce (2416710)" userId="S::2416710@student.uwtsd.ac.uk::a4757284-7e44-496c-af15-59179774f6d2" providerId="AD" clId="Web-{655F57FB-45AC-F3A2-B903-DAD1454ACD70}" dt="2026-04-29T19:02:18.776" v="30"/>
          <pc:sldLayoutMkLst>
            <pc:docMk/>
            <pc:sldMasterMk cId="252942722" sldId="2147483734"/>
            <pc:sldLayoutMk cId="2364462792" sldId="2147483732"/>
          </pc:sldLayoutMkLst>
        </pc:sldLayoutChg>
        <pc:sldLayoutChg chg="add">
          <pc:chgData name="William Bryce (2416710)" userId="S::2416710@student.uwtsd.ac.uk::a4757284-7e44-496c-af15-59179774f6d2" providerId="AD" clId="Web-{655F57FB-45AC-F3A2-B903-DAD1454ACD70}" dt="2026-04-29T19:02:18.776" v="30"/>
          <pc:sldLayoutMkLst>
            <pc:docMk/>
            <pc:sldMasterMk cId="252942722" sldId="2147483734"/>
            <pc:sldLayoutMk cId="3851346481" sldId="2147483733"/>
          </pc:sldLayoutMkLst>
        </pc:sldLayoutChg>
      </pc:sldMaster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6" Type="http://schemas.openxmlformats.org/officeDocument/2006/relationships/image" Target="../media/image8.svg"/><Relationship Id="rId5" Type="http://schemas.openxmlformats.org/officeDocument/2006/relationships/image" Target="../media/image7.sv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6" Type="http://schemas.openxmlformats.org/officeDocument/2006/relationships/image" Target="../media/image8.svg"/><Relationship Id="rId5" Type="http://schemas.openxmlformats.org/officeDocument/2006/relationships/image" Target="../media/image7.sv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17FE44-6078-497E-B237-04878542519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88D30C80-4C6B-40A6-BAA6-2327BF47E865}">
      <dgm:prSet/>
      <dgm:spPr/>
      <dgm:t>
        <a:bodyPr/>
        <a:lstStyle/>
        <a:p>
          <a:pPr>
            <a:lnSpc>
              <a:spcPct val="150000"/>
            </a:lnSpc>
          </a:pPr>
          <a:r>
            <a:rPr lang="en-GB">
              <a:latin typeface="Arial"/>
              <a:cs typeface="Arial"/>
            </a:rPr>
            <a:t>Overview of my placement at Matthew's House</a:t>
          </a:r>
          <a:endParaRPr lang="en-US">
            <a:latin typeface="Arial"/>
            <a:cs typeface="Arial"/>
          </a:endParaRPr>
        </a:p>
      </dgm:t>
    </dgm:pt>
    <dgm:pt modelId="{C84A987A-8768-49F9-93D5-49FBE499409A}" type="parTrans" cxnId="{32334DD5-86ED-4EBE-8DF5-F3399BB2478B}">
      <dgm:prSet/>
      <dgm:spPr/>
      <dgm:t>
        <a:bodyPr/>
        <a:lstStyle/>
        <a:p>
          <a:endParaRPr lang="en-US"/>
        </a:p>
      </dgm:t>
    </dgm:pt>
    <dgm:pt modelId="{CB5F3250-C895-4CD7-AEFF-BA9EA8563167}" type="sibTrans" cxnId="{32334DD5-86ED-4EBE-8DF5-F3399BB2478B}">
      <dgm:prSet/>
      <dgm:spPr/>
      <dgm:t>
        <a:bodyPr/>
        <a:lstStyle/>
        <a:p>
          <a:endParaRPr lang="en-US"/>
        </a:p>
      </dgm:t>
    </dgm:pt>
    <dgm:pt modelId="{0B26E50D-C7CD-4909-8AF4-9F005A352D1F}">
      <dgm:prSet/>
      <dgm:spPr/>
      <dgm:t>
        <a:bodyPr/>
        <a:lstStyle/>
        <a:p>
          <a:pPr>
            <a:lnSpc>
              <a:spcPct val="150000"/>
            </a:lnSpc>
          </a:pPr>
          <a:r>
            <a:rPr lang="en-GB">
              <a:latin typeface="Arial"/>
              <a:cs typeface="Arial"/>
            </a:rPr>
            <a:t>Why I chose Matthew's House and how it relates to my future career. </a:t>
          </a:r>
          <a:endParaRPr lang="en-US">
            <a:latin typeface="Arial"/>
            <a:cs typeface="Arial"/>
          </a:endParaRPr>
        </a:p>
      </dgm:t>
    </dgm:pt>
    <dgm:pt modelId="{5D3BFCE1-F6F3-4C8C-B048-B1BB5B178A9E}" type="parTrans" cxnId="{E21DBEB0-755B-4DEC-8C07-B65F6C82373E}">
      <dgm:prSet/>
      <dgm:spPr/>
      <dgm:t>
        <a:bodyPr/>
        <a:lstStyle/>
        <a:p>
          <a:endParaRPr lang="en-US"/>
        </a:p>
      </dgm:t>
    </dgm:pt>
    <dgm:pt modelId="{F4F00319-0457-4C3F-85FF-E5C9784BDE40}" type="sibTrans" cxnId="{E21DBEB0-755B-4DEC-8C07-B65F6C82373E}">
      <dgm:prSet/>
      <dgm:spPr/>
      <dgm:t>
        <a:bodyPr/>
        <a:lstStyle/>
        <a:p>
          <a:endParaRPr lang="en-US"/>
        </a:p>
      </dgm:t>
    </dgm:pt>
    <dgm:pt modelId="{5CAB1EC3-253E-4BAA-8D1E-EA4D68839BC4}">
      <dgm:prSet/>
      <dgm:spPr/>
      <dgm:t>
        <a:bodyPr/>
        <a:lstStyle/>
        <a:p>
          <a:pPr>
            <a:lnSpc>
              <a:spcPct val="150000"/>
            </a:lnSpc>
          </a:pPr>
          <a:r>
            <a:rPr lang="en-GB">
              <a:latin typeface="Arial"/>
              <a:cs typeface="Arial"/>
            </a:rPr>
            <a:t>Skill developed throughout the placement</a:t>
          </a:r>
          <a:endParaRPr lang="en-US">
            <a:latin typeface="Arial"/>
            <a:cs typeface="Arial"/>
          </a:endParaRPr>
        </a:p>
      </dgm:t>
    </dgm:pt>
    <dgm:pt modelId="{0EBE3E37-A273-48AC-95ED-591C4516DA2C}" type="parTrans" cxnId="{50F706E5-065A-4B6D-BB58-A7D3D5969CD6}">
      <dgm:prSet/>
      <dgm:spPr/>
      <dgm:t>
        <a:bodyPr/>
        <a:lstStyle/>
        <a:p>
          <a:endParaRPr lang="en-US"/>
        </a:p>
      </dgm:t>
    </dgm:pt>
    <dgm:pt modelId="{41EBAE6D-71F0-4672-9B54-39D86466F43B}" type="sibTrans" cxnId="{50F706E5-065A-4B6D-BB58-A7D3D5969CD6}">
      <dgm:prSet/>
      <dgm:spPr/>
      <dgm:t>
        <a:bodyPr/>
        <a:lstStyle/>
        <a:p>
          <a:endParaRPr lang="en-US"/>
        </a:p>
      </dgm:t>
    </dgm:pt>
    <dgm:pt modelId="{65BCAF54-B53C-40E6-8F6E-EEFF58DE2991}">
      <dgm:prSet/>
      <dgm:spPr/>
      <dgm:t>
        <a:bodyPr/>
        <a:lstStyle/>
        <a:p>
          <a:pPr>
            <a:lnSpc>
              <a:spcPct val="150000"/>
            </a:lnSpc>
          </a:pPr>
          <a:r>
            <a:rPr lang="en-GB">
              <a:latin typeface="Arial"/>
              <a:cs typeface="Arial"/>
            </a:rPr>
            <a:t>Reflection using Gibbs' reflective Cycle.</a:t>
          </a:r>
          <a:endParaRPr lang="en-US">
            <a:latin typeface="Arial"/>
            <a:cs typeface="Arial"/>
          </a:endParaRPr>
        </a:p>
      </dgm:t>
    </dgm:pt>
    <dgm:pt modelId="{1D2B6EF5-1A40-4D23-8068-EFB587B84B4C}" type="parTrans" cxnId="{39EE8C56-6FE0-4B61-A5EB-F0047D04CED5}">
      <dgm:prSet/>
      <dgm:spPr/>
      <dgm:t>
        <a:bodyPr/>
        <a:lstStyle/>
        <a:p>
          <a:endParaRPr lang="en-US"/>
        </a:p>
      </dgm:t>
    </dgm:pt>
    <dgm:pt modelId="{C6EAA223-73F3-40A3-B656-E34632ED64D4}" type="sibTrans" cxnId="{39EE8C56-6FE0-4B61-A5EB-F0047D04CED5}">
      <dgm:prSet/>
      <dgm:spPr/>
      <dgm:t>
        <a:bodyPr/>
        <a:lstStyle/>
        <a:p>
          <a:endParaRPr lang="en-US"/>
        </a:p>
      </dgm:t>
    </dgm:pt>
    <dgm:pt modelId="{3B9D0539-0111-4F81-8875-24F7980896DA}">
      <dgm:prSet/>
      <dgm:spPr/>
      <dgm:t>
        <a:bodyPr/>
        <a:lstStyle/>
        <a:p>
          <a:pPr>
            <a:lnSpc>
              <a:spcPct val="150000"/>
            </a:lnSpc>
          </a:pPr>
          <a:r>
            <a:rPr lang="en-GB">
              <a:latin typeface="Arial"/>
              <a:cs typeface="Arial"/>
            </a:rPr>
            <a:t>What has Matthew's House taught me about my future career and what knowledge have I gained toward it. </a:t>
          </a:r>
          <a:endParaRPr lang="en-US">
            <a:latin typeface="Arial"/>
            <a:cs typeface="Arial"/>
          </a:endParaRPr>
        </a:p>
      </dgm:t>
    </dgm:pt>
    <dgm:pt modelId="{65B2C70C-73BF-4924-958B-E3566B090D6C}" type="parTrans" cxnId="{20A1C61F-7129-4195-A1F9-39452CBE0D83}">
      <dgm:prSet/>
      <dgm:spPr/>
      <dgm:t>
        <a:bodyPr/>
        <a:lstStyle/>
        <a:p>
          <a:endParaRPr lang="en-US"/>
        </a:p>
      </dgm:t>
    </dgm:pt>
    <dgm:pt modelId="{87C3DF8C-8FF9-49C1-AAEF-B97F042689B9}" type="sibTrans" cxnId="{20A1C61F-7129-4195-A1F9-39452CBE0D83}">
      <dgm:prSet/>
      <dgm:spPr/>
      <dgm:t>
        <a:bodyPr/>
        <a:lstStyle/>
        <a:p>
          <a:endParaRPr lang="en-US"/>
        </a:p>
      </dgm:t>
    </dgm:pt>
    <dgm:pt modelId="{1F5E1134-3D5E-4F86-88A0-4C4FB6704213}" type="pres">
      <dgm:prSet presAssocID="{EA17FE44-6078-497E-B237-048785425195}" presName="vert0" presStyleCnt="0">
        <dgm:presLayoutVars>
          <dgm:dir/>
          <dgm:animOne val="branch"/>
          <dgm:animLvl val="lvl"/>
        </dgm:presLayoutVars>
      </dgm:prSet>
      <dgm:spPr/>
    </dgm:pt>
    <dgm:pt modelId="{A823788A-2017-4EA3-B487-D6651A3D495F}" type="pres">
      <dgm:prSet presAssocID="{88D30C80-4C6B-40A6-BAA6-2327BF47E865}" presName="thickLine" presStyleLbl="alignNode1" presStyleIdx="0" presStyleCnt="5"/>
      <dgm:spPr/>
    </dgm:pt>
    <dgm:pt modelId="{FBDC3ADF-67E8-4B6B-8B1D-E9406367674E}" type="pres">
      <dgm:prSet presAssocID="{88D30C80-4C6B-40A6-BAA6-2327BF47E865}" presName="horz1" presStyleCnt="0"/>
      <dgm:spPr/>
    </dgm:pt>
    <dgm:pt modelId="{53B9F1B5-43E2-4700-BD56-A1BCE3FF663B}" type="pres">
      <dgm:prSet presAssocID="{88D30C80-4C6B-40A6-BAA6-2327BF47E865}" presName="tx1" presStyleLbl="revTx" presStyleIdx="0" presStyleCnt="5"/>
      <dgm:spPr/>
    </dgm:pt>
    <dgm:pt modelId="{A9693957-155F-4F13-B126-091F2D67F3FF}" type="pres">
      <dgm:prSet presAssocID="{88D30C80-4C6B-40A6-BAA6-2327BF47E865}" presName="vert1" presStyleCnt="0"/>
      <dgm:spPr/>
    </dgm:pt>
    <dgm:pt modelId="{290D3773-D6A0-437E-96C1-115AD57FFC3F}" type="pres">
      <dgm:prSet presAssocID="{0B26E50D-C7CD-4909-8AF4-9F005A352D1F}" presName="thickLine" presStyleLbl="alignNode1" presStyleIdx="1" presStyleCnt="5"/>
      <dgm:spPr/>
    </dgm:pt>
    <dgm:pt modelId="{9E78B537-31EE-4310-A0DC-ECB3E67239FB}" type="pres">
      <dgm:prSet presAssocID="{0B26E50D-C7CD-4909-8AF4-9F005A352D1F}" presName="horz1" presStyleCnt="0"/>
      <dgm:spPr/>
    </dgm:pt>
    <dgm:pt modelId="{F85B5A5B-5C78-4A97-8B02-77B277384B28}" type="pres">
      <dgm:prSet presAssocID="{0B26E50D-C7CD-4909-8AF4-9F005A352D1F}" presName="tx1" presStyleLbl="revTx" presStyleIdx="1" presStyleCnt="5"/>
      <dgm:spPr/>
    </dgm:pt>
    <dgm:pt modelId="{720D99C8-0123-4E63-B076-0BAC7DC977D1}" type="pres">
      <dgm:prSet presAssocID="{0B26E50D-C7CD-4909-8AF4-9F005A352D1F}" presName="vert1" presStyleCnt="0"/>
      <dgm:spPr/>
    </dgm:pt>
    <dgm:pt modelId="{0FFBAABB-C32A-450C-9AB0-C75DF3C582CD}" type="pres">
      <dgm:prSet presAssocID="{5CAB1EC3-253E-4BAA-8D1E-EA4D68839BC4}" presName="thickLine" presStyleLbl="alignNode1" presStyleIdx="2" presStyleCnt="5"/>
      <dgm:spPr/>
    </dgm:pt>
    <dgm:pt modelId="{6B1A7CF0-6A53-4224-A27E-22067F907D51}" type="pres">
      <dgm:prSet presAssocID="{5CAB1EC3-253E-4BAA-8D1E-EA4D68839BC4}" presName="horz1" presStyleCnt="0"/>
      <dgm:spPr/>
    </dgm:pt>
    <dgm:pt modelId="{4790F04A-5481-44E1-91E9-9F72979D654F}" type="pres">
      <dgm:prSet presAssocID="{5CAB1EC3-253E-4BAA-8D1E-EA4D68839BC4}" presName="tx1" presStyleLbl="revTx" presStyleIdx="2" presStyleCnt="5"/>
      <dgm:spPr/>
    </dgm:pt>
    <dgm:pt modelId="{F5426547-248F-47EC-997A-4E5D2344ACB7}" type="pres">
      <dgm:prSet presAssocID="{5CAB1EC3-253E-4BAA-8D1E-EA4D68839BC4}" presName="vert1" presStyleCnt="0"/>
      <dgm:spPr/>
    </dgm:pt>
    <dgm:pt modelId="{9CC1BE91-B5FA-42E0-8389-AF16BFFDF4AE}" type="pres">
      <dgm:prSet presAssocID="{65BCAF54-B53C-40E6-8F6E-EEFF58DE2991}" presName="thickLine" presStyleLbl="alignNode1" presStyleIdx="3" presStyleCnt="5"/>
      <dgm:spPr/>
    </dgm:pt>
    <dgm:pt modelId="{1C9A9A3F-C7FF-4B7D-BF55-D59294A04499}" type="pres">
      <dgm:prSet presAssocID="{65BCAF54-B53C-40E6-8F6E-EEFF58DE2991}" presName="horz1" presStyleCnt="0"/>
      <dgm:spPr/>
    </dgm:pt>
    <dgm:pt modelId="{5D8AAAAD-9E4E-4627-BE36-A064F17BF8FB}" type="pres">
      <dgm:prSet presAssocID="{65BCAF54-B53C-40E6-8F6E-EEFF58DE2991}" presName="tx1" presStyleLbl="revTx" presStyleIdx="3" presStyleCnt="5"/>
      <dgm:spPr/>
    </dgm:pt>
    <dgm:pt modelId="{0B786607-5A9B-458D-9550-8B3117D0B4DA}" type="pres">
      <dgm:prSet presAssocID="{65BCAF54-B53C-40E6-8F6E-EEFF58DE2991}" presName="vert1" presStyleCnt="0"/>
      <dgm:spPr/>
    </dgm:pt>
    <dgm:pt modelId="{1565F9DF-C842-4BFA-BA09-915825F1B51D}" type="pres">
      <dgm:prSet presAssocID="{3B9D0539-0111-4F81-8875-24F7980896DA}" presName="thickLine" presStyleLbl="alignNode1" presStyleIdx="4" presStyleCnt="5"/>
      <dgm:spPr/>
    </dgm:pt>
    <dgm:pt modelId="{41B9881B-F8FB-49F2-B207-3A52CF7922FB}" type="pres">
      <dgm:prSet presAssocID="{3B9D0539-0111-4F81-8875-24F7980896DA}" presName="horz1" presStyleCnt="0"/>
      <dgm:spPr/>
    </dgm:pt>
    <dgm:pt modelId="{60870F9D-4751-439A-A14E-96BE9B6BFC50}" type="pres">
      <dgm:prSet presAssocID="{3B9D0539-0111-4F81-8875-24F7980896DA}" presName="tx1" presStyleLbl="revTx" presStyleIdx="4" presStyleCnt="5"/>
      <dgm:spPr/>
    </dgm:pt>
    <dgm:pt modelId="{E898DE5D-2CB8-4F68-BD90-59B430DD83F7}" type="pres">
      <dgm:prSet presAssocID="{3B9D0539-0111-4F81-8875-24F7980896DA}" presName="vert1" presStyleCnt="0"/>
      <dgm:spPr/>
    </dgm:pt>
  </dgm:ptLst>
  <dgm:cxnLst>
    <dgm:cxn modelId="{20A1C61F-7129-4195-A1F9-39452CBE0D83}" srcId="{EA17FE44-6078-497E-B237-048785425195}" destId="{3B9D0539-0111-4F81-8875-24F7980896DA}" srcOrd="4" destOrd="0" parTransId="{65B2C70C-73BF-4924-958B-E3566B090D6C}" sibTransId="{87C3DF8C-8FF9-49C1-AAEF-B97F042689B9}"/>
    <dgm:cxn modelId="{93C7B438-531F-4226-82BD-CD8F3163DEB1}" type="presOf" srcId="{88D30C80-4C6B-40A6-BAA6-2327BF47E865}" destId="{53B9F1B5-43E2-4700-BD56-A1BCE3FF663B}" srcOrd="0" destOrd="0" presId="urn:microsoft.com/office/officeart/2008/layout/LinedList"/>
    <dgm:cxn modelId="{39EE8C56-6FE0-4B61-A5EB-F0047D04CED5}" srcId="{EA17FE44-6078-497E-B237-048785425195}" destId="{65BCAF54-B53C-40E6-8F6E-EEFF58DE2991}" srcOrd="3" destOrd="0" parTransId="{1D2B6EF5-1A40-4D23-8068-EFB587B84B4C}" sibTransId="{C6EAA223-73F3-40A3-B656-E34632ED64D4}"/>
    <dgm:cxn modelId="{7A251DA2-AA6C-46B4-B529-011BFFBE83B9}" type="presOf" srcId="{3B9D0539-0111-4F81-8875-24F7980896DA}" destId="{60870F9D-4751-439A-A14E-96BE9B6BFC50}" srcOrd="0" destOrd="0" presId="urn:microsoft.com/office/officeart/2008/layout/LinedList"/>
    <dgm:cxn modelId="{E21DBEB0-755B-4DEC-8C07-B65F6C82373E}" srcId="{EA17FE44-6078-497E-B237-048785425195}" destId="{0B26E50D-C7CD-4909-8AF4-9F005A352D1F}" srcOrd="1" destOrd="0" parTransId="{5D3BFCE1-F6F3-4C8C-B048-B1BB5B178A9E}" sibTransId="{F4F00319-0457-4C3F-85FF-E5C9784BDE40}"/>
    <dgm:cxn modelId="{0D3976BD-5B51-43DB-8B58-F30E408A4C5C}" type="presOf" srcId="{65BCAF54-B53C-40E6-8F6E-EEFF58DE2991}" destId="{5D8AAAAD-9E4E-4627-BE36-A064F17BF8FB}" srcOrd="0" destOrd="0" presId="urn:microsoft.com/office/officeart/2008/layout/LinedList"/>
    <dgm:cxn modelId="{32334DD5-86ED-4EBE-8DF5-F3399BB2478B}" srcId="{EA17FE44-6078-497E-B237-048785425195}" destId="{88D30C80-4C6B-40A6-BAA6-2327BF47E865}" srcOrd="0" destOrd="0" parTransId="{C84A987A-8768-49F9-93D5-49FBE499409A}" sibTransId="{CB5F3250-C895-4CD7-AEFF-BA9EA8563167}"/>
    <dgm:cxn modelId="{1606D2E3-26D8-4C5D-9222-325E42FBE7A2}" type="presOf" srcId="{5CAB1EC3-253E-4BAA-8D1E-EA4D68839BC4}" destId="{4790F04A-5481-44E1-91E9-9F72979D654F}" srcOrd="0" destOrd="0" presId="urn:microsoft.com/office/officeart/2008/layout/LinedList"/>
    <dgm:cxn modelId="{50F706E5-065A-4B6D-BB58-A7D3D5969CD6}" srcId="{EA17FE44-6078-497E-B237-048785425195}" destId="{5CAB1EC3-253E-4BAA-8D1E-EA4D68839BC4}" srcOrd="2" destOrd="0" parTransId="{0EBE3E37-A273-48AC-95ED-591C4516DA2C}" sibTransId="{41EBAE6D-71F0-4672-9B54-39D86466F43B}"/>
    <dgm:cxn modelId="{57AC03F3-A800-4563-97B7-E938CDD3C824}" type="presOf" srcId="{0B26E50D-C7CD-4909-8AF4-9F005A352D1F}" destId="{F85B5A5B-5C78-4A97-8B02-77B277384B28}" srcOrd="0" destOrd="0" presId="urn:microsoft.com/office/officeart/2008/layout/LinedList"/>
    <dgm:cxn modelId="{07FE2AFF-FC7E-4612-8E2A-815D927CA209}" type="presOf" srcId="{EA17FE44-6078-497E-B237-048785425195}" destId="{1F5E1134-3D5E-4F86-88A0-4C4FB6704213}" srcOrd="0" destOrd="0" presId="urn:microsoft.com/office/officeart/2008/layout/LinedList"/>
    <dgm:cxn modelId="{1484668B-ED73-42FF-BC79-E2597EF21DAB}" type="presParOf" srcId="{1F5E1134-3D5E-4F86-88A0-4C4FB6704213}" destId="{A823788A-2017-4EA3-B487-D6651A3D495F}" srcOrd="0" destOrd="0" presId="urn:microsoft.com/office/officeart/2008/layout/LinedList"/>
    <dgm:cxn modelId="{3FC253CD-319E-4802-9584-725745465A74}" type="presParOf" srcId="{1F5E1134-3D5E-4F86-88A0-4C4FB6704213}" destId="{FBDC3ADF-67E8-4B6B-8B1D-E9406367674E}" srcOrd="1" destOrd="0" presId="urn:microsoft.com/office/officeart/2008/layout/LinedList"/>
    <dgm:cxn modelId="{A99EF2B0-BC94-454F-BDD8-78A8BC7CC542}" type="presParOf" srcId="{FBDC3ADF-67E8-4B6B-8B1D-E9406367674E}" destId="{53B9F1B5-43E2-4700-BD56-A1BCE3FF663B}" srcOrd="0" destOrd="0" presId="urn:microsoft.com/office/officeart/2008/layout/LinedList"/>
    <dgm:cxn modelId="{A4EEF9A7-C77F-4B6C-AF07-D172F442030A}" type="presParOf" srcId="{FBDC3ADF-67E8-4B6B-8B1D-E9406367674E}" destId="{A9693957-155F-4F13-B126-091F2D67F3FF}" srcOrd="1" destOrd="0" presId="urn:microsoft.com/office/officeart/2008/layout/LinedList"/>
    <dgm:cxn modelId="{01BFDD50-B946-46C0-9D47-459AF27417B9}" type="presParOf" srcId="{1F5E1134-3D5E-4F86-88A0-4C4FB6704213}" destId="{290D3773-D6A0-437E-96C1-115AD57FFC3F}" srcOrd="2" destOrd="0" presId="urn:microsoft.com/office/officeart/2008/layout/LinedList"/>
    <dgm:cxn modelId="{640AC060-0FBC-44ED-B21F-1936EF2CF4AF}" type="presParOf" srcId="{1F5E1134-3D5E-4F86-88A0-4C4FB6704213}" destId="{9E78B537-31EE-4310-A0DC-ECB3E67239FB}" srcOrd="3" destOrd="0" presId="urn:microsoft.com/office/officeart/2008/layout/LinedList"/>
    <dgm:cxn modelId="{15A496A8-4932-45DC-9082-B180D937CAB6}" type="presParOf" srcId="{9E78B537-31EE-4310-A0DC-ECB3E67239FB}" destId="{F85B5A5B-5C78-4A97-8B02-77B277384B28}" srcOrd="0" destOrd="0" presId="urn:microsoft.com/office/officeart/2008/layout/LinedList"/>
    <dgm:cxn modelId="{5FF29AA3-CE86-4658-A3CD-716C53FB9E6C}" type="presParOf" srcId="{9E78B537-31EE-4310-A0DC-ECB3E67239FB}" destId="{720D99C8-0123-4E63-B076-0BAC7DC977D1}" srcOrd="1" destOrd="0" presId="urn:microsoft.com/office/officeart/2008/layout/LinedList"/>
    <dgm:cxn modelId="{3D04C5F1-C441-471E-9C1D-6F3F2739B739}" type="presParOf" srcId="{1F5E1134-3D5E-4F86-88A0-4C4FB6704213}" destId="{0FFBAABB-C32A-450C-9AB0-C75DF3C582CD}" srcOrd="4" destOrd="0" presId="urn:microsoft.com/office/officeart/2008/layout/LinedList"/>
    <dgm:cxn modelId="{1ECBFAB7-2745-497D-BA66-9450E7D2C92D}" type="presParOf" srcId="{1F5E1134-3D5E-4F86-88A0-4C4FB6704213}" destId="{6B1A7CF0-6A53-4224-A27E-22067F907D51}" srcOrd="5" destOrd="0" presId="urn:microsoft.com/office/officeart/2008/layout/LinedList"/>
    <dgm:cxn modelId="{2F6060B7-AE0C-4B39-9E2A-2E3628C89F0B}" type="presParOf" srcId="{6B1A7CF0-6A53-4224-A27E-22067F907D51}" destId="{4790F04A-5481-44E1-91E9-9F72979D654F}" srcOrd="0" destOrd="0" presId="urn:microsoft.com/office/officeart/2008/layout/LinedList"/>
    <dgm:cxn modelId="{716E0DC3-7A46-40FA-8D96-AD9FB5C56F10}" type="presParOf" srcId="{6B1A7CF0-6A53-4224-A27E-22067F907D51}" destId="{F5426547-248F-47EC-997A-4E5D2344ACB7}" srcOrd="1" destOrd="0" presId="urn:microsoft.com/office/officeart/2008/layout/LinedList"/>
    <dgm:cxn modelId="{EEE83F10-5692-46DF-AEBE-772629793392}" type="presParOf" srcId="{1F5E1134-3D5E-4F86-88A0-4C4FB6704213}" destId="{9CC1BE91-B5FA-42E0-8389-AF16BFFDF4AE}" srcOrd="6" destOrd="0" presId="urn:microsoft.com/office/officeart/2008/layout/LinedList"/>
    <dgm:cxn modelId="{F52A2D47-77FF-4A97-B123-991174B09AD5}" type="presParOf" srcId="{1F5E1134-3D5E-4F86-88A0-4C4FB6704213}" destId="{1C9A9A3F-C7FF-4B7D-BF55-D59294A04499}" srcOrd="7" destOrd="0" presId="urn:microsoft.com/office/officeart/2008/layout/LinedList"/>
    <dgm:cxn modelId="{A5714A3F-8817-4455-ABA0-4DCE2EA6AA0E}" type="presParOf" srcId="{1C9A9A3F-C7FF-4B7D-BF55-D59294A04499}" destId="{5D8AAAAD-9E4E-4627-BE36-A064F17BF8FB}" srcOrd="0" destOrd="0" presId="urn:microsoft.com/office/officeart/2008/layout/LinedList"/>
    <dgm:cxn modelId="{6EA09A89-5E68-4F99-B105-65169034391A}" type="presParOf" srcId="{1C9A9A3F-C7FF-4B7D-BF55-D59294A04499}" destId="{0B786607-5A9B-458D-9550-8B3117D0B4DA}" srcOrd="1" destOrd="0" presId="urn:microsoft.com/office/officeart/2008/layout/LinedList"/>
    <dgm:cxn modelId="{CE178CD1-0DBC-414D-8FBD-51FEF7588050}" type="presParOf" srcId="{1F5E1134-3D5E-4F86-88A0-4C4FB6704213}" destId="{1565F9DF-C842-4BFA-BA09-915825F1B51D}" srcOrd="8" destOrd="0" presId="urn:microsoft.com/office/officeart/2008/layout/LinedList"/>
    <dgm:cxn modelId="{029F2E54-F7E8-4EF8-AB9E-9587244AC8DF}" type="presParOf" srcId="{1F5E1134-3D5E-4F86-88A0-4C4FB6704213}" destId="{41B9881B-F8FB-49F2-B207-3A52CF7922FB}" srcOrd="9" destOrd="0" presId="urn:microsoft.com/office/officeart/2008/layout/LinedList"/>
    <dgm:cxn modelId="{0B025D57-E453-4649-A50A-2BC171E0696A}" type="presParOf" srcId="{41B9881B-F8FB-49F2-B207-3A52CF7922FB}" destId="{60870F9D-4751-439A-A14E-96BE9B6BFC50}" srcOrd="0" destOrd="0" presId="urn:microsoft.com/office/officeart/2008/layout/LinedList"/>
    <dgm:cxn modelId="{D07568B5-1EAF-48FD-83FA-9D1B28B6203F}" type="presParOf" srcId="{41B9881B-F8FB-49F2-B207-3A52CF7922FB}" destId="{E898DE5D-2CB8-4F68-BD90-59B430DD83F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0FB4898-4302-4146-BB53-7C31B47B5FC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E752D7E-63B2-4AB0-88D6-F3F84AE46201}">
      <dgm:prSet/>
      <dgm:spPr/>
      <dgm:t>
        <a:bodyPr/>
        <a:lstStyle/>
        <a:p>
          <a:pPr>
            <a:lnSpc>
              <a:spcPct val="150000"/>
            </a:lnSpc>
          </a:pPr>
          <a:r>
            <a:rPr lang="en-GB" b="1"/>
            <a:t>Main duties:</a:t>
          </a:r>
          <a:endParaRPr lang="en-US"/>
        </a:p>
      </dgm:t>
    </dgm:pt>
    <dgm:pt modelId="{32EF3B4C-0F9F-4814-9DD1-0F39DA5D5A71}" type="parTrans" cxnId="{4C44CA2D-ACCD-40F4-8146-847A6CE7BA4C}">
      <dgm:prSet/>
      <dgm:spPr/>
      <dgm:t>
        <a:bodyPr/>
        <a:lstStyle/>
        <a:p>
          <a:endParaRPr lang="en-US"/>
        </a:p>
      </dgm:t>
    </dgm:pt>
    <dgm:pt modelId="{79D434B2-76E2-44E5-9EAD-EF3035DAA458}" type="sibTrans" cxnId="{4C44CA2D-ACCD-40F4-8146-847A6CE7BA4C}">
      <dgm:prSet/>
      <dgm:spPr/>
      <dgm:t>
        <a:bodyPr/>
        <a:lstStyle/>
        <a:p>
          <a:endParaRPr lang="en-US"/>
        </a:p>
      </dgm:t>
    </dgm:pt>
    <dgm:pt modelId="{71D4F0EA-D240-44C6-9809-162818001CD4}">
      <dgm:prSet/>
      <dgm:spPr/>
      <dgm:t>
        <a:bodyPr/>
        <a:lstStyle/>
        <a:p>
          <a:pPr>
            <a:lnSpc>
              <a:spcPct val="150000"/>
            </a:lnSpc>
          </a:pPr>
          <a:r>
            <a:rPr lang="en-GB"/>
            <a:t>Food preparation</a:t>
          </a:r>
          <a:endParaRPr lang="en-US"/>
        </a:p>
      </dgm:t>
    </dgm:pt>
    <dgm:pt modelId="{312A3EBD-C15B-42AF-B5DD-7D92F8EC7750}" type="parTrans" cxnId="{EB40C92C-AD76-42CF-A50F-685A7D79DD37}">
      <dgm:prSet/>
      <dgm:spPr/>
      <dgm:t>
        <a:bodyPr/>
        <a:lstStyle/>
        <a:p>
          <a:endParaRPr lang="en-US"/>
        </a:p>
      </dgm:t>
    </dgm:pt>
    <dgm:pt modelId="{6BC23F10-C83C-4202-96CA-D91F19B0A235}" type="sibTrans" cxnId="{EB40C92C-AD76-42CF-A50F-685A7D79DD37}">
      <dgm:prSet/>
      <dgm:spPr/>
      <dgm:t>
        <a:bodyPr/>
        <a:lstStyle/>
        <a:p>
          <a:endParaRPr lang="en-US"/>
        </a:p>
      </dgm:t>
    </dgm:pt>
    <dgm:pt modelId="{FD197ED1-47E1-4450-98F1-3098194919DE}">
      <dgm:prSet/>
      <dgm:spPr/>
      <dgm:t>
        <a:bodyPr/>
        <a:lstStyle/>
        <a:p>
          <a:pPr>
            <a:lnSpc>
              <a:spcPct val="150000"/>
            </a:lnSpc>
          </a:pPr>
          <a:r>
            <a:rPr lang="en-GB"/>
            <a:t>Serving food and drinks </a:t>
          </a:r>
          <a:endParaRPr lang="en-US"/>
        </a:p>
      </dgm:t>
    </dgm:pt>
    <dgm:pt modelId="{1883350B-E7A2-4EAD-9BC3-E67D54A2C73A}" type="parTrans" cxnId="{B2CA50BA-ACD4-4F5D-9AE4-A6191A0237B2}">
      <dgm:prSet/>
      <dgm:spPr/>
      <dgm:t>
        <a:bodyPr/>
        <a:lstStyle/>
        <a:p>
          <a:endParaRPr lang="en-US"/>
        </a:p>
      </dgm:t>
    </dgm:pt>
    <dgm:pt modelId="{E5FC6C11-39AD-4AF2-8F3F-5FC94325EA46}" type="sibTrans" cxnId="{B2CA50BA-ACD4-4F5D-9AE4-A6191A0237B2}">
      <dgm:prSet/>
      <dgm:spPr/>
      <dgm:t>
        <a:bodyPr/>
        <a:lstStyle/>
        <a:p>
          <a:endParaRPr lang="en-US"/>
        </a:p>
      </dgm:t>
    </dgm:pt>
    <dgm:pt modelId="{944D1227-FB3C-4F40-AAF7-2B6CF74DB7D0}">
      <dgm:prSet/>
      <dgm:spPr/>
      <dgm:t>
        <a:bodyPr/>
        <a:lstStyle/>
        <a:p>
          <a:pPr>
            <a:lnSpc>
              <a:spcPct val="150000"/>
            </a:lnSpc>
          </a:pPr>
          <a:r>
            <a:rPr lang="en-GB"/>
            <a:t>Cleaning</a:t>
          </a:r>
          <a:endParaRPr lang="en-US"/>
        </a:p>
      </dgm:t>
    </dgm:pt>
    <dgm:pt modelId="{C7A0BBCC-6843-460A-859E-C0FE51EF8ED2}" type="parTrans" cxnId="{B0A6C712-5B9C-4D9F-9EF8-B22CF452EBCC}">
      <dgm:prSet/>
      <dgm:spPr/>
      <dgm:t>
        <a:bodyPr/>
        <a:lstStyle/>
        <a:p>
          <a:endParaRPr lang="en-US"/>
        </a:p>
      </dgm:t>
    </dgm:pt>
    <dgm:pt modelId="{4D510A3C-920F-4B85-94E4-C0A4F604D92F}" type="sibTrans" cxnId="{B0A6C712-5B9C-4D9F-9EF8-B22CF452EBCC}">
      <dgm:prSet/>
      <dgm:spPr/>
      <dgm:t>
        <a:bodyPr/>
        <a:lstStyle/>
        <a:p>
          <a:endParaRPr lang="en-US"/>
        </a:p>
      </dgm:t>
    </dgm:pt>
    <dgm:pt modelId="{D9C4BC0E-6C06-4C8A-9368-28663E166E47}">
      <dgm:prSet/>
      <dgm:spPr/>
      <dgm:t>
        <a:bodyPr/>
        <a:lstStyle/>
        <a:p>
          <a:pPr>
            <a:lnSpc>
              <a:spcPct val="150000"/>
            </a:lnSpc>
          </a:pPr>
          <a:r>
            <a:rPr lang="en-GB"/>
            <a:t>Sorting donations and stock checks</a:t>
          </a:r>
          <a:endParaRPr lang="en-US"/>
        </a:p>
      </dgm:t>
    </dgm:pt>
    <dgm:pt modelId="{E5434544-CE4C-4626-8BD1-1A2303FFC9C8}" type="parTrans" cxnId="{BB28F587-F2B0-4754-80EB-FC79FB082F8F}">
      <dgm:prSet/>
      <dgm:spPr/>
      <dgm:t>
        <a:bodyPr/>
        <a:lstStyle/>
        <a:p>
          <a:endParaRPr lang="en-US"/>
        </a:p>
      </dgm:t>
    </dgm:pt>
    <dgm:pt modelId="{E57A5006-9887-4B9B-9777-05B3DA3365D5}" type="sibTrans" cxnId="{BB28F587-F2B0-4754-80EB-FC79FB082F8F}">
      <dgm:prSet/>
      <dgm:spPr/>
      <dgm:t>
        <a:bodyPr/>
        <a:lstStyle/>
        <a:p>
          <a:endParaRPr lang="en-US"/>
        </a:p>
      </dgm:t>
    </dgm:pt>
    <dgm:pt modelId="{634CD862-2B89-4677-A265-289D93255D29}">
      <dgm:prSet/>
      <dgm:spPr/>
      <dgm:t>
        <a:bodyPr/>
        <a:lstStyle/>
        <a:p>
          <a:pPr>
            <a:lnSpc>
              <a:spcPct val="150000"/>
            </a:lnSpc>
          </a:pPr>
          <a:r>
            <a:rPr lang="en-GB"/>
            <a:t>Collections and deliveries</a:t>
          </a:r>
          <a:endParaRPr lang="en-US"/>
        </a:p>
      </dgm:t>
    </dgm:pt>
    <dgm:pt modelId="{F2BE1EF1-4C81-43AA-A7DB-17A730862638}" type="parTrans" cxnId="{3D348088-CF2C-4572-BCCA-BEE400E980FB}">
      <dgm:prSet/>
      <dgm:spPr/>
      <dgm:t>
        <a:bodyPr/>
        <a:lstStyle/>
        <a:p>
          <a:endParaRPr lang="en-US"/>
        </a:p>
      </dgm:t>
    </dgm:pt>
    <dgm:pt modelId="{F98FB78B-6E19-46B9-97D6-55F93380325E}" type="sibTrans" cxnId="{3D348088-CF2C-4572-BCCA-BEE400E980FB}">
      <dgm:prSet/>
      <dgm:spPr/>
      <dgm:t>
        <a:bodyPr/>
        <a:lstStyle/>
        <a:p>
          <a:endParaRPr lang="en-US"/>
        </a:p>
      </dgm:t>
    </dgm:pt>
    <dgm:pt modelId="{1AB95E60-B8C6-40C7-B2C7-D7788BA41AA5}" type="pres">
      <dgm:prSet presAssocID="{80FB4898-4302-4146-BB53-7C31B47B5FC5}" presName="root" presStyleCnt="0">
        <dgm:presLayoutVars>
          <dgm:dir/>
          <dgm:resizeHandles val="exact"/>
        </dgm:presLayoutVars>
      </dgm:prSet>
      <dgm:spPr/>
    </dgm:pt>
    <dgm:pt modelId="{13ADBC89-5882-4465-B1E5-B0C914BF9B65}" type="pres">
      <dgm:prSet presAssocID="{9E752D7E-63B2-4AB0-88D6-F3F84AE46201}" presName="compNode" presStyleCnt="0"/>
      <dgm:spPr/>
    </dgm:pt>
    <dgm:pt modelId="{3B40B07A-9D06-436E-95BE-7A6A65EA8182}" type="pres">
      <dgm:prSet presAssocID="{9E752D7E-63B2-4AB0-88D6-F3F84AE46201}" presName="bgRect" presStyleLbl="bgShp" presStyleIdx="0" presStyleCnt="6"/>
      <dgm:spPr/>
    </dgm:pt>
    <dgm:pt modelId="{3461A2A8-6A8D-434A-8E1F-4ADCDB2F36F2}" type="pres">
      <dgm:prSet presAssocID="{9E752D7E-63B2-4AB0-88D6-F3F84AE46201}"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Hierarchy"/>
        </a:ext>
      </dgm:extLst>
    </dgm:pt>
    <dgm:pt modelId="{F35DA2B7-34F6-422E-9D5C-EF7FAC170CEF}" type="pres">
      <dgm:prSet presAssocID="{9E752D7E-63B2-4AB0-88D6-F3F84AE46201}" presName="spaceRect" presStyleCnt="0"/>
      <dgm:spPr/>
    </dgm:pt>
    <dgm:pt modelId="{E99C90D8-EEA6-4BCB-B847-B9548A1E6090}" type="pres">
      <dgm:prSet presAssocID="{9E752D7E-63B2-4AB0-88D6-F3F84AE46201}" presName="parTx" presStyleLbl="revTx" presStyleIdx="0" presStyleCnt="6">
        <dgm:presLayoutVars>
          <dgm:chMax val="0"/>
          <dgm:chPref val="0"/>
        </dgm:presLayoutVars>
      </dgm:prSet>
      <dgm:spPr/>
    </dgm:pt>
    <dgm:pt modelId="{FE2F6B40-95C9-47E6-B790-CA2D47404EB9}" type="pres">
      <dgm:prSet presAssocID="{79D434B2-76E2-44E5-9EAD-EF3035DAA458}" presName="sibTrans" presStyleCnt="0"/>
      <dgm:spPr/>
    </dgm:pt>
    <dgm:pt modelId="{049AFEC9-5455-4C8B-92C5-9291D2391797}" type="pres">
      <dgm:prSet presAssocID="{71D4F0EA-D240-44C6-9809-162818001CD4}" presName="compNode" presStyleCnt="0"/>
      <dgm:spPr/>
    </dgm:pt>
    <dgm:pt modelId="{D9D7251E-AED6-48D3-B61C-8F281B28A82F}" type="pres">
      <dgm:prSet presAssocID="{71D4F0EA-D240-44C6-9809-162818001CD4}" presName="bgRect" presStyleLbl="bgShp" presStyleIdx="1" presStyleCnt="6"/>
      <dgm:spPr/>
    </dgm:pt>
    <dgm:pt modelId="{4C1E64F6-A556-415A-ADD4-DCC729C5508F}" type="pres">
      <dgm:prSet presAssocID="{71D4F0EA-D240-44C6-9809-162818001CD4}"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Fork and knife"/>
        </a:ext>
      </dgm:extLst>
    </dgm:pt>
    <dgm:pt modelId="{BE085FD3-6260-4A4A-A8EB-A6EBDB43C75A}" type="pres">
      <dgm:prSet presAssocID="{71D4F0EA-D240-44C6-9809-162818001CD4}" presName="spaceRect" presStyleCnt="0"/>
      <dgm:spPr/>
    </dgm:pt>
    <dgm:pt modelId="{F8224A54-8F1B-4FC3-827A-D2AF172C53FD}" type="pres">
      <dgm:prSet presAssocID="{71D4F0EA-D240-44C6-9809-162818001CD4}" presName="parTx" presStyleLbl="revTx" presStyleIdx="1" presStyleCnt="6">
        <dgm:presLayoutVars>
          <dgm:chMax val="0"/>
          <dgm:chPref val="0"/>
        </dgm:presLayoutVars>
      </dgm:prSet>
      <dgm:spPr/>
    </dgm:pt>
    <dgm:pt modelId="{D64E90A2-AE28-4E28-ACC2-68CD19919CDB}" type="pres">
      <dgm:prSet presAssocID="{6BC23F10-C83C-4202-96CA-D91F19B0A235}" presName="sibTrans" presStyleCnt="0"/>
      <dgm:spPr/>
    </dgm:pt>
    <dgm:pt modelId="{8DD1EBEE-DDE5-4698-8345-48A91E6C018A}" type="pres">
      <dgm:prSet presAssocID="{FD197ED1-47E1-4450-98F1-3098194919DE}" presName="compNode" presStyleCnt="0"/>
      <dgm:spPr/>
    </dgm:pt>
    <dgm:pt modelId="{5A6C8199-3D6A-4F1C-8F38-066761AD0006}" type="pres">
      <dgm:prSet presAssocID="{FD197ED1-47E1-4450-98F1-3098194919DE}" presName="bgRect" presStyleLbl="bgShp" presStyleIdx="2" presStyleCnt="6"/>
      <dgm:spPr/>
    </dgm:pt>
    <dgm:pt modelId="{B665B5E0-2E8B-4171-8461-6ED4D4C90B43}" type="pres">
      <dgm:prSet presAssocID="{FD197ED1-47E1-4450-98F1-3098194919DE}"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Burger and Drink"/>
        </a:ext>
      </dgm:extLst>
    </dgm:pt>
    <dgm:pt modelId="{35030797-F5F4-4522-8B4A-212A30FC4D6A}" type="pres">
      <dgm:prSet presAssocID="{FD197ED1-47E1-4450-98F1-3098194919DE}" presName="spaceRect" presStyleCnt="0"/>
      <dgm:spPr/>
    </dgm:pt>
    <dgm:pt modelId="{DFBFE49D-19C1-4D3B-988A-1EB9D156E200}" type="pres">
      <dgm:prSet presAssocID="{FD197ED1-47E1-4450-98F1-3098194919DE}" presName="parTx" presStyleLbl="revTx" presStyleIdx="2" presStyleCnt="6">
        <dgm:presLayoutVars>
          <dgm:chMax val="0"/>
          <dgm:chPref val="0"/>
        </dgm:presLayoutVars>
      </dgm:prSet>
      <dgm:spPr/>
    </dgm:pt>
    <dgm:pt modelId="{71521480-F167-4D0A-A812-251FBF802D49}" type="pres">
      <dgm:prSet presAssocID="{E5FC6C11-39AD-4AF2-8F3F-5FC94325EA46}" presName="sibTrans" presStyleCnt="0"/>
      <dgm:spPr/>
    </dgm:pt>
    <dgm:pt modelId="{A6BEA139-DD07-4C49-91FB-A32BACF81B1B}" type="pres">
      <dgm:prSet presAssocID="{944D1227-FB3C-4F40-AAF7-2B6CF74DB7D0}" presName="compNode" presStyleCnt="0"/>
      <dgm:spPr/>
    </dgm:pt>
    <dgm:pt modelId="{9F14478E-4AEB-4711-92EC-4DDD077FD6AA}" type="pres">
      <dgm:prSet presAssocID="{944D1227-FB3C-4F40-AAF7-2B6CF74DB7D0}" presName="bgRect" presStyleLbl="bgShp" presStyleIdx="3" presStyleCnt="6"/>
      <dgm:spPr/>
    </dgm:pt>
    <dgm:pt modelId="{1C7A2266-BE6F-4987-A8EF-E99523373C7A}" type="pres">
      <dgm:prSet presAssocID="{944D1227-FB3C-4F40-AAF7-2B6CF74DB7D0}" presName="iconRect" presStyleLbl="node1" presStyleIdx="3"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op and bucket"/>
        </a:ext>
      </dgm:extLst>
    </dgm:pt>
    <dgm:pt modelId="{0E2151F5-17A3-40CB-B88E-77EA997829D2}" type="pres">
      <dgm:prSet presAssocID="{944D1227-FB3C-4F40-AAF7-2B6CF74DB7D0}" presName="spaceRect" presStyleCnt="0"/>
      <dgm:spPr/>
    </dgm:pt>
    <dgm:pt modelId="{F05AFE43-9C5F-4A8C-B4BA-AEF8E3566D65}" type="pres">
      <dgm:prSet presAssocID="{944D1227-FB3C-4F40-AAF7-2B6CF74DB7D0}" presName="parTx" presStyleLbl="revTx" presStyleIdx="3" presStyleCnt="6">
        <dgm:presLayoutVars>
          <dgm:chMax val="0"/>
          <dgm:chPref val="0"/>
        </dgm:presLayoutVars>
      </dgm:prSet>
      <dgm:spPr/>
    </dgm:pt>
    <dgm:pt modelId="{153CD469-4FCC-4D8C-9673-42DE8582BE40}" type="pres">
      <dgm:prSet presAssocID="{4D510A3C-920F-4B85-94E4-C0A4F604D92F}" presName="sibTrans" presStyleCnt="0"/>
      <dgm:spPr/>
    </dgm:pt>
    <dgm:pt modelId="{9838C996-860A-4CE9-8192-B81744EED93D}" type="pres">
      <dgm:prSet presAssocID="{D9C4BC0E-6C06-4C8A-9368-28663E166E47}" presName="compNode" presStyleCnt="0"/>
      <dgm:spPr/>
    </dgm:pt>
    <dgm:pt modelId="{D13B0857-9F36-4626-B36A-C484A770A12E}" type="pres">
      <dgm:prSet presAssocID="{D9C4BC0E-6C06-4C8A-9368-28663E166E47}" presName="bgRect" presStyleLbl="bgShp" presStyleIdx="4" presStyleCnt="6"/>
      <dgm:spPr/>
    </dgm:pt>
    <dgm:pt modelId="{31D8C585-9036-48BB-8D84-B8A5AACA2E48}" type="pres">
      <dgm:prSet presAssocID="{D9C4BC0E-6C06-4C8A-9368-28663E166E47}"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Money"/>
        </a:ext>
      </dgm:extLst>
    </dgm:pt>
    <dgm:pt modelId="{618B0341-5B89-4977-B0A9-0160348C73AF}" type="pres">
      <dgm:prSet presAssocID="{D9C4BC0E-6C06-4C8A-9368-28663E166E47}" presName="spaceRect" presStyleCnt="0"/>
      <dgm:spPr/>
    </dgm:pt>
    <dgm:pt modelId="{104E337C-6106-4680-B9BC-BF63490A94F5}" type="pres">
      <dgm:prSet presAssocID="{D9C4BC0E-6C06-4C8A-9368-28663E166E47}" presName="parTx" presStyleLbl="revTx" presStyleIdx="4" presStyleCnt="6">
        <dgm:presLayoutVars>
          <dgm:chMax val="0"/>
          <dgm:chPref val="0"/>
        </dgm:presLayoutVars>
      </dgm:prSet>
      <dgm:spPr/>
    </dgm:pt>
    <dgm:pt modelId="{A2A80046-E047-4B2D-B708-24380196313A}" type="pres">
      <dgm:prSet presAssocID="{E57A5006-9887-4B9B-9777-05B3DA3365D5}" presName="sibTrans" presStyleCnt="0"/>
      <dgm:spPr/>
    </dgm:pt>
    <dgm:pt modelId="{AFFB9119-C396-45BA-BC67-FBF1C796188E}" type="pres">
      <dgm:prSet presAssocID="{634CD862-2B89-4677-A265-289D93255D29}" presName="compNode" presStyleCnt="0"/>
      <dgm:spPr/>
    </dgm:pt>
    <dgm:pt modelId="{3FE4B22F-4928-4A15-9548-60F0A2AC91D4}" type="pres">
      <dgm:prSet presAssocID="{634CD862-2B89-4677-A265-289D93255D29}" presName="bgRect" presStyleLbl="bgShp" presStyleIdx="5" presStyleCnt="6"/>
      <dgm:spPr/>
    </dgm:pt>
    <dgm:pt modelId="{CCE68736-0E91-44D2-B63C-F3C5F1EA75A0}" type="pres">
      <dgm:prSet presAssocID="{634CD862-2B89-4677-A265-289D93255D29}" presName="iconRect" presStyleLbl="node1" presStyleIdx="5"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ruck"/>
        </a:ext>
      </dgm:extLst>
    </dgm:pt>
    <dgm:pt modelId="{83FA7DDD-58BF-4ED3-A246-68AEA0453F3B}" type="pres">
      <dgm:prSet presAssocID="{634CD862-2B89-4677-A265-289D93255D29}" presName="spaceRect" presStyleCnt="0"/>
      <dgm:spPr/>
    </dgm:pt>
    <dgm:pt modelId="{A791C46A-4CF9-4C2C-8BB3-274E7162E6BD}" type="pres">
      <dgm:prSet presAssocID="{634CD862-2B89-4677-A265-289D93255D29}" presName="parTx" presStyleLbl="revTx" presStyleIdx="5" presStyleCnt="6">
        <dgm:presLayoutVars>
          <dgm:chMax val="0"/>
          <dgm:chPref val="0"/>
        </dgm:presLayoutVars>
      </dgm:prSet>
      <dgm:spPr/>
    </dgm:pt>
  </dgm:ptLst>
  <dgm:cxnLst>
    <dgm:cxn modelId="{B1A4B106-F9BF-467E-B1EA-AB86D00C6D27}" type="presOf" srcId="{D9C4BC0E-6C06-4C8A-9368-28663E166E47}" destId="{104E337C-6106-4680-B9BC-BF63490A94F5}" srcOrd="0" destOrd="0" presId="urn:microsoft.com/office/officeart/2018/2/layout/IconVerticalSolidList"/>
    <dgm:cxn modelId="{B0A6C712-5B9C-4D9F-9EF8-B22CF452EBCC}" srcId="{80FB4898-4302-4146-BB53-7C31B47B5FC5}" destId="{944D1227-FB3C-4F40-AAF7-2B6CF74DB7D0}" srcOrd="3" destOrd="0" parTransId="{C7A0BBCC-6843-460A-859E-C0FE51EF8ED2}" sibTransId="{4D510A3C-920F-4B85-94E4-C0A4F604D92F}"/>
    <dgm:cxn modelId="{4E903822-F740-4014-BA92-FDD935507B19}" type="presOf" srcId="{944D1227-FB3C-4F40-AAF7-2B6CF74DB7D0}" destId="{F05AFE43-9C5F-4A8C-B4BA-AEF8E3566D65}" srcOrd="0" destOrd="0" presId="urn:microsoft.com/office/officeart/2018/2/layout/IconVerticalSolidList"/>
    <dgm:cxn modelId="{EB40C92C-AD76-42CF-A50F-685A7D79DD37}" srcId="{80FB4898-4302-4146-BB53-7C31B47B5FC5}" destId="{71D4F0EA-D240-44C6-9809-162818001CD4}" srcOrd="1" destOrd="0" parTransId="{312A3EBD-C15B-42AF-B5DD-7D92F8EC7750}" sibTransId="{6BC23F10-C83C-4202-96CA-D91F19B0A235}"/>
    <dgm:cxn modelId="{4C44CA2D-ACCD-40F4-8146-847A6CE7BA4C}" srcId="{80FB4898-4302-4146-BB53-7C31B47B5FC5}" destId="{9E752D7E-63B2-4AB0-88D6-F3F84AE46201}" srcOrd="0" destOrd="0" parTransId="{32EF3B4C-0F9F-4814-9DD1-0F39DA5D5A71}" sibTransId="{79D434B2-76E2-44E5-9EAD-EF3035DAA458}"/>
    <dgm:cxn modelId="{12222B3A-566D-4709-B8C4-18A245B349F3}" type="presOf" srcId="{80FB4898-4302-4146-BB53-7C31B47B5FC5}" destId="{1AB95E60-B8C6-40C7-B2C7-D7788BA41AA5}" srcOrd="0" destOrd="0" presId="urn:microsoft.com/office/officeart/2018/2/layout/IconVerticalSolidList"/>
    <dgm:cxn modelId="{E79B1A42-66E7-4C44-8C17-A14C2177A519}" type="presOf" srcId="{9E752D7E-63B2-4AB0-88D6-F3F84AE46201}" destId="{E99C90D8-EEA6-4BCB-B847-B9548A1E6090}" srcOrd="0" destOrd="0" presId="urn:microsoft.com/office/officeart/2018/2/layout/IconVerticalSolidList"/>
    <dgm:cxn modelId="{9337B74B-E23F-43F4-B377-47BBBC70C79B}" type="presOf" srcId="{71D4F0EA-D240-44C6-9809-162818001CD4}" destId="{F8224A54-8F1B-4FC3-827A-D2AF172C53FD}" srcOrd="0" destOrd="0" presId="urn:microsoft.com/office/officeart/2018/2/layout/IconVerticalSolidList"/>
    <dgm:cxn modelId="{8368EE70-0D4D-4C72-B4CE-EA8BD00229A4}" type="presOf" srcId="{634CD862-2B89-4677-A265-289D93255D29}" destId="{A791C46A-4CF9-4C2C-8BB3-274E7162E6BD}" srcOrd="0" destOrd="0" presId="urn:microsoft.com/office/officeart/2018/2/layout/IconVerticalSolidList"/>
    <dgm:cxn modelId="{BB28F587-F2B0-4754-80EB-FC79FB082F8F}" srcId="{80FB4898-4302-4146-BB53-7C31B47B5FC5}" destId="{D9C4BC0E-6C06-4C8A-9368-28663E166E47}" srcOrd="4" destOrd="0" parTransId="{E5434544-CE4C-4626-8BD1-1A2303FFC9C8}" sibTransId="{E57A5006-9887-4B9B-9777-05B3DA3365D5}"/>
    <dgm:cxn modelId="{3D348088-CF2C-4572-BCCA-BEE400E980FB}" srcId="{80FB4898-4302-4146-BB53-7C31B47B5FC5}" destId="{634CD862-2B89-4677-A265-289D93255D29}" srcOrd="5" destOrd="0" parTransId="{F2BE1EF1-4C81-43AA-A7DB-17A730862638}" sibTransId="{F98FB78B-6E19-46B9-97D6-55F93380325E}"/>
    <dgm:cxn modelId="{548553AF-E818-4239-8516-9ADF3A3B3125}" type="presOf" srcId="{FD197ED1-47E1-4450-98F1-3098194919DE}" destId="{DFBFE49D-19C1-4D3B-988A-1EB9D156E200}" srcOrd="0" destOrd="0" presId="urn:microsoft.com/office/officeart/2018/2/layout/IconVerticalSolidList"/>
    <dgm:cxn modelId="{B2CA50BA-ACD4-4F5D-9AE4-A6191A0237B2}" srcId="{80FB4898-4302-4146-BB53-7C31B47B5FC5}" destId="{FD197ED1-47E1-4450-98F1-3098194919DE}" srcOrd="2" destOrd="0" parTransId="{1883350B-E7A2-4EAD-9BC3-E67D54A2C73A}" sibTransId="{E5FC6C11-39AD-4AF2-8F3F-5FC94325EA46}"/>
    <dgm:cxn modelId="{598E4C06-4AF4-45AB-8BEE-B2E41ABB1167}" type="presParOf" srcId="{1AB95E60-B8C6-40C7-B2C7-D7788BA41AA5}" destId="{13ADBC89-5882-4465-B1E5-B0C914BF9B65}" srcOrd="0" destOrd="0" presId="urn:microsoft.com/office/officeart/2018/2/layout/IconVerticalSolidList"/>
    <dgm:cxn modelId="{58D543C0-10BA-4860-A1DA-5E6357754078}" type="presParOf" srcId="{13ADBC89-5882-4465-B1E5-B0C914BF9B65}" destId="{3B40B07A-9D06-436E-95BE-7A6A65EA8182}" srcOrd="0" destOrd="0" presId="urn:microsoft.com/office/officeart/2018/2/layout/IconVerticalSolidList"/>
    <dgm:cxn modelId="{0D6AA404-6281-46F0-82A9-1BD23E8BE581}" type="presParOf" srcId="{13ADBC89-5882-4465-B1E5-B0C914BF9B65}" destId="{3461A2A8-6A8D-434A-8E1F-4ADCDB2F36F2}" srcOrd="1" destOrd="0" presId="urn:microsoft.com/office/officeart/2018/2/layout/IconVerticalSolidList"/>
    <dgm:cxn modelId="{9AA33C62-E34E-4664-800B-BABBD45801BB}" type="presParOf" srcId="{13ADBC89-5882-4465-B1E5-B0C914BF9B65}" destId="{F35DA2B7-34F6-422E-9D5C-EF7FAC170CEF}" srcOrd="2" destOrd="0" presId="urn:microsoft.com/office/officeart/2018/2/layout/IconVerticalSolidList"/>
    <dgm:cxn modelId="{50931FEE-0AF0-4D16-BC72-74DE84315135}" type="presParOf" srcId="{13ADBC89-5882-4465-B1E5-B0C914BF9B65}" destId="{E99C90D8-EEA6-4BCB-B847-B9548A1E6090}" srcOrd="3" destOrd="0" presId="urn:microsoft.com/office/officeart/2018/2/layout/IconVerticalSolidList"/>
    <dgm:cxn modelId="{5C7C53BC-9053-4A75-A287-63C7ED5DB216}" type="presParOf" srcId="{1AB95E60-B8C6-40C7-B2C7-D7788BA41AA5}" destId="{FE2F6B40-95C9-47E6-B790-CA2D47404EB9}" srcOrd="1" destOrd="0" presId="urn:microsoft.com/office/officeart/2018/2/layout/IconVerticalSolidList"/>
    <dgm:cxn modelId="{E230B484-703E-455E-BC2E-D78FE2086003}" type="presParOf" srcId="{1AB95E60-B8C6-40C7-B2C7-D7788BA41AA5}" destId="{049AFEC9-5455-4C8B-92C5-9291D2391797}" srcOrd="2" destOrd="0" presId="urn:microsoft.com/office/officeart/2018/2/layout/IconVerticalSolidList"/>
    <dgm:cxn modelId="{360EB007-1F75-48A6-99C4-D320EA315AA4}" type="presParOf" srcId="{049AFEC9-5455-4C8B-92C5-9291D2391797}" destId="{D9D7251E-AED6-48D3-B61C-8F281B28A82F}" srcOrd="0" destOrd="0" presId="urn:microsoft.com/office/officeart/2018/2/layout/IconVerticalSolidList"/>
    <dgm:cxn modelId="{F5B8D3C6-1ECA-4E98-B685-F98D9945E355}" type="presParOf" srcId="{049AFEC9-5455-4C8B-92C5-9291D2391797}" destId="{4C1E64F6-A556-415A-ADD4-DCC729C5508F}" srcOrd="1" destOrd="0" presId="urn:microsoft.com/office/officeart/2018/2/layout/IconVerticalSolidList"/>
    <dgm:cxn modelId="{CFCDAE4F-EFB8-4007-9BF6-AFBDDC9F92A4}" type="presParOf" srcId="{049AFEC9-5455-4C8B-92C5-9291D2391797}" destId="{BE085FD3-6260-4A4A-A8EB-A6EBDB43C75A}" srcOrd="2" destOrd="0" presId="urn:microsoft.com/office/officeart/2018/2/layout/IconVerticalSolidList"/>
    <dgm:cxn modelId="{E7CA11A3-46FC-483E-87DB-72D8B213FD4A}" type="presParOf" srcId="{049AFEC9-5455-4C8B-92C5-9291D2391797}" destId="{F8224A54-8F1B-4FC3-827A-D2AF172C53FD}" srcOrd="3" destOrd="0" presId="urn:microsoft.com/office/officeart/2018/2/layout/IconVerticalSolidList"/>
    <dgm:cxn modelId="{387D4D77-2B6B-4D2E-BB87-68384C1FCCF2}" type="presParOf" srcId="{1AB95E60-B8C6-40C7-B2C7-D7788BA41AA5}" destId="{D64E90A2-AE28-4E28-ACC2-68CD19919CDB}" srcOrd="3" destOrd="0" presId="urn:microsoft.com/office/officeart/2018/2/layout/IconVerticalSolidList"/>
    <dgm:cxn modelId="{CEDB8ADD-F84B-4F8F-ADE3-D8A5C0721C3B}" type="presParOf" srcId="{1AB95E60-B8C6-40C7-B2C7-D7788BA41AA5}" destId="{8DD1EBEE-DDE5-4698-8345-48A91E6C018A}" srcOrd="4" destOrd="0" presId="urn:microsoft.com/office/officeart/2018/2/layout/IconVerticalSolidList"/>
    <dgm:cxn modelId="{2D388440-D9DE-46BC-9C7C-F25699625DCD}" type="presParOf" srcId="{8DD1EBEE-DDE5-4698-8345-48A91E6C018A}" destId="{5A6C8199-3D6A-4F1C-8F38-066761AD0006}" srcOrd="0" destOrd="0" presId="urn:microsoft.com/office/officeart/2018/2/layout/IconVerticalSolidList"/>
    <dgm:cxn modelId="{DB19E4AF-9C1A-486C-A16B-4F326BDE32E1}" type="presParOf" srcId="{8DD1EBEE-DDE5-4698-8345-48A91E6C018A}" destId="{B665B5E0-2E8B-4171-8461-6ED4D4C90B43}" srcOrd="1" destOrd="0" presId="urn:microsoft.com/office/officeart/2018/2/layout/IconVerticalSolidList"/>
    <dgm:cxn modelId="{FE4EBF32-329C-48ED-AE8F-3150CB51C5D3}" type="presParOf" srcId="{8DD1EBEE-DDE5-4698-8345-48A91E6C018A}" destId="{35030797-F5F4-4522-8B4A-212A30FC4D6A}" srcOrd="2" destOrd="0" presId="urn:microsoft.com/office/officeart/2018/2/layout/IconVerticalSolidList"/>
    <dgm:cxn modelId="{118F6059-B2EE-473D-B69B-3B8EB82D0AF6}" type="presParOf" srcId="{8DD1EBEE-DDE5-4698-8345-48A91E6C018A}" destId="{DFBFE49D-19C1-4D3B-988A-1EB9D156E200}" srcOrd="3" destOrd="0" presId="urn:microsoft.com/office/officeart/2018/2/layout/IconVerticalSolidList"/>
    <dgm:cxn modelId="{EB8954A7-8B21-401E-AC7A-2CAD80F54B3B}" type="presParOf" srcId="{1AB95E60-B8C6-40C7-B2C7-D7788BA41AA5}" destId="{71521480-F167-4D0A-A812-251FBF802D49}" srcOrd="5" destOrd="0" presId="urn:microsoft.com/office/officeart/2018/2/layout/IconVerticalSolidList"/>
    <dgm:cxn modelId="{50CCDDBA-530C-4C6E-8A88-12FE185A2C60}" type="presParOf" srcId="{1AB95E60-B8C6-40C7-B2C7-D7788BA41AA5}" destId="{A6BEA139-DD07-4C49-91FB-A32BACF81B1B}" srcOrd="6" destOrd="0" presId="urn:microsoft.com/office/officeart/2018/2/layout/IconVerticalSolidList"/>
    <dgm:cxn modelId="{133193A3-6200-4560-A6EE-2BAE87211ACD}" type="presParOf" srcId="{A6BEA139-DD07-4C49-91FB-A32BACF81B1B}" destId="{9F14478E-4AEB-4711-92EC-4DDD077FD6AA}" srcOrd="0" destOrd="0" presId="urn:microsoft.com/office/officeart/2018/2/layout/IconVerticalSolidList"/>
    <dgm:cxn modelId="{37E24D98-8000-4310-8AB0-8D29D6EFAE85}" type="presParOf" srcId="{A6BEA139-DD07-4C49-91FB-A32BACF81B1B}" destId="{1C7A2266-BE6F-4987-A8EF-E99523373C7A}" srcOrd="1" destOrd="0" presId="urn:microsoft.com/office/officeart/2018/2/layout/IconVerticalSolidList"/>
    <dgm:cxn modelId="{09077EA1-39DE-47CD-B8DE-E9BA501F7229}" type="presParOf" srcId="{A6BEA139-DD07-4C49-91FB-A32BACF81B1B}" destId="{0E2151F5-17A3-40CB-B88E-77EA997829D2}" srcOrd="2" destOrd="0" presId="urn:microsoft.com/office/officeart/2018/2/layout/IconVerticalSolidList"/>
    <dgm:cxn modelId="{CE869E29-BC47-43A0-A884-6518C247CB92}" type="presParOf" srcId="{A6BEA139-DD07-4C49-91FB-A32BACF81B1B}" destId="{F05AFE43-9C5F-4A8C-B4BA-AEF8E3566D65}" srcOrd="3" destOrd="0" presId="urn:microsoft.com/office/officeart/2018/2/layout/IconVerticalSolidList"/>
    <dgm:cxn modelId="{70DC5DF2-A722-4063-98FE-7919F2374954}" type="presParOf" srcId="{1AB95E60-B8C6-40C7-B2C7-D7788BA41AA5}" destId="{153CD469-4FCC-4D8C-9673-42DE8582BE40}" srcOrd="7" destOrd="0" presId="urn:microsoft.com/office/officeart/2018/2/layout/IconVerticalSolidList"/>
    <dgm:cxn modelId="{777BFA0F-8F41-4E21-A5DB-A3DEB76DD9BD}" type="presParOf" srcId="{1AB95E60-B8C6-40C7-B2C7-D7788BA41AA5}" destId="{9838C996-860A-4CE9-8192-B81744EED93D}" srcOrd="8" destOrd="0" presId="urn:microsoft.com/office/officeart/2018/2/layout/IconVerticalSolidList"/>
    <dgm:cxn modelId="{308A5CD5-40B0-48B5-B9A4-AD79643D37B4}" type="presParOf" srcId="{9838C996-860A-4CE9-8192-B81744EED93D}" destId="{D13B0857-9F36-4626-B36A-C484A770A12E}" srcOrd="0" destOrd="0" presId="urn:microsoft.com/office/officeart/2018/2/layout/IconVerticalSolidList"/>
    <dgm:cxn modelId="{B6EF3EB4-0797-4D91-970B-6B16C3765D7B}" type="presParOf" srcId="{9838C996-860A-4CE9-8192-B81744EED93D}" destId="{31D8C585-9036-48BB-8D84-B8A5AACA2E48}" srcOrd="1" destOrd="0" presId="urn:microsoft.com/office/officeart/2018/2/layout/IconVerticalSolidList"/>
    <dgm:cxn modelId="{D85D0DD1-A171-4CCA-B407-3409BFD2B5FA}" type="presParOf" srcId="{9838C996-860A-4CE9-8192-B81744EED93D}" destId="{618B0341-5B89-4977-B0A9-0160348C73AF}" srcOrd="2" destOrd="0" presId="urn:microsoft.com/office/officeart/2018/2/layout/IconVerticalSolidList"/>
    <dgm:cxn modelId="{198B4BED-F0ED-457A-B984-3A8566DE352A}" type="presParOf" srcId="{9838C996-860A-4CE9-8192-B81744EED93D}" destId="{104E337C-6106-4680-B9BC-BF63490A94F5}" srcOrd="3" destOrd="0" presId="urn:microsoft.com/office/officeart/2018/2/layout/IconVerticalSolidList"/>
    <dgm:cxn modelId="{4FDB4ABA-24EB-4422-BBC0-8F64A0E548DC}" type="presParOf" srcId="{1AB95E60-B8C6-40C7-B2C7-D7788BA41AA5}" destId="{A2A80046-E047-4B2D-B708-24380196313A}" srcOrd="9" destOrd="0" presId="urn:microsoft.com/office/officeart/2018/2/layout/IconVerticalSolidList"/>
    <dgm:cxn modelId="{C9811385-7B4D-4B6A-8C6C-5B373C4BE582}" type="presParOf" srcId="{1AB95E60-B8C6-40C7-B2C7-D7788BA41AA5}" destId="{AFFB9119-C396-45BA-BC67-FBF1C796188E}" srcOrd="10" destOrd="0" presId="urn:microsoft.com/office/officeart/2018/2/layout/IconVerticalSolidList"/>
    <dgm:cxn modelId="{8BCC14E4-99EC-4C8E-B37F-9668ED372F48}" type="presParOf" srcId="{AFFB9119-C396-45BA-BC67-FBF1C796188E}" destId="{3FE4B22F-4928-4A15-9548-60F0A2AC91D4}" srcOrd="0" destOrd="0" presId="urn:microsoft.com/office/officeart/2018/2/layout/IconVerticalSolidList"/>
    <dgm:cxn modelId="{6BF23031-C751-41E2-B5CE-7DBC8ACD3D71}" type="presParOf" srcId="{AFFB9119-C396-45BA-BC67-FBF1C796188E}" destId="{CCE68736-0E91-44D2-B63C-F3C5F1EA75A0}" srcOrd="1" destOrd="0" presId="urn:microsoft.com/office/officeart/2018/2/layout/IconVerticalSolidList"/>
    <dgm:cxn modelId="{FB4A7517-04A4-4B53-B4AD-EFAD3344E8CE}" type="presParOf" srcId="{AFFB9119-C396-45BA-BC67-FBF1C796188E}" destId="{83FA7DDD-58BF-4ED3-A246-68AEA0453F3B}" srcOrd="2" destOrd="0" presId="urn:microsoft.com/office/officeart/2018/2/layout/IconVerticalSolidList"/>
    <dgm:cxn modelId="{37F6115A-3875-4687-B0BF-4FBB3A0BF92C}" type="presParOf" srcId="{AFFB9119-C396-45BA-BC67-FBF1C796188E}" destId="{A791C46A-4CF9-4C2C-8BB3-274E7162E6B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F8E11AC-C457-4D06-BE17-4DBBFFDC9395}" type="doc">
      <dgm:prSet loTypeId="urn:microsoft.com/office/officeart/2016/7/layout/RepeatingBendingProcessNew" loCatId="process" qsTypeId="urn:microsoft.com/office/officeart/2005/8/quickstyle/simple1" qsCatId="simple" csTypeId="urn:microsoft.com/office/officeart/2005/8/colors/colorful1" csCatId="colorful" phldr="1"/>
      <dgm:spPr/>
      <dgm:t>
        <a:bodyPr/>
        <a:lstStyle/>
        <a:p>
          <a:endParaRPr lang="en-GB"/>
        </a:p>
      </dgm:t>
    </dgm:pt>
    <dgm:pt modelId="{94B42228-995C-47D2-99B3-C022E814AE71}">
      <dgm:prSet phldrT="[Text]"/>
      <dgm:spPr/>
      <dgm:t>
        <a:bodyPr/>
        <a:lstStyle/>
        <a:p>
          <a:pPr rtl="0"/>
          <a:r>
            <a:rPr lang="en-GB" b="1">
              <a:latin typeface="Arial"/>
              <a:cs typeface="Arial"/>
            </a:rPr>
            <a:t>Description</a:t>
          </a:r>
          <a:r>
            <a:rPr lang="en-GB">
              <a:latin typeface="Arial"/>
              <a:cs typeface="Arial"/>
            </a:rPr>
            <a:t>: Duties require lots of focus, high pressure roles during service. </a:t>
          </a:r>
        </a:p>
      </dgm:t>
    </dgm:pt>
    <dgm:pt modelId="{7CC5EE9F-E353-4600-881C-8A6C0D120AA4}" type="parTrans" cxnId="{5855658C-09D7-4511-82DD-FF08CE897A4F}">
      <dgm:prSet/>
      <dgm:spPr/>
      <dgm:t>
        <a:bodyPr/>
        <a:lstStyle/>
        <a:p>
          <a:endParaRPr lang="en-GB"/>
        </a:p>
      </dgm:t>
    </dgm:pt>
    <dgm:pt modelId="{D9AA4A31-7C1C-4933-B657-4AB822FD9B2E}" type="sibTrans" cxnId="{5855658C-09D7-4511-82DD-FF08CE897A4F}">
      <dgm:prSet/>
      <dgm:spPr/>
      <dgm:t>
        <a:bodyPr/>
        <a:lstStyle/>
        <a:p>
          <a:endParaRPr lang="en-GB"/>
        </a:p>
      </dgm:t>
    </dgm:pt>
    <dgm:pt modelId="{DEF8FEEF-5EEE-4DC5-BAB5-12BD5FAE1BF5}">
      <dgm:prSet phldrT="[Text]" phldr="0"/>
      <dgm:spPr/>
      <dgm:t>
        <a:bodyPr/>
        <a:lstStyle/>
        <a:p>
          <a:pPr rtl="0"/>
          <a:r>
            <a:rPr lang="en-GB" b="1" dirty="0">
              <a:latin typeface="Arial"/>
              <a:cs typeface="Arial"/>
            </a:rPr>
            <a:t>Evaluation</a:t>
          </a:r>
          <a:r>
            <a:rPr lang="en-GB" dirty="0">
              <a:latin typeface="Arial"/>
              <a:cs typeface="Arial"/>
            </a:rPr>
            <a:t>: Positive growth through support, feedback, and practice.</a:t>
          </a:r>
        </a:p>
      </dgm:t>
    </dgm:pt>
    <dgm:pt modelId="{13ED2977-27D2-432B-AF48-765D69DE0900}" type="parTrans" cxnId="{AC863F22-EBF6-4D89-88FD-9298FC81B53D}">
      <dgm:prSet/>
      <dgm:spPr/>
      <dgm:t>
        <a:bodyPr/>
        <a:lstStyle/>
        <a:p>
          <a:endParaRPr lang="en-GB"/>
        </a:p>
      </dgm:t>
    </dgm:pt>
    <dgm:pt modelId="{EEEA1C07-6162-4A83-A9D4-923CAEF1AED6}" type="sibTrans" cxnId="{AC863F22-EBF6-4D89-88FD-9298FC81B53D}">
      <dgm:prSet/>
      <dgm:spPr/>
      <dgm:t>
        <a:bodyPr/>
        <a:lstStyle/>
        <a:p>
          <a:endParaRPr lang="en-GB"/>
        </a:p>
      </dgm:t>
    </dgm:pt>
    <dgm:pt modelId="{227B0F39-BDE0-4DB7-B96B-6104C0AE51F8}">
      <dgm:prSet phldrT="[Text]" phldr="0"/>
      <dgm:spPr/>
      <dgm:t>
        <a:bodyPr/>
        <a:lstStyle/>
        <a:p>
          <a:pPr rtl="0"/>
          <a:r>
            <a:rPr lang="en-GB" b="1" dirty="0">
              <a:latin typeface="Arial"/>
              <a:cs typeface="Arial"/>
            </a:rPr>
            <a:t>Analysis</a:t>
          </a:r>
          <a:r>
            <a:rPr lang="en-GB" dirty="0">
              <a:latin typeface="Arial"/>
              <a:cs typeface="Arial"/>
            </a:rPr>
            <a:t>: Pressure helped me develop transferable skills for policing.</a:t>
          </a:r>
        </a:p>
      </dgm:t>
    </dgm:pt>
    <dgm:pt modelId="{28BE1EA5-CF56-468E-97E8-9F89D927A519}" type="parTrans" cxnId="{C3F76CB4-43F8-4F95-9014-FA261E517066}">
      <dgm:prSet/>
      <dgm:spPr/>
      <dgm:t>
        <a:bodyPr/>
        <a:lstStyle/>
        <a:p>
          <a:endParaRPr lang="en-GB"/>
        </a:p>
      </dgm:t>
    </dgm:pt>
    <dgm:pt modelId="{AEAFD741-CF8A-4810-8189-FDCAC1172DDB}" type="sibTrans" cxnId="{C3F76CB4-43F8-4F95-9014-FA261E517066}">
      <dgm:prSet/>
      <dgm:spPr/>
      <dgm:t>
        <a:bodyPr/>
        <a:lstStyle/>
        <a:p>
          <a:endParaRPr lang="en-GB"/>
        </a:p>
      </dgm:t>
    </dgm:pt>
    <dgm:pt modelId="{7FF384BE-64FF-4C0B-8707-BC6794FD548B}">
      <dgm:prSet phldrT="[Text]" phldr="0"/>
      <dgm:spPr/>
      <dgm:t>
        <a:bodyPr/>
        <a:lstStyle/>
        <a:p>
          <a:pPr rtl="0"/>
          <a:r>
            <a:rPr lang="en-GB" b="1" dirty="0">
              <a:latin typeface="Arial"/>
              <a:cs typeface="Arial"/>
            </a:rPr>
            <a:t>Conclusion</a:t>
          </a:r>
          <a:r>
            <a:rPr lang="en-GB" dirty="0">
              <a:latin typeface="Arial"/>
              <a:cs typeface="Arial"/>
            </a:rPr>
            <a:t>: I became more confident, adaptable, and professional.</a:t>
          </a:r>
        </a:p>
      </dgm:t>
    </dgm:pt>
    <dgm:pt modelId="{7DF35E8E-9CAA-484A-ABE6-34FD788BF970}" type="parTrans" cxnId="{4B01E6B1-A9F9-4C3D-BF61-16B3E1B56B8B}">
      <dgm:prSet/>
      <dgm:spPr/>
      <dgm:t>
        <a:bodyPr/>
        <a:lstStyle/>
        <a:p>
          <a:endParaRPr lang="en-GB"/>
        </a:p>
      </dgm:t>
    </dgm:pt>
    <dgm:pt modelId="{51431974-F27C-4B83-A848-D8C7358E1F8A}" type="sibTrans" cxnId="{4B01E6B1-A9F9-4C3D-BF61-16B3E1B56B8B}">
      <dgm:prSet/>
      <dgm:spPr/>
      <dgm:t>
        <a:bodyPr/>
        <a:lstStyle/>
        <a:p>
          <a:endParaRPr lang="en-GB"/>
        </a:p>
      </dgm:t>
    </dgm:pt>
    <dgm:pt modelId="{89076B72-8516-498F-9E31-413DC78046CA}">
      <dgm:prSet phldrT="[Text]" phldr="0"/>
      <dgm:spPr/>
      <dgm:t>
        <a:bodyPr/>
        <a:lstStyle/>
        <a:p>
          <a:pPr rtl="0"/>
          <a:r>
            <a:rPr lang="en-GB" b="1" dirty="0">
              <a:latin typeface="Arial"/>
              <a:cs typeface="Arial"/>
            </a:rPr>
            <a:t>Action plan</a:t>
          </a:r>
          <a:r>
            <a:rPr lang="en-GB" dirty="0">
              <a:latin typeface="Arial"/>
              <a:cs typeface="Arial"/>
            </a:rPr>
            <a:t>: Continue volunteering, build confidence in communication and seek further training. </a:t>
          </a:r>
        </a:p>
      </dgm:t>
    </dgm:pt>
    <dgm:pt modelId="{D72DD296-7C2D-46B1-8A6B-48D9CB946F8F}" type="parTrans" cxnId="{91369DFD-DB42-402D-A9ED-D96BF1A3CCAC}">
      <dgm:prSet/>
      <dgm:spPr/>
      <dgm:t>
        <a:bodyPr/>
        <a:lstStyle/>
        <a:p>
          <a:endParaRPr lang="en-GB"/>
        </a:p>
      </dgm:t>
    </dgm:pt>
    <dgm:pt modelId="{7E8B4574-2C81-4CF6-AA8D-87A59196F513}" type="sibTrans" cxnId="{91369DFD-DB42-402D-A9ED-D96BF1A3CCAC}">
      <dgm:prSet/>
      <dgm:spPr/>
      <dgm:t>
        <a:bodyPr/>
        <a:lstStyle/>
        <a:p>
          <a:endParaRPr lang="en-GB"/>
        </a:p>
      </dgm:t>
    </dgm:pt>
    <dgm:pt modelId="{CC865EE2-09B2-46F0-855B-8B3B55068F3E}">
      <dgm:prSet phldr="0"/>
      <dgm:spPr/>
      <dgm:t>
        <a:bodyPr/>
        <a:lstStyle/>
        <a:p>
          <a:pPr rtl="0"/>
          <a:r>
            <a:rPr lang="en-GB" b="1" dirty="0">
              <a:latin typeface="Arial"/>
              <a:cs typeface="Arial"/>
            </a:rPr>
            <a:t>Feelings</a:t>
          </a:r>
          <a:r>
            <a:rPr lang="en-GB" dirty="0">
              <a:latin typeface="Arial"/>
              <a:cs typeface="Arial"/>
            </a:rPr>
            <a:t>: Nervous at first, especially with unfamiliar tasks and social interacts.</a:t>
          </a:r>
        </a:p>
      </dgm:t>
    </dgm:pt>
    <dgm:pt modelId="{A1BBFAE8-6F9D-4F74-8A07-72BA89378126}" type="parTrans" cxnId="{EDCC63D3-2E0E-4C1C-ACE7-282FCF53ACAE}">
      <dgm:prSet/>
      <dgm:spPr/>
    </dgm:pt>
    <dgm:pt modelId="{B0B5A383-3DF6-4C37-A818-3B044DCD2DE2}" type="sibTrans" cxnId="{EDCC63D3-2E0E-4C1C-ACE7-282FCF53ACAE}">
      <dgm:prSet/>
      <dgm:spPr/>
      <dgm:t>
        <a:bodyPr/>
        <a:lstStyle/>
        <a:p>
          <a:endParaRPr lang="en-US"/>
        </a:p>
        <a:p>
          <a:endParaRPr lang="en-GB"/>
        </a:p>
      </dgm:t>
    </dgm:pt>
    <dgm:pt modelId="{2E54FFAA-6FC0-41D9-8466-82540E55C1B8}" type="pres">
      <dgm:prSet presAssocID="{AF8E11AC-C457-4D06-BE17-4DBBFFDC9395}" presName="Name0" presStyleCnt="0">
        <dgm:presLayoutVars>
          <dgm:dir/>
          <dgm:resizeHandles val="exact"/>
        </dgm:presLayoutVars>
      </dgm:prSet>
      <dgm:spPr/>
    </dgm:pt>
    <dgm:pt modelId="{F456ED97-1408-4D7A-BB7C-DF5E87E5083A}" type="pres">
      <dgm:prSet presAssocID="{94B42228-995C-47D2-99B3-C022E814AE71}" presName="node" presStyleLbl="node1" presStyleIdx="0" presStyleCnt="6">
        <dgm:presLayoutVars>
          <dgm:bulletEnabled val="1"/>
        </dgm:presLayoutVars>
      </dgm:prSet>
      <dgm:spPr/>
    </dgm:pt>
    <dgm:pt modelId="{93C27E2F-A107-40F2-B416-0B25E10002CE}" type="pres">
      <dgm:prSet presAssocID="{D9AA4A31-7C1C-4933-B657-4AB822FD9B2E}" presName="sibTrans" presStyleLbl="sibTrans1D1" presStyleIdx="0" presStyleCnt="5"/>
      <dgm:spPr/>
    </dgm:pt>
    <dgm:pt modelId="{663A2656-31D6-466C-A66D-AD0BBB3A1386}" type="pres">
      <dgm:prSet presAssocID="{D9AA4A31-7C1C-4933-B657-4AB822FD9B2E}" presName="connectorText" presStyleLbl="sibTrans1D1" presStyleIdx="0" presStyleCnt="5"/>
      <dgm:spPr/>
    </dgm:pt>
    <dgm:pt modelId="{072D478A-185B-4376-808B-7FB8E9414FD5}" type="pres">
      <dgm:prSet presAssocID="{CC865EE2-09B2-46F0-855B-8B3B55068F3E}" presName="node" presStyleLbl="node1" presStyleIdx="1" presStyleCnt="6">
        <dgm:presLayoutVars>
          <dgm:bulletEnabled val="1"/>
        </dgm:presLayoutVars>
      </dgm:prSet>
      <dgm:spPr/>
    </dgm:pt>
    <dgm:pt modelId="{A824A9C9-5CEF-48C3-A023-67421D9F8FD6}" type="pres">
      <dgm:prSet presAssocID="{B0B5A383-3DF6-4C37-A818-3B044DCD2DE2}" presName="sibTrans" presStyleLbl="sibTrans1D1" presStyleIdx="1" presStyleCnt="5"/>
      <dgm:spPr/>
    </dgm:pt>
    <dgm:pt modelId="{71843114-B14C-4DAB-ADE0-BB8B53822CF0}" type="pres">
      <dgm:prSet presAssocID="{B0B5A383-3DF6-4C37-A818-3B044DCD2DE2}" presName="connectorText" presStyleLbl="sibTrans1D1" presStyleIdx="1" presStyleCnt="5"/>
      <dgm:spPr/>
    </dgm:pt>
    <dgm:pt modelId="{66A6C590-17A6-4821-AFD0-362A72967317}" type="pres">
      <dgm:prSet presAssocID="{DEF8FEEF-5EEE-4DC5-BAB5-12BD5FAE1BF5}" presName="node" presStyleLbl="node1" presStyleIdx="2" presStyleCnt="6">
        <dgm:presLayoutVars>
          <dgm:bulletEnabled val="1"/>
        </dgm:presLayoutVars>
      </dgm:prSet>
      <dgm:spPr/>
    </dgm:pt>
    <dgm:pt modelId="{671A72DF-4E22-4C01-80D6-5195A0FF729D}" type="pres">
      <dgm:prSet presAssocID="{EEEA1C07-6162-4A83-A9D4-923CAEF1AED6}" presName="sibTrans" presStyleLbl="sibTrans1D1" presStyleIdx="2" presStyleCnt="5"/>
      <dgm:spPr/>
    </dgm:pt>
    <dgm:pt modelId="{996D3947-21B9-49CD-8D1D-1B331A1772FA}" type="pres">
      <dgm:prSet presAssocID="{EEEA1C07-6162-4A83-A9D4-923CAEF1AED6}" presName="connectorText" presStyleLbl="sibTrans1D1" presStyleIdx="2" presStyleCnt="5"/>
      <dgm:spPr/>
    </dgm:pt>
    <dgm:pt modelId="{1EFDE9C9-EC9A-48AF-8B8D-FB0333B35438}" type="pres">
      <dgm:prSet presAssocID="{227B0F39-BDE0-4DB7-B96B-6104C0AE51F8}" presName="node" presStyleLbl="node1" presStyleIdx="3" presStyleCnt="6">
        <dgm:presLayoutVars>
          <dgm:bulletEnabled val="1"/>
        </dgm:presLayoutVars>
      </dgm:prSet>
      <dgm:spPr/>
    </dgm:pt>
    <dgm:pt modelId="{B9AC271F-9D14-4BD2-B766-DBFCF5487D43}" type="pres">
      <dgm:prSet presAssocID="{AEAFD741-CF8A-4810-8189-FDCAC1172DDB}" presName="sibTrans" presStyleLbl="sibTrans1D1" presStyleIdx="3" presStyleCnt="5"/>
      <dgm:spPr/>
    </dgm:pt>
    <dgm:pt modelId="{4F3930E2-3BA3-4F9B-939F-75F0E1117174}" type="pres">
      <dgm:prSet presAssocID="{AEAFD741-CF8A-4810-8189-FDCAC1172DDB}" presName="connectorText" presStyleLbl="sibTrans1D1" presStyleIdx="3" presStyleCnt="5"/>
      <dgm:spPr/>
    </dgm:pt>
    <dgm:pt modelId="{2125D511-E01F-4A75-8621-35B651409C51}" type="pres">
      <dgm:prSet presAssocID="{7FF384BE-64FF-4C0B-8707-BC6794FD548B}" presName="node" presStyleLbl="node1" presStyleIdx="4" presStyleCnt="6">
        <dgm:presLayoutVars>
          <dgm:bulletEnabled val="1"/>
        </dgm:presLayoutVars>
      </dgm:prSet>
      <dgm:spPr/>
    </dgm:pt>
    <dgm:pt modelId="{C82F077E-C7FF-496F-84E3-4676CCB94C6B}" type="pres">
      <dgm:prSet presAssocID="{51431974-F27C-4B83-A848-D8C7358E1F8A}" presName="sibTrans" presStyleLbl="sibTrans1D1" presStyleIdx="4" presStyleCnt="5"/>
      <dgm:spPr/>
    </dgm:pt>
    <dgm:pt modelId="{E2591155-D91D-44F2-A4D5-29393B3280ED}" type="pres">
      <dgm:prSet presAssocID="{51431974-F27C-4B83-A848-D8C7358E1F8A}" presName="connectorText" presStyleLbl="sibTrans1D1" presStyleIdx="4" presStyleCnt="5"/>
      <dgm:spPr/>
    </dgm:pt>
    <dgm:pt modelId="{E66AB4FE-A602-4E0A-9F9E-7E7AB7A0F2EB}" type="pres">
      <dgm:prSet presAssocID="{89076B72-8516-498F-9E31-413DC78046CA}" presName="node" presStyleLbl="node1" presStyleIdx="5" presStyleCnt="6">
        <dgm:presLayoutVars>
          <dgm:bulletEnabled val="1"/>
        </dgm:presLayoutVars>
      </dgm:prSet>
      <dgm:spPr/>
    </dgm:pt>
  </dgm:ptLst>
  <dgm:cxnLst>
    <dgm:cxn modelId="{06A66003-CFA3-4A7D-B98D-293D7EAFB882}" type="presOf" srcId="{EEEA1C07-6162-4A83-A9D4-923CAEF1AED6}" destId="{996D3947-21B9-49CD-8D1D-1B331A1772FA}" srcOrd="1" destOrd="0" presId="urn:microsoft.com/office/officeart/2016/7/layout/RepeatingBendingProcessNew"/>
    <dgm:cxn modelId="{C1B0E108-3FBB-436E-855A-52AC489D7468}" type="presOf" srcId="{94B42228-995C-47D2-99B3-C022E814AE71}" destId="{F456ED97-1408-4D7A-BB7C-DF5E87E5083A}" srcOrd="0" destOrd="0" presId="urn:microsoft.com/office/officeart/2016/7/layout/RepeatingBendingProcessNew"/>
    <dgm:cxn modelId="{A87BA209-61F8-42BD-8A31-BB38D4C8DBAB}" type="presOf" srcId="{AF8E11AC-C457-4D06-BE17-4DBBFFDC9395}" destId="{2E54FFAA-6FC0-41D9-8466-82540E55C1B8}" srcOrd="0" destOrd="0" presId="urn:microsoft.com/office/officeart/2016/7/layout/RepeatingBendingProcessNew"/>
    <dgm:cxn modelId="{9E7F960D-245A-4F4D-AA2C-D375E15B99F2}" type="presOf" srcId="{D9AA4A31-7C1C-4933-B657-4AB822FD9B2E}" destId="{663A2656-31D6-466C-A66D-AD0BBB3A1386}" srcOrd="1" destOrd="0" presId="urn:microsoft.com/office/officeart/2016/7/layout/RepeatingBendingProcessNew"/>
    <dgm:cxn modelId="{BF47A91C-770F-426F-9278-F37F67BBB5CD}" type="presOf" srcId="{AEAFD741-CF8A-4810-8189-FDCAC1172DDB}" destId="{B9AC271F-9D14-4BD2-B766-DBFCF5487D43}" srcOrd="0" destOrd="0" presId="urn:microsoft.com/office/officeart/2016/7/layout/RepeatingBendingProcessNew"/>
    <dgm:cxn modelId="{AC863F22-EBF6-4D89-88FD-9298FC81B53D}" srcId="{AF8E11AC-C457-4D06-BE17-4DBBFFDC9395}" destId="{DEF8FEEF-5EEE-4DC5-BAB5-12BD5FAE1BF5}" srcOrd="2" destOrd="0" parTransId="{13ED2977-27D2-432B-AF48-765D69DE0900}" sibTransId="{EEEA1C07-6162-4A83-A9D4-923CAEF1AED6}"/>
    <dgm:cxn modelId="{2828CB24-F877-4D94-A05B-2E95E34526F2}" type="presOf" srcId="{DEF8FEEF-5EEE-4DC5-BAB5-12BD5FAE1BF5}" destId="{66A6C590-17A6-4821-AFD0-362A72967317}" srcOrd="0" destOrd="0" presId="urn:microsoft.com/office/officeart/2016/7/layout/RepeatingBendingProcessNew"/>
    <dgm:cxn modelId="{16E4D02D-A671-46CD-BDD9-DC75D0FD799B}" type="presOf" srcId="{51431974-F27C-4B83-A848-D8C7358E1F8A}" destId="{C82F077E-C7FF-496F-84E3-4676CCB94C6B}" srcOrd="0" destOrd="0" presId="urn:microsoft.com/office/officeart/2016/7/layout/RepeatingBendingProcessNew"/>
    <dgm:cxn modelId="{4BC61B37-D757-4F5A-A20C-71982E305B17}" type="presOf" srcId="{EEEA1C07-6162-4A83-A9D4-923CAEF1AED6}" destId="{671A72DF-4E22-4C01-80D6-5195A0FF729D}" srcOrd="0" destOrd="0" presId="urn:microsoft.com/office/officeart/2016/7/layout/RepeatingBendingProcessNew"/>
    <dgm:cxn modelId="{0F644C6C-B85E-4EA4-9947-7A373E069DC2}" type="presOf" srcId="{7FF384BE-64FF-4C0B-8707-BC6794FD548B}" destId="{2125D511-E01F-4A75-8621-35B651409C51}" srcOrd="0" destOrd="0" presId="urn:microsoft.com/office/officeart/2016/7/layout/RepeatingBendingProcessNew"/>
    <dgm:cxn modelId="{49C89A4D-289A-4B8D-8FE4-A3AB38A74482}" type="presOf" srcId="{AEAFD741-CF8A-4810-8189-FDCAC1172DDB}" destId="{4F3930E2-3BA3-4F9B-939F-75F0E1117174}" srcOrd="1" destOrd="0" presId="urn:microsoft.com/office/officeart/2016/7/layout/RepeatingBendingProcessNew"/>
    <dgm:cxn modelId="{5855658C-09D7-4511-82DD-FF08CE897A4F}" srcId="{AF8E11AC-C457-4D06-BE17-4DBBFFDC9395}" destId="{94B42228-995C-47D2-99B3-C022E814AE71}" srcOrd="0" destOrd="0" parTransId="{7CC5EE9F-E353-4600-881C-8A6C0D120AA4}" sibTransId="{D9AA4A31-7C1C-4933-B657-4AB822FD9B2E}"/>
    <dgm:cxn modelId="{3BBC4E94-A6B0-4F02-A3E8-07611E7342C5}" type="presOf" srcId="{CC865EE2-09B2-46F0-855B-8B3B55068F3E}" destId="{072D478A-185B-4376-808B-7FB8E9414FD5}" srcOrd="0" destOrd="0" presId="urn:microsoft.com/office/officeart/2016/7/layout/RepeatingBendingProcessNew"/>
    <dgm:cxn modelId="{6867D39A-4D72-4B2C-AF35-BCAE198ECFE9}" type="presOf" srcId="{B0B5A383-3DF6-4C37-A818-3B044DCD2DE2}" destId="{A824A9C9-5CEF-48C3-A023-67421D9F8FD6}" srcOrd="0" destOrd="0" presId="urn:microsoft.com/office/officeart/2016/7/layout/RepeatingBendingProcessNew"/>
    <dgm:cxn modelId="{4B01E6B1-A9F9-4C3D-BF61-16B3E1B56B8B}" srcId="{AF8E11AC-C457-4D06-BE17-4DBBFFDC9395}" destId="{7FF384BE-64FF-4C0B-8707-BC6794FD548B}" srcOrd="4" destOrd="0" parTransId="{7DF35E8E-9CAA-484A-ABE6-34FD788BF970}" sibTransId="{51431974-F27C-4B83-A848-D8C7358E1F8A}"/>
    <dgm:cxn modelId="{C3F76CB4-43F8-4F95-9014-FA261E517066}" srcId="{AF8E11AC-C457-4D06-BE17-4DBBFFDC9395}" destId="{227B0F39-BDE0-4DB7-B96B-6104C0AE51F8}" srcOrd="3" destOrd="0" parTransId="{28BE1EA5-CF56-468E-97E8-9F89D927A519}" sibTransId="{AEAFD741-CF8A-4810-8189-FDCAC1172DDB}"/>
    <dgm:cxn modelId="{8FA160C1-3F4D-4CE6-8848-1A37A20140AC}" type="presOf" srcId="{227B0F39-BDE0-4DB7-B96B-6104C0AE51F8}" destId="{1EFDE9C9-EC9A-48AF-8B8D-FB0333B35438}" srcOrd="0" destOrd="0" presId="urn:microsoft.com/office/officeart/2016/7/layout/RepeatingBendingProcessNew"/>
    <dgm:cxn modelId="{D2B861C2-38CD-4072-BE57-3C2B1FF2FC26}" type="presOf" srcId="{D9AA4A31-7C1C-4933-B657-4AB822FD9B2E}" destId="{93C27E2F-A107-40F2-B416-0B25E10002CE}" srcOrd="0" destOrd="0" presId="urn:microsoft.com/office/officeart/2016/7/layout/RepeatingBendingProcessNew"/>
    <dgm:cxn modelId="{EDCC63D3-2E0E-4C1C-ACE7-282FCF53ACAE}" srcId="{AF8E11AC-C457-4D06-BE17-4DBBFFDC9395}" destId="{CC865EE2-09B2-46F0-855B-8B3B55068F3E}" srcOrd="1" destOrd="0" parTransId="{A1BBFAE8-6F9D-4F74-8A07-72BA89378126}" sibTransId="{B0B5A383-3DF6-4C37-A818-3B044DCD2DE2}"/>
    <dgm:cxn modelId="{03DC4BD7-4E74-4879-97D8-A9A588506F3F}" type="presOf" srcId="{51431974-F27C-4B83-A848-D8C7358E1F8A}" destId="{E2591155-D91D-44F2-A4D5-29393B3280ED}" srcOrd="1" destOrd="0" presId="urn:microsoft.com/office/officeart/2016/7/layout/RepeatingBendingProcessNew"/>
    <dgm:cxn modelId="{0068DED9-BDDC-40F0-A59D-F04FC0195B4A}" type="presOf" srcId="{89076B72-8516-498F-9E31-413DC78046CA}" destId="{E66AB4FE-A602-4E0A-9F9E-7E7AB7A0F2EB}" srcOrd="0" destOrd="0" presId="urn:microsoft.com/office/officeart/2016/7/layout/RepeatingBendingProcessNew"/>
    <dgm:cxn modelId="{9E4A2AE7-29EF-411F-9619-D66F76917272}" type="presOf" srcId="{B0B5A383-3DF6-4C37-A818-3B044DCD2DE2}" destId="{71843114-B14C-4DAB-ADE0-BB8B53822CF0}" srcOrd="1" destOrd="0" presId="urn:microsoft.com/office/officeart/2016/7/layout/RepeatingBendingProcessNew"/>
    <dgm:cxn modelId="{91369DFD-DB42-402D-A9ED-D96BF1A3CCAC}" srcId="{AF8E11AC-C457-4D06-BE17-4DBBFFDC9395}" destId="{89076B72-8516-498F-9E31-413DC78046CA}" srcOrd="5" destOrd="0" parTransId="{D72DD296-7C2D-46B1-8A6B-48D9CB946F8F}" sibTransId="{7E8B4574-2C81-4CF6-AA8D-87A59196F513}"/>
    <dgm:cxn modelId="{05A488EB-204D-4280-A459-10C1EEF3D759}" type="presParOf" srcId="{2E54FFAA-6FC0-41D9-8466-82540E55C1B8}" destId="{F456ED97-1408-4D7A-BB7C-DF5E87E5083A}" srcOrd="0" destOrd="0" presId="urn:microsoft.com/office/officeart/2016/7/layout/RepeatingBendingProcessNew"/>
    <dgm:cxn modelId="{389979B9-E3AD-4F13-B45F-C06C34FF45BF}" type="presParOf" srcId="{2E54FFAA-6FC0-41D9-8466-82540E55C1B8}" destId="{93C27E2F-A107-40F2-B416-0B25E10002CE}" srcOrd="1" destOrd="0" presId="urn:microsoft.com/office/officeart/2016/7/layout/RepeatingBendingProcessNew"/>
    <dgm:cxn modelId="{05766508-E6F3-410D-9FD5-DF8E71DC9BDC}" type="presParOf" srcId="{93C27E2F-A107-40F2-B416-0B25E10002CE}" destId="{663A2656-31D6-466C-A66D-AD0BBB3A1386}" srcOrd="0" destOrd="0" presId="urn:microsoft.com/office/officeart/2016/7/layout/RepeatingBendingProcessNew"/>
    <dgm:cxn modelId="{B8DACCF5-686F-4893-BB23-264339735BA2}" type="presParOf" srcId="{2E54FFAA-6FC0-41D9-8466-82540E55C1B8}" destId="{072D478A-185B-4376-808B-7FB8E9414FD5}" srcOrd="2" destOrd="0" presId="urn:microsoft.com/office/officeart/2016/7/layout/RepeatingBendingProcessNew"/>
    <dgm:cxn modelId="{5278FF2D-04E4-4BC6-9353-DA5F3A77B162}" type="presParOf" srcId="{2E54FFAA-6FC0-41D9-8466-82540E55C1B8}" destId="{A824A9C9-5CEF-48C3-A023-67421D9F8FD6}" srcOrd="3" destOrd="0" presId="urn:microsoft.com/office/officeart/2016/7/layout/RepeatingBendingProcessNew"/>
    <dgm:cxn modelId="{443FEB1D-796D-4E59-9AC7-A88B83438799}" type="presParOf" srcId="{A824A9C9-5CEF-48C3-A023-67421D9F8FD6}" destId="{71843114-B14C-4DAB-ADE0-BB8B53822CF0}" srcOrd="0" destOrd="0" presId="urn:microsoft.com/office/officeart/2016/7/layout/RepeatingBendingProcessNew"/>
    <dgm:cxn modelId="{8FB5A614-797B-43A0-8E6D-08856B58094D}" type="presParOf" srcId="{2E54FFAA-6FC0-41D9-8466-82540E55C1B8}" destId="{66A6C590-17A6-4821-AFD0-362A72967317}" srcOrd="4" destOrd="0" presId="urn:microsoft.com/office/officeart/2016/7/layout/RepeatingBendingProcessNew"/>
    <dgm:cxn modelId="{012F7F1A-A4FF-4245-AE1C-56D41BD1DC93}" type="presParOf" srcId="{2E54FFAA-6FC0-41D9-8466-82540E55C1B8}" destId="{671A72DF-4E22-4C01-80D6-5195A0FF729D}" srcOrd="5" destOrd="0" presId="urn:microsoft.com/office/officeart/2016/7/layout/RepeatingBendingProcessNew"/>
    <dgm:cxn modelId="{0B8C94C1-14D0-4667-97DD-9DC594A495A1}" type="presParOf" srcId="{671A72DF-4E22-4C01-80D6-5195A0FF729D}" destId="{996D3947-21B9-49CD-8D1D-1B331A1772FA}" srcOrd="0" destOrd="0" presId="urn:microsoft.com/office/officeart/2016/7/layout/RepeatingBendingProcessNew"/>
    <dgm:cxn modelId="{C35F35A8-4614-4DE8-9115-713FD21764AD}" type="presParOf" srcId="{2E54FFAA-6FC0-41D9-8466-82540E55C1B8}" destId="{1EFDE9C9-EC9A-48AF-8B8D-FB0333B35438}" srcOrd="6" destOrd="0" presId="urn:microsoft.com/office/officeart/2016/7/layout/RepeatingBendingProcessNew"/>
    <dgm:cxn modelId="{6A8E3206-5108-4D2B-972A-68C9B8207660}" type="presParOf" srcId="{2E54FFAA-6FC0-41D9-8466-82540E55C1B8}" destId="{B9AC271F-9D14-4BD2-B766-DBFCF5487D43}" srcOrd="7" destOrd="0" presId="urn:microsoft.com/office/officeart/2016/7/layout/RepeatingBendingProcessNew"/>
    <dgm:cxn modelId="{DA12DF7D-8B43-474A-95C8-7741A443151E}" type="presParOf" srcId="{B9AC271F-9D14-4BD2-B766-DBFCF5487D43}" destId="{4F3930E2-3BA3-4F9B-939F-75F0E1117174}" srcOrd="0" destOrd="0" presId="urn:microsoft.com/office/officeart/2016/7/layout/RepeatingBendingProcessNew"/>
    <dgm:cxn modelId="{380F6C0F-B234-471C-BDF9-840E0D7D63FF}" type="presParOf" srcId="{2E54FFAA-6FC0-41D9-8466-82540E55C1B8}" destId="{2125D511-E01F-4A75-8621-35B651409C51}" srcOrd="8" destOrd="0" presId="urn:microsoft.com/office/officeart/2016/7/layout/RepeatingBendingProcessNew"/>
    <dgm:cxn modelId="{6FEAC29E-1FD5-42A7-B757-15CA93F1CCC0}" type="presParOf" srcId="{2E54FFAA-6FC0-41D9-8466-82540E55C1B8}" destId="{C82F077E-C7FF-496F-84E3-4676CCB94C6B}" srcOrd="9" destOrd="0" presId="urn:microsoft.com/office/officeart/2016/7/layout/RepeatingBendingProcessNew"/>
    <dgm:cxn modelId="{CF6815D6-37EC-44AE-963E-1FEA3AC57D4B}" type="presParOf" srcId="{C82F077E-C7FF-496F-84E3-4676CCB94C6B}" destId="{E2591155-D91D-44F2-A4D5-29393B3280ED}" srcOrd="0" destOrd="0" presId="urn:microsoft.com/office/officeart/2016/7/layout/RepeatingBendingProcessNew"/>
    <dgm:cxn modelId="{69EAD503-128C-4A5E-A474-0E6476BD2209}" type="presParOf" srcId="{2E54FFAA-6FC0-41D9-8466-82540E55C1B8}" destId="{E66AB4FE-A602-4E0A-9F9E-7E7AB7A0F2EB}"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23788A-2017-4EA3-B487-D6651A3D495F}">
      <dsp:nvSpPr>
        <dsp:cNvPr id="0" name=""/>
        <dsp:cNvSpPr/>
      </dsp:nvSpPr>
      <dsp:spPr>
        <a:xfrm>
          <a:off x="0" y="536"/>
          <a:ext cx="584295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B9F1B5-43E2-4700-BD56-A1BCE3FF663B}">
      <dsp:nvSpPr>
        <dsp:cNvPr id="0" name=""/>
        <dsp:cNvSpPr/>
      </dsp:nvSpPr>
      <dsp:spPr>
        <a:xfrm>
          <a:off x="0" y="536"/>
          <a:ext cx="5842959" cy="8786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50000"/>
            </a:lnSpc>
            <a:spcBef>
              <a:spcPct val="0"/>
            </a:spcBef>
            <a:spcAft>
              <a:spcPct val="35000"/>
            </a:spcAft>
            <a:buNone/>
          </a:pPr>
          <a:r>
            <a:rPr lang="en-GB" sz="1800" kern="1200">
              <a:latin typeface="Arial"/>
              <a:cs typeface="Arial"/>
            </a:rPr>
            <a:t>Overview of my placement at Matthew's House</a:t>
          </a:r>
          <a:endParaRPr lang="en-US" sz="1800" kern="1200">
            <a:latin typeface="Arial"/>
            <a:cs typeface="Arial"/>
          </a:endParaRPr>
        </a:p>
      </dsp:txBody>
      <dsp:txXfrm>
        <a:off x="0" y="536"/>
        <a:ext cx="5842959" cy="878679"/>
      </dsp:txXfrm>
    </dsp:sp>
    <dsp:sp modelId="{290D3773-D6A0-437E-96C1-115AD57FFC3F}">
      <dsp:nvSpPr>
        <dsp:cNvPr id="0" name=""/>
        <dsp:cNvSpPr/>
      </dsp:nvSpPr>
      <dsp:spPr>
        <a:xfrm>
          <a:off x="0" y="879215"/>
          <a:ext cx="584295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5B5A5B-5C78-4A97-8B02-77B277384B28}">
      <dsp:nvSpPr>
        <dsp:cNvPr id="0" name=""/>
        <dsp:cNvSpPr/>
      </dsp:nvSpPr>
      <dsp:spPr>
        <a:xfrm>
          <a:off x="0" y="879215"/>
          <a:ext cx="5842959" cy="8786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50000"/>
            </a:lnSpc>
            <a:spcBef>
              <a:spcPct val="0"/>
            </a:spcBef>
            <a:spcAft>
              <a:spcPct val="35000"/>
            </a:spcAft>
            <a:buNone/>
          </a:pPr>
          <a:r>
            <a:rPr lang="en-GB" sz="1800" kern="1200">
              <a:latin typeface="Arial"/>
              <a:cs typeface="Arial"/>
            </a:rPr>
            <a:t>Why I chose Matthew's House and how it relates to my future career. </a:t>
          </a:r>
          <a:endParaRPr lang="en-US" sz="1800" kern="1200">
            <a:latin typeface="Arial"/>
            <a:cs typeface="Arial"/>
          </a:endParaRPr>
        </a:p>
      </dsp:txBody>
      <dsp:txXfrm>
        <a:off x="0" y="879215"/>
        <a:ext cx="5842959" cy="878679"/>
      </dsp:txXfrm>
    </dsp:sp>
    <dsp:sp modelId="{0FFBAABB-C32A-450C-9AB0-C75DF3C582CD}">
      <dsp:nvSpPr>
        <dsp:cNvPr id="0" name=""/>
        <dsp:cNvSpPr/>
      </dsp:nvSpPr>
      <dsp:spPr>
        <a:xfrm>
          <a:off x="0" y="1757895"/>
          <a:ext cx="584295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90F04A-5481-44E1-91E9-9F72979D654F}">
      <dsp:nvSpPr>
        <dsp:cNvPr id="0" name=""/>
        <dsp:cNvSpPr/>
      </dsp:nvSpPr>
      <dsp:spPr>
        <a:xfrm>
          <a:off x="0" y="1757895"/>
          <a:ext cx="5842959" cy="8786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50000"/>
            </a:lnSpc>
            <a:spcBef>
              <a:spcPct val="0"/>
            </a:spcBef>
            <a:spcAft>
              <a:spcPct val="35000"/>
            </a:spcAft>
            <a:buNone/>
          </a:pPr>
          <a:r>
            <a:rPr lang="en-GB" sz="1800" kern="1200">
              <a:latin typeface="Arial"/>
              <a:cs typeface="Arial"/>
            </a:rPr>
            <a:t>Skill developed throughout the placement</a:t>
          </a:r>
          <a:endParaRPr lang="en-US" sz="1800" kern="1200">
            <a:latin typeface="Arial"/>
            <a:cs typeface="Arial"/>
          </a:endParaRPr>
        </a:p>
      </dsp:txBody>
      <dsp:txXfrm>
        <a:off x="0" y="1757895"/>
        <a:ext cx="5842959" cy="878679"/>
      </dsp:txXfrm>
    </dsp:sp>
    <dsp:sp modelId="{9CC1BE91-B5FA-42E0-8389-AF16BFFDF4AE}">
      <dsp:nvSpPr>
        <dsp:cNvPr id="0" name=""/>
        <dsp:cNvSpPr/>
      </dsp:nvSpPr>
      <dsp:spPr>
        <a:xfrm>
          <a:off x="0" y="2636574"/>
          <a:ext cx="584295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8AAAAD-9E4E-4627-BE36-A064F17BF8FB}">
      <dsp:nvSpPr>
        <dsp:cNvPr id="0" name=""/>
        <dsp:cNvSpPr/>
      </dsp:nvSpPr>
      <dsp:spPr>
        <a:xfrm>
          <a:off x="0" y="2636574"/>
          <a:ext cx="5842959" cy="8786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50000"/>
            </a:lnSpc>
            <a:spcBef>
              <a:spcPct val="0"/>
            </a:spcBef>
            <a:spcAft>
              <a:spcPct val="35000"/>
            </a:spcAft>
            <a:buNone/>
          </a:pPr>
          <a:r>
            <a:rPr lang="en-GB" sz="1800" kern="1200">
              <a:latin typeface="Arial"/>
              <a:cs typeface="Arial"/>
            </a:rPr>
            <a:t>Reflection using Gibbs' reflective Cycle.</a:t>
          </a:r>
          <a:endParaRPr lang="en-US" sz="1800" kern="1200">
            <a:latin typeface="Arial"/>
            <a:cs typeface="Arial"/>
          </a:endParaRPr>
        </a:p>
      </dsp:txBody>
      <dsp:txXfrm>
        <a:off x="0" y="2636574"/>
        <a:ext cx="5842959" cy="878679"/>
      </dsp:txXfrm>
    </dsp:sp>
    <dsp:sp modelId="{1565F9DF-C842-4BFA-BA09-915825F1B51D}">
      <dsp:nvSpPr>
        <dsp:cNvPr id="0" name=""/>
        <dsp:cNvSpPr/>
      </dsp:nvSpPr>
      <dsp:spPr>
        <a:xfrm>
          <a:off x="0" y="3515254"/>
          <a:ext cx="584295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870F9D-4751-439A-A14E-96BE9B6BFC50}">
      <dsp:nvSpPr>
        <dsp:cNvPr id="0" name=""/>
        <dsp:cNvSpPr/>
      </dsp:nvSpPr>
      <dsp:spPr>
        <a:xfrm>
          <a:off x="0" y="3515254"/>
          <a:ext cx="5842959" cy="8786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50000"/>
            </a:lnSpc>
            <a:spcBef>
              <a:spcPct val="0"/>
            </a:spcBef>
            <a:spcAft>
              <a:spcPct val="35000"/>
            </a:spcAft>
            <a:buNone/>
          </a:pPr>
          <a:r>
            <a:rPr lang="en-GB" sz="1800" kern="1200">
              <a:latin typeface="Arial"/>
              <a:cs typeface="Arial"/>
            </a:rPr>
            <a:t>What has Matthew's House taught me about my future career and what knowledge have I gained toward it. </a:t>
          </a:r>
          <a:endParaRPr lang="en-US" sz="1800" kern="1200">
            <a:latin typeface="Arial"/>
            <a:cs typeface="Arial"/>
          </a:endParaRPr>
        </a:p>
      </dsp:txBody>
      <dsp:txXfrm>
        <a:off x="0" y="3515254"/>
        <a:ext cx="5842959" cy="8786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40B07A-9D06-436E-95BE-7A6A65EA8182}">
      <dsp:nvSpPr>
        <dsp:cNvPr id="0" name=""/>
        <dsp:cNvSpPr/>
      </dsp:nvSpPr>
      <dsp:spPr>
        <a:xfrm>
          <a:off x="0" y="1421"/>
          <a:ext cx="6116128" cy="6057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61A2A8-6A8D-434A-8E1F-4ADCDB2F36F2}">
      <dsp:nvSpPr>
        <dsp:cNvPr id="0" name=""/>
        <dsp:cNvSpPr/>
      </dsp:nvSpPr>
      <dsp:spPr>
        <a:xfrm>
          <a:off x="183236" y="137713"/>
          <a:ext cx="333157" cy="3331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9C90D8-EEA6-4BCB-B847-B9548A1E6090}">
      <dsp:nvSpPr>
        <dsp:cNvPr id="0" name=""/>
        <dsp:cNvSpPr/>
      </dsp:nvSpPr>
      <dsp:spPr>
        <a:xfrm>
          <a:off x="699631" y="1421"/>
          <a:ext cx="5416497" cy="6057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108" tIns="64108" rIns="64108" bIns="64108" numCol="1" spcCol="1270" anchor="ctr" anchorCtr="0">
          <a:noAutofit/>
        </a:bodyPr>
        <a:lstStyle/>
        <a:p>
          <a:pPr marL="0" lvl="0" indent="0" algn="l" defTabSz="844550">
            <a:lnSpc>
              <a:spcPct val="150000"/>
            </a:lnSpc>
            <a:spcBef>
              <a:spcPct val="0"/>
            </a:spcBef>
            <a:spcAft>
              <a:spcPct val="35000"/>
            </a:spcAft>
            <a:buNone/>
          </a:pPr>
          <a:r>
            <a:rPr lang="en-GB" sz="1900" b="1" kern="1200"/>
            <a:t>Main duties:</a:t>
          </a:r>
          <a:endParaRPr lang="en-US" sz="1900" kern="1200"/>
        </a:p>
      </dsp:txBody>
      <dsp:txXfrm>
        <a:off x="699631" y="1421"/>
        <a:ext cx="5416497" cy="605741"/>
      </dsp:txXfrm>
    </dsp:sp>
    <dsp:sp modelId="{D9D7251E-AED6-48D3-B61C-8F281B28A82F}">
      <dsp:nvSpPr>
        <dsp:cNvPr id="0" name=""/>
        <dsp:cNvSpPr/>
      </dsp:nvSpPr>
      <dsp:spPr>
        <a:xfrm>
          <a:off x="0" y="758598"/>
          <a:ext cx="6116128" cy="6057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1E64F6-A556-415A-ADD4-DCC729C5508F}">
      <dsp:nvSpPr>
        <dsp:cNvPr id="0" name=""/>
        <dsp:cNvSpPr/>
      </dsp:nvSpPr>
      <dsp:spPr>
        <a:xfrm>
          <a:off x="183236" y="894890"/>
          <a:ext cx="333157" cy="3331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224A54-8F1B-4FC3-827A-D2AF172C53FD}">
      <dsp:nvSpPr>
        <dsp:cNvPr id="0" name=""/>
        <dsp:cNvSpPr/>
      </dsp:nvSpPr>
      <dsp:spPr>
        <a:xfrm>
          <a:off x="699631" y="758598"/>
          <a:ext cx="5416497" cy="6057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108" tIns="64108" rIns="64108" bIns="64108" numCol="1" spcCol="1270" anchor="ctr" anchorCtr="0">
          <a:noAutofit/>
        </a:bodyPr>
        <a:lstStyle/>
        <a:p>
          <a:pPr marL="0" lvl="0" indent="0" algn="l" defTabSz="844550">
            <a:lnSpc>
              <a:spcPct val="150000"/>
            </a:lnSpc>
            <a:spcBef>
              <a:spcPct val="0"/>
            </a:spcBef>
            <a:spcAft>
              <a:spcPct val="35000"/>
            </a:spcAft>
            <a:buNone/>
          </a:pPr>
          <a:r>
            <a:rPr lang="en-GB" sz="1900" kern="1200"/>
            <a:t>Food preparation</a:t>
          </a:r>
          <a:endParaRPr lang="en-US" sz="1900" kern="1200"/>
        </a:p>
      </dsp:txBody>
      <dsp:txXfrm>
        <a:off x="699631" y="758598"/>
        <a:ext cx="5416497" cy="605741"/>
      </dsp:txXfrm>
    </dsp:sp>
    <dsp:sp modelId="{5A6C8199-3D6A-4F1C-8F38-066761AD0006}">
      <dsp:nvSpPr>
        <dsp:cNvPr id="0" name=""/>
        <dsp:cNvSpPr/>
      </dsp:nvSpPr>
      <dsp:spPr>
        <a:xfrm>
          <a:off x="0" y="1515775"/>
          <a:ext cx="6116128" cy="6057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65B5E0-2E8B-4171-8461-6ED4D4C90B43}">
      <dsp:nvSpPr>
        <dsp:cNvPr id="0" name=""/>
        <dsp:cNvSpPr/>
      </dsp:nvSpPr>
      <dsp:spPr>
        <a:xfrm>
          <a:off x="183236" y="1652067"/>
          <a:ext cx="333157" cy="3331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BFE49D-19C1-4D3B-988A-1EB9D156E200}">
      <dsp:nvSpPr>
        <dsp:cNvPr id="0" name=""/>
        <dsp:cNvSpPr/>
      </dsp:nvSpPr>
      <dsp:spPr>
        <a:xfrm>
          <a:off x="699631" y="1515775"/>
          <a:ext cx="5416497" cy="6057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108" tIns="64108" rIns="64108" bIns="64108" numCol="1" spcCol="1270" anchor="ctr" anchorCtr="0">
          <a:noAutofit/>
        </a:bodyPr>
        <a:lstStyle/>
        <a:p>
          <a:pPr marL="0" lvl="0" indent="0" algn="l" defTabSz="844550">
            <a:lnSpc>
              <a:spcPct val="150000"/>
            </a:lnSpc>
            <a:spcBef>
              <a:spcPct val="0"/>
            </a:spcBef>
            <a:spcAft>
              <a:spcPct val="35000"/>
            </a:spcAft>
            <a:buNone/>
          </a:pPr>
          <a:r>
            <a:rPr lang="en-GB" sz="1900" kern="1200"/>
            <a:t>Serving food and drinks </a:t>
          </a:r>
          <a:endParaRPr lang="en-US" sz="1900" kern="1200"/>
        </a:p>
      </dsp:txBody>
      <dsp:txXfrm>
        <a:off x="699631" y="1515775"/>
        <a:ext cx="5416497" cy="605741"/>
      </dsp:txXfrm>
    </dsp:sp>
    <dsp:sp modelId="{9F14478E-4AEB-4711-92EC-4DDD077FD6AA}">
      <dsp:nvSpPr>
        <dsp:cNvPr id="0" name=""/>
        <dsp:cNvSpPr/>
      </dsp:nvSpPr>
      <dsp:spPr>
        <a:xfrm>
          <a:off x="0" y="2272952"/>
          <a:ext cx="6116128" cy="6057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7A2266-BE6F-4987-A8EF-E99523373C7A}">
      <dsp:nvSpPr>
        <dsp:cNvPr id="0" name=""/>
        <dsp:cNvSpPr/>
      </dsp:nvSpPr>
      <dsp:spPr>
        <a:xfrm>
          <a:off x="183236" y="2409244"/>
          <a:ext cx="333157" cy="3331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5AFE43-9C5F-4A8C-B4BA-AEF8E3566D65}">
      <dsp:nvSpPr>
        <dsp:cNvPr id="0" name=""/>
        <dsp:cNvSpPr/>
      </dsp:nvSpPr>
      <dsp:spPr>
        <a:xfrm>
          <a:off x="699631" y="2272952"/>
          <a:ext cx="5416497" cy="6057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108" tIns="64108" rIns="64108" bIns="64108" numCol="1" spcCol="1270" anchor="ctr" anchorCtr="0">
          <a:noAutofit/>
        </a:bodyPr>
        <a:lstStyle/>
        <a:p>
          <a:pPr marL="0" lvl="0" indent="0" algn="l" defTabSz="844550">
            <a:lnSpc>
              <a:spcPct val="150000"/>
            </a:lnSpc>
            <a:spcBef>
              <a:spcPct val="0"/>
            </a:spcBef>
            <a:spcAft>
              <a:spcPct val="35000"/>
            </a:spcAft>
            <a:buNone/>
          </a:pPr>
          <a:r>
            <a:rPr lang="en-GB" sz="1900" kern="1200"/>
            <a:t>Cleaning</a:t>
          </a:r>
          <a:endParaRPr lang="en-US" sz="1900" kern="1200"/>
        </a:p>
      </dsp:txBody>
      <dsp:txXfrm>
        <a:off x="699631" y="2272952"/>
        <a:ext cx="5416497" cy="605741"/>
      </dsp:txXfrm>
    </dsp:sp>
    <dsp:sp modelId="{D13B0857-9F36-4626-B36A-C484A770A12E}">
      <dsp:nvSpPr>
        <dsp:cNvPr id="0" name=""/>
        <dsp:cNvSpPr/>
      </dsp:nvSpPr>
      <dsp:spPr>
        <a:xfrm>
          <a:off x="0" y="3030129"/>
          <a:ext cx="6116128" cy="6057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D8C585-9036-48BB-8D84-B8A5AACA2E48}">
      <dsp:nvSpPr>
        <dsp:cNvPr id="0" name=""/>
        <dsp:cNvSpPr/>
      </dsp:nvSpPr>
      <dsp:spPr>
        <a:xfrm>
          <a:off x="183236" y="3166421"/>
          <a:ext cx="333157" cy="3331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4E337C-6106-4680-B9BC-BF63490A94F5}">
      <dsp:nvSpPr>
        <dsp:cNvPr id="0" name=""/>
        <dsp:cNvSpPr/>
      </dsp:nvSpPr>
      <dsp:spPr>
        <a:xfrm>
          <a:off x="699631" y="3030129"/>
          <a:ext cx="5416497" cy="6057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108" tIns="64108" rIns="64108" bIns="64108" numCol="1" spcCol="1270" anchor="ctr" anchorCtr="0">
          <a:noAutofit/>
        </a:bodyPr>
        <a:lstStyle/>
        <a:p>
          <a:pPr marL="0" lvl="0" indent="0" algn="l" defTabSz="844550">
            <a:lnSpc>
              <a:spcPct val="150000"/>
            </a:lnSpc>
            <a:spcBef>
              <a:spcPct val="0"/>
            </a:spcBef>
            <a:spcAft>
              <a:spcPct val="35000"/>
            </a:spcAft>
            <a:buNone/>
          </a:pPr>
          <a:r>
            <a:rPr lang="en-GB" sz="1900" kern="1200"/>
            <a:t>Sorting donations and stock checks</a:t>
          </a:r>
          <a:endParaRPr lang="en-US" sz="1900" kern="1200"/>
        </a:p>
      </dsp:txBody>
      <dsp:txXfrm>
        <a:off x="699631" y="3030129"/>
        <a:ext cx="5416497" cy="605741"/>
      </dsp:txXfrm>
    </dsp:sp>
    <dsp:sp modelId="{3FE4B22F-4928-4A15-9548-60F0A2AC91D4}">
      <dsp:nvSpPr>
        <dsp:cNvPr id="0" name=""/>
        <dsp:cNvSpPr/>
      </dsp:nvSpPr>
      <dsp:spPr>
        <a:xfrm>
          <a:off x="0" y="3787306"/>
          <a:ext cx="6116128" cy="6057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E68736-0E91-44D2-B63C-F3C5F1EA75A0}">
      <dsp:nvSpPr>
        <dsp:cNvPr id="0" name=""/>
        <dsp:cNvSpPr/>
      </dsp:nvSpPr>
      <dsp:spPr>
        <a:xfrm>
          <a:off x="183236" y="3923598"/>
          <a:ext cx="333157" cy="3331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91C46A-4CF9-4C2C-8BB3-274E7162E6BD}">
      <dsp:nvSpPr>
        <dsp:cNvPr id="0" name=""/>
        <dsp:cNvSpPr/>
      </dsp:nvSpPr>
      <dsp:spPr>
        <a:xfrm>
          <a:off x="699631" y="3787306"/>
          <a:ext cx="5416497" cy="6057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108" tIns="64108" rIns="64108" bIns="64108" numCol="1" spcCol="1270" anchor="ctr" anchorCtr="0">
          <a:noAutofit/>
        </a:bodyPr>
        <a:lstStyle/>
        <a:p>
          <a:pPr marL="0" lvl="0" indent="0" algn="l" defTabSz="844550">
            <a:lnSpc>
              <a:spcPct val="150000"/>
            </a:lnSpc>
            <a:spcBef>
              <a:spcPct val="0"/>
            </a:spcBef>
            <a:spcAft>
              <a:spcPct val="35000"/>
            </a:spcAft>
            <a:buNone/>
          </a:pPr>
          <a:r>
            <a:rPr lang="en-GB" sz="1900" kern="1200"/>
            <a:t>Collections and deliveries</a:t>
          </a:r>
          <a:endParaRPr lang="en-US" sz="1900" kern="1200"/>
        </a:p>
      </dsp:txBody>
      <dsp:txXfrm>
        <a:off x="699631" y="3787306"/>
        <a:ext cx="5416497" cy="6057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C27E2F-A107-40F2-B416-0B25E10002CE}">
      <dsp:nvSpPr>
        <dsp:cNvPr id="0" name=""/>
        <dsp:cNvSpPr/>
      </dsp:nvSpPr>
      <dsp:spPr>
        <a:xfrm>
          <a:off x="3040792" y="870618"/>
          <a:ext cx="667342" cy="91440"/>
        </a:xfrm>
        <a:custGeom>
          <a:avLst/>
          <a:gdLst/>
          <a:ahLst/>
          <a:cxnLst/>
          <a:rect l="0" t="0" r="0" b="0"/>
          <a:pathLst>
            <a:path>
              <a:moveTo>
                <a:pt x="0" y="45720"/>
              </a:moveTo>
              <a:lnTo>
                <a:pt x="667342"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88950">
            <a:lnSpc>
              <a:spcPct val="90000"/>
            </a:lnSpc>
            <a:spcBef>
              <a:spcPct val="0"/>
            </a:spcBef>
            <a:spcAft>
              <a:spcPct val="35000"/>
            </a:spcAft>
            <a:buNone/>
          </a:pPr>
          <a:endParaRPr lang="en-GB" sz="1100" kern="1200"/>
        </a:p>
      </dsp:txBody>
      <dsp:txXfrm>
        <a:off x="3357014" y="912848"/>
        <a:ext cx="34897" cy="6979"/>
      </dsp:txXfrm>
    </dsp:sp>
    <dsp:sp modelId="{F456ED97-1408-4D7A-BB7C-DF5E87E5083A}">
      <dsp:nvSpPr>
        <dsp:cNvPr id="0" name=""/>
        <dsp:cNvSpPr/>
      </dsp:nvSpPr>
      <dsp:spPr>
        <a:xfrm>
          <a:off x="8061" y="5979"/>
          <a:ext cx="3034531" cy="182071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rtl="0">
            <a:lnSpc>
              <a:spcPct val="90000"/>
            </a:lnSpc>
            <a:spcBef>
              <a:spcPct val="0"/>
            </a:spcBef>
            <a:spcAft>
              <a:spcPct val="35000"/>
            </a:spcAft>
            <a:buNone/>
          </a:pPr>
          <a:r>
            <a:rPr lang="en-GB" sz="2100" b="1" kern="1200">
              <a:latin typeface="Arial"/>
              <a:cs typeface="Arial"/>
            </a:rPr>
            <a:t>Description</a:t>
          </a:r>
          <a:r>
            <a:rPr lang="en-GB" sz="2100" kern="1200">
              <a:latin typeface="Arial"/>
              <a:cs typeface="Arial"/>
            </a:rPr>
            <a:t>: Duties require lots of focus, high pressure roles during service. </a:t>
          </a:r>
        </a:p>
      </dsp:txBody>
      <dsp:txXfrm>
        <a:off x="8061" y="5979"/>
        <a:ext cx="3034531" cy="1820718"/>
      </dsp:txXfrm>
    </dsp:sp>
    <dsp:sp modelId="{A824A9C9-5CEF-48C3-A023-67421D9F8FD6}">
      <dsp:nvSpPr>
        <dsp:cNvPr id="0" name=""/>
        <dsp:cNvSpPr/>
      </dsp:nvSpPr>
      <dsp:spPr>
        <a:xfrm>
          <a:off x="6773265" y="870618"/>
          <a:ext cx="667342" cy="91440"/>
        </a:xfrm>
        <a:custGeom>
          <a:avLst/>
          <a:gdLst/>
          <a:ahLst/>
          <a:cxnLst/>
          <a:rect l="0" t="0" r="0" b="0"/>
          <a:pathLst>
            <a:path>
              <a:moveTo>
                <a:pt x="0" y="45720"/>
              </a:moveTo>
              <a:lnTo>
                <a:pt x="316222" y="45719"/>
              </a:lnTo>
            </a:path>
            <a:path>
              <a:moveTo>
                <a:pt x="351119" y="45719"/>
              </a:moveTo>
              <a:lnTo>
                <a:pt x="667342"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88950">
            <a:lnSpc>
              <a:spcPct val="90000"/>
            </a:lnSpc>
            <a:spcBef>
              <a:spcPct val="0"/>
            </a:spcBef>
            <a:spcAft>
              <a:spcPct val="35000"/>
            </a:spcAft>
            <a:buNone/>
          </a:pPr>
          <a:endParaRPr lang="en-US" sz="1100" kern="1200"/>
        </a:p>
        <a:p>
          <a:pPr marL="0" lvl="0" indent="0" algn="ctr" defTabSz="488950">
            <a:lnSpc>
              <a:spcPct val="90000"/>
            </a:lnSpc>
            <a:spcBef>
              <a:spcPct val="0"/>
            </a:spcBef>
            <a:spcAft>
              <a:spcPct val="35000"/>
            </a:spcAft>
            <a:buNone/>
          </a:pPr>
          <a:endParaRPr lang="en-GB" sz="1100" kern="1200"/>
        </a:p>
      </dsp:txBody>
      <dsp:txXfrm>
        <a:off x="7089488" y="706955"/>
        <a:ext cx="34897" cy="418765"/>
      </dsp:txXfrm>
    </dsp:sp>
    <dsp:sp modelId="{072D478A-185B-4376-808B-7FB8E9414FD5}">
      <dsp:nvSpPr>
        <dsp:cNvPr id="0" name=""/>
        <dsp:cNvSpPr/>
      </dsp:nvSpPr>
      <dsp:spPr>
        <a:xfrm>
          <a:off x="3740534" y="5979"/>
          <a:ext cx="3034531" cy="182071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rtl="0">
            <a:lnSpc>
              <a:spcPct val="90000"/>
            </a:lnSpc>
            <a:spcBef>
              <a:spcPct val="0"/>
            </a:spcBef>
            <a:spcAft>
              <a:spcPct val="35000"/>
            </a:spcAft>
            <a:buNone/>
          </a:pPr>
          <a:r>
            <a:rPr lang="en-GB" sz="2100" b="1" kern="1200" dirty="0">
              <a:latin typeface="Arial"/>
              <a:cs typeface="Arial"/>
            </a:rPr>
            <a:t>Feelings</a:t>
          </a:r>
          <a:r>
            <a:rPr lang="en-GB" sz="2100" kern="1200" dirty="0">
              <a:latin typeface="Arial"/>
              <a:cs typeface="Arial"/>
            </a:rPr>
            <a:t>: Nervous at first, especially with unfamiliar tasks and social interacts.</a:t>
          </a:r>
        </a:p>
      </dsp:txBody>
      <dsp:txXfrm>
        <a:off x="3740534" y="5979"/>
        <a:ext cx="3034531" cy="1820718"/>
      </dsp:txXfrm>
    </dsp:sp>
    <dsp:sp modelId="{671A72DF-4E22-4C01-80D6-5195A0FF729D}">
      <dsp:nvSpPr>
        <dsp:cNvPr id="0" name=""/>
        <dsp:cNvSpPr/>
      </dsp:nvSpPr>
      <dsp:spPr>
        <a:xfrm>
          <a:off x="1525326" y="1824897"/>
          <a:ext cx="7464946" cy="667342"/>
        </a:xfrm>
        <a:custGeom>
          <a:avLst/>
          <a:gdLst/>
          <a:ahLst/>
          <a:cxnLst/>
          <a:rect l="0" t="0" r="0" b="0"/>
          <a:pathLst>
            <a:path>
              <a:moveTo>
                <a:pt x="7464946" y="0"/>
              </a:moveTo>
              <a:lnTo>
                <a:pt x="7464946" y="350771"/>
              </a:lnTo>
              <a:lnTo>
                <a:pt x="0" y="350771"/>
              </a:lnTo>
              <a:lnTo>
                <a:pt x="0" y="667342"/>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070362" y="2155079"/>
        <a:ext cx="374875" cy="6979"/>
      </dsp:txXfrm>
    </dsp:sp>
    <dsp:sp modelId="{66A6C590-17A6-4821-AFD0-362A72967317}">
      <dsp:nvSpPr>
        <dsp:cNvPr id="0" name=""/>
        <dsp:cNvSpPr/>
      </dsp:nvSpPr>
      <dsp:spPr>
        <a:xfrm>
          <a:off x="7473007" y="5979"/>
          <a:ext cx="3034531" cy="182071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rtl="0">
            <a:lnSpc>
              <a:spcPct val="90000"/>
            </a:lnSpc>
            <a:spcBef>
              <a:spcPct val="0"/>
            </a:spcBef>
            <a:spcAft>
              <a:spcPct val="35000"/>
            </a:spcAft>
            <a:buNone/>
          </a:pPr>
          <a:r>
            <a:rPr lang="en-GB" sz="2100" b="1" kern="1200" dirty="0">
              <a:latin typeface="Arial"/>
              <a:cs typeface="Arial"/>
            </a:rPr>
            <a:t>Evaluation</a:t>
          </a:r>
          <a:r>
            <a:rPr lang="en-GB" sz="2100" kern="1200" dirty="0">
              <a:latin typeface="Arial"/>
              <a:cs typeface="Arial"/>
            </a:rPr>
            <a:t>: Positive growth through support, feedback, and practice.</a:t>
          </a:r>
        </a:p>
      </dsp:txBody>
      <dsp:txXfrm>
        <a:off x="7473007" y="5979"/>
        <a:ext cx="3034531" cy="1820718"/>
      </dsp:txXfrm>
    </dsp:sp>
    <dsp:sp modelId="{B9AC271F-9D14-4BD2-B766-DBFCF5487D43}">
      <dsp:nvSpPr>
        <dsp:cNvPr id="0" name=""/>
        <dsp:cNvSpPr/>
      </dsp:nvSpPr>
      <dsp:spPr>
        <a:xfrm>
          <a:off x="3040792" y="3389279"/>
          <a:ext cx="667342" cy="91440"/>
        </a:xfrm>
        <a:custGeom>
          <a:avLst/>
          <a:gdLst/>
          <a:ahLst/>
          <a:cxnLst/>
          <a:rect l="0" t="0" r="0" b="0"/>
          <a:pathLst>
            <a:path>
              <a:moveTo>
                <a:pt x="0" y="45720"/>
              </a:moveTo>
              <a:lnTo>
                <a:pt x="667342"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357014" y="3431509"/>
        <a:ext cx="34897" cy="6979"/>
      </dsp:txXfrm>
    </dsp:sp>
    <dsp:sp modelId="{1EFDE9C9-EC9A-48AF-8B8D-FB0333B35438}">
      <dsp:nvSpPr>
        <dsp:cNvPr id="0" name=""/>
        <dsp:cNvSpPr/>
      </dsp:nvSpPr>
      <dsp:spPr>
        <a:xfrm>
          <a:off x="8061" y="2524640"/>
          <a:ext cx="3034531" cy="182071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rtl="0">
            <a:lnSpc>
              <a:spcPct val="90000"/>
            </a:lnSpc>
            <a:spcBef>
              <a:spcPct val="0"/>
            </a:spcBef>
            <a:spcAft>
              <a:spcPct val="35000"/>
            </a:spcAft>
            <a:buNone/>
          </a:pPr>
          <a:r>
            <a:rPr lang="en-GB" sz="2100" b="1" kern="1200" dirty="0">
              <a:latin typeface="Arial"/>
              <a:cs typeface="Arial"/>
            </a:rPr>
            <a:t>Analysis</a:t>
          </a:r>
          <a:r>
            <a:rPr lang="en-GB" sz="2100" kern="1200" dirty="0">
              <a:latin typeface="Arial"/>
              <a:cs typeface="Arial"/>
            </a:rPr>
            <a:t>: Pressure helped me develop transferable skills for policing.</a:t>
          </a:r>
        </a:p>
      </dsp:txBody>
      <dsp:txXfrm>
        <a:off x="8061" y="2524640"/>
        <a:ext cx="3034531" cy="1820718"/>
      </dsp:txXfrm>
    </dsp:sp>
    <dsp:sp modelId="{C82F077E-C7FF-496F-84E3-4676CCB94C6B}">
      <dsp:nvSpPr>
        <dsp:cNvPr id="0" name=""/>
        <dsp:cNvSpPr/>
      </dsp:nvSpPr>
      <dsp:spPr>
        <a:xfrm>
          <a:off x="6773265" y="3389279"/>
          <a:ext cx="667342" cy="91440"/>
        </a:xfrm>
        <a:custGeom>
          <a:avLst/>
          <a:gdLst/>
          <a:ahLst/>
          <a:cxnLst/>
          <a:rect l="0" t="0" r="0" b="0"/>
          <a:pathLst>
            <a:path>
              <a:moveTo>
                <a:pt x="0" y="45720"/>
              </a:moveTo>
              <a:lnTo>
                <a:pt x="667342" y="45720"/>
              </a:lnTo>
            </a:path>
          </a:pathLst>
        </a:custGeom>
        <a:noFill/>
        <a:ln w="635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7089488" y="3431509"/>
        <a:ext cx="34897" cy="6979"/>
      </dsp:txXfrm>
    </dsp:sp>
    <dsp:sp modelId="{2125D511-E01F-4A75-8621-35B651409C51}">
      <dsp:nvSpPr>
        <dsp:cNvPr id="0" name=""/>
        <dsp:cNvSpPr/>
      </dsp:nvSpPr>
      <dsp:spPr>
        <a:xfrm>
          <a:off x="3740534" y="2524640"/>
          <a:ext cx="3034531" cy="182071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rtl="0">
            <a:lnSpc>
              <a:spcPct val="90000"/>
            </a:lnSpc>
            <a:spcBef>
              <a:spcPct val="0"/>
            </a:spcBef>
            <a:spcAft>
              <a:spcPct val="35000"/>
            </a:spcAft>
            <a:buNone/>
          </a:pPr>
          <a:r>
            <a:rPr lang="en-GB" sz="2100" b="1" kern="1200" dirty="0">
              <a:latin typeface="Arial"/>
              <a:cs typeface="Arial"/>
            </a:rPr>
            <a:t>Conclusion</a:t>
          </a:r>
          <a:r>
            <a:rPr lang="en-GB" sz="2100" kern="1200" dirty="0">
              <a:latin typeface="Arial"/>
              <a:cs typeface="Arial"/>
            </a:rPr>
            <a:t>: I became more confident, adaptable, and professional.</a:t>
          </a:r>
        </a:p>
      </dsp:txBody>
      <dsp:txXfrm>
        <a:off x="3740534" y="2524640"/>
        <a:ext cx="3034531" cy="1820718"/>
      </dsp:txXfrm>
    </dsp:sp>
    <dsp:sp modelId="{E66AB4FE-A602-4E0A-9F9E-7E7AB7A0F2EB}">
      <dsp:nvSpPr>
        <dsp:cNvPr id="0" name=""/>
        <dsp:cNvSpPr/>
      </dsp:nvSpPr>
      <dsp:spPr>
        <a:xfrm>
          <a:off x="7473007" y="2524640"/>
          <a:ext cx="3034531" cy="182071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rtl="0">
            <a:lnSpc>
              <a:spcPct val="90000"/>
            </a:lnSpc>
            <a:spcBef>
              <a:spcPct val="0"/>
            </a:spcBef>
            <a:spcAft>
              <a:spcPct val="35000"/>
            </a:spcAft>
            <a:buNone/>
          </a:pPr>
          <a:r>
            <a:rPr lang="en-GB" sz="2100" b="1" kern="1200" dirty="0">
              <a:latin typeface="Arial"/>
              <a:cs typeface="Arial"/>
            </a:rPr>
            <a:t>Action plan</a:t>
          </a:r>
          <a:r>
            <a:rPr lang="en-GB" sz="2100" kern="1200" dirty="0">
              <a:latin typeface="Arial"/>
              <a:cs typeface="Arial"/>
            </a:rPr>
            <a:t>: Continue volunteering, build confidence in communication and seek further training. </a:t>
          </a:r>
        </a:p>
      </dsp:txBody>
      <dsp:txXfrm>
        <a:off x="7473007" y="2524640"/>
        <a:ext cx="3034531" cy="182071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D9A2A7-E1F4-4841-B148-304868AECF54}" type="datetimeFigureOut">
              <a:t>5/13/2026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789A0D-11AD-44D9-B3A1-5498C7D64913}" type="slidenum">
              <a:t>‹#›</a:t>
            </a:fld>
            <a:endParaRPr lang="en-GB"/>
          </a:p>
        </p:txBody>
      </p:sp>
    </p:spTree>
    <p:extLst>
      <p:ext uri="{BB962C8B-B14F-4D97-AF65-F5344CB8AC3E}">
        <p14:creationId xmlns:p14="http://schemas.microsoft.com/office/powerpoint/2010/main" val="241174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Hello, my name is Willliam Bryce. This is presentation is a reflection of the 80 hours that I completed at Matthew's House. </a:t>
            </a:r>
          </a:p>
        </p:txBody>
      </p:sp>
      <p:sp>
        <p:nvSpPr>
          <p:cNvPr id="4" name="Slide Number Placeholder 3"/>
          <p:cNvSpPr>
            <a:spLocks noGrp="1"/>
          </p:cNvSpPr>
          <p:nvPr>
            <p:ph type="sldNum" sz="quarter" idx="5"/>
          </p:nvPr>
        </p:nvSpPr>
        <p:spPr/>
        <p:txBody>
          <a:bodyPr/>
          <a:lstStyle/>
          <a:p>
            <a:fld id="{34789A0D-11AD-44D9-B3A1-5498C7D64913}" type="slidenum">
              <a:t>1</a:t>
            </a:fld>
            <a:endParaRPr lang="en-GB"/>
          </a:p>
        </p:txBody>
      </p:sp>
    </p:spTree>
    <p:extLst>
      <p:ext uri="{BB962C8B-B14F-4D97-AF65-F5344CB8AC3E}">
        <p14:creationId xmlns:p14="http://schemas.microsoft.com/office/powerpoint/2010/main" val="2388270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E66DA5-7751-4D3D-B753-58DF3B418763}"/>
              </a:ext>
            </a:extLst>
          </p:cNvPr>
          <p:cNvSpPr>
            <a:spLocks noGrp="1"/>
          </p:cNvSpPr>
          <p:nvPr>
            <p:ph type="dt" sz="half" idx="10"/>
          </p:nvPr>
        </p:nvSpPr>
        <p:spPr/>
        <p:txBody>
          <a:bodyPr/>
          <a:lstStyle/>
          <a:p>
            <a:fld id="{6A4B53A7-3209-46A6-9454-F38EAC8F11E7}" type="datetimeFigureOut">
              <a:rPr lang="en-US" smtClean="0"/>
              <a:t>5/13/2026</a:t>
            </a:fld>
            <a:endParaRPr lang="en-US"/>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5012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p>
            <a:fld id="{6A4B53A7-3209-46A6-9454-F38EAC8F11E7}" type="datetimeFigureOut">
              <a:rPr lang="en-US" smtClean="0"/>
              <a:t>5/13/2026</a:t>
            </a:fld>
            <a:endParaRPr lang="en-US"/>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8656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FC2D1-D3FE-4B37-8740-57444421FDBF}"/>
              </a:ext>
            </a:extLst>
          </p:cNvPr>
          <p:cNvSpPr>
            <a:spLocks noGrp="1"/>
          </p:cNvSpPr>
          <p:nvPr>
            <p:ph type="title"/>
          </p:nvPr>
        </p:nvSpPr>
        <p:spPr>
          <a:xfrm>
            <a:off x="831850" y="1709738"/>
            <a:ext cx="10515600" cy="2852737"/>
          </a:xfrm>
        </p:spPr>
        <p:txBody>
          <a:bodyPr anchor="b"/>
          <a:lstStyle>
            <a:lvl1pPr>
              <a:defRPr sz="6000" b="1" i="0" cap="all" baseline="0"/>
            </a:lvl1pPr>
          </a:lstStyle>
          <a:p>
            <a:r>
              <a:rPr lang="en-US"/>
              <a:t>Click to edit Master title style</a:t>
            </a:r>
          </a:p>
        </p:txBody>
      </p:sp>
      <p:sp>
        <p:nvSpPr>
          <p:cNvPr id="3" name="Text Placeholder 2">
            <a:extLst>
              <a:ext uri="{FF2B5EF4-FFF2-40B4-BE49-F238E27FC236}">
                <a16:creationId xmlns:a16="http://schemas.microsoft.com/office/drawing/2014/main" id="{BA5AF550-086C-426E-A374-85DB395701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A58988-AD39-4AE9-8E6A-0907F0BE2673}"/>
              </a:ext>
            </a:extLst>
          </p:cNvPr>
          <p:cNvSpPr>
            <a:spLocks noGrp="1"/>
          </p:cNvSpPr>
          <p:nvPr>
            <p:ph type="dt" sz="half" idx="10"/>
          </p:nvPr>
        </p:nvSpPr>
        <p:spPr/>
        <p:txBody>
          <a:bodyPr/>
          <a:lstStyle/>
          <a:p>
            <a:fld id="{6A4B53A7-3209-46A6-9454-F38EAC8F11E7}" type="datetimeFigureOut">
              <a:rPr lang="en-US" smtClean="0"/>
              <a:t>5/13/2026</a:t>
            </a:fld>
            <a:endParaRPr lang="en-US"/>
          </a:p>
        </p:txBody>
      </p:sp>
      <p:sp>
        <p:nvSpPr>
          <p:cNvPr id="5" name="Footer Placeholder 4">
            <a:extLst>
              <a:ext uri="{FF2B5EF4-FFF2-40B4-BE49-F238E27FC236}">
                <a16:creationId xmlns:a16="http://schemas.microsoft.com/office/drawing/2014/main" id="{1D366319-82EE-408E-819F-8F8E6DBA7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1C8A6-777F-496D-8620-AE52BFC33FC4}"/>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9" name="Straight Connector 8">
            <a:extLst>
              <a:ext uri="{FF2B5EF4-FFF2-40B4-BE49-F238E27FC236}">
                <a16:creationId xmlns:a16="http://schemas.microsoft.com/office/drawing/2014/main" id="{C031F83B-57A8-4533-981C-D1FFAD2B6B6F}"/>
              </a:ext>
            </a:extLst>
          </p:cNvPr>
          <p:cNvCxnSpPr>
            <a:cxnSpLocks/>
          </p:cNvCxnSpPr>
          <p:nvPr/>
        </p:nvCxnSpPr>
        <p:spPr>
          <a:xfrm>
            <a:off x="715890" y="1701425"/>
            <a:ext cx="0" cy="5148262"/>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3910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D8FDCB-69DA-4A8F-8B91-5CFF77897C27}"/>
              </a:ext>
            </a:extLst>
          </p:cNvPr>
          <p:cNvSpPr>
            <a:spLocks noGrp="1"/>
          </p:cNvSpPr>
          <p:nvPr>
            <p:ph type="dt" sz="half" idx="10"/>
          </p:nvPr>
        </p:nvSpPr>
        <p:spPr/>
        <p:txBody>
          <a:bodyPr/>
          <a:lstStyle/>
          <a:p>
            <a:fld id="{6A4B53A7-3209-46A6-9454-F38EAC8F11E7}" type="datetimeFigureOut">
              <a:rPr lang="en-US" smtClean="0"/>
              <a:t>5/13/2026</a:t>
            </a:fld>
            <a:endParaRPr lang="en-US"/>
          </a:p>
        </p:txBody>
      </p:sp>
      <p:sp>
        <p:nvSpPr>
          <p:cNvPr id="6" name="Footer Placeholder 5">
            <a:extLst>
              <a:ext uri="{FF2B5EF4-FFF2-40B4-BE49-F238E27FC236}">
                <a16:creationId xmlns:a16="http://schemas.microsoft.com/office/drawing/2014/main" id="{91AC8C07-E0D3-4464-AE3C-25730D75C8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2596A6-734E-4AE0-BFB8-3089137BF8E8}"/>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4462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6B3EF2-2C04-480F-A570-14E520DD00DE}"/>
              </a:ext>
            </a:extLst>
          </p:cNvPr>
          <p:cNvSpPr>
            <a:spLocks noGrp="1"/>
          </p:cNvSpPr>
          <p:nvPr>
            <p:ph type="dt" sz="half" idx="10"/>
          </p:nvPr>
        </p:nvSpPr>
        <p:spPr/>
        <p:txBody>
          <a:bodyPr/>
          <a:lstStyle/>
          <a:p>
            <a:fld id="{6A4B53A7-3209-46A6-9454-F38EAC8F11E7}" type="datetimeFigureOut">
              <a:rPr lang="en-US" smtClean="0"/>
              <a:t>5/13/2026</a:t>
            </a:fld>
            <a:endParaRPr lang="en-US"/>
          </a:p>
        </p:txBody>
      </p:sp>
      <p:sp>
        <p:nvSpPr>
          <p:cNvPr id="8" name="Footer Placeholder 7">
            <a:extLst>
              <a:ext uri="{FF2B5EF4-FFF2-40B4-BE49-F238E27FC236}">
                <a16:creationId xmlns:a16="http://schemas.microsoft.com/office/drawing/2014/main" id="{1CF5783E-3073-4F4D-8B9C-C5B18DDA5A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A75FE3-6719-4790-AA00-251BC2A6E5A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1346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fld id="{6A4B53A7-3209-46A6-9454-F38EAC8F11E7}" type="datetimeFigureOut">
              <a:rPr lang="en-US" smtClean="0"/>
              <a:t>5/13/2026</a:t>
            </a:fld>
            <a:endParaRPr lang="en-US"/>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245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fld id="{6A4B53A7-3209-46A6-9454-F38EAC8F11E7}" type="datetimeFigureOut">
              <a:rPr lang="en-US" smtClean="0"/>
              <a:t>5/13/2026</a:t>
            </a:fld>
            <a:endParaRPr lang="en-US"/>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870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fld id="{6A4B53A7-3209-46A6-9454-F38EAC8F11E7}" type="datetimeFigureOut">
              <a:rPr lang="en-US" smtClean="0"/>
              <a:t>5/13/2026</a:t>
            </a:fld>
            <a:endParaRPr lang="en-US"/>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6965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fld id="{6A4B53A7-3209-46A6-9454-F38EAC8F11E7}" type="datetimeFigureOut">
              <a:rPr lang="en-US" smtClean="0"/>
              <a:t>5/13/2026</a:t>
            </a:fld>
            <a:endParaRPr lang="en-US"/>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1836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D429-654B-4F0E-94E9-6FEF8EC67E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8D60B2-06F5-4567-BE1F-BBA5270537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16F6F2-8269-4B80-8EE3-81FEE0F9DFA6}"/>
              </a:ext>
            </a:extLst>
          </p:cNvPr>
          <p:cNvSpPr>
            <a:spLocks noGrp="1"/>
          </p:cNvSpPr>
          <p:nvPr>
            <p:ph type="dt" sz="half" idx="10"/>
          </p:nvPr>
        </p:nvSpPr>
        <p:spPr/>
        <p:txBody>
          <a:bodyPr/>
          <a:lstStyle/>
          <a:p>
            <a:fld id="{6A4B53A7-3209-46A6-9454-F38EAC8F11E7}" type="datetimeFigureOut">
              <a:rPr lang="en-US" smtClean="0"/>
              <a:t>5/13/2026</a:t>
            </a:fld>
            <a:endParaRPr lang="en-US"/>
          </a:p>
        </p:txBody>
      </p:sp>
      <p:sp>
        <p:nvSpPr>
          <p:cNvPr id="5" name="Footer Placeholder 4">
            <a:extLst>
              <a:ext uri="{FF2B5EF4-FFF2-40B4-BE49-F238E27FC236}">
                <a16:creationId xmlns:a16="http://schemas.microsoft.com/office/drawing/2014/main" id="{56BC86E4-3EDE-4EB4-B1A3-A1198AADD1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1752B0-ACEC-49EF-8131-FCF35BC5CD35}"/>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1A0462E3-375D-4E76-8886-69E06985D069}"/>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0154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23B094-F480-477B-901C-7181F88C076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D052089-A920-4E52-98DC-8A5DC7B0AC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74FE-F1B4-421F-A66E-FA351C8F99E9}"/>
              </a:ext>
            </a:extLst>
          </p:cNvPr>
          <p:cNvSpPr>
            <a:spLocks noGrp="1"/>
          </p:cNvSpPr>
          <p:nvPr>
            <p:ph type="dt" sz="half" idx="10"/>
          </p:nvPr>
        </p:nvSpPr>
        <p:spPr/>
        <p:txBody>
          <a:bodyPr/>
          <a:lstStyle/>
          <a:p>
            <a:fld id="{6A4B53A7-3209-46A6-9454-F38EAC8F11E7}" type="datetimeFigureOut">
              <a:rPr lang="en-US" smtClean="0"/>
              <a:t>5/13/2026</a:t>
            </a:fld>
            <a:endParaRPr lang="en-US"/>
          </a:p>
        </p:txBody>
      </p:sp>
      <p:sp>
        <p:nvSpPr>
          <p:cNvPr id="5" name="Footer Placeholder 4">
            <a:extLst>
              <a:ext uri="{FF2B5EF4-FFF2-40B4-BE49-F238E27FC236}">
                <a16:creationId xmlns:a16="http://schemas.microsoft.com/office/drawing/2014/main" id="{34D764BA-3AB2-45FD-ABCB-975B3FDDF2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B3FEF-8252-49FD-82F2-3E5FABC65F9A}"/>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0AEB5C65-83BB-4EBD-AD22-EDA8489D0F5D}"/>
              </a:ext>
            </a:extLst>
          </p:cNvPr>
          <p:cNvCxnSpPr>
            <a:cxnSpLocks/>
          </p:cNvCxnSpPr>
          <p:nvPr/>
        </p:nvCxnSpPr>
        <p:spPr>
          <a:xfrm flipV="1">
            <a:off x="8313" y="261865"/>
            <a:ext cx="11353802" cy="1"/>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1259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fld id="{6A4B53A7-3209-46A6-9454-F38EAC8F11E7}" type="datetimeFigureOut">
              <a:rPr lang="en-US" smtClean="0"/>
              <a:pPr/>
              <a:t>5/13/2026</a:t>
            </a:fld>
            <a:endParaRPr lang="en-US" dirty="0"/>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252942722"/>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27" r:id="rId6"/>
    <p:sldLayoutId id="2147483723" r:id="rId7"/>
    <p:sldLayoutId id="2147483724" r:id="rId8"/>
    <p:sldLayoutId id="2147483725" r:id="rId9"/>
    <p:sldLayoutId id="2147483726" r:id="rId10"/>
    <p:sldLayoutId id="2147483728" r:id="rId11"/>
  </p:sldLayoutIdLst>
  <p:txStyles>
    <p:titleStyle>
      <a:lvl1pPr algn="l" defTabSz="914400" rtl="0" eaLnBrk="1" latinLnBrk="0" hangingPunct="1">
        <a:lnSpc>
          <a:spcPct val="9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sv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legislation.gov.uk/ukpga/2004/31/contents" TargetMode="External"/><Relationship Id="rId2" Type="http://schemas.openxmlformats.org/officeDocument/2006/relationships/hyperlink" Target="https://www.legislation.gov.uk/ukpga/2014/23/contents" TargetMode="External"/><Relationship Id="rId1" Type="http://schemas.openxmlformats.org/officeDocument/2006/relationships/slideLayout" Target="../slideLayouts/slideLayout2.xml"/><Relationship Id="rId5" Type="http://schemas.openxmlformats.org/officeDocument/2006/relationships/hyperlink" Target="https://www.instagram.com/mattscafesa1/" TargetMode="External"/><Relationship Id="rId4" Type="http://schemas.openxmlformats.org/officeDocument/2006/relationships/hyperlink" Target="https://the-hill.co/matthews-house/"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7278C5-34E8-4293-BE47-73B18483AF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
        <p:nvSpPr>
          <p:cNvPr id="11" name="!!Rectangle">
            <a:extLst>
              <a:ext uri="{FF2B5EF4-FFF2-40B4-BE49-F238E27FC236}">
                <a16:creationId xmlns:a16="http://schemas.microsoft.com/office/drawing/2014/main" id="{9A3F5928-D955-456A-97B5-AA390B8CE9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lang="en-US" sz="1800" b="0" i="0" u="none" strike="noStrike" kern="1200" cap="none" spc="0" normalizeH="0" baseline="0" noProof="0">
              <a:ln>
                <a:noFill/>
              </a:ln>
              <a:solidFill>
                <a:prstClr val="white"/>
              </a:solidFill>
              <a:effectLst/>
              <a:uLnTx/>
              <a:uFillTx/>
              <a:latin typeface="Univers"/>
            </a:endParaRPr>
          </a:p>
        </p:txBody>
      </p:sp>
      <p:pic>
        <p:nvPicPr>
          <p:cNvPr id="4" name="Picture 3" descr="A person with glasses and mustache standing in front of a sign&#10;&#10;AI-generated content may be incorrect.">
            <a:extLst>
              <a:ext uri="{FF2B5EF4-FFF2-40B4-BE49-F238E27FC236}">
                <a16:creationId xmlns:a16="http://schemas.microsoft.com/office/drawing/2014/main" id="{2CF93C26-BF1E-CD85-EDAA-AD6928AEAB4E}"/>
              </a:ext>
            </a:extLst>
          </p:cNvPr>
          <p:cNvPicPr>
            <a:picLocks noChangeAspect="1"/>
          </p:cNvPicPr>
          <p:nvPr/>
        </p:nvPicPr>
        <p:blipFill>
          <a:blip r:embed="rId3">
            <a:duotone>
              <a:schemeClr val="accent1">
                <a:shade val="45000"/>
                <a:satMod val="135000"/>
              </a:schemeClr>
              <a:prstClr val="white"/>
            </a:duotone>
            <a:alphaModFix amt="35000"/>
          </a:blip>
          <a:srcRect t="26501" r="-1" b="41998"/>
          <a:stretch>
            <a:fillRect/>
          </a:stretch>
        </p:blipFill>
        <p:spPr>
          <a:xfrm>
            <a:off x="20" y="-8877"/>
            <a:ext cx="12191980" cy="6858000"/>
          </a:xfrm>
          <a:prstGeom prst="rect">
            <a:avLst/>
          </a:prstGeom>
        </p:spPr>
      </p:pic>
      <p:sp>
        <p:nvSpPr>
          <p:cNvPr id="2" name="Title 1"/>
          <p:cNvSpPr>
            <a:spLocks noGrp="1"/>
          </p:cNvSpPr>
          <p:nvPr>
            <p:ph type="ctrTitle"/>
          </p:nvPr>
        </p:nvSpPr>
        <p:spPr>
          <a:xfrm>
            <a:off x="5445" y="2630883"/>
            <a:ext cx="9679449" cy="2847058"/>
          </a:xfrm>
        </p:spPr>
        <p:txBody>
          <a:bodyPr anchor="b">
            <a:normAutofit fontScale="90000"/>
          </a:bodyPr>
          <a:lstStyle/>
          <a:p>
            <a:pPr>
              <a:lnSpc>
                <a:spcPct val="150000"/>
              </a:lnSpc>
            </a:pPr>
            <a:r>
              <a:rPr lang="en-GB" sz="7200">
                <a:solidFill>
                  <a:srgbClr val="FFFFFF"/>
                </a:solidFill>
                <a:latin typeface="Arial"/>
                <a:cs typeface="Arial"/>
              </a:rPr>
              <a:t>Matthew's House Placement</a:t>
            </a:r>
            <a:endParaRPr lang="en-US"/>
          </a:p>
        </p:txBody>
      </p:sp>
      <p:sp>
        <p:nvSpPr>
          <p:cNvPr id="3" name="Subtitle 2"/>
          <p:cNvSpPr>
            <a:spLocks noGrp="1"/>
          </p:cNvSpPr>
          <p:nvPr>
            <p:ph type="subTitle" idx="1"/>
          </p:nvPr>
        </p:nvSpPr>
        <p:spPr>
          <a:xfrm>
            <a:off x="5444" y="5472065"/>
            <a:ext cx="9679449" cy="750259"/>
          </a:xfrm>
        </p:spPr>
        <p:txBody>
          <a:bodyPr vert="horz" lIns="91440" tIns="45720" rIns="91440" bIns="45720" rtlCol="0" anchor="ctr">
            <a:normAutofit/>
          </a:bodyPr>
          <a:lstStyle/>
          <a:p>
            <a:pPr>
              <a:lnSpc>
                <a:spcPct val="150000"/>
              </a:lnSpc>
            </a:pPr>
            <a:r>
              <a:rPr lang="en-GB">
                <a:solidFill>
                  <a:srgbClr val="FFFFFF"/>
                </a:solidFill>
                <a:latin typeface="Arial"/>
                <a:cs typeface="Arial"/>
              </a:rPr>
              <a:t>Wiliam Bryce (2416710)</a:t>
            </a:r>
            <a:endParaRPr lang="en-US"/>
          </a:p>
        </p:txBody>
      </p:sp>
      <p:cxnSp>
        <p:nvCxnSpPr>
          <p:cNvPr id="13" name="Straight Connector 12">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78" y="806470"/>
            <a:ext cx="8453437" cy="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5"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954" y="2875093"/>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lang="en-US" sz="1800" b="0" i="0" u="none" strike="noStrike" kern="1200" cap="none" spc="0" normalizeH="0" baseline="0" noProof="0">
              <a:ln>
                <a:noFill/>
              </a:ln>
              <a:solidFill>
                <a:prstClr val="black"/>
              </a:solidFill>
              <a:effectLst/>
              <a:uLnTx/>
              <a:uFillTx/>
              <a:latin typeface="Univers"/>
            </a:endParaRPr>
          </a:p>
        </p:txBody>
      </p:sp>
      <p:sp>
        <p:nvSpPr>
          <p:cNvPr id="17"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3734" y="310438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lang="en-US" sz="1800" b="0" i="0" u="none" strike="noStrike" kern="1200" cap="none" spc="0" normalizeH="0" baseline="0" noProof="0">
              <a:ln>
                <a:noFill/>
              </a:ln>
              <a:solidFill>
                <a:prstClr val="black"/>
              </a:solidFill>
              <a:effectLst/>
              <a:uLnTx/>
              <a:uFillTx/>
              <a:latin typeface="Univers"/>
            </a:endParaRPr>
          </a:p>
        </p:txBody>
      </p:sp>
      <p:sp>
        <p:nvSpPr>
          <p:cNvPr id="19"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414" y="361953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lang="en-US" sz="1800" b="0" i="0" u="none" strike="noStrike" kern="1200" cap="none" spc="0" normalizeH="0" baseline="0" noProof="0">
              <a:ln>
                <a:noFill/>
              </a:ln>
              <a:solidFill>
                <a:prstClr val="black"/>
              </a:solidFill>
              <a:effectLst/>
              <a:uLnTx/>
              <a:uFillTx/>
              <a:latin typeface="Univers"/>
            </a:endParaRPr>
          </a:p>
        </p:txBody>
      </p:sp>
      <p:sp>
        <p:nvSpPr>
          <p:cNvPr id="5" name="TextBox 4">
            <a:extLst>
              <a:ext uri="{FF2B5EF4-FFF2-40B4-BE49-F238E27FC236}">
                <a16:creationId xmlns:a16="http://schemas.microsoft.com/office/drawing/2014/main" id="{CAA5AF9E-9325-167F-CBED-1338364695CF}"/>
              </a:ext>
            </a:extLst>
          </p:cNvPr>
          <p:cNvSpPr txBox="1"/>
          <p:nvPr/>
        </p:nvSpPr>
        <p:spPr>
          <a:xfrm>
            <a:off x="9666977" y="6375010"/>
            <a:ext cx="2518284" cy="4651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a:solidFill>
                  <a:schemeClr val="bg1"/>
                </a:solidFill>
                <a:latin typeface="Arial"/>
                <a:cs typeface="Arial"/>
              </a:rPr>
              <a:t>(Mattscafesa1, 2026)</a:t>
            </a: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75C50-EAAE-6C7D-236C-B3E3A4074138}"/>
              </a:ext>
            </a:extLst>
          </p:cNvPr>
          <p:cNvSpPr>
            <a:spLocks noGrp="1"/>
          </p:cNvSpPr>
          <p:nvPr>
            <p:ph type="title"/>
          </p:nvPr>
        </p:nvSpPr>
        <p:spPr/>
        <p:txBody>
          <a:bodyPr/>
          <a:lstStyle/>
          <a:p>
            <a:pPr>
              <a:lnSpc>
                <a:spcPct val="150000"/>
              </a:lnSpc>
            </a:pPr>
            <a:r>
              <a:rPr lang="en-GB">
                <a:latin typeface="Arial"/>
                <a:cs typeface="Arial"/>
              </a:rPr>
              <a:t>Overview:</a:t>
            </a:r>
            <a:endParaRPr lang="en-US"/>
          </a:p>
        </p:txBody>
      </p:sp>
      <p:graphicFrame>
        <p:nvGraphicFramePr>
          <p:cNvPr id="7" name="Content Placeholder 2">
            <a:extLst>
              <a:ext uri="{FF2B5EF4-FFF2-40B4-BE49-F238E27FC236}">
                <a16:creationId xmlns:a16="http://schemas.microsoft.com/office/drawing/2014/main" id="{2A41782A-9799-2FFC-755F-A32E62D3C47D}"/>
              </a:ext>
            </a:extLst>
          </p:cNvPr>
          <p:cNvGraphicFramePr>
            <a:graphicFrameLocks noGrp="1"/>
          </p:cNvGraphicFramePr>
          <p:nvPr>
            <p:ph idx="1"/>
          </p:nvPr>
        </p:nvGraphicFramePr>
        <p:xfrm>
          <a:off x="838200" y="1782493"/>
          <a:ext cx="5842959" cy="43944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8" name="Rectangle: Rounded Corners 27">
            <a:extLst>
              <a:ext uri="{FF2B5EF4-FFF2-40B4-BE49-F238E27FC236}">
                <a16:creationId xmlns:a16="http://schemas.microsoft.com/office/drawing/2014/main" id="{3E2C88E8-5CE9-1177-E626-0F47F06E3B82}"/>
              </a:ext>
            </a:extLst>
          </p:cNvPr>
          <p:cNvSpPr/>
          <p:nvPr/>
        </p:nvSpPr>
        <p:spPr>
          <a:xfrm>
            <a:off x="7292017" y="363029"/>
            <a:ext cx="4430921" cy="613688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nSpc>
                <a:spcPct val="150000"/>
              </a:lnSpc>
            </a:pPr>
            <a:r>
              <a:rPr lang="en-GB" sz="2800">
                <a:solidFill>
                  <a:srgbClr val="000000"/>
                </a:solidFill>
                <a:latin typeface="Arial"/>
                <a:cs typeface="Arial"/>
              </a:rPr>
              <a:t>Main Question:</a:t>
            </a:r>
            <a:endParaRPr lang="en-US" sz="2800">
              <a:solidFill>
                <a:srgbClr val="000000"/>
              </a:solidFill>
              <a:latin typeface="Arial"/>
              <a:cs typeface="Arial"/>
            </a:endParaRPr>
          </a:p>
          <a:p>
            <a:pPr>
              <a:lnSpc>
                <a:spcPct val="150000"/>
              </a:lnSpc>
            </a:pPr>
            <a:endParaRPr lang="en-GB" sz="2800" dirty="0">
              <a:solidFill>
                <a:srgbClr val="000000"/>
              </a:solidFill>
              <a:latin typeface="Arial"/>
              <a:cs typeface="Arial"/>
            </a:endParaRPr>
          </a:p>
          <a:p>
            <a:pPr>
              <a:lnSpc>
                <a:spcPct val="150000"/>
              </a:lnSpc>
            </a:pPr>
            <a:r>
              <a:rPr lang="en-GB" sz="2800" dirty="0">
                <a:solidFill>
                  <a:srgbClr val="000000"/>
                </a:solidFill>
                <a:latin typeface="Arial"/>
                <a:cs typeface="Arial"/>
              </a:rPr>
              <a:t>‘’Having completed your academic placement, consider how that experience will benefit your future study and career aspirations and goals’’ </a:t>
            </a:r>
            <a:endParaRPr lang="en-GB" dirty="0">
              <a:latin typeface="Arial"/>
              <a:cs typeface="Arial"/>
            </a:endParaRPr>
          </a:p>
        </p:txBody>
      </p:sp>
    </p:spTree>
    <p:extLst>
      <p:ext uri="{BB962C8B-B14F-4D97-AF65-F5344CB8AC3E}">
        <p14:creationId xmlns:p14="http://schemas.microsoft.com/office/powerpoint/2010/main" val="2259191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
        <p:nvSpPr>
          <p:cNvPr id="2" name="Title 1">
            <a:extLst>
              <a:ext uri="{FF2B5EF4-FFF2-40B4-BE49-F238E27FC236}">
                <a16:creationId xmlns:a16="http://schemas.microsoft.com/office/drawing/2014/main" id="{2DD9F4DF-0159-6BE7-577C-3199FFA93AAF}"/>
              </a:ext>
            </a:extLst>
          </p:cNvPr>
          <p:cNvSpPr>
            <a:spLocks noGrp="1"/>
          </p:cNvSpPr>
          <p:nvPr>
            <p:ph type="title"/>
          </p:nvPr>
        </p:nvSpPr>
        <p:spPr>
          <a:xfrm>
            <a:off x="6412091" y="501651"/>
            <a:ext cx="4654132" cy="1716255"/>
          </a:xfrm>
        </p:spPr>
        <p:txBody>
          <a:bodyPr anchor="b">
            <a:normAutofit fontScale="90000"/>
          </a:bodyPr>
          <a:lstStyle/>
          <a:p>
            <a:pPr>
              <a:lnSpc>
                <a:spcPct val="150000"/>
              </a:lnSpc>
            </a:pPr>
            <a:r>
              <a:rPr lang="en-GB" sz="4600">
                <a:latin typeface="Arial"/>
                <a:cs typeface="Arial"/>
              </a:rPr>
              <a:t>Matthews House Overview:</a:t>
            </a:r>
            <a:endParaRPr lang="en-US"/>
          </a:p>
        </p:txBody>
      </p:sp>
      <p:sp>
        <p:nvSpPr>
          <p:cNvPr id="12" name="Rectangle 11">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pic>
        <p:nvPicPr>
          <p:cNvPr id="5" name="Picture 4" descr="A map of a city&#10;&#10;AI-generated content may be incorrect.">
            <a:extLst>
              <a:ext uri="{FF2B5EF4-FFF2-40B4-BE49-F238E27FC236}">
                <a16:creationId xmlns:a16="http://schemas.microsoft.com/office/drawing/2014/main" id="{649F9E64-FD65-138F-CAB7-3E90B124B350}"/>
              </a:ext>
            </a:extLst>
          </p:cNvPr>
          <p:cNvPicPr>
            <a:picLocks noChangeAspect="1"/>
          </p:cNvPicPr>
          <p:nvPr/>
        </p:nvPicPr>
        <p:blipFill>
          <a:blip r:embed="rId2"/>
          <a:stretch>
            <a:fillRect/>
          </a:stretch>
        </p:blipFill>
        <p:spPr>
          <a:xfrm>
            <a:off x="120992" y="502723"/>
            <a:ext cx="5537926" cy="5967572"/>
          </a:xfrm>
          <a:prstGeom prst="rect">
            <a:avLst/>
          </a:prstGeom>
        </p:spPr>
      </p:pic>
      <p:sp>
        <p:nvSpPr>
          <p:cNvPr id="3" name="Content Placeholder 2">
            <a:extLst>
              <a:ext uri="{FF2B5EF4-FFF2-40B4-BE49-F238E27FC236}">
                <a16:creationId xmlns:a16="http://schemas.microsoft.com/office/drawing/2014/main" id="{5120DD8A-A4C8-C38A-CB05-891422FE8D72}"/>
              </a:ext>
            </a:extLst>
          </p:cNvPr>
          <p:cNvSpPr>
            <a:spLocks noGrp="1"/>
          </p:cNvSpPr>
          <p:nvPr>
            <p:ph idx="1"/>
          </p:nvPr>
        </p:nvSpPr>
        <p:spPr>
          <a:xfrm>
            <a:off x="6392583" y="2645922"/>
            <a:ext cx="4693513" cy="3710427"/>
          </a:xfrm>
        </p:spPr>
        <p:txBody>
          <a:bodyPr vert="horz" lIns="91440" tIns="45720" rIns="91440" bIns="45720" rtlCol="0" anchor="t">
            <a:normAutofit/>
          </a:bodyPr>
          <a:lstStyle/>
          <a:p>
            <a:pPr marL="0" indent="0">
              <a:lnSpc>
                <a:spcPct val="150000"/>
              </a:lnSpc>
              <a:buNone/>
            </a:pPr>
            <a:r>
              <a:rPr lang="en-GB" sz="2400" b="1">
                <a:latin typeface="Arial"/>
                <a:cs typeface="Arial"/>
              </a:rPr>
              <a:t>Setting:</a:t>
            </a:r>
            <a:endParaRPr lang="en-GB" sz="2400" b="1" dirty="0">
              <a:latin typeface="Arial"/>
              <a:cs typeface="Arial"/>
            </a:endParaRPr>
          </a:p>
          <a:p>
            <a:pPr marL="0" indent="0">
              <a:lnSpc>
                <a:spcPct val="150000"/>
              </a:lnSpc>
              <a:buNone/>
            </a:pPr>
            <a:r>
              <a:rPr lang="en-GB" sz="2400">
                <a:latin typeface="Arial"/>
                <a:cs typeface="Arial"/>
              </a:rPr>
              <a:t>Matthew's house is a community-based organisation in Swansea supporting vulnerable members of the community.</a:t>
            </a:r>
          </a:p>
        </p:txBody>
      </p:sp>
      <p:cxnSp>
        <p:nvCxnSpPr>
          <p:cNvPr id="14" name="Straight Connector 13">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3713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59844-5AE5-1921-3149-5EB5783F4276}"/>
              </a:ext>
            </a:extLst>
          </p:cNvPr>
          <p:cNvSpPr>
            <a:spLocks noGrp="1"/>
          </p:cNvSpPr>
          <p:nvPr>
            <p:ph type="title"/>
          </p:nvPr>
        </p:nvSpPr>
        <p:spPr/>
        <p:txBody>
          <a:bodyPr/>
          <a:lstStyle/>
          <a:p>
            <a:pPr>
              <a:lnSpc>
                <a:spcPct val="150000"/>
              </a:lnSpc>
            </a:pPr>
            <a:r>
              <a:rPr lang="en-GB">
                <a:latin typeface="Arial"/>
                <a:cs typeface="Arial"/>
              </a:rPr>
              <a:t>Continued:</a:t>
            </a:r>
            <a:endParaRPr lang="en-US">
              <a:latin typeface="Arial"/>
              <a:cs typeface="Arial"/>
            </a:endParaRPr>
          </a:p>
        </p:txBody>
      </p:sp>
      <p:graphicFrame>
        <p:nvGraphicFramePr>
          <p:cNvPr id="8" name="Content Placeholder 2">
            <a:extLst>
              <a:ext uri="{FF2B5EF4-FFF2-40B4-BE49-F238E27FC236}">
                <a16:creationId xmlns:a16="http://schemas.microsoft.com/office/drawing/2014/main" id="{646F496B-0EA7-A7AA-2094-8D956CF7E345}"/>
              </a:ext>
            </a:extLst>
          </p:cNvPr>
          <p:cNvGraphicFramePr>
            <a:graphicFrameLocks noGrp="1"/>
          </p:cNvGraphicFramePr>
          <p:nvPr>
            <p:ph idx="1"/>
          </p:nvPr>
        </p:nvGraphicFramePr>
        <p:xfrm>
          <a:off x="838200" y="1782493"/>
          <a:ext cx="6116129" cy="43944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781E9712-912A-0557-EEB9-F317D3F94633}"/>
              </a:ext>
            </a:extLst>
          </p:cNvPr>
          <p:cNvSpPr txBox="1"/>
          <p:nvPr/>
        </p:nvSpPr>
        <p:spPr>
          <a:xfrm>
            <a:off x="6956027" y="1707638"/>
            <a:ext cx="4710545" cy="42883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sz="3200" b="1">
                <a:latin typeface="Arial"/>
                <a:cs typeface="Arial"/>
              </a:rPr>
              <a:t>Training completed:</a:t>
            </a:r>
            <a:endParaRPr lang="en-US"/>
          </a:p>
          <a:p>
            <a:pPr>
              <a:lnSpc>
                <a:spcPct val="150000"/>
              </a:lnSpc>
            </a:pPr>
            <a:endParaRPr lang="en-GB" sz="3200" dirty="0">
              <a:latin typeface="Arial"/>
              <a:cs typeface="Arial"/>
            </a:endParaRPr>
          </a:p>
          <a:p>
            <a:pPr marL="457200" indent="-457200">
              <a:lnSpc>
                <a:spcPct val="150000"/>
              </a:lnSpc>
              <a:buFont typeface="Arial"/>
              <a:buChar char="•"/>
            </a:pPr>
            <a:r>
              <a:rPr lang="en-GB" sz="2800">
                <a:latin typeface="Arial"/>
                <a:cs typeface="Arial"/>
              </a:rPr>
              <a:t>Safeguarding and values training</a:t>
            </a:r>
          </a:p>
          <a:p>
            <a:pPr marL="457200" indent="-457200">
              <a:lnSpc>
                <a:spcPct val="150000"/>
              </a:lnSpc>
              <a:buFont typeface="Arial"/>
              <a:buChar char="•"/>
            </a:pPr>
            <a:r>
              <a:rPr lang="en-GB" sz="2800">
                <a:latin typeface="Arial"/>
                <a:cs typeface="Arial"/>
              </a:rPr>
              <a:t>Naloxone training</a:t>
            </a:r>
            <a:endParaRPr lang="en-GB" sz="2800" dirty="0">
              <a:latin typeface="Arial"/>
              <a:cs typeface="Arial"/>
            </a:endParaRPr>
          </a:p>
          <a:p>
            <a:pPr>
              <a:lnSpc>
                <a:spcPct val="150000"/>
              </a:lnSpc>
            </a:pPr>
            <a:endParaRPr lang="en-GB" dirty="0">
              <a:latin typeface="Arial"/>
              <a:cs typeface="Arial"/>
            </a:endParaRPr>
          </a:p>
          <a:p>
            <a:pPr>
              <a:lnSpc>
                <a:spcPct val="150000"/>
              </a:lnSpc>
            </a:pPr>
            <a:endParaRPr lang="en-GB" dirty="0">
              <a:latin typeface="Arial"/>
              <a:cs typeface="Arial"/>
            </a:endParaRPr>
          </a:p>
        </p:txBody>
      </p:sp>
    </p:spTree>
    <p:extLst>
      <p:ext uri="{BB962C8B-B14F-4D97-AF65-F5344CB8AC3E}">
        <p14:creationId xmlns:p14="http://schemas.microsoft.com/office/powerpoint/2010/main" val="1357297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9" name="Straight Connector 28">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31" name="Rectangle 3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pic>
        <p:nvPicPr>
          <p:cNvPr id="4" name="Picture 3" descr="A room with tables and chairs&#10;&#10;AI-generated content may be incorrect.">
            <a:extLst>
              <a:ext uri="{FF2B5EF4-FFF2-40B4-BE49-F238E27FC236}">
                <a16:creationId xmlns:a16="http://schemas.microsoft.com/office/drawing/2014/main" id="{0C4DAD5B-075D-9C15-B54A-0A4D6F06384C}"/>
              </a:ext>
            </a:extLst>
          </p:cNvPr>
          <p:cNvPicPr>
            <a:picLocks noChangeAspect="1"/>
          </p:cNvPicPr>
          <p:nvPr/>
        </p:nvPicPr>
        <p:blipFill>
          <a:blip r:embed="rId2"/>
          <a:srcRect t="2881" b="12849"/>
          <a:stretch>
            <a:fillRect/>
          </a:stretch>
        </p:blipFill>
        <p:spPr>
          <a:xfrm>
            <a:off x="20" y="10"/>
            <a:ext cx="12191980" cy="6857990"/>
          </a:xfrm>
          <a:prstGeom prst="rect">
            <a:avLst/>
          </a:prstGeom>
        </p:spPr>
      </p:pic>
      <p:sp>
        <p:nvSpPr>
          <p:cNvPr id="33" name="Rectangle 32">
            <a:extLst>
              <a:ext uri="{FF2B5EF4-FFF2-40B4-BE49-F238E27FC236}">
                <a16:creationId xmlns:a16="http://schemas.microsoft.com/office/drawing/2014/main" id="{A44CD100-6267-4E62-AA64-2182A3A6A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alpha val="30000"/>
                </a:schemeClr>
              </a:gs>
              <a:gs pos="33000">
                <a:schemeClr val="bg1">
                  <a:alpha val="20000"/>
                </a:schemeClr>
              </a:gs>
              <a:gs pos="0">
                <a:schemeClr val="bg1">
                  <a:alpha val="0"/>
                </a:schemeClr>
              </a:gs>
              <a:gs pos="100000">
                <a:schemeClr val="bg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2" name="Title 1">
            <a:extLst>
              <a:ext uri="{FF2B5EF4-FFF2-40B4-BE49-F238E27FC236}">
                <a16:creationId xmlns:a16="http://schemas.microsoft.com/office/drawing/2014/main" id="{1BB24113-2800-335A-52ED-0A3820EE6D11}"/>
              </a:ext>
            </a:extLst>
          </p:cNvPr>
          <p:cNvSpPr>
            <a:spLocks noGrp="1"/>
          </p:cNvSpPr>
          <p:nvPr>
            <p:ph type="title"/>
          </p:nvPr>
        </p:nvSpPr>
        <p:spPr>
          <a:xfrm>
            <a:off x="477981" y="1122362"/>
            <a:ext cx="4023360" cy="2802219"/>
          </a:xfrm>
        </p:spPr>
        <p:txBody>
          <a:bodyPr vert="horz" lIns="91440" tIns="45720" rIns="91440" bIns="45720" rtlCol="0" anchor="b">
            <a:normAutofit fontScale="90000"/>
          </a:bodyPr>
          <a:lstStyle/>
          <a:p>
            <a:pPr>
              <a:lnSpc>
                <a:spcPct val="150000"/>
              </a:lnSpc>
            </a:pPr>
            <a:r>
              <a:rPr lang="en-US" sz="4600" b="1" i="0" kern="1200" cap="all" baseline="0">
                <a:solidFill>
                  <a:schemeClr val="tx1"/>
                </a:solidFill>
                <a:latin typeface="+mj-lt"/>
                <a:ea typeface="+mj-ea"/>
                <a:cs typeface="+mj-cs"/>
              </a:rPr>
              <a:t>Why I chose Matthew's House</a:t>
            </a:r>
            <a:endParaRPr lang="en-US">
              <a:ea typeface="+mj-ea"/>
              <a:cs typeface="+mj-cs"/>
            </a:endParaRPr>
          </a:p>
        </p:txBody>
      </p:sp>
      <p:sp>
        <p:nvSpPr>
          <p:cNvPr id="5" name="TextBox 4">
            <a:extLst>
              <a:ext uri="{FF2B5EF4-FFF2-40B4-BE49-F238E27FC236}">
                <a16:creationId xmlns:a16="http://schemas.microsoft.com/office/drawing/2014/main" id="{A111436C-9BE5-C95F-F170-0356EE911C96}"/>
              </a:ext>
            </a:extLst>
          </p:cNvPr>
          <p:cNvSpPr txBox="1"/>
          <p:nvPr/>
        </p:nvSpPr>
        <p:spPr>
          <a:xfrm>
            <a:off x="9698607" y="6493893"/>
            <a:ext cx="2498784" cy="4675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a:t>(Matthews House,2026)</a:t>
            </a:r>
            <a:endParaRPr lang="en-US"/>
          </a:p>
        </p:txBody>
      </p:sp>
    </p:spTree>
    <p:extLst>
      <p:ext uri="{BB962C8B-B14F-4D97-AF65-F5344CB8AC3E}">
        <p14:creationId xmlns:p14="http://schemas.microsoft.com/office/powerpoint/2010/main" val="3842162820"/>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F17636-C28E-1C06-0002-EC97F8ECA07A}"/>
              </a:ext>
            </a:extLst>
          </p:cNvPr>
          <p:cNvSpPr>
            <a:spLocks noGrp="1"/>
          </p:cNvSpPr>
          <p:nvPr>
            <p:ph idx="1"/>
          </p:nvPr>
        </p:nvSpPr>
        <p:spPr>
          <a:xfrm>
            <a:off x="881332" y="1034871"/>
            <a:ext cx="11018807" cy="1360847"/>
          </a:xfrm>
        </p:spPr>
        <p:txBody>
          <a:bodyPr vert="horz" lIns="91440" tIns="45720" rIns="91440" bIns="45720" rtlCol="0" anchor="t">
            <a:normAutofit fontScale="92500" lnSpcReduction="20000"/>
          </a:bodyPr>
          <a:lstStyle/>
          <a:p>
            <a:pPr marL="0" indent="0">
              <a:lnSpc>
                <a:spcPct val="160000"/>
              </a:lnSpc>
              <a:buNone/>
            </a:pPr>
            <a:r>
              <a:rPr lang="en-GB" dirty="0">
                <a:latin typeface="Arial"/>
                <a:cs typeface="Arial"/>
              </a:rPr>
              <a:t>I chose Matthew's House because it puts me in </a:t>
            </a:r>
            <a:r>
              <a:rPr lang="en-GB">
                <a:latin typeface="Arial"/>
                <a:cs typeface="Arial"/>
              </a:rPr>
              <a:t>direct</a:t>
            </a:r>
            <a:r>
              <a:rPr lang="en-GB" dirty="0">
                <a:latin typeface="Arial"/>
                <a:cs typeface="Arial"/>
              </a:rPr>
              <a:t> contact with real communi</a:t>
            </a:r>
            <a:r>
              <a:rPr lang="en-GB" dirty="0">
                <a:solidFill>
                  <a:srgbClr val="000000"/>
                </a:solidFill>
                <a:latin typeface="Arial"/>
                <a:cs typeface="Arial"/>
              </a:rPr>
              <a:t>ty</a:t>
            </a:r>
            <a:r>
              <a:rPr lang="en-GB">
                <a:latin typeface="Arial"/>
                <a:cs typeface="Arial"/>
              </a:rPr>
              <a:t> issues that are relevant in policing. </a:t>
            </a:r>
            <a:endParaRPr lang="en-US"/>
          </a:p>
        </p:txBody>
      </p:sp>
      <p:sp>
        <p:nvSpPr>
          <p:cNvPr id="4" name="TextBox 3">
            <a:extLst>
              <a:ext uri="{FF2B5EF4-FFF2-40B4-BE49-F238E27FC236}">
                <a16:creationId xmlns:a16="http://schemas.microsoft.com/office/drawing/2014/main" id="{20C8129E-6A96-4B5E-0542-6BCABEFCAE02}"/>
              </a:ext>
            </a:extLst>
          </p:cNvPr>
          <p:cNvSpPr txBox="1"/>
          <p:nvPr/>
        </p:nvSpPr>
        <p:spPr>
          <a:xfrm>
            <a:off x="877671" y="2938862"/>
            <a:ext cx="3429000" cy="37805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50000"/>
              </a:lnSpc>
            </a:pPr>
            <a:r>
              <a:rPr lang="en-GB" b="1">
                <a:latin typeface="Arial"/>
                <a:cs typeface="Arial"/>
              </a:rPr>
              <a:t>Vulnerability:</a:t>
            </a:r>
            <a:endParaRPr lang="en-US"/>
          </a:p>
          <a:p>
            <a:pPr>
              <a:lnSpc>
                <a:spcPct val="150000"/>
              </a:lnSpc>
            </a:pPr>
            <a:endParaRPr lang="en-GB" dirty="0">
              <a:latin typeface="Arial"/>
              <a:cs typeface="Arial"/>
            </a:endParaRPr>
          </a:p>
          <a:p>
            <a:pPr>
              <a:lnSpc>
                <a:spcPct val="150000"/>
              </a:lnSpc>
            </a:pPr>
            <a:r>
              <a:rPr lang="en-GB" dirty="0">
                <a:latin typeface="Arial"/>
                <a:cs typeface="Arial"/>
              </a:rPr>
              <a:t>Working at Matthew House helped me understand the needs and how to provide support for people that are dealing with homelessness, addiction, poverty, trauma, and social </a:t>
            </a:r>
            <a:r>
              <a:rPr lang="en-GB">
                <a:latin typeface="Arial"/>
                <a:cs typeface="Arial"/>
              </a:rPr>
              <a:t>exclusion. </a:t>
            </a:r>
          </a:p>
        </p:txBody>
      </p:sp>
      <p:sp>
        <p:nvSpPr>
          <p:cNvPr id="5" name="TextBox 4">
            <a:extLst>
              <a:ext uri="{FF2B5EF4-FFF2-40B4-BE49-F238E27FC236}">
                <a16:creationId xmlns:a16="http://schemas.microsoft.com/office/drawing/2014/main" id="{3D71C790-80A2-25C8-BF00-67D7F406E694}"/>
              </a:ext>
            </a:extLst>
          </p:cNvPr>
          <p:cNvSpPr txBox="1"/>
          <p:nvPr/>
        </p:nvSpPr>
        <p:spPr>
          <a:xfrm>
            <a:off x="4876573" y="2935251"/>
            <a:ext cx="3048000" cy="37805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b="1">
                <a:latin typeface="Arial"/>
                <a:cs typeface="Arial"/>
              </a:rPr>
              <a:t>Community:</a:t>
            </a:r>
            <a:endParaRPr lang="en-US"/>
          </a:p>
          <a:p>
            <a:pPr>
              <a:lnSpc>
                <a:spcPct val="150000"/>
              </a:lnSpc>
            </a:pPr>
            <a:endParaRPr lang="en-GB" dirty="0">
              <a:latin typeface="Arial"/>
              <a:cs typeface="Arial"/>
            </a:endParaRPr>
          </a:p>
          <a:p>
            <a:pPr>
              <a:lnSpc>
                <a:spcPct val="150000"/>
              </a:lnSpc>
            </a:pPr>
            <a:r>
              <a:rPr lang="en-GB" dirty="0">
                <a:latin typeface="Arial"/>
                <a:cs typeface="Arial"/>
              </a:rPr>
              <a:t>It showed me how charities and volunteering contributes to public safety and </a:t>
            </a:r>
            <a:r>
              <a:rPr lang="en-GB">
                <a:latin typeface="Arial"/>
                <a:cs typeface="Arial"/>
              </a:rPr>
              <a:t>welfare</a:t>
            </a:r>
            <a:r>
              <a:rPr lang="en-GB" dirty="0">
                <a:latin typeface="Arial"/>
                <a:cs typeface="Arial"/>
              </a:rPr>
              <a:t> beyond the formal criminal justice system. </a:t>
            </a:r>
          </a:p>
          <a:p>
            <a:pPr>
              <a:lnSpc>
                <a:spcPct val="150000"/>
              </a:lnSpc>
            </a:pPr>
            <a:endParaRPr lang="en-GB" dirty="0">
              <a:latin typeface="Arial"/>
              <a:cs typeface="Arial"/>
            </a:endParaRPr>
          </a:p>
        </p:txBody>
      </p:sp>
      <p:sp>
        <p:nvSpPr>
          <p:cNvPr id="6" name="TextBox 5">
            <a:extLst>
              <a:ext uri="{FF2B5EF4-FFF2-40B4-BE49-F238E27FC236}">
                <a16:creationId xmlns:a16="http://schemas.microsoft.com/office/drawing/2014/main" id="{142F5F3D-FEE6-F2C4-12D2-32A067A27AF5}"/>
              </a:ext>
            </a:extLst>
          </p:cNvPr>
          <p:cNvSpPr txBox="1"/>
          <p:nvPr/>
        </p:nvSpPr>
        <p:spPr>
          <a:xfrm>
            <a:off x="8341405" y="2942003"/>
            <a:ext cx="3854823" cy="33650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50000"/>
              </a:lnSpc>
            </a:pPr>
            <a:r>
              <a:rPr lang="en-GB" b="1">
                <a:latin typeface="Arial"/>
                <a:cs typeface="Arial"/>
              </a:rPr>
              <a:t>Career:</a:t>
            </a:r>
            <a:endParaRPr lang="en-US"/>
          </a:p>
          <a:p>
            <a:pPr>
              <a:lnSpc>
                <a:spcPct val="150000"/>
              </a:lnSpc>
            </a:pPr>
            <a:endParaRPr lang="en-GB" dirty="0">
              <a:latin typeface="Arial"/>
              <a:cs typeface="Arial"/>
            </a:endParaRPr>
          </a:p>
          <a:p>
            <a:pPr>
              <a:lnSpc>
                <a:spcPct val="150000"/>
              </a:lnSpc>
            </a:pPr>
            <a:r>
              <a:rPr lang="en-GB" dirty="0">
                <a:latin typeface="Arial"/>
                <a:cs typeface="Arial"/>
              </a:rPr>
              <a:t>I hope to join the Metropolitan police and become a detective. For this I need experience working with the public, as well as confidence, empathy, and calm </a:t>
            </a:r>
            <a:r>
              <a:rPr lang="en-GB">
                <a:latin typeface="Arial"/>
                <a:cs typeface="Arial"/>
              </a:rPr>
              <a:t>decision-making</a:t>
            </a:r>
            <a:r>
              <a:rPr lang="en-GB" dirty="0">
                <a:latin typeface="Arial"/>
                <a:cs typeface="Arial"/>
              </a:rPr>
              <a:t> skill. </a:t>
            </a:r>
          </a:p>
        </p:txBody>
      </p:sp>
    </p:spTree>
    <p:extLst>
      <p:ext uri="{BB962C8B-B14F-4D97-AF65-F5344CB8AC3E}">
        <p14:creationId xmlns:p14="http://schemas.microsoft.com/office/powerpoint/2010/main" val="2466073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pic>
        <p:nvPicPr>
          <p:cNvPr id="17" name="Picture 16">
            <a:extLst>
              <a:ext uri="{FF2B5EF4-FFF2-40B4-BE49-F238E27FC236}">
                <a16:creationId xmlns:a16="http://schemas.microsoft.com/office/drawing/2014/main" id="{3AE20762-E13B-76C4-3D2D-35BC633253C3}"/>
              </a:ext>
            </a:extLst>
          </p:cNvPr>
          <p:cNvPicPr>
            <a:picLocks noChangeAspect="1"/>
          </p:cNvPicPr>
          <p:nvPr/>
        </p:nvPicPr>
        <p:blipFill>
          <a:blip r:embed="rId2"/>
          <a:srcRect r="-2" b="15479"/>
          <a:stretch>
            <a:fillRect/>
          </a:stretch>
        </p:blipFill>
        <p:spPr>
          <a:xfrm>
            <a:off x="20" y="-22"/>
            <a:ext cx="12191977" cy="6858022"/>
          </a:xfrm>
          <a:prstGeom prst="rect">
            <a:avLst/>
          </a:prstGeom>
        </p:spPr>
      </p:pic>
      <p:sp>
        <p:nvSpPr>
          <p:cNvPr id="19" name="Rectangle 18">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chemeClr val="tx1">
                  <a:alpha val="24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
        <p:nvSpPr>
          <p:cNvPr id="2" name="Title 1">
            <a:extLst>
              <a:ext uri="{FF2B5EF4-FFF2-40B4-BE49-F238E27FC236}">
                <a16:creationId xmlns:a16="http://schemas.microsoft.com/office/drawing/2014/main" id="{00BD4A93-31CF-A8FD-C196-A96B8324527F}"/>
              </a:ext>
            </a:extLst>
          </p:cNvPr>
          <p:cNvSpPr>
            <a:spLocks noGrp="1"/>
          </p:cNvSpPr>
          <p:nvPr>
            <p:ph type="title"/>
          </p:nvPr>
        </p:nvSpPr>
        <p:spPr>
          <a:xfrm>
            <a:off x="643466" y="643467"/>
            <a:ext cx="5452529" cy="3569242"/>
          </a:xfrm>
        </p:spPr>
        <p:txBody>
          <a:bodyPr vert="horz" lIns="91440" tIns="45720" rIns="91440" bIns="45720" rtlCol="0" anchor="t">
            <a:normAutofit fontScale="90000"/>
          </a:bodyPr>
          <a:lstStyle/>
          <a:p>
            <a:pPr>
              <a:lnSpc>
                <a:spcPct val="150000"/>
              </a:lnSpc>
            </a:pPr>
            <a:r>
              <a:rPr lang="en-US" sz="6000" b="1" i="0" kern="1200" cap="all" baseline="0">
                <a:solidFill>
                  <a:schemeClr val="bg1"/>
                </a:solidFill>
                <a:latin typeface="+mj-lt"/>
                <a:ea typeface="+mj-ea"/>
                <a:cs typeface="+mj-cs"/>
              </a:rPr>
              <a:t>Skills gained and developed</a:t>
            </a:r>
            <a:endParaRPr lang="en-US">
              <a:ea typeface="+mj-ea"/>
              <a:cs typeface="+mj-cs"/>
            </a:endParaRPr>
          </a:p>
        </p:txBody>
      </p:sp>
      <p:sp>
        <p:nvSpPr>
          <p:cNvPr id="21" name="Rectangle 20">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chemeClr val="tx1">
                  <a:alpha val="24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Tree>
    <p:extLst>
      <p:ext uri="{BB962C8B-B14F-4D97-AF65-F5344CB8AC3E}">
        <p14:creationId xmlns:p14="http://schemas.microsoft.com/office/powerpoint/2010/main" val="740681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
        <p:nvSpPr>
          <p:cNvPr id="27" name="Rectangle 26">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pic>
        <p:nvPicPr>
          <p:cNvPr id="22" name="Graphic 21" descr="Customer Review">
            <a:extLst>
              <a:ext uri="{FF2B5EF4-FFF2-40B4-BE49-F238E27FC236}">
                <a16:creationId xmlns:a16="http://schemas.microsoft.com/office/drawing/2014/main" id="{82587E17-A80F-C848-D03A-32E442B3E3D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79143" y="818188"/>
            <a:ext cx="5221625" cy="5221625"/>
          </a:xfrm>
          <a:prstGeom prst="rect">
            <a:avLst/>
          </a:prstGeom>
        </p:spPr>
      </p:pic>
      <p:sp>
        <p:nvSpPr>
          <p:cNvPr id="3" name="Content Placeholder 2">
            <a:extLst>
              <a:ext uri="{FF2B5EF4-FFF2-40B4-BE49-F238E27FC236}">
                <a16:creationId xmlns:a16="http://schemas.microsoft.com/office/drawing/2014/main" id="{0DBE8B75-2526-06B5-5373-67ED9F04447B}"/>
              </a:ext>
            </a:extLst>
          </p:cNvPr>
          <p:cNvSpPr>
            <a:spLocks noGrp="1"/>
          </p:cNvSpPr>
          <p:nvPr>
            <p:ph idx="1"/>
          </p:nvPr>
        </p:nvSpPr>
        <p:spPr>
          <a:xfrm>
            <a:off x="6306319" y="1208186"/>
            <a:ext cx="4909173" cy="2402088"/>
          </a:xfrm>
        </p:spPr>
        <p:txBody>
          <a:bodyPr vert="horz" lIns="91440" tIns="45720" rIns="91440" bIns="45720" rtlCol="0" anchor="t">
            <a:noAutofit/>
          </a:bodyPr>
          <a:lstStyle/>
          <a:p>
            <a:pPr marL="0" indent="0">
              <a:lnSpc>
                <a:spcPct val="150000"/>
              </a:lnSpc>
              <a:buNone/>
            </a:pPr>
            <a:r>
              <a:rPr lang="en-US" sz="3600" b="1">
                <a:latin typeface="Arial"/>
                <a:cs typeface="Arial"/>
              </a:rPr>
              <a:t>Confidence:</a:t>
            </a:r>
            <a:endParaRPr lang="en-US" sz="3600"/>
          </a:p>
          <a:p>
            <a:pPr marL="0" indent="0">
              <a:lnSpc>
                <a:spcPct val="150000"/>
              </a:lnSpc>
              <a:buNone/>
            </a:pPr>
            <a:endParaRPr lang="en-US" sz="3600" b="1" dirty="0">
              <a:latin typeface="Arial"/>
              <a:cs typeface="Arial"/>
            </a:endParaRPr>
          </a:p>
          <a:p>
            <a:pPr marL="0" indent="0">
              <a:lnSpc>
                <a:spcPct val="150000"/>
              </a:lnSpc>
              <a:buNone/>
            </a:pPr>
            <a:r>
              <a:rPr lang="en-US" sz="2800">
                <a:latin typeface="Arial"/>
                <a:cs typeface="Arial"/>
              </a:rPr>
              <a:t>Initially nervous at the start to then being more comfortable with volunteers, customers, and tasks.</a:t>
            </a:r>
          </a:p>
        </p:txBody>
      </p:sp>
      <p:cxnSp>
        <p:nvCxnSpPr>
          <p:cNvPr id="29" name="Straight Connector 28">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9086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Board Room">
            <a:extLst>
              <a:ext uri="{FF2B5EF4-FFF2-40B4-BE49-F238E27FC236}">
                <a16:creationId xmlns:a16="http://schemas.microsoft.com/office/drawing/2014/main" id="{2C71AD01-18E0-B914-9F10-D5BB73CC3CC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79143" y="818188"/>
            <a:ext cx="5221625" cy="5221625"/>
          </a:xfrm>
          <a:prstGeom prst="rect">
            <a:avLst/>
          </a:prstGeom>
        </p:spPr>
      </p:pic>
      <p:sp>
        <p:nvSpPr>
          <p:cNvPr id="3" name="Content Placeholder 2">
            <a:extLst>
              <a:ext uri="{FF2B5EF4-FFF2-40B4-BE49-F238E27FC236}">
                <a16:creationId xmlns:a16="http://schemas.microsoft.com/office/drawing/2014/main" id="{4608ACF3-41C4-C119-9A71-242013920FE8}"/>
              </a:ext>
            </a:extLst>
          </p:cNvPr>
          <p:cNvSpPr>
            <a:spLocks noGrp="1"/>
          </p:cNvSpPr>
          <p:nvPr>
            <p:ph idx="1"/>
          </p:nvPr>
        </p:nvSpPr>
        <p:spPr>
          <a:xfrm>
            <a:off x="6320697" y="819998"/>
            <a:ext cx="4650381" cy="3739181"/>
          </a:xfrm>
        </p:spPr>
        <p:txBody>
          <a:bodyPr vert="horz" lIns="91440" tIns="45720" rIns="91440" bIns="45720" rtlCol="0" anchor="t">
            <a:noAutofit/>
          </a:bodyPr>
          <a:lstStyle/>
          <a:p>
            <a:pPr marL="0" indent="0">
              <a:lnSpc>
                <a:spcPct val="150000"/>
              </a:lnSpc>
              <a:buNone/>
            </a:pPr>
            <a:r>
              <a:rPr lang="en-GB" sz="2800" b="1">
                <a:latin typeface="Arial"/>
                <a:cs typeface="Arial"/>
              </a:rPr>
              <a:t>Communication:</a:t>
            </a:r>
            <a:endParaRPr lang="en-US" sz="2800"/>
          </a:p>
          <a:p>
            <a:pPr marL="0" indent="0">
              <a:lnSpc>
                <a:spcPct val="150000"/>
              </a:lnSpc>
              <a:buNone/>
            </a:pPr>
            <a:endParaRPr lang="en-GB" sz="2400" dirty="0">
              <a:latin typeface="Arial"/>
              <a:cs typeface="Arial"/>
            </a:endParaRPr>
          </a:p>
          <a:p>
            <a:pPr marL="0" indent="0">
              <a:lnSpc>
                <a:spcPct val="150000"/>
              </a:lnSpc>
              <a:buNone/>
            </a:pPr>
            <a:r>
              <a:rPr lang="en-GB" sz="2400" dirty="0">
                <a:latin typeface="Arial"/>
                <a:cs typeface="Arial"/>
              </a:rPr>
              <a:t>Taking orders from customers, asking for help from fellow volunteers, and adapting to </a:t>
            </a:r>
            <a:r>
              <a:rPr lang="en-GB" sz="2400">
                <a:latin typeface="Arial"/>
                <a:cs typeface="Arial"/>
              </a:rPr>
              <a:t>customer's</a:t>
            </a:r>
            <a:r>
              <a:rPr lang="en-GB" sz="2400" dirty="0">
                <a:latin typeface="Arial"/>
                <a:cs typeface="Arial"/>
              </a:rPr>
              <a:t> needs. I was constantly having to talk to people which helped develop my communication skills.</a:t>
            </a:r>
          </a:p>
        </p:txBody>
      </p:sp>
      <p:cxnSp>
        <p:nvCxnSpPr>
          <p:cNvPr id="14" name="Straight Connector 13">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68117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Users">
            <a:extLst>
              <a:ext uri="{FF2B5EF4-FFF2-40B4-BE49-F238E27FC236}">
                <a16:creationId xmlns:a16="http://schemas.microsoft.com/office/drawing/2014/main" id="{CF023491-7798-9F69-E2FD-85B85A60CE1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79143" y="818188"/>
            <a:ext cx="5221625" cy="5221625"/>
          </a:xfrm>
          <a:prstGeom prst="rect">
            <a:avLst/>
          </a:prstGeom>
        </p:spPr>
      </p:pic>
      <p:sp>
        <p:nvSpPr>
          <p:cNvPr id="3" name="Content Placeholder 2">
            <a:extLst>
              <a:ext uri="{FF2B5EF4-FFF2-40B4-BE49-F238E27FC236}">
                <a16:creationId xmlns:a16="http://schemas.microsoft.com/office/drawing/2014/main" id="{719B2FF7-2790-23F9-1626-828AA5BD0310}"/>
              </a:ext>
            </a:extLst>
          </p:cNvPr>
          <p:cNvSpPr>
            <a:spLocks noGrp="1"/>
          </p:cNvSpPr>
          <p:nvPr>
            <p:ph idx="1"/>
          </p:nvPr>
        </p:nvSpPr>
        <p:spPr>
          <a:xfrm>
            <a:off x="6550734" y="1064412"/>
            <a:ext cx="4434721" cy="3710427"/>
          </a:xfrm>
        </p:spPr>
        <p:txBody>
          <a:bodyPr vert="horz" lIns="91440" tIns="45720" rIns="91440" bIns="45720" rtlCol="0" anchor="t">
            <a:noAutofit/>
          </a:bodyPr>
          <a:lstStyle/>
          <a:p>
            <a:pPr marL="0" indent="0">
              <a:lnSpc>
                <a:spcPct val="150000"/>
              </a:lnSpc>
              <a:buNone/>
            </a:pPr>
            <a:r>
              <a:rPr lang="en-GB" sz="3600" b="1">
                <a:latin typeface="Arial"/>
                <a:cs typeface="Arial"/>
              </a:rPr>
              <a:t>Teamwork:</a:t>
            </a:r>
            <a:endParaRPr lang="en-US" sz="3600">
              <a:latin typeface="Arial"/>
              <a:cs typeface="Arial"/>
            </a:endParaRPr>
          </a:p>
          <a:p>
            <a:pPr marL="0" indent="0">
              <a:lnSpc>
                <a:spcPct val="150000"/>
              </a:lnSpc>
              <a:buNone/>
            </a:pPr>
            <a:endParaRPr lang="en-GB" sz="2000" dirty="0">
              <a:latin typeface="Arial"/>
              <a:cs typeface="Arial"/>
            </a:endParaRPr>
          </a:p>
          <a:p>
            <a:pPr marL="0" indent="0">
              <a:lnSpc>
                <a:spcPct val="150000"/>
              </a:lnSpc>
              <a:buNone/>
            </a:pPr>
            <a:r>
              <a:rPr lang="en-GB" sz="2800">
                <a:latin typeface="Arial"/>
                <a:cs typeface="Arial"/>
              </a:rPr>
              <a:t>Developed through working </a:t>
            </a:r>
            <a:r>
              <a:rPr lang="en-GB" sz="2800" dirty="0">
                <a:latin typeface="Arial"/>
                <a:cs typeface="Arial"/>
              </a:rPr>
              <a:t>with volunteers under pressure to ensure service runs efficiently and effectively.</a:t>
            </a:r>
          </a:p>
        </p:txBody>
      </p:sp>
      <p:cxnSp>
        <p:nvCxnSpPr>
          <p:cNvPr id="14" name="Straight Connector 13">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0923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Brunch">
            <a:extLst>
              <a:ext uri="{FF2B5EF4-FFF2-40B4-BE49-F238E27FC236}">
                <a16:creationId xmlns:a16="http://schemas.microsoft.com/office/drawing/2014/main" id="{272FBBCF-CFBC-E8CA-E755-ED3946101B0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79143" y="818188"/>
            <a:ext cx="5221625" cy="5221625"/>
          </a:xfrm>
          <a:prstGeom prst="rect">
            <a:avLst/>
          </a:prstGeom>
        </p:spPr>
      </p:pic>
      <p:sp>
        <p:nvSpPr>
          <p:cNvPr id="3" name="Content Placeholder 2">
            <a:extLst>
              <a:ext uri="{FF2B5EF4-FFF2-40B4-BE49-F238E27FC236}">
                <a16:creationId xmlns:a16="http://schemas.microsoft.com/office/drawing/2014/main" id="{65A06D81-3406-3260-61E7-582269C2315D}"/>
              </a:ext>
            </a:extLst>
          </p:cNvPr>
          <p:cNvSpPr>
            <a:spLocks noGrp="1"/>
          </p:cNvSpPr>
          <p:nvPr>
            <p:ph idx="1"/>
          </p:nvPr>
        </p:nvSpPr>
        <p:spPr>
          <a:xfrm>
            <a:off x="6550734" y="1035658"/>
            <a:ext cx="4434721" cy="3710427"/>
          </a:xfrm>
        </p:spPr>
        <p:txBody>
          <a:bodyPr vert="horz" lIns="91440" tIns="45720" rIns="91440" bIns="45720" rtlCol="0" anchor="t">
            <a:noAutofit/>
          </a:bodyPr>
          <a:lstStyle/>
          <a:p>
            <a:pPr marL="0" indent="0">
              <a:lnSpc>
                <a:spcPct val="150000"/>
              </a:lnSpc>
              <a:buNone/>
            </a:pPr>
            <a:r>
              <a:rPr lang="en-GB" sz="2800" b="1">
                <a:latin typeface="Arial"/>
                <a:cs typeface="Arial"/>
              </a:rPr>
              <a:t>Resilience:</a:t>
            </a:r>
            <a:endParaRPr lang="en-US" sz="2800">
              <a:latin typeface="Arial"/>
              <a:cs typeface="Arial"/>
            </a:endParaRPr>
          </a:p>
          <a:p>
            <a:pPr marL="0" indent="0">
              <a:lnSpc>
                <a:spcPct val="150000"/>
              </a:lnSpc>
              <a:buNone/>
            </a:pPr>
            <a:endParaRPr lang="en-GB" sz="2400" dirty="0">
              <a:latin typeface="Arial"/>
              <a:cs typeface="Arial"/>
            </a:endParaRPr>
          </a:p>
          <a:p>
            <a:pPr marL="0" indent="0">
              <a:lnSpc>
                <a:spcPct val="150000"/>
              </a:lnSpc>
              <a:buNone/>
            </a:pPr>
            <a:r>
              <a:rPr lang="en-GB" sz="2400">
                <a:latin typeface="Arial"/>
                <a:cs typeface="Arial"/>
              </a:rPr>
              <a:t>Staying focused during difficult tasks, especially drinks service and serving meals on the pass.</a:t>
            </a:r>
            <a:endParaRPr lang="en-GB" sz="2400" dirty="0">
              <a:latin typeface="Arial"/>
              <a:cs typeface="Arial"/>
            </a:endParaRPr>
          </a:p>
        </p:txBody>
      </p:sp>
      <p:cxnSp>
        <p:nvCxnSpPr>
          <p:cNvPr id="14" name="Straight Connector 13">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9894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Office Worker">
            <a:extLst>
              <a:ext uri="{FF2B5EF4-FFF2-40B4-BE49-F238E27FC236}">
                <a16:creationId xmlns:a16="http://schemas.microsoft.com/office/drawing/2014/main" id="{A5200627-1AC6-0E47-6FE5-F06EA01DEF3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79143" y="818188"/>
            <a:ext cx="5221625" cy="5221625"/>
          </a:xfrm>
          <a:prstGeom prst="rect">
            <a:avLst/>
          </a:prstGeom>
        </p:spPr>
      </p:pic>
      <p:sp>
        <p:nvSpPr>
          <p:cNvPr id="3" name="Content Placeholder 2">
            <a:extLst>
              <a:ext uri="{FF2B5EF4-FFF2-40B4-BE49-F238E27FC236}">
                <a16:creationId xmlns:a16="http://schemas.microsoft.com/office/drawing/2014/main" id="{0FD93E9A-AC6B-21DA-14F7-4BB0C9F90E02}"/>
              </a:ext>
            </a:extLst>
          </p:cNvPr>
          <p:cNvSpPr>
            <a:spLocks noGrp="1"/>
          </p:cNvSpPr>
          <p:nvPr>
            <p:ph idx="1"/>
          </p:nvPr>
        </p:nvSpPr>
        <p:spPr>
          <a:xfrm>
            <a:off x="6550734" y="1121922"/>
            <a:ext cx="4434721" cy="3710427"/>
          </a:xfrm>
        </p:spPr>
        <p:txBody>
          <a:bodyPr vert="horz" lIns="91440" tIns="45720" rIns="91440" bIns="45720" rtlCol="0" anchor="t">
            <a:noAutofit/>
          </a:bodyPr>
          <a:lstStyle/>
          <a:p>
            <a:pPr marL="0" indent="0">
              <a:lnSpc>
                <a:spcPct val="160000"/>
              </a:lnSpc>
              <a:buNone/>
            </a:pPr>
            <a:r>
              <a:rPr lang="en-GB" sz="3500" b="1">
                <a:latin typeface="Arial"/>
                <a:cs typeface="Arial"/>
              </a:rPr>
              <a:t>Professionalism:</a:t>
            </a:r>
            <a:endParaRPr lang="en-US" sz="3500" b="1">
              <a:latin typeface="Arial"/>
              <a:cs typeface="Arial"/>
            </a:endParaRPr>
          </a:p>
          <a:p>
            <a:pPr marL="0" indent="0">
              <a:lnSpc>
                <a:spcPct val="160000"/>
              </a:lnSpc>
              <a:buNone/>
            </a:pPr>
            <a:endParaRPr lang="en-GB" sz="2600" dirty="0">
              <a:latin typeface="Arial"/>
              <a:cs typeface="Arial"/>
            </a:endParaRPr>
          </a:p>
          <a:p>
            <a:pPr marL="0" indent="0">
              <a:lnSpc>
                <a:spcPct val="160000"/>
              </a:lnSpc>
              <a:buNone/>
            </a:pPr>
            <a:r>
              <a:rPr lang="en-GB" sz="2600">
                <a:latin typeface="Arial"/>
                <a:cs typeface="Arial"/>
              </a:rPr>
              <a:t>Always being reliable, </a:t>
            </a:r>
            <a:r>
              <a:rPr lang="en-GB" sz="2600" dirty="0">
                <a:latin typeface="Arial"/>
                <a:cs typeface="Arial"/>
              </a:rPr>
              <a:t>punctual, respectful, patient, adaptable, and always willing to complete any task.</a:t>
            </a:r>
          </a:p>
        </p:txBody>
      </p:sp>
      <p:cxnSp>
        <p:nvCxnSpPr>
          <p:cNvPr id="14" name="Straight Connector 13">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3683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E521BB24-CAD7-EE94-48AB-0B802F86A6C6}"/>
              </a:ext>
            </a:extLst>
          </p:cNvPr>
          <p:cNvSpPr>
            <a:spLocks noGrp="1"/>
          </p:cNvSpPr>
          <p:nvPr>
            <p:ph type="title"/>
          </p:nvPr>
        </p:nvSpPr>
        <p:spPr>
          <a:xfrm>
            <a:off x="3506755" y="365125"/>
            <a:ext cx="7161245" cy="1325563"/>
          </a:xfrm>
        </p:spPr>
        <p:txBody>
          <a:bodyPr>
            <a:normAutofit/>
          </a:bodyPr>
          <a:lstStyle/>
          <a:p>
            <a:r>
              <a:rPr lang="en-GB" sz="3600">
                <a:latin typeface="Arial"/>
                <a:cs typeface="Arial"/>
              </a:rPr>
              <a:t>Gibbs' Reflective Cycle </a:t>
            </a:r>
          </a:p>
        </p:txBody>
      </p:sp>
      <p:sp>
        <p:nvSpPr>
          <p:cNvPr id="31"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33"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35" name="Straight Connector 34">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37"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11" name="Content Placeholder 10">
            <a:extLst>
              <a:ext uri="{FF2B5EF4-FFF2-40B4-BE49-F238E27FC236}">
                <a16:creationId xmlns:a16="http://schemas.microsoft.com/office/drawing/2014/main" id="{02306EDF-F192-1088-DCED-B28FEB998688}"/>
              </a:ext>
            </a:extLst>
          </p:cNvPr>
          <p:cNvGraphicFramePr>
            <a:graphicFrameLocks noGrp="1"/>
          </p:cNvGraphicFramePr>
          <p:nvPr>
            <p:ph idx="1"/>
            <p:extLst>
              <p:ext uri="{D42A27DB-BD31-4B8C-83A1-F6EECF244321}">
                <p14:modId xmlns:p14="http://schemas.microsoft.com/office/powerpoint/2010/main" val="42529567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8" name="TextBox 37">
            <a:extLst>
              <a:ext uri="{FF2B5EF4-FFF2-40B4-BE49-F238E27FC236}">
                <a16:creationId xmlns:a16="http://schemas.microsoft.com/office/drawing/2014/main" id="{4D12DFEA-72F9-B699-7644-99FA2F54F7CB}"/>
              </a:ext>
            </a:extLst>
          </p:cNvPr>
          <p:cNvSpPr txBox="1"/>
          <p:nvPr/>
        </p:nvSpPr>
        <p:spPr>
          <a:xfrm>
            <a:off x="10895341" y="6482392"/>
            <a:ext cx="13016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Gibbs, 1988</a:t>
            </a:r>
          </a:p>
        </p:txBody>
      </p:sp>
    </p:spTree>
    <p:extLst>
      <p:ext uri="{BB962C8B-B14F-4D97-AF65-F5344CB8AC3E}">
        <p14:creationId xmlns:p14="http://schemas.microsoft.com/office/powerpoint/2010/main" val="1565135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0" name="Rectangle 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honeycomb glass surface">
            <a:extLst>
              <a:ext uri="{FF2B5EF4-FFF2-40B4-BE49-F238E27FC236}">
                <a16:creationId xmlns:a16="http://schemas.microsoft.com/office/drawing/2014/main" id="{40C5D151-95AA-E4FC-DB48-D9C3C901EC6D}"/>
              </a:ext>
            </a:extLst>
          </p:cNvPr>
          <p:cNvPicPr>
            <a:picLocks noChangeAspect="1"/>
          </p:cNvPicPr>
          <p:nvPr/>
        </p:nvPicPr>
        <p:blipFill>
          <a:blip r:embed="rId2"/>
          <a:srcRect t="11330" r="-2" b="4273"/>
          <a:stretch>
            <a:fillRect/>
          </a:stretch>
        </p:blipFill>
        <p:spPr>
          <a:xfrm>
            <a:off x="20" y="10"/>
            <a:ext cx="12191980" cy="6857990"/>
          </a:xfrm>
          <a:prstGeom prst="rect">
            <a:avLst/>
          </a:prstGeom>
        </p:spPr>
      </p:pic>
      <p:sp>
        <p:nvSpPr>
          <p:cNvPr id="12" name="Rectangle 11">
            <a:extLst>
              <a:ext uri="{FF2B5EF4-FFF2-40B4-BE49-F238E27FC236}">
                <a16:creationId xmlns:a16="http://schemas.microsoft.com/office/drawing/2014/main" id="{A44CD100-6267-4E62-AA64-2182A3A6A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alpha val="30000"/>
                </a:schemeClr>
              </a:gs>
              <a:gs pos="33000">
                <a:schemeClr val="bg1">
                  <a:alpha val="20000"/>
                </a:schemeClr>
              </a:gs>
              <a:gs pos="0">
                <a:schemeClr val="bg1">
                  <a:alpha val="0"/>
                </a:schemeClr>
              </a:gs>
              <a:gs pos="100000">
                <a:schemeClr val="bg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AE39169-E72B-B857-0613-200D83C04463}"/>
              </a:ext>
            </a:extLst>
          </p:cNvPr>
          <p:cNvSpPr>
            <a:spLocks noGrp="1"/>
          </p:cNvSpPr>
          <p:nvPr>
            <p:ph type="title"/>
          </p:nvPr>
        </p:nvSpPr>
        <p:spPr>
          <a:xfrm>
            <a:off x="477981" y="1122362"/>
            <a:ext cx="4023360" cy="2802219"/>
          </a:xfrm>
        </p:spPr>
        <p:txBody>
          <a:bodyPr vert="horz" lIns="91440" tIns="45720" rIns="91440" bIns="45720" rtlCol="0" anchor="b">
            <a:normAutofit/>
          </a:bodyPr>
          <a:lstStyle/>
          <a:p>
            <a:r>
              <a:rPr lang="en-US" sz="4600" b="1" i="0" kern="1200" cap="all" baseline="0">
                <a:solidFill>
                  <a:schemeClr val="tx1"/>
                </a:solidFill>
                <a:latin typeface="+mj-lt"/>
                <a:ea typeface="+mj-ea"/>
                <a:cs typeface="+mj-cs"/>
              </a:rPr>
              <a:t>Reflective Example:</a:t>
            </a:r>
          </a:p>
        </p:txBody>
      </p:sp>
    </p:spTree>
    <p:extLst>
      <p:ext uri="{BB962C8B-B14F-4D97-AF65-F5344CB8AC3E}">
        <p14:creationId xmlns:p14="http://schemas.microsoft.com/office/powerpoint/2010/main" val="2995870582"/>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A1A50C-79FE-B00C-08AA-C51CA6F90919}"/>
              </a:ext>
            </a:extLst>
          </p:cNvPr>
          <p:cNvSpPr>
            <a:spLocks noGrp="1"/>
          </p:cNvSpPr>
          <p:nvPr>
            <p:ph type="title"/>
          </p:nvPr>
        </p:nvSpPr>
        <p:spPr>
          <a:xfrm>
            <a:off x="1188069" y="381935"/>
            <a:ext cx="4008583" cy="5974414"/>
          </a:xfrm>
        </p:spPr>
        <p:txBody>
          <a:bodyPr anchor="ctr">
            <a:normAutofit/>
          </a:bodyPr>
          <a:lstStyle/>
          <a:p>
            <a:r>
              <a:rPr lang="en-GB" sz="7200">
                <a:solidFill>
                  <a:srgbClr val="FFFFFF"/>
                </a:solidFill>
                <a:latin typeface="Arial"/>
                <a:cs typeface="Arial"/>
              </a:rPr>
              <a:t>Situation</a:t>
            </a:r>
            <a:endParaRPr lang="en-US">
              <a:latin typeface="Arial"/>
              <a:cs typeface="Arial"/>
            </a:endParaRP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438149EC-902C-1FBC-CC77-2EE4369A6E8D}"/>
              </a:ext>
            </a:extLst>
          </p:cNvPr>
          <p:cNvSpPr>
            <a:spLocks noGrp="1"/>
          </p:cNvSpPr>
          <p:nvPr>
            <p:ph idx="1"/>
          </p:nvPr>
        </p:nvSpPr>
        <p:spPr>
          <a:xfrm>
            <a:off x="6096000" y="381935"/>
            <a:ext cx="4986955" cy="5974415"/>
          </a:xfrm>
        </p:spPr>
        <p:txBody>
          <a:bodyPr vert="horz" lIns="91440" tIns="45720" rIns="91440" bIns="45720" rtlCol="0" anchor="ctr">
            <a:normAutofit/>
          </a:bodyPr>
          <a:lstStyle/>
          <a:p>
            <a:pPr marL="0" indent="0">
              <a:lnSpc>
                <a:spcPct val="150000"/>
              </a:lnSpc>
              <a:buNone/>
            </a:pPr>
            <a:endParaRPr lang="en-GB" sz="2400" dirty="0">
              <a:latin typeface="Arial"/>
              <a:cs typeface="Arial"/>
            </a:endParaRPr>
          </a:p>
          <a:p>
            <a:pPr marL="0" indent="0">
              <a:lnSpc>
                <a:spcPct val="150000"/>
              </a:lnSpc>
              <a:buNone/>
            </a:pPr>
            <a:r>
              <a:rPr lang="en-GB" sz="2400" dirty="0">
                <a:latin typeface="Arial"/>
                <a:cs typeface="Arial"/>
              </a:rPr>
              <a:t>On Sunday 18th January, I was responsible for making drink during service. It was extremely busy, orders came in quick, many customers kept forgetting what they had ordered due to substance use or they move tables. </a:t>
            </a: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3807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276607F-08B4-01DA-BA39-9FFF2FCD33E0}"/>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BD9C84-3D3D-34BB-E9A4-26E00B9AB935}"/>
              </a:ext>
            </a:extLst>
          </p:cNvPr>
          <p:cNvSpPr>
            <a:spLocks noGrp="1"/>
          </p:cNvSpPr>
          <p:nvPr>
            <p:ph type="title"/>
          </p:nvPr>
        </p:nvSpPr>
        <p:spPr>
          <a:xfrm>
            <a:off x="1188069" y="381935"/>
            <a:ext cx="4008583" cy="5974414"/>
          </a:xfrm>
        </p:spPr>
        <p:txBody>
          <a:bodyPr vert="horz" lIns="91440" tIns="45720" rIns="91440" bIns="45720" rtlCol="0" anchor="ctr">
            <a:normAutofit/>
          </a:bodyPr>
          <a:lstStyle/>
          <a:p>
            <a:r>
              <a:rPr lang="en-US" sz="6100">
                <a:solidFill>
                  <a:srgbClr val="FFFFFF"/>
                </a:solidFill>
                <a:latin typeface="Arial"/>
                <a:cs typeface="Arial"/>
              </a:rPr>
              <a:t>What I did</a:t>
            </a:r>
            <a:endParaRPr lang="en-US">
              <a:latin typeface="Arial"/>
              <a:cs typeface="Arial"/>
            </a:endParaRPr>
          </a:p>
        </p:txBody>
      </p:sp>
      <p:sp>
        <p:nvSpPr>
          <p:cNvPr id="14"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8"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5" name="Content Placeholder 2">
            <a:extLst>
              <a:ext uri="{FF2B5EF4-FFF2-40B4-BE49-F238E27FC236}">
                <a16:creationId xmlns:a16="http://schemas.microsoft.com/office/drawing/2014/main" id="{FCA274F6-721A-439E-9A8F-1BA75038B1B7}"/>
              </a:ext>
            </a:extLst>
          </p:cNvPr>
          <p:cNvSpPr txBox="1">
            <a:spLocks/>
          </p:cNvSpPr>
          <p:nvPr/>
        </p:nvSpPr>
        <p:spPr>
          <a:xfrm>
            <a:off x="6096000" y="381935"/>
            <a:ext cx="4986955" cy="597441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endParaRPr lang="en-US" sz="2400" dirty="0">
              <a:latin typeface="Arial"/>
              <a:cs typeface="Arial"/>
            </a:endParaRPr>
          </a:p>
          <a:p>
            <a:pPr marL="0" indent="0">
              <a:lnSpc>
                <a:spcPct val="150000"/>
              </a:lnSpc>
              <a:buNone/>
            </a:pPr>
            <a:r>
              <a:rPr lang="en-US" sz="2400">
                <a:latin typeface="Arial"/>
                <a:cs typeface="Arial"/>
              </a:rPr>
              <a:t>I stayed focused, used what I had learnt already from serving meals on the pass, and kept going rather than letting the pressure affect me. </a:t>
            </a:r>
            <a:endParaRPr lang="en-US" sz="2400" dirty="0">
              <a:latin typeface="Arial"/>
              <a:cs typeface="Arial"/>
            </a:endParaRPr>
          </a:p>
        </p:txBody>
      </p:sp>
      <p:cxnSp>
        <p:nvCxnSpPr>
          <p:cNvPr id="20" name="Straight Connector 19">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90448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A45F89-B103-3A0D-C54B-9F2CFBFDA89F}"/>
            </a:ext>
          </a:extLst>
        </p:cNvPr>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10" descr="Head with Gears">
            <a:extLst>
              <a:ext uri="{FF2B5EF4-FFF2-40B4-BE49-F238E27FC236}">
                <a16:creationId xmlns:a16="http://schemas.microsoft.com/office/drawing/2014/main" id="{8074385C-E523-B649-8FFA-A1D012B1BD7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79143" y="818188"/>
            <a:ext cx="5221625" cy="5221625"/>
          </a:xfrm>
          <a:prstGeom prst="rect">
            <a:avLst/>
          </a:prstGeom>
        </p:spPr>
      </p:pic>
      <p:sp>
        <p:nvSpPr>
          <p:cNvPr id="7" name="Content Placeholder 2">
            <a:extLst>
              <a:ext uri="{FF2B5EF4-FFF2-40B4-BE49-F238E27FC236}">
                <a16:creationId xmlns:a16="http://schemas.microsoft.com/office/drawing/2014/main" id="{86A9FF97-2118-F879-77BB-7867D217A05F}"/>
              </a:ext>
            </a:extLst>
          </p:cNvPr>
          <p:cNvSpPr txBox="1">
            <a:spLocks/>
          </p:cNvSpPr>
          <p:nvPr/>
        </p:nvSpPr>
        <p:spPr>
          <a:xfrm>
            <a:off x="6234432" y="1768903"/>
            <a:ext cx="4851664" cy="184137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800" dirty="0">
                <a:latin typeface="Arial"/>
                <a:cs typeface="Arial"/>
              </a:rPr>
              <a:t>I learnt that I work well under pressure when I stay calm, ask for guidance when needed, and apply my previous experiences to new tasks</a:t>
            </a:r>
            <a:endParaRPr lang="en-US" sz="2800"/>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4" name="Title 1">
            <a:extLst>
              <a:ext uri="{FF2B5EF4-FFF2-40B4-BE49-F238E27FC236}">
                <a16:creationId xmlns:a16="http://schemas.microsoft.com/office/drawing/2014/main" id="{764DBB4C-99C6-477D-66EF-4D3376F1CB8E}"/>
              </a:ext>
            </a:extLst>
          </p:cNvPr>
          <p:cNvSpPr>
            <a:spLocks noGrp="1"/>
          </p:cNvSpPr>
          <p:nvPr>
            <p:ph type="title"/>
          </p:nvPr>
        </p:nvSpPr>
        <p:spPr>
          <a:xfrm>
            <a:off x="814258" y="5730312"/>
            <a:ext cx="4166734" cy="611659"/>
          </a:xfrm>
        </p:spPr>
        <p:txBody>
          <a:bodyPr vert="horz" lIns="91440" tIns="45720" rIns="91440" bIns="45720" rtlCol="0" anchor="ctr">
            <a:normAutofit fontScale="90000"/>
          </a:bodyPr>
          <a:lstStyle/>
          <a:p>
            <a:r>
              <a:rPr lang="en-US" sz="6100">
                <a:solidFill>
                  <a:srgbClr val="FFFFFF"/>
                </a:solidFill>
                <a:latin typeface="Arial"/>
                <a:cs typeface="Arial"/>
              </a:rPr>
              <a:t>What I learnt</a:t>
            </a:r>
            <a:endParaRPr lang="en-US">
              <a:latin typeface="Arial"/>
              <a:cs typeface="Arial"/>
            </a:endParaRPr>
          </a:p>
        </p:txBody>
      </p:sp>
    </p:spTree>
    <p:extLst>
      <p:ext uri="{BB962C8B-B14F-4D97-AF65-F5344CB8AC3E}">
        <p14:creationId xmlns:p14="http://schemas.microsoft.com/office/powerpoint/2010/main" val="3395526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5C644A-02B9-D39E-644D-A71F4FFC04B6}"/>
              </a:ext>
            </a:extLst>
          </p:cNvPr>
          <p:cNvSpPr>
            <a:spLocks noGrp="1"/>
          </p:cNvSpPr>
          <p:nvPr>
            <p:ph type="title"/>
          </p:nvPr>
        </p:nvSpPr>
        <p:spPr>
          <a:xfrm>
            <a:off x="1073051" y="439444"/>
            <a:ext cx="4641186" cy="5974414"/>
          </a:xfrm>
        </p:spPr>
        <p:txBody>
          <a:bodyPr anchor="ctr">
            <a:normAutofit/>
          </a:bodyPr>
          <a:lstStyle/>
          <a:p>
            <a:pPr>
              <a:lnSpc>
                <a:spcPct val="150000"/>
              </a:lnSpc>
            </a:pPr>
            <a:r>
              <a:rPr lang="en-GB" sz="5400">
                <a:solidFill>
                  <a:schemeClr val="bg1"/>
                </a:solidFill>
                <a:latin typeface="Arial"/>
                <a:cs typeface="Arial"/>
              </a:rPr>
              <a:t>Knowledge gained for studies and career</a:t>
            </a:r>
            <a:endParaRPr lang="en-US" sz="5400">
              <a:solidFill>
                <a:schemeClr val="bg1"/>
              </a:solidFill>
            </a:endParaRP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0AA956EB-FE40-B6A5-1EEF-D5C338E57C7F}"/>
              </a:ext>
            </a:extLst>
          </p:cNvPr>
          <p:cNvSpPr>
            <a:spLocks noGrp="1"/>
          </p:cNvSpPr>
          <p:nvPr>
            <p:ph idx="1"/>
          </p:nvPr>
        </p:nvSpPr>
        <p:spPr>
          <a:xfrm>
            <a:off x="6096000" y="381935"/>
            <a:ext cx="4986955" cy="5974415"/>
          </a:xfrm>
        </p:spPr>
        <p:txBody>
          <a:bodyPr vert="horz" lIns="91440" tIns="45720" rIns="91440" bIns="45720" rtlCol="0" anchor="ctr">
            <a:noAutofit/>
          </a:bodyPr>
          <a:lstStyle/>
          <a:p>
            <a:pPr marL="0" indent="0">
              <a:buNone/>
            </a:pPr>
            <a:r>
              <a:rPr lang="en-GB" sz="2000" b="1">
                <a:latin typeface="Arial"/>
                <a:cs typeface="Arial"/>
              </a:rPr>
              <a:t>Safeguarding and values training: </a:t>
            </a:r>
            <a:endParaRPr lang="en-US" sz="2000" b="1">
              <a:latin typeface="Arial"/>
              <a:cs typeface="Arial"/>
            </a:endParaRPr>
          </a:p>
          <a:p>
            <a:pPr marL="0" indent="0">
              <a:buNone/>
            </a:pPr>
            <a:endParaRPr lang="en-GB" sz="1100" dirty="0">
              <a:latin typeface="Arial"/>
              <a:cs typeface="Arial"/>
            </a:endParaRPr>
          </a:p>
          <a:p>
            <a:pPr marL="0" indent="0">
              <a:lnSpc>
                <a:spcPct val="170000"/>
              </a:lnSpc>
              <a:buNone/>
            </a:pPr>
            <a:r>
              <a:rPr lang="en-GB" sz="1400">
                <a:latin typeface="Arial"/>
                <a:cs typeface="Arial"/>
              </a:rPr>
              <a:t>Completing my safeguarding and values training allows me to recognise vulnerability and distress and how to respond appropriately.  </a:t>
            </a:r>
            <a:endParaRPr lang="en-GB" sz="1400" dirty="0">
              <a:latin typeface="Arial"/>
              <a:cs typeface="Arial"/>
            </a:endParaRPr>
          </a:p>
          <a:p>
            <a:pPr marL="0" indent="0">
              <a:lnSpc>
                <a:spcPct val="170000"/>
              </a:lnSpc>
              <a:buNone/>
            </a:pPr>
            <a:endParaRPr lang="en-GB" sz="1400" dirty="0">
              <a:latin typeface="Arial"/>
              <a:cs typeface="Arial"/>
            </a:endParaRPr>
          </a:p>
          <a:p>
            <a:pPr marL="0" indent="0">
              <a:lnSpc>
                <a:spcPct val="170000"/>
              </a:lnSpc>
              <a:buNone/>
            </a:pPr>
            <a:r>
              <a:rPr lang="en-GB" sz="1400">
                <a:latin typeface="Arial"/>
                <a:cs typeface="Arial"/>
              </a:rPr>
              <a:t>This is useful for my future career as the (</a:t>
            </a:r>
            <a:r>
              <a:rPr lang="en-GB" sz="1400" i="1">
                <a:latin typeface="Arial"/>
                <a:cs typeface="Arial"/>
              </a:rPr>
              <a:t>Children Act 2004</a:t>
            </a:r>
            <a:r>
              <a:rPr lang="en-GB" sz="1400">
                <a:latin typeface="Arial"/>
                <a:cs typeface="Arial"/>
              </a:rPr>
              <a:t>) places duties on the police so safeguard and promote the welfare of children.</a:t>
            </a:r>
            <a:endParaRPr lang="en-GB" sz="1400" dirty="0">
              <a:latin typeface="Arial"/>
              <a:cs typeface="Arial"/>
            </a:endParaRPr>
          </a:p>
          <a:p>
            <a:pPr marL="0" indent="0">
              <a:lnSpc>
                <a:spcPct val="170000"/>
              </a:lnSpc>
              <a:buNone/>
            </a:pPr>
            <a:endParaRPr lang="en-GB" sz="1400" dirty="0">
              <a:latin typeface="Arial"/>
              <a:cs typeface="Arial"/>
            </a:endParaRPr>
          </a:p>
          <a:p>
            <a:pPr marL="0" indent="0">
              <a:lnSpc>
                <a:spcPct val="170000"/>
              </a:lnSpc>
              <a:buNone/>
            </a:pPr>
            <a:r>
              <a:rPr lang="en-GB" sz="1400">
                <a:latin typeface="Arial"/>
                <a:cs typeface="Arial"/>
              </a:rPr>
              <a:t>The (</a:t>
            </a:r>
            <a:r>
              <a:rPr lang="en-GB" sz="1400" i="1">
                <a:latin typeface="Arial"/>
                <a:cs typeface="Arial"/>
              </a:rPr>
              <a:t>Care Act 2014</a:t>
            </a:r>
            <a:r>
              <a:rPr lang="en-GB" sz="1400">
                <a:latin typeface="Arial"/>
                <a:cs typeface="Arial"/>
              </a:rPr>
              <a:t>) also relates as it </a:t>
            </a:r>
            <a:r>
              <a:rPr lang="en-GB" sz="1400" dirty="0">
                <a:latin typeface="Arial"/>
                <a:cs typeface="Arial"/>
              </a:rPr>
              <a:t>focuses on protecting adult at risk of abuse or neglect, which detectives </a:t>
            </a:r>
            <a:r>
              <a:rPr lang="en-GB" sz="1400">
                <a:latin typeface="Arial"/>
                <a:cs typeface="Arial"/>
              </a:rPr>
              <a:t>often investigate with domestic abuse, exploitation, and modern slavery cases. </a:t>
            </a:r>
            <a:endParaRPr lang="en-GB" sz="2000" dirty="0">
              <a:latin typeface="Arial"/>
              <a:cs typeface="Arial"/>
            </a:endParaRP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00825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A1E035-1D52-AF1E-5A22-5F8BA13BC64D}"/>
              </a:ext>
            </a:extLst>
          </p:cNvPr>
          <p:cNvSpPr>
            <a:spLocks noGrp="1"/>
          </p:cNvSpPr>
          <p:nvPr>
            <p:ph type="title"/>
          </p:nvPr>
        </p:nvSpPr>
        <p:spPr>
          <a:xfrm>
            <a:off x="1259955" y="381935"/>
            <a:ext cx="3936697" cy="5974414"/>
          </a:xfrm>
        </p:spPr>
        <p:txBody>
          <a:bodyPr anchor="ctr">
            <a:normAutofit/>
          </a:bodyPr>
          <a:lstStyle/>
          <a:p>
            <a:r>
              <a:rPr lang="en-GB" sz="6100">
                <a:solidFill>
                  <a:schemeClr val="bg1"/>
                </a:solidFill>
                <a:latin typeface="Arial"/>
                <a:cs typeface="Arial"/>
              </a:rPr>
              <a:t>Continued:</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1492339C-A74F-B16D-C882-9E9A8B8487DC}"/>
              </a:ext>
            </a:extLst>
          </p:cNvPr>
          <p:cNvSpPr>
            <a:spLocks noGrp="1"/>
          </p:cNvSpPr>
          <p:nvPr>
            <p:ph idx="1"/>
          </p:nvPr>
        </p:nvSpPr>
        <p:spPr>
          <a:xfrm>
            <a:off x="6182264" y="381935"/>
            <a:ext cx="4900691" cy="5974415"/>
          </a:xfrm>
        </p:spPr>
        <p:txBody>
          <a:bodyPr vert="horz" lIns="91440" tIns="45720" rIns="91440" bIns="45720" rtlCol="0" anchor="ctr">
            <a:noAutofit/>
          </a:bodyPr>
          <a:lstStyle/>
          <a:p>
            <a:pPr marL="0" indent="0">
              <a:lnSpc>
                <a:spcPct val="150000"/>
              </a:lnSpc>
              <a:buNone/>
            </a:pPr>
            <a:r>
              <a:rPr lang="en-GB" b="1">
                <a:latin typeface="Arial"/>
                <a:cs typeface="Arial"/>
              </a:rPr>
              <a:t>Substance misuse and naloxone training:</a:t>
            </a:r>
            <a:endParaRPr lang="en-US"/>
          </a:p>
          <a:p>
            <a:pPr marL="0" indent="0">
              <a:lnSpc>
                <a:spcPct val="150000"/>
              </a:lnSpc>
              <a:buNone/>
            </a:pPr>
            <a:r>
              <a:rPr lang="en-GB" sz="1800">
                <a:latin typeface="Arial"/>
                <a:cs typeface="Arial"/>
              </a:rPr>
              <a:t>This training helped me understand the </a:t>
            </a:r>
            <a:r>
              <a:rPr lang="en-GB" sz="1800" dirty="0">
                <a:latin typeface="Arial"/>
                <a:cs typeface="Arial"/>
              </a:rPr>
              <a:t>seriousness of drug related harm and why interventions matters.</a:t>
            </a:r>
          </a:p>
          <a:p>
            <a:pPr marL="0" indent="0">
              <a:lnSpc>
                <a:spcPct val="150000"/>
              </a:lnSpc>
              <a:buNone/>
            </a:pPr>
            <a:endParaRPr lang="en-GB" sz="1800" dirty="0">
              <a:latin typeface="Arial"/>
              <a:cs typeface="Arial"/>
            </a:endParaRPr>
          </a:p>
          <a:p>
            <a:pPr marL="0" indent="0">
              <a:lnSpc>
                <a:spcPct val="150000"/>
              </a:lnSpc>
              <a:buNone/>
            </a:pPr>
            <a:r>
              <a:rPr lang="en-GB" sz="1800" dirty="0">
                <a:latin typeface="Arial"/>
                <a:cs typeface="Arial"/>
              </a:rPr>
              <a:t>Naloxone reverses the effects of an opioid overdose, giving first responders more time. This training helped me recognise the signs of an overdose and to stay calm under pressure </a:t>
            </a:r>
            <a:r>
              <a:rPr lang="en-GB" sz="1800">
                <a:latin typeface="Arial"/>
                <a:cs typeface="Arial"/>
              </a:rPr>
              <a:t>and when calling for emergency services.</a:t>
            </a:r>
            <a:endParaRPr lang="en-GB" sz="1800" dirty="0">
              <a:latin typeface="Arial"/>
              <a:cs typeface="Arial"/>
            </a:endParaRP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843755F8-E00D-453F-812A-607E79C34D65}"/>
              </a:ext>
            </a:extLst>
          </p:cNvPr>
          <p:cNvSpPr txBox="1"/>
          <p:nvPr/>
        </p:nvSpPr>
        <p:spPr>
          <a:xfrm>
            <a:off x="9081699" y="6393132"/>
            <a:ext cx="247619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cs typeface="Arial"/>
              </a:rPr>
              <a:t>(Home Office, 2025)</a:t>
            </a:r>
          </a:p>
        </p:txBody>
      </p:sp>
    </p:spTree>
    <p:extLst>
      <p:ext uri="{BB962C8B-B14F-4D97-AF65-F5344CB8AC3E}">
        <p14:creationId xmlns:p14="http://schemas.microsoft.com/office/powerpoint/2010/main" val="40752007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63EFD6-2E37-7952-D15A-43D8876BAF62}"/>
              </a:ext>
            </a:extLst>
          </p:cNvPr>
          <p:cNvSpPr>
            <a:spLocks noGrp="1"/>
          </p:cNvSpPr>
          <p:nvPr>
            <p:ph type="title"/>
          </p:nvPr>
        </p:nvSpPr>
        <p:spPr>
          <a:xfrm>
            <a:off x="1188069" y="381935"/>
            <a:ext cx="4008583" cy="5974414"/>
          </a:xfrm>
        </p:spPr>
        <p:txBody>
          <a:bodyPr anchor="ctr">
            <a:normAutofit/>
          </a:bodyPr>
          <a:lstStyle/>
          <a:p>
            <a:r>
              <a:rPr lang="en-GB" sz="6100">
                <a:solidFill>
                  <a:schemeClr val="bg1"/>
                </a:solidFill>
                <a:latin typeface="Arial"/>
                <a:cs typeface="Arial"/>
              </a:rPr>
              <a:t>Continued:</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104A9A0B-FE17-5590-CEF1-344A43759FAF}"/>
              </a:ext>
            </a:extLst>
          </p:cNvPr>
          <p:cNvSpPr>
            <a:spLocks noGrp="1"/>
          </p:cNvSpPr>
          <p:nvPr>
            <p:ph idx="1"/>
          </p:nvPr>
        </p:nvSpPr>
        <p:spPr>
          <a:xfrm>
            <a:off x="6096000" y="381935"/>
            <a:ext cx="4986955" cy="7400092"/>
          </a:xfrm>
        </p:spPr>
        <p:txBody>
          <a:bodyPr vert="horz" lIns="91440" tIns="45720" rIns="91440" bIns="45720" rtlCol="0" anchor="ctr">
            <a:normAutofit/>
          </a:bodyPr>
          <a:lstStyle/>
          <a:p>
            <a:pPr marL="0" indent="0">
              <a:lnSpc>
                <a:spcPct val="150000"/>
              </a:lnSpc>
              <a:buNone/>
            </a:pPr>
            <a:r>
              <a:rPr lang="en-GB" sz="4000" b="1">
                <a:latin typeface="Arial"/>
                <a:cs typeface="Arial"/>
              </a:rPr>
              <a:t>Practical empathy:</a:t>
            </a:r>
            <a:endParaRPr lang="en-GB" sz="4000" b="1" dirty="0">
              <a:latin typeface="Arial"/>
              <a:cs typeface="Arial"/>
            </a:endParaRPr>
          </a:p>
          <a:p>
            <a:pPr marL="0" indent="0">
              <a:lnSpc>
                <a:spcPct val="150000"/>
              </a:lnSpc>
              <a:buNone/>
            </a:pPr>
            <a:endParaRPr lang="en-GB" sz="2400" dirty="0">
              <a:latin typeface="Arial"/>
              <a:cs typeface="Arial"/>
            </a:endParaRPr>
          </a:p>
          <a:p>
            <a:pPr marL="0" indent="0">
              <a:lnSpc>
                <a:spcPct val="150000"/>
              </a:lnSpc>
              <a:buNone/>
            </a:pPr>
            <a:r>
              <a:rPr lang="en-GB" sz="2400">
                <a:latin typeface="Arial"/>
                <a:cs typeface="Arial"/>
              </a:rPr>
              <a:t>Helped me recognise that a lot of </a:t>
            </a:r>
            <a:r>
              <a:rPr lang="en-GB" sz="2400" dirty="0">
                <a:latin typeface="Arial"/>
                <a:cs typeface="Arial"/>
              </a:rPr>
              <a:t>the </a:t>
            </a:r>
            <a:r>
              <a:rPr lang="en-GB" sz="2400">
                <a:latin typeface="Arial"/>
                <a:cs typeface="Arial"/>
              </a:rPr>
              <a:t>behaviours that I saw, may be shaped by </a:t>
            </a:r>
            <a:r>
              <a:rPr lang="en-GB" sz="2400" dirty="0">
                <a:latin typeface="Arial"/>
                <a:cs typeface="Arial"/>
              </a:rPr>
              <a:t>trauma, addiction, and instability. </a:t>
            </a:r>
            <a:endParaRPr lang="en-GB"/>
          </a:p>
          <a:p>
            <a:pPr marL="0" indent="0">
              <a:lnSpc>
                <a:spcPct val="150000"/>
              </a:lnSpc>
              <a:buNone/>
            </a:pPr>
            <a:endParaRPr lang="en-GB" sz="2400" dirty="0">
              <a:latin typeface="Arial"/>
              <a:cs typeface="Arial"/>
            </a:endParaRPr>
          </a:p>
          <a:p>
            <a:pPr marL="0" indent="0">
              <a:lnSpc>
                <a:spcPct val="150000"/>
              </a:lnSpc>
              <a:buNone/>
            </a:pPr>
            <a:endParaRPr lang="en-GB" sz="2400" dirty="0">
              <a:latin typeface="Arial"/>
              <a:cs typeface="Arial"/>
            </a:endParaRPr>
          </a:p>
          <a:p>
            <a:pPr marL="0" indent="0">
              <a:lnSpc>
                <a:spcPct val="150000"/>
              </a:lnSpc>
              <a:buNone/>
            </a:pPr>
            <a:endParaRPr lang="en-GB" sz="2400" dirty="0">
              <a:latin typeface="Arial"/>
              <a:cs typeface="Arial"/>
            </a:endParaRP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16116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586" name="Straight Connector 3585">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pic>
        <p:nvPicPr>
          <p:cNvPr id="3568" name="Picture 3567" descr="Two men in blue shirts&#10;&#10;AI-generated content may be incorrect.">
            <a:extLst>
              <a:ext uri="{FF2B5EF4-FFF2-40B4-BE49-F238E27FC236}">
                <a16:creationId xmlns:a16="http://schemas.microsoft.com/office/drawing/2014/main" id="{CF10EC6D-14FB-A94A-1C70-3F90E8F618E6}"/>
              </a:ext>
            </a:extLst>
          </p:cNvPr>
          <p:cNvPicPr>
            <a:picLocks noChangeAspect="1"/>
          </p:cNvPicPr>
          <p:nvPr/>
        </p:nvPicPr>
        <p:blipFill>
          <a:blip r:embed="rId2"/>
          <a:srcRect t="17879" r="-1" b="50621"/>
          <a:stretch>
            <a:fillRect/>
          </a:stretch>
        </p:blipFill>
        <p:spPr>
          <a:xfrm>
            <a:off x="20" y="-22"/>
            <a:ext cx="12220731" cy="6858022"/>
          </a:xfrm>
          <a:prstGeom prst="rect">
            <a:avLst/>
          </a:prstGeom>
        </p:spPr>
      </p:pic>
      <p:sp>
        <p:nvSpPr>
          <p:cNvPr id="3588" name="Rectangle 3587">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chemeClr val="tx1">
                  <a:alpha val="24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
        <p:nvSpPr>
          <p:cNvPr id="2" name="Title 1">
            <a:extLst>
              <a:ext uri="{FF2B5EF4-FFF2-40B4-BE49-F238E27FC236}">
                <a16:creationId xmlns:a16="http://schemas.microsoft.com/office/drawing/2014/main" id="{E1BFD90B-86DB-AE9B-4092-51BECD1D6AA2}"/>
              </a:ext>
            </a:extLst>
          </p:cNvPr>
          <p:cNvSpPr>
            <a:spLocks noGrp="1"/>
          </p:cNvSpPr>
          <p:nvPr>
            <p:ph type="title"/>
          </p:nvPr>
        </p:nvSpPr>
        <p:spPr>
          <a:xfrm>
            <a:off x="629087" y="643467"/>
            <a:ext cx="11260982" cy="3569242"/>
          </a:xfrm>
        </p:spPr>
        <p:txBody>
          <a:bodyPr vert="horz" lIns="91440" tIns="45720" rIns="91440" bIns="45720" rtlCol="0" anchor="t">
            <a:normAutofit/>
          </a:bodyPr>
          <a:lstStyle/>
          <a:p>
            <a:pPr>
              <a:lnSpc>
                <a:spcPct val="150000"/>
              </a:lnSpc>
            </a:pPr>
            <a:r>
              <a:rPr lang="en-US" sz="4200" b="1" i="0" kern="1200" cap="all" baseline="0">
                <a:solidFill>
                  <a:schemeClr val="bg1"/>
                </a:solidFill>
                <a:latin typeface="Arial"/>
                <a:cs typeface="Arial"/>
              </a:rPr>
              <a:t>What Working at Matthew's House taught me about my future career.</a:t>
            </a:r>
            <a:endParaRPr lang="en-US">
              <a:solidFill>
                <a:schemeClr val="bg1"/>
              </a:solidFill>
              <a:latin typeface="Arial"/>
              <a:cs typeface="Arial"/>
            </a:endParaRPr>
          </a:p>
        </p:txBody>
      </p:sp>
      <p:sp>
        <p:nvSpPr>
          <p:cNvPr id="4" name="TextBox 3">
            <a:extLst>
              <a:ext uri="{FF2B5EF4-FFF2-40B4-BE49-F238E27FC236}">
                <a16:creationId xmlns:a16="http://schemas.microsoft.com/office/drawing/2014/main" id="{13926FA3-252A-0DD3-060A-8D000CB68205}"/>
              </a:ext>
            </a:extLst>
          </p:cNvPr>
          <p:cNvSpPr txBox="1"/>
          <p:nvPr/>
        </p:nvSpPr>
        <p:spPr>
          <a:xfrm>
            <a:off x="643466" y="4551036"/>
            <a:ext cx="5463856" cy="1919433"/>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150000"/>
              </a:lnSpc>
              <a:spcBef>
                <a:spcPts val="1000"/>
              </a:spcBef>
            </a:pPr>
            <a:r>
              <a:rPr lang="en-US" sz="2400" kern="1200">
                <a:solidFill>
                  <a:schemeClr val="bg1"/>
                </a:solidFill>
                <a:latin typeface="+mn-lt"/>
                <a:ea typeface="+mn-ea"/>
                <a:cs typeface="+mn-cs"/>
              </a:rPr>
              <a:t>(Mattscafesa1, 2026)</a:t>
            </a:r>
            <a:endParaRPr lang="en-US">
              <a:ea typeface="+mn-ea"/>
              <a:cs typeface="+mn-cs"/>
            </a:endParaRPr>
          </a:p>
        </p:txBody>
      </p:sp>
      <p:sp>
        <p:nvSpPr>
          <p:cNvPr id="3590" name="Rectangle 3589">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chemeClr val="tx1">
                  <a:alpha val="24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Tree>
    <p:extLst>
      <p:ext uri="{BB962C8B-B14F-4D97-AF65-F5344CB8AC3E}">
        <p14:creationId xmlns:p14="http://schemas.microsoft.com/office/powerpoint/2010/main" val="31936606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C55AA4A-B1CA-D43B-7C17-1556C5A6346E}"/>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72FE3C-50FF-B6B1-CE07-7ED544F11459}"/>
              </a:ext>
            </a:extLst>
          </p:cNvPr>
          <p:cNvSpPr>
            <a:spLocks noGrp="1"/>
          </p:cNvSpPr>
          <p:nvPr>
            <p:ph type="title"/>
          </p:nvPr>
        </p:nvSpPr>
        <p:spPr>
          <a:xfrm>
            <a:off x="1188069" y="381935"/>
            <a:ext cx="4008583" cy="5974414"/>
          </a:xfrm>
        </p:spPr>
        <p:txBody>
          <a:bodyPr anchor="ctr">
            <a:normAutofit/>
          </a:bodyPr>
          <a:lstStyle/>
          <a:p>
            <a:r>
              <a:rPr lang="en-GB" sz="7200">
                <a:solidFill>
                  <a:schemeClr val="bg1"/>
                </a:solidFill>
                <a:latin typeface="Arial"/>
                <a:cs typeface="Arial"/>
              </a:rPr>
              <a:t>Insight 1</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89109405-7320-13AE-0395-2A4A367CA6CF}"/>
              </a:ext>
            </a:extLst>
          </p:cNvPr>
          <p:cNvSpPr>
            <a:spLocks noGrp="1"/>
          </p:cNvSpPr>
          <p:nvPr>
            <p:ph idx="1"/>
          </p:nvPr>
        </p:nvSpPr>
        <p:spPr>
          <a:xfrm>
            <a:off x="6096000" y="381935"/>
            <a:ext cx="4986955" cy="5974415"/>
          </a:xfrm>
        </p:spPr>
        <p:txBody>
          <a:bodyPr vert="horz" lIns="91440" tIns="45720" rIns="91440" bIns="45720" rtlCol="0" anchor="ctr">
            <a:normAutofit/>
          </a:bodyPr>
          <a:lstStyle/>
          <a:p>
            <a:pPr marL="0" indent="0">
              <a:lnSpc>
                <a:spcPct val="150000"/>
              </a:lnSpc>
              <a:buNone/>
            </a:pPr>
            <a:r>
              <a:rPr lang="en-GB" sz="2800" dirty="0">
                <a:latin typeface="Arial"/>
                <a:cs typeface="Arial"/>
              </a:rPr>
              <a:t>Communications is central. Many situations require patience, clear communication and the ability to adapt with new information. </a:t>
            </a:r>
            <a:endParaRPr lang="en-US" sz="2800" dirty="0">
              <a:latin typeface="Arial"/>
              <a:cs typeface="Arial"/>
            </a:endParaRP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75647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9FFEA11-7073-1676-3CAF-2FD81A47A6CA}"/>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87CF84-1E0D-B8A5-586A-453477C008B8}"/>
              </a:ext>
            </a:extLst>
          </p:cNvPr>
          <p:cNvSpPr>
            <a:spLocks noGrp="1"/>
          </p:cNvSpPr>
          <p:nvPr>
            <p:ph type="title"/>
          </p:nvPr>
        </p:nvSpPr>
        <p:spPr>
          <a:xfrm>
            <a:off x="1188069" y="381935"/>
            <a:ext cx="4008583" cy="5974414"/>
          </a:xfrm>
        </p:spPr>
        <p:txBody>
          <a:bodyPr anchor="ctr">
            <a:normAutofit/>
          </a:bodyPr>
          <a:lstStyle/>
          <a:p>
            <a:r>
              <a:rPr lang="en-GB" sz="7200">
                <a:solidFill>
                  <a:schemeClr val="bg1"/>
                </a:solidFill>
                <a:latin typeface="Arial"/>
                <a:cs typeface="Arial"/>
              </a:rPr>
              <a:t>Insight 2</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7F135B6A-AEC0-FE8C-B7BE-5552FE851902}"/>
              </a:ext>
            </a:extLst>
          </p:cNvPr>
          <p:cNvSpPr>
            <a:spLocks noGrp="1"/>
          </p:cNvSpPr>
          <p:nvPr>
            <p:ph idx="1"/>
          </p:nvPr>
        </p:nvSpPr>
        <p:spPr>
          <a:xfrm>
            <a:off x="6096000" y="381935"/>
            <a:ext cx="4986955" cy="5974415"/>
          </a:xfrm>
        </p:spPr>
        <p:txBody>
          <a:bodyPr vert="horz" lIns="91440" tIns="45720" rIns="91440" bIns="45720" rtlCol="0" anchor="ctr">
            <a:normAutofit/>
          </a:bodyPr>
          <a:lstStyle/>
          <a:p>
            <a:pPr marL="0" indent="0">
              <a:lnSpc>
                <a:spcPct val="150000"/>
              </a:lnSpc>
              <a:buNone/>
            </a:pPr>
            <a:r>
              <a:rPr lang="en-GB" sz="2400" dirty="0">
                <a:latin typeface="Arial"/>
                <a:ea typeface="Calibri"/>
                <a:cs typeface="Arial"/>
              </a:rPr>
              <a:t>Vulnerability must be understood. People may present as being difficult, but they may be </a:t>
            </a:r>
            <a:r>
              <a:rPr lang="en-GB" sz="2400">
                <a:latin typeface="Arial"/>
                <a:ea typeface="Calibri"/>
                <a:cs typeface="Arial"/>
              </a:rPr>
              <a:t>intoxicated</a:t>
            </a:r>
            <a:r>
              <a:rPr lang="en-GB" sz="2400" dirty="0">
                <a:latin typeface="Arial"/>
                <a:ea typeface="Calibri"/>
                <a:cs typeface="Arial"/>
              </a:rPr>
              <a:t>, distressed, or have deeper personal issues.</a:t>
            </a:r>
            <a:endParaRPr lang="en-US" sz="2400" dirty="0">
              <a:latin typeface="Arial"/>
              <a:cs typeface="Arial"/>
            </a:endParaRP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53105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995E1DE-EDDA-CA47-D2CA-D1FABAA3B930}"/>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613B43-EA95-B94A-A396-5AC8199EF09E}"/>
              </a:ext>
            </a:extLst>
          </p:cNvPr>
          <p:cNvSpPr>
            <a:spLocks noGrp="1"/>
          </p:cNvSpPr>
          <p:nvPr>
            <p:ph type="title"/>
          </p:nvPr>
        </p:nvSpPr>
        <p:spPr>
          <a:xfrm>
            <a:off x="1188069" y="381935"/>
            <a:ext cx="4008583" cy="5974414"/>
          </a:xfrm>
        </p:spPr>
        <p:txBody>
          <a:bodyPr anchor="ctr">
            <a:normAutofit/>
          </a:bodyPr>
          <a:lstStyle/>
          <a:p>
            <a:r>
              <a:rPr lang="en-GB" sz="7200">
                <a:solidFill>
                  <a:schemeClr val="bg1"/>
                </a:solidFill>
                <a:latin typeface="Arial"/>
                <a:cs typeface="Arial"/>
              </a:rPr>
              <a:t>Insight 3</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58BD4CB8-6CED-5FCC-B6AB-7A92E375EEDB}"/>
              </a:ext>
            </a:extLst>
          </p:cNvPr>
          <p:cNvSpPr>
            <a:spLocks noGrp="1"/>
          </p:cNvSpPr>
          <p:nvPr>
            <p:ph idx="1"/>
          </p:nvPr>
        </p:nvSpPr>
        <p:spPr>
          <a:xfrm>
            <a:off x="6096000" y="381935"/>
            <a:ext cx="4986955" cy="5974415"/>
          </a:xfrm>
        </p:spPr>
        <p:txBody>
          <a:bodyPr vert="horz" lIns="91440" tIns="45720" rIns="91440" bIns="45720" rtlCol="0" anchor="ctr">
            <a:normAutofit/>
          </a:bodyPr>
          <a:lstStyle/>
          <a:p>
            <a:pPr marL="0" indent="0">
              <a:lnSpc>
                <a:spcPct val="150000"/>
              </a:lnSpc>
              <a:buNone/>
            </a:pPr>
            <a:r>
              <a:rPr lang="en-GB" sz="2800">
                <a:latin typeface="Arial"/>
                <a:cs typeface="Arial"/>
              </a:rPr>
              <a:t>Being level-headed is a professional skill. Busy service periods taught me to stay focus and not panic when under pressure.</a:t>
            </a:r>
            <a:endParaRPr lang="en-US" sz="2800">
              <a:latin typeface="Arial"/>
              <a:cs typeface="Arial"/>
            </a:endParaRPr>
          </a:p>
          <a:p>
            <a:pPr marL="0" indent="0">
              <a:lnSpc>
                <a:spcPct val="150000"/>
              </a:lnSpc>
              <a:buNone/>
            </a:pPr>
            <a:endParaRPr lang="en-GB" sz="2800" dirty="0">
              <a:latin typeface="Arial"/>
              <a:cs typeface="Arial"/>
            </a:endParaRP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8341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
        <p:nvSpPr>
          <p:cNvPr id="2" name="Title 1">
            <a:extLst>
              <a:ext uri="{FF2B5EF4-FFF2-40B4-BE49-F238E27FC236}">
                <a16:creationId xmlns:a16="http://schemas.microsoft.com/office/drawing/2014/main" id="{7A229C1C-56D8-E7DF-668B-B909D5C436B3}"/>
              </a:ext>
            </a:extLst>
          </p:cNvPr>
          <p:cNvSpPr>
            <a:spLocks noGrp="1"/>
          </p:cNvSpPr>
          <p:nvPr>
            <p:ph type="title"/>
          </p:nvPr>
        </p:nvSpPr>
        <p:spPr>
          <a:xfrm>
            <a:off x="1188069" y="381935"/>
            <a:ext cx="4008583" cy="5974414"/>
          </a:xfrm>
        </p:spPr>
        <p:txBody>
          <a:bodyPr anchor="ctr">
            <a:normAutofit/>
          </a:bodyPr>
          <a:lstStyle/>
          <a:p>
            <a:pPr>
              <a:lnSpc>
                <a:spcPct val="150000"/>
              </a:lnSpc>
            </a:pPr>
            <a:r>
              <a:rPr lang="en-GB" sz="7200">
                <a:solidFill>
                  <a:schemeClr val="bg1"/>
                </a:solidFill>
                <a:latin typeface="Arial"/>
                <a:cs typeface="Arial"/>
              </a:rPr>
              <a:t>Insight 4 </a:t>
            </a:r>
            <a:endParaRPr lang="en-US"/>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pPr>
              <a:lnSpc>
                <a:spcPct val="150000"/>
              </a:lnSpc>
            </a:pPr>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pPr>
              <a:lnSpc>
                <a:spcPct val="150000"/>
              </a:lnSpc>
            </a:pPr>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pPr>
              <a:lnSpc>
                <a:spcPct val="150000"/>
              </a:lnSpc>
            </a:pPr>
            <a:endParaRPr lang="en-US"/>
          </a:p>
        </p:txBody>
      </p:sp>
      <p:sp>
        <p:nvSpPr>
          <p:cNvPr id="3" name="Content Placeholder 2">
            <a:extLst>
              <a:ext uri="{FF2B5EF4-FFF2-40B4-BE49-F238E27FC236}">
                <a16:creationId xmlns:a16="http://schemas.microsoft.com/office/drawing/2014/main" id="{BD2A5ED6-8735-CCFD-DE23-A6E82C40FAA5}"/>
              </a:ext>
            </a:extLst>
          </p:cNvPr>
          <p:cNvSpPr>
            <a:spLocks noGrp="1"/>
          </p:cNvSpPr>
          <p:nvPr>
            <p:ph idx="1"/>
          </p:nvPr>
        </p:nvSpPr>
        <p:spPr>
          <a:xfrm>
            <a:off x="6096000" y="381935"/>
            <a:ext cx="4986955" cy="5974415"/>
          </a:xfrm>
        </p:spPr>
        <p:txBody>
          <a:bodyPr vert="horz" lIns="91440" tIns="45720" rIns="91440" bIns="45720" rtlCol="0" anchor="ctr">
            <a:normAutofit/>
          </a:bodyPr>
          <a:lstStyle/>
          <a:p>
            <a:pPr marL="0" indent="0">
              <a:lnSpc>
                <a:spcPct val="150000"/>
              </a:lnSpc>
              <a:buNone/>
            </a:pPr>
            <a:r>
              <a:rPr lang="en-GB" sz="2800">
                <a:latin typeface="Arial"/>
                <a:cs typeface="Arial"/>
              </a:rPr>
              <a:t>Effective support is a multi-agency response. It relies on charities, public services, volunteers, and public infrastructure working together to be successful. </a:t>
            </a:r>
            <a:endParaRPr lang="en-US" sz="2800"/>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23479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526E0BFB-CDF1-4990-8C11-AC849311E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pic>
        <p:nvPicPr>
          <p:cNvPr id="4" name="Picture 3" descr="A person standing in front of a building&#10;&#10;AI-generated content may be incorrect.">
            <a:extLst>
              <a:ext uri="{FF2B5EF4-FFF2-40B4-BE49-F238E27FC236}">
                <a16:creationId xmlns:a16="http://schemas.microsoft.com/office/drawing/2014/main" id="{04FBE3B0-09E2-584F-F8F0-239F55143D3B}"/>
              </a:ext>
            </a:extLst>
          </p:cNvPr>
          <p:cNvPicPr>
            <a:picLocks noChangeAspect="1"/>
          </p:cNvPicPr>
          <p:nvPr/>
        </p:nvPicPr>
        <p:blipFill>
          <a:blip r:embed="rId2"/>
          <a:srcRect t="20251" r="1" b="48249"/>
          <a:stretch>
            <a:fillRect/>
          </a:stretch>
        </p:blipFill>
        <p:spPr>
          <a:xfrm>
            <a:off x="-2" y="10"/>
            <a:ext cx="12192002" cy="6857990"/>
          </a:xfrm>
          <a:prstGeom prst="rect">
            <a:avLst/>
          </a:prstGeom>
        </p:spPr>
      </p:pic>
      <p:sp>
        <p:nvSpPr>
          <p:cNvPr id="13" name="Rectangle 12">
            <a:extLst>
              <a:ext uri="{FF2B5EF4-FFF2-40B4-BE49-F238E27FC236}">
                <a16:creationId xmlns:a16="http://schemas.microsoft.com/office/drawing/2014/main" id="{6069A1F8-9BEB-4786-9694-FC48B2D75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788244" y="0"/>
            <a:ext cx="9403756" cy="6858000"/>
          </a:xfrm>
          <a:prstGeom prst="rect">
            <a:avLst/>
          </a:prstGeom>
          <a:gradFill>
            <a:gsLst>
              <a:gs pos="58000">
                <a:schemeClr val="bg1">
                  <a:alpha val="30000"/>
                </a:schemeClr>
              </a:gs>
              <a:gs pos="30000">
                <a:schemeClr val="bg1">
                  <a:alpha val="20000"/>
                </a:schemeClr>
              </a:gs>
              <a:gs pos="0">
                <a:schemeClr val="bg1">
                  <a:alpha val="0"/>
                </a:schemeClr>
              </a:gs>
              <a:gs pos="100000">
                <a:schemeClr val="bg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2" name="Title 1">
            <a:extLst>
              <a:ext uri="{FF2B5EF4-FFF2-40B4-BE49-F238E27FC236}">
                <a16:creationId xmlns:a16="http://schemas.microsoft.com/office/drawing/2014/main" id="{64B07CAE-CF9B-5DEC-198F-975DDA367D50}"/>
              </a:ext>
            </a:extLst>
          </p:cNvPr>
          <p:cNvSpPr>
            <a:spLocks noGrp="1"/>
          </p:cNvSpPr>
          <p:nvPr>
            <p:ph type="title"/>
          </p:nvPr>
        </p:nvSpPr>
        <p:spPr>
          <a:xfrm>
            <a:off x="7446034" y="2272551"/>
            <a:ext cx="4742227" cy="2318378"/>
          </a:xfrm>
        </p:spPr>
        <p:txBody>
          <a:bodyPr vert="horz" lIns="91440" tIns="45720" rIns="91440" bIns="45720" rtlCol="0" anchor="b">
            <a:noAutofit/>
          </a:bodyPr>
          <a:lstStyle/>
          <a:p>
            <a:pPr>
              <a:lnSpc>
                <a:spcPct val="150000"/>
              </a:lnSpc>
            </a:pPr>
            <a:r>
              <a:rPr lang="en-US" sz="4400" b="1" i="0" kern="1200" cap="all" baseline="0" dirty="0">
                <a:latin typeface="Arial"/>
                <a:cs typeface="Arial"/>
              </a:rPr>
              <a:t>Action plan for future studies and </a:t>
            </a:r>
            <a:r>
              <a:rPr lang="en-US" sz="4400" b="1" cap="all">
                <a:latin typeface="Arial"/>
                <a:cs typeface="Arial"/>
              </a:rPr>
              <a:t>employment</a:t>
            </a:r>
            <a:endParaRPr lang="en-US" sz="4400" b="1" i="0" kern="1200" cap="all" baseline="0" dirty="0">
              <a:latin typeface="Arial"/>
              <a:cs typeface="Arial"/>
            </a:endParaRPr>
          </a:p>
        </p:txBody>
      </p:sp>
      <p:sp>
        <p:nvSpPr>
          <p:cNvPr id="5" name="TextBox 4">
            <a:extLst>
              <a:ext uri="{FF2B5EF4-FFF2-40B4-BE49-F238E27FC236}">
                <a16:creationId xmlns:a16="http://schemas.microsoft.com/office/drawing/2014/main" id="{AF6E740E-B815-37F8-35E5-B2BD31A0A495}"/>
              </a:ext>
            </a:extLst>
          </p:cNvPr>
          <p:cNvSpPr txBox="1"/>
          <p:nvPr/>
        </p:nvSpPr>
        <p:spPr>
          <a:xfrm>
            <a:off x="9638223" y="6389387"/>
            <a:ext cx="2547038" cy="456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a:latin typeface="Arial"/>
                <a:cs typeface="Arial"/>
              </a:rPr>
              <a:t>(Mattscafesa1, 2026)</a:t>
            </a:r>
            <a:endParaRPr lang="en-US">
              <a:latin typeface="Arial"/>
              <a:cs typeface="Arial"/>
            </a:endParaRPr>
          </a:p>
        </p:txBody>
      </p:sp>
    </p:spTree>
    <p:extLst>
      <p:ext uri="{BB962C8B-B14F-4D97-AF65-F5344CB8AC3E}">
        <p14:creationId xmlns:p14="http://schemas.microsoft.com/office/powerpoint/2010/main" val="1515594521"/>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74A0AAE-1DAF-EAD4-38F1-98DBA6D537AA}"/>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
        <p:nvSpPr>
          <p:cNvPr id="11" name="Rectangle 10">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
        <p:nvSpPr>
          <p:cNvPr id="4" name="TextBox 3">
            <a:extLst>
              <a:ext uri="{FF2B5EF4-FFF2-40B4-BE49-F238E27FC236}">
                <a16:creationId xmlns:a16="http://schemas.microsoft.com/office/drawing/2014/main" id="{4FC59F06-5CE7-C38B-EB77-46E5B1223298}"/>
              </a:ext>
            </a:extLst>
          </p:cNvPr>
          <p:cNvSpPr txBox="1"/>
          <p:nvPr/>
        </p:nvSpPr>
        <p:spPr>
          <a:xfrm>
            <a:off x="526710" y="2840464"/>
            <a:ext cx="5259411" cy="4019094"/>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spcBef>
                <a:spcPct val="0"/>
              </a:spcBef>
              <a:spcAft>
                <a:spcPts val="600"/>
              </a:spcAft>
            </a:pPr>
            <a:r>
              <a:rPr lang="en-US" sz="7200" b="0" i="0" u="none" strike="noStrike" kern="1200" baseline="0">
                <a:solidFill>
                  <a:schemeClr val="bg1"/>
                </a:solidFill>
                <a:latin typeface="Arial"/>
                <a:ea typeface="+mj-ea"/>
                <a:cs typeface="Arial"/>
              </a:rPr>
              <a:t>Continue volunteering:</a:t>
            </a:r>
            <a:endParaRPr lang="en-US">
              <a:solidFill>
                <a:schemeClr val="bg1"/>
              </a:solidFill>
              <a:latin typeface="Arial"/>
              <a:ea typeface="+mj-ea"/>
              <a:cs typeface="Arial"/>
            </a:endParaRPr>
          </a:p>
          <a:p>
            <a:pPr>
              <a:lnSpc>
                <a:spcPct val="150000"/>
              </a:lnSpc>
              <a:spcBef>
                <a:spcPct val="0"/>
              </a:spcBef>
              <a:spcAft>
                <a:spcPts val="600"/>
              </a:spcAft>
            </a:pPr>
            <a:endParaRPr lang="en-US" sz="7200" kern="1200" dirty="0">
              <a:solidFill>
                <a:schemeClr val="bg1"/>
              </a:solidFill>
              <a:latin typeface="Arial"/>
              <a:ea typeface="+mj-ea"/>
              <a:cs typeface="Arial"/>
            </a:endParaRPr>
          </a:p>
        </p:txBody>
      </p:sp>
      <p:sp>
        <p:nvSpPr>
          <p:cNvPr id="13"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pPr>
              <a:lnSpc>
                <a:spcPct val="150000"/>
              </a:lnSpc>
            </a:pPr>
            <a:endParaRPr lang="en-US"/>
          </a:p>
        </p:txBody>
      </p:sp>
      <p:sp>
        <p:nvSpPr>
          <p:cNvPr id="15"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pPr>
              <a:lnSpc>
                <a:spcPct val="150000"/>
              </a:lnSpc>
            </a:pPr>
            <a:endParaRPr lang="en-US"/>
          </a:p>
        </p:txBody>
      </p:sp>
      <p:sp>
        <p:nvSpPr>
          <p:cNvPr id="17"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pPr>
              <a:lnSpc>
                <a:spcPct val="150000"/>
              </a:lnSpc>
            </a:pPr>
            <a:endParaRPr lang="en-US"/>
          </a:p>
        </p:txBody>
      </p:sp>
      <p:sp>
        <p:nvSpPr>
          <p:cNvPr id="3" name="Content Placeholder 2">
            <a:extLst>
              <a:ext uri="{FF2B5EF4-FFF2-40B4-BE49-F238E27FC236}">
                <a16:creationId xmlns:a16="http://schemas.microsoft.com/office/drawing/2014/main" id="{068188BD-3270-9162-DBE4-6371C3AC0931}"/>
              </a:ext>
            </a:extLst>
          </p:cNvPr>
          <p:cNvSpPr>
            <a:spLocks noGrp="1"/>
          </p:cNvSpPr>
          <p:nvPr>
            <p:ph idx="1"/>
          </p:nvPr>
        </p:nvSpPr>
        <p:spPr>
          <a:xfrm>
            <a:off x="6096000" y="381935"/>
            <a:ext cx="4986955" cy="5974415"/>
          </a:xfrm>
        </p:spPr>
        <p:txBody>
          <a:bodyPr vert="horz" lIns="91440" tIns="45720" rIns="91440" bIns="45720" rtlCol="0" anchor="ctr">
            <a:normAutofit/>
          </a:bodyPr>
          <a:lstStyle/>
          <a:p>
            <a:pPr marL="0">
              <a:lnSpc>
                <a:spcPct val="150000"/>
              </a:lnSpc>
            </a:pPr>
            <a:endParaRPr lang="en-US" sz="1800" dirty="0">
              <a:latin typeface="Arial"/>
              <a:cs typeface="Arial"/>
            </a:endParaRPr>
          </a:p>
          <a:p>
            <a:pPr marL="0">
              <a:lnSpc>
                <a:spcPct val="150000"/>
              </a:lnSpc>
            </a:pPr>
            <a:endParaRPr lang="en-US" sz="1800" dirty="0">
              <a:latin typeface="Arial"/>
              <a:cs typeface="Arial"/>
            </a:endParaRPr>
          </a:p>
          <a:p>
            <a:pPr marL="0" indent="0">
              <a:lnSpc>
                <a:spcPct val="150000"/>
              </a:lnSpc>
              <a:buNone/>
            </a:pPr>
            <a:r>
              <a:rPr lang="en-US" sz="2800">
                <a:latin typeface="Arial"/>
                <a:cs typeface="Arial"/>
              </a:rPr>
              <a:t>I have chosen to remain at Matthew's House after finishing my mandatory 80 hours. This is to build confidence and experience working with vulnerable people. </a:t>
            </a:r>
            <a:endParaRPr lang="en-US" sz="2800" dirty="0">
              <a:latin typeface="Arial"/>
              <a:cs typeface="Arial"/>
            </a:endParaRPr>
          </a:p>
        </p:txBody>
      </p:sp>
      <p:cxnSp>
        <p:nvCxnSpPr>
          <p:cNvPr id="19" name="Straight Connector 18">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41887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25692E-8479-7C97-8B4E-9960961B743F}"/>
              </a:ext>
            </a:extLst>
          </p:cNvPr>
          <p:cNvSpPr>
            <a:spLocks noGrp="1"/>
          </p:cNvSpPr>
          <p:nvPr>
            <p:ph type="title"/>
          </p:nvPr>
        </p:nvSpPr>
        <p:spPr>
          <a:xfrm>
            <a:off x="1159315" y="381935"/>
            <a:ext cx="4339261" cy="5974414"/>
          </a:xfrm>
        </p:spPr>
        <p:txBody>
          <a:bodyPr anchor="ctr">
            <a:normAutofit/>
          </a:bodyPr>
          <a:lstStyle/>
          <a:p>
            <a:r>
              <a:rPr lang="en-GB" sz="4500">
                <a:solidFill>
                  <a:schemeClr val="bg1"/>
                </a:solidFill>
                <a:latin typeface="Arial"/>
                <a:cs typeface="Arial"/>
              </a:rPr>
              <a:t>Develop communication</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1A706550-F80C-113E-1591-3D602D20067E}"/>
              </a:ext>
            </a:extLst>
          </p:cNvPr>
          <p:cNvSpPr>
            <a:spLocks noGrp="1"/>
          </p:cNvSpPr>
          <p:nvPr>
            <p:ph idx="1"/>
          </p:nvPr>
        </p:nvSpPr>
        <p:spPr>
          <a:xfrm>
            <a:off x="6096000" y="381935"/>
            <a:ext cx="4986955" cy="5974415"/>
          </a:xfrm>
        </p:spPr>
        <p:txBody>
          <a:bodyPr vert="horz" lIns="91440" tIns="45720" rIns="91440" bIns="45720" rtlCol="0" anchor="ctr">
            <a:normAutofit/>
          </a:bodyPr>
          <a:lstStyle/>
          <a:p>
            <a:pPr marL="0" indent="0">
              <a:lnSpc>
                <a:spcPct val="150000"/>
              </a:lnSpc>
              <a:buNone/>
            </a:pPr>
            <a:r>
              <a:rPr lang="en-GB">
                <a:latin typeface="Arial"/>
                <a:cs typeface="Arial"/>
              </a:rPr>
              <a:t>Work on one-to-one conversations in unfamiliar situations, this is an area that still needs more growth.</a:t>
            </a:r>
            <a:endParaRPr lang="en-US" sz="4800"/>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88772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C234F71-9EA1-3EA4-037C-5909A3EDE0D4}"/>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4350DD-6DEF-BAE7-1350-31BA2DD7B7B0}"/>
              </a:ext>
            </a:extLst>
          </p:cNvPr>
          <p:cNvSpPr>
            <a:spLocks noGrp="1"/>
          </p:cNvSpPr>
          <p:nvPr>
            <p:ph type="title"/>
          </p:nvPr>
        </p:nvSpPr>
        <p:spPr>
          <a:xfrm>
            <a:off x="843013" y="381935"/>
            <a:ext cx="4353639" cy="5974414"/>
          </a:xfrm>
        </p:spPr>
        <p:txBody>
          <a:bodyPr anchor="ctr">
            <a:normAutofit/>
          </a:bodyPr>
          <a:lstStyle/>
          <a:p>
            <a:r>
              <a:rPr lang="en-GB" sz="6700">
                <a:solidFill>
                  <a:schemeClr val="bg1"/>
                </a:solidFill>
                <a:latin typeface="Arial"/>
                <a:cs typeface="Arial"/>
              </a:rPr>
              <a:t>Build specialist knowledge</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6CD218E4-F0F3-01E0-A124-F35209D4EA3E}"/>
              </a:ext>
            </a:extLst>
          </p:cNvPr>
          <p:cNvSpPr>
            <a:spLocks noGrp="1"/>
          </p:cNvSpPr>
          <p:nvPr>
            <p:ph idx="1"/>
          </p:nvPr>
        </p:nvSpPr>
        <p:spPr>
          <a:xfrm>
            <a:off x="6096000" y="381935"/>
            <a:ext cx="4986955" cy="5974415"/>
          </a:xfrm>
        </p:spPr>
        <p:txBody>
          <a:bodyPr vert="horz" lIns="91440" tIns="45720" rIns="91440" bIns="45720" rtlCol="0" anchor="ctr">
            <a:normAutofit/>
          </a:bodyPr>
          <a:lstStyle/>
          <a:p>
            <a:pPr marL="0" indent="0">
              <a:lnSpc>
                <a:spcPct val="150000"/>
              </a:lnSpc>
              <a:buNone/>
            </a:pPr>
            <a:r>
              <a:rPr lang="en-GB" dirty="0">
                <a:latin typeface="Arial"/>
                <a:cs typeface="Arial"/>
              </a:rPr>
              <a:t>Seek and enrol on more training courses that will be beneficial to future employment and apply these skills and experiences to real world applications. </a:t>
            </a:r>
            <a:endParaRPr lang="en-US" dirty="0"/>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11333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73135B0-3906-142E-A206-276122DC35AF}"/>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p>
        </p:txBody>
      </p:sp>
      <p:sp>
        <p:nvSpPr>
          <p:cNvPr id="2" name="Title 1">
            <a:extLst>
              <a:ext uri="{FF2B5EF4-FFF2-40B4-BE49-F238E27FC236}">
                <a16:creationId xmlns:a16="http://schemas.microsoft.com/office/drawing/2014/main" id="{89335E91-96E6-2473-CE09-A0D148727A34}"/>
              </a:ext>
            </a:extLst>
          </p:cNvPr>
          <p:cNvSpPr>
            <a:spLocks noGrp="1"/>
          </p:cNvSpPr>
          <p:nvPr>
            <p:ph type="title"/>
          </p:nvPr>
        </p:nvSpPr>
        <p:spPr>
          <a:xfrm>
            <a:off x="1188069" y="381935"/>
            <a:ext cx="4281752" cy="5974414"/>
          </a:xfrm>
        </p:spPr>
        <p:txBody>
          <a:bodyPr anchor="ctr">
            <a:normAutofit/>
          </a:bodyPr>
          <a:lstStyle/>
          <a:p>
            <a:pPr>
              <a:lnSpc>
                <a:spcPct val="150000"/>
              </a:lnSpc>
            </a:pPr>
            <a:r>
              <a:rPr lang="en-GB" sz="6100">
                <a:solidFill>
                  <a:schemeClr val="bg1"/>
                </a:solidFill>
                <a:latin typeface="Arial"/>
                <a:cs typeface="Arial"/>
              </a:rPr>
              <a:t>Conclusion</a:t>
            </a:r>
            <a:endParaRPr lang="en-US"/>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pPr>
              <a:lnSpc>
                <a:spcPct val="150000"/>
              </a:lnSpc>
            </a:pPr>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pPr>
              <a:lnSpc>
                <a:spcPct val="150000"/>
              </a:lnSpc>
            </a:pPr>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pPr>
              <a:lnSpc>
                <a:spcPct val="150000"/>
              </a:lnSpc>
            </a:pPr>
            <a:endParaRPr lang="en-US"/>
          </a:p>
        </p:txBody>
      </p:sp>
      <p:sp>
        <p:nvSpPr>
          <p:cNvPr id="3" name="Content Placeholder 2">
            <a:extLst>
              <a:ext uri="{FF2B5EF4-FFF2-40B4-BE49-F238E27FC236}">
                <a16:creationId xmlns:a16="http://schemas.microsoft.com/office/drawing/2014/main" id="{72E6E034-42DF-5695-C963-647140B5474D}"/>
              </a:ext>
            </a:extLst>
          </p:cNvPr>
          <p:cNvSpPr>
            <a:spLocks noGrp="1"/>
          </p:cNvSpPr>
          <p:nvPr>
            <p:ph idx="1"/>
          </p:nvPr>
        </p:nvSpPr>
        <p:spPr>
          <a:xfrm>
            <a:off x="6096000" y="381935"/>
            <a:ext cx="5317634" cy="5974415"/>
          </a:xfrm>
        </p:spPr>
        <p:txBody>
          <a:bodyPr vert="horz" lIns="91440" tIns="45720" rIns="91440" bIns="45720" rtlCol="0" anchor="ctr">
            <a:normAutofit/>
          </a:bodyPr>
          <a:lstStyle/>
          <a:p>
            <a:pPr marL="0" indent="0">
              <a:lnSpc>
                <a:spcPct val="150000"/>
              </a:lnSpc>
              <a:buNone/>
            </a:pPr>
            <a:r>
              <a:rPr lang="en-GB" sz="2000">
                <a:latin typeface="Arial"/>
                <a:cs typeface="Arial"/>
              </a:rPr>
              <a:t>Volunteering at Matthew's House has helped me develop transferable skills such as confidence, resilience, teamwork, and professionalism. More importantly, it has shown me how community support, empathy, vulnerability, and safeguarding connect to my future studies and policing career. </a:t>
            </a:r>
            <a:endParaRPr lang="en-US" sz="2000">
              <a:latin typeface="Arial"/>
              <a:cs typeface="Arial"/>
            </a:endParaRPr>
          </a:p>
          <a:p>
            <a:pPr marL="0" indent="0">
              <a:lnSpc>
                <a:spcPct val="150000"/>
              </a:lnSpc>
              <a:buNone/>
            </a:pPr>
            <a:endParaRPr lang="en-GB" sz="2000" dirty="0">
              <a:latin typeface="Arial"/>
              <a:cs typeface="Arial"/>
            </a:endParaRPr>
          </a:p>
          <a:p>
            <a:pPr marL="0" indent="0">
              <a:lnSpc>
                <a:spcPct val="150000"/>
              </a:lnSpc>
              <a:buNone/>
            </a:pPr>
            <a:r>
              <a:rPr lang="en-GB" sz="2000">
                <a:latin typeface="Arial"/>
                <a:cs typeface="Arial"/>
              </a:rPr>
              <a:t>This placement has confirmed my interest in working with vulnerable people through the police. My action plan has given me practical steps to take. </a:t>
            </a: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98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CBBCE1-1431-FC4B-AE0C-96139D5D02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34858C-7466-5320-6F60-8A54E9E3D9CA}"/>
              </a:ext>
            </a:extLst>
          </p:cNvPr>
          <p:cNvSpPr>
            <a:spLocks noGrp="1"/>
          </p:cNvSpPr>
          <p:nvPr>
            <p:ph type="title"/>
          </p:nvPr>
        </p:nvSpPr>
        <p:spPr/>
        <p:txBody>
          <a:bodyPr/>
          <a:lstStyle/>
          <a:p>
            <a:pPr>
              <a:lnSpc>
                <a:spcPct val="150000"/>
              </a:lnSpc>
            </a:pPr>
            <a:r>
              <a:rPr lang="en-GB">
                <a:latin typeface="Arial"/>
                <a:cs typeface="Arial"/>
              </a:rPr>
              <a:t>Reference List</a:t>
            </a:r>
            <a:endParaRPr lang="en-US">
              <a:latin typeface="Arial"/>
              <a:cs typeface="Arial"/>
            </a:endParaRPr>
          </a:p>
        </p:txBody>
      </p:sp>
      <p:sp>
        <p:nvSpPr>
          <p:cNvPr id="3" name="Content Placeholder 2">
            <a:extLst>
              <a:ext uri="{FF2B5EF4-FFF2-40B4-BE49-F238E27FC236}">
                <a16:creationId xmlns:a16="http://schemas.microsoft.com/office/drawing/2014/main" id="{348C9A50-6584-D2CA-668B-4AE56B156037}"/>
              </a:ext>
            </a:extLst>
          </p:cNvPr>
          <p:cNvSpPr>
            <a:spLocks noGrp="1"/>
          </p:cNvSpPr>
          <p:nvPr>
            <p:ph idx="1"/>
          </p:nvPr>
        </p:nvSpPr>
        <p:spPr/>
        <p:txBody>
          <a:bodyPr vert="horz" lIns="91440" tIns="45720" rIns="91440" bIns="45720" rtlCol="0" anchor="t">
            <a:normAutofit/>
          </a:bodyPr>
          <a:lstStyle/>
          <a:p>
            <a:pPr marL="0" indent="0">
              <a:lnSpc>
                <a:spcPct val="150000"/>
              </a:lnSpc>
              <a:buNone/>
            </a:pPr>
            <a:r>
              <a:rPr lang="en-GB" sz="1200" i="1">
                <a:latin typeface="Arial"/>
                <a:cs typeface="Arial"/>
              </a:rPr>
              <a:t>Care Act 2014</a:t>
            </a:r>
            <a:r>
              <a:rPr lang="en-GB" sz="1200">
                <a:latin typeface="Arial"/>
                <a:cs typeface="Arial"/>
              </a:rPr>
              <a:t>, c. 23. Available at:  </a:t>
            </a:r>
            <a:r>
              <a:rPr lang="en-GB" sz="1200" dirty="0">
                <a:latin typeface="Arial"/>
                <a:ea typeface="+mn-lt"/>
                <a:cs typeface="Arial"/>
                <a:hlinkClick r:id="rId2"/>
              </a:rPr>
              <a:t>https://www.legislation.gov.uk/ukpga/2014/23/contents</a:t>
            </a:r>
            <a:r>
              <a:rPr lang="en-GB" sz="1200">
                <a:latin typeface="Arial"/>
                <a:ea typeface="+mn-lt"/>
                <a:cs typeface="Arial"/>
              </a:rPr>
              <a:t> (Accessed: 30 April 2026)</a:t>
            </a:r>
            <a:endParaRPr lang="en-GB" sz="1200">
              <a:latin typeface="Arial"/>
              <a:cs typeface="Arial"/>
            </a:endParaRPr>
          </a:p>
          <a:p>
            <a:pPr marL="0" indent="0">
              <a:lnSpc>
                <a:spcPct val="150000"/>
              </a:lnSpc>
              <a:buNone/>
            </a:pPr>
            <a:r>
              <a:rPr lang="en-GB" sz="1200" i="1">
                <a:latin typeface="Arial"/>
                <a:cs typeface="Arial"/>
              </a:rPr>
              <a:t>Children Act 2004</a:t>
            </a:r>
            <a:r>
              <a:rPr lang="en-GB" sz="1200">
                <a:latin typeface="Arial"/>
                <a:cs typeface="Arial"/>
              </a:rPr>
              <a:t>, c. 31. Available at:  </a:t>
            </a:r>
            <a:r>
              <a:rPr lang="en-GB" sz="1200" dirty="0">
                <a:latin typeface="Arial"/>
                <a:ea typeface="+mn-lt"/>
                <a:cs typeface="Arial"/>
                <a:hlinkClick r:id="rId3"/>
              </a:rPr>
              <a:t>https://www.legislation.gov.uk/ukpga/2004/31/contents</a:t>
            </a:r>
            <a:r>
              <a:rPr lang="en-GB" sz="1200">
                <a:latin typeface="Arial"/>
                <a:ea typeface="+mn-lt"/>
                <a:cs typeface="Arial"/>
              </a:rPr>
              <a:t> (Accessed: 30 April 2026).</a:t>
            </a:r>
          </a:p>
          <a:p>
            <a:pPr marL="0" indent="0">
              <a:lnSpc>
                <a:spcPct val="150000"/>
              </a:lnSpc>
              <a:buNone/>
            </a:pPr>
            <a:r>
              <a:rPr lang="en-GB" sz="1200">
                <a:latin typeface="Arial"/>
                <a:cs typeface="Arial"/>
              </a:rPr>
              <a:t>Gibbs, G. (1988) </a:t>
            </a:r>
            <a:r>
              <a:rPr lang="en-GB" sz="1200" i="1">
                <a:latin typeface="Arial"/>
                <a:cs typeface="Arial"/>
              </a:rPr>
              <a:t>Learning by doing : a guide to teaching and learning methods</a:t>
            </a:r>
            <a:r>
              <a:rPr lang="en-GB" sz="1200">
                <a:latin typeface="Arial"/>
                <a:cs typeface="Arial"/>
              </a:rPr>
              <a:t>. London: FEU.</a:t>
            </a:r>
            <a:endParaRPr lang="en-US">
              <a:latin typeface="Arial"/>
              <a:cs typeface="Arial"/>
            </a:endParaRPr>
          </a:p>
          <a:p>
            <a:pPr>
              <a:lnSpc>
                <a:spcPct val="150000"/>
              </a:lnSpc>
              <a:buNone/>
            </a:pPr>
            <a:r>
              <a:rPr lang="en-GB" sz="1400" i="1">
                <a:latin typeface="Arial"/>
                <a:ea typeface="Calibri"/>
                <a:cs typeface="Arial"/>
              </a:rPr>
              <a:t>Matthews House</a:t>
            </a:r>
            <a:r>
              <a:rPr lang="en-GB" sz="1400">
                <a:latin typeface="Arial"/>
                <a:ea typeface="Calibri"/>
                <a:cs typeface="Arial"/>
              </a:rPr>
              <a:t> (2026) </a:t>
            </a:r>
            <a:r>
              <a:rPr lang="en-GB" sz="1400" i="1">
                <a:latin typeface="Arial"/>
                <a:ea typeface="Calibri"/>
                <a:cs typeface="Arial"/>
              </a:rPr>
              <a:t>The Hill Church Swansea</a:t>
            </a:r>
            <a:r>
              <a:rPr lang="en-GB" sz="1400" dirty="0">
                <a:latin typeface="Arial"/>
                <a:ea typeface="Calibri"/>
                <a:cs typeface="Arial"/>
              </a:rPr>
              <a:t>. Available at: </a:t>
            </a:r>
            <a:r>
              <a:rPr lang="en-GB" sz="1400" dirty="0">
                <a:latin typeface="Arial"/>
                <a:ea typeface="Calibri"/>
                <a:cs typeface="Arial"/>
                <a:hlinkClick r:id="rId4"/>
              </a:rPr>
              <a:t>https://the-hill.co/matthews-house/</a:t>
            </a:r>
            <a:r>
              <a:rPr lang="en-GB" sz="1400" dirty="0">
                <a:latin typeface="Arial"/>
                <a:ea typeface="Calibri"/>
                <a:cs typeface="Arial"/>
              </a:rPr>
              <a:t> (Accessed: 30 April 2026).</a:t>
            </a:r>
            <a:endParaRPr lang="en-GB">
              <a:latin typeface="Arial"/>
              <a:cs typeface="Arial"/>
            </a:endParaRPr>
          </a:p>
          <a:p>
            <a:pPr marL="0" indent="0">
              <a:lnSpc>
                <a:spcPct val="150000"/>
              </a:lnSpc>
              <a:buNone/>
            </a:pPr>
            <a:r>
              <a:rPr lang="en-GB" sz="1200">
                <a:latin typeface="Arial"/>
                <a:cs typeface="Arial"/>
              </a:rPr>
              <a:t>Mattscafesa1 (2026) [Instagram]. Available at: </a:t>
            </a:r>
            <a:r>
              <a:rPr lang="en-GB" sz="1200" dirty="0">
                <a:solidFill>
                  <a:srgbClr val="1155CC"/>
                </a:solidFill>
                <a:latin typeface="Arial"/>
                <a:cs typeface="Arial"/>
                <a:hlinkClick r:id="rId5"/>
              </a:rPr>
              <a:t>https://www.instagram.com/mattscafesa1/</a:t>
            </a:r>
            <a:r>
              <a:rPr lang="en-GB" sz="1200">
                <a:latin typeface="Arial"/>
                <a:cs typeface="Arial"/>
              </a:rPr>
              <a:t> (Accessed: 29 April 2026). </a:t>
            </a:r>
            <a:endParaRPr lang="en-US">
              <a:latin typeface="Arial"/>
              <a:cs typeface="Arial"/>
            </a:endParaRPr>
          </a:p>
        </p:txBody>
      </p:sp>
    </p:spTree>
    <p:extLst>
      <p:ext uri="{BB962C8B-B14F-4D97-AF65-F5344CB8AC3E}">
        <p14:creationId xmlns:p14="http://schemas.microsoft.com/office/powerpoint/2010/main" val="31942688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BFF85-2D75-3EA5-429B-6C34665AD9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998080-7B26-8D30-0FC8-28DDF7C83DEB}"/>
              </a:ext>
            </a:extLst>
          </p:cNvPr>
          <p:cNvSpPr>
            <a:spLocks noGrp="1"/>
          </p:cNvSpPr>
          <p:nvPr>
            <p:ph type="title"/>
          </p:nvPr>
        </p:nvSpPr>
        <p:spPr/>
        <p:txBody>
          <a:bodyPr/>
          <a:lstStyle/>
          <a:p>
            <a:pPr>
              <a:lnSpc>
                <a:spcPct val="150000"/>
              </a:lnSpc>
            </a:pPr>
            <a:r>
              <a:rPr lang="en-GB" dirty="0">
                <a:latin typeface="Arial"/>
                <a:cs typeface="Arial"/>
              </a:rPr>
              <a:t>AI </a:t>
            </a:r>
            <a:r>
              <a:rPr lang="en-GB">
                <a:latin typeface="Arial"/>
                <a:cs typeface="Arial"/>
              </a:rPr>
              <a:t>Acknowledgement </a:t>
            </a:r>
            <a:endParaRPr lang="en-GB" dirty="0">
              <a:latin typeface="Arial"/>
              <a:cs typeface="Arial"/>
            </a:endParaRPr>
          </a:p>
        </p:txBody>
      </p:sp>
      <p:sp>
        <p:nvSpPr>
          <p:cNvPr id="3" name="Content Placeholder 2">
            <a:extLst>
              <a:ext uri="{FF2B5EF4-FFF2-40B4-BE49-F238E27FC236}">
                <a16:creationId xmlns:a16="http://schemas.microsoft.com/office/drawing/2014/main" id="{AB7ABB1E-790B-773F-B727-B684B8AE7B8E}"/>
              </a:ext>
            </a:extLst>
          </p:cNvPr>
          <p:cNvSpPr>
            <a:spLocks noGrp="1"/>
          </p:cNvSpPr>
          <p:nvPr>
            <p:ph idx="1"/>
          </p:nvPr>
        </p:nvSpPr>
        <p:spPr/>
        <p:txBody>
          <a:bodyPr vert="horz" lIns="91440" tIns="45720" rIns="91440" bIns="45720" rtlCol="0" anchor="t">
            <a:normAutofit fontScale="70000" lnSpcReduction="20000"/>
          </a:bodyPr>
          <a:lstStyle/>
          <a:p>
            <a:pPr marL="0" indent="0">
              <a:lnSpc>
                <a:spcPct val="150000"/>
              </a:lnSpc>
              <a:buNone/>
            </a:pPr>
            <a:r>
              <a:rPr lang="en-GB" dirty="0">
                <a:latin typeface="Arial"/>
                <a:ea typeface="+mn-lt"/>
                <a:cs typeface="Arial"/>
              </a:rPr>
              <a:t>I acknowledge the use of PowerPoint's design AI tool on 30/04/26 to make my </a:t>
            </a:r>
            <a:r>
              <a:rPr lang="en-GB">
                <a:latin typeface="Arial"/>
                <a:ea typeface="+mn-lt"/>
                <a:cs typeface="Arial"/>
              </a:rPr>
              <a:t>PowerPoint look nice.</a:t>
            </a:r>
            <a:endParaRPr lang="en-US">
              <a:latin typeface="Arial"/>
              <a:ea typeface="+mn-lt"/>
              <a:cs typeface="Arial"/>
            </a:endParaRPr>
          </a:p>
          <a:p>
            <a:pPr marL="0" indent="0">
              <a:lnSpc>
                <a:spcPct val="150000"/>
              </a:lnSpc>
              <a:buNone/>
            </a:pPr>
            <a:r>
              <a:rPr lang="en-GB">
                <a:latin typeface="Arial"/>
                <a:ea typeface="+mn-lt"/>
                <a:cs typeface="Arial"/>
              </a:rPr>
              <a:t> I used the prompt(s): I just clicked on the designs that I </a:t>
            </a:r>
            <a:r>
              <a:rPr lang="en-GB" dirty="0">
                <a:latin typeface="Arial"/>
                <a:ea typeface="+mn-lt"/>
                <a:cs typeface="Arial"/>
              </a:rPr>
              <a:t>liked. </a:t>
            </a:r>
            <a:endParaRPr lang="en-US" dirty="0">
              <a:latin typeface="Arial"/>
              <a:ea typeface="+mn-lt"/>
              <a:cs typeface="Arial"/>
            </a:endParaRPr>
          </a:p>
          <a:p>
            <a:pPr marL="0" indent="0">
              <a:lnSpc>
                <a:spcPct val="150000"/>
              </a:lnSpc>
              <a:buNone/>
            </a:pPr>
            <a:endParaRPr lang="en-GB" dirty="0">
              <a:latin typeface="Arial"/>
              <a:ea typeface="+mn-lt"/>
              <a:cs typeface="Arial"/>
            </a:endParaRPr>
          </a:p>
          <a:p>
            <a:pPr marL="0" indent="0">
              <a:lnSpc>
                <a:spcPct val="150000"/>
              </a:lnSpc>
              <a:buNone/>
            </a:pPr>
            <a:r>
              <a:rPr lang="en-GB">
                <a:latin typeface="Arial"/>
                <a:ea typeface="+mn-lt"/>
                <a:cs typeface="Arial"/>
              </a:rPr>
              <a:t>I </a:t>
            </a:r>
            <a:r>
              <a:rPr lang="en-GB" dirty="0">
                <a:latin typeface="Arial"/>
                <a:ea typeface="+mn-lt"/>
                <a:cs typeface="Arial"/>
              </a:rPr>
              <a:t>confirm that I have not presented any AI generated text as my own work. I confirm I have copies of my drafts, notes, and other resources I used before, and after the use of AI tools which I may be asked to provide in evidence.</a:t>
            </a:r>
            <a:endParaRPr lang="en-US">
              <a:latin typeface="Arial"/>
              <a:cs typeface="Arial"/>
            </a:endParaRPr>
          </a:p>
        </p:txBody>
      </p:sp>
    </p:spTree>
    <p:extLst>
      <p:ext uri="{BB962C8B-B14F-4D97-AF65-F5344CB8AC3E}">
        <p14:creationId xmlns:p14="http://schemas.microsoft.com/office/powerpoint/2010/main" val="4221223750"/>
      </p:ext>
    </p:extLst>
  </p:cSld>
  <p:clrMapOvr>
    <a:masterClrMapping/>
  </p:clrMapOvr>
</p:sld>
</file>

<file path=ppt/theme/theme1.xml><?xml version="1.0" encoding="utf-8"?>
<a:theme xmlns:a="http://schemas.openxmlformats.org/drawingml/2006/main" name="GradientVTI">
  <a:themeElements>
    <a:clrScheme name="Office">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Univers">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VTI" id="{605F9078-86F9-4258-A3E1-F8EFF02AE8CC}" vid="{4848699B-BB01-41E3-9EC4-3D97DFE5292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32</Slides>
  <Notes>1</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GradientVTI</vt:lpstr>
      <vt:lpstr>Matthew's House Placement</vt:lpstr>
      <vt:lpstr>Overview:</vt:lpstr>
      <vt:lpstr>Matthews House Overview:</vt:lpstr>
      <vt:lpstr>Continued:</vt:lpstr>
      <vt:lpstr>Why I chose Matthew's House</vt:lpstr>
      <vt:lpstr>PowerPoint Presentation</vt:lpstr>
      <vt:lpstr>Skills gained and developed</vt:lpstr>
      <vt:lpstr>PowerPoint Presentation</vt:lpstr>
      <vt:lpstr>PowerPoint Presentation</vt:lpstr>
      <vt:lpstr>PowerPoint Presentation</vt:lpstr>
      <vt:lpstr>PowerPoint Presentation</vt:lpstr>
      <vt:lpstr>PowerPoint Presentation</vt:lpstr>
      <vt:lpstr>Gibbs' Reflective Cycle </vt:lpstr>
      <vt:lpstr>Reflective Example:</vt:lpstr>
      <vt:lpstr>Situation</vt:lpstr>
      <vt:lpstr>What I did</vt:lpstr>
      <vt:lpstr>What I learnt</vt:lpstr>
      <vt:lpstr>Knowledge gained for studies and career</vt:lpstr>
      <vt:lpstr>Continued:</vt:lpstr>
      <vt:lpstr>Continued:</vt:lpstr>
      <vt:lpstr>What Working at Matthew's House taught me about my future career.</vt:lpstr>
      <vt:lpstr>Insight 1</vt:lpstr>
      <vt:lpstr>Insight 2</vt:lpstr>
      <vt:lpstr>Insight 3</vt:lpstr>
      <vt:lpstr>Insight 4 </vt:lpstr>
      <vt:lpstr>Action plan for future studies and employment</vt:lpstr>
      <vt:lpstr>PowerPoint Presentation</vt:lpstr>
      <vt:lpstr>Develop communication</vt:lpstr>
      <vt:lpstr>Build specialist knowledge</vt:lpstr>
      <vt:lpstr>Conclusion</vt:lpstr>
      <vt:lpstr>Reference List</vt:lpstr>
      <vt:lpstr>AI Acknowledgement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1148</cp:revision>
  <dcterms:created xsi:type="dcterms:W3CDTF">2026-04-29T18:47:32Z</dcterms:created>
  <dcterms:modified xsi:type="dcterms:W3CDTF">2026-05-13T12:18:39Z</dcterms:modified>
</cp:coreProperties>
</file>