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4" d="100"/>
          <a:sy n="74" d="100"/>
        </p:scale>
        <p:origin x="37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Making.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3200" dirty="0" err="1">
                <a:latin typeface="A"/>
              </a:rPr>
              <a:t>Abou</a:t>
            </a:r>
            <a:r>
              <a:rPr lang="en-GB" sz="3200" dirty="0">
                <a:latin typeface="A"/>
              </a:rPr>
              <a:t> Kone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2439380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Dr Jaya </a:t>
            </a:r>
            <a:r>
              <a:rPr lang="en-GB" sz="3200" dirty="0" err="1">
                <a:latin typeface="A"/>
              </a:rPr>
              <a:t>Gopalkrishnan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98348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in....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ties: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engagement, ethos, bespoke floral arrangements.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Walk-ins.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study: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The business has seen some great success, and was favoured by the community. The location on the high street was a perfect environment.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68724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Who</a:t>
            </a:r>
            <a:r>
              <a:rPr lang="en-GB" sz="2800" dirty="0">
                <a:solidFill>
                  <a:schemeClr val="tx1"/>
                </a:solidFill>
              </a:rPr>
              <a:t>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Green Haven Florists.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What</a:t>
            </a:r>
            <a:r>
              <a:rPr lang="en-GB" sz="2800" dirty="0">
                <a:solidFill>
                  <a:schemeClr val="tx1"/>
                </a:solidFill>
              </a:rPr>
              <a:t>:….. Downturn in revenue.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Where</a:t>
            </a:r>
            <a:r>
              <a:rPr lang="en-GB" sz="2800" dirty="0">
                <a:solidFill>
                  <a:schemeClr val="tx1"/>
                </a:solidFill>
              </a:rPr>
              <a:t>:…. In-store sales.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Why</a:t>
            </a:r>
            <a:r>
              <a:rPr lang="en-GB" sz="2800" dirty="0">
                <a:solidFill>
                  <a:schemeClr val="tx1"/>
                </a:solidFill>
              </a:rPr>
              <a:t>:…..The problem occurred due to their failure in keeping up with new business trends, which are digital.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There’s also a new competitor that moved in.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When</a:t>
            </a:r>
            <a:r>
              <a:rPr lang="en-GB" sz="2800" dirty="0">
                <a:solidFill>
                  <a:schemeClr val="tx1"/>
                </a:solidFill>
              </a:rPr>
              <a:t>: in the last 12 months period.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POLITICAL: </a:t>
            </a:r>
          </a:p>
          <a:p>
            <a:r>
              <a:rPr lang="en-GB" b="1" dirty="0">
                <a:solidFill>
                  <a:srgbClr val="FF0000"/>
                </a:solidFill>
              </a:rPr>
              <a:t>2 ideas for each factor:</a:t>
            </a:r>
          </a:p>
          <a:p>
            <a:r>
              <a:rPr lang="en-GB" b="1" dirty="0">
                <a:solidFill>
                  <a:srgbClr val="FF0000"/>
                </a:solidFill>
              </a:rPr>
              <a:t>The inflation.</a:t>
            </a:r>
          </a:p>
          <a:p>
            <a:r>
              <a:rPr lang="en-GB" b="1" dirty="0">
                <a:solidFill>
                  <a:srgbClr val="FF0000"/>
                </a:solidFill>
              </a:rPr>
              <a:t>New business regulations ( digital).</a:t>
            </a:r>
          </a:p>
          <a:p>
            <a:endParaRPr lang="en-GB" b="1" dirty="0"/>
          </a:p>
          <a:p>
            <a:r>
              <a:rPr lang="en-GB" b="1" dirty="0"/>
              <a:t>ECONOMIC:</a:t>
            </a:r>
          </a:p>
          <a:p>
            <a:r>
              <a:rPr lang="en-GB" b="1" dirty="0"/>
              <a:t>Downturn and volatile consumer spending habits.</a:t>
            </a:r>
          </a:p>
          <a:p>
            <a:endParaRPr lang="en-GB" b="1" dirty="0"/>
          </a:p>
          <a:p>
            <a:r>
              <a:rPr lang="en-GB" b="1" dirty="0"/>
              <a:t>SOCIAL:</a:t>
            </a:r>
          </a:p>
          <a:p>
            <a:r>
              <a:rPr lang="en-GB" b="1" dirty="0"/>
              <a:t>The customers now have access to digital platforms, and they allow for comfort, saving and subscriptions.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03562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TECHNOLOGICAL:</a:t>
            </a:r>
          </a:p>
          <a:p>
            <a:r>
              <a:rPr lang="en-GB" b="1" dirty="0"/>
              <a:t>The new market is very digital. The Green Haven Florists did not quite catch to the trend. </a:t>
            </a:r>
          </a:p>
          <a:p>
            <a:r>
              <a:rPr lang="en-GB" b="1" dirty="0"/>
              <a:t>They are not really present on different social media platforms, like Instagram, Facebook, Tik-</a:t>
            </a:r>
            <a:r>
              <a:rPr lang="en-GB" b="1" dirty="0" err="1"/>
              <a:t>tok</a:t>
            </a:r>
            <a:r>
              <a:rPr lang="en-GB" b="1" dirty="0"/>
              <a:t>.</a:t>
            </a:r>
          </a:p>
          <a:p>
            <a:endParaRPr lang="en-GB" b="1" dirty="0"/>
          </a:p>
          <a:p>
            <a:r>
              <a:rPr lang="en-GB" b="1" dirty="0"/>
              <a:t>LEGAL:</a:t>
            </a:r>
          </a:p>
          <a:p>
            <a:r>
              <a:rPr lang="en-GB" b="1" dirty="0"/>
              <a:t>New legislations that allow for new business conduct.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ENVIRONMENTAL:</a:t>
            </a:r>
          </a:p>
          <a:p>
            <a:r>
              <a:rPr lang="en-GB" b="1" dirty="0"/>
              <a:t>The hight street in this case, has seen a significant decrease in human presence. 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B4A106-6AB9-40C5-A347-8DFE9E46EF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743" y="1173792"/>
            <a:ext cx="11003868" cy="4717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Green Haven Florists, a company based in Norwich, initially showed very positive output, but started to experience some difficulties.</a:t>
            </a:r>
          </a:p>
          <a:p>
            <a:r>
              <a:rPr lang="en-US" dirty="0"/>
              <a:t>It started in the last 12 months, when they observed a significant reduction in their in-store sales.</a:t>
            </a:r>
          </a:p>
          <a:p>
            <a:r>
              <a:rPr lang="en-US" dirty="0"/>
              <a:t>A few factors, from customers’ shopping habits, to new competitors moving in to the nearby location, did not help.</a:t>
            </a:r>
          </a:p>
          <a:p>
            <a:r>
              <a:rPr lang="en-US" dirty="0"/>
              <a:t>The found themselves trailing in the digitally new business trend.</a:t>
            </a:r>
          </a:p>
          <a:p>
            <a:r>
              <a:rPr lang="en-US" dirty="0"/>
              <a:t>They will have to adapt fast, to avoid finding themselves in a more serious situation.</a:t>
            </a:r>
          </a:p>
          <a:p>
            <a:r>
              <a:rPr lang="en-US" dirty="0"/>
              <a:t>The potential is there, and in my personal opinion, they need to seek outside expert advice and guidance.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sources: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-‘</a:t>
            </a:r>
            <a:r>
              <a:rPr lang="en-GB" sz="1800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Crisis and deadlocks when they occur have at least this advantage, they force us to think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’</a:t>
            </a:r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 err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Jawaharla</a:t>
            </a:r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Nehru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(2022)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-Tough times never last, but tough people do’ </a:t>
            </a:r>
            <a:r>
              <a:rPr lang="en-GB" sz="1800" b="1" dirty="0">
                <a:solidFill>
                  <a:srgbClr val="FF0000"/>
                </a:solidFill>
                <a:latin typeface="Roboto"/>
                <a:ea typeface="Roboto"/>
                <a:cs typeface="Roboto"/>
              </a:rPr>
              <a:t>Robert H. Schuller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(Oct. 2006)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-‘If you’re walking down the right path and you’re willing to keep walking, eventually you’ll make progress’ </a:t>
            </a:r>
            <a:r>
              <a:rPr lang="en-GB" sz="1800" b="1" dirty="0">
                <a:solidFill>
                  <a:srgbClr val="FF0000"/>
                </a:solidFill>
                <a:latin typeface="Roboto"/>
                <a:ea typeface="Roboto"/>
                <a:cs typeface="Roboto"/>
              </a:rPr>
              <a:t>William Clement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( 1962)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- ‘Change before you have to’ </a:t>
            </a:r>
            <a:r>
              <a:rPr lang="en-GB" sz="1800" b="1" dirty="0">
                <a:solidFill>
                  <a:srgbClr val="FF0000"/>
                </a:solidFill>
                <a:latin typeface="Roboto"/>
                <a:ea typeface="Roboto"/>
                <a:cs typeface="Roboto"/>
              </a:rPr>
              <a:t>Jack Welch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(1981)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-  ‘Escape competition through authenticity’ </a:t>
            </a:r>
            <a:r>
              <a:rPr lang="en-GB" sz="1800" b="1" dirty="0">
                <a:solidFill>
                  <a:srgbClr val="FF0000"/>
                </a:solidFill>
                <a:latin typeface="Roboto"/>
                <a:ea typeface="Roboto"/>
                <a:cs typeface="Roboto"/>
              </a:rPr>
              <a:t>Naval </a:t>
            </a:r>
            <a:r>
              <a:rPr lang="en-GB" sz="1800" b="1" dirty="0" err="1">
                <a:solidFill>
                  <a:srgbClr val="FF0000"/>
                </a:solidFill>
                <a:latin typeface="Roboto"/>
                <a:ea typeface="Roboto"/>
                <a:cs typeface="Roboto"/>
              </a:rPr>
              <a:t>Ravikant</a:t>
            </a:r>
            <a:r>
              <a:rPr lang="en-GB" sz="1800" b="1" dirty="0">
                <a:solidFill>
                  <a:srgbClr val="FF0000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(2019)</a:t>
            </a:r>
          </a:p>
          <a:p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4615</TotalTime>
  <Words>596</Words>
  <Application>Microsoft Office PowerPoint</Application>
  <PresentationFormat>Widescreen</PresentationFormat>
  <Paragraphs>72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Making. MODULE CODE: LCLM4004 STUDENT NAME: Abou Kone STUDENT ID: 2439380  LECTURER: Dr Jaya Gopalkrishnan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Making. MODULE CODE: LCLM4004 STUDENT NAME: Abou Kone STUDENT ID: 2439380  LECTURER: Dr Jaya Gopalkrishnan Assignment 1: Presentation</dc:title>
  <dc:creator>Anita Nan</dc:creator>
  <cp:lastModifiedBy>ROBERTO KONE</cp:lastModifiedBy>
  <cp:revision>98</cp:revision>
  <dcterms:created xsi:type="dcterms:W3CDTF">2024-10-08T15:58:04Z</dcterms:created>
  <dcterms:modified xsi:type="dcterms:W3CDTF">2025-11-10T03:29:35Z</dcterms:modified>
</cp:coreProperties>
</file>