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256" r:id="rId5"/>
    <p:sldId id="261" r:id="rId6"/>
    <p:sldId id="267" r:id="rId7"/>
    <p:sldId id="273" r:id="rId8"/>
    <p:sldId id="278" r:id="rId9"/>
    <p:sldId id="268" r:id="rId10"/>
    <p:sldId id="269" r:id="rId11"/>
    <p:sldId id="271" r:id="rId12"/>
    <p:sldId id="270" r:id="rId13"/>
    <p:sldId id="272" r:id="rId14"/>
    <p:sldId id="274" r:id="rId15"/>
    <p:sldId id="275" r:id="rId16"/>
    <p:sldId id="276" r:id="rId1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06C1C-21E3-A132-C57C-3EE851D55171}" v="658" dt="2025-05-17T22:23:20.1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8" autoAdjust="0"/>
    <p:restoredTop sz="94660"/>
  </p:normalViewPr>
  <p:slideViewPr>
    <p:cSldViewPr snapToGrid="0">
      <p:cViewPr varScale="1">
        <p:scale>
          <a:sx n="135" d="100"/>
          <a:sy n="135" d="100"/>
        </p:scale>
        <p:origin x="510" y="114"/>
      </p:cViewPr>
      <p:guideLst/>
    </p:cSldViewPr>
  </p:slideViewPr>
  <p:notesTextViewPr>
    <p:cViewPr>
      <p:scale>
        <a:sx n="1" d="1"/>
        <a:sy n="1" d="1"/>
      </p:scale>
      <p:origin x="0" y="0"/>
    </p:cViewPr>
  </p:notesTextViewPr>
  <p:notesViewPr>
    <p:cSldViewPr snapToGrid="0" showGuides="1">
      <p:cViewPr varScale="1">
        <p:scale>
          <a:sx n="95" d="100"/>
          <a:sy n="95" d="100"/>
        </p:scale>
        <p:origin x="2730"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a-Isabela Trefas (2242075)" userId="S::2242075@student.uwtsd.ac.uk::dc9e9ddb-c1d7-469a-a6f7-7beef23a6b70" providerId="AD" clId="Web-{12D06C1C-21E3-A132-C57C-3EE851D55171}"/>
    <pc:docChg chg="addSld delSld modSld sldOrd">
      <pc:chgData name="Adriana-Isabela Trefas (2242075)" userId="S::2242075@student.uwtsd.ac.uk::dc9e9ddb-c1d7-469a-a6f7-7beef23a6b70" providerId="AD" clId="Web-{12D06C1C-21E3-A132-C57C-3EE851D55171}" dt="2025-05-17T22:23:11.164" v="551" actId="20577"/>
      <pc:docMkLst>
        <pc:docMk/>
      </pc:docMkLst>
      <pc:sldChg chg="modSp">
        <pc:chgData name="Adriana-Isabela Trefas (2242075)" userId="S::2242075@student.uwtsd.ac.uk::dc9e9ddb-c1d7-469a-a6f7-7beef23a6b70" providerId="AD" clId="Web-{12D06C1C-21E3-A132-C57C-3EE851D55171}" dt="2025-05-17T22:23:11.164" v="551" actId="20577"/>
        <pc:sldMkLst>
          <pc:docMk/>
          <pc:sldMk cId="109857222" sldId="256"/>
        </pc:sldMkLst>
        <pc:spChg chg="mod">
          <ac:chgData name="Adriana-Isabela Trefas (2242075)" userId="S::2242075@student.uwtsd.ac.uk::dc9e9ddb-c1d7-469a-a6f7-7beef23a6b70" providerId="AD" clId="Web-{12D06C1C-21E3-A132-C57C-3EE851D55171}" dt="2025-05-17T22:23:11.164" v="551" actId="20577"/>
          <ac:spMkLst>
            <pc:docMk/>
            <pc:sldMk cId="109857222" sldId="256"/>
            <ac:spMk id="3" creationId="{00000000-0000-0000-0000-000000000000}"/>
          </ac:spMkLst>
        </pc:spChg>
      </pc:sldChg>
      <pc:sldChg chg="addSp modSp">
        <pc:chgData name="Adriana-Isabela Trefas (2242075)" userId="S::2242075@student.uwtsd.ac.uk::dc9e9ddb-c1d7-469a-a6f7-7beef23a6b70" providerId="AD" clId="Web-{12D06C1C-21E3-A132-C57C-3EE851D55171}" dt="2025-05-16T12:51:18.409" v="546" actId="20577"/>
        <pc:sldMkLst>
          <pc:docMk/>
          <pc:sldMk cId="611571637" sldId="267"/>
        </pc:sldMkLst>
        <pc:spChg chg="mod">
          <ac:chgData name="Adriana-Isabela Trefas (2242075)" userId="S::2242075@student.uwtsd.ac.uk::dc9e9ddb-c1d7-469a-a6f7-7beef23a6b70" providerId="AD" clId="Web-{12D06C1C-21E3-A132-C57C-3EE851D55171}" dt="2025-05-15T20:54:17.252" v="270" actId="14100"/>
          <ac:spMkLst>
            <pc:docMk/>
            <pc:sldMk cId="611571637" sldId="267"/>
            <ac:spMk id="2" creationId="{00000000-0000-0000-0000-000000000000}"/>
          </ac:spMkLst>
        </pc:spChg>
        <pc:spChg chg="add mod">
          <ac:chgData name="Adriana-Isabela Trefas (2242075)" userId="S::2242075@student.uwtsd.ac.uk::dc9e9ddb-c1d7-469a-a6f7-7beef23a6b70" providerId="AD" clId="Web-{12D06C1C-21E3-A132-C57C-3EE851D55171}" dt="2025-05-14T20:20:20.731" v="33" actId="20577"/>
          <ac:spMkLst>
            <pc:docMk/>
            <pc:sldMk cId="611571637" sldId="267"/>
            <ac:spMk id="3" creationId="{8C7E90C3-95A7-0BDD-21B9-8890A069651E}"/>
          </ac:spMkLst>
        </pc:spChg>
        <pc:spChg chg="add mod">
          <ac:chgData name="Adriana-Isabela Trefas (2242075)" userId="S::2242075@student.uwtsd.ac.uk::dc9e9ddb-c1d7-469a-a6f7-7beef23a6b70" providerId="AD" clId="Web-{12D06C1C-21E3-A132-C57C-3EE851D55171}" dt="2025-05-16T12:51:18.409" v="546" actId="20577"/>
          <ac:spMkLst>
            <pc:docMk/>
            <pc:sldMk cId="611571637" sldId="267"/>
            <ac:spMk id="4" creationId="{A1E8F767-C2FC-8116-D332-D0067ABA2652}"/>
          </ac:spMkLst>
        </pc:spChg>
      </pc:sldChg>
      <pc:sldChg chg="addSp delSp modSp ord">
        <pc:chgData name="Adriana-Isabela Trefas (2242075)" userId="S::2242075@student.uwtsd.ac.uk::dc9e9ddb-c1d7-469a-a6f7-7beef23a6b70" providerId="AD" clId="Web-{12D06C1C-21E3-A132-C57C-3EE851D55171}" dt="2025-05-15T21:20:55.721" v="394"/>
        <pc:sldMkLst>
          <pc:docMk/>
          <pc:sldMk cId="168541931" sldId="268"/>
        </pc:sldMkLst>
        <pc:spChg chg="mod">
          <ac:chgData name="Adriana-Isabela Trefas (2242075)" userId="S::2242075@student.uwtsd.ac.uk::dc9e9ddb-c1d7-469a-a6f7-7beef23a6b70" providerId="AD" clId="Web-{12D06C1C-21E3-A132-C57C-3EE851D55171}" dt="2025-05-15T21:05:36.895" v="310" actId="1076"/>
          <ac:spMkLst>
            <pc:docMk/>
            <pc:sldMk cId="168541931" sldId="268"/>
            <ac:spMk id="2" creationId="{00000000-0000-0000-0000-000000000000}"/>
          </ac:spMkLst>
        </pc:spChg>
        <pc:spChg chg="add del mod">
          <ac:chgData name="Adriana-Isabela Trefas (2242075)" userId="S::2242075@student.uwtsd.ac.uk::dc9e9ddb-c1d7-469a-a6f7-7beef23a6b70" providerId="AD" clId="Web-{12D06C1C-21E3-A132-C57C-3EE851D55171}" dt="2025-05-15T21:03:51.215" v="291"/>
          <ac:spMkLst>
            <pc:docMk/>
            <pc:sldMk cId="168541931" sldId="268"/>
            <ac:spMk id="3" creationId="{54782E79-70C1-2546-0223-5B2918A1D63C}"/>
          </ac:spMkLst>
        </pc:spChg>
        <pc:spChg chg="mod">
          <ac:chgData name="Adriana-Isabela Trefas (2242075)" userId="S::2242075@student.uwtsd.ac.uk::dc9e9ddb-c1d7-469a-a6f7-7beef23a6b70" providerId="AD" clId="Web-{12D06C1C-21E3-A132-C57C-3EE851D55171}" dt="2025-05-15T21:05:04.205" v="306" actId="14100"/>
          <ac:spMkLst>
            <pc:docMk/>
            <pc:sldMk cId="168541931" sldId="268"/>
            <ac:spMk id="4" creationId="{AD09BBA6-89BE-39F0-E2B0-C47DFB47539E}"/>
          </ac:spMkLst>
        </pc:spChg>
        <pc:spChg chg="del mod">
          <ac:chgData name="Adriana-Isabela Trefas (2242075)" userId="S::2242075@student.uwtsd.ac.uk::dc9e9ddb-c1d7-469a-a6f7-7beef23a6b70" providerId="AD" clId="Web-{12D06C1C-21E3-A132-C57C-3EE851D55171}" dt="2025-05-15T21:03:35.980" v="286"/>
          <ac:spMkLst>
            <pc:docMk/>
            <pc:sldMk cId="168541931" sldId="268"/>
            <ac:spMk id="5" creationId="{7A15361C-FFA2-16A1-428D-446C51B7A834}"/>
          </ac:spMkLst>
        </pc:spChg>
      </pc:sldChg>
      <pc:sldChg chg="delSp modSp">
        <pc:chgData name="Adriana-Isabela Trefas (2242075)" userId="S::2242075@student.uwtsd.ac.uk::dc9e9ddb-c1d7-469a-a6f7-7beef23a6b70" providerId="AD" clId="Web-{12D06C1C-21E3-A132-C57C-3EE851D55171}" dt="2025-05-15T21:08:12.203" v="329" actId="20577"/>
        <pc:sldMkLst>
          <pc:docMk/>
          <pc:sldMk cId="3456508599" sldId="269"/>
        </pc:sldMkLst>
        <pc:spChg chg="mod">
          <ac:chgData name="Adriana-Isabela Trefas (2242075)" userId="S::2242075@student.uwtsd.ac.uk::dc9e9ddb-c1d7-469a-a6f7-7beef23a6b70" providerId="AD" clId="Web-{12D06C1C-21E3-A132-C57C-3EE851D55171}" dt="2025-05-14T21:19:59.035" v="263" actId="14100"/>
          <ac:spMkLst>
            <pc:docMk/>
            <pc:sldMk cId="3456508599" sldId="269"/>
            <ac:spMk id="3" creationId="{00000000-0000-0000-0000-000000000000}"/>
          </ac:spMkLst>
        </pc:spChg>
        <pc:spChg chg="del mod">
          <ac:chgData name="Adriana-Isabela Trefas (2242075)" userId="S::2242075@student.uwtsd.ac.uk::dc9e9ddb-c1d7-469a-a6f7-7beef23a6b70" providerId="AD" clId="Web-{12D06C1C-21E3-A132-C57C-3EE851D55171}" dt="2025-05-15T21:07:20.168" v="317"/>
          <ac:spMkLst>
            <pc:docMk/>
            <pc:sldMk cId="3456508599" sldId="269"/>
            <ac:spMk id="6" creationId="{C67BDCE1-54AF-2BB1-00F4-5EB11F3BB9AD}"/>
          </ac:spMkLst>
        </pc:spChg>
        <pc:spChg chg="mod">
          <ac:chgData name="Adriana-Isabela Trefas (2242075)" userId="S::2242075@student.uwtsd.ac.uk::dc9e9ddb-c1d7-469a-a6f7-7beef23a6b70" providerId="AD" clId="Web-{12D06C1C-21E3-A132-C57C-3EE851D55171}" dt="2025-05-15T21:08:12.203" v="329" actId="20577"/>
          <ac:spMkLst>
            <pc:docMk/>
            <pc:sldMk cId="3456508599" sldId="269"/>
            <ac:spMk id="7" creationId="{DAA33AA8-7950-583F-08BD-F630C4CA63EC}"/>
          </ac:spMkLst>
        </pc:spChg>
      </pc:sldChg>
      <pc:sldChg chg="modSp ord">
        <pc:chgData name="Adriana-Isabela Trefas (2242075)" userId="S::2242075@student.uwtsd.ac.uk::dc9e9ddb-c1d7-469a-a6f7-7beef23a6b70" providerId="AD" clId="Web-{12D06C1C-21E3-A132-C57C-3EE851D55171}" dt="2025-05-15T21:10:33.714" v="337"/>
        <pc:sldMkLst>
          <pc:docMk/>
          <pc:sldMk cId="1873947095" sldId="270"/>
        </pc:sldMkLst>
        <pc:spChg chg="mod">
          <ac:chgData name="Adriana-Isabela Trefas (2242075)" userId="S::2242075@student.uwtsd.ac.uk::dc9e9ddb-c1d7-469a-a6f7-7beef23a6b70" providerId="AD" clId="Web-{12D06C1C-21E3-A132-C57C-3EE851D55171}" dt="2025-05-15T21:10:11.806" v="336" actId="20577"/>
          <ac:spMkLst>
            <pc:docMk/>
            <pc:sldMk cId="1873947095" sldId="270"/>
            <ac:spMk id="30" creationId="{B43E4D71-F82F-2183-33D7-34A29088EBA7}"/>
          </ac:spMkLst>
        </pc:spChg>
      </pc:sldChg>
      <pc:sldChg chg="delSp modSp">
        <pc:chgData name="Adriana-Isabela Trefas (2242075)" userId="S::2242075@student.uwtsd.ac.uk::dc9e9ddb-c1d7-469a-a6f7-7beef23a6b70" providerId="AD" clId="Web-{12D06C1C-21E3-A132-C57C-3EE851D55171}" dt="2025-05-15T21:14:29.437" v="354" actId="20577"/>
        <pc:sldMkLst>
          <pc:docMk/>
          <pc:sldMk cId="3029429633" sldId="271"/>
        </pc:sldMkLst>
        <pc:spChg chg="del mod">
          <ac:chgData name="Adriana-Isabela Trefas (2242075)" userId="S::2242075@student.uwtsd.ac.uk::dc9e9ddb-c1d7-469a-a6f7-7beef23a6b70" providerId="AD" clId="Web-{12D06C1C-21E3-A132-C57C-3EE851D55171}" dt="2025-05-15T21:13:50.466" v="343"/>
          <ac:spMkLst>
            <pc:docMk/>
            <pc:sldMk cId="3029429633" sldId="271"/>
            <ac:spMk id="4" creationId="{00000000-0000-0000-0000-000000000000}"/>
          </ac:spMkLst>
        </pc:spChg>
        <pc:spChg chg="mod">
          <ac:chgData name="Adriana-Isabela Trefas (2242075)" userId="S::2242075@student.uwtsd.ac.uk::dc9e9ddb-c1d7-469a-a6f7-7beef23a6b70" providerId="AD" clId="Web-{12D06C1C-21E3-A132-C57C-3EE851D55171}" dt="2025-05-15T21:14:29.437" v="354" actId="20577"/>
          <ac:spMkLst>
            <pc:docMk/>
            <pc:sldMk cId="3029429633" sldId="271"/>
            <ac:spMk id="5" creationId="{00000000-0000-0000-0000-000000000000}"/>
          </ac:spMkLst>
        </pc:spChg>
        <pc:spChg chg="del mod">
          <ac:chgData name="Adriana-Isabela Trefas (2242075)" userId="S::2242075@student.uwtsd.ac.uk::dc9e9ddb-c1d7-469a-a6f7-7beef23a6b70" providerId="AD" clId="Web-{12D06C1C-21E3-A132-C57C-3EE851D55171}" dt="2025-05-15T21:13:54.716" v="346"/>
          <ac:spMkLst>
            <pc:docMk/>
            <pc:sldMk cId="3029429633" sldId="271"/>
            <ac:spMk id="6" creationId="{00000000-0000-0000-0000-000000000000}"/>
          </ac:spMkLst>
        </pc:spChg>
      </pc:sldChg>
      <pc:sldChg chg="addSp delSp modSp ord">
        <pc:chgData name="Adriana-Isabela Trefas (2242075)" userId="S::2242075@student.uwtsd.ac.uk::dc9e9ddb-c1d7-469a-a6f7-7beef23a6b70" providerId="AD" clId="Web-{12D06C1C-21E3-A132-C57C-3EE851D55171}" dt="2025-05-15T21:40:32.825" v="484" actId="1076"/>
        <pc:sldMkLst>
          <pc:docMk/>
          <pc:sldMk cId="2738176276" sldId="273"/>
        </pc:sldMkLst>
        <pc:spChg chg="mod">
          <ac:chgData name="Adriana-Isabela Trefas (2242075)" userId="S::2242075@student.uwtsd.ac.uk::dc9e9ddb-c1d7-469a-a6f7-7beef23a6b70" providerId="AD" clId="Web-{12D06C1C-21E3-A132-C57C-3EE851D55171}" dt="2025-05-15T21:19:30.199" v="389" actId="20577"/>
          <ac:spMkLst>
            <pc:docMk/>
            <pc:sldMk cId="2738176276" sldId="273"/>
            <ac:spMk id="2" creationId="{DC2305B3-5DE2-A7A2-6E27-3559A1BFAC27}"/>
          </ac:spMkLst>
        </pc:spChg>
        <pc:spChg chg="mod">
          <ac:chgData name="Adriana-Isabela Trefas (2242075)" userId="S::2242075@student.uwtsd.ac.uk::dc9e9ddb-c1d7-469a-a6f7-7beef23a6b70" providerId="AD" clId="Web-{12D06C1C-21E3-A132-C57C-3EE851D55171}" dt="2025-05-15T21:19:43.481" v="390" actId="1076"/>
          <ac:spMkLst>
            <pc:docMk/>
            <pc:sldMk cId="2738176276" sldId="273"/>
            <ac:spMk id="4" creationId="{F2D44826-1FF0-63E9-447F-1624B96F9454}"/>
          </ac:spMkLst>
        </pc:spChg>
        <pc:spChg chg="del mod">
          <ac:chgData name="Adriana-Isabela Trefas (2242075)" userId="S::2242075@student.uwtsd.ac.uk::dc9e9ddb-c1d7-469a-a6f7-7beef23a6b70" providerId="AD" clId="Web-{12D06C1C-21E3-A132-C57C-3EE851D55171}" dt="2025-05-15T21:18:31.304" v="376"/>
          <ac:spMkLst>
            <pc:docMk/>
            <pc:sldMk cId="2738176276" sldId="273"/>
            <ac:spMk id="5" creationId="{2996D3F0-2D2C-AE04-5C1B-B9DDDF1B6585}"/>
          </ac:spMkLst>
        </pc:spChg>
        <pc:spChg chg="add mod">
          <ac:chgData name="Adriana-Isabela Trefas (2242075)" userId="S::2242075@student.uwtsd.ac.uk::dc9e9ddb-c1d7-469a-a6f7-7beef23a6b70" providerId="AD" clId="Web-{12D06C1C-21E3-A132-C57C-3EE851D55171}" dt="2025-05-15T21:40:32.825" v="484" actId="1076"/>
          <ac:spMkLst>
            <pc:docMk/>
            <pc:sldMk cId="2738176276" sldId="273"/>
            <ac:spMk id="6" creationId="{5D1BC43F-D0E4-D80D-1D05-D4ED4BF41739}"/>
          </ac:spMkLst>
        </pc:spChg>
        <pc:picChg chg="mod">
          <ac:chgData name="Adriana-Isabela Trefas (2242075)" userId="S::2242075@student.uwtsd.ac.uk::dc9e9ddb-c1d7-469a-a6f7-7beef23a6b70" providerId="AD" clId="Web-{12D06C1C-21E3-A132-C57C-3EE851D55171}" dt="2025-05-15T21:19:17.964" v="386" actId="14100"/>
          <ac:picMkLst>
            <pc:docMk/>
            <pc:sldMk cId="2738176276" sldId="273"/>
            <ac:picMk id="3" creationId="{67BF5928-5908-0790-858C-A31A86A65A62}"/>
          </ac:picMkLst>
        </pc:picChg>
      </pc:sldChg>
      <pc:sldChg chg="addSp modSp">
        <pc:chgData name="Adriana-Isabela Trefas (2242075)" userId="S::2242075@student.uwtsd.ac.uk::dc9e9ddb-c1d7-469a-a6f7-7beef23a6b70" providerId="AD" clId="Web-{12D06C1C-21E3-A132-C57C-3EE851D55171}" dt="2025-05-15T21:34:19.406" v="430" actId="14100"/>
        <pc:sldMkLst>
          <pc:docMk/>
          <pc:sldMk cId="213999014" sldId="274"/>
        </pc:sldMkLst>
        <pc:spChg chg="mod">
          <ac:chgData name="Adriana-Isabela Trefas (2242075)" userId="S::2242075@student.uwtsd.ac.uk::dc9e9ddb-c1d7-469a-a6f7-7beef23a6b70" providerId="AD" clId="Web-{12D06C1C-21E3-A132-C57C-3EE851D55171}" dt="2025-05-15T21:34:01.280" v="425" actId="1076"/>
          <ac:spMkLst>
            <pc:docMk/>
            <pc:sldMk cId="213999014" sldId="274"/>
            <ac:spMk id="2" creationId="{00000000-0000-0000-0000-000000000000}"/>
          </ac:spMkLst>
        </pc:spChg>
        <pc:spChg chg="mod">
          <ac:chgData name="Adriana-Isabela Trefas (2242075)" userId="S::2242075@student.uwtsd.ac.uk::dc9e9ddb-c1d7-469a-a6f7-7beef23a6b70" providerId="AD" clId="Web-{12D06C1C-21E3-A132-C57C-3EE851D55171}" dt="2025-05-15T21:23:09.387" v="409" actId="1076"/>
          <ac:spMkLst>
            <pc:docMk/>
            <pc:sldMk cId="213999014" sldId="274"/>
            <ac:spMk id="3" creationId="{00000000-0000-0000-0000-000000000000}"/>
          </ac:spMkLst>
        </pc:spChg>
        <pc:spChg chg="mod">
          <ac:chgData name="Adriana-Isabela Trefas (2242075)" userId="S::2242075@student.uwtsd.ac.uk::dc9e9ddb-c1d7-469a-a6f7-7beef23a6b70" providerId="AD" clId="Web-{12D06C1C-21E3-A132-C57C-3EE851D55171}" dt="2025-05-15T21:33:10.698" v="415" actId="14100"/>
          <ac:spMkLst>
            <pc:docMk/>
            <pc:sldMk cId="213999014" sldId="274"/>
            <ac:spMk id="4" creationId="{00000000-0000-0000-0000-000000000000}"/>
          </ac:spMkLst>
        </pc:spChg>
        <pc:spChg chg="add mod">
          <ac:chgData name="Adriana-Isabela Trefas (2242075)" userId="S::2242075@student.uwtsd.ac.uk::dc9e9ddb-c1d7-469a-a6f7-7beef23a6b70" providerId="AD" clId="Web-{12D06C1C-21E3-A132-C57C-3EE851D55171}" dt="2025-05-15T21:34:19.406" v="430" actId="14100"/>
          <ac:spMkLst>
            <pc:docMk/>
            <pc:sldMk cId="213999014" sldId="274"/>
            <ac:spMk id="7" creationId="{12718812-BC35-F0A3-F869-85881A63BAC1}"/>
          </ac:spMkLst>
        </pc:spChg>
        <pc:picChg chg="mod">
          <ac:chgData name="Adriana-Isabela Trefas (2242075)" userId="S::2242075@student.uwtsd.ac.uk::dc9e9ddb-c1d7-469a-a6f7-7beef23a6b70" providerId="AD" clId="Web-{12D06C1C-21E3-A132-C57C-3EE851D55171}" dt="2025-05-15T21:33:56.264" v="424" actId="1076"/>
          <ac:picMkLst>
            <pc:docMk/>
            <pc:sldMk cId="213999014" sldId="274"/>
            <ac:picMk id="5" creationId="{E11B5E97-874C-F8AF-3D0D-476142409101}"/>
          </ac:picMkLst>
        </pc:picChg>
        <pc:picChg chg="add mod">
          <ac:chgData name="Adriana-Isabela Trefas (2242075)" userId="S::2242075@student.uwtsd.ac.uk::dc9e9ddb-c1d7-469a-a6f7-7beef23a6b70" providerId="AD" clId="Web-{12D06C1C-21E3-A132-C57C-3EE851D55171}" dt="2025-05-15T21:34:13.828" v="428" actId="1076"/>
          <ac:picMkLst>
            <pc:docMk/>
            <pc:sldMk cId="213999014" sldId="274"/>
            <ac:picMk id="6" creationId="{4FA87091-DD20-A1BC-1C70-9421F727B168}"/>
          </ac:picMkLst>
        </pc:picChg>
      </pc:sldChg>
      <pc:sldChg chg="addSp delSp modSp">
        <pc:chgData name="Adriana-Isabela Trefas (2242075)" userId="S::2242075@student.uwtsd.ac.uk::dc9e9ddb-c1d7-469a-a6f7-7beef23a6b70" providerId="AD" clId="Web-{12D06C1C-21E3-A132-C57C-3EE851D55171}" dt="2025-05-15T21:49:44.750" v="536" actId="20577"/>
        <pc:sldMkLst>
          <pc:docMk/>
          <pc:sldMk cId="1205820953" sldId="275"/>
        </pc:sldMkLst>
        <pc:spChg chg="mod">
          <ac:chgData name="Adriana-Isabela Trefas (2242075)" userId="S::2242075@student.uwtsd.ac.uk::dc9e9ddb-c1d7-469a-a6f7-7beef23a6b70" providerId="AD" clId="Web-{12D06C1C-21E3-A132-C57C-3EE851D55171}" dt="2025-05-15T21:34:38.127" v="456" actId="20577"/>
          <ac:spMkLst>
            <pc:docMk/>
            <pc:sldMk cId="1205820953" sldId="275"/>
            <ac:spMk id="2" creationId="{00000000-0000-0000-0000-000000000000}"/>
          </ac:spMkLst>
        </pc:spChg>
        <pc:spChg chg="add del mod">
          <ac:chgData name="Adriana-Isabela Trefas (2242075)" userId="S::2242075@student.uwtsd.ac.uk::dc9e9ddb-c1d7-469a-a6f7-7beef23a6b70" providerId="AD" clId="Web-{12D06C1C-21E3-A132-C57C-3EE851D55171}" dt="2025-05-15T21:49:27.015" v="533"/>
          <ac:spMkLst>
            <pc:docMk/>
            <pc:sldMk cId="1205820953" sldId="275"/>
            <ac:spMk id="3" creationId="{E33A15B7-6FC0-33BC-3197-C433D1277427}"/>
          </ac:spMkLst>
        </pc:spChg>
        <pc:spChg chg="mod">
          <ac:chgData name="Adriana-Isabela Trefas (2242075)" userId="S::2242075@student.uwtsd.ac.uk::dc9e9ddb-c1d7-469a-a6f7-7beef23a6b70" providerId="AD" clId="Web-{12D06C1C-21E3-A132-C57C-3EE851D55171}" dt="2025-05-15T21:34:41.908" v="457" actId="20577"/>
          <ac:spMkLst>
            <pc:docMk/>
            <pc:sldMk cId="1205820953" sldId="275"/>
            <ac:spMk id="4" creationId="{00000000-0000-0000-0000-000000000000}"/>
          </ac:spMkLst>
        </pc:spChg>
        <pc:spChg chg="add mod">
          <ac:chgData name="Adriana-Isabela Trefas (2242075)" userId="S::2242075@student.uwtsd.ac.uk::dc9e9ddb-c1d7-469a-a6f7-7beef23a6b70" providerId="AD" clId="Web-{12D06C1C-21E3-A132-C57C-3EE851D55171}" dt="2025-05-15T21:49:44.750" v="536" actId="20577"/>
          <ac:spMkLst>
            <pc:docMk/>
            <pc:sldMk cId="1205820953" sldId="275"/>
            <ac:spMk id="5" creationId="{CA4A6D14-4569-EFEC-F21B-DE3BBB1FD74E}"/>
          </ac:spMkLst>
        </pc:spChg>
        <pc:spChg chg="mod">
          <ac:chgData name="Adriana-Isabela Trefas (2242075)" userId="S::2242075@student.uwtsd.ac.uk::dc9e9ddb-c1d7-469a-a6f7-7beef23a6b70" providerId="AD" clId="Web-{12D06C1C-21E3-A132-C57C-3EE851D55171}" dt="2025-05-15T21:47:59.957" v="528" actId="20577"/>
          <ac:spMkLst>
            <pc:docMk/>
            <pc:sldMk cId="1205820953" sldId="275"/>
            <ac:spMk id="11" creationId="{B4BA2DF8-BE81-9F54-E2BE-85158500E505}"/>
          </ac:spMkLst>
        </pc:spChg>
        <pc:graphicFrameChg chg="mod modGraphic">
          <ac:chgData name="Adriana-Isabela Trefas (2242075)" userId="S::2242075@student.uwtsd.ac.uk::dc9e9ddb-c1d7-469a-a6f7-7beef23a6b70" providerId="AD" clId="Web-{12D06C1C-21E3-A132-C57C-3EE851D55171}" dt="2025-05-15T21:45:54.349" v="524"/>
          <ac:graphicFrameMkLst>
            <pc:docMk/>
            <pc:sldMk cId="1205820953" sldId="275"/>
            <ac:graphicFrameMk id="10" creationId="{1A5217C1-7015-83F3-828A-D306F0411152}"/>
          </ac:graphicFrameMkLst>
        </pc:graphicFrameChg>
      </pc:sldChg>
      <pc:sldChg chg="modSp">
        <pc:chgData name="Adriana-Isabela Trefas (2242075)" userId="S::2242075@student.uwtsd.ac.uk::dc9e9ddb-c1d7-469a-a6f7-7beef23a6b70" providerId="AD" clId="Web-{12D06C1C-21E3-A132-C57C-3EE851D55171}" dt="2025-05-15T21:41:57.550" v="497" actId="20577"/>
        <pc:sldMkLst>
          <pc:docMk/>
          <pc:sldMk cId="3165420883" sldId="276"/>
        </pc:sldMkLst>
        <pc:spChg chg="mod">
          <ac:chgData name="Adriana-Isabela Trefas (2242075)" userId="S::2242075@student.uwtsd.ac.uk::dc9e9ddb-c1d7-469a-a6f7-7beef23a6b70" providerId="AD" clId="Web-{12D06C1C-21E3-A132-C57C-3EE851D55171}" dt="2025-05-15T21:41:57.550" v="497" actId="20577"/>
          <ac:spMkLst>
            <pc:docMk/>
            <pc:sldMk cId="3165420883" sldId="276"/>
            <ac:spMk id="4" creationId="{B62ACC1F-975C-4740-0697-9D633FD43FD2}"/>
          </ac:spMkLst>
        </pc:spChg>
      </pc:sldChg>
      <pc:sldChg chg="del">
        <pc:chgData name="Adriana-Isabela Trefas (2242075)" userId="S::2242075@student.uwtsd.ac.uk::dc9e9ddb-c1d7-469a-a6f7-7beef23a6b70" providerId="AD" clId="Web-{12D06C1C-21E3-A132-C57C-3EE851D55171}" dt="2025-05-14T21:18:19.609" v="260"/>
        <pc:sldMkLst>
          <pc:docMk/>
          <pc:sldMk cId="653874646" sldId="277"/>
        </pc:sldMkLst>
      </pc:sldChg>
      <pc:sldChg chg="addSp delSp modSp new ord">
        <pc:chgData name="Adriana-Isabela Trefas (2242075)" userId="S::2242075@student.uwtsd.ac.uk::dc9e9ddb-c1d7-469a-a6f7-7beef23a6b70" providerId="AD" clId="Web-{12D06C1C-21E3-A132-C57C-3EE851D55171}" dt="2025-05-15T21:20:49.705" v="393"/>
        <pc:sldMkLst>
          <pc:docMk/>
          <pc:sldMk cId="2342724110" sldId="278"/>
        </pc:sldMkLst>
        <pc:spChg chg="mod">
          <ac:chgData name="Adriana-Isabela Trefas (2242075)" userId="S::2242075@student.uwtsd.ac.uk::dc9e9ddb-c1d7-469a-a6f7-7beef23a6b70" providerId="AD" clId="Web-{12D06C1C-21E3-A132-C57C-3EE851D55171}" dt="2025-05-14T20:41:10.563" v="195" actId="1076"/>
          <ac:spMkLst>
            <pc:docMk/>
            <pc:sldMk cId="2342724110" sldId="278"/>
            <ac:spMk id="2" creationId="{05BA659F-25EB-A8A2-244B-3C0CF10085CD}"/>
          </ac:spMkLst>
        </pc:spChg>
        <pc:spChg chg="del mod">
          <ac:chgData name="Adriana-Isabela Trefas (2242075)" userId="S::2242075@student.uwtsd.ac.uk::dc9e9ddb-c1d7-469a-a6f7-7beef23a6b70" providerId="AD" clId="Web-{12D06C1C-21E3-A132-C57C-3EE851D55171}" dt="2025-05-14T20:32:06.528" v="98"/>
          <ac:spMkLst>
            <pc:docMk/>
            <pc:sldMk cId="2342724110" sldId="278"/>
            <ac:spMk id="3" creationId="{48CA64A8-572D-B6C2-AC36-73F5863F6BC6}"/>
          </ac:spMkLst>
        </pc:spChg>
        <pc:spChg chg="mod">
          <ac:chgData name="Adriana-Isabela Trefas (2242075)" userId="S::2242075@student.uwtsd.ac.uk::dc9e9ddb-c1d7-469a-a6f7-7beef23a6b70" providerId="AD" clId="Web-{12D06C1C-21E3-A132-C57C-3EE851D55171}" dt="2025-05-14T20:41:15.017" v="197" actId="14100"/>
          <ac:spMkLst>
            <pc:docMk/>
            <pc:sldMk cId="2342724110" sldId="278"/>
            <ac:spMk id="4" creationId="{2D3DD0F5-05A9-C709-09B0-AEC29EEFE5E6}"/>
          </ac:spMkLst>
        </pc:spChg>
        <pc:spChg chg="del mod">
          <ac:chgData name="Adriana-Isabela Trefas (2242075)" userId="S::2242075@student.uwtsd.ac.uk::dc9e9ddb-c1d7-469a-a6f7-7beef23a6b70" providerId="AD" clId="Web-{12D06C1C-21E3-A132-C57C-3EE851D55171}" dt="2025-05-14T20:32:12.716" v="100"/>
          <ac:spMkLst>
            <pc:docMk/>
            <pc:sldMk cId="2342724110" sldId="278"/>
            <ac:spMk id="5" creationId="{05B0EE95-BD23-D98F-9529-EFF05F25F43D}"/>
          </ac:spMkLst>
        </pc:spChg>
        <pc:spChg chg="add mod">
          <ac:chgData name="Adriana-Isabela Trefas (2242075)" userId="S::2242075@student.uwtsd.ac.uk::dc9e9ddb-c1d7-469a-a6f7-7beef23a6b70" providerId="AD" clId="Web-{12D06C1C-21E3-A132-C57C-3EE851D55171}" dt="2025-05-14T21:16:00.135" v="257" actId="20577"/>
          <ac:spMkLst>
            <pc:docMk/>
            <pc:sldMk cId="2342724110" sldId="278"/>
            <ac:spMk id="5" creationId="{B6E254E1-3B54-27B5-B3FA-58E17F4B6083}"/>
          </ac:spMkLst>
        </pc:spChg>
        <pc:spChg chg="del mod">
          <ac:chgData name="Adriana-Isabela Trefas (2242075)" userId="S::2242075@student.uwtsd.ac.uk::dc9e9ddb-c1d7-469a-a6f7-7beef23a6b70" providerId="AD" clId="Web-{12D06C1C-21E3-A132-C57C-3EE851D55171}" dt="2025-05-14T20:32:15.669" v="102"/>
          <ac:spMkLst>
            <pc:docMk/>
            <pc:sldMk cId="2342724110" sldId="278"/>
            <ac:spMk id="6" creationId="{D6D176F9-945B-25E2-A52E-11BF1DB05402}"/>
          </ac:spMkLst>
        </pc:spChg>
        <pc:spChg chg="add mod">
          <ac:chgData name="Adriana-Isabela Trefas (2242075)" userId="S::2242075@student.uwtsd.ac.uk::dc9e9ddb-c1d7-469a-a6f7-7beef23a6b70" providerId="AD" clId="Web-{12D06C1C-21E3-A132-C57C-3EE851D55171}" dt="2025-05-14T21:11:53.783" v="244" actId="1076"/>
          <ac:spMkLst>
            <pc:docMk/>
            <pc:sldMk cId="2342724110" sldId="278"/>
            <ac:spMk id="8" creationId="{41A232E8-E752-B269-C070-AA969ED31E5A}"/>
          </ac:spMkLst>
        </pc:spChg>
        <pc:spChg chg="add mod">
          <ac:chgData name="Adriana-Isabela Trefas (2242075)" userId="S::2242075@student.uwtsd.ac.uk::dc9e9ddb-c1d7-469a-a6f7-7beef23a6b70" providerId="AD" clId="Web-{12D06C1C-21E3-A132-C57C-3EE851D55171}" dt="2025-05-14T21:12:16.080" v="248" actId="14100"/>
          <ac:spMkLst>
            <pc:docMk/>
            <pc:sldMk cId="2342724110" sldId="278"/>
            <ac:spMk id="10" creationId="{79971031-6099-0DCD-AC50-02B80752B1AB}"/>
          </ac:spMkLst>
        </pc:spChg>
        <pc:picChg chg="add mod">
          <ac:chgData name="Adriana-Isabela Trefas (2242075)" userId="S::2242075@student.uwtsd.ac.uk::dc9e9ddb-c1d7-469a-a6f7-7beef23a6b70" providerId="AD" clId="Web-{12D06C1C-21E3-A132-C57C-3EE851D55171}" dt="2025-05-14T21:11:57.876" v="245" actId="1076"/>
          <ac:picMkLst>
            <pc:docMk/>
            <pc:sldMk cId="2342724110" sldId="278"/>
            <ac:picMk id="3" creationId="{48FA2873-0B4A-FEF2-20BF-F674092FB0F8}"/>
          </ac:picMkLst>
        </pc:picChg>
        <pc:picChg chg="add mod">
          <ac:chgData name="Adriana-Isabela Trefas (2242075)" userId="S::2242075@student.uwtsd.ac.uk::dc9e9ddb-c1d7-469a-a6f7-7beef23a6b70" providerId="AD" clId="Web-{12D06C1C-21E3-A132-C57C-3EE851D55171}" dt="2025-05-14T21:11:48.860" v="243" actId="1076"/>
          <ac:picMkLst>
            <pc:docMk/>
            <pc:sldMk cId="2342724110" sldId="278"/>
            <ac:picMk id="7" creationId="{1FF5A6FE-BE97-3E10-4EB0-5730E80C41A9}"/>
          </ac:picMkLst>
        </pc:picChg>
        <pc:picChg chg="add mod">
          <ac:chgData name="Adriana-Isabela Trefas (2242075)" userId="S::2242075@student.uwtsd.ac.uk::dc9e9ddb-c1d7-469a-a6f7-7beef23a6b70" providerId="AD" clId="Web-{12D06C1C-21E3-A132-C57C-3EE851D55171}" dt="2025-05-14T21:12:04.595" v="246" actId="1076"/>
          <ac:picMkLst>
            <pc:docMk/>
            <pc:sldMk cId="2342724110" sldId="278"/>
            <ac:picMk id="9" creationId="{374143BB-DE49-C067-9397-244608D57EE3}"/>
          </ac:picMkLst>
        </pc:picChg>
      </pc:sldChg>
    </pc:docChg>
  </pc:docChgLst>
  <pc:docChgLst>
    <pc:chgData name="Adriana-Isabela Trefas (2242075)" userId="S::2242075@student.uwtsd.ac.uk::dc9e9ddb-c1d7-469a-a6f7-7beef23a6b70" providerId="AD" clId="Web-{E7A76495-156F-323D-F61B-B36FE3C50F5F}"/>
    <pc:docChg chg="addSld delSld modSld sldOrd">
      <pc:chgData name="Adriana-Isabela Trefas (2242075)" userId="S::2242075@student.uwtsd.ac.uk::dc9e9ddb-c1d7-469a-a6f7-7beef23a6b70" providerId="AD" clId="Web-{E7A76495-156F-323D-F61B-B36FE3C50F5F}" dt="2025-05-14T13:11:13.525" v="691" actId="14100"/>
      <pc:docMkLst>
        <pc:docMk/>
      </pc:docMkLst>
      <pc:sldChg chg="modSp add">
        <pc:chgData name="Adriana-Isabela Trefas (2242075)" userId="S::2242075@student.uwtsd.ac.uk::dc9e9ddb-c1d7-469a-a6f7-7beef23a6b70" providerId="AD" clId="Web-{E7A76495-156F-323D-F61B-B36FE3C50F5F}" dt="2025-05-13T20:00:37.794" v="10" actId="1076"/>
        <pc:sldMkLst>
          <pc:docMk/>
          <pc:sldMk cId="109857222" sldId="256"/>
        </pc:sldMkLst>
        <pc:spChg chg="mod">
          <ac:chgData name="Adriana-Isabela Trefas (2242075)" userId="S::2242075@student.uwtsd.ac.uk::dc9e9ddb-c1d7-469a-a6f7-7beef23a6b70" providerId="AD" clId="Web-{E7A76495-156F-323D-F61B-B36FE3C50F5F}" dt="2025-05-13T20:00:31.293" v="9" actId="14100"/>
          <ac:spMkLst>
            <pc:docMk/>
            <pc:sldMk cId="109857222" sldId="256"/>
            <ac:spMk id="2" creationId="{00000000-0000-0000-0000-000000000000}"/>
          </ac:spMkLst>
        </pc:spChg>
        <pc:spChg chg="mod">
          <ac:chgData name="Adriana-Isabela Trefas (2242075)" userId="S::2242075@student.uwtsd.ac.uk::dc9e9ddb-c1d7-469a-a6f7-7beef23a6b70" providerId="AD" clId="Web-{E7A76495-156F-323D-F61B-B36FE3C50F5F}" dt="2025-05-13T20:00:25.621" v="8" actId="14100"/>
          <ac:spMkLst>
            <pc:docMk/>
            <pc:sldMk cId="109857222" sldId="256"/>
            <ac:spMk id="3" creationId="{00000000-0000-0000-0000-000000000000}"/>
          </ac:spMkLst>
        </pc:spChg>
        <pc:spChg chg="mod">
          <ac:chgData name="Adriana-Isabela Trefas (2242075)" userId="S::2242075@student.uwtsd.ac.uk::dc9e9ddb-c1d7-469a-a6f7-7beef23a6b70" providerId="AD" clId="Web-{E7A76495-156F-323D-F61B-B36FE3C50F5F}" dt="2025-05-13T20:00:08.557" v="4" actId="1076"/>
          <ac:spMkLst>
            <pc:docMk/>
            <pc:sldMk cId="109857222" sldId="256"/>
            <ac:spMk id="8" creationId="{5ECCDF1E-5E8C-7E82-51B3-DD0336B6C150}"/>
          </ac:spMkLst>
        </pc:spChg>
        <pc:spChg chg="mod">
          <ac:chgData name="Adriana-Isabela Trefas (2242075)" userId="S::2242075@student.uwtsd.ac.uk::dc9e9ddb-c1d7-469a-a6f7-7beef23a6b70" providerId="AD" clId="Web-{E7A76495-156F-323D-F61B-B36FE3C50F5F}" dt="2025-05-13T20:00:37.794" v="10" actId="1076"/>
          <ac:spMkLst>
            <pc:docMk/>
            <pc:sldMk cId="109857222" sldId="256"/>
            <ac:spMk id="9" creationId="{8F39C48A-F1FC-5CD1-A53C-835936C48F59}"/>
          </ac:spMkLst>
        </pc:spChg>
        <pc:spChg chg="mod">
          <ac:chgData name="Adriana-Isabela Trefas (2242075)" userId="S::2242075@student.uwtsd.ac.uk::dc9e9ddb-c1d7-469a-a6f7-7beef23a6b70" providerId="AD" clId="Web-{E7A76495-156F-323D-F61B-B36FE3C50F5F}" dt="2025-05-13T20:00:16.495" v="6" actId="1076"/>
          <ac:spMkLst>
            <pc:docMk/>
            <pc:sldMk cId="109857222" sldId="256"/>
            <ac:spMk id="10" creationId="{C816D5E6-97B5-9EF1-00B4-87C448E7E946}"/>
          </ac:spMkLst>
        </pc:spChg>
        <pc:spChg chg="mod">
          <ac:chgData name="Adriana-Isabela Trefas (2242075)" userId="S::2242075@student.uwtsd.ac.uk::dc9e9ddb-c1d7-469a-a6f7-7beef23a6b70" providerId="AD" clId="Web-{E7A76495-156F-323D-F61B-B36FE3C50F5F}" dt="2025-05-13T20:00:00.369" v="2" actId="1076"/>
          <ac:spMkLst>
            <pc:docMk/>
            <pc:sldMk cId="109857222" sldId="256"/>
            <ac:spMk id="11" creationId="{34E46070-2D29-2FF7-986B-A45F7B5E1FBC}"/>
          </ac:spMkLst>
        </pc:spChg>
        <pc:picChg chg="mod">
          <ac:chgData name="Adriana-Isabela Trefas (2242075)" userId="S::2242075@student.uwtsd.ac.uk::dc9e9ddb-c1d7-469a-a6f7-7beef23a6b70" providerId="AD" clId="Web-{E7A76495-156F-323D-F61B-B36FE3C50F5F}" dt="2025-05-13T20:00:11.292" v="5" actId="1076"/>
          <ac:picMkLst>
            <pc:docMk/>
            <pc:sldMk cId="109857222" sldId="256"/>
            <ac:picMk id="4" creationId="{51FEE7F7-2670-50D8-7C04-3261F03CAF66}"/>
          </ac:picMkLst>
        </pc:picChg>
        <pc:picChg chg="mod">
          <ac:chgData name="Adriana-Isabela Trefas (2242075)" userId="S::2242075@student.uwtsd.ac.uk::dc9e9ddb-c1d7-469a-a6f7-7beef23a6b70" providerId="AD" clId="Web-{E7A76495-156F-323D-F61B-B36FE3C50F5F}" dt="2025-05-13T19:59:56.650" v="1" actId="1076"/>
          <ac:picMkLst>
            <pc:docMk/>
            <pc:sldMk cId="109857222" sldId="256"/>
            <ac:picMk id="5" creationId="{DBC41AA9-8EEF-2FD9-536F-184A060509D7}"/>
          </ac:picMkLst>
        </pc:picChg>
        <pc:picChg chg="mod">
          <ac:chgData name="Adriana-Isabela Trefas (2242075)" userId="S::2242075@student.uwtsd.ac.uk::dc9e9ddb-c1d7-469a-a6f7-7beef23a6b70" providerId="AD" clId="Web-{E7A76495-156F-323D-F61B-B36FE3C50F5F}" dt="2025-05-13T20:00:03.807" v="3" actId="1076"/>
          <ac:picMkLst>
            <pc:docMk/>
            <pc:sldMk cId="109857222" sldId="256"/>
            <ac:picMk id="7" creationId="{10C67B66-5558-1F1B-035E-D5D117AB767E}"/>
          </ac:picMkLst>
        </pc:picChg>
      </pc:sldChg>
      <pc:sldChg chg="modSp add">
        <pc:chgData name="Adriana-Isabela Trefas (2242075)" userId="S::2242075@student.uwtsd.ac.uk::dc9e9ddb-c1d7-469a-a6f7-7beef23a6b70" providerId="AD" clId="Web-{E7A76495-156F-323D-F61B-B36FE3C50F5F}" dt="2025-05-13T20:02:15.191" v="14" actId="1076"/>
        <pc:sldMkLst>
          <pc:docMk/>
          <pc:sldMk cId="2875016200" sldId="261"/>
        </pc:sldMkLst>
        <pc:spChg chg="mod">
          <ac:chgData name="Adriana-Isabela Trefas (2242075)" userId="S::2242075@student.uwtsd.ac.uk::dc9e9ddb-c1d7-469a-a6f7-7beef23a6b70" providerId="AD" clId="Web-{E7A76495-156F-323D-F61B-B36FE3C50F5F}" dt="2025-05-13T20:02:15.191" v="14" actId="1076"/>
          <ac:spMkLst>
            <pc:docMk/>
            <pc:sldMk cId="2875016200" sldId="261"/>
            <ac:spMk id="2" creationId="{CE4C4F54-0A14-4856-157A-274BBCD1EC9B}"/>
          </ac:spMkLst>
        </pc:spChg>
        <pc:spChg chg="mod">
          <ac:chgData name="Adriana-Isabela Trefas (2242075)" userId="S::2242075@student.uwtsd.ac.uk::dc9e9ddb-c1d7-469a-a6f7-7beef23a6b70" providerId="AD" clId="Web-{E7A76495-156F-323D-F61B-B36FE3C50F5F}" dt="2025-05-13T20:02:10.410" v="13" actId="1076"/>
          <ac:spMkLst>
            <pc:docMk/>
            <pc:sldMk cId="2875016200" sldId="261"/>
            <ac:spMk id="3" creationId="{1EBA3C56-9345-4042-E093-64A556DC4DA3}"/>
          </ac:spMkLst>
        </pc:spChg>
      </pc:sldChg>
      <pc:sldChg chg="del">
        <pc:chgData name="Adriana-Isabela Trefas (2242075)" userId="S::2242075@student.uwtsd.ac.uk::dc9e9ddb-c1d7-469a-a6f7-7beef23a6b70" providerId="AD" clId="Web-{E7A76495-156F-323D-F61B-B36FE3C50F5F}" dt="2025-05-13T20:00:56.108" v="11"/>
        <pc:sldMkLst>
          <pc:docMk/>
          <pc:sldMk cId="3266759481" sldId="266"/>
        </pc:sldMkLst>
      </pc:sldChg>
      <pc:sldChg chg="addSp delSp modSp mod ord modClrScheme chgLayout">
        <pc:chgData name="Adriana-Isabela Trefas (2242075)" userId="S::2242075@student.uwtsd.ac.uk::dc9e9ddb-c1d7-469a-a6f7-7beef23a6b70" providerId="AD" clId="Web-{E7A76495-156F-323D-F61B-B36FE3C50F5F}" dt="2025-05-13T21:07:30.794" v="428" actId="1076"/>
        <pc:sldMkLst>
          <pc:docMk/>
          <pc:sldMk cId="611571637" sldId="267"/>
        </pc:sldMkLst>
        <pc:spChg chg="mod">
          <ac:chgData name="Adriana-Isabela Trefas (2242075)" userId="S::2242075@student.uwtsd.ac.uk::dc9e9ddb-c1d7-469a-a6f7-7beef23a6b70" providerId="AD" clId="Web-{E7A76495-156F-323D-F61B-B36FE3C50F5F}" dt="2025-05-13T21:07:30.794" v="428" actId="1076"/>
          <ac:spMkLst>
            <pc:docMk/>
            <pc:sldMk cId="611571637" sldId="267"/>
            <ac:spMk id="2" creationId="{00000000-0000-0000-0000-000000000000}"/>
          </ac:spMkLst>
        </pc:spChg>
        <pc:spChg chg="del mod">
          <ac:chgData name="Adriana-Isabela Trefas (2242075)" userId="S::2242075@student.uwtsd.ac.uk::dc9e9ddb-c1d7-469a-a6f7-7beef23a6b70" providerId="AD" clId="Web-{E7A76495-156F-323D-F61B-B36FE3C50F5F}" dt="2025-05-13T20:21:16.692" v="25"/>
          <ac:spMkLst>
            <pc:docMk/>
            <pc:sldMk cId="611571637" sldId="267"/>
            <ac:spMk id="3" creationId="{00000000-0000-0000-0000-000000000000}"/>
          </ac:spMkLst>
        </pc:spChg>
        <pc:spChg chg="add del mod">
          <ac:chgData name="Adriana-Isabela Trefas (2242075)" userId="S::2242075@student.uwtsd.ac.uk::dc9e9ddb-c1d7-469a-a6f7-7beef23a6b70" providerId="AD" clId="Web-{E7A76495-156F-323D-F61B-B36FE3C50F5F}" dt="2025-05-13T20:22:42.495" v="33"/>
          <ac:spMkLst>
            <pc:docMk/>
            <pc:sldMk cId="611571637" sldId="267"/>
            <ac:spMk id="5" creationId="{447E3C26-D232-B5E1-7BC7-3171BC313A8F}"/>
          </ac:spMkLst>
        </pc:spChg>
        <pc:spChg chg="add mod">
          <ac:chgData name="Adriana-Isabela Trefas (2242075)" userId="S::2242075@student.uwtsd.ac.uk::dc9e9ddb-c1d7-469a-a6f7-7beef23a6b70" providerId="AD" clId="Web-{E7A76495-156F-323D-F61B-B36FE3C50F5F}" dt="2025-05-13T21:07:14.089" v="424" actId="1076"/>
          <ac:spMkLst>
            <pc:docMk/>
            <pc:sldMk cId="611571637" sldId="267"/>
            <ac:spMk id="7" creationId="{A77210C0-B19D-733A-6D93-37A0292F7FB2}"/>
          </ac:spMkLst>
        </pc:spChg>
        <pc:spChg chg="add mod">
          <ac:chgData name="Adriana-Isabela Trefas (2242075)" userId="S::2242075@student.uwtsd.ac.uk::dc9e9ddb-c1d7-469a-a6f7-7beef23a6b70" providerId="AD" clId="Web-{E7A76495-156F-323D-F61B-B36FE3C50F5F}" dt="2025-05-13T20:24:41.941" v="53" actId="1076"/>
          <ac:spMkLst>
            <pc:docMk/>
            <pc:sldMk cId="611571637" sldId="267"/>
            <ac:spMk id="11" creationId="{BB9CE1B4-B627-D416-3637-C7FBEC123FCE}"/>
          </ac:spMkLst>
        </pc:spChg>
        <pc:picChg chg="add mod ord">
          <ac:chgData name="Adriana-Isabela Trefas (2242075)" userId="S::2242075@student.uwtsd.ac.uk::dc9e9ddb-c1d7-469a-a6f7-7beef23a6b70" providerId="AD" clId="Web-{E7A76495-156F-323D-F61B-B36FE3C50F5F}" dt="2025-05-13T21:07:24.856" v="427" actId="14100"/>
          <ac:picMkLst>
            <pc:docMk/>
            <pc:sldMk cId="611571637" sldId="267"/>
            <ac:picMk id="6" creationId="{A36D848B-BA6A-0B35-62E6-FF9D26CE2BE2}"/>
          </ac:picMkLst>
        </pc:picChg>
      </pc:sldChg>
      <pc:sldChg chg="addSp delSp modSp">
        <pc:chgData name="Adriana-Isabela Trefas (2242075)" userId="S::2242075@student.uwtsd.ac.uk::dc9e9ddb-c1d7-469a-a6f7-7beef23a6b70" providerId="AD" clId="Web-{E7A76495-156F-323D-F61B-B36FE3C50F5F}" dt="2025-05-13T20:39:46.535" v="155" actId="20577"/>
        <pc:sldMkLst>
          <pc:docMk/>
          <pc:sldMk cId="168541931" sldId="268"/>
        </pc:sldMkLst>
        <pc:spChg chg="mod">
          <ac:chgData name="Adriana-Isabela Trefas (2242075)" userId="S::2242075@student.uwtsd.ac.uk::dc9e9ddb-c1d7-469a-a6f7-7beef23a6b70" providerId="AD" clId="Web-{E7A76495-156F-323D-F61B-B36FE3C50F5F}" dt="2025-05-13T20:35:30.080" v="123" actId="20577"/>
          <ac:spMkLst>
            <pc:docMk/>
            <pc:sldMk cId="168541931" sldId="268"/>
            <ac:spMk id="2" creationId="{00000000-0000-0000-0000-000000000000}"/>
          </ac:spMkLst>
        </pc:spChg>
        <pc:spChg chg="add mod">
          <ac:chgData name="Adriana-Isabela Trefas (2242075)" userId="S::2242075@student.uwtsd.ac.uk::dc9e9ddb-c1d7-469a-a6f7-7beef23a6b70" providerId="AD" clId="Web-{E7A76495-156F-323D-F61B-B36FE3C50F5F}" dt="2025-05-13T20:33:38.134" v="99" actId="14100"/>
          <ac:spMkLst>
            <pc:docMk/>
            <pc:sldMk cId="168541931" sldId="268"/>
            <ac:spMk id="4" creationId="{AD09BBA6-89BE-39F0-E2B0-C47DFB47539E}"/>
          </ac:spMkLst>
        </pc:spChg>
        <pc:spChg chg="add mod">
          <ac:chgData name="Adriana-Isabela Trefas (2242075)" userId="S::2242075@student.uwtsd.ac.uk::dc9e9ddb-c1d7-469a-a6f7-7beef23a6b70" providerId="AD" clId="Web-{E7A76495-156F-323D-F61B-B36FE3C50F5F}" dt="2025-05-13T20:39:46.535" v="155" actId="20577"/>
          <ac:spMkLst>
            <pc:docMk/>
            <pc:sldMk cId="168541931" sldId="268"/>
            <ac:spMk id="5" creationId="{7A15361C-FFA2-16A1-428D-446C51B7A834}"/>
          </ac:spMkLst>
        </pc:spChg>
        <pc:graphicFrameChg chg="del mod">
          <ac:chgData name="Adriana-Isabela Trefas (2242075)" userId="S::2242075@student.uwtsd.ac.uk::dc9e9ddb-c1d7-469a-a6f7-7beef23a6b70" providerId="AD" clId="Web-{E7A76495-156F-323D-F61B-B36FE3C50F5F}" dt="2025-05-13T20:28:51.802" v="66"/>
          <ac:graphicFrameMkLst>
            <pc:docMk/>
            <pc:sldMk cId="168541931" sldId="268"/>
            <ac:graphicFrameMk id="6" creationId="{00000000-0000-0000-0000-000000000000}"/>
          </ac:graphicFrameMkLst>
        </pc:graphicFrameChg>
      </pc:sldChg>
      <pc:sldChg chg="addSp delSp modSp">
        <pc:chgData name="Adriana-Isabela Trefas (2242075)" userId="S::2242075@student.uwtsd.ac.uk::dc9e9ddb-c1d7-469a-a6f7-7beef23a6b70" providerId="AD" clId="Web-{E7A76495-156F-323D-F61B-B36FE3C50F5F}" dt="2025-05-13T20:42:29.968" v="185" actId="1076"/>
        <pc:sldMkLst>
          <pc:docMk/>
          <pc:sldMk cId="3456508599" sldId="269"/>
        </pc:sldMkLst>
        <pc:spChg chg="mod">
          <ac:chgData name="Adriana-Isabela Trefas (2242075)" userId="S::2242075@student.uwtsd.ac.uk::dc9e9ddb-c1d7-469a-a6f7-7beef23a6b70" providerId="AD" clId="Web-{E7A76495-156F-323D-F61B-B36FE3C50F5F}" dt="2025-05-13T20:41:54.028" v="177" actId="1076"/>
          <ac:spMkLst>
            <pc:docMk/>
            <pc:sldMk cId="3456508599" sldId="269"/>
            <ac:spMk id="2" creationId="{00000000-0000-0000-0000-000000000000}"/>
          </ac:spMkLst>
        </pc:spChg>
        <pc:spChg chg="mod">
          <ac:chgData name="Adriana-Isabela Trefas (2242075)" userId="S::2242075@student.uwtsd.ac.uk::dc9e9ddb-c1d7-469a-a6f7-7beef23a6b70" providerId="AD" clId="Web-{E7A76495-156F-323D-F61B-B36FE3C50F5F}" dt="2025-05-13T20:41:59.591" v="178" actId="14100"/>
          <ac:spMkLst>
            <pc:docMk/>
            <pc:sldMk cId="3456508599" sldId="269"/>
            <ac:spMk id="3" creationId="{00000000-0000-0000-0000-000000000000}"/>
          </ac:spMkLst>
        </pc:spChg>
        <pc:spChg chg="add mod">
          <ac:chgData name="Adriana-Isabela Trefas (2242075)" userId="S::2242075@student.uwtsd.ac.uk::dc9e9ddb-c1d7-469a-a6f7-7beef23a6b70" providerId="AD" clId="Web-{E7A76495-156F-323D-F61B-B36FE3C50F5F}" dt="2025-05-13T20:42:05.576" v="179" actId="14100"/>
          <ac:spMkLst>
            <pc:docMk/>
            <pc:sldMk cId="3456508599" sldId="269"/>
            <ac:spMk id="6" creationId="{C67BDCE1-54AF-2BB1-00F4-5EB11F3BB9AD}"/>
          </ac:spMkLst>
        </pc:spChg>
        <pc:spChg chg="add mod">
          <ac:chgData name="Adriana-Isabela Trefas (2242075)" userId="S::2242075@student.uwtsd.ac.uk::dc9e9ddb-c1d7-469a-a6f7-7beef23a6b70" providerId="AD" clId="Web-{E7A76495-156F-323D-F61B-B36FE3C50F5F}" dt="2025-05-13T20:42:29.968" v="185" actId="1076"/>
          <ac:spMkLst>
            <pc:docMk/>
            <pc:sldMk cId="3456508599" sldId="269"/>
            <ac:spMk id="7" creationId="{DAA33AA8-7950-583F-08BD-F630C4CA63EC}"/>
          </ac:spMkLst>
        </pc:spChg>
        <pc:graphicFrameChg chg="del">
          <ac:chgData name="Adriana-Isabela Trefas (2242075)" userId="S::2242075@student.uwtsd.ac.uk::dc9e9ddb-c1d7-469a-a6f7-7beef23a6b70" providerId="AD" clId="Web-{E7A76495-156F-323D-F61B-B36FE3C50F5F}" dt="2025-05-13T20:33:00.835" v="96"/>
          <ac:graphicFrameMkLst>
            <pc:docMk/>
            <pc:sldMk cId="3456508599" sldId="269"/>
            <ac:graphicFrameMk id="5" creationId="{00000000-0000-0000-0000-000000000000}"/>
          </ac:graphicFrameMkLst>
        </pc:graphicFrameChg>
      </pc:sldChg>
      <pc:sldChg chg="addSp delSp modSp mod modClrScheme chgLayout">
        <pc:chgData name="Adriana-Isabela Trefas (2242075)" userId="S::2242075@student.uwtsd.ac.uk::dc9e9ddb-c1d7-469a-a6f7-7beef23a6b70" providerId="AD" clId="Web-{E7A76495-156F-323D-F61B-B36FE3C50F5F}" dt="2025-05-13T20:50:13.349" v="225" actId="20577"/>
        <pc:sldMkLst>
          <pc:docMk/>
          <pc:sldMk cId="1873947095" sldId="270"/>
        </pc:sldMkLst>
        <pc:spChg chg="del mod">
          <ac:chgData name="Adriana-Isabela Trefas (2242075)" userId="S::2242075@student.uwtsd.ac.uk::dc9e9ddb-c1d7-469a-a6f7-7beef23a6b70" providerId="AD" clId="Web-{E7A76495-156F-323D-F61B-B36FE3C50F5F}" dt="2025-05-13T20:43:12.955" v="194"/>
          <ac:spMkLst>
            <pc:docMk/>
            <pc:sldMk cId="1873947095" sldId="270"/>
            <ac:spMk id="2" creationId="{00000000-0000-0000-0000-000000000000}"/>
          </ac:spMkLst>
        </pc:spChg>
        <pc:spChg chg="del mod">
          <ac:chgData name="Adriana-Isabela Trefas (2242075)" userId="S::2242075@student.uwtsd.ac.uk::dc9e9ddb-c1d7-469a-a6f7-7beef23a6b70" providerId="AD" clId="Web-{E7A76495-156F-323D-F61B-B36FE3C50F5F}" dt="2025-05-13T20:46:52.377" v="205"/>
          <ac:spMkLst>
            <pc:docMk/>
            <pc:sldMk cId="1873947095" sldId="270"/>
            <ac:spMk id="3" creationId="{00000000-0000-0000-0000-000000000000}"/>
          </ac:spMkLst>
        </pc:spChg>
        <pc:spChg chg="add mod">
          <ac:chgData name="Adriana-Isabela Trefas (2242075)" userId="S::2242075@student.uwtsd.ac.uk::dc9e9ddb-c1d7-469a-a6f7-7beef23a6b70" providerId="AD" clId="Web-{E7A76495-156F-323D-F61B-B36FE3C50F5F}" dt="2025-05-13T20:50:13.349" v="225" actId="20577"/>
          <ac:spMkLst>
            <pc:docMk/>
            <pc:sldMk cId="1873947095" sldId="270"/>
            <ac:spMk id="30" creationId="{B43E4D71-F82F-2183-33D7-34A29088EBA7}"/>
          </ac:spMkLst>
        </pc:spChg>
        <pc:spChg chg="add del mod">
          <ac:chgData name="Adriana-Isabela Trefas (2242075)" userId="S::2242075@student.uwtsd.ac.uk::dc9e9ddb-c1d7-469a-a6f7-7beef23a6b70" providerId="AD" clId="Web-{E7A76495-156F-323D-F61B-B36FE3C50F5F}" dt="2025-05-13T20:47:19.316" v="208"/>
          <ac:spMkLst>
            <pc:docMk/>
            <pc:sldMk cId="1873947095" sldId="270"/>
            <ac:spMk id="40" creationId="{7D560890-C742-59CB-3ED3-72285E35B4EC}"/>
          </ac:spMkLst>
        </pc:spChg>
        <pc:spChg chg="add mod">
          <ac:chgData name="Adriana-Isabela Trefas (2242075)" userId="S::2242075@student.uwtsd.ac.uk::dc9e9ddb-c1d7-469a-a6f7-7beef23a6b70" providerId="AD" clId="Web-{E7A76495-156F-323D-F61B-B36FE3C50F5F}" dt="2025-05-13T20:49:17.986" v="216" actId="1076"/>
          <ac:spMkLst>
            <pc:docMk/>
            <pc:sldMk cId="1873947095" sldId="270"/>
            <ac:spMk id="46" creationId="{FD6D5AC6-72B0-4DA6-31D1-98053F8A419D}"/>
          </ac:spMkLst>
        </pc:spChg>
        <pc:graphicFrameChg chg="del">
          <ac:chgData name="Adriana-Isabela Trefas (2242075)" userId="S::2242075@student.uwtsd.ac.uk::dc9e9ddb-c1d7-469a-a6f7-7beef23a6b70" providerId="AD" clId="Web-{E7A76495-156F-323D-F61B-B36FE3C50F5F}" dt="2025-05-13T20:43:16.471" v="195"/>
          <ac:graphicFrameMkLst>
            <pc:docMk/>
            <pc:sldMk cId="1873947095" sldId="270"/>
            <ac:graphicFrameMk id="5" creationId="{00000000-0000-0000-0000-000000000000}"/>
          </ac:graphicFrameMkLst>
        </pc:graphicFrameChg>
        <pc:picChg chg="add mod ord">
          <ac:chgData name="Adriana-Isabela Trefas (2242075)" userId="S::2242075@student.uwtsd.ac.uk::dc9e9ddb-c1d7-469a-a6f7-7beef23a6b70" providerId="AD" clId="Web-{E7A76495-156F-323D-F61B-B36FE3C50F5F}" dt="2025-05-13T20:49:46.191" v="222" actId="14100"/>
          <ac:picMkLst>
            <pc:docMk/>
            <pc:sldMk cId="1873947095" sldId="270"/>
            <ac:picMk id="41" creationId="{6D0059E7-0BAD-308A-4715-2E7274B1D8A6}"/>
          </ac:picMkLst>
        </pc:picChg>
      </pc:sldChg>
      <pc:sldChg chg="modSp">
        <pc:chgData name="Adriana-Isabela Trefas (2242075)" userId="S::2242075@student.uwtsd.ac.uk::dc9e9ddb-c1d7-469a-a6f7-7beef23a6b70" providerId="AD" clId="Web-{E7A76495-156F-323D-F61B-B36FE3C50F5F}" dt="2025-05-13T20:56:05.421" v="296" actId="20577"/>
        <pc:sldMkLst>
          <pc:docMk/>
          <pc:sldMk cId="3029429633" sldId="271"/>
        </pc:sldMkLst>
        <pc:spChg chg="mod">
          <ac:chgData name="Adriana-Isabela Trefas (2242075)" userId="S::2242075@student.uwtsd.ac.uk::dc9e9ddb-c1d7-469a-a6f7-7beef23a6b70" providerId="AD" clId="Web-{E7A76495-156F-323D-F61B-B36FE3C50F5F}" dt="2025-05-13T20:54:11.100" v="281" actId="1076"/>
          <ac:spMkLst>
            <pc:docMk/>
            <pc:sldMk cId="3029429633" sldId="271"/>
            <ac:spMk id="2" creationId="{00000000-0000-0000-0000-000000000000}"/>
          </ac:spMkLst>
        </pc:spChg>
        <pc:spChg chg="mod">
          <ac:chgData name="Adriana-Isabela Trefas (2242075)" userId="S::2242075@student.uwtsd.ac.uk::dc9e9ddb-c1d7-469a-a6f7-7beef23a6b70" providerId="AD" clId="Web-{E7A76495-156F-323D-F61B-B36FE3C50F5F}" dt="2025-05-13T20:56:05.421" v="296" actId="20577"/>
          <ac:spMkLst>
            <pc:docMk/>
            <pc:sldMk cId="3029429633" sldId="271"/>
            <ac:spMk id="3" creationId="{00000000-0000-0000-0000-000000000000}"/>
          </ac:spMkLst>
        </pc:spChg>
        <pc:spChg chg="mod">
          <ac:chgData name="Adriana-Isabela Trefas (2242075)" userId="S::2242075@student.uwtsd.ac.uk::dc9e9ddb-c1d7-469a-a6f7-7beef23a6b70" providerId="AD" clId="Web-{E7A76495-156F-323D-F61B-B36FE3C50F5F}" dt="2025-05-13T20:53:56.177" v="278" actId="1076"/>
          <ac:spMkLst>
            <pc:docMk/>
            <pc:sldMk cId="3029429633" sldId="271"/>
            <ac:spMk id="4" creationId="{00000000-0000-0000-0000-000000000000}"/>
          </ac:spMkLst>
        </pc:spChg>
        <pc:spChg chg="mod">
          <ac:chgData name="Adriana-Isabela Trefas (2242075)" userId="S::2242075@student.uwtsd.ac.uk::dc9e9ddb-c1d7-469a-a6f7-7beef23a6b70" providerId="AD" clId="Web-{E7A76495-156F-323D-F61B-B36FE3C50F5F}" dt="2025-05-13T20:54:55.884" v="291" actId="20577"/>
          <ac:spMkLst>
            <pc:docMk/>
            <pc:sldMk cId="3029429633" sldId="271"/>
            <ac:spMk id="5" creationId="{00000000-0000-0000-0000-000000000000}"/>
          </ac:spMkLst>
        </pc:spChg>
        <pc:spChg chg="mod">
          <ac:chgData name="Adriana-Isabela Trefas (2242075)" userId="S::2242075@student.uwtsd.ac.uk::dc9e9ddb-c1d7-469a-a6f7-7beef23a6b70" providerId="AD" clId="Web-{E7A76495-156F-323D-F61B-B36FE3C50F5F}" dt="2025-05-13T20:55:27.246" v="293" actId="20577"/>
          <ac:spMkLst>
            <pc:docMk/>
            <pc:sldMk cId="3029429633" sldId="271"/>
            <ac:spMk id="6" creationId="{00000000-0000-0000-0000-000000000000}"/>
          </ac:spMkLst>
        </pc:spChg>
      </pc:sldChg>
      <pc:sldChg chg="addSp modSp">
        <pc:chgData name="Adriana-Isabela Trefas (2242075)" userId="S::2242075@student.uwtsd.ac.uk::dc9e9ddb-c1d7-469a-a6f7-7beef23a6b70" providerId="AD" clId="Web-{E7A76495-156F-323D-F61B-B36FE3C50F5F}" dt="2025-05-13T21:00:09.431" v="337" actId="1076"/>
        <pc:sldMkLst>
          <pc:docMk/>
          <pc:sldMk cId="508878349" sldId="272"/>
        </pc:sldMkLst>
        <pc:spChg chg="mod">
          <ac:chgData name="Adriana-Isabela Trefas (2242075)" userId="S::2242075@student.uwtsd.ac.uk::dc9e9ddb-c1d7-469a-a6f7-7beef23a6b70" providerId="AD" clId="Web-{E7A76495-156F-323D-F61B-B36FE3C50F5F}" dt="2025-05-13T20:58:17.731" v="317" actId="1076"/>
          <ac:spMkLst>
            <pc:docMk/>
            <pc:sldMk cId="508878349" sldId="272"/>
            <ac:spMk id="2" creationId="{00000000-0000-0000-0000-000000000000}"/>
          </ac:spMkLst>
        </pc:spChg>
        <pc:spChg chg="add mod">
          <ac:chgData name="Adriana-Isabela Trefas (2242075)" userId="S::2242075@student.uwtsd.ac.uk::dc9e9ddb-c1d7-469a-a6f7-7beef23a6b70" providerId="AD" clId="Web-{E7A76495-156F-323D-F61B-B36FE3C50F5F}" dt="2025-05-13T20:58:20.857" v="318" actId="1076"/>
          <ac:spMkLst>
            <pc:docMk/>
            <pc:sldMk cId="508878349" sldId="272"/>
            <ac:spMk id="3" creationId="{0AC0C181-2A20-2EF9-743C-E9D476066CC4}"/>
          </ac:spMkLst>
        </pc:spChg>
        <pc:spChg chg="add mod">
          <ac:chgData name="Adriana-Isabela Trefas (2242075)" userId="S::2242075@student.uwtsd.ac.uk::dc9e9ddb-c1d7-469a-a6f7-7beef23a6b70" providerId="AD" clId="Web-{E7A76495-156F-323D-F61B-B36FE3C50F5F}" dt="2025-05-13T20:59:39.117" v="332" actId="20577"/>
          <ac:spMkLst>
            <pc:docMk/>
            <pc:sldMk cId="508878349" sldId="272"/>
            <ac:spMk id="6" creationId="{28B8F48D-A161-8323-D9D9-B31A8D4CA2C0}"/>
          </ac:spMkLst>
        </pc:spChg>
        <pc:spChg chg="add mod">
          <ac:chgData name="Adriana-Isabela Trefas (2242075)" userId="S::2242075@student.uwtsd.ac.uk::dc9e9ddb-c1d7-469a-a6f7-7beef23a6b70" providerId="AD" clId="Web-{E7A76495-156F-323D-F61B-B36FE3C50F5F}" dt="2025-05-13T21:00:05.087" v="336" actId="20577"/>
          <ac:spMkLst>
            <pc:docMk/>
            <pc:sldMk cId="508878349" sldId="272"/>
            <ac:spMk id="7" creationId="{D74C5094-8AFD-3093-C6AA-066982E07BF1}"/>
          </ac:spMkLst>
        </pc:spChg>
        <pc:picChg chg="add mod">
          <ac:chgData name="Adriana-Isabela Trefas (2242075)" userId="S::2242075@student.uwtsd.ac.uk::dc9e9ddb-c1d7-469a-a6f7-7beef23a6b70" providerId="AD" clId="Web-{E7A76495-156F-323D-F61B-B36FE3C50F5F}" dt="2025-05-13T20:59:08.724" v="327" actId="14100"/>
          <ac:picMkLst>
            <pc:docMk/>
            <pc:sldMk cId="508878349" sldId="272"/>
            <ac:picMk id="4" creationId="{28166CEE-DE50-4ACB-7132-BC8FB223EDEA}"/>
          </ac:picMkLst>
        </pc:picChg>
        <pc:picChg chg="add mod">
          <ac:chgData name="Adriana-Isabela Trefas (2242075)" userId="S::2242075@student.uwtsd.ac.uk::dc9e9ddb-c1d7-469a-a6f7-7beef23a6b70" providerId="AD" clId="Web-{E7A76495-156F-323D-F61B-B36FE3C50F5F}" dt="2025-05-13T21:00:09.431" v="337" actId="1076"/>
          <ac:picMkLst>
            <pc:docMk/>
            <pc:sldMk cId="508878349" sldId="272"/>
            <ac:picMk id="5" creationId="{AAB6EC0D-7A3F-DB71-3A4B-2BA111784F31}"/>
          </ac:picMkLst>
        </pc:picChg>
      </pc:sldChg>
      <pc:sldChg chg="addSp delSp modSp mod modClrScheme chgLayout">
        <pc:chgData name="Adriana-Isabela Trefas (2242075)" userId="S::2242075@student.uwtsd.ac.uk::dc9e9ddb-c1d7-469a-a6f7-7beef23a6b70" providerId="AD" clId="Web-{E7A76495-156F-323D-F61B-B36FE3C50F5F}" dt="2025-05-13T21:06:06.897" v="417" actId="14100"/>
        <pc:sldMkLst>
          <pc:docMk/>
          <pc:sldMk cId="2738176276" sldId="273"/>
        </pc:sldMkLst>
        <pc:spChg chg="add mod">
          <ac:chgData name="Adriana-Isabela Trefas (2242075)" userId="S::2242075@student.uwtsd.ac.uk::dc9e9ddb-c1d7-469a-a6f7-7beef23a6b70" providerId="AD" clId="Web-{E7A76495-156F-323D-F61B-B36FE3C50F5F}" dt="2025-05-13T21:06:06.897" v="417" actId="14100"/>
          <ac:spMkLst>
            <pc:docMk/>
            <pc:sldMk cId="2738176276" sldId="273"/>
            <ac:spMk id="2" creationId="{DC2305B3-5DE2-A7A2-6E27-3559A1BFAC27}"/>
          </ac:spMkLst>
        </pc:spChg>
        <pc:spChg chg="add mod">
          <ac:chgData name="Adriana-Isabela Trefas (2242075)" userId="S::2242075@student.uwtsd.ac.uk::dc9e9ddb-c1d7-469a-a6f7-7beef23a6b70" providerId="AD" clId="Web-{E7A76495-156F-323D-F61B-B36FE3C50F5F}" dt="2025-05-13T21:04:47.204" v="396" actId="1076"/>
          <ac:spMkLst>
            <pc:docMk/>
            <pc:sldMk cId="2738176276" sldId="273"/>
            <ac:spMk id="4" creationId="{F2D44826-1FF0-63E9-447F-1624B96F9454}"/>
          </ac:spMkLst>
        </pc:spChg>
        <pc:spChg chg="add mod">
          <ac:chgData name="Adriana-Isabela Trefas (2242075)" userId="S::2242075@student.uwtsd.ac.uk::dc9e9ddb-c1d7-469a-a6f7-7beef23a6b70" providerId="AD" clId="Web-{E7A76495-156F-323D-F61B-B36FE3C50F5F}" dt="2025-05-13T21:06:03.506" v="416" actId="14100"/>
          <ac:spMkLst>
            <pc:docMk/>
            <pc:sldMk cId="2738176276" sldId="273"/>
            <ac:spMk id="5" creationId="{2996D3F0-2D2C-AE04-5C1B-B9DDDF1B6585}"/>
          </ac:spMkLst>
        </pc:spChg>
        <pc:spChg chg="add del mod">
          <ac:chgData name="Adriana-Isabela Trefas (2242075)" userId="S::2242075@student.uwtsd.ac.uk::dc9e9ddb-c1d7-469a-a6f7-7beef23a6b70" providerId="AD" clId="Web-{E7A76495-156F-323D-F61B-B36FE3C50F5F}" dt="2025-05-13T21:02:32.804" v="364"/>
          <ac:spMkLst>
            <pc:docMk/>
            <pc:sldMk cId="2738176276" sldId="273"/>
            <ac:spMk id="8" creationId="{BD1E5F89-4CBD-C95E-BF54-F8101BA35B36}"/>
          </ac:spMkLst>
        </pc:spChg>
        <pc:picChg chg="add mod">
          <ac:chgData name="Adriana-Isabela Trefas (2242075)" userId="S::2242075@student.uwtsd.ac.uk::dc9e9ddb-c1d7-469a-a6f7-7beef23a6b70" providerId="AD" clId="Web-{E7A76495-156F-323D-F61B-B36FE3C50F5F}" dt="2025-05-13T21:05:58.068" v="414" actId="14100"/>
          <ac:picMkLst>
            <pc:docMk/>
            <pc:sldMk cId="2738176276" sldId="273"/>
            <ac:picMk id="3" creationId="{67BF5928-5908-0790-858C-A31A86A65A62}"/>
          </ac:picMkLst>
        </pc:picChg>
      </pc:sldChg>
      <pc:sldChg chg="addSp modSp">
        <pc:chgData name="Adriana-Isabela Trefas (2242075)" userId="S::2242075@student.uwtsd.ac.uk::dc9e9ddb-c1d7-469a-a6f7-7beef23a6b70" providerId="AD" clId="Web-{E7A76495-156F-323D-F61B-B36FE3C50F5F}" dt="2025-05-14T09:34:03.874" v="567" actId="20577"/>
        <pc:sldMkLst>
          <pc:docMk/>
          <pc:sldMk cId="213999014" sldId="274"/>
        </pc:sldMkLst>
        <pc:spChg chg="mod">
          <ac:chgData name="Adriana-Isabela Trefas (2242075)" userId="S::2242075@student.uwtsd.ac.uk::dc9e9ddb-c1d7-469a-a6f7-7beef23a6b70" providerId="AD" clId="Web-{E7A76495-156F-323D-F61B-B36FE3C50F5F}" dt="2025-05-13T21:12:32.486" v="481" actId="1076"/>
          <ac:spMkLst>
            <pc:docMk/>
            <pc:sldMk cId="213999014" sldId="274"/>
            <ac:spMk id="2" creationId="{00000000-0000-0000-0000-000000000000}"/>
          </ac:spMkLst>
        </pc:spChg>
        <pc:spChg chg="mod">
          <ac:chgData name="Adriana-Isabela Trefas (2242075)" userId="S::2242075@student.uwtsd.ac.uk::dc9e9ddb-c1d7-469a-a6f7-7beef23a6b70" providerId="AD" clId="Web-{E7A76495-156F-323D-F61B-B36FE3C50F5F}" dt="2025-05-14T09:34:03.874" v="567" actId="20577"/>
          <ac:spMkLst>
            <pc:docMk/>
            <pc:sldMk cId="213999014" sldId="274"/>
            <ac:spMk id="3" creationId="{00000000-0000-0000-0000-000000000000}"/>
          </ac:spMkLst>
        </pc:spChg>
        <pc:picChg chg="add mod">
          <ac:chgData name="Adriana-Isabela Trefas (2242075)" userId="S::2242075@student.uwtsd.ac.uk::dc9e9ddb-c1d7-469a-a6f7-7beef23a6b70" providerId="AD" clId="Web-{E7A76495-156F-323D-F61B-B36FE3C50F5F}" dt="2025-05-13T21:11:11.059" v="460" actId="14100"/>
          <ac:picMkLst>
            <pc:docMk/>
            <pc:sldMk cId="213999014" sldId="274"/>
            <ac:picMk id="5" creationId="{E11B5E97-874C-F8AF-3D0D-476142409101}"/>
          </ac:picMkLst>
        </pc:picChg>
      </pc:sldChg>
      <pc:sldChg chg="addSp delSp modSp">
        <pc:chgData name="Adriana-Isabela Trefas (2242075)" userId="S::2242075@student.uwtsd.ac.uk::dc9e9ddb-c1d7-469a-a6f7-7beef23a6b70" providerId="AD" clId="Web-{E7A76495-156F-323D-F61B-B36FE3C50F5F}" dt="2025-05-13T21:22:13.137" v="556" actId="1076"/>
        <pc:sldMkLst>
          <pc:docMk/>
          <pc:sldMk cId="1205820953" sldId="275"/>
        </pc:sldMkLst>
        <pc:spChg chg="mod">
          <ac:chgData name="Adriana-Isabela Trefas (2242075)" userId="S::2242075@student.uwtsd.ac.uk::dc9e9ddb-c1d7-469a-a6f7-7beef23a6b70" providerId="AD" clId="Web-{E7A76495-156F-323D-F61B-B36FE3C50F5F}" dt="2025-05-13T21:22:13.137" v="556" actId="1076"/>
          <ac:spMkLst>
            <pc:docMk/>
            <pc:sldMk cId="1205820953" sldId="275"/>
            <ac:spMk id="2" creationId="{00000000-0000-0000-0000-000000000000}"/>
          </ac:spMkLst>
        </pc:spChg>
        <pc:spChg chg="mod">
          <ac:chgData name="Adriana-Isabela Trefas (2242075)" userId="S::2242075@student.uwtsd.ac.uk::dc9e9ddb-c1d7-469a-a6f7-7beef23a6b70" providerId="AD" clId="Web-{E7A76495-156F-323D-F61B-B36FE3C50F5F}" dt="2025-05-13T21:15:29.968" v="517" actId="1076"/>
          <ac:spMkLst>
            <pc:docMk/>
            <pc:sldMk cId="1205820953" sldId="275"/>
            <ac:spMk id="4" creationId="{00000000-0000-0000-0000-000000000000}"/>
          </ac:spMkLst>
        </pc:spChg>
        <pc:spChg chg="del">
          <ac:chgData name="Adriana-Isabela Trefas (2242075)" userId="S::2242075@student.uwtsd.ac.uk::dc9e9ddb-c1d7-469a-a6f7-7beef23a6b70" providerId="AD" clId="Web-{E7A76495-156F-323D-F61B-B36FE3C50F5F}" dt="2025-05-13T21:13:03.129" v="482"/>
          <ac:spMkLst>
            <pc:docMk/>
            <pc:sldMk cId="1205820953" sldId="275"/>
            <ac:spMk id="6" creationId="{00000000-0000-0000-0000-000000000000}"/>
          </ac:spMkLst>
        </pc:spChg>
        <pc:spChg chg="add del mod">
          <ac:chgData name="Adriana-Isabela Trefas (2242075)" userId="S::2242075@student.uwtsd.ac.uk::dc9e9ddb-c1d7-469a-a6f7-7beef23a6b70" providerId="AD" clId="Web-{E7A76495-156F-323D-F61B-B36FE3C50F5F}" dt="2025-05-13T21:13:37.397" v="493"/>
          <ac:spMkLst>
            <pc:docMk/>
            <pc:sldMk cId="1205820953" sldId="275"/>
            <ac:spMk id="7" creationId="{3A261F85-BCBE-438C-6E89-EA837DF10917}"/>
          </ac:spMkLst>
        </pc:spChg>
        <pc:spChg chg="add del">
          <ac:chgData name="Adriana-Isabela Trefas (2242075)" userId="S::2242075@student.uwtsd.ac.uk::dc9e9ddb-c1d7-469a-a6f7-7beef23a6b70" providerId="AD" clId="Web-{E7A76495-156F-323D-F61B-B36FE3C50F5F}" dt="2025-05-13T21:21:09.211" v="546"/>
          <ac:spMkLst>
            <pc:docMk/>
            <pc:sldMk cId="1205820953" sldId="275"/>
            <ac:spMk id="8" creationId="{046D7D87-AE47-99ED-8F35-39BC575C9404}"/>
          </ac:spMkLst>
        </pc:spChg>
        <pc:spChg chg="add mod">
          <ac:chgData name="Adriana-Isabela Trefas (2242075)" userId="S::2242075@student.uwtsd.ac.uk::dc9e9ddb-c1d7-469a-a6f7-7beef23a6b70" providerId="AD" clId="Web-{E7A76495-156F-323D-F61B-B36FE3C50F5F}" dt="2025-05-13T21:21:58.355" v="555" actId="14100"/>
          <ac:spMkLst>
            <pc:docMk/>
            <pc:sldMk cId="1205820953" sldId="275"/>
            <ac:spMk id="11" creationId="{B4BA2DF8-BE81-9F54-E2BE-85158500E505}"/>
          </ac:spMkLst>
        </pc:spChg>
        <pc:graphicFrameChg chg="add mod modGraphic">
          <ac:chgData name="Adriana-Isabela Trefas (2242075)" userId="S::2242075@student.uwtsd.ac.uk::dc9e9ddb-c1d7-469a-a6f7-7beef23a6b70" providerId="AD" clId="Web-{E7A76495-156F-323D-F61B-B36FE3C50F5F}" dt="2025-05-13T21:21:21.055" v="548" actId="1076"/>
          <ac:graphicFrameMkLst>
            <pc:docMk/>
            <pc:sldMk cId="1205820953" sldId="275"/>
            <ac:graphicFrameMk id="10" creationId="{1A5217C1-7015-83F3-828A-D306F0411152}"/>
          </ac:graphicFrameMkLst>
        </pc:graphicFrameChg>
        <pc:picChg chg="add del mod ord">
          <ac:chgData name="Adriana-Isabela Trefas (2242075)" userId="S::2242075@student.uwtsd.ac.uk::dc9e9ddb-c1d7-469a-a6f7-7beef23a6b70" providerId="AD" clId="Web-{E7A76495-156F-323D-F61B-B36FE3C50F5F}" dt="2025-05-13T21:13:05.926" v="483"/>
          <ac:picMkLst>
            <pc:docMk/>
            <pc:sldMk cId="1205820953" sldId="275"/>
            <ac:picMk id="3" creationId="{D03DE722-B063-2348-3F84-FE680FE0B765}"/>
          </ac:picMkLst>
        </pc:picChg>
      </pc:sldChg>
      <pc:sldChg chg="delSp modSp new">
        <pc:chgData name="Adriana-Isabela Trefas (2242075)" userId="S::2242075@student.uwtsd.ac.uk::dc9e9ddb-c1d7-469a-a6f7-7beef23a6b70" providerId="AD" clId="Web-{E7A76495-156F-323D-F61B-B36FE3C50F5F}" dt="2025-05-13T21:17:14.726" v="539" actId="20577"/>
        <pc:sldMkLst>
          <pc:docMk/>
          <pc:sldMk cId="3165420883" sldId="276"/>
        </pc:sldMkLst>
        <pc:spChg chg="mod">
          <ac:chgData name="Adriana-Isabela Trefas (2242075)" userId="S::2242075@student.uwtsd.ac.uk::dc9e9ddb-c1d7-469a-a6f7-7beef23a6b70" providerId="AD" clId="Web-{E7A76495-156F-323D-F61B-B36FE3C50F5F}" dt="2025-05-13T21:16:13.175" v="529" actId="14100"/>
          <ac:spMkLst>
            <pc:docMk/>
            <pc:sldMk cId="3165420883" sldId="276"/>
            <ac:spMk id="2" creationId="{037C01CA-66A2-2777-1C72-AF5058C0A7B3}"/>
          </ac:spMkLst>
        </pc:spChg>
        <pc:spChg chg="del">
          <ac:chgData name="Adriana-Isabela Trefas (2242075)" userId="S::2242075@student.uwtsd.ac.uk::dc9e9ddb-c1d7-469a-a6f7-7beef23a6b70" providerId="AD" clId="Web-{E7A76495-156F-323D-F61B-B36FE3C50F5F}" dt="2025-05-13T21:15:51.094" v="520"/>
          <ac:spMkLst>
            <pc:docMk/>
            <pc:sldMk cId="3165420883" sldId="276"/>
            <ac:spMk id="3" creationId="{3F94B431-A9BF-7452-A7B5-C7DF99C5C198}"/>
          </ac:spMkLst>
        </pc:spChg>
        <pc:spChg chg="mod">
          <ac:chgData name="Adriana-Isabela Trefas (2242075)" userId="S::2242075@student.uwtsd.ac.uk::dc9e9ddb-c1d7-469a-a6f7-7beef23a6b70" providerId="AD" clId="Web-{E7A76495-156F-323D-F61B-B36FE3C50F5F}" dt="2025-05-13T21:17:14.726" v="539" actId="20577"/>
          <ac:spMkLst>
            <pc:docMk/>
            <pc:sldMk cId="3165420883" sldId="276"/>
            <ac:spMk id="4" creationId="{B62ACC1F-975C-4740-0697-9D633FD43FD2}"/>
          </ac:spMkLst>
        </pc:spChg>
      </pc:sldChg>
      <pc:sldChg chg="addSp delSp modSp new">
        <pc:chgData name="Adriana-Isabela Trefas (2242075)" userId="S::2242075@student.uwtsd.ac.uk::dc9e9ddb-c1d7-469a-a6f7-7beef23a6b70" providerId="AD" clId="Web-{E7A76495-156F-323D-F61B-B36FE3C50F5F}" dt="2025-05-14T13:11:13.525" v="691" actId="14100"/>
        <pc:sldMkLst>
          <pc:docMk/>
          <pc:sldMk cId="653874646" sldId="277"/>
        </pc:sldMkLst>
        <pc:spChg chg="mod">
          <ac:chgData name="Adriana-Isabela Trefas (2242075)" userId="S::2242075@student.uwtsd.ac.uk::dc9e9ddb-c1d7-469a-a6f7-7beef23a6b70" providerId="AD" clId="Web-{E7A76495-156F-323D-F61B-B36FE3C50F5F}" dt="2025-05-14T13:09:24.240" v="668" actId="1076"/>
          <ac:spMkLst>
            <pc:docMk/>
            <pc:sldMk cId="653874646" sldId="277"/>
            <ac:spMk id="2" creationId="{973D9E12-9DAF-E36B-16B9-4D482FF5DF9A}"/>
          </ac:spMkLst>
        </pc:spChg>
        <pc:spChg chg="del">
          <ac:chgData name="Adriana-Isabela Trefas (2242075)" userId="S::2242075@student.uwtsd.ac.uk::dc9e9ddb-c1d7-469a-a6f7-7beef23a6b70" providerId="AD" clId="Web-{E7A76495-156F-323D-F61B-B36FE3C50F5F}" dt="2025-05-14T13:06:13.812" v="628"/>
          <ac:spMkLst>
            <pc:docMk/>
            <pc:sldMk cId="653874646" sldId="277"/>
            <ac:spMk id="3" creationId="{D15219BB-F05D-1CF6-BC93-373B01C6AFC2}"/>
          </ac:spMkLst>
        </pc:spChg>
        <pc:spChg chg="del mod">
          <ac:chgData name="Adriana-Isabela Trefas (2242075)" userId="S::2242075@student.uwtsd.ac.uk::dc9e9ddb-c1d7-469a-a6f7-7beef23a6b70" providerId="AD" clId="Web-{E7A76495-156F-323D-F61B-B36FE3C50F5F}" dt="2025-05-14T13:09:49.616" v="672"/>
          <ac:spMkLst>
            <pc:docMk/>
            <pc:sldMk cId="653874646" sldId="277"/>
            <ac:spMk id="4" creationId="{AD979A21-F759-AB07-F882-942A27687D53}"/>
          </ac:spMkLst>
        </pc:spChg>
        <pc:spChg chg="add del mod">
          <ac:chgData name="Adriana-Isabela Trefas (2242075)" userId="S::2242075@student.uwtsd.ac.uk::dc9e9ddb-c1d7-469a-a6f7-7beef23a6b70" providerId="AD" clId="Web-{E7A76495-156F-323D-F61B-B36FE3C50F5F}" dt="2025-05-14T13:09:58.710" v="676"/>
          <ac:spMkLst>
            <pc:docMk/>
            <pc:sldMk cId="653874646" sldId="277"/>
            <ac:spMk id="776" creationId="{3F4024E7-6714-2CC1-74AC-89A3A7C21249}"/>
          </ac:spMkLst>
        </pc:spChg>
        <pc:spChg chg="add mod">
          <ac:chgData name="Adriana-Isabela Trefas (2242075)" userId="S::2242075@student.uwtsd.ac.uk::dc9e9ddb-c1d7-469a-a6f7-7beef23a6b70" providerId="AD" clId="Web-{E7A76495-156F-323D-F61B-B36FE3C50F5F}" dt="2025-05-14T13:10:04.070" v="679" actId="1076"/>
          <ac:spMkLst>
            <pc:docMk/>
            <pc:sldMk cId="653874646" sldId="277"/>
            <ac:spMk id="792" creationId="{88ADDD39-20E5-AACB-49AE-D2A605556A72}"/>
          </ac:spMkLst>
        </pc:spChg>
        <pc:spChg chg="add mod">
          <ac:chgData name="Adriana-Isabela Trefas (2242075)" userId="S::2242075@student.uwtsd.ac.uk::dc9e9ddb-c1d7-469a-a6f7-7beef23a6b70" providerId="AD" clId="Web-{E7A76495-156F-323D-F61B-B36FE3C50F5F}" dt="2025-05-14T13:10:44.071" v="687" actId="1076"/>
          <ac:spMkLst>
            <pc:docMk/>
            <pc:sldMk cId="653874646" sldId="277"/>
            <ac:spMk id="812" creationId="{365D1BB4-4DDF-1992-135A-D9D70F257BFC}"/>
          </ac:spMkLst>
        </pc:spChg>
        <pc:spChg chg="add mod">
          <ac:chgData name="Adriana-Isabela Trefas (2242075)" userId="S::2242075@student.uwtsd.ac.uk::dc9e9ddb-c1d7-469a-a6f7-7beef23a6b70" providerId="AD" clId="Web-{E7A76495-156F-323D-F61B-B36FE3C50F5F}" dt="2025-05-14T13:11:13.525" v="691" actId="14100"/>
          <ac:spMkLst>
            <pc:docMk/>
            <pc:sldMk cId="653874646" sldId="277"/>
            <ac:spMk id="813" creationId="{D20CC4E0-C04C-2F26-FF46-ACD2F36FC8B5}"/>
          </ac:spMkLst>
        </pc:spChg>
        <pc:graphicFrameChg chg="add del mod modGraphic">
          <ac:chgData name="Adriana-Isabela Trefas (2242075)" userId="S::2242075@student.uwtsd.ac.uk::dc9e9ddb-c1d7-469a-a6f7-7beef23a6b70" providerId="AD" clId="Web-{E7A76495-156F-323D-F61B-B36FE3C50F5F}" dt="2025-05-14T13:10:15.117" v="681"/>
          <ac:graphicFrameMkLst>
            <pc:docMk/>
            <pc:sldMk cId="653874646" sldId="277"/>
            <ac:graphicFrameMk id="5" creationId="{3EF80C70-1F98-C7B3-A539-44D39F04F068}"/>
          </ac:graphicFrameMkLst>
        </pc:graphicFrameChg>
        <pc:graphicFrameChg chg="add del mod modGraphic">
          <ac:chgData name="Adriana-Isabela Trefas (2242075)" userId="S::2242075@student.uwtsd.ac.uk::dc9e9ddb-c1d7-469a-a6f7-7beef23a6b70" providerId="AD" clId="Web-{E7A76495-156F-323D-F61B-B36FE3C50F5F}" dt="2025-05-14T13:08:18.613" v="656"/>
          <ac:graphicFrameMkLst>
            <pc:docMk/>
            <pc:sldMk cId="653874646" sldId="277"/>
            <ac:graphicFrameMk id="669" creationId="{19633227-0FA2-6630-EACE-CC4D93D5AF5F}"/>
          </ac:graphicFrameMkLst>
        </pc:graphicFrameChg>
        <pc:graphicFrameChg chg="add mod modGraphic">
          <ac:chgData name="Adriana-Isabela Trefas (2242075)" userId="S::2242075@student.uwtsd.ac.uk::dc9e9ddb-c1d7-469a-a6f7-7beef23a6b70" providerId="AD" clId="Web-{E7A76495-156F-323D-F61B-B36FE3C50F5F}" dt="2025-05-14T13:09:04.927" v="665" actId="20577"/>
          <ac:graphicFrameMkLst>
            <pc:docMk/>
            <pc:sldMk cId="653874646" sldId="277"/>
            <ac:graphicFrameMk id="679" creationId="{9BE9D810-3235-0698-7577-9A83C0E766E4}"/>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7/1/2017</a:t>
            </a: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7EA21AD-3BA7-4B49-9DF1-2171993A8011}" type="slidenum">
              <a:rPr lang="en-US" smtClean="0"/>
              <a:t>‹#›</a:t>
            </a:fld>
            <a:endParaRPr lang="en-US"/>
          </a:p>
        </p:txBody>
      </p:sp>
    </p:spTree>
    <p:extLst>
      <p:ext uri="{BB962C8B-B14F-4D97-AF65-F5344CB8AC3E}">
        <p14:creationId xmlns:p14="http://schemas.microsoft.com/office/powerpoint/2010/main" val="39243499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7/1/2017</a:t>
            </a: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669046-D62F-49D8-96B7-3C014DC234D7}" type="slidenum">
              <a:rPr lang="en-US" smtClean="0"/>
              <a:t>‹#›</a:t>
            </a:fld>
            <a:endParaRPr lang="en-US"/>
          </a:p>
        </p:txBody>
      </p:sp>
    </p:spTree>
    <p:extLst>
      <p:ext uri="{BB962C8B-B14F-4D97-AF65-F5344CB8AC3E}">
        <p14:creationId xmlns:p14="http://schemas.microsoft.com/office/powerpoint/2010/main" val="2293714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0">
              <a:schemeClr val="bg1">
                <a:lumMod val="46000"/>
                <a:lumOff val="54000"/>
              </a:schemeClr>
            </a:gs>
            <a:gs pos="46000">
              <a:schemeClr val="bg1">
                <a:lumMod val="60000"/>
                <a:lumOff val="40000"/>
              </a:schemeClr>
            </a:gs>
            <a:gs pos="100000">
              <a:schemeClr val="bg1">
                <a:lumMod val="90000"/>
                <a:lumOff val="10000"/>
              </a:schemeClr>
            </a:gs>
          </a:gsLst>
          <a:path path="circle">
            <a:fillToRect l="50000" t="50000" r="50000" b="50000"/>
          </a:path>
        </a:gradFill>
        <a:effectLst/>
      </p:bgPr>
    </p:bg>
    <p:spTree>
      <p:nvGrpSpPr>
        <p:cNvPr id="1" name=""/>
        <p:cNvGrpSpPr/>
        <p:nvPr/>
      </p:nvGrpSpPr>
      <p:grpSpPr>
        <a:xfrm>
          <a:off x="0" y="0"/>
          <a:ext cx="0" cy="0"/>
          <a:chOff x="0" y="0"/>
          <a:chExt cx="0" cy="0"/>
        </a:xfrm>
      </p:grpSpPr>
      <p:grpSp>
        <p:nvGrpSpPr>
          <p:cNvPr id="104" name="Group 103"/>
          <p:cNvGrpSpPr/>
          <p:nvPr/>
        </p:nvGrpSpPr>
        <p:grpSpPr>
          <a:xfrm>
            <a:off x="286013" y="4191000"/>
            <a:ext cx="11616798" cy="2513417"/>
            <a:chOff x="286013" y="4191000"/>
            <a:chExt cx="11616798" cy="2513417"/>
          </a:xfrm>
        </p:grpSpPr>
        <p:sp>
          <p:nvSpPr>
            <p:cNvPr id="8" name="Freeform 5"/>
            <p:cNvSpPr>
              <a:spLocks/>
            </p:cNvSpPr>
            <p:nvPr/>
          </p:nvSpPr>
          <p:spPr bwMode="auto">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9" name="Line 6"/>
            <p:cNvSpPr>
              <a:spLocks noChangeShapeType="1"/>
            </p:cNvSpPr>
            <p:nvPr/>
          </p:nvSpPr>
          <p:spPr bwMode="auto">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0" name="Freeform 7"/>
            <p:cNvSpPr>
              <a:spLocks/>
            </p:cNvSpPr>
            <p:nvPr/>
          </p:nvSpPr>
          <p:spPr bwMode="auto">
            <a:xfrm rot="21252465" flipH="1">
              <a:off x="792225" y="5625565"/>
              <a:ext cx="1632875" cy="657409"/>
            </a:xfrm>
            <a:custGeom>
              <a:avLst/>
              <a:gdLst>
                <a:gd name="T0" fmla="*/ 0 w 594"/>
                <a:gd name="T1" fmla="*/ 251 h 255"/>
                <a:gd name="T2" fmla="*/ 592 w 594"/>
                <a:gd name="T3" fmla="*/ 0 h 255"/>
                <a:gd name="T4" fmla="*/ 594 w 594"/>
                <a:gd name="T5" fmla="*/ 4 h 255"/>
                <a:gd name="T6" fmla="*/ 2 w 594"/>
                <a:gd name="T7" fmla="*/ 255 h 255"/>
                <a:gd name="T8" fmla="*/ 0 w 594"/>
                <a:gd name="T9" fmla="*/ 251 h 255"/>
              </a:gdLst>
              <a:ahLst/>
              <a:cxnLst>
                <a:cxn ang="0">
                  <a:pos x="T0" y="T1"/>
                </a:cxn>
                <a:cxn ang="0">
                  <a:pos x="T2" y="T3"/>
                </a:cxn>
                <a:cxn ang="0">
                  <a:pos x="T4" y="T5"/>
                </a:cxn>
                <a:cxn ang="0">
                  <a:pos x="T6" y="T7"/>
                </a:cxn>
                <a:cxn ang="0">
                  <a:pos x="T8" y="T9"/>
                </a:cxn>
              </a:cxnLst>
              <a:rect l="0" t="0" r="r" b="b"/>
              <a:pathLst>
                <a:path w="594" h="255">
                  <a:moveTo>
                    <a:pt x="0" y="251"/>
                  </a:moveTo>
                  <a:cubicBezTo>
                    <a:pt x="141" y="201"/>
                    <a:pt x="442" y="91"/>
                    <a:pt x="592" y="0"/>
                  </a:cubicBezTo>
                  <a:cubicBezTo>
                    <a:pt x="594" y="4"/>
                    <a:pt x="594" y="4"/>
                    <a:pt x="594" y="4"/>
                  </a:cubicBezTo>
                  <a:cubicBezTo>
                    <a:pt x="445" y="95"/>
                    <a:pt x="143" y="205"/>
                    <a:pt x="2" y="255"/>
                  </a:cubicBezTo>
                  <a:cubicBezTo>
                    <a:pt x="0" y="251"/>
                    <a:pt x="0" y="251"/>
                    <a:pt x="0" y="251"/>
                  </a:cubicBezTo>
                </a:path>
              </a:pathLst>
            </a:custGeom>
            <a:solidFill>
              <a:srgbClr val="00A99D"/>
            </a:solidFill>
            <a:ln w="9525">
              <a:solidFill>
                <a:schemeClr val="accent2"/>
              </a:solidFill>
              <a:round/>
              <a:headEnd/>
              <a:tailEnd/>
            </a:ln>
          </p:spPr>
          <p:txBody>
            <a:bodyPr vert="horz" wrap="square" lIns="91440" tIns="45720" rIns="91440" bIns="45720" numCol="1" rtlCol="0" anchor="t" anchorCtr="0" compatLnSpc="1">
              <a:prstTxWarp prst="textNoShape">
                <a:avLst/>
              </a:prstTxWarp>
            </a:bodyPr>
            <a:lstStyle/>
            <a:p>
              <a:pPr rtl="0"/>
              <a:endParaRPr lang="en-US"/>
            </a:p>
          </p:txBody>
        </p:sp>
        <p:grpSp>
          <p:nvGrpSpPr>
            <p:cNvPr id="11" name="Group 10"/>
            <p:cNvGrpSpPr/>
            <p:nvPr/>
          </p:nvGrpSpPr>
          <p:grpSpPr>
            <a:xfrm rot="20793512">
              <a:off x="445930" y="5452235"/>
              <a:ext cx="365582" cy="421970"/>
              <a:chOff x="1457010" y="1673260"/>
              <a:chExt cx="617538" cy="712788"/>
            </a:xfrm>
          </p:grpSpPr>
          <p:sp>
            <p:nvSpPr>
              <p:cNvPr id="12" name="Freeform 8"/>
              <p:cNvSpPr>
                <a:spLocks/>
              </p:cNvSpPr>
              <p:nvPr/>
            </p:nvSpPr>
            <p:spPr bwMode="auto">
              <a:xfrm flipH="1">
                <a:off x="1457010" y="1673260"/>
                <a:ext cx="595313" cy="652463"/>
              </a:xfrm>
              <a:custGeom>
                <a:avLst/>
                <a:gdLst>
                  <a:gd name="T0" fmla="*/ 182 w 187"/>
                  <a:gd name="T1" fmla="*/ 130 h 204"/>
                  <a:gd name="T2" fmla="*/ 126 w 187"/>
                  <a:gd name="T3" fmla="*/ 88 h 204"/>
                  <a:gd name="T4" fmla="*/ 99 w 187"/>
                  <a:gd name="T5" fmla="*/ 29 h 204"/>
                  <a:gd name="T6" fmla="*/ 29 w 187"/>
                  <a:gd name="T7" fmla="*/ 166 h 204"/>
                  <a:gd name="T8" fmla="*/ 119 w 187"/>
                  <a:gd name="T9" fmla="*/ 198 h 204"/>
                  <a:gd name="T10" fmla="*/ 182 w 187"/>
                  <a:gd name="T11" fmla="*/ 130 h 204"/>
                </a:gdLst>
                <a:ahLst/>
                <a:cxnLst>
                  <a:cxn ang="0">
                    <a:pos x="T0" y="T1"/>
                  </a:cxn>
                  <a:cxn ang="0">
                    <a:pos x="T2" y="T3"/>
                  </a:cxn>
                  <a:cxn ang="0">
                    <a:pos x="T4" y="T5"/>
                  </a:cxn>
                  <a:cxn ang="0">
                    <a:pos x="T6" y="T7"/>
                  </a:cxn>
                  <a:cxn ang="0">
                    <a:pos x="T8" y="T9"/>
                  </a:cxn>
                  <a:cxn ang="0">
                    <a:pos x="T10" y="T11"/>
                  </a:cxn>
                </a:cxnLst>
                <a:rect l="0" t="0" r="r" b="b"/>
                <a:pathLst>
                  <a:path w="187" h="204">
                    <a:moveTo>
                      <a:pt x="182" y="130"/>
                    </a:moveTo>
                    <a:cubicBezTo>
                      <a:pt x="173" y="98"/>
                      <a:pt x="151" y="87"/>
                      <a:pt x="126" y="88"/>
                    </a:cubicBezTo>
                    <a:cubicBezTo>
                      <a:pt x="127" y="59"/>
                      <a:pt x="114" y="34"/>
                      <a:pt x="99" y="29"/>
                    </a:cubicBezTo>
                    <a:cubicBezTo>
                      <a:pt x="17" y="0"/>
                      <a:pt x="0" y="129"/>
                      <a:pt x="29" y="166"/>
                    </a:cubicBezTo>
                    <a:cubicBezTo>
                      <a:pt x="35" y="185"/>
                      <a:pt x="86" y="204"/>
                      <a:pt x="119" y="198"/>
                    </a:cubicBezTo>
                    <a:cubicBezTo>
                      <a:pt x="162" y="190"/>
                      <a:pt x="187" y="150"/>
                      <a:pt x="182" y="130"/>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13" name="Freeform 9"/>
              <p:cNvSpPr>
                <a:spLocks/>
              </p:cNvSpPr>
              <p:nvPr/>
            </p:nvSpPr>
            <p:spPr bwMode="auto">
              <a:xfrm flipH="1">
                <a:off x="1482410" y="1698660"/>
                <a:ext cx="592138" cy="687388"/>
              </a:xfrm>
              <a:custGeom>
                <a:avLst/>
                <a:gdLst>
                  <a:gd name="T0" fmla="*/ 178 w 186"/>
                  <a:gd name="T1" fmla="*/ 208 h 215"/>
                  <a:gd name="T2" fmla="*/ 53 w 186"/>
                  <a:gd name="T3" fmla="*/ 154 h 215"/>
                  <a:gd name="T4" fmla="*/ 102 w 186"/>
                  <a:gd name="T5" fmla="*/ 127 h 215"/>
                  <a:gd name="T6" fmla="*/ 153 w 186"/>
                  <a:gd name="T7" fmla="*/ 64 h 215"/>
                  <a:gd name="T8" fmla="*/ 40 w 186"/>
                  <a:gd name="T9" fmla="*/ 136 h 215"/>
                  <a:gd name="T10" fmla="*/ 50 w 186"/>
                  <a:gd name="T11" fmla="*/ 79 h 215"/>
                  <a:gd name="T12" fmla="*/ 32 w 186"/>
                  <a:gd name="T13" fmla="*/ 0 h 215"/>
                  <a:gd name="T14" fmla="*/ 28 w 186"/>
                  <a:gd name="T15" fmla="*/ 156 h 215"/>
                  <a:gd name="T16" fmla="*/ 28 w 186"/>
                  <a:gd name="T17" fmla="*/ 160 h 215"/>
                  <a:gd name="T18" fmla="*/ 31 w 186"/>
                  <a:gd name="T19" fmla="*/ 161 h 215"/>
                  <a:gd name="T20" fmla="*/ 98 w 186"/>
                  <a:gd name="T21" fmla="*/ 200 h 215"/>
                  <a:gd name="T22" fmla="*/ 178 w 186"/>
                  <a:gd name="T23" fmla="*/ 208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6" h="215">
                    <a:moveTo>
                      <a:pt x="178" y="208"/>
                    </a:moveTo>
                    <a:cubicBezTo>
                      <a:pt x="186" y="183"/>
                      <a:pt x="98" y="158"/>
                      <a:pt x="53" y="154"/>
                    </a:cubicBezTo>
                    <a:cubicBezTo>
                      <a:pt x="68" y="148"/>
                      <a:pt x="87" y="137"/>
                      <a:pt x="102" y="127"/>
                    </a:cubicBezTo>
                    <a:cubicBezTo>
                      <a:pt x="137" y="101"/>
                      <a:pt x="157" y="70"/>
                      <a:pt x="153" y="64"/>
                    </a:cubicBezTo>
                    <a:cubicBezTo>
                      <a:pt x="137" y="44"/>
                      <a:pt x="69" y="101"/>
                      <a:pt x="40" y="136"/>
                    </a:cubicBezTo>
                    <a:cubicBezTo>
                      <a:pt x="45" y="120"/>
                      <a:pt x="49" y="98"/>
                      <a:pt x="50" y="79"/>
                    </a:cubicBezTo>
                    <a:cubicBezTo>
                      <a:pt x="51" y="35"/>
                      <a:pt x="40" y="0"/>
                      <a:pt x="32" y="0"/>
                    </a:cubicBezTo>
                    <a:cubicBezTo>
                      <a:pt x="0" y="0"/>
                      <a:pt x="13" y="143"/>
                      <a:pt x="28" y="156"/>
                    </a:cubicBezTo>
                    <a:cubicBezTo>
                      <a:pt x="27" y="158"/>
                      <a:pt x="27" y="159"/>
                      <a:pt x="28" y="160"/>
                    </a:cubicBezTo>
                    <a:cubicBezTo>
                      <a:pt x="28" y="160"/>
                      <a:pt x="29" y="161"/>
                      <a:pt x="31" y="161"/>
                    </a:cubicBezTo>
                    <a:cubicBezTo>
                      <a:pt x="37" y="170"/>
                      <a:pt x="70" y="190"/>
                      <a:pt x="98" y="200"/>
                    </a:cubicBezTo>
                    <a:cubicBezTo>
                      <a:pt x="139" y="215"/>
                      <a:pt x="176" y="215"/>
                      <a:pt x="178" y="208"/>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14" name="Freeform 10"/>
            <p:cNvSpPr>
              <a:spLocks/>
            </p:cNvSpPr>
            <p:nvPr/>
          </p:nvSpPr>
          <p:spPr bwMode="auto">
            <a:xfrm rot="19613158" flipH="1">
              <a:off x="1682146" y="5813019"/>
              <a:ext cx="502445" cy="552636"/>
            </a:xfrm>
            <a:custGeom>
              <a:avLst/>
              <a:gdLst>
                <a:gd name="T0" fmla="*/ 171 w 196"/>
                <a:gd name="T1" fmla="*/ 162 h 191"/>
                <a:gd name="T2" fmla="*/ 46 w 196"/>
                <a:gd name="T3" fmla="*/ 135 h 191"/>
                <a:gd name="T4" fmla="*/ 79 w 196"/>
                <a:gd name="T5" fmla="*/ 11 h 191"/>
                <a:gd name="T6" fmla="*/ 25 w 196"/>
                <a:gd name="T7" fmla="*/ 148 h 191"/>
                <a:gd name="T8" fmla="*/ 23 w 196"/>
                <a:gd name="T9" fmla="*/ 150 h 191"/>
                <a:gd name="T10" fmla="*/ 171 w 196"/>
                <a:gd name="T11" fmla="*/ 162 h 191"/>
                <a:gd name="connsiteX0" fmla="*/ 7753 w 7872"/>
                <a:gd name="connsiteY0" fmla="*/ 8159 h 8944"/>
                <a:gd name="connsiteX1" fmla="*/ 1376 w 7872"/>
                <a:gd name="connsiteY1" fmla="*/ 6745 h 8944"/>
                <a:gd name="connsiteX2" fmla="*/ 3060 w 7872"/>
                <a:gd name="connsiteY2" fmla="*/ 253 h 8944"/>
                <a:gd name="connsiteX3" fmla="*/ 305 w 7872"/>
                <a:gd name="connsiteY3" fmla="*/ 7426 h 8944"/>
                <a:gd name="connsiteX4" fmla="*/ 202 w 7872"/>
                <a:gd name="connsiteY4" fmla="*/ 7530 h 8944"/>
                <a:gd name="connsiteX5" fmla="*/ 7753 w 7872"/>
                <a:gd name="connsiteY5" fmla="*/ 8159 h 8944"/>
                <a:gd name="connsiteX0" fmla="*/ 9849 w 9849"/>
                <a:gd name="connsiteY0" fmla="*/ 9122 h 10251"/>
                <a:gd name="connsiteX1" fmla="*/ 1748 w 9849"/>
                <a:gd name="connsiteY1" fmla="*/ 7541 h 10251"/>
                <a:gd name="connsiteX2" fmla="*/ 3887 w 9849"/>
                <a:gd name="connsiteY2" fmla="*/ 283 h 10251"/>
                <a:gd name="connsiteX3" fmla="*/ 387 w 9849"/>
                <a:gd name="connsiteY3" fmla="*/ 8303 h 10251"/>
                <a:gd name="connsiteX4" fmla="*/ 257 w 9849"/>
                <a:gd name="connsiteY4" fmla="*/ 8419 h 10251"/>
                <a:gd name="connsiteX5" fmla="*/ 9849 w 9849"/>
                <a:gd name="connsiteY5" fmla="*/ 9122 h 10251"/>
                <a:gd name="connsiteX0" fmla="*/ 10000 w 10000"/>
                <a:gd name="connsiteY0" fmla="*/ 8899 h 10131"/>
                <a:gd name="connsiteX1" fmla="*/ 1775 w 10000"/>
                <a:gd name="connsiteY1" fmla="*/ 7356 h 10131"/>
                <a:gd name="connsiteX2" fmla="*/ 3947 w 10000"/>
                <a:gd name="connsiteY2" fmla="*/ 276 h 10131"/>
                <a:gd name="connsiteX3" fmla="*/ 393 w 10000"/>
                <a:gd name="connsiteY3" fmla="*/ 8100 h 10131"/>
                <a:gd name="connsiteX4" fmla="*/ 261 w 10000"/>
                <a:gd name="connsiteY4" fmla="*/ 8213 h 10131"/>
                <a:gd name="connsiteX5" fmla="*/ 10000 w 10000"/>
                <a:gd name="connsiteY5" fmla="*/ 8899 h 10131"/>
                <a:gd name="connsiteX0" fmla="*/ 10361 w 10361"/>
                <a:gd name="connsiteY0" fmla="*/ 8632 h 9864"/>
                <a:gd name="connsiteX1" fmla="*/ 2136 w 10361"/>
                <a:gd name="connsiteY1" fmla="*/ 7089 h 9864"/>
                <a:gd name="connsiteX2" fmla="*/ 4308 w 10361"/>
                <a:gd name="connsiteY2" fmla="*/ 9 h 9864"/>
                <a:gd name="connsiteX3" fmla="*/ 754 w 10361"/>
                <a:gd name="connsiteY3" fmla="*/ 7833 h 9864"/>
                <a:gd name="connsiteX4" fmla="*/ 622 w 10361"/>
                <a:gd name="connsiteY4" fmla="*/ 7946 h 9864"/>
                <a:gd name="connsiteX5" fmla="*/ 10361 w 10361"/>
                <a:gd name="connsiteY5" fmla="*/ 8632 h 9864"/>
                <a:gd name="connsiteX0" fmla="*/ 10000 w 10000"/>
                <a:gd name="connsiteY0" fmla="*/ 8749 h 9998"/>
                <a:gd name="connsiteX1" fmla="*/ 2062 w 10000"/>
                <a:gd name="connsiteY1" fmla="*/ 7185 h 9998"/>
                <a:gd name="connsiteX2" fmla="*/ 4158 w 10000"/>
                <a:gd name="connsiteY2" fmla="*/ 7 h 9998"/>
                <a:gd name="connsiteX3" fmla="*/ 728 w 10000"/>
                <a:gd name="connsiteY3" fmla="*/ 7939 h 9998"/>
                <a:gd name="connsiteX4" fmla="*/ 600 w 10000"/>
                <a:gd name="connsiteY4" fmla="*/ 8054 h 9998"/>
                <a:gd name="connsiteX5" fmla="*/ 10000 w 10000"/>
                <a:gd name="connsiteY5" fmla="*/ 8749 h 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9998">
                  <a:moveTo>
                    <a:pt x="10000" y="8749"/>
                  </a:moveTo>
                  <a:cubicBezTo>
                    <a:pt x="8794" y="7359"/>
                    <a:pt x="4412" y="6548"/>
                    <a:pt x="2062" y="7185"/>
                  </a:cubicBezTo>
                  <a:cubicBezTo>
                    <a:pt x="3589" y="5882"/>
                    <a:pt x="5305" y="-234"/>
                    <a:pt x="4158" y="7"/>
                  </a:cubicBezTo>
                  <a:cubicBezTo>
                    <a:pt x="92" y="863"/>
                    <a:pt x="-860" y="6318"/>
                    <a:pt x="728" y="7939"/>
                  </a:cubicBezTo>
                  <a:cubicBezTo>
                    <a:pt x="663" y="7996"/>
                    <a:pt x="663" y="8054"/>
                    <a:pt x="600" y="8054"/>
                  </a:cubicBezTo>
                  <a:cubicBezTo>
                    <a:pt x="2036" y="9883"/>
                    <a:pt x="5687" y="10988"/>
                    <a:pt x="10000" y="8749"/>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15" name="Freeform 23"/>
            <p:cNvSpPr>
              <a:spLocks/>
            </p:cNvSpPr>
            <p:nvPr/>
          </p:nvSpPr>
          <p:spPr bwMode="auto">
            <a:xfrm flipH="1">
              <a:off x="2304810" y="5031266"/>
              <a:ext cx="344488" cy="344488"/>
            </a:xfrm>
            <a:custGeom>
              <a:avLst/>
              <a:gdLst>
                <a:gd name="T0" fmla="*/ 108 w 108"/>
                <a:gd name="T1" fmla="*/ 48 h 108"/>
                <a:gd name="T2" fmla="*/ 98 w 108"/>
                <a:gd name="T3" fmla="*/ 41 h 108"/>
                <a:gd name="T4" fmla="*/ 102 w 108"/>
                <a:gd name="T5" fmla="*/ 30 h 108"/>
                <a:gd name="T6" fmla="*/ 84 w 108"/>
                <a:gd name="T7" fmla="*/ 28 h 108"/>
                <a:gd name="T8" fmla="*/ 85 w 108"/>
                <a:gd name="T9" fmla="*/ 10 h 108"/>
                <a:gd name="T10" fmla="*/ 69 w 108"/>
                <a:gd name="T11" fmla="*/ 16 h 108"/>
                <a:gd name="T12" fmla="*/ 62 w 108"/>
                <a:gd name="T13" fmla="*/ 0 h 108"/>
                <a:gd name="T14" fmla="*/ 52 w 108"/>
                <a:gd name="T15" fmla="*/ 10 h 108"/>
                <a:gd name="T16" fmla="*/ 41 w 108"/>
                <a:gd name="T17" fmla="*/ 1 h 108"/>
                <a:gd name="T18" fmla="*/ 35 w 108"/>
                <a:gd name="T19" fmla="*/ 16 h 108"/>
                <a:gd name="T20" fmla="*/ 20 w 108"/>
                <a:gd name="T21" fmla="*/ 12 h 108"/>
                <a:gd name="T22" fmla="*/ 21 w 108"/>
                <a:gd name="T23" fmla="*/ 27 h 108"/>
                <a:gd name="T24" fmla="*/ 6 w 108"/>
                <a:gd name="T25" fmla="*/ 29 h 108"/>
                <a:gd name="T26" fmla="*/ 18 w 108"/>
                <a:gd name="T27" fmla="*/ 47 h 108"/>
                <a:gd name="T28" fmla="*/ 0 w 108"/>
                <a:gd name="T29" fmla="*/ 60 h 108"/>
                <a:gd name="T30" fmla="*/ 10 w 108"/>
                <a:gd name="T31" fmla="*/ 67 h 108"/>
                <a:gd name="T32" fmla="*/ 5 w 108"/>
                <a:gd name="T33" fmla="*/ 78 h 108"/>
                <a:gd name="T34" fmla="*/ 24 w 108"/>
                <a:gd name="T35" fmla="*/ 80 h 108"/>
                <a:gd name="T36" fmla="*/ 23 w 108"/>
                <a:gd name="T37" fmla="*/ 98 h 108"/>
                <a:gd name="T38" fmla="*/ 39 w 108"/>
                <a:gd name="T39" fmla="*/ 92 h 108"/>
                <a:gd name="T40" fmla="*/ 46 w 108"/>
                <a:gd name="T41" fmla="*/ 107 h 108"/>
                <a:gd name="T42" fmla="*/ 56 w 108"/>
                <a:gd name="T43" fmla="*/ 97 h 108"/>
                <a:gd name="T44" fmla="*/ 67 w 108"/>
                <a:gd name="T45" fmla="*/ 106 h 108"/>
                <a:gd name="T46" fmla="*/ 73 w 108"/>
                <a:gd name="T47" fmla="*/ 91 h 108"/>
                <a:gd name="T48" fmla="*/ 88 w 108"/>
                <a:gd name="T49" fmla="*/ 96 h 108"/>
                <a:gd name="T50" fmla="*/ 87 w 108"/>
                <a:gd name="T51" fmla="*/ 81 h 108"/>
                <a:gd name="T52" fmla="*/ 102 w 108"/>
                <a:gd name="T53" fmla="*/ 78 h 108"/>
                <a:gd name="T54" fmla="*/ 90 w 108"/>
                <a:gd name="T55" fmla="*/ 60 h 108"/>
                <a:gd name="T56" fmla="*/ 108 w 108"/>
                <a:gd name="T57" fmla="*/ 4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8" h="108">
                  <a:moveTo>
                    <a:pt x="108" y="48"/>
                  </a:moveTo>
                  <a:cubicBezTo>
                    <a:pt x="107" y="45"/>
                    <a:pt x="104" y="43"/>
                    <a:pt x="98" y="41"/>
                  </a:cubicBezTo>
                  <a:cubicBezTo>
                    <a:pt x="102" y="37"/>
                    <a:pt x="104" y="33"/>
                    <a:pt x="102" y="30"/>
                  </a:cubicBezTo>
                  <a:cubicBezTo>
                    <a:pt x="101" y="27"/>
                    <a:pt x="94" y="26"/>
                    <a:pt x="84" y="28"/>
                  </a:cubicBezTo>
                  <a:cubicBezTo>
                    <a:pt x="88" y="19"/>
                    <a:pt x="88" y="12"/>
                    <a:pt x="85" y="10"/>
                  </a:cubicBezTo>
                  <a:cubicBezTo>
                    <a:pt x="82" y="8"/>
                    <a:pt x="76" y="10"/>
                    <a:pt x="69" y="16"/>
                  </a:cubicBezTo>
                  <a:cubicBezTo>
                    <a:pt x="68" y="7"/>
                    <a:pt x="65" y="1"/>
                    <a:pt x="62" y="0"/>
                  </a:cubicBezTo>
                  <a:cubicBezTo>
                    <a:pt x="59" y="0"/>
                    <a:pt x="55" y="4"/>
                    <a:pt x="52" y="10"/>
                  </a:cubicBezTo>
                  <a:cubicBezTo>
                    <a:pt x="48" y="4"/>
                    <a:pt x="44" y="1"/>
                    <a:pt x="41" y="1"/>
                  </a:cubicBezTo>
                  <a:cubicBezTo>
                    <a:pt x="37" y="2"/>
                    <a:pt x="35" y="8"/>
                    <a:pt x="35" y="16"/>
                  </a:cubicBezTo>
                  <a:cubicBezTo>
                    <a:pt x="28" y="12"/>
                    <a:pt x="22" y="10"/>
                    <a:pt x="20" y="12"/>
                  </a:cubicBezTo>
                  <a:cubicBezTo>
                    <a:pt x="17" y="14"/>
                    <a:pt x="18" y="20"/>
                    <a:pt x="21" y="27"/>
                  </a:cubicBezTo>
                  <a:cubicBezTo>
                    <a:pt x="13" y="26"/>
                    <a:pt x="7" y="26"/>
                    <a:pt x="6" y="29"/>
                  </a:cubicBezTo>
                  <a:cubicBezTo>
                    <a:pt x="4" y="33"/>
                    <a:pt x="9" y="40"/>
                    <a:pt x="18" y="47"/>
                  </a:cubicBezTo>
                  <a:cubicBezTo>
                    <a:pt x="6" y="51"/>
                    <a:pt x="0" y="56"/>
                    <a:pt x="0" y="60"/>
                  </a:cubicBezTo>
                  <a:cubicBezTo>
                    <a:pt x="0" y="63"/>
                    <a:pt x="4" y="65"/>
                    <a:pt x="10" y="67"/>
                  </a:cubicBezTo>
                  <a:cubicBezTo>
                    <a:pt x="6" y="71"/>
                    <a:pt x="4" y="75"/>
                    <a:pt x="5" y="78"/>
                  </a:cubicBezTo>
                  <a:cubicBezTo>
                    <a:pt x="7" y="81"/>
                    <a:pt x="14" y="82"/>
                    <a:pt x="24" y="80"/>
                  </a:cubicBezTo>
                  <a:cubicBezTo>
                    <a:pt x="20" y="89"/>
                    <a:pt x="19" y="96"/>
                    <a:pt x="23" y="98"/>
                  </a:cubicBezTo>
                  <a:cubicBezTo>
                    <a:pt x="26" y="100"/>
                    <a:pt x="31" y="98"/>
                    <a:pt x="39" y="92"/>
                  </a:cubicBezTo>
                  <a:cubicBezTo>
                    <a:pt x="40" y="101"/>
                    <a:pt x="42" y="107"/>
                    <a:pt x="46" y="107"/>
                  </a:cubicBezTo>
                  <a:cubicBezTo>
                    <a:pt x="49" y="108"/>
                    <a:pt x="53" y="104"/>
                    <a:pt x="56" y="97"/>
                  </a:cubicBezTo>
                  <a:cubicBezTo>
                    <a:pt x="60" y="104"/>
                    <a:pt x="64" y="107"/>
                    <a:pt x="67" y="106"/>
                  </a:cubicBezTo>
                  <a:cubicBezTo>
                    <a:pt x="70" y="106"/>
                    <a:pt x="72" y="100"/>
                    <a:pt x="73" y="91"/>
                  </a:cubicBezTo>
                  <a:cubicBezTo>
                    <a:pt x="80" y="96"/>
                    <a:pt x="85" y="98"/>
                    <a:pt x="88" y="96"/>
                  </a:cubicBezTo>
                  <a:cubicBezTo>
                    <a:pt x="91" y="94"/>
                    <a:pt x="90" y="88"/>
                    <a:pt x="87" y="81"/>
                  </a:cubicBezTo>
                  <a:cubicBezTo>
                    <a:pt x="95" y="82"/>
                    <a:pt x="101" y="81"/>
                    <a:pt x="102" y="78"/>
                  </a:cubicBezTo>
                  <a:cubicBezTo>
                    <a:pt x="104" y="75"/>
                    <a:pt x="99" y="68"/>
                    <a:pt x="90" y="60"/>
                  </a:cubicBezTo>
                  <a:cubicBezTo>
                    <a:pt x="101" y="56"/>
                    <a:pt x="108" y="52"/>
                    <a:pt x="108" y="48"/>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Freeform 24"/>
            <p:cNvSpPr>
              <a:spLocks/>
            </p:cNvSpPr>
            <p:nvPr/>
          </p:nvSpPr>
          <p:spPr bwMode="auto">
            <a:xfrm flipH="1">
              <a:off x="3150319" y="5854375"/>
              <a:ext cx="608927" cy="327464"/>
            </a:xfrm>
            <a:custGeom>
              <a:avLst/>
              <a:gdLst>
                <a:gd name="T0" fmla="*/ 6 w 240"/>
                <a:gd name="T1" fmla="*/ 29 h 137"/>
                <a:gd name="T2" fmla="*/ 197 w 240"/>
                <a:gd name="T3" fmla="*/ 129 h 137"/>
                <a:gd name="T4" fmla="*/ 6 w 240"/>
                <a:gd name="T5" fmla="*/ 29 h 137"/>
                <a:gd name="connsiteX0" fmla="*/ 5 w 8178"/>
                <a:gd name="connsiteY0" fmla="*/ 330 h 7745"/>
                <a:gd name="connsiteX1" fmla="*/ 7963 w 8178"/>
                <a:gd name="connsiteY1" fmla="*/ 7629 h 7745"/>
                <a:gd name="connsiteX2" fmla="*/ 5 w 8178"/>
                <a:gd name="connsiteY2" fmla="*/ 330 h 7745"/>
                <a:gd name="connsiteX0" fmla="*/ 0 w 10093"/>
                <a:gd name="connsiteY0" fmla="*/ 477 h 10050"/>
                <a:gd name="connsiteX1" fmla="*/ 9731 w 10093"/>
                <a:gd name="connsiteY1" fmla="*/ 9901 h 10050"/>
                <a:gd name="connsiteX2" fmla="*/ 0 w 10093"/>
                <a:gd name="connsiteY2" fmla="*/ 477 h 10050"/>
                <a:gd name="connsiteX0" fmla="*/ 0 w 9731"/>
                <a:gd name="connsiteY0" fmla="*/ 636 h 10209"/>
                <a:gd name="connsiteX1" fmla="*/ 9731 w 9731"/>
                <a:gd name="connsiteY1" fmla="*/ 10060 h 10209"/>
                <a:gd name="connsiteX2" fmla="*/ 0 w 9731"/>
                <a:gd name="connsiteY2" fmla="*/ 636 h 10209"/>
                <a:gd name="connsiteX0" fmla="*/ 0 w 10000"/>
                <a:gd name="connsiteY0" fmla="*/ 97 h 9475"/>
                <a:gd name="connsiteX1" fmla="*/ 10000 w 10000"/>
                <a:gd name="connsiteY1" fmla="*/ 9328 h 9475"/>
                <a:gd name="connsiteX2" fmla="*/ 0 w 10000"/>
                <a:gd name="connsiteY2" fmla="*/ 97 h 9475"/>
                <a:gd name="connsiteX0" fmla="*/ 0 w 10000"/>
                <a:gd name="connsiteY0" fmla="*/ 102 h 9940"/>
                <a:gd name="connsiteX1" fmla="*/ 10000 w 10000"/>
                <a:gd name="connsiteY1" fmla="*/ 9845 h 9940"/>
                <a:gd name="connsiteX2" fmla="*/ 0 w 10000"/>
                <a:gd name="connsiteY2" fmla="*/ 102 h 9940"/>
              </a:gdLst>
              <a:ahLst/>
              <a:cxnLst>
                <a:cxn ang="0">
                  <a:pos x="connsiteX0" y="connsiteY0"/>
                </a:cxn>
                <a:cxn ang="0">
                  <a:pos x="connsiteX1" y="connsiteY1"/>
                </a:cxn>
                <a:cxn ang="0">
                  <a:pos x="connsiteX2" y="connsiteY2"/>
                </a:cxn>
              </a:cxnLst>
              <a:rect l="l" t="t" r="r" b="b"/>
              <a:pathLst>
                <a:path w="10000" h="9940">
                  <a:moveTo>
                    <a:pt x="0" y="102"/>
                  </a:moveTo>
                  <a:cubicBezTo>
                    <a:pt x="1254" y="6563"/>
                    <a:pt x="7749" y="10625"/>
                    <a:pt x="10000" y="9845"/>
                  </a:cubicBezTo>
                  <a:cubicBezTo>
                    <a:pt x="8788" y="5251"/>
                    <a:pt x="2814" y="-864"/>
                    <a:pt x="0" y="102"/>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7" name="Freeform 25"/>
            <p:cNvSpPr>
              <a:spLocks/>
            </p:cNvSpPr>
            <p:nvPr/>
          </p:nvSpPr>
          <p:spPr bwMode="auto">
            <a:xfrm flipH="1">
              <a:off x="3120197" y="5377348"/>
              <a:ext cx="349680" cy="396781"/>
            </a:xfrm>
            <a:custGeom>
              <a:avLst/>
              <a:gdLst>
                <a:gd name="T0" fmla="*/ 133 w 149"/>
                <a:gd name="T1" fmla="*/ 26 h 151"/>
                <a:gd name="T2" fmla="*/ 8 w 149"/>
                <a:gd name="T3" fmla="*/ 107 h 151"/>
                <a:gd name="T4" fmla="*/ 17 w 149"/>
                <a:gd name="T5" fmla="*/ 111 h 151"/>
                <a:gd name="T6" fmla="*/ 80 w 149"/>
                <a:gd name="T7" fmla="*/ 137 h 151"/>
                <a:gd name="T8" fmla="*/ 23 w 149"/>
                <a:gd name="T9" fmla="*/ 108 h 151"/>
                <a:gd name="T10" fmla="*/ 133 w 149"/>
                <a:gd name="T11" fmla="*/ 26 h 151"/>
                <a:gd name="connsiteX0" fmla="*/ 8650 w 8781"/>
                <a:gd name="connsiteY0" fmla="*/ 295 h 7940"/>
                <a:gd name="connsiteX1" fmla="*/ 261 w 8781"/>
                <a:gd name="connsiteY1" fmla="*/ 5659 h 7940"/>
                <a:gd name="connsiteX2" fmla="*/ 865 w 8781"/>
                <a:gd name="connsiteY2" fmla="*/ 5924 h 7940"/>
                <a:gd name="connsiteX3" fmla="*/ 5093 w 8781"/>
                <a:gd name="connsiteY3" fmla="*/ 7646 h 7940"/>
                <a:gd name="connsiteX4" fmla="*/ 1268 w 8781"/>
                <a:gd name="connsiteY4" fmla="*/ 5725 h 7940"/>
                <a:gd name="connsiteX5" fmla="*/ 8650 w 8781"/>
                <a:gd name="connsiteY5" fmla="*/ 295 h 7940"/>
                <a:gd name="connsiteX0" fmla="*/ 9851 w 10000"/>
                <a:gd name="connsiteY0" fmla="*/ 525 h 10154"/>
                <a:gd name="connsiteX1" fmla="*/ 297 w 10000"/>
                <a:gd name="connsiteY1" fmla="*/ 7280 h 10154"/>
                <a:gd name="connsiteX2" fmla="*/ 985 w 10000"/>
                <a:gd name="connsiteY2" fmla="*/ 7614 h 10154"/>
                <a:gd name="connsiteX3" fmla="*/ 5800 w 10000"/>
                <a:gd name="connsiteY3" fmla="*/ 9783 h 10154"/>
                <a:gd name="connsiteX4" fmla="*/ 1444 w 10000"/>
                <a:gd name="connsiteY4" fmla="*/ 7363 h 10154"/>
                <a:gd name="connsiteX5" fmla="*/ 9851 w 10000"/>
                <a:gd name="connsiteY5" fmla="*/ 525 h 10154"/>
                <a:gd name="connsiteX0" fmla="*/ 9851 w 9851"/>
                <a:gd name="connsiteY0" fmla="*/ 525 h 10154"/>
                <a:gd name="connsiteX1" fmla="*/ 297 w 9851"/>
                <a:gd name="connsiteY1" fmla="*/ 7280 h 10154"/>
                <a:gd name="connsiteX2" fmla="*/ 985 w 9851"/>
                <a:gd name="connsiteY2" fmla="*/ 7614 h 10154"/>
                <a:gd name="connsiteX3" fmla="*/ 5800 w 9851"/>
                <a:gd name="connsiteY3" fmla="*/ 9783 h 10154"/>
                <a:gd name="connsiteX4" fmla="*/ 1444 w 9851"/>
                <a:gd name="connsiteY4" fmla="*/ 7363 h 10154"/>
                <a:gd name="connsiteX5" fmla="*/ 9851 w 9851"/>
                <a:gd name="connsiteY5" fmla="*/ 525 h 10154"/>
                <a:gd name="connsiteX0" fmla="*/ 10000 w 10602"/>
                <a:gd name="connsiteY0" fmla="*/ 517 h 10000"/>
                <a:gd name="connsiteX1" fmla="*/ 301 w 10602"/>
                <a:gd name="connsiteY1" fmla="*/ 7170 h 10000"/>
                <a:gd name="connsiteX2" fmla="*/ 1000 w 10602"/>
                <a:gd name="connsiteY2" fmla="*/ 7499 h 10000"/>
                <a:gd name="connsiteX3" fmla="*/ 5888 w 10602"/>
                <a:gd name="connsiteY3" fmla="*/ 9635 h 10000"/>
                <a:gd name="connsiteX4" fmla="*/ 1466 w 10602"/>
                <a:gd name="connsiteY4" fmla="*/ 7251 h 10000"/>
                <a:gd name="connsiteX5" fmla="*/ 10000 w 10602"/>
                <a:gd name="connsiteY5" fmla="*/ 517 h 10000"/>
                <a:gd name="connsiteX0" fmla="*/ 10000 w 10118"/>
                <a:gd name="connsiteY0" fmla="*/ 1687 h 11170"/>
                <a:gd name="connsiteX1" fmla="*/ 301 w 10118"/>
                <a:gd name="connsiteY1" fmla="*/ 8340 h 11170"/>
                <a:gd name="connsiteX2" fmla="*/ 1000 w 10118"/>
                <a:gd name="connsiteY2" fmla="*/ 8669 h 11170"/>
                <a:gd name="connsiteX3" fmla="*/ 5888 w 10118"/>
                <a:gd name="connsiteY3" fmla="*/ 10805 h 11170"/>
                <a:gd name="connsiteX4" fmla="*/ 1466 w 10118"/>
                <a:gd name="connsiteY4" fmla="*/ 8421 h 11170"/>
                <a:gd name="connsiteX5" fmla="*/ 10000 w 10118"/>
                <a:gd name="connsiteY5" fmla="*/ 1687 h 11170"/>
                <a:gd name="connsiteX0" fmla="*/ 10000 w 10038"/>
                <a:gd name="connsiteY0" fmla="*/ 1102 h 10585"/>
                <a:gd name="connsiteX1" fmla="*/ 301 w 10038"/>
                <a:gd name="connsiteY1" fmla="*/ 7755 h 10585"/>
                <a:gd name="connsiteX2" fmla="*/ 1000 w 10038"/>
                <a:gd name="connsiteY2" fmla="*/ 8084 h 10585"/>
                <a:gd name="connsiteX3" fmla="*/ 5888 w 10038"/>
                <a:gd name="connsiteY3" fmla="*/ 10220 h 10585"/>
                <a:gd name="connsiteX4" fmla="*/ 1466 w 10038"/>
                <a:gd name="connsiteY4" fmla="*/ 7836 h 10585"/>
                <a:gd name="connsiteX5" fmla="*/ 10000 w 10038"/>
                <a:gd name="connsiteY5" fmla="*/ 1102 h 10585"/>
                <a:gd name="connsiteX0" fmla="*/ 10000 w 10602"/>
                <a:gd name="connsiteY0" fmla="*/ 740 h 10223"/>
                <a:gd name="connsiteX1" fmla="*/ 301 w 10602"/>
                <a:gd name="connsiteY1" fmla="*/ 7393 h 10223"/>
                <a:gd name="connsiteX2" fmla="*/ 1000 w 10602"/>
                <a:gd name="connsiteY2" fmla="*/ 7722 h 10223"/>
                <a:gd name="connsiteX3" fmla="*/ 5888 w 10602"/>
                <a:gd name="connsiteY3" fmla="*/ 9858 h 10223"/>
                <a:gd name="connsiteX4" fmla="*/ 1466 w 10602"/>
                <a:gd name="connsiteY4" fmla="*/ 7474 h 10223"/>
                <a:gd name="connsiteX5" fmla="*/ 10000 w 10602"/>
                <a:gd name="connsiteY5" fmla="*/ 740 h 10223"/>
                <a:gd name="connsiteX0" fmla="*/ 6852 w 7703"/>
                <a:gd name="connsiteY0" fmla="*/ 687 h 11041"/>
                <a:gd name="connsiteX1" fmla="*/ 301 w 7703"/>
                <a:gd name="connsiteY1" fmla="*/ 8211 h 11041"/>
                <a:gd name="connsiteX2" fmla="*/ 1000 w 7703"/>
                <a:gd name="connsiteY2" fmla="*/ 8540 h 11041"/>
                <a:gd name="connsiteX3" fmla="*/ 5888 w 7703"/>
                <a:gd name="connsiteY3" fmla="*/ 10676 h 11041"/>
                <a:gd name="connsiteX4" fmla="*/ 1466 w 7703"/>
                <a:gd name="connsiteY4" fmla="*/ 8292 h 11041"/>
                <a:gd name="connsiteX5" fmla="*/ 6852 w 7703"/>
                <a:gd name="connsiteY5" fmla="*/ 687 h 11041"/>
                <a:gd name="connsiteX0" fmla="*/ 8895 w 9440"/>
                <a:gd name="connsiteY0" fmla="*/ 189 h 9567"/>
                <a:gd name="connsiteX1" fmla="*/ 391 w 9440"/>
                <a:gd name="connsiteY1" fmla="*/ 7004 h 9567"/>
                <a:gd name="connsiteX2" fmla="*/ 1298 w 9440"/>
                <a:gd name="connsiteY2" fmla="*/ 7302 h 9567"/>
                <a:gd name="connsiteX3" fmla="*/ 7644 w 9440"/>
                <a:gd name="connsiteY3" fmla="*/ 9236 h 9567"/>
                <a:gd name="connsiteX4" fmla="*/ 1903 w 9440"/>
                <a:gd name="connsiteY4" fmla="*/ 7077 h 9567"/>
                <a:gd name="connsiteX5" fmla="*/ 8895 w 9440"/>
                <a:gd name="connsiteY5" fmla="*/ 189 h 9567"/>
                <a:gd name="connsiteX0" fmla="*/ 11246 w 11712"/>
                <a:gd name="connsiteY0" fmla="*/ 214 h 9356"/>
                <a:gd name="connsiteX1" fmla="*/ 414 w 11712"/>
                <a:gd name="connsiteY1" fmla="*/ 6677 h 9356"/>
                <a:gd name="connsiteX2" fmla="*/ 1375 w 11712"/>
                <a:gd name="connsiteY2" fmla="*/ 6988 h 9356"/>
                <a:gd name="connsiteX3" fmla="*/ 8097 w 11712"/>
                <a:gd name="connsiteY3" fmla="*/ 9010 h 9356"/>
                <a:gd name="connsiteX4" fmla="*/ 2016 w 11712"/>
                <a:gd name="connsiteY4" fmla="*/ 6753 h 9356"/>
                <a:gd name="connsiteX5" fmla="*/ 11246 w 11712"/>
                <a:gd name="connsiteY5" fmla="*/ 214 h 9356"/>
                <a:gd name="connsiteX0" fmla="*/ 9602 w 10000"/>
                <a:gd name="connsiteY0" fmla="*/ 514 h 10285"/>
                <a:gd name="connsiteX1" fmla="*/ 353 w 10000"/>
                <a:gd name="connsiteY1" fmla="*/ 7422 h 10285"/>
                <a:gd name="connsiteX2" fmla="*/ 1174 w 10000"/>
                <a:gd name="connsiteY2" fmla="*/ 7754 h 10285"/>
                <a:gd name="connsiteX3" fmla="*/ 6913 w 10000"/>
                <a:gd name="connsiteY3" fmla="*/ 9915 h 10285"/>
                <a:gd name="connsiteX4" fmla="*/ 1721 w 10000"/>
                <a:gd name="connsiteY4" fmla="*/ 7503 h 10285"/>
                <a:gd name="connsiteX5" fmla="*/ 9602 w 10000"/>
                <a:gd name="connsiteY5" fmla="*/ 514 h 1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10285">
                  <a:moveTo>
                    <a:pt x="9602" y="514"/>
                  </a:moveTo>
                  <a:cubicBezTo>
                    <a:pt x="7561" y="-2176"/>
                    <a:pt x="1721" y="6507"/>
                    <a:pt x="353" y="7422"/>
                  </a:cubicBezTo>
                  <a:cubicBezTo>
                    <a:pt x="-375" y="8005"/>
                    <a:pt x="81" y="8005"/>
                    <a:pt x="1174" y="7754"/>
                  </a:cubicBezTo>
                  <a:cubicBezTo>
                    <a:pt x="2139" y="9262"/>
                    <a:pt x="5821" y="11078"/>
                    <a:pt x="6913" y="9915"/>
                  </a:cubicBezTo>
                  <a:cubicBezTo>
                    <a:pt x="7277" y="9583"/>
                    <a:pt x="6093" y="8337"/>
                    <a:pt x="1721" y="7503"/>
                  </a:cubicBezTo>
                  <a:cubicBezTo>
                    <a:pt x="5365" y="6424"/>
                    <a:pt x="11643" y="3204"/>
                    <a:pt x="9602" y="514"/>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8" name="Freeform 26"/>
            <p:cNvSpPr>
              <a:spLocks/>
            </p:cNvSpPr>
            <p:nvPr/>
          </p:nvSpPr>
          <p:spPr bwMode="auto">
            <a:xfrm flipH="1">
              <a:off x="1933172" y="5246797"/>
              <a:ext cx="198438" cy="198438"/>
            </a:xfrm>
            <a:custGeom>
              <a:avLst/>
              <a:gdLst>
                <a:gd name="T0" fmla="*/ 57 w 62"/>
                <a:gd name="T1" fmla="*/ 32 h 62"/>
                <a:gd name="T2" fmla="*/ 62 w 62"/>
                <a:gd name="T3" fmla="*/ 26 h 62"/>
                <a:gd name="T4" fmla="*/ 52 w 62"/>
                <a:gd name="T5" fmla="*/ 22 h 62"/>
                <a:gd name="T6" fmla="*/ 56 w 62"/>
                <a:gd name="T7" fmla="*/ 12 h 62"/>
                <a:gd name="T8" fmla="*/ 46 w 62"/>
                <a:gd name="T9" fmla="*/ 13 h 62"/>
                <a:gd name="T10" fmla="*/ 45 w 62"/>
                <a:gd name="T11" fmla="*/ 3 h 62"/>
                <a:gd name="T12" fmla="*/ 37 w 62"/>
                <a:gd name="T13" fmla="*/ 7 h 62"/>
                <a:gd name="T14" fmla="*/ 33 w 62"/>
                <a:gd name="T15" fmla="*/ 0 h 62"/>
                <a:gd name="T16" fmla="*/ 27 w 62"/>
                <a:gd name="T17" fmla="*/ 7 h 62"/>
                <a:gd name="T18" fmla="*/ 20 w 62"/>
                <a:gd name="T19" fmla="*/ 2 h 62"/>
                <a:gd name="T20" fmla="*/ 18 w 62"/>
                <a:gd name="T21" fmla="*/ 11 h 62"/>
                <a:gd name="T22" fmla="*/ 9 w 62"/>
                <a:gd name="T23" fmla="*/ 9 h 62"/>
                <a:gd name="T24" fmla="*/ 13 w 62"/>
                <a:gd name="T25" fmla="*/ 21 h 62"/>
                <a:gd name="T26" fmla="*/ 1 w 62"/>
                <a:gd name="T27" fmla="*/ 25 h 62"/>
                <a:gd name="T28" fmla="*/ 5 w 62"/>
                <a:gd name="T29" fmla="*/ 30 h 62"/>
                <a:gd name="T30" fmla="*/ 0 w 62"/>
                <a:gd name="T31" fmla="*/ 36 h 62"/>
                <a:gd name="T32" fmla="*/ 10 w 62"/>
                <a:gd name="T33" fmla="*/ 40 h 62"/>
                <a:gd name="T34" fmla="*/ 6 w 62"/>
                <a:gd name="T35" fmla="*/ 50 h 62"/>
                <a:gd name="T36" fmla="*/ 16 w 62"/>
                <a:gd name="T37" fmla="*/ 49 h 62"/>
                <a:gd name="T38" fmla="*/ 17 w 62"/>
                <a:gd name="T39" fmla="*/ 59 h 62"/>
                <a:gd name="T40" fmla="*/ 25 w 62"/>
                <a:gd name="T41" fmla="*/ 55 h 62"/>
                <a:gd name="T42" fmla="*/ 29 w 62"/>
                <a:gd name="T43" fmla="*/ 62 h 62"/>
                <a:gd name="T44" fmla="*/ 35 w 62"/>
                <a:gd name="T45" fmla="*/ 55 h 62"/>
                <a:gd name="T46" fmla="*/ 42 w 62"/>
                <a:gd name="T47" fmla="*/ 60 h 62"/>
                <a:gd name="T48" fmla="*/ 44 w 62"/>
                <a:gd name="T49" fmla="*/ 51 h 62"/>
                <a:gd name="T50" fmla="*/ 53 w 62"/>
                <a:gd name="T51" fmla="*/ 53 h 62"/>
                <a:gd name="T52" fmla="*/ 50 w 62"/>
                <a:gd name="T53" fmla="*/ 41 h 62"/>
                <a:gd name="T54" fmla="*/ 61 w 62"/>
                <a:gd name="T55" fmla="*/ 37 h 62"/>
                <a:gd name="T56" fmla="*/ 57 w 62"/>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 h="62">
                  <a:moveTo>
                    <a:pt x="57" y="32"/>
                  </a:moveTo>
                  <a:cubicBezTo>
                    <a:pt x="60" y="30"/>
                    <a:pt x="62" y="28"/>
                    <a:pt x="62" y="26"/>
                  </a:cubicBezTo>
                  <a:cubicBezTo>
                    <a:pt x="61" y="24"/>
                    <a:pt x="58" y="23"/>
                    <a:pt x="52" y="22"/>
                  </a:cubicBezTo>
                  <a:cubicBezTo>
                    <a:pt x="55" y="18"/>
                    <a:pt x="57" y="14"/>
                    <a:pt x="56" y="12"/>
                  </a:cubicBezTo>
                  <a:cubicBezTo>
                    <a:pt x="54" y="11"/>
                    <a:pt x="51" y="11"/>
                    <a:pt x="46" y="13"/>
                  </a:cubicBezTo>
                  <a:cubicBezTo>
                    <a:pt x="47" y="8"/>
                    <a:pt x="47" y="4"/>
                    <a:pt x="45" y="3"/>
                  </a:cubicBezTo>
                  <a:cubicBezTo>
                    <a:pt x="43" y="2"/>
                    <a:pt x="40" y="4"/>
                    <a:pt x="37" y="7"/>
                  </a:cubicBezTo>
                  <a:cubicBezTo>
                    <a:pt x="36" y="3"/>
                    <a:pt x="35" y="0"/>
                    <a:pt x="33" y="0"/>
                  </a:cubicBezTo>
                  <a:cubicBezTo>
                    <a:pt x="31" y="0"/>
                    <a:pt x="29" y="3"/>
                    <a:pt x="27" y="7"/>
                  </a:cubicBezTo>
                  <a:cubicBezTo>
                    <a:pt x="24" y="4"/>
                    <a:pt x="22" y="1"/>
                    <a:pt x="20" y="2"/>
                  </a:cubicBezTo>
                  <a:cubicBezTo>
                    <a:pt x="18" y="3"/>
                    <a:pt x="17" y="6"/>
                    <a:pt x="18" y="11"/>
                  </a:cubicBezTo>
                  <a:cubicBezTo>
                    <a:pt x="14" y="9"/>
                    <a:pt x="10" y="8"/>
                    <a:pt x="9" y="9"/>
                  </a:cubicBezTo>
                  <a:cubicBezTo>
                    <a:pt x="7" y="11"/>
                    <a:pt x="9" y="16"/>
                    <a:pt x="13" y="21"/>
                  </a:cubicBezTo>
                  <a:cubicBezTo>
                    <a:pt x="6" y="21"/>
                    <a:pt x="1" y="23"/>
                    <a:pt x="1" y="25"/>
                  </a:cubicBezTo>
                  <a:cubicBezTo>
                    <a:pt x="0" y="27"/>
                    <a:pt x="2" y="29"/>
                    <a:pt x="5" y="30"/>
                  </a:cubicBezTo>
                  <a:cubicBezTo>
                    <a:pt x="2" y="32"/>
                    <a:pt x="0" y="34"/>
                    <a:pt x="0" y="36"/>
                  </a:cubicBezTo>
                  <a:cubicBezTo>
                    <a:pt x="1" y="38"/>
                    <a:pt x="4" y="39"/>
                    <a:pt x="10" y="40"/>
                  </a:cubicBezTo>
                  <a:cubicBezTo>
                    <a:pt x="7" y="44"/>
                    <a:pt x="5" y="48"/>
                    <a:pt x="6" y="50"/>
                  </a:cubicBezTo>
                  <a:cubicBezTo>
                    <a:pt x="8" y="51"/>
                    <a:pt x="11" y="51"/>
                    <a:pt x="16" y="49"/>
                  </a:cubicBezTo>
                  <a:cubicBezTo>
                    <a:pt x="15" y="54"/>
                    <a:pt x="16" y="58"/>
                    <a:pt x="17" y="59"/>
                  </a:cubicBezTo>
                  <a:cubicBezTo>
                    <a:pt x="19" y="60"/>
                    <a:pt x="22" y="58"/>
                    <a:pt x="25" y="55"/>
                  </a:cubicBezTo>
                  <a:cubicBezTo>
                    <a:pt x="26" y="59"/>
                    <a:pt x="27" y="62"/>
                    <a:pt x="29" y="62"/>
                  </a:cubicBezTo>
                  <a:cubicBezTo>
                    <a:pt x="31" y="62"/>
                    <a:pt x="33" y="59"/>
                    <a:pt x="35" y="55"/>
                  </a:cubicBezTo>
                  <a:cubicBezTo>
                    <a:pt x="38" y="58"/>
                    <a:pt x="40" y="61"/>
                    <a:pt x="42" y="60"/>
                  </a:cubicBezTo>
                  <a:cubicBezTo>
                    <a:pt x="44" y="59"/>
                    <a:pt x="45" y="56"/>
                    <a:pt x="44" y="51"/>
                  </a:cubicBezTo>
                  <a:cubicBezTo>
                    <a:pt x="49" y="53"/>
                    <a:pt x="52" y="54"/>
                    <a:pt x="53" y="53"/>
                  </a:cubicBezTo>
                  <a:cubicBezTo>
                    <a:pt x="55" y="51"/>
                    <a:pt x="53" y="46"/>
                    <a:pt x="50" y="41"/>
                  </a:cubicBezTo>
                  <a:cubicBezTo>
                    <a:pt x="56" y="41"/>
                    <a:pt x="61" y="39"/>
                    <a:pt x="61" y="37"/>
                  </a:cubicBezTo>
                  <a:cubicBezTo>
                    <a:pt x="62" y="35"/>
                    <a:pt x="60" y="33"/>
                    <a:pt x="57" y="32"/>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9" name="Freeform 27"/>
            <p:cNvSpPr>
              <a:spLocks/>
            </p:cNvSpPr>
            <p:nvPr/>
          </p:nvSpPr>
          <p:spPr bwMode="auto">
            <a:xfrm flipH="1">
              <a:off x="1592821" y="6046412"/>
              <a:ext cx="193675" cy="198438"/>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lvl="0" rtl="0"/>
              <a:endParaRPr lang="en-US"/>
            </a:p>
          </p:txBody>
        </p:sp>
        <p:grpSp>
          <p:nvGrpSpPr>
            <p:cNvPr id="20" name="Group 19"/>
            <p:cNvGrpSpPr/>
            <p:nvPr/>
          </p:nvGrpSpPr>
          <p:grpSpPr>
            <a:xfrm>
              <a:off x="749894" y="5783561"/>
              <a:ext cx="325521" cy="364355"/>
              <a:chOff x="2114915" y="2460535"/>
              <a:chExt cx="452438" cy="506413"/>
            </a:xfrm>
          </p:grpSpPr>
          <p:sp>
            <p:nvSpPr>
              <p:cNvPr id="21" name="Freeform 28"/>
              <p:cNvSpPr>
                <a:spLocks/>
              </p:cNvSpPr>
              <p:nvPr/>
            </p:nvSpPr>
            <p:spPr bwMode="auto">
              <a:xfrm flipH="1">
                <a:off x="2114915" y="2512923"/>
                <a:ext cx="430213" cy="450850"/>
              </a:xfrm>
              <a:custGeom>
                <a:avLst/>
                <a:gdLst>
                  <a:gd name="T0" fmla="*/ 19 w 135"/>
                  <a:gd name="T1" fmla="*/ 32 h 141"/>
                  <a:gd name="T2" fmla="*/ 9 w 135"/>
                  <a:gd name="T3" fmla="*/ 100 h 141"/>
                  <a:gd name="T4" fmla="*/ 66 w 135"/>
                  <a:gd name="T5" fmla="*/ 135 h 141"/>
                  <a:gd name="T6" fmla="*/ 88 w 135"/>
                  <a:gd name="T7" fmla="*/ 90 h 141"/>
                  <a:gd name="T8" fmla="*/ 126 w 135"/>
                  <a:gd name="T9" fmla="*/ 63 h 141"/>
                  <a:gd name="T10" fmla="*/ 19 w 135"/>
                  <a:gd name="T11" fmla="*/ 32 h 141"/>
                </a:gdLst>
                <a:ahLst/>
                <a:cxnLst>
                  <a:cxn ang="0">
                    <a:pos x="T0" y="T1"/>
                  </a:cxn>
                  <a:cxn ang="0">
                    <a:pos x="T2" y="T3"/>
                  </a:cxn>
                  <a:cxn ang="0">
                    <a:pos x="T4" y="T5"/>
                  </a:cxn>
                  <a:cxn ang="0">
                    <a:pos x="T6" y="T7"/>
                  </a:cxn>
                  <a:cxn ang="0">
                    <a:pos x="T8" y="T9"/>
                  </a:cxn>
                  <a:cxn ang="0">
                    <a:pos x="T10" y="T11"/>
                  </a:cxn>
                </a:cxnLst>
                <a:rect l="0" t="0" r="r" b="b"/>
                <a:pathLst>
                  <a:path w="135" h="141">
                    <a:moveTo>
                      <a:pt x="19" y="32"/>
                    </a:moveTo>
                    <a:cubicBezTo>
                      <a:pt x="7" y="39"/>
                      <a:pt x="0" y="77"/>
                      <a:pt x="9" y="100"/>
                    </a:cubicBezTo>
                    <a:cubicBezTo>
                      <a:pt x="21" y="129"/>
                      <a:pt x="53" y="141"/>
                      <a:pt x="66" y="135"/>
                    </a:cubicBezTo>
                    <a:cubicBezTo>
                      <a:pt x="87" y="124"/>
                      <a:pt x="92" y="107"/>
                      <a:pt x="88" y="90"/>
                    </a:cubicBezTo>
                    <a:cubicBezTo>
                      <a:pt x="109" y="86"/>
                      <a:pt x="124" y="73"/>
                      <a:pt x="126" y="63"/>
                    </a:cubicBezTo>
                    <a:cubicBezTo>
                      <a:pt x="135" y="0"/>
                      <a:pt x="42" y="7"/>
                      <a:pt x="19" y="32"/>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2" name="Freeform 29"/>
              <p:cNvSpPr>
                <a:spLocks/>
              </p:cNvSpPr>
              <p:nvPr/>
            </p:nvSpPr>
            <p:spPr bwMode="auto">
              <a:xfrm flipH="1">
                <a:off x="2124440" y="2460535"/>
                <a:ext cx="442913" cy="506413"/>
              </a:xfrm>
              <a:custGeom>
                <a:avLst/>
                <a:gdLst>
                  <a:gd name="T0" fmla="*/ 85 w 139"/>
                  <a:gd name="T1" fmla="*/ 46 h 158"/>
                  <a:gd name="T2" fmla="*/ 138 w 139"/>
                  <a:gd name="T3" fmla="*/ 23 h 158"/>
                  <a:gd name="T4" fmla="*/ 27 w 139"/>
                  <a:gd name="T5" fmla="*/ 42 h 158"/>
                  <a:gd name="T6" fmla="*/ 24 w 139"/>
                  <a:gd name="T7" fmla="*/ 42 h 158"/>
                  <a:gd name="T8" fmla="*/ 24 w 139"/>
                  <a:gd name="T9" fmla="*/ 45 h 158"/>
                  <a:gd name="T10" fmla="*/ 5 w 139"/>
                  <a:gd name="T11" fmla="*/ 98 h 158"/>
                  <a:gd name="T12" fmla="*/ 11 w 139"/>
                  <a:gd name="T13" fmla="*/ 155 h 158"/>
                  <a:gd name="T14" fmla="*/ 32 w 139"/>
                  <a:gd name="T15" fmla="*/ 60 h 158"/>
                  <a:gd name="T16" fmla="*/ 58 w 139"/>
                  <a:gd name="T17" fmla="*/ 90 h 158"/>
                  <a:gd name="T18" fmla="*/ 109 w 139"/>
                  <a:gd name="T19" fmla="*/ 117 h 158"/>
                  <a:gd name="T20" fmla="*/ 43 w 139"/>
                  <a:gd name="T21" fmla="*/ 48 h 158"/>
                  <a:gd name="T22" fmla="*/ 85 w 139"/>
                  <a:gd name="T23" fmla="*/ 46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9" h="158">
                    <a:moveTo>
                      <a:pt x="85" y="46"/>
                    </a:moveTo>
                    <a:cubicBezTo>
                      <a:pt x="115" y="41"/>
                      <a:pt x="139" y="28"/>
                      <a:pt x="138" y="23"/>
                    </a:cubicBezTo>
                    <a:cubicBezTo>
                      <a:pt x="133" y="0"/>
                      <a:pt x="34" y="29"/>
                      <a:pt x="27" y="42"/>
                    </a:cubicBezTo>
                    <a:cubicBezTo>
                      <a:pt x="25" y="42"/>
                      <a:pt x="25" y="42"/>
                      <a:pt x="24" y="42"/>
                    </a:cubicBezTo>
                    <a:cubicBezTo>
                      <a:pt x="24" y="43"/>
                      <a:pt x="24" y="44"/>
                      <a:pt x="24" y="45"/>
                    </a:cubicBezTo>
                    <a:cubicBezTo>
                      <a:pt x="18" y="51"/>
                      <a:pt x="8" y="77"/>
                      <a:pt x="5" y="98"/>
                    </a:cubicBezTo>
                    <a:cubicBezTo>
                      <a:pt x="0" y="129"/>
                      <a:pt x="6" y="155"/>
                      <a:pt x="11" y="155"/>
                    </a:cubicBezTo>
                    <a:cubicBezTo>
                      <a:pt x="30" y="158"/>
                      <a:pt x="35" y="91"/>
                      <a:pt x="32" y="60"/>
                    </a:cubicBezTo>
                    <a:cubicBezTo>
                      <a:pt x="38" y="69"/>
                      <a:pt x="48" y="81"/>
                      <a:pt x="58" y="90"/>
                    </a:cubicBezTo>
                    <a:cubicBezTo>
                      <a:pt x="81" y="111"/>
                      <a:pt x="106" y="121"/>
                      <a:pt x="109" y="117"/>
                    </a:cubicBezTo>
                    <a:cubicBezTo>
                      <a:pt x="121" y="103"/>
                      <a:pt x="72" y="63"/>
                      <a:pt x="43" y="48"/>
                    </a:cubicBezTo>
                    <a:cubicBezTo>
                      <a:pt x="55" y="49"/>
                      <a:pt x="71" y="49"/>
                      <a:pt x="85" y="46"/>
                    </a:cubicBezTo>
                    <a:close/>
                  </a:path>
                </a:pathLst>
              </a:custGeom>
              <a:solidFill>
                <a:schemeClr val="accent1">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23" name="Freeform 30"/>
            <p:cNvSpPr>
              <a:spLocks noEditPoints="1"/>
            </p:cNvSpPr>
            <p:nvPr/>
          </p:nvSpPr>
          <p:spPr bwMode="auto">
            <a:xfrm flipH="1">
              <a:off x="1416049" y="5482877"/>
              <a:ext cx="4602163" cy="879475"/>
            </a:xfrm>
            <a:custGeom>
              <a:avLst/>
              <a:gdLst>
                <a:gd name="T0" fmla="*/ 1444 w 1444"/>
                <a:gd name="T1" fmla="*/ 28 h 275"/>
                <a:gd name="T2" fmla="*/ 1438 w 1444"/>
                <a:gd name="T3" fmla="*/ 21 h 275"/>
                <a:gd name="T4" fmla="*/ 1045 w 1444"/>
                <a:gd name="T5" fmla="*/ 119 h 275"/>
                <a:gd name="T6" fmla="*/ 1008 w 1444"/>
                <a:gd name="T7" fmla="*/ 87 h 275"/>
                <a:gd name="T8" fmla="*/ 918 w 1444"/>
                <a:gd name="T9" fmla="*/ 55 h 275"/>
                <a:gd name="T10" fmla="*/ 975 w 1444"/>
                <a:gd name="T11" fmla="*/ 7 h 275"/>
                <a:gd name="T12" fmla="*/ 969 w 1444"/>
                <a:gd name="T13" fmla="*/ 0 h 275"/>
                <a:gd name="T14" fmla="*/ 905 w 1444"/>
                <a:gd name="T15" fmla="*/ 53 h 275"/>
                <a:gd name="T16" fmla="*/ 561 w 1444"/>
                <a:gd name="T17" fmla="*/ 123 h 275"/>
                <a:gd name="T18" fmla="*/ 0 w 1444"/>
                <a:gd name="T19" fmla="*/ 207 h 275"/>
                <a:gd name="T20" fmla="*/ 2 w 1444"/>
                <a:gd name="T21" fmla="*/ 216 h 275"/>
                <a:gd name="T22" fmla="*/ 890 w 1444"/>
                <a:gd name="T23" fmla="*/ 129 h 275"/>
                <a:gd name="T24" fmla="*/ 1040 w 1444"/>
                <a:gd name="T25" fmla="*/ 129 h 275"/>
                <a:gd name="T26" fmla="*/ 1083 w 1444"/>
                <a:gd name="T27" fmla="*/ 275 h 275"/>
                <a:gd name="T28" fmla="*/ 1092 w 1444"/>
                <a:gd name="T29" fmla="*/ 275 h 275"/>
                <a:gd name="T30" fmla="*/ 1052 w 1444"/>
                <a:gd name="T31" fmla="*/ 129 h 275"/>
                <a:gd name="T32" fmla="*/ 1444 w 1444"/>
                <a:gd name="T33" fmla="*/ 28 h 275"/>
                <a:gd name="T34" fmla="*/ 890 w 1444"/>
                <a:gd name="T35" fmla="*/ 119 h 275"/>
                <a:gd name="T36" fmla="*/ 589 w 1444"/>
                <a:gd name="T37" fmla="*/ 122 h 275"/>
                <a:gd name="T38" fmla="*/ 1002 w 1444"/>
                <a:gd name="T39" fmla="*/ 95 h 275"/>
                <a:gd name="T40" fmla="*/ 1032 w 1444"/>
                <a:gd name="T41" fmla="*/ 120 h 275"/>
                <a:gd name="T42" fmla="*/ 890 w 1444"/>
                <a:gd name="T43" fmla="*/ 119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4" h="275">
                  <a:moveTo>
                    <a:pt x="1444" y="28"/>
                  </a:moveTo>
                  <a:cubicBezTo>
                    <a:pt x="1438" y="21"/>
                    <a:pt x="1438" y="21"/>
                    <a:pt x="1438" y="21"/>
                  </a:cubicBezTo>
                  <a:cubicBezTo>
                    <a:pt x="1333" y="100"/>
                    <a:pt x="1207" y="117"/>
                    <a:pt x="1045" y="119"/>
                  </a:cubicBezTo>
                  <a:cubicBezTo>
                    <a:pt x="1034" y="107"/>
                    <a:pt x="1022" y="96"/>
                    <a:pt x="1008" y="87"/>
                  </a:cubicBezTo>
                  <a:cubicBezTo>
                    <a:pt x="981" y="70"/>
                    <a:pt x="951" y="60"/>
                    <a:pt x="918" y="55"/>
                  </a:cubicBezTo>
                  <a:cubicBezTo>
                    <a:pt x="975" y="7"/>
                    <a:pt x="975" y="7"/>
                    <a:pt x="975" y="7"/>
                  </a:cubicBezTo>
                  <a:cubicBezTo>
                    <a:pt x="969" y="0"/>
                    <a:pt x="969" y="0"/>
                    <a:pt x="969" y="0"/>
                  </a:cubicBezTo>
                  <a:cubicBezTo>
                    <a:pt x="905" y="53"/>
                    <a:pt x="905" y="53"/>
                    <a:pt x="905" y="53"/>
                  </a:cubicBezTo>
                  <a:cubicBezTo>
                    <a:pt x="757" y="37"/>
                    <a:pt x="574" y="117"/>
                    <a:pt x="561" y="123"/>
                  </a:cubicBezTo>
                  <a:cubicBezTo>
                    <a:pt x="397" y="132"/>
                    <a:pt x="212" y="153"/>
                    <a:pt x="0" y="207"/>
                  </a:cubicBezTo>
                  <a:cubicBezTo>
                    <a:pt x="2" y="216"/>
                    <a:pt x="2" y="216"/>
                    <a:pt x="2" y="216"/>
                  </a:cubicBezTo>
                  <a:cubicBezTo>
                    <a:pt x="371" y="123"/>
                    <a:pt x="659" y="126"/>
                    <a:pt x="890" y="129"/>
                  </a:cubicBezTo>
                  <a:cubicBezTo>
                    <a:pt x="943" y="129"/>
                    <a:pt x="993" y="130"/>
                    <a:pt x="1040" y="129"/>
                  </a:cubicBezTo>
                  <a:cubicBezTo>
                    <a:pt x="1068" y="164"/>
                    <a:pt x="1082" y="213"/>
                    <a:pt x="1083" y="275"/>
                  </a:cubicBezTo>
                  <a:cubicBezTo>
                    <a:pt x="1092" y="275"/>
                    <a:pt x="1092" y="275"/>
                    <a:pt x="1092" y="275"/>
                  </a:cubicBezTo>
                  <a:cubicBezTo>
                    <a:pt x="1092" y="214"/>
                    <a:pt x="1079" y="165"/>
                    <a:pt x="1052" y="129"/>
                  </a:cubicBezTo>
                  <a:cubicBezTo>
                    <a:pt x="1212" y="126"/>
                    <a:pt x="1338" y="108"/>
                    <a:pt x="1444" y="28"/>
                  </a:cubicBezTo>
                  <a:moveTo>
                    <a:pt x="890" y="119"/>
                  </a:moveTo>
                  <a:cubicBezTo>
                    <a:pt x="799" y="118"/>
                    <a:pt x="699" y="117"/>
                    <a:pt x="589" y="122"/>
                  </a:cubicBezTo>
                  <a:cubicBezTo>
                    <a:pt x="664" y="93"/>
                    <a:pt x="883" y="18"/>
                    <a:pt x="1002" y="95"/>
                  </a:cubicBezTo>
                  <a:cubicBezTo>
                    <a:pt x="1013" y="102"/>
                    <a:pt x="1023" y="110"/>
                    <a:pt x="1032" y="120"/>
                  </a:cubicBezTo>
                  <a:cubicBezTo>
                    <a:pt x="987" y="120"/>
                    <a:pt x="940" y="120"/>
                    <a:pt x="890" y="119"/>
                  </a:cubicBezTo>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4" name="Freeform 31"/>
            <p:cNvSpPr>
              <a:spLocks/>
            </p:cNvSpPr>
            <p:nvPr/>
          </p:nvSpPr>
          <p:spPr bwMode="auto">
            <a:xfrm flipH="1">
              <a:off x="2806971" y="5393578"/>
              <a:ext cx="149225" cy="150813"/>
            </a:xfrm>
            <a:custGeom>
              <a:avLst/>
              <a:gdLst>
                <a:gd name="T0" fmla="*/ 11 w 47"/>
                <a:gd name="T1" fmla="*/ 11 h 47"/>
                <a:gd name="T2" fmla="*/ 7 w 47"/>
                <a:gd name="T3" fmla="*/ 40 h 47"/>
                <a:gd name="T4" fmla="*/ 36 w 47"/>
                <a:gd name="T5" fmla="*/ 37 h 47"/>
                <a:gd name="T6" fmla="*/ 40 w 47"/>
                <a:gd name="T7" fmla="*/ 8 h 47"/>
                <a:gd name="T8" fmla="*/ 11 w 47"/>
                <a:gd name="T9" fmla="*/ 11 h 47"/>
              </a:gdLst>
              <a:ahLst/>
              <a:cxnLst>
                <a:cxn ang="0">
                  <a:pos x="T0" y="T1"/>
                </a:cxn>
                <a:cxn ang="0">
                  <a:pos x="T2" y="T3"/>
                </a:cxn>
                <a:cxn ang="0">
                  <a:pos x="T4" y="T5"/>
                </a:cxn>
                <a:cxn ang="0">
                  <a:pos x="T6" y="T7"/>
                </a:cxn>
                <a:cxn ang="0">
                  <a:pos x="T8" y="T9"/>
                </a:cxn>
              </a:cxnLst>
              <a:rect l="0" t="0" r="r" b="b"/>
              <a:pathLst>
                <a:path w="47" h="47">
                  <a:moveTo>
                    <a:pt x="11" y="11"/>
                  </a:moveTo>
                  <a:cubicBezTo>
                    <a:pt x="2" y="19"/>
                    <a:pt x="0" y="32"/>
                    <a:pt x="7" y="40"/>
                  </a:cubicBezTo>
                  <a:cubicBezTo>
                    <a:pt x="14" y="47"/>
                    <a:pt x="27" y="46"/>
                    <a:pt x="36" y="37"/>
                  </a:cubicBezTo>
                  <a:cubicBezTo>
                    <a:pt x="45" y="28"/>
                    <a:pt x="47" y="15"/>
                    <a:pt x="40" y="8"/>
                  </a:cubicBezTo>
                  <a:cubicBezTo>
                    <a:pt x="33" y="0"/>
                    <a:pt x="20" y="2"/>
                    <a:pt x="11" y="1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5" name="Freeform 32"/>
            <p:cNvSpPr>
              <a:spLocks/>
            </p:cNvSpPr>
            <p:nvPr/>
          </p:nvSpPr>
          <p:spPr bwMode="auto">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6" name="Freeform 33"/>
            <p:cNvSpPr>
              <a:spLocks/>
            </p:cNvSpPr>
            <p:nvPr/>
          </p:nvSpPr>
          <p:spPr bwMode="auto">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7" name="Freeform 34"/>
            <p:cNvSpPr>
              <a:spLocks/>
            </p:cNvSpPr>
            <p:nvPr/>
          </p:nvSpPr>
          <p:spPr bwMode="auto">
            <a:xfrm flipH="1">
              <a:off x="690563" y="4988370"/>
              <a:ext cx="96838" cy="88900"/>
            </a:xfrm>
            <a:custGeom>
              <a:avLst/>
              <a:gdLst>
                <a:gd name="T0" fmla="*/ 7 w 30"/>
                <a:gd name="T1" fmla="*/ 5 h 28"/>
                <a:gd name="T2" fmla="*/ 5 w 30"/>
                <a:gd name="T3" fmla="*/ 23 h 28"/>
                <a:gd name="T4" fmla="*/ 23 w 30"/>
                <a:gd name="T5" fmla="*/ 23 h 28"/>
                <a:gd name="T6" fmla="*/ 26 w 30"/>
                <a:gd name="T7" fmla="*/ 5 h 28"/>
                <a:gd name="T8" fmla="*/ 7 w 30"/>
                <a:gd name="T9" fmla="*/ 5 h 28"/>
              </a:gdLst>
              <a:ahLst/>
              <a:cxnLst>
                <a:cxn ang="0">
                  <a:pos x="T0" y="T1"/>
                </a:cxn>
                <a:cxn ang="0">
                  <a:pos x="T2" y="T3"/>
                </a:cxn>
                <a:cxn ang="0">
                  <a:pos x="T4" y="T5"/>
                </a:cxn>
                <a:cxn ang="0">
                  <a:pos x="T6" y="T7"/>
                </a:cxn>
                <a:cxn ang="0">
                  <a:pos x="T8" y="T9"/>
                </a:cxn>
              </a:cxnLst>
              <a:rect l="0" t="0" r="r" b="b"/>
              <a:pathLst>
                <a:path w="30" h="28">
                  <a:moveTo>
                    <a:pt x="7" y="5"/>
                  </a:moveTo>
                  <a:cubicBezTo>
                    <a:pt x="1" y="10"/>
                    <a:pt x="0" y="18"/>
                    <a:pt x="5" y="23"/>
                  </a:cubicBezTo>
                  <a:cubicBezTo>
                    <a:pt x="9" y="28"/>
                    <a:pt x="17" y="28"/>
                    <a:pt x="23" y="23"/>
                  </a:cubicBezTo>
                  <a:cubicBezTo>
                    <a:pt x="29" y="18"/>
                    <a:pt x="30" y="10"/>
                    <a:pt x="26" y="5"/>
                  </a:cubicBezTo>
                  <a:cubicBezTo>
                    <a:pt x="21" y="0"/>
                    <a:pt x="13" y="0"/>
                    <a:pt x="7" y="5"/>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8" name="Freeform 73"/>
            <p:cNvSpPr>
              <a:spLocks/>
            </p:cNvSpPr>
            <p:nvPr/>
          </p:nvSpPr>
          <p:spPr bwMode="auto">
            <a:xfrm flipH="1">
              <a:off x="3957638" y="5064570"/>
              <a:ext cx="161925" cy="160338"/>
            </a:xfrm>
            <a:custGeom>
              <a:avLst/>
              <a:gdLst>
                <a:gd name="T0" fmla="*/ 50 w 51"/>
                <a:gd name="T1" fmla="*/ 21 h 50"/>
                <a:gd name="T2" fmla="*/ 46 w 51"/>
                <a:gd name="T3" fmla="*/ 18 h 50"/>
                <a:gd name="T4" fmla="*/ 48 w 51"/>
                <a:gd name="T5" fmla="*/ 13 h 50"/>
                <a:gd name="T6" fmla="*/ 39 w 51"/>
                <a:gd name="T7" fmla="*/ 12 h 50"/>
                <a:gd name="T8" fmla="*/ 40 w 51"/>
                <a:gd name="T9" fmla="*/ 4 h 50"/>
                <a:gd name="T10" fmla="*/ 32 w 51"/>
                <a:gd name="T11" fmla="*/ 7 h 50"/>
                <a:gd name="T12" fmla="*/ 29 w 51"/>
                <a:gd name="T13" fmla="*/ 0 h 50"/>
                <a:gd name="T14" fmla="*/ 24 w 51"/>
                <a:gd name="T15" fmla="*/ 4 h 50"/>
                <a:gd name="T16" fmla="*/ 19 w 51"/>
                <a:gd name="T17" fmla="*/ 0 h 50"/>
                <a:gd name="T18" fmla="*/ 17 w 51"/>
                <a:gd name="T19" fmla="*/ 7 h 50"/>
                <a:gd name="T20" fmla="*/ 9 w 51"/>
                <a:gd name="T21" fmla="*/ 5 h 50"/>
                <a:gd name="T22" fmla="*/ 10 w 51"/>
                <a:gd name="T23" fmla="*/ 12 h 50"/>
                <a:gd name="T24" fmla="*/ 3 w 51"/>
                <a:gd name="T25" fmla="*/ 14 h 50"/>
                <a:gd name="T26" fmla="*/ 9 w 51"/>
                <a:gd name="T27" fmla="*/ 22 h 50"/>
                <a:gd name="T28" fmla="*/ 1 w 51"/>
                <a:gd name="T29" fmla="*/ 28 h 50"/>
                <a:gd name="T30" fmla="*/ 5 w 51"/>
                <a:gd name="T31" fmla="*/ 31 h 50"/>
                <a:gd name="T32" fmla="*/ 3 w 51"/>
                <a:gd name="T33" fmla="*/ 36 h 50"/>
                <a:gd name="T34" fmla="*/ 12 w 51"/>
                <a:gd name="T35" fmla="*/ 37 h 50"/>
                <a:gd name="T36" fmla="*/ 11 w 51"/>
                <a:gd name="T37" fmla="*/ 45 h 50"/>
                <a:gd name="T38" fmla="*/ 19 w 51"/>
                <a:gd name="T39" fmla="*/ 42 h 50"/>
                <a:gd name="T40" fmla="*/ 22 w 51"/>
                <a:gd name="T41" fmla="*/ 49 h 50"/>
                <a:gd name="T42" fmla="*/ 27 w 51"/>
                <a:gd name="T43" fmla="*/ 45 h 50"/>
                <a:gd name="T44" fmla="*/ 32 w 51"/>
                <a:gd name="T45" fmla="*/ 49 h 50"/>
                <a:gd name="T46" fmla="*/ 35 w 51"/>
                <a:gd name="T47" fmla="*/ 42 h 50"/>
                <a:gd name="T48" fmla="*/ 42 w 51"/>
                <a:gd name="T49" fmla="*/ 44 h 50"/>
                <a:gd name="T50" fmla="*/ 41 w 51"/>
                <a:gd name="T51" fmla="*/ 37 h 50"/>
                <a:gd name="T52" fmla="*/ 48 w 51"/>
                <a:gd name="T53" fmla="*/ 36 h 50"/>
                <a:gd name="T54" fmla="*/ 42 w 51"/>
                <a:gd name="T55" fmla="*/ 27 h 50"/>
                <a:gd name="T56" fmla="*/ 50 w 51"/>
                <a:gd name="T57" fmla="*/ 2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0">
                  <a:moveTo>
                    <a:pt x="50" y="21"/>
                  </a:moveTo>
                  <a:cubicBezTo>
                    <a:pt x="50" y="20"/>
                    <a:pt x="49" y="19"/>
                    <a:pt x="46" y="18"/>
                  </a:cubicBezTo>
                  <a:cubicBezTo>
                    <a:pt x="48" y="16"/>
                    <a:pt x="48" y="14"/>
                    <a:pt x="48" y="13"/>
                  </a:cubicBezTo>
                  <a:cubicBezTo>
                    <a:pt x="47" y="12"/>
                    <a:pt x="44" y="11"/>
                    <a:pt x="39" y="12"/>
                  </a:cubicBezTo>
                  <a:cubicBezTo>
                    <a:pt x="41" y="8"/>
                    <a:pt x="41" y="5"/>
                    <a:pt x="40" y="4"/>
                  </a:cubicBezTo>
                  <a:cubicBezTo>
                    <a:pt x="38" y="3"/>
                    <a:pt x="36" y="4"/>
                    <a:pt x="32" y="7"/>
                  </a:cubicBezTo>
                  <a:cubicBezTo>
                    <a:pt x="32" y="3"/>
                    <a:pt x="31" y="0"/>
                    <a:pt x="29" y="0"/>
                  </a:cubicBezTo>
                  <a:cubicBezTo>
                    <a:pt x="27" y="0"/>
                    <a:pt x="26" y="1"/>
                    <a:pt x="24" y="4"/>
                  </a:cubicBezTo>
                  <a:cubicBezTo>
                    <a:pt x="22" y="2"/>
                    <a:pt x="20" y="0"/>
                    <a:pt x="19" y="0"/>
                  </a:cubicBezTo>
                  <a:cubicBezTo>
                    <a:pt x="18" y="1"/>
                    <a:pt x="17" y="3"/>
                    <a:pt x="17" y="7"/>
                  </a:cubicBezTo>
                  <a:cubicBezTo>
                    <a:pt x="13" y="5"/>
                    <a:pt x="11" y="4"/>
                    <a:pt x="9" y="5"/>
                  </a:cubicBezTo>
                  <a:cubicBezTo>
                    <a:pt x="8" y="6"/>
                    <a:pt x="9" y="9"/>
                    <a:pt x="10" y="12"/>
                  </a:cubicBezTo>
                  <a:cubicBezTo>
                    <a:pt x="6" y="12"/>
                    <a:pt x="4" y="12"/>
                    <a:pt x="3" y="14"/>
                  </a:cubicBezTo>
                  <a:cubicBezTo>
                    <a:pt x="2" y="15"/>
                    <a:pt x="4" y="18"/>
                    <a:pt x="9" y="22"/>
                  </a:cubicBezTo>
                  <a:cubicBezTo>
                    <a:pt x="4" y="24"/>
                    <a:pt x="0" y="26"/>
                    <a:pt x="1" y="28"/>
                  </a:cubicBezTo>
                  <a:cubicBezTo>
                    <a:pt x="1" y="29"/>
                    <a:pt x="3" y="30"/>
                    <a:pt x="5" y="31"/>
                  </a:cubicBezTo>
                  <a:cubicBezTo>
                    <a:pt x="3" y="33"/>
                    <a:pt x="3" y="35"/>
                    <a:pt x="3" y="36"/>
                  </a:cubicBezTo>
                  <a:cubicBezTo>
                    <a:pt x="4" y="38"/>
                    <a:pt x="7" y="38"/>
                    <a:pt x="12" y="37"/>
                  </a:cubicBezTo>
                  <a:cubicBezTo>
                    <a:pt x="10" y="41"/>
                    <a:pt x="10" y="44"/>
                    <a:pt x="11" y="45"/>
                  </a:cubicBezTo>
                  <a:cubicBezTo>
                    <a:pt x="13" y="46"/>
                    <a:pt x="16" y="45"/>
                    <a:pt x="19" y="42"/>
                  </a:cubicBezTo>
                  <a:cubicBezTo>
                    <a:pt x="19" y="47"/>
                    <a:pt x="21" y="49"/>
                    <a:pt x="22" y="49"/>
                  </a:cubicBezTo>
                  <a:cubicBezTo>
                    <a:pt x="24" y="50"/>
                    <a:pt x="25" y="48"/>
                    <a:pt x="27" y="45"/>
                  </a:cubicBezTo>
                  <a:cubicBezTo>
                    <a:pt x="29" y="48"/>
                    <a:pt x="31" y="49"/>
                    <a:pt x="32" y="49"/>
                  </a:cubicBezTo>
                  <a:cubicBezTo>
                    <a:pt x="34" y="48"/>
                    <a:pt x="34" y="46"/>
                    <a:pt x="35" y="42"/>
                  </a:cubicBezTo>
                  <a:cubicBezTo>
                    <a:pt x="38" y="44"/>
                    <a:pt x="40" y="45"/>
                    <a:pt x="42" y="44"/>
                  </a:cubicBezTo>
                  <a:cubicBezTo>
                    <a:pt x="43" y="43"/>
                    <a:pt x="43" y="40"/>
                    <a:pt x="41" y="37"/>
                  </a:cubicBezTo>
                  <a:cubicBezTo>
                    <a:pt x="45" y="37"/>
                    <a:pt x="47" y="37"/>
                    <a:pt x="48" y="36"/>
                  </a:cubicBezTo>
                  <a:cubicBezTo>
                    <a:pt x="49" y="34"/>
                    <a:pt x="47" y="31"/>
                    <a:pt x="42" y="27"/>
                  </a:cubicBezTo>
                  <a:cubicBezTo>
                    <a:pt x="48" y="25"/>
                    <a:pt x="51" y="23"/>
                    <a:pt x="50" y="21"/>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9" name="Freeform 74"/>
            <p:cNvSpPr>
              <a:spLocks/>
            </p:cNvSpPr>
            <p:nvPr/>
          </p:nvSpPr>
          <p:spPr bwMode="auto">
            <a:xfrm flipH="1">
              <a:off x="3616524" y="6129448"/>
              <a:ext cx="282179" cy="283379"/>
            </a:xfrm>
            <a:custGeom>
              <a:avLst/>
              <a:gdLst>
                <a:gd name="T0" fmla="*/ 117 w 117"/>
                <a:gd name="T1" fmla="*/ 67 h 117"/>
                <a:gd name="T2" fmla="*/ 103 w 117"/>
                <a:gd name="T3" fmla="*/ 54 h 117"/>
                <a:gd name="T4" fmla="*/ 114 w 117"/>
                <a:gd name="T5" fmla="*/ 40 h 117"/>
                <a:gd name="T6" fmla="*/ 100 w 117"/>
                <a:gd name="T7" fmla="*/ 35 h 117"/>
                <a:gd name="T8" fmla="*/ 103 w 117"/>
                <a:gd name="T9" fmla="*/ 20 h 117"/>
                <a:gd name="T10" fmla="*/ 86 w 117"/>
                <a:gd name="T11" fmla="*/ 22 h 117"/>
                <a:gd name="T12" fmla="*/ 83 w 117"/>
                <a:gd name="T13" fmla="*/ 5 h 117"/>
                <a:gd name="T14" fmla="*/ 68 w 117"/>
                <a:gd name="T15" fmla="*/ 13 h 117"/>
                <a:gd name="T16" fmla="*/ 59 w 117"/>
                <a:gd name="T17" fmla="*/ 0 h 117"/>
                <a:gd name="T18" fmla="*/ 47 w 117"/>
                <a:gd name="T19" fmla="*/ 20 h 117"/>
                <a:gd name="T20" fmla="*/ 26 w 117"/>
                <a:gd name="T21" fmla="*/ 9 h 117"/>
                <a:gd name="T22" fmla="*/ 25 w 117"/>
                <a:gd name="T23" fmla="*/ 22 h 117"/>
                <a:gd name="T24" fmla="*/ 12 w 117"/>
                <a:gd name="T25" fmla="*/ 23 h 117"/>
                <a:gd name="T26" fmla="*/ 19 w 117"/>
                <a:gd name="T27" fmla="*/ 42 h 117"/>
                <a:gd name="T28" fmla="*/ 1 w 117"/>
                <a:gd name="T29" fmla="*/ 50 h 117"/>
                <a:gd name="T30" fmla="*/ 15 w 117"/>
                <a:gd name="T31" fmla="*/ 62 h 117"/>
                <a:gd name="T32" fmla="*/ 3 w 117"/>
                <a:gd name="T33" fmla="*/ 77 h 117"/>
                <a:gd name="T34" fmla="*/ 18 w 117"/>
                <a:gd name="T35" fmla="*/ 81 h 117"/>
                <a:gd name="T36" fmla="*/ 14 w 117"/>
                <a:gd name="T37" fmla="*/ 97 h 117"/>
                <a:gd name="T38" fmla="*/ 32 w 117"/>
                <a:gd name="T39" fmla="*/ 95 h 117"/>
                <a:gd name="T40" fmla="*/ 35 w 117"/>
                <a:gd name="T41" fmla="*/ 112 h 117"/>
                <a:gd name="T42" fmla="*/ 49 w 117"/>
                <a:gd name="T43" fmla="*/ 103 h 117"/>
                <a:gd name="T44" fmla="*/ 59 w 117"/>
                <a:gd name="T45" fmla="*/ 117 h 117"/>
                <a:gd name="T46" fmla="*/ 70 w 117"/>
                <a:gd name="T47" fmla="*/ 96 h 117"/>
                <a:gd name="T48" fmla="*/ 91 w 117"/>
                <a:gd name="T49" fmla="*/ 107 h 117"/>
                <a:gd name="T50" fmla="*/ 93 w 117"/>
                <a:gd name="T51" fmla="*/ 94 h 117"/>
                <a:gd name="T52" fmla="*/ 105 w 117"/>
                <a:gd name="T53" fmla="*/ 93 h 117"/>
                <a:gd name="T54" fmla="*/ 98 w 117"/>
                <a:gd name="T55" fmla="*/ 75 h 117"/>
                <a:gd name="T56" fmla="*/ 117 w 117"/>
                <a:gd name="T57" fmla="*/ 67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17">
                  <a:moveTo>
                    <a:pt x="117" y="67"/>
                  </a:moveTo>
                  <a:cubicBezTo>
                    <a:pt x="117" y="63"/>
                    <a:pt x="112" y="58"/>
                    <a:pt x="103" y="54"/>
                  </a:cubicBezTo>
                  <a:cubicBezTo>
                    <a:pt x="111" y="49"/>
                    <a:pt x="116" y="43"/>
                    <a:pt x="114" y="40"/>
                  </a:cubicBezTo>
                  <a:cubicBezTo>
                    <a:pt x="113" y="36"/>
                    <a:pt x="108" y="35"/>
                    <a:pt x="100" y="35"/>
                  </a:cubicBezTo>
                  <a:cubicBezTo>
                    <a:pt x="104" y="28"/>
                    <a:pt x="105" y="22"/>
                    <a:pt x="103" y="20"/>
                  </a:cubicBezTo>
                  <a:cubicBezTo>
                    <a:pt x="100" y="17"/>
                    <a:pt x="94" y="18"/>
                    <a:pt x="86" y="22"/>
                  </a:cubicBezTo>
                  <a:cubicBezTo>
                    <a:pt x="87" y="12"/>
                    <a:pt x="86" y="6"/>
                    <a:pt x="83" y="5"/>
                  </a:cubicBezTo>
                  <a:cubicBezTo>
                    <a:pt x="79" y="3"/>
                    <a:pt x="74" y="6"/>
                    <a:pt x="68" y="13"/>
                  </a:cubicBezTo>
                  <a:cubicBezTo>
                    <a:pt x="66" y="5"/>
                    <a:pt x="62" y="0"/>
                    <a:pt x="59" y="0"/>
                  </a:cubicBezTo>
                  <a:cubicBezTo>
                    <a:pt x="54" y="0"/>
                    <a:pt x="50" y="8"/>
                    <a:pt x="47" y="20"/>
                  </a:cubicBezTo>
                  <a:cubicBezTo>
                    <a:pt x="38" y="11"/>
                    <a:pt x="30" y="7"/>
                    <a:pt x="26" y="9"/>
                  </a:cubicBezTo>
                  <a:cubicBezTo>
                    <a:pt x="24" y="11"/>
                    <a:pt x="23" y="16"/>
                    <a:pt x="25" y="22"/>
                  </a:cubicBezTo>
                  <a:cubicBezTo>
                    <a:pt x="18" y="20"/>
                    <a:pt x="14" y="20"/>
                    <a:pt x="12" y="23"/>
                  </a:cubicBezTo>
                  <a:cubicBezTo>
                    <a:pt x="9" y="26"/>
                    <a:pt x="12" y="33"/>
                    <a:pt x="19" y="42"/>
                  </a:cubicBezTo>
                  <a:cubicBezTo>
                    <a:pt x="8" y="43"/>
                    <a:pt x="1" y="45"/>
                    <a:pt x="1" y="50"/>
                  </a:cubicBezTo>
                  <a:cubicBezTo>
                    <a:pt x="0" y="54"/>
                    <a:pt x="6" y="58"/>
                    <a:pt x="15" y="62"/>
                  </a:cubicBezTo>
                  <a:cubicBezTo>
                    <a:pt x="6" y="68"/>
                    <a:pt x="2" y="73"/>
                    <a:pt x="3" y="77"/>
                  </a:cubicBezTo>
                  <a:cubicBezTo>
                    <a:pt x="4" y="80"/>
                    <a:pt x="10" y="82"/>
                    <a:pt x="18" y="81"/>
                  </a:cubicBezTo>
                  <a:cubicBezTo>
                    <a:pt x="14" y="88"/>
                    <a:pt x="12" y="94"/>
                    <a:pt x="14" y="97"/>
                  </a:cubicBezTo>
                  <a:cubicBezTo>
                    <a:pt x="17" y="99"/>
                    <a:pt x="23" y="98"/>
                    <a:pt x="32" y="95"/>
                  </a:cubicBezTo>
                  <a:cubicBezTo>
                    <a:pt x="30" y="104"/>
                    <a:pt x="31" y="110"/>
                    <a:pt x="35" y="112"/>
                  </a:cubicBezTo>
                  <a:cubicBezTo>
                    <a:pt x="38" y="113"/>
                    <a:pt x="43" y="110"/>
                    <a:pt x="49" y="103"/>
                  </a:cubicBezTo>
                  <a:cubicBezTo>
                    <a:pt x="52" y="112"/>
                    <a:pt x="55" y="117"/>
                    <a:pt x="59" y="117"/>
                  </a:cubicBezTo>
                  <a:cubicBezTo>
                    <a:pt x="63" y="117"/>
                    <a:pt x="67" y="109"/>
                    <a:pt x="70" y="96"/>
                  </a:cubicBezTo>
                  <a:cubicBezTo>
                    <a:pt x="79" y="105"/>
                    <a:pt x="87" y="109"/>
                    <a:pt x="91" y="107"/>
                  </a:cubicBezTo>
                  <a:cubicBezTo>
                    <a:pt x="94" y="105"/>
                    <a:pt x="94" y="101"/>
                    <a:pt x="93" y="94"/>
                  </a:cubicBezTo>
                  <a:cubicBezTo>
                    <a:pt x="99" y="96"/>
                    <a:pt x="104" y="96"/>
                    <a:pt x="105" y="93"/>
                  </a:cubicBezTo>
                  <a:cubicBezTo>
                    <a:pt x="108" y="90"/>
                    <a:pt x="105" y="83"/>
                    <a:pt x="98" y="75"/>
                  </a:cubicBezTo>
                  <a:cubicBezTo>
                    <a:pt x="109" y="74"/>
                    <a:pt x="116" y="71"/>
                    <a:pt x="117" y="67"/>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0" name="Freeform 75"/>
            <p:cNvSpPr>
              <a:spLocks/>
            </p:cNvSpPr>
            <p:nvPr/>
          </p:nvSpPr>
          <p:spPr bwMode="auto">
            <a:xfrm flipH="1">
              <a:off x="4164013" y="6440932"/>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31" name="Line 76"/>
            <p:cNvSpPr>
              <a:spLocks noChangeShapeType="1"/>
            </p:cNvSpPr>
            <p:nvPr/>
          </p:nvSpPr>
          <p:spPr bwMode="auto">
            <a:xfrm>
              <a:off x="4164013" y="6440932"/>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32" name="Freeform 78"/>
            <p:cNvSpPr>
              <a:spLocks/>
            </p:cNvSpPr>
            <p:nvPr/>
          </p:nvSpPr>
          <p:spPr bwMode="auto">
            <a:xfrm flipH="1">
              <a:off x="3670301" y="5452753"/>
              <a:ext cx="719138" cy="723900"/>
            </a:xfrm>
            <a:custGeom>
              <a:avLst/>
              <a:gdLst>
                <a:gd name="T0" fmla="*/ 216 w 226"/>
                <a:gd name="T1" fmla="*/ 84 h 226"/>
                <a:gd name="T2" fmla="*/ 195 w 226"/>
                <a:gd name="T3" fmla="*/ 65 h 226"/>
                <a:gd name="T4" fmla="*/ 194 w 226"/>
                <a:gd name="T5" fmla="*/ 64 h 226"/>
                <a:gd name="T6" fmla="*/ 194 w 226"/>
                <a:gd name="T7" fmla="*/ 63 h 226"/>
                <a:gd name="T8" fmla="*/ 188 w 226"/>
                <a:gd name="T9" fmla="*/ 35 h 226"/>
                <a:gd name="T10" fmla="*/ 139 w 226"/>
                <a:gd name="T11" fmla="*/ 10 h 226"/>
                <a:gd name="T12" fmla="*/ 83 w 226"/>
                <a:gd name="T13" fmla="*/ 9 h 226"/>
                <a:gd name="T14" fmla="*/ 65 w 226"/>
                <a:gd name="T15" fmla="*/ 30 h 226"/>
                <a:gd name="T16" fmla="*/ 64 w 226"/>
                <a:gd name="T17" fmla="*/ 31 h 226"/>
                <a:gd name="T18" fmla="*/ 63 w 226"/>
                <a:gd name="T19" fmla="*/ 31 h 226"/>
                <a:gd name="T20" fmla="*/ 35 w 226"/>
                <a:gd name="T21" fmla="*/ 38 h 226"/>
                <a:gd name="T22" fmla="*/ 10 w 226"/>
                <a:gd name="T23" fmla="*/ 87 h 226"/>
                <a:gd name="T24" fmla="*/ 9 w 226"/>
                <a:gd name="T25" fmla="*/ 142 h 226"/>
                <a:gd name="T26" fmla="*/ 30 w 226"/>
                <a:gd name="T27" fmla="*/ 161 h 226"/>
                <a:gd name="T28" fmla="*/ 31 w 226"/>
                <a:gd name="T29" fmla="*/ 161 h 226"/>
                <a:gd name="T30" fmla="*/ 31 w 226"/>
                <a:gd name="T31" fmla="*/ 162 h 226"/>
                <a:gd name="T32" fmla="*/ 37 w 226"/>
                <a:gd name="T33" fmla="*/ 190 h 226"/>
                <a:gd name="T34" fmla="*/ 87 w 226"/>
                <a:gd name="T35" fmla="*/ 215 h 226"/>
                <a:gd name="T36" fmla="*/ 142 w 226"/>
                <a:gd name="T37" fmla="*/ 216 h 226"/>
                <a:gd name="T38" fmla="*/ 161 w 226"/>
                <a:gd name="T39" fmla="*/ 195 h 226"/>
                <a:gd name="T40" fmla="*/ 161 w 226"/>
                <a:gd name="T41" fmla="*/ 195 h 226"/>
                <a:gd name="T42" fmla="*/ 162 w 226"/>
                <a:gd name="T43" fmla="*/ 194 h 226"/>
                <a:gd name="T44" fmla="*/ 190 w 226"/>
                <a:gd name="T45" fmla="*/ 188 h 226"/>
                <a:gd name="T46" fmla="*/ 215 w 226"/>
                <a:gd name="T47" fmla="*/ 139 h 226"/>
                <a:gd name="T48" fmla="*/ 216 w 226"/>
                <a:gd name="T49" fmla="*/ 84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6" h="226">
                  <a:moveTo>
                    <a:pt x="216" y="84"/>
                  </a:moveTo>
                  <a:cubicBezTo>
                    <a:pt x="211" y="75"/>
                    <a:pt x="204" y="69"/>
                    <a:pt x="195" y="65"/>
                  </a:cubicBezTo>
                  <a:cubicBezTo>
                    <a:pt x="194" y="64"/>
                    <a:pt x="194" y="64"/>
                    <a:pt x="194" y="64"/>
                  </a:cubicBezTo>
                  <a:cubicBezTo>
                    <a:pt x="194" y="63"/>
                    <a:pt x="194" y="63"/>
                    <a:pt x="194" y="63"/>
                  </a:cubicBezTo>
                  <a:cubicBezTo>
                    <a:pt x="195" y="53"/>
                    <a:pt x="193" y="44"/>
                    <a:pt x="188" y="35"/>
                  </a:cubicBezTo>
                  <a:cubicBezTo>
                    <a:pt x="178" y="20"/>
                    <a:pt x="160" y="11"/>
                    <a:pt x="139" y="10"/>
                  </a:cubicBezTo>
                  <a:cubicBezTo>
                    <a:pt x="119" y="1"/>
                    <a:pt x="99" y="0"/>
                    <a:pt x="83" y="9"/>
                  </a:cubicBezTo>
                  <a:cubicBezTo>
                    <a:pt x="75" y="14"/>
                    <a:pt x="69" y="21"/>
                    <a:pt x="65" y="30"/>
                  </a:cubicBezTo>
                  <a:cubicBezTo>
                    <a:pt x="64" y="31"/>
                    <a:pt x="64" y="31"/>
                    <a:pt x="64" y="31"/>
                  </a:cubicBezTo>
                  <a:cubicBezTo>
                    <a:pt x="63" y="31"/>
                    <a:pt x="63" y="31"/>
                    <a:pt x="63" y="31"/>
                  </a:cubicBezTo>
                  <a:cubicBezTo>
                    <a:pt x="53" y="31"/>
                    <a:pt x="44" y="33"/>
                    <a:pt x="35" y="38"/>
                  </a:cubicBezTo>
                  <a:cubicBezTo>
                    <a:pt x="20" y="47"/>
                    <a:pt x="11" y="65"/>
                    <a:pt x="10" y="87"/>
                  </a:cubicBezTo>
                  <a:cubicBezTo>
                    <a:pt x="1" y="106"/>
                    <a:pt x="0" y="126"/>
                    <a:pt x="9" y="142"/>
                  </a:cubicBezTo>
                  <a:cubicBezTo>
                    <a:pt x="14" y="150"/>
                    <a:pt x="21" y="156"/>
                    <a:pt x="30" y="161"/>
                  </a:cubicBezTo>
                  <a:cubicBezTo>
                    <a:pt x="31" y="161"/>
                    <a:pt x="31" y="161"/>
                    <a:pt x="31" y="161"/>
                  </a:cubicBezTo>
                  <a:cubicBezTo>
                    <a:pt x="31" y="162"/>
                    <a:pt x="31" y="162"/>
                    <a:pt x="31" y="162"/>
                  </a:cubicBezTo>
                  <a:cubicBezTo>
                    <a:pt x="31" y="172"/>
                    <a:pt x="33" y="182"/>
                    <a:pt x="37" y="190"/>
                  </a:cubicBezTo>
                  <a:cubicBezTo>
                    <a:pt x="47" y="206"/>
                    <a:pt x="65" y="214"/>
                    <a:pt x="87" y="215"/>
                  </a:cubicBezTo>
                  <a:cubicBezTo>
                    <a:pt x="106" y="225"/>
                    <a:pt x="126" y="226"/>
                    <a:pt x="142" y="216"/>
                  </a:cubicBezTo>
                  <a:cubicBezTo>
                    <a:pt x="150" y="212"/>
                    <a:pt x="156" y="204"/>
                    <a:pt x="161" y="195"/>
                  </a:cubicBezTo>
                  <a:cubicBezTo>
                    <a:pt x="161" y="195"/>
                    <a:pt x="161" y="195"/>
                    <a:pt x="161" y="195"/>
                  </a:cubicBezTo>
                  <a:cubicBezTo>
                    <a:pt x="162" y="194"/>
                    <a:pt x="162" y="194"/>
                    <a:pt x="162" y="194"/>
                  </a:cubicBezTo>
                  <a:cubicBezTo>
                    <a:pt x="172" y="195"/>
                    <a:pt x="182" y="193"/>
                    <a:pt x="190" y="188"/>
                  </a:cubicBezTo>
                  <a:cubicBezTo>
                    <a:pt x="205" y="179"/>
                    <a:pt x="214" y="161"/>
                    <a:pt x="215" y="139"/>
                  </a:cubicBezTo>
                  <a:cubicBezTo>
                    <a:pt x="224" y="119"/>
                    <a:pt x="226" y="99"/>
                    <a:pt x="216" y="84"/>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3" name="Freeform 79"/>
            <p:cNvSpPr>
              <a:spLocks/>
            </p:cNvSpPr>
            <p:nvPr/>
          </p:nvSpPr>
          <p:spPr bwMode="auto">
            <a:xfrm flipH="1">
              <a:off x="3841751" y="5624203"/>
              <a:ext cx="376238" cy="381000"/>
            </a:xfrm>
            <a:custGeom>
              <a:avLst/>
              <a:gdLst>
                <a:gd name="T0" fmla="*/ 102 w 118"/>
                <a:gd name="T1" fmla="*/ 62 h 119"/>
                <a:gd name="T2" fmla="*/ 117 w 118"/>
                <a:gd name="T3" fmla="*/ 48 h 119"/>
                <a:gd name="T4" fmla="*/ 105 w 118"/>
                <a:gd name="T5" fmla="*/ 42 h 119"/>
                <a:gd name="T6" fmla="*/ 110 w 118"/>
                <a:gd name="T7" fmla="*/ 29 h 119"/>
                <a:gd name="T8" fmla="*/ 86 w 118"/>
                <a:gd name="T9" fmla="*/ 30 h 119"/>
                <a:gd name="T10" fmla="*/ 84 w 118"/>
                <a:gd name="T11" fmla="*/ 6 h 119"/>
                <a:gd name="T12" fmla="*/ 70 w 118"/>
                <a:gd name="T13" fmla="*/ 14 h 119"/>
                <a:gd name="T14" fmla="*/ 60 w 118"/>
                <a:gd name="T15" fmla="*/ 1 h 119"/>
                <a:gd name="T16" fmla="*/ 50 w 118"/>
                <a:gd name="T17" fmla="*/ 15 h 119"/>
                <a:gd name="T18" fmla="*/ 35 w 118"/>
                <a:gd name="T19" fmla="*/ 5 h 119"/>
                <a:gd name="T20" fmla="*/ 31 w 118"/>
                <a:gd name="T21" fmla="*/ 20 h 119"/>
                <a:gd name="T22" fmla="*/ 16 w 118"/>
                <a:gd name="T23" fmla="*/ 19 h 119"/>
                <a:gd name="T24" fmla="*/ 20 w 118"/>
                <a:gd name="T25" fmla="*/ 37 h 119"/>
                <a:gd name="T26" fmla="*/ 2 w 118"/>
                <a:gd name="T27" fmla="*/ 42 h 119"/>
                <a:gd name="T28" fmla="*/ 15 w 118"/>
                <a:gd name="T29" fmla="*/ 58 h 119"/>
                <a:gd name="T30" fmla="*/ 1 w 118"/>
                <a:gd name="T31" fmla="*/ 71 h 119"/>
                <a:gd name="T32" fmla="*/ 12 w 118"/>
                <a:gd name="T33" fmla="*/ 78 h 119"/>
                <a:gd name="T34" fmla="*/ 8 w 118"/>
                <a:gd name="T35" fmla="*/ 90 h 119"/>
                <a:gd name="T36" fmla="*/ 31 w 118"/>
                <a:gd name="T37" fmla="*/ 89 h 119"/>
                <a:gd name="T38" fmla="*/ 33 w 118"/>
                <a:gd name="T39" fmla="*/ 113 h 119"/>
                <a:gd name="T40" fmla="*/ 48 w 118"/>
                <a:gd name="T41" fmla="*/ 105 h 119"/>
                <a:gd name="T42" fmla="*/ 57 w 118"/>
                <a:gd name="T43" fmla="*/ 119 h 119"/>
                <a:gd name="T44" fmla="*/ 67 w 118"/>
                <a:gd name="T45" fmla="*/ 105 h 119"/>
                <a:gd name="T46" fmla="*/ 82 w 118"/>
                <a:gd name="T47" fmla="*/ 114 h 119"/>
                <a:gd name="T48" fmla="*/ 86 w 118"/>
                <a:gd name="T49" fmla="*/ 99 h 119"/>
                <a:gd name="T50" fmla="*/ 101 w 118"/>
                <a:gd name="T51" fmla="*/ 101 h 119"/>
                <a:gd name="T52" fmla="*/ 97 w 118"/>
                <a:gd name="T53" fmla="*/ 83 h 119"/>
                <a:gd name="T54" fmla="*/ 115 w 118"/>
                <a:gd name="T55" fmla="*/ 77 h 119"/>
                <a:gd name="T56" fmla="*/ 102 w 118"/>
                <a:gd name="T57" fmla="*/ 6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8" h="119">
                  <a:moveTo>
                    <a:pt x="102" y="62"/>
                  </a:moveTo>
                  <a:cubicBezTo>
                    <a:pt x="112" y="57"/>
                    <a:pt x="118" y="52"/>
                    <a:pt x="117" y="48"/>
                  </a:cubicBezTo>
                  <a:cubicBezTo>
                    <a:pt x="116" y="45"/>
                    <a:pt x="112" y="43"/>
                    <a:pt x="105" y="42"/>
                  </a:cubicBezTo>
                  <a:cubicBezTo>
                    <a:pt x="109" y="36"/>
                    <a:pt x="111" y="32"/>
                    <a:pt x="110" y="29"/>
                  </a:cubicBezTo>
                  <a:cubicBezTo>
                    <a:pt x="107" y="25"/>
                    <a:pt x="98" y="26"/>
                    <a:pt x="86" y="30"/>
                  </a:cubicBezTo>
                  <a:cubicBezTo>
                    <a:pt x="89" y="17"/>
                    <a:pt x="88" y="8"/>
                    <a:pt x="84" y="6"/>
                  </a:cubicBezTo>
                  <a:cubicBezTo>
                    <a:pt x="81" y="5"/>
                    <a:pt x="76" y="8"/>
                    <a:pt x="70" y="14"/>
                  </a:cubicBezTo>
                  <a:cubicBezTo>
                    <a:pt x="67" y="6"/>
                    <a:pt x="64" y="1"/>
                    <a:pt x="60" y="1"/>
                  </a:cubicBezTo>
                  <a:cubicBezTo>
                    <a:pt x="56" y="0"/>
                    <a:pt x="53" y="6"/>
                    <a:pt x="50" y="15"/>
                  </a:cubicBezTo>
                  <a:cubicBezTo>
                    <a:pt x="44" y="7"/>
                    <a:pt x="39" y="4"/>
                    <a:pt x="35" y="5"/>
                  </a:cubicBezTo>
                  <a:cubicBezTo>
                    <a:pt x="32" y="7"/>
                    <a:pt x="31" y="12"/>
                    <a:pt x="31" y="20"/>
                  </a:cubicBezTo>
                  <a:cubicBezTo>
                    <a:pt x="24" y="17"/>
                    <a:pt x="18" y="16"/>
                    <a:pt x="16" y="19"/>
                  </a:cubicBezTo>
                  <a:cubicBezTo>
                    <a:pt x="13" y="21"/>
                    <a:pt x="15" y="28"/>
                    <a:pt x="20" y="37"/>
                  </a:cubicBezTo>
                  <a:cubicBezTo>
                    <a:pt x="10" y="37"/>
                    <a:pt x="3" y="38"/>
                    <a:pt x="2" y="42"/>
                  </a:cubicBezTo>
                  <a:cubicBezTo>
                    <a:pt x="1" y="46"/>
                    <a:pt x="6" y="52"/>
                    <a:pt x="15" y="58"/>
                  </a:cubicBezTo>
                  <a:cubicBezTo>
                    <a:pt x="5" y="62"/>
                    <a:pt x="0" y="67"/>
                    <a:pt x="1" y="71"/>
                  </a:cubicBezTo>
                  <a:cubicBezTo>
                    <a:pt x="1" y="75"/>
                    <a:pt x="5" y="77"/>
                    <a:pt x="12" y="78"/>
                  </a:cubicBezTo>
                  <a:cubicBezTo>
                    <a:pt x="8" y="83"/>
                    <a:pt x="6" y="87"/>
                    <a:pt x="8" y="90"/>
                  </a:cubicBezTo>
                  <a:cubicBezTo>
                    <a:pt x="10" y="94"/>
                    <a:pt x="19" y="93"/>
                    <a:pt x="31" y="89"/>
                  </a:cubicBezTo>
                  <a:cubicBezTo>
                    <a:pt x="29" y="102"/>
                    <a:pt x="29" y="111"/>
                    <a:pt x="33" y="113"/>
                  </a:cubicBezTo>
                  <a:cubicBezTo>
                    <a:pt x="36" y="115"/>
                    <a:pt x="42" y="112"/>
                    <a:pt x="48" y="105"/>
                  </a:cubicBezTo>
                  <a:cubicBezTo>
                    <a:pt x="50" y="114"/>
                    <a:pt x="53" y="119"/>
                    <a:pt x="57" y="119"/>
                  </a:cubicBezTo>
                  <a:cubicBezTo>
                    <a:pt x="61" y="119"/>
                    <a:pt x="64" y="114"/>
                    <a:pt x="67" y="105"/>
                  </a:cubicBezTo>
                  <a:cubicBezTo>
                    <a:pt x="73" y="112"/>
                    <a:pt x="79" y="116"/>
                    <a:pt x="82" y="114"/>
                  </a:cubicBezTo>
                  <a:cubicBezTo>
                    <a:pt x="85" y="113"/>
                    <a:pt x="86" y="107"/>
                    <a:pt x="86" y="99"/>
                  </a:cubicBezTo>
                  <a:cubicBezTo>
                    <a:pt x="93" y="103"/>
                    <a:pt x="99" y="103"/>
                    <a:pt x="101" y="101"/>
                  </a:cubicBezTo>
                  <a:cubicBezTo>
                    <a:pt x="104" y="98"/>
                    <a:pt x="102" y="91"/>
                    <a:pt x="97" y="83"/>
                  </a:cubicBezTo>
                  <a:cubicBezTo>
                    <a:pt x="107" y="83"/>
                    <a:pt x="114" y="81"/>
                    <a:pt x="115" y="77"/>
                  </a:cubicBezTo>
                  <a:cubicBezTo>
                    <a:pt x="116" y="73"/>
                    <a:pt x="111" y="68"/>
                    <a:pt x="102" y="62"/>
                  </a:cubicBezTo>
                  <a:close/>
                </a:path>
              </a:pathLst>
            </a:custGeom>
            <a:solidFill>
              <a:schemeClr val="accent1">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4" name="Freeform 82"/>
            <p:cNvSpPr>
              <a:spLocks/>
            </p:cNvSpPr>
            <p:nvPr/>
          </p:nvSpPr>
          <p:spPr bwMode="auto">
            <a:xfrm flipH="1">
              <a:off x="4379878" y="5958857"/>
              <a:ext cx="95250" cy="104775"/>
            </a:xfrm>
            <a:custGeom>
              <a:avLst/>
              <a:gdLst>
                <a:gd name="T0" fmla="*/ 25 w 30"/>
                <a:gd name="T1" fmla="*/ 23 h 33"/>
                <a:gd name="T2" fmla="*/ 7 w 30"/>
                <a:gd name="T3" fmla="*/ 30 h 33"/>
                <a:gd name="T4" fmla="*/ 4 w 30"/>
                <a:gd name="T5" fmla="*/ 11 h 33"/>
                <a:gd name="T6" fmla="*/ 22 w 30"/>
                <a:gd name="T7" fmla="*/ 4 h 33"/>
                <a:gd name="T8" fmla="*/ 25 w 30"/>
                <a:gd name="T9" fmla="*/ 23 h 33"/>
              </a:gdLst>
              <a:ahLst/>
              <a:cxnLst>
                <a:cxn ang="0">
                  <a:pos x="T0" y="T1"/>
                </a:cxn>
                <a:cxn ang="0">
                  <a:pos x="T2" y="T3"/>
                </a:cxn>
                <a:cxn ang="0">
                  <a:pos x="T4" y="T5"/>
                </a:cxn>
                <a:cxn ang="0">
                  <a:pos x="T6" y="T7"/>
                </a:cxn>
                <a:cxn ang="0">
                  <a:pos x="T8" y="T9"/>
                </a:cxn>
              </a:cxnLst>
              <a:rect l="0" t="0" r="r" b="b"/>
              <a:pathLst>
                <a:path w="30" h="33">
                  <a:moveTo>
                    <a:pt x="25" y="23"/>
                  </a:moveTo>
                  <a:cubicBezTo>
                    <a:pt x="21" y="30"/>
                    <a:pt x="13" y="33"/>
                    <a:pt x="7" y="30"/>
                  </a:cubicBezTo>
                  <a:cubicBezTo>
                    <a:pt x="1" y="27"/>
                    <a:pt x="0" y="18"/>
                    <a:pt x="4" y="11"/>
                  </a:cubicBezTo>
                  <a:cubicBezTo>
                    <a:pt x="8" y="3"/>
                    <a:pt x="16" y="0"/>
                    <a:pt x="22" y="4"/>
                  </a:cubicBezTo>
                  <a:cubicBezTo>
                    <a:pt x="28" y="7"/>
                    <a:pt x="30" y="15"/>
                    <a:pt x="25" y="2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5" name="Freeform 83"/>
            <p:cNvSpPr>
              <a:spLocks/>
            </p:cNvSpPr>
            <p:nvPr/>
          </p:nvSpPr>
          <p:spPr bwMode="auto">
            <a:xfrm flipH="1">
              <a:off x="4529761" y="5694756"/>
              <a:ext cx="475102" cy="473402"/>
            </a:xfrm>
            <a:custGeom>
              <a:avLst/>
              <a:gdLst>
                <a:gd name="T0" fmla="*/ 133 w 139"/>
                <a:gd name="T1" fmla="*/ 54 h 138"/>
                <a:gd name="T2" fmla="*/ 121 w 139"/>
                <a:gd name="T3" fmla="*/ 42 h 138"/>
                <a:gd name="T4" fmla="*/ 120 w 139"/>
                <a:gd name="T5" fmla="*/ 41 h 138"/>
                <a:gd name="T6" fmla="*/ 120 w 139"/>
                <a:gd name="T7" fmla="*/ 41 h 138"/>
                <a:gd name="T8" fmla="*/ 117 w 139"/>
                <a:gd name="T9" fmla="*/ 24 h 138"/>
                <a:gd name="T10" fmla="*/ 88 w 139"/>
                <a:gd name="T11" fmla="*/ 7 h 138"/>
                <a:gd name="T12" fmla="*/ 54 w 139"/>
                <a:gd name="T13" fmla="*/ 5 h 138"/>
                <a:gd name="T14" fmla="*/ 42 w 139"/>
                <a:gd name="T15" fmla="*/ 18 h 138"/>
                <a:gd name="T16" fmla="*/ 42 w 139"/>
                <a:gd name="T17" fmla="*/ 18 h 138"/>
                <a:gd name="T18" fmla="*/ 41 w 139"/>
                <a:gd name="T19" fmla="*/ 18 h 138"/>
                <a:gd name="T20" fmla="*/ 24 w 139"/>
                <a:gd name="T21" fmla="*/ 21 h 138"/>
                <a:gd name="T22" fmla="*/ 8 w 139"/>
                <a:gd name="T23" fmla="*/ 50 h 138"/>
                <a:gd name="T24" fmla="*/ 5 w 139"/>
                <a:gd name="T25" fmla="*/ 84 h 138"/>
                <a:gd name="T26" fmla="*/ 18 w 139"/>
                <a:gd name="T27" fmla="*/ 96 h 138"/>
                <a:gd name="T28" fmla="*/ 18 w 139"/>
                <a:gd name="T29" fmla="*/ 96 h 138"/>
                <a:gd name="T30" fmla="*/ 19 w 139"/>
                <a:gd name="T31" fmla="*/ 97 h 138"/>
                <a:gd name="T32" fmla="*/ 22 w 139"/>
                <a:gd name="T33" fmla="*/ 114 h 138"/>
                <a:gd name="T34" fmla="*/ 51 w 139"/>
                <a:gd name="T35" fmla="*/ 131 h 138"/>
                <a:gd name="T36" fmla="*/ 84 w 139"/>
                <a:gd name="T37" fmla="*/ 133 h 138"/>
                <a:gd name="T38" fmla="*/ 96 w 139"/>
                <a:gd name="T39" fmla="*/ 120 h 138"/>
                <a:gd name="T40" fmla="*/ 97 w 139"/>
                <a:gd name="T41" fmla="*/ 120 h 138"/>
                <a:gd name="T42" fmla="*/ 97 w 139"/>
                <a:gd name="T43" fmla="*/ 120 h 138"/>
                <a:gd name="T44" fmla="*/ 114 w 139"/>
                <a:gd name="T45" fmla="*/ 117 h 138"/>
                <a:gd name="T46" fmla="*/ 131 w 139"/>
                <a:gd name="T47" fmla="*/ 87 h 138"/>
                <a:gd name="T48" fmla="*/ 133 w 139"/>
                <a:gd name="T49" fmla="*/ 5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9" h="138">
                  <a:moveTo>
                    <a:pt x="133" y="54"/>
                  </a:moveTo>
                  <a:cubicBezTo>
                    <a:pt x="130" y="49"/>
                    <a:pt x="126" y="45"/>
                    <a:pt x="121" y="42"/>
                  </a:cubicBezTo>
                  <a:cubicBezTo>
                    <a:pt x="120" y="41"/>
                    <a:pt x="120" y="41"/>
                    <a:pt x="120" y="41"/>
                  </a:cubicBezTo>
                  <a:cubicBezTo>
                    <a:pt x="120" y="41"/>
                    <a:pt x="120" y="41"/>
                    <a:pt x="120" y="41"/>
                  </a:cubicBezTo>
                  <a:cubicBezTo>
                    <a:pt x="121" y="35"/>
                    <a:pt x="120" y="29"/>
                    <a:pt x="117" y="24"/>
                  </a:cubicBezTo>
                  <a:cubicBezTo>
                    <a:pt x="112" y="14"/>
                    <a:pt x="101" y="9"/>
                    <a:pt x="88" y="7"/>
                  </a:cubicBezTo>
                  <a:cubicBezTo>
                    <a:pt x="76" y="1"/>
                    <a:pt x="64" y="0"/>
                    <a:pt x="54" y="5"/>
                  </a:cubicBezTo>
                  <a:cubicBezTo>
                    <a:pt x="49" y="8"/>
                    <a:pt x="45" y="12"/>
                    <a:pt x="42" y="18"/>
                  </a:cubicBezTo>
                  <a:cubicBezTo>
                    <a:pt x="42" y="18"/>
                    <a:pt x="42" y="18"/>
                    <a:pt x="42" y="18"/>
                  </a:cubicBezTo>
                  <a:cubicBezTo>
                    <a:pt x="41" y="18"/>
                    <a:pt x="41" y="18"/>
                    <a:pt x="41" y="18"/>
                  </a:cubicBezTo>
                  <a:cubicBezTo>
                    <a:pt x="35" y="17"/>
                    <a:pt x="30" y="18"/>
                    <a:pt x="24" y="21"/>
                  </a:cubicBezTo>
                  <a:cubicBezTo>
                    <a:pt x="15" y="26"/>
                    <a:pt x="9" y="37"/>
                    <a:pt x="8" y="50"/>
                  </a:cubicBezTo>
                  <a:cubicBezTo>
                    <a:pt x="1" y="62"/>
                    <a:pt x="0" y="74"/>
                    <a:pt x="5" y="84"/>
                  </a:cubicBezTo>
                  <a:cubicBezTo>
                    <a:pt x="8" y="89"/>
                    <a:pt x="13" y="93"/>
                    <a:pt x="18" y="96"/>
                  </a:cubicBezTo>
                  <a:cubicBezTo>
                    <a:pt x="18" y="96"/>
                    <a:pt x="18" y="96"/>
                    <a:pt x="18" y="96"/>
                  </a:cubicBezTo>
                  <a:cubicBezTo>
                    <a:pt x="19" y="97"/>
                    <a:pt x="19" y="97"/>
                    <a:pt x="19" y="97"/>
                  </a:cubicBezTo>
                  <a:cubicBezTo>
                    <a:pt x="18" y="103"/>
                    <a:pt x="19" y="109"/>
                    <a:pt x="22" y="114"/>
                  </a:cubicBezTo>
                  <a:cubicBezTo>
                    <a:pt x="27" y="124"/>
                    <a:pt x="38" y="129"/>
                    <a:pt x="51" y="131"/>
                  </a:cubicBezTo>
                  <a:cubicBezTo>
                    <a:pt x="63" y="137"/>
                    <a:pt x="75" y="138"/>
                    <a:pt x="84" y="133"/>
                  </a:cubicBezTo>
                  <a:cubicBezTo>
                    <a:pt x="90" y="130"/>
                    <a:pt x="94" y="126"/>
                    <a:pt x="96" y="120"/>
                  </a:cubicBezTo>
                  <a:cubicBezTo>
                    <a:pt x="97" y="120"/>
                    <a:pt x="97" y="120"/>
                    <a:pt x="97" y="120"/>
                  </a:cubicBezTo>
                  <a:cubicBezTo>
                    <a:pt x="97" y="120"/>
                    <a:pt x="97" y="120"/>
                    <a:pt x="97" y="120"/>
                  </a:cubicBezTo>
                  <a:cubicBezTo>
                    <a:pt x="103" y="120"/>
                    <a:pt x="109" y="120"/>
                    <a:pt x="114" y="117"/>
                  </a:cubicBezTo>
                  <a:cubicBezTo>
                    <a:pt x="124" y="111"/>
                    <a:pt x="130" y="101"/>
                    <a:pt x="131" y="87"/>
                  </a:cubicBezTo>
                  <a:cubicBezTo>
                    <a:pt x="137" y="76"/>
                    <a:pt x="139" y="64"/>
                    <a:pt x="133" y="54"/>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6" name="Freeform 84"/>
            <p:cNvSpPr>
              <a:spLocks/>
            </p:cNvSpPr>
            <p:nvPr/>
          </p:nvSpPr>
          <p:spPr bwMode="auto">
            <a:xfrm flipH="1">
              <a:off x="2731164" y="5297224"/>
              <a:ext cx="302060" cy="296022"/>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gradFill>
              <a:gsLst>
                <a:gs pos="0">
                  <a:schemeClr val="accent2">
                    <a:lumMod val="60000"/>
                    <a:lumOff val="40000"/>
                  </a:schemeClr>
                </a:gs>
                <a:gs pos="56000">
                  <a:schemeClr val="accent2">
                    <a:lumMod val="75000"/>
                  </a:schemeClr>
                </a:gs>
              </a:gsLst>
              <a:path path="circle">
                <a:fillToRect l="50000" t="50000" r="50000" b="50000"/>
              </a:path>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7" name="Freeform 80"/>
            <p:cNvSpPr>
              <a:spLocks/>
            </p:cNvSpPr>
            <p:nvPr/>
          </p:nvSpPr>
          <p:spPr bwMode="auto">
            <a:xfrm flipH="1" flipV="1">
              <a:off x="286013" y="4608615"/>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8" name="Oval 37"/>
            <p:cNvSpPr/>
            <p:nvPr/>
          </p:nvSpPr>
          <p:spPr>
            <a:xfrm>
              <a:off x="458072" y="4674864"/>
              <a:ext cx="76937" cy="76937"/>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39" name="Oval 38"/>
            <p:cNvSpPr/>
            <p:nvPr/>
          </p:nvSpPr>
          <p:spPr>
            <a:xfrm>
              <a:off x="533688" y="4191000"/>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40" name="Oval 39"/>
            <p:cNvSpPr/>
            <p:nvPr/>
          </p:nvSpPr>
          <p:spPr>
            <a:xfrm>
              <a:off x="367000" y="4849812"/>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nvGrpSpPr>
            <p:cNvPr id="41" name="Group 40"/>
            <p:cNvGrpSpPr/>
            <p:nvPr/>
          </p:nvGrpSpPr>
          <p:grpSpPr>
            <a:xfrm>
              <a:off x="803704" y="4858573"/>
              <a:ext cx="1154448" cy="1149586"/>
              <a:chOff x="4277517" y="3752400"/>
              <a:chExt cx="1154448" cy="1149586"/>
            </a:xfrm>
          </p:grpSpPr>
          <p:sp>
            <p:nvSpPr>
              <p:cNvPr id="42" name="Freeform 41"/>
              <p:cNvSpPr>
                <a:spLocks/>
              </p:cNvSpPr>
              <p:nvPr/>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3" name="Freeform 35"/>
              <p:cNvSpPr>
                <a:spLocks/>
              </p:cNvSpPr>
              <p:nvPr/>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4" name="Freeform 41"/>
              <p:cNvSpPr>
                <a:spLocks/>
              </p:cNvSpPr>
              <p:nvPr/>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5" name="Freeform 41"/>
              <p:cNvSpPr>
                <a:spLocks/>
              </p:cNvSpPr>
              <p:nvPr/>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6" name="Freeform 42"/>
              <p:cNvSpPr>
                <a:spLocks/>
              </p:cNvSpPr>
              <p:nvPr/>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lvl="0" rtl="0"/>
                <a:endParaRPr lang="en-US"/>
              </a:p>
            </p:txBody>
          </p:sp>
        </p:grpSp>
        <p:sp>
          <p:nvSpPr>
            <p:cNvPr id="47" name="Freeform 32"/>
            <p:cNvSpPr>
              <a:spLocks/>
            </p:cNvSpPr>
            <p:nvPr/>
          </p:nvSpPr>
          <p:spPr bwMode="auto">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8" name="Freeform 80"/>
            <p:cNvSpPr>
              <a:spLocks/>
            </p:cNvSpPr>
            <p:nvPr/>
          </p:nvSpPr>
          <p:spPr bwMode="auto">
            <a:xfrm flipH="1" flipV="1">
              <a:off x="2834217" y="5397258"/>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9" name="Freeform 80"/>
            <p:cNvSpPr>
              <a:spLocks/>
            </p:cNvSpPr>
            <p:nvPr/>
          </p:nvSpPr>
          <p:spPr bwMode="auto">
            <a:xfrm flipH="1">
              <a:off x="4645868" y="5810013"/>
              <a:ext cx="242888" cy="242888"/>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0" name="Freeform 84"/>
            <p:cNvSpPr>
              <a:spLocks/>
            </p:cNvSpPr>
            <p:nvPr/>
          </p:nvSpPr>
          <p:spPr bwMode="auto">
            <a:xfrm flipH="1">
              <a:off x="3947595" y="5734073"/>
              <a:ext cx="164550" cy="161261"/>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1" name="Freeform 84"/>
            <p:cNvSpPr>
              <a:spLocks/>
            </p:cNvSpPr>
            <p:nvPr/>
          </p:nvSpPr>
          <p:spPr bwMode="auto">
            <a:xfrm flipH="1">
              <a:off x="4714364" y="5884605"/>
              <a:ext cx="105896" cy="103780"/>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2">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2" name="Oval 51"/>
            <p:cNvSpPr/>
            <p:nvPr/>
          </p:nvSpPr>
          <p:spPr>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53" name="Freeform 5"/>
            <p:cNvSpPr>
              <a:spLocks/>
            </p:cNvSpPr>
            <p:nvPr/>
          </p:nvSpPr>
          <p:spPr bwMode="auto">
            <a:xfrm>
              <a:off x="9771061"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4" name="Line 6"/>
            <p:cNvSpPr>
              <a:spLocks noChangeShapeType="1"/>
            </p:cNvSpPr>
            <p:nvPr/>
          </p:nvSpPr>
          <p:spPr bwMode="auto">
            <a:xfrm flipH="1" flipV="1">
              <a:off x="9771061"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5" name="Freeform 7"/>
            <p:cNvSpPr>
              <a:spLocks/>
            </p:cNvSpPr>
            <p:nvPr/>
          </p:nvSpPr>
          <p:spPr bwMode="auto">
            <a:xfrm rot="347535">
              <a:off x="9763724" y="5625565"/>
              <a:ext cx="1632875" cy="657409"/>
            </a:xfrm>
            <a:custGeom>
              <a:avLst/>
              <a:gdLst>
                <a:gd name="T0" fmla="*/ 0 w 594"/>
                <a:gd name="T1" fmla="*/ 251 h 255"/>
                <a:gd name="T2" fmla="*/ 592 w 594"/>
                <a:gd name="T3" fmla="*/ 0 h 255"/>
                <a:gd name="T4" fmla="*/ 594 w 594"/>
                <a:gd name="T5" fmla="*/ 4 h 255"/>
                <a:gd name="T6" fmla="*/ 2 w 594"/>
                <a:gd name="T7" fmla="*/ 255 h 255"/>
                <a:gd name="T8" fmla="*/ 0 w 594"/>
                <a:gd name="T9" fmla="*/ 251 h 255"/>
              </a:gdLst>
              <a:ahLst/>
              <a:cxnLst>
                <a:cxn ang="0">
                  <a:pos x="T0" y="T1"/>
                </a:cxn>
                <a:cxn ang="0">
                  <a:pos x="T2" y="T3"/>
                </a:cxn>
                <a:cxn ang="0">
                  <a:pos x="T4" y="T5"/>
                </a:cxn>
                <a:cxn ang="0">
                  <a:pos x="T6" y="T7"/>
                </a:cxn>
                <a:cxn ang="0">
                  <a:pos x="T8" y="T9"/>
                </a:cxn>
              </a:cxnLst>
              <a:rect l="0" t="0" r="r" b="b"/>
              <a:pathLst>
                <a:path w="594" h="255">
                  <a:moveTo>
                    <a:pt x="0" y="251"/>
                  </a:moveTo>
                  <a:cubicBezTo>
                    <a:pt x="141" y="201"/>
                    <a:pt x="442" y="91"/>
                    <a:pt x="592" y="0"/>
                  </a:cubicBezTo>
                  <a:cubicBezTo>
                    <a:pt x="594" y="4"/>
                    <a:pt x="594" y="4"/>
                    <a:pt x="594" y="4"/>
                  </a:cubicBezTo>
                  <a:cubicBezTo>
                    <a:pt x="445" y="95"/>
                    <a:pt x="143" y="205"/>
                    <a:pt x="2" y="255"/>
                  </a:cubicBezTo>
                  <a:cubicBezTo>
                    <a:pt x="0" y="251"/>
                    <a:pt x="0" y="251"/>
                    <a:pt x="0" y="251"/>
                  </a:cubicBezTo>
                </a:path>
              </a:pathLst>
            </a:custGeom>
            <a:solidFill>
              <a:srgbClr val="00A99D"/>
            </a:solidFill>
            <a:ln w="9525">
              <a:solidFill>
                <a:schemeClr val="accent2"/>
              </a:solidFill>
              <a:round/>
              <a:headEnd/>
              <a:tailEnd/>
            </a:ln>
          </p:spPr>
          <p:txBody>
            <a:bodyPr vert="horz" wrap="square" lIns="91440" tIns="45720" rIns="91440" bIns="45720" numCol="1" rtlCol="0" anchor="t" anchorCtr="0" compatLnSpc="1">
              <a:prstTxWarp prst="textNoShape">
                <a:avLst/>
              </a:prstTxWarp>
            </a:bodyPr>
            <a:lstStyle/>
            <a:p>
              <a:pPr rtl="0"/>
              <a:endParaRPr lang="en-US"/>
            </a:p>
          </p:txBody>
        </p:sp>
        <p:grpSp>
          <p:nvGrpSpPr>
            <p:cNvPr id="56" name="Group 55"/>
            <p:cNvGrpSpPr/>
            <p:nvPr/>
          </p:nvGrpSpPr>
          <p:grpSpPr>
            <a:xfrm rot="806488" flipH="1">
              <a:off x="11377312" y="5452235"/>
              <a:ext cx="365582" cy="421970"/>
              <a:chOff x="1457010" y="1673260"/>
              <a:chExt cx="617538" cy="712788"/>
            </a:xfrm>
          </p:grpSpPr>
          <p:sp>
            <p:nvSpPr>
              <p:cNvPr id="57" name="Freeform 8"/>
              <p:cNvSpPr>
                <a:spLocks/>
              </p:cNvSpPr>
              <p:nvPr/>
            </p:nvSpPr>
            <p:spPr bwMode="auto">
              <a:xfrm flipH="1">
                <a:off x="1457010" y="1673260"/>
                <a:ext cx="595313" cy="652463"/>
              </a:xfrm>
              <a:custGeom>
                <a:avLst/>
                <a:gdLst>
                  <a:gd name="T0" fmla="*/ 182 w 187"/>
                  <a:gd name="T1" fmla="*/ 130 h 204"/>
                  <a:gd name="T2" fmla="*/ 126 w 187"/>
                  <a:gd name="T3" fmla="*/ 88 h 204"/>
                  <a:gd name="T4" fmla="*/ 99 w 187"/>
                  <a:gd name="T5" fmla="*/ 29 h 204"/>
                  <a:gd name="T6" fmla="*/ 29 w 187"/>
                  <a:gd name="T7" fmla="*/ 166 h 204"/>
                  <a:gd name="T8" fmla="*/ 119 w 187"/>
                  <a:gd name="T9" fmla="*/ 198 h 204"/>
                  <a:gd name="T10" fmla="*/ 182 w 187"/>
                  <a:gd name="T11" fmla="*/ 130 h 204"/>
                </a:gdLst>
                <a:ahLst/>
                <a:cxnLst>
                  <a:cxn ang="0">
                    <a:pos x="T0" y="T1"/>
                  </a:cxn>
                  <a:cxn ang="0">
                    <a:pos x="T2" y="T3"/>
                  </a:cxn>
                  <a:cxn ang="0">
                    <a:pos x="T4" y="T5"/>
                  </a:cxn>
                  <a:cxn ang="0">
                    <a:pos x="T6" y="T7"/>
                  </a:cxn>
                  <a:cxn ang="0">
                    <a:pos x="T8" y="T9"/>
                  </a:cxn>
                  <a:cxn ang="0">
                    <a:pos x="T10" y="T11"/>
                  </a:cxn>
                </a:cxnLst>
                <a:rect l="0" t="0" r="r" b="b"/>
                <a:pathLst>
                  <a:path w="187" h="204">
                    <a:moveTo>
                      <a:pt x="182" y="130"/>
                    </a:moveTo>
                    <a:cubicBezTo>
                      <a:pt x="173" y="98"/>
                      <a:pt x="151" y="87"/>
                      <a:pt x="126" y="88"/>
                    </a:cubicBezTo>
                    <a:cubicBezTo>
                      <a:pt x="127" y="59"/>
                      <a:pt x="114" y="34"/>
                      <a:pt x="99" y="29"/>
                    </a:cubicBezTo>
                    <a:cubicBezTo>
                      <a:pt x="17" y="0"/>
                      <a:pt x="0" y="129"/>
                      <a:pt x="29" y="166"/>
                    </a:cubicBezTo>
                    <a:cubicBezTo>
                      <a:pt x="35" y="185"/>
                      <a:pt x="86" y="204"/>
                      <a:pt x="119" y="198"/>
                    </a:cubicBezTo>
                    <a:cubicBezTo>
                      <a:pt x="162" y="190"/>
                      <a:pt x="187" y="150"/>
                      <a:pt x="182" y="130"/>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58" name="Freeform 9"/>
              <p:cNvSpPr>
                <a:spLocks/>
              </p:cNvSpPr>
              <p:nvPr/>
            </p:nvSpPr>
            <p:spPr bwMode="auto">
              <a:xfrm flipH="1">
                <a:off x="1482410" y="1698660"/>
                <a:ext cx="592138" cy="687388"/>
              </a:xfrm>
              <a:custGeom>
                <a:avLst/>
                <a:gdLst>
                  <a:gd name="T0" fmla="*/ 178 w 186"/>
                  <a:gd name="T1" fmla="*/ 208 h 215"/>
                  <a:gd name="T2" fmla="*/ 53 w 186"/>
                  <a:gd name="T3" fmla="*/ 154 h 215"/>
                  <a:gd name="T4" fmla="*/ 102 w 186"/>
                  <a:gd name="T5" fmla="*/ 127 h 215"/>
                  <a:gd name="T6" fmla="*/ 153 w 186"/>
                  <a:gd name="T7" fmla="*/ 64 h 215"/>
                  <a:gd name="T8" fmla="*/ 40 w 186"/>
                  <a:gd name="T9" fmla="*/ 136 h 215"/>
                  <a:gd name="T10" fmla="*/ 50 w 186"/>
                  <a:gd name="T11" fmla="*/ 79 h 215"/>
                  <a:gd name="T12" fmla="*/ 32 w 186"/>
                  <a:gd name="T13" fmla="*/ 0 h 215"/>
                  <a:gd name="T14" fmla="*/ 28 w 186"/>
                  <a:gd name="T15" fmla="*/ 156 h 215"/>
                  <a:gd name="T16" fmla="*/ 28 w 186"/>
                  <a:gd name="T17" fmla="*/ 160 h 215"/>
                  <a:gd name="T18" fmla="*/ 31 w 186"/>
                  <a:gd name="T19" fmla="*/ 161 h 215"/>
                  <a:gd name="T20" fmla="*/ 98 w 186"/>
                  <a:gd name="T21" fmla="*/ 200 h 215"/>
                  <a:gd name="T22" fmla="*/ 178 w 186"/>
                  <a:gd name="T23" fmla="*/ 208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6" h="215">
                    <a:moveTo>
                      <a:pt x="178" y="208"/>
                    </a:moveTo>
                    <a:cubicBezTo>
                      <a:pt x="186" y="183"/>
                      <a:pt x="98" y="158"/>
                      <a:pt x="53" y="154"/>
                    </a:cubicBezTo>
                    <a:cubicBezTo>
                      <a:pt x="68" y="148"/>
                      <a:pt x="87" y="137"/>
                      <a:pt x="102" y="127"/>
                    </a:cubicBezTo>
                    <a:cubicBezTo>
                      <a:pt x="137" y="101"/>
                      <a:pt x="157" y="70"/>
                      <a:pt x="153" y="64"/>
                    </a:cubicBezTo>
                    <a:cubicBezTo>
                      <a:pt x="137" y="44"/>
                      <a:pt x="69" y="101"/>
                      <a:pt x="40" y="136"/>
                    </a:cubicBezTo>
                    <a:cubicBezTo>
                      <a:pt x="45" y="120"/>
                      <a:pt x="49" y="98"/>
                      <a:pt x="50" y="79"/>
                    </a:cubicBezTo>
                    <a:cubicBezTo>
                      <a:pt x="51" y="35"/>
                      <a:pt x="40" y="0"/>
                      <a:pt x="32" y="0"/>
                    </a:cubicBezTo>
                    <a:cubicBezTo>
                      <a:pt x="0" y="0"/>
                      <a:pt x="13" y="143"/>
                      <a:pt x="28" y="156"/>
                    </a:cubicBezTo>
                    <a:cubicBezTo>
                      <a:pt x="27" y="158"/>
                      <a:pt x="27" y="159"/>
                      <a:pt x="28" y="160"/>
                    </a:cubicBezTo>
                    <a:cubicBezTo>
                      <a:pt x="28" y="160"/>
                      <a:pt x="29" y="161"/>
                      <a:pt x="31" y="161"/>
                    </a:cubicBezTo>
                    <a:cubicBezTo>
                      <a:pt x="37" y="170"/>
                      <a:pt x="70" y="190"/>
                      <a:pt x="98" y="200"/>
                    </a:cubicBezTo>
                    <a:cubicBezTo>
                      <a:pt x="139" y="215"/>
                      <a:pt x="176" y="215"/>
                      <a:pt x="178" y="208"/>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59" name="Freeform 10"/>
            <p:cNvSpPr>
              <a:spLocks/>
            </p:cNvSpPr>
            <p:nvPr/>
          </p:nvSpPr>
          <p:spPr bwMode="auto">
            <a:xfrm rot="1986842">
              <a:off x="10004233" y="5813019"/>
              <a:ext cx="502445" cy="552636"/>
            </a:xfrm>
            <a:custGeom>
              <a:avLst/>
              <a:gdLst>
                <a:gd name="T0" fmla="*/ 171 w 196"/>
                <a:gd name="T1" fmla="*/ 162 h 191"/>
                <a:gd name="T2" fmla="*/ 46 w 196"/>
                <a:gd name="T3" fmla="*/ 135 h 191"/>
                <a:gd name="T4" fmla="*/ 79 w 196"/>
                <a:gd name="T5" fmla="*/ 11 h 191"/>
                <a:gd name="T6" fmla="*/ 25 w 196"/>
                <a:gd name="T7" fmla="*/ 148 h 191"/>
                <a:gd name="T8" fmla="*/ 23 w 196"/>
                <a:gd name="T9" fmla="*/ 150 h 191"/>
                <a:gd name="T10" fmla="*/ 171 w 196"/>
                <a:gd name="T11" fmla="*/ 162 h 191"/>
                <a:gd name="connsiteX0" fmla="*/ 7753 w 7872"/>
                <a:gd name="connsiteY0" fmla="*/ 8159 h 8944"/>
                <a:gd name="connsiteX1" fmla="*/ 1376 w 7872"/>
                <a:gd name="connsiteY1" fmla="*/ 6745 h 8944"/>
                <a:gd name="connsiteX2" fmla="*/ 3060 w 7872"/>
                <a:gd name="connsiteY2" fmla="*/ 253 h 8944"/>
                <a:gd name="connsiteX3" fmla="*/ 305 w 7872"/>
                <a:gd name="connsiteY3" fmla="*/ 7426 h 8944"/>
                <a:gd name="connsiteX4" fmla="*/ 202 w 7872"/>
                <a:gd name="connsiteY4" fmla="*/ 7530 h 8944"/>
                <a:gd name="connsiteX5" fmla="*/ 7753 w 7872"/>
                <a:gd name="connsiteY5" fmla="*/ 8159 h 8944"/>
                <a:gd name="connsiteX0" fmla="*/ 9849 w 9849"/>
                <a:gd name="connsiteY0" fmla="*/ 9122 h 10251"/>
                <a:gd name="connsiteX1" fmla="*/ 1748 w 9849"/>
                <a:gd name="connsiteY1" fmla="*/ 7541 h 10251"/>
                <a:gd name="connsiteX2" fmla="*/ 3887 w 9849"/>
                <a:gd name="connsiteY2" fmla="*/ 283 h 10251"/>
                <a:gd name="connsiteX3" fmla="*/ 387 w 9849"/>
                <a:gd name="connsiteY3" fmla="*/ 8303 h 10251"/>
                <a:gd name="connsiteX4" fmla="*/ 257 w 9849"/>
                <a:gd name="connsiteY4" fmla="*/ 8419 h 10251"/>
                <a:gd name="connsiteX5" fmla="*/ 9849 w 9849"/>
                <a:gd name="connsiteY5" fmla="*/ 9122 h 10251"/>
                <a:gd name="connsiteX0" fmla="*/ 10000 w 10000"/>
                <a:gd name="connsiteY0" fmla="*/ 8899 h 10131"/>
                <a:gd name="connsiteX1" fmla="*/ 1775 w 10000"/>
                <a:gd name="connsiteY1" fmla="*/ 7356 h 10131"/>
                <a:gd name="connsiteX2" fmla="*/ 3947 w 10000"/>
                <a:gd name="connsiteY2" fmla="*/ 276 h 10131"/>
                <a:gd name="connsiteX3" fmla="*/ 393 w 10000"/>
                <a:gd name="connsiteY3" fmla="*/ 8100 h 10131"/>
                <a:gd name="connsiteX4" fmla="*/ 261 w 10000"/>
                <a:gd name="connsiteY4" fmla="*/ 8213 h 10131"/>
                <a:gd name="connsiteX5" fmla="*/ 10000 w 10000"/>
                <a:gd name="connsiteY5" fmla="*/ 8899 h 10131"/>
                <a:gd name="connsiteX0" fmla="*/ 10361 w 10361"/>
                <a:gd name="connsiteY0" fmla="*/ 8632 h 9864"/>
                <a:gd name="connsiteX1" fmla="*/ 2136 w 10361"/>
                <a:gd name="connsiteY1" fmla="*/ 7089 h 9864"/>
                <a:gd name="connsiteX2" fmla="*/ 4308 w 10361"/>
                <a:gd name="connsiteY2" fmla="*/ 9 h 9864"/>
                <a:gd name="connsiteX3" fmla="*/ 754 w 10361"/>
                <a:gd name="connsiteY3" fmla="*/ 7833 h 9864"/>
                <a:gd name="connsiteX4" fmla="*/ 622 w 10361"/>
                <a:gd name="connsiteY4" fmla="*/ 7946 h 9864"/>
                <a:gd name="connsiteX5" fmla="*/ 10361 w 10361"/>
                <a:gd name="connsiteY5" fmla="*/ 8632 h 9864"/>
                <a:gd name="connsiteX0" fmla="*/ 10000 w 10000"/>
                <a:gd name="connsiteY0" fmla="*/ 8749 h 9998"/>
                <a:gd name="connsiteX1" fmla="*/ 2062 w 10000"/>
                <a:gd name="connsiteY1" fmla="*/ 7185 h 9998"/>
                <a:gd name="connsiteX2" fmla="*/ 4158 w 10000"/>
                <a:gd name="connsiteY2" fmla="*/ 7 h 9998"/>
                <a:gd name="connsiteX3" fmla="*/ 728 w 10000"/>
                <a:gd name="connsiteY3" fmla="*/ 7939 h 9998"/>
                <a:gd name="connsiteX4" fmla="*/ 600 w 10000"/>
                <a:gd name="connsiteY4" fmla="*/ 8054 h 9998"/>
                <a:gd name="connsiteX5" fmla="*/ 10000 w 10000"/>
                <a:gd name="connsiteY5" fmla="*/ 8749 h 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9998">
                  <a:moveTo>
                    <a:pt x="10000" y="8749"/>
                  </a:moveTo>
                  <a:cubicBezTo>
                    <a:pt x="8794" y="7359"/>
                    <a:pt x="4412" y="6548"/>
                    <a:pt x="2062" y="7185"/>
                  </a:cubicBezTo>
                  <a:cubicBezTo>
                    <a:pt x="3589" y="5882"/>
                    <a:pt x="5305" y="-234"/>
                    <a:pt x="4158" y="7"/>
                  </a:cubicBezTo>
                  <a:cubicBezTo>
                    <a:pt x="92" y="863"/>
                    <a:pt x="-860" y="6318"/>
                    <a:pt x="728" y="7939"/>
                  </a:cubicBezTo>
                  <a:cubicBezTo>
                    <a:pt x="663" y="7996"/>
                    <a:pt x="663" y="8054"/>
                    <a:pt x="600" y="8054"/>
                  </a:cubicBezTo>
                  <a:cubicBezTo>
                    <a:pt x="2036" y="9883"/>
                    <a:pt x="5687" y="10988"/>
                    <a:pt x="10000" y="8749"/>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60" name="Freeform 23"/>
            <p:cNvSpPr>
              <a:spLocks/>
            </p:cNvSpPr>
            <p:nvPr/>
          </p:nvSpPr>
          <p:spPr bwMode="auto">
            <a:xfrm>
              <a:off x="9539526" y="5031266"/>
              <a:ext cx="344488" cy="344488"/>
            </a:xfrm>
            <a:custGeom>
              <a:avLst/>
              <a:gdLst>
                <a:gd name="T0" fmla="*/ 108 w 108"/>
                <a:gd name="T1" fmla="*/ 48 h 108"/>
                <a:gd name="T2" fmla="*/ 98 w 108"/>
                <a:gd name="T3" fmla="*/ 41 h 108"/>
                <a:gd name="T4" fmla="*/ 102 w 108"/>
                <a:gd name="T5" fmla="*/ 30 h 108"/>
                <a:gd name="T6" fmla="*/ 84 w 108"/>
                <a:gd name="T7" fmla="*/ 28 h 108"/>
                <a:gd name="T8" fmla="*/ 85 w 108"/>
                <a:gd name="T9" fmla="*/ 10 h 108"/>
                <a:gd name="T10" fmla="*/ 69 w 108"/>
                <a:gd name="T11" fmla="*/ 16 h 108"/>
                <a:gd name="T12" fmla="*/ 62 w 108"/>
                <a:gd name="T13" fmla="*/ 0 h 108"/>
                <a:gd name="T14" fmla="*/ 52 w 108"/>
                <a:gd name="T15" fmla="*/ 10 h 108"/>
                <a:gd name="T16" fmla="*/ 41 w 108"/>
                <a:gd name="T17" fmla="*/ 1 h 108"/>
                <a:gd name="T18" fmla="*/ 35 w 108"/>
                <a:gd name="T19" fmla="*/ 16 h 108"/>
                <a:gd name="T20" fmla="*/ 20 w 108"/>
                <a:gd name="T21" fmla="*/ 12 h 108"/>
                <a:gd name="T22" fmla="*/ 21 w 108"/>
                <a:gd name="T23" fmla="*/ 27 h 108"/>
                <a:gd name="T24" fmla="*/ 6 w 108"/>
                <a:gd name="T25" fmla="*/ 29 h 108"/>
                <a:gd name="T26" fmla="*/ 18 w 108"/>
                <a:gd name="T27" fmla="*/ 47 h 108"/>
                <a:gd name="T28" fmla="*/ 0 w 108"/>
                <a:gd name="T29" fmla="*/ 60 h 108"/>
                <a:gd name="T30" fmla="*/ 10 w 108"/>
                <a:gd name="T31" fmla="*/ 67 h 108"/>
                <a:gd name="T32" fmla="*/ 5 w 108"/>
                <a:gd name="T33" fmla="*/ 78 h 108"/>
                <a:gd name="T34" fmla="*/ 24 w 108"/>
                <a:gd name="T35" fmla="*/ 80 h 108"/>
                <a:gd name="T36" fmla="*/ 23 w 108"/>
                <a:gd name="T37" fmla="*/ 98 h 108"/>
                <a:gd name="T38" fmla="*/ 39 w 108"/>
                <a:gd name="T39" fmla="*/ 92 h 108"/>
                <a:gd name="T40" fmla="*/ 46 w 108"/>
                <a:gd name="T41" fmla="*/ 107 h 108"/>
                <a:gd name="T42" fmla="*/ 56 w 108"/>
                <a:gd name="T43" fmla="*/ 97 h 108"/>
                <a:gd name="T44" fmla="*/ 67 w 108"/>
                <a:gd name="T45" fmla="*/ 106 h 108"/>
                <a:gd name="T46" fmla="*/ 73 w 108"/>
                <a:gd name="T47" fmla="*/ 91 h 108"/>
                <a:gd name="T48" fmla="*/ 88 w 108"/>
                <a:gd name="T49" fmla="*/ 96 h 108"/>
                <a:gd name="T50" fmla="*/ 87 w 108"/>
                <a:gd name="T51" fmla="*/ 81 h 108"/>
                <a:gd name="T52" fmla="*/ 102 w 108"/>
                <a:gd name="T53" fmla="*/ 78 h 108"/>
                <a:gd name="T54" fmla="*/ 90 w 108"/>
                <a:gd name="T55" fmla="*/ 60 h 108"/>
                <a:gd name="T56" fmla="*/ 108 w 108"/>
                <a:gd name="T57" fmla="*/ 4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8" h="108">
                  <a:moveTo>
                    <a:pt x="108" y="48"/>
                  </a:moveTo>
                  <a:cubicBezTo>
                    <a:pt x="107" y="45"/>
                    <a:pt x="104" y="43"/>
                    <a:pt x="98" y="41"/>
                  </a:cubicBezTo>
                  <a:cubicBezTo>
                    <a:pt x="102" y="37"/>
                    <a:pt x="104" y="33"/>
                    <a:pt x="102" y="30"/>
                  </a:cubicBezTo>
                  <a:cubicBezTo>
                    <a:pt x="101" y="27"/>
                    <a:pt x="94" y="26"/>
                    <a:pt x="84" y="28"/>
                  </a:cubicBezTo>
                  <a:cubicBezTo>
                    <a:pt x="88" y="19"/>
                    <a:pt x="88" y="12"/>
                    <a:pt x="85" y="10"/>
                  </a:cubicBezTo>
                  <a:cubicBezTo>
                    <a:pt x="82" y="8"/>
                    <a:pt x="76" y="10"/>
                    <a:pt x="69" y="16"/>
                  </a:cubicBezTo>
                  <a:cubicBezTo>
                    <a:pt x="68" y="7"/>
                    <a:pt x="65" y="1"/>
                    <a:pt x="62" y="0"/>
                  </a:cubicBezTo>
                  <a:cubicBezTo>
                    <a:pt x="59" y="0"/>
                    <a:pt x="55" y="4"/>
                    <a:pt x="52" y="10"/>
                  </a:cubicBezTo>
                  <a:cubicBezTo>
                    <a:pt x="48" y="4"/>
                    <a:pt x="44" y="1"/>
                    <a:pt x="41" y="1"/>
                  </a:cubicBezTo>
                  <a:cubicBezTo>
                    <a:pt x="37" y="2"/>
                    <a:pt x="35" y="8"/>
                    <a:pt x="35" y="16"/>
                  </a:cubicBezTo>
                  <a:cubicBezTo>
                    <a:pt x="28" y="12"/>
                    <a:pt x="22" y="10"/>
                    <a:pt x="20" y="12"/>
                  </a:cubicBezTo>
                  <a:cubicBezTo>
                    <a:pt x="17" y="14"/>
                    <a:pt x="18" y="20"/>
                    <a:pt x="21" y="27"/>
                  </a:cubicBezTo>
                  <a:cubicBezTo>
                    <a:pt x="13" y="26"/>
                    <a:pt x="7" y="26"/>
                    <a:pt x="6" y="29"/>
                  </a:cubicBezTo>
                  <a:cubicBezTo>
                    <a:pt x="4" y="33"/>
                    <a:pt x="9" y="40"/>
                    <a:pt x="18" y="47"/>
                  </a:cubicBezTo>
                  <a:cubicBezTo>
                    <a:pt x="6" y="51"/>
                    <a:pt x="0" y="56"/>
                    <a:pt x="0" y="60"/>
                  </a:cubicBezTo>
                  <a:cubicBezTo>
                    <a:pt x="0" y="63"/>
                    <a:pt x="4" y="65"/>
                    <a:pt x="10" y="67"/>
                  </a:cubicBezTo>
                  <a:cubicBezTo>
                    <a:pt x="6" y="71"/>
                    <a:pt x="4" y="75"/>
                    <a:pt x="5" y="78"/>
                  </a:cubicBezTo>
                  <a:cubicBezTo>
                    <a:pt x="7" y="81"/>
                    <a:pt x="14" y="82"/>
                    <a:pt x="24" y="80"/>
                  </a:cubicBezTo>
                  <a:cubicBezTo>
                    <a:pt x="20" y="89"/>
                    <a:pt x="19" y="96"/>
                    <a:pt x="23" y="98"/>
                  </a:cubicBezTo>
                  <a:cubicBezTo>
                    <a:pt x="26" y="100"/>
                    <a:pt x="31" y="98"/>
                    <a:pt x="39" y="92"/>
                  </a:cubicBezTo>
                  <a:cubicBezTo>
                    <a:pt x="40" y="101"/>
                    <a:pt x="42" y="107"/>
                    <a:pt x="46" y="107"/>
                  </a:cubicBezTo>
                  <a:cubicBezTo>
                    <a:pt x="49" y="108"/>
                    <a:pt x="53" y="104"/>
                    <a:pt x="56" y="97"/>
                  </a:cubicBezTo>
                  <a:cubicBezTo>
                    <a:pt x="60" y="104"/>
                    <a:pt x="64" y="107"/>
                    <a:pt x="67" y="106"/>
                  </a:cubicBezTo>
                  <a:cubicBezTo>
                    <a:pt x="70" y="106"/>
                    <a:pt x="72" y="100"/>
                    <a:pt x="73" y="91"/>
                  </a:cubicBezTo>
                  <a:cubicBezTo>
                    <a:pt x="80" y="96"/>
                    <a:pt x="85" y="98"/>
                    <a:pt x="88" y="96"/>
                  </a:cubicBezTo>
                  <a:cubicBezTo>
                    <a:pt x="91" y="94"/>
                    <a:pt x="90" y="88"/>
                    <a:pt x="87" y="81"/>
                  </a:cubicBezTo>
                  <a:cubicBezTo>
                    <a:pt x="95" y="82"/>
                    <a:pt x="101" y="81"/>
                    <a:pt x="102" y="78"/>
                  </a:cubicBezTo>
                  <a:cubicBezTo>
                    <a:pt x="104" y="75"/>
                    <a:pt x="99" y="68"/>
                    <a:pt x="90" y="60"/>
                  </a:cubicBezTo>
                  <a:cubicBezTo>
                    <a:pt x="101" y="56"/>
                    <a:pt x="108" y="52"/>
                    <a:pt x="108" y="48"/>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1" name="Freeform 24"/>
            <p:cNvSpPr>
              <a:spLocks/>
            </p:cNvSpPr>
            <p:nvPr/>
          </p:nvSpPr>
          <p:spPr bwMode="auto">
            <a:xfrm>
              <a:off x="8429578" y="5854375"/>
              <a:ext cx="608927" cy="327464"/>
            </a:xfrm>
            <a:custGeom>
              <a:avLst/>
              <a:gdLst>
                <a:gd name="T0" fmla="*/ 6 w 240"/>
                <a:gd name="T1" fmla="*/ 29 h 137"/>
                <a:gd name="T2" fmla="*/ 197 w 240"/>
                <a:gd name="T3" fmla="*/ 129 h 137"/>
                <a:gd name="T4" fmla="*/ 6 w 240"/>
                <a:gd name="T5" fmla="*/ 29 h 137"/>
                <a:gd name="connsiteX0" fmla="*/ 5 w 8178"/>
                <a:gd name="connsiteY0" fmla="*/ 330 h 7745"/>
                <a:gd name="connsiteX1" fmla="*/ 7963 w 8178"/>
                <a:gd name="connsiteY1" fmla="*/ 7629 h 7745"/>
                <a:gd name="connsiteX2" fmla="*/ 5 w 8178"/>
                <a:gd name="connsiteY2" fmla="*/ 330 h 7745"/>
                <a:gd name="connsiteX0" fmla="*/ 0 w 10093"/>
                <a:gd name="connsiteY0" fmla="*/ 477 h 10050"/>
                <a:gd name="connsiteX1" fmla="*/ 9731 w 10093"/>
                <a:gd name="connsiteY1" fmla="*/ 9901 h 10050"/>
                <a:gd name="connsiteX2" fmla="*/ 0 w 10093"/>
                <a:gd name="connsiteY2" fmla="*/ 477 h 10050"/>
                <a:gd name="connsiteX0" fmla="*/ 0 w 9731"/>
                <a:gd name="connsiteY0" fmla="*/ 636 h 10209"/>
                <a:gd name="connsiteX1" fmla="*/ 9731 w 9731"/>
                <a:gd name="connsiteY1" fmla="*/ 10060 h 10209"/>
                <a:gd name="connsiteX2" fmla="*/ 0 w 9731"/>
                <a:gd name="connsiteY2" fmla="*/ 636 h 10209"/>
                <a:gd name="connsiteX0" fmla="*/ 0 w 10000"/>
                <a:gd name="connsiteY0" fmla="*/ 97 h 9475"/>
                <a:gd name="connsiteX1" fmla="*/ 10000 w 10000"/>
                <a:gd name="connsiteY1" fmla="*/ 9328 h 9475"/>
                <a:gd name="connsiteX2" fmla="*/ 0 w 10000"/>
                <a:gd name="connsiteY2" fmla="*/ 97 h 9475"/>
                <a:gd name="connsiteX0" fmla="*/ 0 w 10000"/>
                <a:gd name="connsiteY0" fmla="*/ 102 h 9940"/>
                <a:gd name="connsiteX1" fmla="*/ 10000 w 10000"/>
                <a:gd name="connsiteY1" fmla="*/ 9845 h 9940"/>
                <a:gd name="connsiteX2" fmla="*/ 0 w 10000"/>
                <a:gd name="connsiteY2" fmla="*/ 102 h 9940"/>
              </a:gdLst>
              <a:ahLst/>
              <a:cxnLst>
                <a:cxn ang="0">
                  <a:pos x="connsiteX0" y="connsiteY0"/>
                </a:cxn>
                <a:cxn ang="0">
                  <a:pos x="connsiteX1" y="connsiteY1"/>
                </a:cxn>
                <a:cxn ang="0">
                  <a:pos x="connsiteX2" y="connsiteY2"/>
                </a:cxn>
              </a:cxnLst>
              <a:rect l="l" t="t" r="r" b="b"/>
              <a:pathLst>
                <a:path w="10000" h="9940">
                  <a:moveTo>
                    <a:pt x="0" y="102"/>
                  </a:moveTo>
                  <a:cubicBezTo>
                    <a:pt x="1254" y="6563"/>
                    <a:pt x="7749" y="10625"/>
                    <a:pt x="10000" y="9845"/>
                  </a:cubicBezTo>
                  <a:cubicBezTo>
                    <a:pt x="8788" y="5251"/>
                    <a:pt x="2814" y="-864"/>
                    <a:pt x="0" y="102"/>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2" name="Freeform 25"/>
            <p:cNvSpPr>
              <a:spLocks/>
            </p:cNvSpPr>
            <p:nvPr/>
          </p:nvSpPr>
          <p:spPr bwMode="auto">
            <a:xfrm>
              <a:off x="8718947" y="5377348"/>
              <a:ext cx="349680" cy="396781"/>
            </a:xfrm>
            <a:custGeom>
              <a:avLst/>
              <a:gdLst>
                <a:gd name="T0" fmla="*/ 133 w 149"/>
                <a:gd name="T1" fmla="*/ 26 h 151"/>
                <a:gd name="T2" fmla="*/ 8 w 149"/>
                <a:gd name="T3" fmla="*/ 107 h 151"/>
                <a:gd name="T4" fmla="*/ 17 w 149"/>
                <a:gd name="T5" fmla="*/ 111 h 151"/>
                <a:gd name="T6" fmla="*/ 80 w 149"/>
                <a:gd name="T7" fmla="*/ 137 h 151"/>
                <a:gd name="T8" fmla="*/ 23 w 149"/>
                <a:gd name="T9" fmla="*/ 108 h 151"/>
                <a:gd name="T10" fmla="*/ 133 w 149"/>
                <a:gd name="T11" fmla="*/ 26 h 151"/>
                <a:gd name="connsiteX0" fmla="*/ 8650 w 8781"/>
                <a:gd name="connsiteY0" fmla="*/ 295 h 7940"/>
                <a:gd name="connsiteX1" fmla="*/ 261 w 8781"/>
                <a:gd name="connsiteY1" fmla="*/ 5659 h 7940"/>
                <a:gd name="connsiteX2" fmla="*/ 865 w 8781"/>
                <a:gd name="connsiteY2" fmla="*/ 5924 h 7940"/>
                <a:gd name="connsiteX3" fmla="*/ 5093 w 8781"/>
                <a:gd name="connsiteY3" fmla="*/ 7646 h 7940"/>
                <a:gd name="connsiteX4" fmla="*/ 1268 w 8781"/>
                <a:gd name="connsiteY4" fmla="*/ 5725 h 7940"/>
                <a:gd name="connsiteX5" fmla="*/ 8650 w 8781"/>
                <a:gd name="connsiteY5" fmla="*/ 295 h 7940"/>
                <a:gd name="connsiteX0" fmla="*/ 9851 w 10000"/>
                <a:gd name="connsiteY0" fmla="*/ 525 h 10154"/>
                <a:gd name="connsiteX1" fmla="*/ 297 w 10000"/>
                <a:gd name="connsiteY1" fmla="*/ 7280 h 10154"/>
                <a:gd name="connsiteX2" fmla="*/ 985 w 10000"/>
                <a:gd name="connsiteY2" fmla="*/ 7614 h 10154"/>
                <a:gd name="connsiteX3" fmla="*/ 5800 w 10000"/>
                <a:gd name="connsiteY3" fmla="*/ 9783 h 10154"/>
                <a:gd name="connsiteX4" fmla="*/ 1444 w 10000"/>
                <a:gd name="connsiteY4" fmla="*/ 7363 h 10154"/>
                <a:gd name="connsiteX5" fmla="*/ 9851 w 10000"/>
                <a:gd name="connsiteY5" fmla="*/ 525 h 10154"/>
                <a:gd name="connsiteX0" fmla="*/ 9851 w 9851"/>
                <a:gd name="connsiteY0" fmla="*/ 525 h 10154"/>
                <a:gd name="connsiteX1" fmla="*/ 297 w 9851"/>
                <a:gd name="connsiteY1" fmla="*/ 7280 h 10154"/>
                <a:gd name="connsiteX2" fmla="*/ 985 w 9851"/>
                <a:gd name="connsiteY2" fmla="*/ 7614 h 10154"/>
                <a:gd name="connsiteX3" fmla="*/ 5800 w 9851"/>
                <a:gd name="connsiteY3" fmla="*/ 9783 h 10154"/>
                <a:gd name="connsiteX4" fmla="*/ 1444 w 9851"/>
                <a:gd name="connsiteY4" fmla="*/ 7363 h 10154"/>
                <a:gd name="connsiteX5" fmla="*/ 9851 w 9851"/>
                <a:gd name="connsiteY5" fmla="*/ 525 h 10154"/>
                <a:gd name="connsiteX0" fmla="*/ 10000 w 10602"/>
                <a:gd name="connsiteY0" fmla="*/ 517 h 10000"/>
                <a:gd name="connsiteX1" fmla="*/ 301 w 10602"/>
                <a:gd name="connsiteY1" fmla="*/ 7170 h 10000"/>
                <a:gd name="connsiteX2" fmla="*/ 1000 w 10602"/>
                <a:gd name="connsiteY2" fmla="*/ 7499 h 10000"/>
                <a:gd name="connsiteX3" fmla="*/ 5888 w 10602"/>
                <a:gd name="connsiteY3" fmla="*/ 9635 h 10000"/>
                <a:gd name="connsiteX4" fmla="*/ 1466 w 10602"/>
                <a:gd name="connsiteY4" fmla="*/ 7251 h 10000"/>
                <a:gd name="connsiteX5" fmla="*/ 10000 w 10602"/>
                <a:gd name="connsiteY5" fmla="*/ 517 h 10000"/>
                <a:gd name="connsiteX0" fmla="*/ 10000 w 10118"/>
                <a:gd name="connsiteY0" fmla="*/ 1687 h 11170"/>
                <a:gd name="connsiteX1" fmla="*/ 301 w 10118"/>
                <a:gd name="connsiteY1" fmla="*/ 8340 h 11170"/>
                <a:gd name="connsiteX2" fmla="*/ 1000 w 10118"/>
                <a:gd name="connsiteY2" fmla="*/ 8669 h 11170"/>
                <a:gd name="connsiteX3" fmla="*/ 5888 w 10118"/>
                <a:gd name="connsiteY3" fmla="*/ 10805 h 11170"/>
                <a:gd name="connsiteX4" fmla="*/ 1466 w 10118"/>
                <a:gd name="connsiteY4" fmla="*/ 8421 h 11170"/>
                <a:gd name="connsiteX5" fmla="*/ 10000 w 10118"/>
                <a:gd name="connsiteY5" fmla="*/ 1687 h 11170"/>
                <a:gd name="connsiteX0" fmla="*/ 10000 w 10038"/>
                <a:gd name="connsiteY0" fmla="*/ 1102 h 10585"/>
                <a:gd name="connsiteX1" fmla="*/ 301 w 10038"/>
                <a:gd name="connsiteY1" fmla="*/ 7755 h 10585"/>
                <a:gd name="connsiteX2" fmla="*/ 1000 w 10038"/>
                <a:gd name="connsiteY2" fmla="*/ 8084 h 10585"/>
                <a:gd name="connsiteX3" fmla="*/ 5888 w 10038"/>
                <a:gd name="connsiteY3" fmla="*/ 10220 h 10585"/>
                <a:gd name="connsiteX4" fmla="*/ 1466 w 10038"/>
                <a:gd name="connsiteY4" fmla="*/ 7836 h 10585"/>
                <a:gd name="connsiteX5" fmla="*/ 10000 w 10038"/>
                <a:gd name="connsiteY5" fmla="*/ 1102 h 10585"/>
                <a:gd name="connsiteX0" fmla="*/ 10000 w 10602"/>
                <a:gd name="connsiteY0" fmla="*/ 740 h 10223"/>
                <a:gd name="connsiteX1" fmla="*/ 301 w 10602"/>
                <a:gd name="connsiteY1" fmla="*/ 7393 h 10223"/>
                <a:gd name="connsiteX2" fmla="*/ 1000 w 10602"/>
                <a:gd name="connsiteY2" fmla="*/ 7722 h 10223"/>
                <a:gd name="connsiteX3" fmla="*/ 5888 w 10602"/>
                <a:gd name="connsiteY3" fmla="*/ 9858 h 10223"/>
                <a:gd name="connsiteX4" fmla="*/ 1466 w 10602"/>
                <a:gd name="connsiteY4" fmla="*/ 7474 h 10223"/>
                <a:gd name="connsiteX5" fmla="*/ 10000 w 10602"/>
                <a:gd name="connsiteY5" fmla="*/ 740 h 10223"/>
                <a:gd name="connsiteX0" fmla="*/ 6852 w 7703"/>
                <a:gd name="connsiteY0" fmla="*/ 687 h 11041"/>
                <a:gd name="connsiteX1" fmla="*/ 301 w 7703"/>
                <a:gd name="connsiteY1" fmla="*/ 8211 h 11041"/>
                <a:gd name="connsiteX2" fmla="*/ 1000 w 7703"/>
                <a:gd name="connsiteY2" fmla="*/ 8540 h 11041"/>
                <a:gd name="connsiteX3" fmla="*/ 5888 w 7703"/>
                <a:gd name="connsiteY3" fmla="*/ 10676 h 11041"/>
                <a:gd name="connsiteX4" fmla="*/ 1466 w 7703"/>
                <a:gd name="connsiteY4" fmla="*/ 8292 h 11041"/>
                <a:gd name="connsiteX5" fmla="*/ 6852 w 7703"/>
                <a:gd name="connsiteY5" fmla="*/ 687 h 11041"/>
                <a:gd name="connsiteX0" fmla="*/ 8895 w 9440"/>
                <a:gd name="connsiteY0" fmla="*/ 189 h 9567"/>
                <a:gd name="connsiteX1" fmla="*/ 391 w 9440"/>
                <a:gd name="connsiteY1" fmla="*/ 7004 h 9567"/>
                <a:gd name="connsiteX2" fmla="*/ 1298 w 9440"/>
                <a:gd name="connsiteY2" fmla="*/ 7302 h 9567"/>
                <a:gd name="connsiteX3" fmla="*/ 7644 w 9440"/>
                <a:gd name="connsiteY3" fmla="*/ 9236 h 9567"/>
                <a:gd name="connsiteX4" fmla="*/ 1903 w 9440"/>
                <a:gd name="connsiteY4" fmla="*/ 7077 h 9567"/>
                <a:gd name="connsiteX5" fmla="*/ 8895 w 9440"/>
                <a:gd name="connsiteY5" fmla="*/ 189 h 9567"/>
                <a:gd name="connsiteX0" fmla="*/ 11246 w 11712"/>
                <a:gd name="connsiteY0" fmla="*/ 214 h 9356"/>
                <a:gd name="connsiteX1" fmla="*/ 414 w 11712"/>
                <a:gd name="connsiteY1" fmla="*/ 6677 h 9356"/>
                <a:gd name="connsiteX2" fmla="*/ 1375 w 11712"/>
                <a:gd name="connsiteY2" fmla="*/ 6988 h 9356"/>
                <a:gd name="connsiteX3" fmla="*/ 8097 w 11712"/>
                <a:gd name="connsiteY3" fmla="*/ 9010 h 9356"/>
                <a:gd name="connsiteX4" fmla="*/ 2016 w 11712"/>
                <a:gd name="connsiteY4" fmla="*/ 6753 h 9356"/>
                <a:gd name="connsiteX5" fmla="*/ 11246 w 11712"/>
                <a:gd name="connsiteY5" fmla="*/ 214 h 9356"/>
                <a:gd name="connsiteX0" fmla="*/ 9602 w 10000"/>
                <a:gd name="connsiteY0" fmla="*/ 514 h 10285"/>
                <a:gd name="connsiteX1" fmla="*/ 353 w 10000"/>
                <a:gd name="connsiteY1" fmla="*/ 7422 h 10285"/>
                <a:gd name="connsiteX2" fmla="*/ 1174 w 10000"/>
                <a:gd name="connsiteY2" fmla="*/ 7754 h 10285"/>
                <a:gd name="connsiteX3" fmla="*/ 6913 w 10000"/>
                <a:gd name="connsiteY3" fmla="*/ 9915 h 10285"/>
                <a:gd name="connsiteX4" fmla="*/ 1721 w 10000"/>
                <a:gd name="connsiteY4" fmla="*/ 7503 h 10285"/>
                <a:gd name="connsiteX5" fmla="*/ 9602 w 10000"/>
                <a:gd name="connsiteY5" fmla="*/ 514 h 1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10285">
                  <a:moveTo>
                    <a:pt x="9602" y="514"/>
                  </a:moveTo>
                  <a:cubicBezTo>
                    <a:pt x="7561" y="-2176"/>
                    <a:pt x="1721" y="6507"/>
                    <a:pt x="353" y="7422"/>
                  </a:cubicBezTo>
                  <a:cubicBezTo>
                    <a:pt x="-375" y="8005"/>
                    <a:pt x="81" y="8005"/>
                    <a:pt x="1174" y="7754"/>
                  </a:cubicBezTo>
                  <a:cubicBezTo>
                    <a:pt x="2139" y="9262"/>
                    <a:pt x="5821" y="11078"/>
                    <a:pt x="6913" y="9915"/>
                  </a:cubicBezTo>
                  <a:cubicBezTo>
                    <a:pt x="7277" y="9583"/>
                    <a:pt x="6093" y="8337"/>
                    <a:pt x="1721" y="7503"/>
                  </a:cubicBezTo>
                  <a:cubicBezTo>
                    <a:pt x="5365" y="6424"/>
                    <a:pt x="11643" y="3204"/>
                    <a:pt x="9602" y="514"/>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3" name="Freeform 26"/>
            <p:cNvSpPr>
              <a:spLocks/>
            </p:cNvSpPr>
            <p:nvPr/>
          </p:nvSpPr>
          <p:spPr bwMode="auto">
            <a:xfrm>
              <a:off x="10057214" y="5246797"/>
              <a:ext cx="198438" cy="198438"/>
            </a:xfrm>
            <a:custGeom>
              <a:avLst/>
              <a:gdLst>
                <a:gd name="T0" fmla="*/ 57 w 62"/>
                <a:gd name="T1" fmla="*/ 32 h 62"/>
                <a:gd name="T2" fmla="*/ 62 w 62"/>
                <a:gd name="T3" fmla="*/ 26 h 62"/>
                <a:gd name="T4" fmla="*/ 52 w 62"/>
                <a:gd name="T5" fmla="*/ 22 h 62"/>
                <a:gd name="T6" fmla="*/ 56 w 62"/>
                <a:gd name="T7" fmla="*/ 12 h 62"/>
                <a:gd name="T8" fmla="*/ 46 w 62"/>
                <a:gd name="T9" fmla="*/ 13 h 62"/>
                <a:gd name="T10" fmla="*/ 45 w 62"/>
                <a:gd name="T11" fmla="*/ 3 h 62"/>
                <a:gd name="T12" fmla="*/ 37 w 62"/>
                <a:gd name="T13" fmla="*/ 7 h 62"/>
                <a:gd name="T14" fmla="*/ 33 w 62"/>
                <a:gd name="T15" fmla="*/ 0 h 62"/>
                <a:gd name="T16" fmla="*/ 27 w 62"/>
                <a:gd name="T17" fmla="*/ 7 h 62"/>
                <a:gd name="T18" fmla="*/ 20 w 62"/>
                <a:gd name="T19" fmla="*/ 2 h 62"/>
                <a:gd name="T20" fmla="*/ 18 w 62"/>
                <a:gd name="T21" fmla="*/ 11 h 62"/>
                <a:gd name="T22" fmla="*/ 9 w 62"/>
                <a:gd name="T23" fmla="*/ 9 h 62"/>
                <a:gd name="T24" fmla="*/ 13 w 62"/>
                <a:gd name="T25" fmla="*/ 21 h 62"/>
                <a:gd name="T26" fmla="*/ 1 w 62"/>
                <a:gd name="T27" fmla="*/ 25 h 62"/>
                <a:gd name="T28" fmla="*/ 5 w 62"/>
                <a:gd name="T29" fmla="*/ 30 h 62"/>
                <a:gd name="T30" fmla="*/ 0 w 62"/>
                <a:gd name="T31" fmla="*/ 36 h 62"/>
                <a:gd name="T32" fmla="*/ 10 w 62"/>
                <a:gd name="T33" fmla="*/ 40 h 62"/>
                <a:gd name="T34" fmla="*/ 6 w 62"/>
                <a:gd name="T35" fmla="*/ 50 h 62"/>
                <a:gd name="T36" fmla="*/ 16 w 62"/>
                <a:gd name="T37" fmla="*/ 49 h 62"/>
                <a:gd name="T38" fmla="*/ 17 w 62"/>
                <a:gd name="T39" fmla="*/ 59 h 62"/>
                <a:gd name="T40" fmla="*/ 25 w 62"/>
                <a:gd name="T41" fmla="*/ 55 h 62"/>
                <a:gd name="T42" fmla="*/ 29 w 62"/>
                <a:gd name="T43" fmla="*/ 62 h 62"/>
                <a:gd name="T44" fmla="*/ 35 w 62"/>
                <a:gd name="T45" fmla="*/ 55 h 62"/>
                <a:gd name="T46" fmla="*/ 42 w 62"/>
                <a:gd name="T47" fmla="*/ 60 h 62"/>
                <a:gd name="T48" fmla="*/ 44 w 62"/>
                <a:gd name="T49" fmla="*/ 51 h 62"/>
                <a:gd name="T50" fmla="*/ 53 w 62"/>
                <a:gd name="T51" fmla="*/ 53 h 62"/>
                <a:gd name="T52" fmla="*/ 50 w 62"/>
                <a:gd name="T53" fmla="*/ 41 h 62"/>
                <a:gd name="T54" fmla="*/ 61 w 62"/>
                <a:gd name="T55" fmla="*/ 37 h 62"/>
                <a:gd name="T56" fmla="*/ 57 w 62"/>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 h="62">
                  <a:moveTo>
                    <a:pt x="57" y="32"/>
                  </a:moveTo>
                  <a:cubicBezTo>
                    <a:pt x="60" y="30"/>
                    <a:pt x="62" y="28"/>
                    <a:pt x="62" y="26"/>
                  </a:cubicBezTo>
                  <a:cubicBezTo>
                    <a:pt x="61" y="24"/>
                    <a:pt x="58" y="23"/>
                    <a:pt x="52" y="22"/>
                  </a:cubicBezTo>
                  <a:cubicBezTo>
                    <a:pt x="55" y="18"/>
                    <a:pt x="57" y="14"/>
                    <a:pt x="56" y="12"/>
                  </a:cubicBezTo>
                  <a:cubicBezTo>
                    <a:pt x="54" y="11"/>
                    <a:pt x="51" y="11"/>
                    <a:pt x="46" y="13"/>
                  </a:cubicBezTo>
                  <a:cubicBezTo>
                    <a:pt x="47" y="8"/>
                    <a:pt x="47" y="4"/>
                    <a:pt x="45" y="3"/>
                  </a:cubicBezTo>
                  <a:cubicBezTo>
                    <a:pt x="43" y="2"/>
                    <a:pt x="40" y="4"/>
                    <a:pt x="37" y="7"/>
                  </a:cubicBezTo>
                  <a:cubicBezTo>
                    <a:pt x="36" y="3"/>
                    <a:pt x="35" y="0"/>
                    <a:pt x="33" y="0"/>
                  </a:cubicBezTo>
                  <a:cubicBezTo>
                    <a:pt x="31" y="0"/>
                    <a:pt x="29" y="3"/>
                    <a:pt x="27" y="7"/>
                  </a:cubicBezTo>
                  <a:cubicBezTo>
                    <a:pt x="24" y="4"/>
                    <a:pt x="22" y="1"/>
                    <a:pt x="20" y="2"/>
                  </a:cubicBezTo>
                  <a:cubicBezTo>
                    <a:pt x="18" y="3"/>
                    <a:pt x="17" y="6"/>
                    <a:pt x="18" y="11"/>
                  </a:cubicBezTo>
                  <a:cubicBezTo>
                    <a:pt x="14" y="9"/>
                    <a:pt x="10" y="8"/>
                    <a:pt x="9" y="9"/>
                  </a:cubicBezTo>
                  <a:cubicBezTo>
                    <a:pt x="7" y="11"/>
                    <a:pt x="9" y="16"/>
                    <a:pt x="13" y="21"/>
                  </a:cubicBezTo>
                  <a:cubicBezTo>
                    <a:pt x="6" y="21"/>
                    <a:pt x="1" y="23"/>
                    <a:pt x="1" y="25"/>
                  </a:cubicBezTo>
                  <a:cubicBezTo>
                    <a:pt x="0" y="27"/>
                    <a:pt x="2" y="29"/>
                    <a:pt x="5" y="30"/>
                  </a:cubicBezTo>
                  <a:cubicBezTo>
                    <a:pt x="2" y="32"/>
                    <a:pt x="0" y="34"/>
                    <a:pt x="0" y="36"/>
                  </a:cubicBezTo>
                  <a:cubicBezTo>
                    <a:pt x="1" y="38"/>
                    <a:pt x="4" y="39"/>
                    <a:pt x="10" y="40"/>
                  </a:cubicBezTo>
                  <a:cubicBezTo>
                    <a:pt x="7" y="44"/>
                    <a:pt x="5" y="48"/>
                    <a:pt x="6" y="50"/>
                  </a:cubicBezTo>
                  <a:cubicBezTo>
                    <a:pt x="8" y="51"/>
                    <a:pt x="11" y="51"/>
                    <a:pt x="16" y="49"/>
                  </a:cubicBezTo>
                  <a:cubicBezTo>
                    <a:pt x="15" y="54"/>
                    <a:pt x="16" y="58"/>
                    <a:pt x="17" y="59"/>
                  </a:cubicBezTo>
                  <a:cubicBezTo>
                    <a:pt x="19" y="60"/>
                    <a:pt x="22" y="58"/>
                    <a:pt x="25" y="55"/>
                  </a:cubicBezTo>
                  <a:cubicBezTo>
                    <a:pt x="26" y="59"/>
                    <a:pt x="27" y="62"/>
                    <a:pt x="29" y="62"/>
                  </a:cubicBezTo>
                  <a:cubicBezTo>
                    <a:pt x="31" y="62"/>
                    <a:pt x="33" y="59"/>
                    <a:pt x="35" y="55"/>
                  </a:cubicBezTo>
                  <a:cubicBezTo>
                    <a:pt x="38" y="58"/>
                    <a:pt x="40" y="61"/>
                    <a:pt x="42" y="60"/>
                  </a:cubicBezTo>
                  <a:cubicBezTo>
                    <a:pt x="44" y="59"/>
                    <a:pt x="45" y="56"/>
                    <a:pt x="44" y="51"/>
                  </a:cubicBezTo>
                  <a:cubicBezTo>
                    <a:pt x="49" y="53"/>
                    <a:pt x="52" y="54"/>
                    <a:pt x="53" y="53"/>
                  </a:cubicBezTo>
                  <a:cubicBezTo>
                    <a:pt x="55" y="51"/>
                    <a:pt x="53" y="46"/>
                    <a:pt x="50" y="41"/>
                  </a:cubicBezTo>
                  <a:cubicBezTo>
                    <a:pt x="56" y="41"/>
                    <a:pt x="61" y="39"/>
                    <a:pt x="61" y="37"/>
                  </a:cubicBezTo>
                  <a:cubicBezTo>
                    <a:pt x="62" y="35"/>
                    <a:pt x="60" y="33"/>
                    <a:pt x="57" y="32"/>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4" name="Freeform 27"/>
            <p:cNvSpPr>
              <a:spLocks/>
            </p:cNvSpPr>
            <p:nvPr/>
          </p:nvSpPr>
          <p:spPr bwMode="auto">
            <a:xfrm>
              <a:off x="10402328" y="6046412"/>
              <a:ext cx="193675" cy="198438"/>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lvl="0" rtl="0"/>
              <a:endParaRPr lang="en-US"/>
            </a:p>
          </p:txBody>
        </p:sp>
        <p:grpSp>
          <p:nvGrpSpPr>
            <p:cNvPr id="65" name="Group 64"/>
            <p:cNvGrpSpPr/>
            <p:nvPr/>
          </p:nvGrpSpPr>
          <p:grpSpPr>
            <a:xfrm flipH="1">
              <a:off x="11113409" y="5783561"/>
              <a:ext cx="325521" cy="364355"/>
              <a:chOff x="2114915" y="2460535"/>
              <a:chExt cx="452438" cy="506413"/>
            </a:xfrm>
          </p:grpSpPr>
          <p:sp>
            <p:nvSpPr>
              <p:cNvPr id="66" name="Freeform 28"/>
              <p:cNvSpPr>
                <a:spLocks/>
              </p:cNvSpPr>
              <p:nvPr/>
            </p:nvSpPr>
            <p:spPr bwMode="auto">
              <a:xfrm flipH="1">
                <a:off x="2114915" y="2512923"/>
                <a:ext cx="430213" cy="450850"/>
              </a:xfrm>
              <a:custGeom>
                <a:avLst/>
                <a:gdLst>
                  <a:gd name="T0" fmla="*/ 19 w 135"/>
                  <a:gd name="T1" fmla="*/ 32 h 141"/>
                  <a:gd name="T2" fmla="*/ 9 w 135"/>
                  <a:gd name="T3" fmla="*/ 100 h 141"/>
                  <a:gd name="T4" fmla="*/ 66 w 135"/>
                  <a:gd name="T5" fmla="*/ 135 h 141"/>
                  <a:gd name="T6" fmla="*/ 88 w 135"/>
                  <a:gd name="T7" fmla="*/ 90 h 141"/>
                  <a:gd name="T8" fmla="*/ 126 w 135"/>
                  <a:gd name="T9" fmla="*/ 63 h 141"/>
                  <a:gd name="T10" fmla="*/ 19 w 135"/>
                  <a:gd name="T11" fmla="*/ 32 h 141"/>
                </a:gdLst>
                <a:ahLst/>
                <a:cxnLst>
                  <a:cxn ang="0">
                    <a:pos x="T0" y="T1"/>
                  </a:cxn>
                  <a:cxn ang="0">
                    <a:pos x="T2" y="T3"/>
                  </a:cxn>
                  <a:cxn ang="0">
                    <a:pos x="T4" y="T5"/>
                  </a:cxn>
                  <a:cxn ang="0">
                    <a:pos x="T6" y="T7"/>
                  </a:cxn>
                  <a:cxn ang="0">
                    <a:pos x="T8" y="T9"/>
                  </a:cxn>
                  <a:cxn ang="0">
                    <a:pos x="T10" y="T11"/>
                  </a:cxn>
                </a:cxnLst>
                <a:rect l="0" t="0" r="r" b="b"/>
                <a:pathLst>
                  <a:path w="135" h="141">
                    <a:moveTo>
                      <a:pt x="19" y="32"/>
                    </a:moveTo>
                    <a:cubicBezTo>
                      <a:pt x="7" y="39"/>
                      <a:pt x="0" y="77"/>
                      <a:pt x="9" y="100"/>
                    </a:cubicBezTo>
                    <a:cubicBezTo>
                      <a:pt x="21" y="129"/>
                      <a:pt x="53" y="141"/>
                      <a:pt x="66" y="135"/>
                    </a:cubicBezTo>
                    <a:cubicBezTo>
                      <a:pt x="87" y="124"/>
                      <a:pt x="92" y="107"/>
                      <a:pt x="88" y="90"/>
                    </a:cubicBezTo>
                    <a:cubicBezTo>
                      <a:pt x="109" y="86"/>
                      <a:pt x="124" y="73"/>
                      <a:pt x="126" y="63"/>
                    </a:cubicBezTo>
                    <a:cubicBezTo>
                      <a:pt x="135" y="0"/>
                      <a:pt x="42" y="7"/>
                      <a:pt x="19" y="32"/>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7" name="Freeform 29"/>
              <p:cNvSpPr>
                <a:spLocks/>
              </p:cNvSpPr>
              <p:nvPr/>
            </p:nvSpPr>
            <p:spPr bwMode="auto">
              <a:xfrm flipH="1">
                <a:off x="2124440" y="2460535"/>
                <a:ext cx="442913" cy="506413"/>
              </a:xfrm>
              <a:custGeom>
                <a:avLst/>
                <a:gdLst>
                  <a:gd name="T0" fmla="*/ 85 w 139"/>
                  <a:gd name="T1" fmla="*/ 46 h 158"/>
                  <a:gd name="T2" fmla="*/ 138 w 139"/>
                  <a:gd name="T3" fmla="*/ 23 h 158"/>
                  <a:gd name="T4" fmla="*/ 27 w 139"/>
                  <a:gd name="T5" fmla="*/ 42 h 158"/>
                  <a:gd name="T6" fmla="*/ 24 w 139"/>
                  <a:gd name="T7" fmla="*/ 42 h 158"/>
                  <a:gd name="T8" fmla="*/ 24 w 139"/>
                  <a:gd name="T9" fmla="*/ 45 h 158"/>
                  <a:gd name="T10" fmla="*/ 5 w 139"/>
                  <a:gd name="T11" fmla="*/ 98 h 158"/>
                  <a:gd name="T12" fmla="*/ 11 w 139"/>
                  <a:gd name="T13" fmla="*/ 155 h 158"/>
                  <a:gd name="T14" fmla="*/ 32 w 139"/>
                  <a:gd name="T15" fmla="*/ 60 h 158"/>
                  <a:gd name="T16" fmla="*/ 58 w 139"/>
                  <a:gd name="T17" fmla="*/ 90 h 158"/>
                  <a:gd name="T18" fmla="*/ 109 w 139"/>
                  <a:gd name="T19" fmla="*/ 117 h 158"/>
                  <a:gd name="T20" fmla="*/ 43 w 139"/>
                  <a:gd name="T21" fmla="*/ 48 h 158"/>
                  <a:gd name="T22" fmla="*/ 85 w 139"/>
                  <a:gd name="T23" fmla="*/ 46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9" h="158">
                    <a:moveTo>
                      <a:pt x="85" y="46"/>
                    </a:moveTo>
                    <a:cubicBezTo>
                      <a:pt x="115" y="41"/>
                      <a:pt x="139" y="28"/>
                      <a:pt x="138" y="23"/>
                    </a:cubicBezTo>
                    <a:cubicBezTo>
                      <a:pt x="133" y="0"/>
                      <a:pt x="34" y="29"/>
                      <a:pt x="27" y="42"/>
                    </a:cubicBezTo>
                    <a:cubicBezTo>
                      <a:pt x="25" y="42"/>
                      <a:pt x="25" y="42"/>
                      <a:pt x="24" y="42"/>
                    </a:cubicBezTo>
                    <a:cubicBezTo>
                      <a:pt x="24" y="43"/>
                      <a:pt x="24" y="44"/>
                      <a:pt x="24" y="45"/>
                    </a:cubicBezTo>
                    <a:cubicBezTo>
                      <a:pt x="18" y="51"/>
                      <a:pt x="8" y="77"/>
                      <a:pt x="5" y="98"/>
                    </a:cubicBezTo>
                    <a:cubicBezTo>
                      <a:pt x="0" y="129"/>
                      <a:pt x="6" y="155"/>
                      <a:pt x="11" y="155"/>
                    </a:cubicBezTo>
                    <a:cubicBezTo>
                      <a:pt x="30" y="158"/>
                      <a:pt x="35" y="91"/>
                      <a:pt x="32" y="60"/>
                    </a:cubicBezTo>
                    <a:cubicBezTo>
                      <a:pt x="38" y="69"/>
                      <a:pt x="48" y="81"/>
                      <a:pt x="58" y="90"/>
                    </a:cubicBezTo>
                    <a:cubicBezTo>
                      <a:pt x="81" y="111"/>
                      <a:pt x="106" y="121"/>
                      <a:pt x="109" y="117"/>
                    </a:cubicBezTo>
                    <a:cubicBezTo>
                      <a:pt x="121" y="103"/>
                      <a:pt x="72" y="63"/>
                      <a:pt x="43" y="48"/>
                    </a:cubicBezTo>
                    <a:cubicBezTo>
                      <a:pt x="55" y="49"/>
                      <a:pt x="71" y="49"/>
                      <a:pt x="85" y="46"/>
                    </a:cubicBezTo>
                    <a:close/>
                  </a:path>
                </a:pathLst>
              </a:custGeom>
              <a:solidFill>
                <a:schemeClr val="accent1">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68" name="Freeform 30"/>
            <p:cNvSpPr>
              <a:spLocks noEditPoints="1"/>
            </p:cNvSpPr>
            <p:nvPr/>
          </p:nvSpPr>
          <p:spPr bwMode="auto">
            <a:xfrm>
              <a:off x="6170612" y="5482877"/>
              <a:ext cx="4602163" cy="879475"/>
            </a:xfrm>
            <a:custGeom>
              <a:avLst/>
              <a:gdLst>
                <a:gd name="T0" fmla="*/ 1444 w 1444"/>
                <a:gd name="T1" fmla="*/ 28 h 275"/>
                <a:gd name="T2" fmla="*/ 1438 w 1444"/>
                <a:gd name="T3" fmla="*/ 21 h 275"/>
                <a:gd name="T4" fmla="*/ 1045 w 1444"/>
                <a:gd name="T5" fmla="*/ 119 h 275"/>
                <a:gd name="T6" fmla="*/ 1008 w 1444"/>
                <a:gd name="T7" fmla="*/ 87 h 275"/>
                <a:gd name="T8" fmla="*/ 918 w 1444"/>
                <a:gd name="T9" fmla="*/ 55 h 275"/>
                <a:gd name="T10" fmla="*/ 975 w 1444"/>
                <a:gd name="T11" fmla="*/ 7 h 275"/>
                <a:gd name="T12" fmla="*/ 969 w 1444"/>
                <a:gd name="T13" fmla="*/ 0 h 275"/>
                <a:gd name="T14" fmla="*/ 905 w 1444"/>
                <a:gd name="T15" fmla="*/ 53 h 275"/>
                <a:gd name="T16" fmla="*/ 561 w 1444"/>
                <a:gd name="T17" fmla="*/ 123 h 275"/>
                <a:gd name="T18" fmla="*/ 0 w 1444"/>
                <a:gd name="T19" fmla="*/ 207 h 275"/>
                <a:gd name="T20" fmla="*/ 2 w 1444"/>
                <a:gd name="T21" fmla="*/ 216 h 275"/>
                <a:gd name="T22" fmla="*/ 890 w 1444"/>
                <a:gd name="T23" fmla="*/ 129 h 275"/>
                <a:gd name="T24" fmla="*/ 1040 w 1444"/>
                <a:gd name="T25" fmla="*/ 129 h 275"/>
                <a:gd name="T26" fmla="*/ 1083 w 1444"/>
                <a:gd name="T27" fmla="*/ 275 h 275"/>
                <a:gd name="T28" fmla="*/ 1092 w 1444"/>
                <a:gd name="T29" fmla="*/ 275 h 275"/>
                <a:gd name="T30" fmla="*/ 1052 w 1444"/>
                <a:gd name="T31" fmla="*/ 129 h 275"/>
                <a:gd name="T32" fmla="*/ 1444 w 1444"/>
                <a:gd name="T33" fmla="*/ 28 h 275"/>
                <a:gd name="T34" fmla="*/ 890 w 1444"/>
                <a:gd name="T35" fmla="*/ 119 h 275"/>
                <a:gd name="T36" fmla="*/ 589 w 1444"/>
                <a:gd name="T37" fmla="*/ 122 h 275"/>
                <a:gd name="T38" fmla="*/ 1002 w 1444"/>
                <a:gd name="T39" fmla="*/ 95 h 275"/>
                <a:gd name="T40" fmla="*/ 1032 w 1444"/>
                <a:gd name="T41" fmla="*/ 120 h 275"/>
                <a:gd name="T42" fmla="*/ 890 w 1444"/>
                <a:gd name="T43" fmla="*/ 119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4" h="275">
                  <a:moveTo>
                    <a:pt x="1444" y="28"/>
                  </a:moveTo>
                  <a:cubicBezTo>
                    <a:pt x="1438" y="21"/>
                    <a:pt x="1438" y="21"/>
                    <a:pt x="1438" y="21"/>
                  </a:cubicBezTo>
                  <a:cubicBezTo>
                    <a:pt x="1333" y="100"/>
                    <a:pt x="1207" y="117"/>
                    <a:pt x="1045" y="119"/>
                  </a:cubicBezTo>
                  <a:cubicBezTo>
                    <a:pt x="1034" y="107"/>
                    <a:pt x="1022" y="96"/>
                    <a:pt x="1008" y="87"/>
                  </a:cubicBezTo>
                  <a:cubicBezTo>
                    <a:pt x="981" y="70"/>
                    <a:pt x="951" y="60"/>
                    <a:pt x="918" y="55"/>
                  </a:cubicBezTo>
                  <a:cubicBezTo>
                    <a:pt x="975" y="7"/>
                    <a:pt x="975" y="7"/>
                    <a:pt x="975" y="7"/>
                  </a:cubicBezTo>
                  <a:cubicBezTo>
                    <a:pt x="969" y="0"/>
                    <a:pt x="969" y="0"/>
                    <a:pt x="969" y="0"/>
                  </a:cubicBezTo>
                  <a:cubicBezTo>
                    <a:pt x="905" y="53"/>
                    <a:pt x="905" y="53"/>
                    <a:pt x="905" y="53"/>
                  </a:cubicBezTo>
                  <a:cubicBezTo>
                    <a:pt x="757" y="37"/>
                    <a:pt x="574" y="117"/>
                    <a:pt x="561" y="123"/>
                  </a:cubicBezTo>
                  <a:cubicBezTo>
                    <a:pt x="397" y="132"/>
                    <a:pt x="212" y="153"/>
                    <a:pt x="0" y="207"/>
                  </a:cubicBezTo>
                  <a:cubicBezTo>
                    <a:pt x="2" y="216"/>
                    <a:pt x="2" y="216"/>
                    <a:pt x="2" y="216"/>
                  </a:cubicBezTo>
                  <a:cubicBezTo>
                    <a:pt x="371" y="123"/>
                    <a:pt x="659" y="126"/>
                    <a:pt x="890" y="129"/>
                  </a:cubicBezTo>
                  <a:cubicBezTo>
                    <a:pt x="943" y="129"/>
                    <a:pt x="993" y="130"/>
                    <a:pt x="1040" y="129"/>
                  </a:cubicBezTo>
                  <a:cubicBezTo>
                    <a:pt x="1068" y="164"/>
                    <a:pt x="1082" y="213"/>
                    <a:pt x="1083" y="275"/>
                  </a:cubicBezTo>
                  <a:cubicBezTo>
                    <a:pt x="1092" y="275"/>
                    <a:pt x="1092" y="275"/>
                    <a:pt x="1092" y="275"/>
                  </a:cubicBezTo>
                  <a:cubicBezTo>
                    <a:pt x="1092" y="214"/>
                    <a:pt x="1079" y="165"/>
                    <a:pt x="1052" y="129"/>
                  </a:cubicBezTo>
                  <a:cubicBezTo>
                    <a:pt x="1212" y="126"/>
                    <a:pt x="1338" y="108"/>
                    <a:pt x="1444" y="28"/>
                  </a:cubicBezTo>
                  <a:moveTo>
                    <a:pt x="890" y="119"/>
                  </a:moveTo>
                  <a:cubicBezTo>
                    <a:pt x="799" y="118"/>
                    <a:pt x="699" y="117"/>
                    <a:pt x="589" y="122"/>
                  </a:cubicBezTo>
                  <a:cubicBezTo>
                    <a:pt x="664" y="93"/>
                    <a:pt x="883" y="18"/>
                    <a:pt x="1002" y="95"/>
                  </a:cubicBezTo>
                  <a:cubicBezTo>
                    <a:pt x="1013" y="102"/>
                    <a:pt x="1023" y="110"/>
                    <a:pt x="1032" y="120"/>
                  </a:cubicBezTo>
                  <a:cubicBezTo>
                    <a:pt x="987" y="120"/>
                    <a:pt x="940" y="120"/>
                    <a:pt x="890" y="119"/>
                  </a:cubicBezTo>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9" name="Freeform 31"/>
            <p:cNvSpPr>
              <a:spLocks/>
            </p:cNvSpPr>
            <p:nvPr/>
          </p:nvSpPr>
          <p:spPr bwMode="auto">
            <a:xfrm>
              <a:off x="9232628" y="5393578"/>
              <a:ext cx="149225" cy="150813"/>
            </a:xfrm>
            <a:custGeom>
              <a:avLst/>
              <a:gdLst>
                <a:gd name="T0" fmla="*/ 11 w 47"/>
                <a:gd name="T1" fmla="*/ 11 h 47"/>
                <a:gd name="T2" fmla="*/ 7 w 47"/>
                <a:gd name="T3" fmla="*/ 40 h 47"/>
                <a:gd name="T4" fmla="*/ 36 w 47"/>
                <a:gd name="T5" fmla="*/ 37 h 47"/>
                <a:gd name="T6" fmla="*/ 40 w 47"/>
                <a:gd name="T7" fmla="*/ 8 h 47"/>
                <a:gd name="T8" fmla="*/ 11 w 47"/>
                <a:gd name="T9" fmla="*/ 11 h 47"/>
              </a:gdLst>
              <a:ahLst/>
              <a:cxnLst>
                <a:cxn ang="0">
                  <a:pos x="T0" y="T1"/>
                </a:cxn>
                <a:cxn ang="0">
                  <a:pos x="T2" y="T3"/>
                </a:cxn>
                <a:cxn ang="0">
                  <a:pos x="T4" y="T5"/>
                </a:cxn>
                <a:cxn ang="0">
                  <a:pos x="T6" y="T7"/>
                </a:cxn>
                <a:cxn ang="0">
                  <a:pos x="T8" y="T9"/>
                </a:cxn>
              </a:cxnLst>
              <a:rect l="0" t="0" r="r" b="b"/>
              <a:pathLst>
                <a:path w="47" h="47">
                  <a:moveTo>
                    <a:pt x="11" y="11"/>
                  </a:moveTo>
                  <a:cubicBezTo>
                    <a:pt x="2" y="19"/>
                    <a:pt x="0" y="32"/>
                    <a:pt x="7" y="40"/>
                  </a:cubicBezTo>
                  <a:cubicBezTo>
                    <a:pt x="14" y="47"/>
                    <a:pt x="27" y="46"/>
                    <a:pt x="36" y="37"/>
                  </a:cubicBezTo>
                  <a:cubicBezTo>
                    <a:pt x="45" y="28"/>
                    <a:pt x="47" y="15"/>
                    <a:pt x="40" y="8"/>
                  </a:cubicBezTo>
                  <a:cubicBezTo>
                    <a:pt x="33" y="0"/>
                    <a:pt x="20" y="2"/>
                    <a:pt x="11" y="1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0" name="Freeform 32"/>
            <p:cNvSpPr>
              <a:spLocks/>
            </p:cNvSpPr>
            <p:nvPr/>
          </p:nvSpPr>
          <p:spPr bwMode="auto">
            <a:xfrm>
              <a:off x="9245597"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71" name="Freeform 33"/>
            <p:cNvSpPr>
              <a:spLocks/>
            </p:cNvSpPr>
            <p:nvPr/>
          </p:nvSpPr>
          <p:spPr bwMode="auto">
            <a:xfrm>
              <a:off x="9411047"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72" name="Freeform 34"/>
            <p:cNvSpPr>
              <a:spLocks/>
            </p:cNvSpPr>
            <p:nvPr/>
          </p:nvSpPr>
          <p:spPr bwMode="auto">
            <a:xfrm>
              <a:off x="11401423" y="4988370"/>
              <a:ext cx="96838" cy="88900"/>
            </a:xfrm>
            <a:custGeom>
              <a:avLst/>
              <a:gdLst>
                <a:gd name="T0" fmla="*/ 7 w 30"/>
                <a:gd name="T1" fmla="*/ 5 h 28"/>
                <a:gd name="T2" fmla="*/ 5 w 30"/>
                <a:gd name="T3" fmla="*/ 23 h 28"/>
                <a:gd name="T4" fmla="*/ 23 w 30"/>
                <a:gd name="T5" fmla="*/ 23 h 28"/>
                <a:gd name="T6" fmla="*/ 26 w 30"/>
                <a:gd name="T7" fmla="*/ 5 h 28"/>
                <a:gd name="T8" fmla="*/ 7 w 30"/>
                <a:gd name="T9" fmla="*/ 5 h 28"/>
              </a:gdLst>
              <a:ahLst/>
              <a:cxnLst>
                <a:cxn ang="0">
                  <a:pos x="T0" y="T1"/>
                </a:cxn>
                <a:cxn ang="0">
                  <a:pos x="T2" y="T3"/>
                </a:cxn>
                <a:cxn ang="0">
                  <a:pos x="T4" y="T5"/>
                </a:cxn>
                <a:cxn ang="0">
                  <a:pos x="T6" y="T7"/>
                </a:cxn>
                <a:cxn ang="0">
                  <a:pos x="T8" y="T9"/>
                </a:cxn>
              </a:cxnLst>
              <a:rect l="0" t="0" r="r" b="b"/>
              <a:pathLst>
                <a:path w="30" h="28">
                  <a:moveTo>
                    <a:pt x="7" y="5"/>
                  </a:moveTo>
                  <a:cubicBezTo>
                    <a:pt x="1" y="10"/>
                    <a:pt x="0" y="18"/>
                    <a:pt x="5" y="23"/>
                  </a:cubicBezTo>
                  <a:cubicBezTo>
                    <a:pt x="9" y="28"/>
                    <a:pt x="17" y="28"/>
                    <a:pt x="23" y="23"/>
                  </a:cubicBezTo>
                  <a:cubicBezTo>
                    <a:pt x="29" y="18"/>
                    <a:pt x="30" y="10"/>
                    <a:pt x="26" y="5"/>
                  </a:cubicBezTo>
                  <a:cubicBezTo>
                    <a:pt x="21" y="0"/>
                    <a:pt x="13" y="0"/>
                    <a:pt x="7" y="5"/>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3" name="Freeform 73"/>
            <p:cNvSpPr>
              <a:spLocks/>
            </p:cNvSpPr>
            <p:nvPr/>
          </p:nvSpPr>
          <p:spPr bwMode="auto">
            <a:xfrm>
              <a:off x="8069261" y="5064570"/>
              <a:ext cx="161925" cy="160338"/>
            </a:xfrm>
            <a:custGeom>
              <a:avLst/>
              <a:gdLst>
                <a:gd name="T0" fmla="*/ 50 w 51"/>
                <a:gd name="T1" fmla="*/ 21 h 50"/>
                <a:gd name="T2" fmla="*/ 46 w 51"/>
                <a:gd name="T3" fmla="*/ 18 h 50"/>
                <a:gd name="T4" fmla="*/ 48 w 51"/>
                <a:gd name="T5" fmla="*/ 13 h 50"/>
                <a:gd name="T6" fmla="*/ 39 w 51"/>
                <a:gd name="T7" fmla="*/ 12 h 50"/>
                <a:gd name="T8" fmla="*/ 40 w 51"/>
                <a:gd name="T9" fmla="*/ 4 h 50"/>
                <a:gd name="T10" fmla="*/ 32 w 51"/>
                <a:gd name="T11" fmla="*/ 7 h 50"/>
                <a:gd name="T12" fmla="*/ 29 w 51"/>
                <a:gd name="T13" fmla="*/ 0 h 50"/>
                <a:gd name="T14" fmla="*/ 24 w 51"/>
                <a:gd name="T15" fmla="*/ 4 h 50"/>
                <a:gd name="T16" fmla="*/ 19 w 51"/>
                <a:gd name="T17" fmla="*/ 0 h 50"/>
                <a:gd name="T18" fmla="*/ 17 w 51"/>
                <a:gd name="T19" fmla="*/ 7 h 50"/>
                <a:gd name="T20" fmla="*/ 9 w 51"/>
                <a:gd name="T21" fmla="*/ 5 h 50"/>
                <a:gd name="T22" fmla="*/ 10 w 51"/>
                <a:gd name="T23" fmla="*/ 12 h 50"/>
                <a:gd name="T24" fmla="*/ 3 w 51"/>
                <a:gd name="T25" fmla="*/ 14 h 50"/>
                <a:gd name="T26" fmla="*/ 9 w 51"/>
                <a:gd name="T27" fmla="*/ 22 h 50"/>
                <a:gd name="T28" fmla="*/ 1 w 51"/>
                <a:gd name="T29" fmla="*/ 28 h 50"/>
                <a:gd name="T30" fmla="*/ 5 w 51"/>
                <a:gd name="T31" fmla="*/ 31 h 50"/>
                <a:gd name="T32" fmla="*/ 3 w 51"/>
                <a:gd name="T33" fmla="*/ 36 h 50"/>
                <a:gd name="T34" fmla="*/ 12 w 51"/>
                <a:gd name="T35" fmla="*/ 37 h 50"/>
                <a:gd name="T36" fmla="*/ 11 w 51"/>
                <a:gd name="T37" fmla="*/ 45 h 50"/>
                <a:gd name="T38" fmla="*/ 19 w 51"/>
                <a:gd name="T39" fmla="*/ 42 h 50"/>
                <a:gd name="T40" fmla="*/ 22 w 51"/>
                <a:gd name="T41" fmla="*/ 49 h 50"/>
                <a:gd name="T42" fmla="*/ 27 w 51"/>
                <a:gd name="T43" fmla="*/ 45 h 50"/>
                <a:gd name="T44" fmla="*/ 32 w 51"/>
                <a:gd name="T45" fmla="*/ 49 h 50"/>
                <a:gd name="T46" fmla="*/ 35 w 51"/>
                <a:gd name="T47" fmla="*/ 42 h 50"/>
                <a:gd name="T48" fmla="*/ 42 w 51"/>
                <a:gd name="T49" fmla="*/ 44 h 50"/>
                <a:gd name="T50" fmla="*/ 41 w 51"/>
                <a:gd name="T51" fmla="*/ 37 h 50"/>
                <a:gd name="T52" fmla="*/ 48 w 51"/>
                <a:gd name="T53" fmla="*/ 36 h 50"/>
                <a:gd name="T54" fmla="*/ 42 w 51"/>
                <a:gd name="T55" fmla="*/ 27 h 50"/>
                <a:gd name="T56" fmla="*/ 50 w 51"/>
                <a:gd name="T57" fmla="*/ 2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0">
                  <a:moveTo>
                    <a:pt x="50" y="21"/>
                  </a:moveTo>
                  <a:cubicBezTo>
                    <a:pt x="50" y="20"/>
                    <a:pt x="49" y="19"/>
                    <a:pt x="46" y="18"/>
                  </a:cubicBezTo>
                  <a:cubicBezTo>
                    <a:pt x="48" y="16"/>
                    <a:pt x="48" y="14"/>
                    <a:pt x="48" y="13"/>
                  </a:cubicBezTo>
                  <a:cubicBezTo>
                    <a:pt x="47" y="12"/>
                    <a:pt x="44" y="11"/>
                    <a:pt x="39" y="12"/>
                  </a:cubicBezTo>
                  <a:cubicBezTo>
                    <a:pt x="41" y="8"/>
                    <a:pt x="41" y="5"/>
                    <a:pt x="40" y="4"/>
                  </a:cubicBezTo>
                  <a:cubicBezTo>
                    <a:pt x="38" y="3"/>
                    <a:pt x="36" y="4"/>
                    <a:pt x="32" y="7"/>
                  </a:cubicBezTo>
                  <a:cubicBezTo>
                    <a:pt x="32" y="3"/>
                    <a:pt x="31" y="0"/>
                    <a:pt x="29" y="0"/>
                  </a:cubicBezTo>
                  <a:cubicBezTo>
                    <a:pt x="27" y="0"/>
                    <a:pt x="26" y="1"/>
                    <a:pt x="24" y="4"/>
                  </a:cubicBezTo>
                  <a:cubicBezTo>
                    <a:pt x="22" y="2"/>
                    <a:pt x="20" y="0"/>
                    <a:pt x="19" y="0"/>
                  </a:cubicBezTo>
                  <a:cubicBezTo>
                    <a:pt x="18" y="1"/>
                    <a:pt x="17" y="3"/>
                    <a:pt x="17" y="7"/>
                  </a:cubicBezTo>
                  <a:cubicBezTo>
                    <a:pt x="13" y="5"/>
                    <a:pt x="11" y="4"/>
                    <a:pt x="9" y="5"/>
                  </a:cubicBezTo>
                  <a:cubicBezTo>
                    <a:pt x="8" y="6"/>
                    <a:pt x="9" y="9"/>
                    <a:pt x="10" y="12"/>
                  </a:cubicBezTo>
                  <a:cubicBezTo>
                    <a:pt x="6" y="12"/>
                    <a:pt x="4" y="12"/>
                    <a:pt x="3" y="14"/>
                  </a:cubicBezTo>
                  <a:cubicBezTo>
                    <a:pt x="2" y="15"/>
                    <a:pt x="4" y="18"/>
                    <a:pt x="9" y="22"/>
                  </a:cubicBezTo>
                  <a:cubicBezTo>
                    <a:pt x="4" y="24"/>
                    <a:pt x="0" y="26"/>
                    <a:pt x="1" y="28"/>
                  </a:cubicBezTo>
                  <a:cubicBezTo>
                    <a:pt x="1" y="29"/>
                    <a:pt x="3" y="30"/>
                    <a:pt x="5" y="31"/>
                  </a:cubicBezTo>
                  <a:cubicBezTo>
                    <a:pt x="3" y="33"/>
                    <a:pt x="3" y="35"/>
                    <a:pt x="3" y="36"/>
                  </a:cubicBezTo>
                  <a:cubicBezTo>
                    <a:pt x="4" y="38"/>
                    <a:pt x="7" y="38"/>
                    <a:pt x="12" y="37"/>
                  </a:cubicBezTo>
                  <a:cubicBezTo>
                    <a:pt x="10" y="41"/>
                    <a:pt x="10" y="44"/>
                    <a:pt x="11" y="45"/>
                  </a:cubicBezTo>
                  <a:cubicBezTo>
                    <a:pt x="13" y="46"/>
                    <a:pt x="16" y="45"/>
                    <a:pt x="19" y="42"/>
                  </a:cubicBezTo>
                  <a:cubicBezTo>
                    <a:pt x="19" y="47"/>
                    <a:pt x="21" y="49"/>
                    <a:pt x="22" y="49"/>
                  </a:cubicBezTo>
                  <a:cubicBezTo>
                    <a:pt x="24" y="50"/>
                    <a:pt x="25" y="48"/>
                    <a:pt x="27" y="45"/>
                  </a:cubicBezTo>
                  <a:cubicBezTo>
                    <a:pt x="29" y="48"/>
                    <a:pt x="31" y="49"/>
                    <a:pt x="32" y="49"/>
                  </a:cubicBezTo>
                  <a:cubicBezTo>
                    <a:pt x="34" y="48"/>
                    <a:pt x="34" y="46"/>
                    <a:pt x="35" y="42"/>
                  </a:cubicBezTo>
                  <a:cubicBezTo>
                    <a:pt x="38" y="44"/>
                    <a:pt x="40" y="45"/>
                    <a:pt x="42" y="44"/>
                  </a:cubicBezTo>
                  <a:cubicBezTo>
                    <a:pt x="43" y="43"/>
                    <a:pt x="43" y="40"/>
                    <a:pt x="41" y="37"/>
                  </a:cubicBezTo>
                  <a:cubicBezTo>
                    <a:pt x="45" y="37"/>
                    <a:pt x="47" y="37"/>
                    <a:pt x="48" y="36"/>
                  </a:cubicBezTo>
                  <a:cubicBezTo>
                    <a:pt x="49" y="34"/>
                    <a:pt x="47" y="31"/>
                    <a:pt x="42" y="27"/>
                  </a:cubicBezTo>
                  <a:cubicBezTo>
                    <a:pt x="48" y="25"/>
                    <a:pt x="51" y="23"/>
                    <a:pt x="50" y="21"/>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4" name="Freeform 74"/>
            <p:cNvSpPr>
              <a:spLocks/>
            </p:cNvSpPr>
            <p:nvPr/>
          </p:nvSpPr>
          <p:spPr bwMode="auto">
            <a:xfrm>
              <a:off x="8290121" y="6129448"/>
              <a:ext cx="282179" cy="283379"/>
            </a:xfrm>
            <a:custGeom>
              <a:avLst/>
              <a:gdLst>
                <a:gd name="T0" fmla="*/ 117 w 117"/>
                <a:gd name="T1" fmla="*/ 67 h 117"/>
                <a:gd name="T2" fmla="*/ 103 w 117"/>
                <a:gd name="T3" fmla="*/ 54 h 117"/>
                <a:gd name="T4" fmla="*/ 114 w 117"/>
                <a:gd name="T5" fmla="*/ 40 h 117"/>
                <a:gd name="T6" fmla="*/ 100 w 117"/>
                <a:gd name="T7" fmla="*/ 35 h 117"/>
                <a:gd name="T8" fmla="*/ 103 w 117"/>
                <a:gd name="T9" fmla="*/ 20 h 117"/>
                <a:gd name="T10" fmla="*/ 86 w 117"/>
                <a:gd name="T11" fmla="*/ 22 h 117"/>
                <a:gd name="T12" fmla="*/ 83 w 117"/>
                <a:gd name="T13" fmla="*/ 5 h 117"/>
                <a:gd name="T14" fmla="*/ 68 w 117"/>
                <a:gd name="T15" fmla="*/ 13 h 117"/>
                <a:gd name="T16" fmla="*/ 59 w 117"/>
                <a:gd name="T17" fmla="*/ 0 h 117"/>
                <a:gd name="T18" fmla="*/ 47 w 117"/>
                <a:gd name="T19" fmla="*/ 20 h 117"/>
                <a:gd name="T20" fmla="*/ 26 w 117"/>
                <a:gd name="T21" fmla="*/ 9 h 117"/>
                <a:gd name="T22" fmla="*/ 25 w 117"/>
                <a:gd name="T23" fmla="*/ 22 h 117"/>
                <a:gd name="T24" fmla="*/ 12 w 117"/>
                <a:gd name="T25" fmla="*/ 23 h 117"/>
                <a:gd name="T26" fmla="*/ 19 w 117"/>
                <a:gd name="T27" fmla="*/ 42 h 117"/>
                <a:gd name="T28" fmla="*/ 1 w 117"/>
                <a:gd name="T29" fmla="*/ 50 h 117"/>
                <a:gd name="T30" fmla="*/ 15 w 117"/>
                <a:gd name="T31" fmla="*/ 62 h 117"/>
                <a:gd name="T32" fmla="*/ 3 w 117"/>
                <a:gd name="T33" fmla="*/ 77 h 117"/>
                <a:gd name="T34" fmla="*/ 18 w 117"/>
                <a:gd name="T35" fmla="*/ 81 h 117"/>
                <a:gd name="T36" fmla="*/ 14 w 117"/>
                <a:gd name="T37" fmla="*/ 97 h 117"/>
                <a:gd name="T38" fmla="*/ 32 w 117"/>
                <a:gd name="T39" fmla="*/ 95 h 117"/>
                <a:gd name="T40" fmla="*/ 35 w 117"/>
                <a:gd name="T41" fmla="*/ 112 h 117"/>
                <a:gd name="T42" fmla="*/ 49 w 117"/>
                <a:gd name="T43" fmla="*/ 103 h 117"/>
                <a:gd name="T44" fmla="*/ 59 w 117"/>
                <a:gd name="T45" fmla="*/ 117 h 117"/>
                <a:gd name="T46" fmla="*/ 70 w 117"/>
                <a:gd name="T47" fmla="*/ 96 h 117"/>
                <a:gd name="T48" fmla="*/ 91 w 117"/>
                <a:gd name="T49" fmla="*/ 107 h 117"/>
                <a:gd name="T50" fmla="*/ 93 w 117"/>
                <a:gd name="T51" fmla="*/ 94 h 117"/>
                <a:gd name="T52" fmla="*/ 105 w 117"/>
                <a:gd name="T53" fmla="*/ 93 h 117"/>
                <a:gd name="T54" fmla="*/ 98 w 117"/>
                <a:gd name="T55" fmla="*/ 75 h 117"/>
                <a:gd name="T56" fmla="*/ 117 w 117"/>
                <a:gd name="T57" fmla="*/ 67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17">
                  <a:moveTo>
                    <a:pt x="117" y="67"/>
                  </a:moveTo>
                  <a:cubicBezTo>
                    <a:pt x="117" y="63"/>
                    <a:pt x="112" y="58"/>
                    <a:pt x="103" y="54"/>
                  </a:cubicBezTo>
                  <a:cubicBezTo>
                    <a:pt x="111" y="49"/>
                    <a:pt x="116" y="43"/>
                    <a:pt x="114" y="40"/>
                  </a:cubicBezTo>
                  <a:cubicBezTo>
                    <a:pt x="113" y="36"/>
                    <a:pt x="108" y="35"/>
                    <a:pt x="100" y="35"/>
                  </a:cubicBezTo>
                  <a:cubicBezTo>
                    <a:pt x="104" y="28"/>
                    <a:pt x="105" y="22"/>
                    <a:pt x="103" y="20"/>
                  </a:cubicBezTo>
                  <a:cubicBezTo>
                    <a:pt x="100" y="17"/>
                    <a:pt x="94" y="18"/>
                    <a:pt x="86" y="22"/>
                  </a:cubicBezTo>
                  <a:cubicBezTo>
                    <a:pt x="87" y="12"/>
                    <a:pt x="86" y="6"/>
                    <a:pt x="83" y="5"/>
                  </a:cubicBezTo>
                  <a:cubicBezTo>
                    <a:pt x="79" y="3"/>
                    <a:pt x="74" y="6"/>
                    <a:pt x="68" y="13"/>
                  </a:cubicBezTo>
                  <a:cubicBezTo>
                    <a:pt x="66" y="5"/>
                    <a:pt x="62" y="0"/>
                    <a:pt x="59" y="0"/>
                  </a:cubicBezTo>
                  <a:cubicBezTo>
                    <a:pt x="54" y="0"/>
                    <a:pt x="50" y="8"/>
                    <a:pt x="47" y="20"/>
                  </a:cubicBezTo>
                  <a:cubicBezTo>
                    <a:pt x="38" y="11"/>
                    <a:pt x="30" y="7"/>
                    <a:pt x="26" y="9"/>
                  </a:cubicBezTo>
                  <a:cubicBezTo>
                    <a:pt x="24" y="11"/>
                    <a:pt x="23" y="16"/>
                    <a:pt x="25" y="22"/>
                  </a:cubicBezTo>
                  <a:cubicBezTo>
                    <a:pt x="18" y="20"/>
                    <a:pt x="14" y="20"/>
                    <a:pt x="12" y="23"/>
                  </a:cubicBezTo>
                  <a:cubicBezTo>
                    <a:pt x="9" y="26"/>
                    <a:pt x="12" y="33"/>
                    <a:pt x="19" y="42"/>
                  </a:cubicBezTo>
                  <a:cubicBezTo>
                    <a:pt x="8" y="43"/>
                    <a:pt x="1" y="45"/>
                    <a:pt x="1" y="50"/>
                  </a:cubicBezTo>
                  <a:cubicBezTo>
                    <a:pt x="0" y="54"/>
                    <a:pt x="6" y="58"/>
                    <a:pt x="15" y="62"/>
                  </a:cubicBezTo>
                  <a:cubicBezTo>
                    <a:pt x="6" y="68"/>
                    <a:pt x="2" y="73"/>
                    <a:pt x="3" y="77"/>
                  </a:cubicBezTo>
                  <a:cubicBezTo>
                    <a:pt x="4" y="80"/>
                    <a:pt x="10" y="82"/>
                    <a:pt x="18" y="81"/>
                  </a:cubicBezTo>
                  <a:cubicBezTo>
                    <a:pt x="14" y="88"/>
                    <a:pt x="12" y="94"/>
                    <a:pt x="14" y="97"/>
                  </a:cubicBezTo>
                  <a:cubicBezTo>
                    <a:pt x="17" y="99"/>
                    <a:pt x="23" y="98"/>
                    <a:pt x="32" y="95"/>
                  </a:cubicBezTo>
                  <a:cubicBezTo>
                    <a:pt x="30" y="104"/>
                    <a:pt x="31" y="110"/>
                    <a:pt x="35" y="112"/>
                  </a:cubicBezTo>
                  <a:cubicBezTo>
                    <a:pt x="38" y="113"/>
                    <a:pt x="43" y="110"/>
                    <a:pt x="49" y="103"/>
                  </a:cubicBezTo>
                  <a:cubicBezTo>
                    <a:pt x="52" y="112"/>
                    <a:pt x="55" y="117"/>
                    <a:pt x="59" y="117"/>
                  </a:cubicBezTo>
                  <a:cubicBezTo>
                    <a:pt x="63" y="117"/>
                    <a:pt x="67" y="109"/>
                    <a:pt x="70" y="96"/>
                  </a:cubicBezTo>
                  <a:cubicBezTo>
                    <a:pt x="79" y="105"/>
                    <a:pt x="87" y="109"/>
                    <a:pt x="91" y="107"/>
                  </a:cubicBezTo>
                  <a:cubicBezTo>
                    <a:pt x="94" y="105"/>
                    <a:pt x="94" y="101"/>
                    <a:pt x="93" y="94"/>
                  </a:cubicBezTo>
                  <a:cubicBezTo>
                    <a:pt x="99" y="96"/>
                    <a:pt x="104" y="96"/>
                    <a:pt x="105" y="93"/>
                  </a:cubicBezTo>
                  <a:cubicBezTo>
                    <a:pt x="108" y="90"/>
                    <a:pt x="105" y="83"/>
                    <a:pt x="98" y="75"/>
                  </a:cubicBezTo>
                  <a:cubicBezTo>
                    <a:pt x="109" y="74"/>
                    <a:pt x="116" y="71"/>
                    <a:pt x="117" y="67"/>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5" name="Freeform 75"/>
            <p:cNvSpPr>
              <a:spLocks/>
            </p:cNvSpPr>
            <p:nvPr/>
          </p:nvSpPr>
          <p:spPr bwMode="auto">
            <a:xfrm>
              <a:off x="8012111" y="6440932"/>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76" name="Line 76"/>
            <p:cNvSpPr>
              <a:spLocks noChangeShapeType="1"/>
            </p:cNvSpPr>
            <p:nvPr/>
          </p:nvSpPr>
          <p:spPr bwMode="auto">
            <a:xfrm flipH="1">
              <a:off x="8012111" y="6440932"/>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77" name="Freeform 78"/>
            <p:cNvSpPr>
              <a:spLocks/>
            </p:cNvSpPr>
            <p:nvPr/>
          </p:nvSpPr>
          <p:spPr bwMode="auto">
            <a:xfrm>
              <a:off x="7799385" y="5452753"/>
              <a:ext cx="719138" cy="723900"/>
            </a:xfrm>
            <a:custGeom>
              <a:avLst/>
              <a:gdLst>
                <a:gd name="T0" fmla="*/ 216 w 226"/>
                <a:gd name="T1" fmla="*/ 84 h 226"/>
                <a:gd name="T2" fmla="*/ 195 w 226"/>
                <a:gd name="T3" fmla="*/ 65 h 226"/>
                <a:gd name="T4" fmla="*/ 194 w 226"/>
                <a:gd name="T5" fmla="*/ 64 h 226"/>
                <a:gd name="T6" fmla="*/ 194 w 226"/>
                <a:gd name="T7" fmla="*/ 63 h 226"/>
                <a:gd name="T8" fmla="*/ 188 w 226"/>
                <a:gd name="T9" fmla="*/ 35 h 226"/>
                <a:gd name="T10" fmla="*/ 139 w 226"/>
                <a:gd name="T11" fmla="*/ 10 h 226"/>
                <a:gd name="T12" fmla="*/ 83 w 226"/>
                <a:gd name="T13" fmla="*/ 9 h 226"/>
                <a:gd name="T14" fmla="*/ 65 w 226"/>
                <a:gd name="T15" fmla="*/ 30 h 226"/>
                <a:gd name="T16" fmla="*/ 64 w 226"/>
                <a:gd name="T17" fmla="*/ 31 h 226"/>
                <a:gd name="T18" fmla="*/ 63 w 226"/>
                <a:gd name="T19" fmla="*/ 31 h 226"/>
                <a:gd name="T20" fmla="*/ 35 w 226"/>
                <a:gd name="T21" fmla="*/ 38 h 226"/>
                <a:gd name="T22" fmla="*/ 10 w 226"/>
                <a:gd name="T23" fmla="*/ 87 h 226"/>
                <a:gd name="T24" fmla="*/ 9 w 226"/>
                <a:gd name="T25" fmla="*/ 142 h 226"/>
                <a:gd name="T26" fmla="*/ 30 w 226"/>
                <a:gd name="T27" fmla="*/ 161 h 226"/>
                <a:gd name="T28" fmla="*/ 31 w 226"/>
                <a:gd name="T29" fmla="*/ 161 h 226"/>
                <a:gd name="T30" fmla="*/ 31 w 226"/>
                <a:gd name="T31" fmla="*/ 162 h 226"/>
                <a:gd name="T32" fmla="*/ 37 w 226"/>
                <a:gd name="T33" fmla="*/ 190 h 226"/>
                <a:gd name="T34" fmla="*/ 87 w 226"/>
                <a:gd name="T35" fmla="*/ 215 h 226"/>
                <a:gd name="T36" fmla="*/ 142 w 226"/>
                <a:gd name="T37" fmla="*/ 216 h 226"/>
                <a:gd name="T38" fmla="*/ 161 w 226"/>
                <a:gd name="T39" fmla="*/ 195 h 226"/>
                <a:gd name="T40" fmla="*/ 161 w 226"/>
                <a:gd name="T41" fmla="*/ 195 h 226"/>
                <a:gd name="T42" fmla="*/ 162 w 226"/>
                <a:gd name="T43" fmla="*/ 194 h 226"/>
                <a:gd name="T44" fmla="*/ 190 w 226"/>
                <a:gd name="T45" fmla="*/ 188 h 226"/>
                <a:gd name="T46" fmla="*/ 215 w 226"/>
                <a:gd name="T47" fmla="*/ 139 h 226"/>
                <a:gd name="T48" fmla="*/ 216 w 226"/>
                <a:gd name="T49" fmla="*/ 84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6" h="226">
                  <a:moveTo>
                    <a:pt x="216" y="84"/>
                  </a:moveTo>
                  <a:cubicBezTo>
                    <a:pt x="211" y="75"/>
                    <a:pt x="204" y="69"/>
                    <a:pt x="195" y="65"/>
                  </a:cubicBezTo>
                  <a:cubicBezTo>
                    <a:pt x="194" y="64"/>
                    <a:pt x="194" y="64"/>
                    <a:pt x="194" y="64"/>
                  </a:cubicBezTo>
                  <a:cubicBezTo>
                    <a:pt x="194" y="63"/>
                    <a:pt x="194" y="63"/>
                    <a:pt x="194" y="63"/>
                  </a:cubicBezTo>
                  <a:cubicBezTo>
                    <a:pt x="195" y="53"/>
                    <a:pt x="193" y="44"/>
                    <a:pt x="188" y="35"/>
                  </a:cubicBezTo>
                  <a:cubicBezTo>
                    <a:pt x="178" y="20"/>
                    <a:pt x="160" y="11"/>
                    <a:pt x="139" y="10"/>
                  </a:cubicBezTo>
                  <a:cubicBezTo>
                    <a:pt x="119" y="1"/>
                    <a:pt x="99" y="0"/>
                    <a:pt x="83" y="9"/>
                  </a:cubicBezTo>
                  <a:cubicBezTo>
                    <a:pt x="75" y="14"/>
                    <a:pt x="69" y="21"/>
                    <a:pt x="65" y="30"/>
                  </a:cubicBezTo>
                  <a:cubicBezTo>
                    <a:pt x="64" y="31"/>
                    <a:pt x="64" y="31"/>
                    <a:pt x="64" y="31"/>
                  </a:cubicBezTo>
                  <a:cubicBezTo>
                    <a:pt x="63" y="31"/>
                    <a:pt x="63" y="31"/>
                    <a:pt x="63" y="31"/>
                  </a:cubicBezTo>
                  <a:cubicBezTo>
                    <a:pt x="53" y="31"/>
                    <a:pt x="44" y="33"/>
                    <a:pt x="35" y="38"/>
                  </a:cubicBezTo>
                  <a:cubicBezTo>
                    <a:pt x="20" y="47"/>
                    <a:pt x="11" y="65"/>
                    <a:pt x="10" y="87"/>
                  </a:cubicBezTo>
                  <a:cubicBezTo>
                    <a:pt x="1" y="106"/>
                    <a:pt x="0" y="126"/>
                    <a:pt x="9" y="142"/>
                  </a:cubicBezTo>
                  <a:cubicBezTo>
                    <a:pt x="14" y="150"/>
                    <a:pt x="21" y="156"/>
                    <a:pt x="30" y="161"/>
                  </a:cubicBezTo>
                  <a:cubicBezTo>
                    <a:pt x="31" y="161"/>
                    <a:pt x="31" y="161"/>
                    <a:pt x="31" y="161"/>
                  </a:cubicBezTo>
                  <a:cubicBezTo>
                    <a:pt x="31" y="162"/>
                    <a:pt x="31" y="162"/>
                    <a:pt x="31" y="162"/>
                  </a:cubicBezTo>
                  <a:cubicBezTo>
                    <a:pt x="31" y="172"/>
                    <a:pt x="33" y="182"/>
                    <a:pt x="37" y="190"/>
                  </a:cubicBezTo>
                  <a:cubicBezTo>
                    <a:pt x="47" y="206"/>
                    <a:pt x="65" y="214"/>
                    <a:pt x="87" y="215"/>
                  </a:cubicBezTo>
                  <a:cubicBezTo>
                    <a:pt x="106" y="225"/>
                    <a:pt x="126" y="226"/>
                    <a:pt x="142" y="216"/>
                  </a:cubicBezTo>
                  <a:cubicBezTo>
                    <a:pt x="150" y="212"/>
                    <a:pt x="156" y="204"/>
                    <a:pt x="161" y="195"/>
                  </a:cubicBezTo>
                  <a:cubicBezTo>
                    <a:pt x="161" y="195"/>
                    <a:pt x="161" y="195"/>
                    <a:pt x="161" y="195"/>
                  </a:cubicBezTo>
                  <a:cubicBezTo>
                    <a:pt x="162" y="194"/>
                    <a:pt x="162" y="194"/>
                    <a:pt x="162" y="194"/>
                  </a:cubicBezTo>
                  <a:cubicBezTo>
                    <a:pt x="172" y="195"/>
                    <a:pt x="182" y="193"/>
                    <a:pt x="190" y="188"/>
                  </a:cubicBezTo>
                  <a:cubicBezTo>
                    <a:pt x="205" y="179"/>
                    <a:pt x="214" y="161"/>
                    <a:pt x="215" y="139"/>
                  </a:cubicBezTo>
                  <a:cubicBezTo>
                    <a:pt x="224" y="119"/>
                    <a:pt x="226" y="99"/>
                    <a:pt x="216" y="84"/>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8" name="Freeform 79"/>
            <p:cNvSpPr>
              <a:spLocks/>
            </p:cNvSpPr>
            <p:nvPr/>
          </p:nvSpPr>
          <p:spPr bwMode="auto">
            <a:xfrm>
              <a:off x="7970835" y="5624203"/>
              <a:ext cx="376238" cy="381000"/>
            </a:xfrm>
            <a:custGeom>
              <a:avLst/>
              <a:gdLst>
                <a:gd name="T0" fmla="*/ 102 w 118"/>
                <a:gd name="T1" fmla="*/ 62 h 119"/>
                <a:gd name="T2" fmla="*/ 117 w 118"/>
                <a:gd name="T3" fmla="*/ 48 h 119"/>
                <a:gd name="T4" fmla="*/ 105 w 118"/>
                <a:gd name="T5" fmla="*/ 42 h 119"/>
                <a:gd name="T6" fmla="*/ 110 w 118"/>
                <a:gd name="T7" fmla="*/ 29 h 119"/>
                <a:gd name="T8" fmla="*/ 86 w 118"/>
                <a:gd name="T9" fmla="*/ 30 h 119"/>
                <a:gd name="T10" fmla="*/ 84 w 118"/>
                <a:gd name="T11" fmla="*/ 6 h 119"/>
                <a:gd name="T12" fmla="*/ 70 w 118"/>
                <a:gd name="T13" fmla="*/ 14 h 119"/>
                <a:gd name="T14" fmla="*/ 60 w 118"/>
                <a:gd name="T15" fmla="*/ 1 h 119"/>
                <a:gd name="T16" fmla="*/ 50 w 118"/>
                <a:gd name="T17" fmla="*/ 15 h 119"/>
                <a:gd name="T18" fmla="*/ 35 w 118"/>
                <a:gd name="T19" fmla="*/ 5 h 119"/>
                <a:gd name="T20" fmla="*/ 31 w 118"/>
                <a:gd name="T21" fmla="*/ 20 h 119"/>
                <a:gd name="T22" fmla="*/ 16 w 118"/>
                <a:gd name="T23" fmla="*/ 19 h 119"/>
                <a:gd name="T24" fmla="*/ 20 w 118"/>
                <a:gd name="T25" fmla="*/ 37 h 119"/>
                <a:gd name="T26" fmla="*/ 2 w 118"/>
                <a:gd name="T27" fmla="*/ 42 h 119"/>
                <a:gd name="T28" fmla="*/ 15 w 118"/>
                <a:gd name="T29" fmla="*/ 58 h 119"/>
                <a:gd name="T30" fmla="*/ 1 w 118"/>
                <a:gd name="T31" fmla="*/ 71 h 119"/>
                <a:gd name="T32" fmla="*/ 12 w 118"/>
                <a:gd name="T33" fmla="*/ 78 h 119"/>
                <a:gd name="T34" fmla="*/ 8 w 118"/>
                <a:gd name="T35" fmla="*/ 90 h 119"/>
                <a:gd name="T36" fmla="*/ 31 w 118"/>
                <a:gd name="T37" fmla="*/ 89 h 119"/>
                <a:gd name="T38" fmla="*/ 33 w 118"/>
                <a:gd name="T39" fmla="*/ 113 h 119"/>
                <a:gd name="T40" fmla="*/ 48 w 118"/>
                <a:gd name="T41" fmla="*/ 105 h 119"/>
                <a:gd name="T42" fmla="*/ 57 w 118"/>
                <a:gd name="T43" fmla="*/ 119 h 119"/>
                <a:gd name="T44" fmla="*/ 67 w 118"/>
                <a:gd name="T45" fmla="*/ 105 h 119"/>
                <a:gd name="T46" fmla="*/ 82 w 118"/>
                <a:gd name="T47" fmla="*/ 114 h 119"/>
                <a:gd name="T48" fmla="*/ 86 w 118"/>
                <a:gd name="T49" fmla="*/ 99 h 119"/>
                <a:gd name="T50" fmla="*/ 101 w 118"/>
                <a:gd name="T51" fmla="*/ 101 h 119"/>
                <a:gd name="T52" fmla="*/ 97 w 118"/>
                <a:gd name="T53" fmla="*/ 83 h 119"/>
                <a:gd name="T54" fmla="*/ 115 w 118"/>
                <a:gd name="T55" fmla="*/ 77 h 119"/>
                <a:gd name="T56" fmla="*/ 102 w 118"/>
                <a:gd name="T57" fmla="*/ 6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8" h="119">
                  <a:moveTo>
                    <a:pt x="102" y="62"/>
                  </a:moveTo>
                  <a:cubicBezTo>
                    <a:pt x="112" y="57"/>
                    <a:pt x="118" y="52"/>
                    <a:pt x="117" y="48"/>
                  </a:cubicBezTo>
                  <a:cubicBezTo>
                    <a:pt x="116" y="45"/>
                    <a:pt x="112" y="43"/>
                    <a:pt x="105" y="42"/>
                  </a:cubicBezTo>
                  <a:cubicBezTo>
                    <a:pt x="109" y="36"/>
                    <a:pt x="111" y="32"/>
                    <a:pt x="110" y="29"/>
                  </a:cubicBezTo>
                  <a:cubicBezTo>
                    <a:pt x="107" y="25"/>
                    <a:pt x="98" y="26"/>
                    <a:pt x="86" y="30"/>
                  </a:cubicBezTo>
                  <a:cubicBezTo>
                    <a:pt x="89" y="17"/>
                    <a:pt x="88" y="8"/>
                    <a:pt x="84" y="6"/>
                  </a:cubicBezTo>
                  <a:cubicBezTo>
                    <a:pt x="81" y="5"/>
                    <a:pt x="76" y="8"/>
                    <a:pt x="70" y="14"/>
                  </a:cubicBezTo>
                  <a:cubicBezTo>
                    <a:pt x="67" y="6"/>
                    <a:pt x="64" y="1"/>
                    <a:pt x="60" y="1"/>
                  </a:cubicBezTo>
                  <a:cubicBezTo>
                    <a:pt x="56" y="0"/>
                    <a:pt x="53" y="6"/>
                    <a:pt x="50" y="15"/>
                  </a:cubicBezTo>
                  <a:cubicBezTo>
                    <a:pt x="44" y="7"/>
                    <a:pt x="39" y="4"/>
                    <a:pt x="35" y="5"/>
                  </a:cubicBezTo>
                  <a:cubicBezTo>
                    <a:pt x="32" y="7"/>
                    <a:pt x="31" y="12"/>
                    <a:pt x="31" y="20"/>
                  </a:cubicBezTo>
                  <a:cubicBezTo>
                    <a:pt x="24" y="17"/>
                    <a:pt x="18" y="16"/>
                    <a:pt x="16" y="19"/>
                  </a:cubicBezTo>
                  <a:cubicBezTo>
                    <a:pt x="13" y="21"/>
                    <a:pt x="15" y="28"/>
                    <a:pt x="20" y="37"/>
                  </a:cubicBezTo>
                  <a:cubicBezTo>
                    <a:pt x="10" y="37"/>
                    <a:pt x="3" y="38"/>
                    <a:pt x="2" y="42"/>
                  </a:cubicBezTo>
                  <a:cubicBezTo>
                    <a:pt x="1" y="46"/>
                    <a:pt x="6" y="52"/>
                    <a:pt x="15" y="58"/>
                  </a:cubicBezTo>
                  <a:cubicBezTo>
                    <a:pt x="5" y="62"/>
                    <a:pt x="0" y="67"/>
                    <a:pt x="1" y="71"/>
                  </a:cubicBezTo>
                  <a:cubicBezTo>
                    <a:pt x="1" y="75"/>
                    <a:pt x="5" y="77"/>
                    <a:pt x="12" y="78"/>
                  </a:cubicBezTo>
                  <a:cubicBezTo>
                    <a:pt x="8" y="83"/>
                    <a:pt x="6" y="87"/>
                    <a:pt x="8" y="90"/>
                  </a:cubicBezTo>
                  <a:cubicBezTo>
                    <a:pt x="10" y="94"/>
                    <a:pt x="19" y="93"/>
                    <a:pt x="31" y="89"/>
                  </a:cubicBezTo>
                  <a:cubicBezTo>
                    <a:pt x="29" y="102"/>
                    <a:pt x="29" y="111"/>
                    <a:pt x="33" y="113"/>
                  </a:cubicBezTo>
                  <a:cubicBezTo>
                    <a:pt x="36" y="115"/>
                    <a:pt x="42" y="112"/>
                    <a:pt x="48" y="105"/>
                  </a:cubicBezTo>
                  <a:cubicBezTo>
                    <a:pt x="50" y="114"/>
                    <a:pt x="53" y="119"/>
                    <a:pt x="57" y="119"/>
                  </a:cubicBezTo>
                  <a:cubicBezTo>
                    <a:pt x="61" y="119"/>
                    <a:pt x="64" y="114"/>
                    <a:pt x="67" y="105"/>
                  </a:cubicBezTo>
                  <a:cubicBezTo>
                    <a:pt x="73" y="112"/>
                    <a:pt x="79" y="116"/>
                    <a:pt x="82" y="114"/>
                  </a:cubicBezTo>
                  <a:cubicBezTo>
                    <a:pt x="85" y="113"/>
                    <a:pt x="86" y="107"/>
                    <a:pt x="86" y="99"/>
                  </a:cubicBezTo>
                  <a:cubicBezTo>
                    <a:pt x="93" y="103"/>
                    <a:pt x="99" y="103"/>
                    <a:pt x="101" y="101"/>
                  </a:cubicBezTo>
                  <a:cubicBezTo>
                    <a:pt x="104" y="98"/>
                    <a:pt x="102" y="91"/>
                    <a:pt x="97" y="83"/>
                  </a:cubicBezTo>
                  <a:cubicBezTo>
                    <a:pt x="107" y="83"/>
                    <a:pt x="114" y="81"/>
                    <a:pt x="115" y="77"/>
                  </a:cubicBezTo>
                  <a:cubicBezTo>
                    <a:pt x="116" y="73"/>
                    <a:pt x="111" y="68"/>
                    <a:pt x="102" y="62"/>
                  </a:cubicBezTo>
                  <a:close/>
                </a:path>
              </a:pathLst>
            </a:custGeom>
            <a:solidFill>
              <a:schemeClr val="accent1">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9" name="Freeform 82"/>
            <p:cNvSpPr>
              <a:spLocks/>
            </p:cNvSpPr>
            <p:nvPr/>
          </p:nvSpPr>
          <p:spPr bwMode="auto">
            <a:xfrm>
              <a:off x="7713696" y="5958857"/>
              <a:ext cx="95250" cy="104775"/>
            </a:xfrm>
            <a:custGeom>
              <a:avLst/>
              <a:gdLst>
                <a:gd name="T0" fmla="*/ 25 w 30"/>
                <a:gd name="T1" fmla="*/ 23 h 33"/>
                <a:gd name="T2" fmla="*/ 7 w 30"/>
                <a:gd name="T3" fmla="*/ 30 h 33"/>
                <a:gd name="T4" fmla="*/ 4 w 30"/>
                <a:gd name="T5" fmla="*/ 11 h 33"/>
                <a:gd name="T6" fmla="*/ 22 w 30"/>
                <a:gd name="T7" fmla="*/ 4 h 33"/>
                <a:gd name="T8" fmla="*/ 25 w 30"/>
                <a:gd name="T9" fmla="*/ 23 h 33"/>
              </a:gdLst>
              <a:ahLst/>
              <a:cxnLst>
                <a:cxn ang="0">
                  <a:pos x="T0" y="T1"/>
                </a:cxn>
                <a:cxn ang="0">
                  <a:pos x="T2" y="T3"/>
                </a:cxn>
                <a:cxn ang="0">
                  <a:pos x="T4" y="T5"/>
                </a:cxn>
                <a:cxn ang="0">
                  <a:pos x="T6" y="T7"/>
                </a:cxn>
                <a:cxn ang="0">
                  <a:pos x="T8" y="T9"/>
                </a:cxn>
              </a:cxnLst>
              <a:rect l="0" t="0" r="r" b="b"/>
              <a:pathLst>
                <a:path w="30" h="33">
                  <a:moveTo>
                    <a:pt x="25" y="23"/>
                  </a:moveTo>
                  <a:cubicBezTo>
                    <a:pt x="21" y="30"/>
                    <a:pt x="13" y="33"/>
                    <a:pt x="7" y="30"/>
                  </a:cubicBezTo>
                  <a:cubicBezTo>
                    <a:pt x="1" y="27"/>
                    <a:pt x="0" y="18"/>
                    <a:pt x="4" y="11"/>
                  </a:cubicBezTo>
                  <a:cubicBezTo>
                    <a:pt x="8" y="3"/>
                    <a:pt x="16" y="0"/>
                    <a:pt x="22" y="4"/>
                  </a:cubicBezTo>
                  <a:cubicBezTo>
                    <a:pt x="28" y="7"/>
                    <a:pt x="30" y="15"/>
                    <a:pt x="25" y="2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0" name="Freeform 83"/>
            <p:cNvSpPr>
              <a:spLocks/>
            </p:cNvSpPr>
            <p:nvPr/>
          </p:nvSpPr>
          <p:spPr bwMode="auto">
            <a:xfrm>
              <a:off x="7183961" y="5694756"/>
              <a:ext cx="475102" cy="473402"/>
            </a:xfrm>
            <a:custGeom>
              <a:avLst/>
              <a:gdLst>
                <a:gd name="T0" fmla="*/ 133 w 139"/>
                <a:gd name="T1" fmla="*/ 54 h 138"/>
                <a:gd name="T2" fmla="*/ 121 w 139"/>
                <a:gd name="T3" fmla="*/ 42 h 138"/>
                <a:gd name="T4" fmla="*/ 120 w 139"/>
                <a:gd name="T5" fmla="*/ 41 h 138"/>
                <a:gd name="T6" fmla="*/ 120 w 139"/>
                <a:gd name="T7" fmla="*/ 41 h 138"/>
                <a:gd name="T8" fmla="*/ 117 w 139"/>
                <a:gd name="T9" fmla="*/ 24 h 138"/>
                <a:gd name="T10" fmla="*/ 88 w 139"/>
                <a:gd name="T11" fmla="*/ 7 h 138"/>
                <a:gd name="T12" fmla="*/ 54 w 139"/>
                <a:gd name="T13" fmla="*/ 5 h 138"/>
                <a:gd name="T14" fmla="*/ 42 w 139"/>
                <a:gd name="T15" fmla="*/ 18 h 138"/>
                <a:gd name="T16" fmla="*/ 42 w 139"/>
                <a:gd name="T17" fmla="*/ 18 h 138"/>
                <a:gd name="T18" fmla="*/ 41 w 139"/>
                <a:gd name="T19" fmla="*/ 18 h 138"/>
                <a:gd name="T20" fmla="*/ 24 w 139"/>
                <a:gd name="T21" fmla="*/ 21 h 138"/>
                <a:gd name="T22" fmla="*/ 8 w 139"/>
                <a:gd name="T23" fmla="*/ 50 h 138"/>
                <a:gd name="T24" fmla="*/ 5 w 139"/>
                <a:gd name="T25" fmla="*/ 84 h 138"/>
                <a:gd name="T26" fmla="*/ 18 w 139"/>
                <a:gd name="T27" fmla="*/ 96 h 138"/>
                <a:gd name="T28" fmla="*/ 18 w 139"/>
                <a:gd name="T29" fmla="*/ 96 h 138"/>
                <a:gd name="T30" fmla="*/ 19 w 139"/>
                <a:gd name="T31" fmla="*/ 97 h 138"/>
                <a:gd name="T32" fmla="*/ 22 w 139"/>
                <a:gd name="T33" fmla="*/ 114 h 138"/>
                <a:gd name="T34" fmla="*/ 51 w 139"/>
                <a:gd name="T35" fmla="*/ 131 h 138"/>
                <a:gd name="T36" fmla="*/ 84 w 139"/>
                <a:gd name="T37" fmla="*/ 133 h 138"/>
                <a:gd name="T38" fmla="*/ 96 w 139"/>
                <a:gd name="T39" fmla="*/ 120 h 138"/>
                <a:gd name="T40" fmla="*/ 97 w 139"/>
                <a:gd name="T41" fmla="*/ 120 h 138"/>
                <a:gd name="T42" fmla="*/ 97 w 139"/>
                <a:gd name="T43" fmla="*/ 120 h 138"/>
                <a:gd name="T44" fmla="*/ 114 w 139"/>
                <a:gd name="T45" fmla="*/ 117 h 138"/>
                <a:gd name="T46" fmla="*/ 131 w 139"/>
                <a:gd name="T47" fmla="*/ 87 h 138"/>
                <a:gd name="T48" fmla="*/ 133 w 139"/>
                <a:gd name="T49" fmla="*/ 5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9" h="138">
                  <a:moveTo>
                    <a:pt x="133" y="54"/>
                  </a:moveTo>
                  <a:cubicBezTo>
                    <a:pt x="130" y="49"/>
                    <a:pt x="126" y="45"/>
                    <a:pt x="121" y="42"/>
                  </a:cubicBezTo>
                  <a:cubicBezTo>
                    <a:pt x="120" y="41"/>
                    <a:pt x="120" y="41"/>
                    <a:pt x="120" y="41"/>
                  </a:cubicBezTo>
                  <a:cubicBezTo>
                    <a:pt x="120" y="41"/>
                    <a:pt x="120" y="41"/>
                    <a:pt x="120" y="41"/>
                  </a:cubicBezTo>
                  <a:cubicBezTo>
                    <a:pt x="121" y="35"/>
                    <a:pt x="120" y="29"/>
                    <a:pt x="117" y="24"/>
                  </a:cubicBezTo>
                  <a:cubicBezTo>
                    <a:pt x="112" y="14"/>
                    <a:pt x="101" y="9"/>
                    <a:pt x="88" y="7"/>
                  </a:cubicBezTo>
                  <a:cubicBezTo>
                    <a:pt x="76" y="1"/>
                    <a:pt x="64" y="0"/>
                    <a:pt x="54" y="5"/>
                  </a:cubicBezTo>
                  <a:cubicBezTo>
                    <a:pt x="49" y="8"/>
                    <a:pt x="45" y="12"/>
                    <a:pt x="42" y="18"/>
                  </a:cubicBezTo>
                  <a:cubicBezTo>
                    <a:pt x="42" y="18"/>
                    <a:pt x="42" y="18"/>
                    <a:pt x="42" y="18"/>
                  </a:cubicBezTo>
                  <a:cubicBezTo>
                    <a:pt x="41" y="18"/>
                    <a:pt x="41" y="18"/>
                    <a:pt x="41" y="18"/>
                  </a:cubicBezTo>
                  <a:cubicBezTo>
                    <a:pt x="35" y="17"/>
                    <a:pt x="30" y="18"/>
                    <a:pt x="24" y="21"/>
                  </a:cubicBezTo>
                  <a:cubicBezTo>
                    <a:pt x="15" y="26"/>
                    <a:pt x="9" y="37"/>
                    <a:pt x="8" y="50"/>
                  </a:cubicBezTo>
                  <a:cubicBezTo>
                    <a:pt x="1" y="62"/>
                    <a:pt x="0" y="74"/>
                    <a:pt x="5" y="84"/>
                  </a:cubicBezTo>
                  <a:cubicBezTo>
                    <a:pt x="8" y="89"/>
                    <a:pt x="13" y="93"/>
                    <a:pt x="18" y="96"/>
                  </a:cubicBezTo>
                  <a:cubicBezTo>
                    <a:pt x="18" y="96"/>
                    <a:pt x="18" y="96"/>
                    <a:pt x="18" y="96"/>
                  </a:cubicBezTo>
                  <a:cubicBezTo>
                    <a:pt x="19" y="97"/>
                    <a:pt x="19" y="97"/>
                    <a:pt x="19" y="97"/>
                  </a:cubicBezTo>
                  <a:cubicBezTo>
                    <a:pt x="18" y="103"/>
                    <a:pt x="19" y="109"/>
                    <a:pt x="22" y="114"/>
                  </a:cubicBezTo>
                  <a:cubicBezTo>
                    <a:pt x="27" y="124"/>
                    <a:pt x="38" y="129"/>
                    <a:pt x="51" y="131"/>
                  </a:cubicBezTo>
                  <a:cubicBezTo>
                    <a:pt x="63" y="137"/>
                    <a:pt x="75" y="138"/>
                    <a:pt x="84" y="133"/>
                  </a:cubicBezTo>
                  <a:cubicBezTo>
                    <a:pt x="90" y="130"/>
                    <a:pt x="94" y="126"/>
                    <a:pt x="96" y="120"/>
                  </a:cubicBezTo>
                  <a:cubicBezTo>
                    <a:pt x="97" y="120"/>
                    <a:pt x="97" y="120"/>
                    <a:pt x="97" y="120"/>
                  </a:cubicBezTo>
                  <a:cubicBezTo>
                    <a:pt x="97" y="120"/>
                    <a:pt x="97" y="120"/>
                    <a:pt x="97" y="120"/>
                  </a:cubicBezTo>
                  <a:cubicBezTo>
                    <a:pt x="103" y="120"/>
                    <a:pt x="109" y="120"/>
                    <a:pt x="114" y="117"/>
                  </a:cubicBezTo>
                  <a:cubicBezTo>
                    <a:pt x="124" y="111"/>
                    <a:pt x="130" y="101"/>
                    <a:pt x="131" y="87"/>
                  </a:cubicBezTo>
                  <a:cubicBezTo>
                    <a:pt x="137" y="76"/>
                    <a:pt x="139" y="64"/>
                    <a:pt x="133" y="54"/>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1" name="Freeform 84"/>
            <p:cNvSpPr>
              <a:spLocks/>
            </p:cNvSpPr>
            <p:nvPr/>
          </p:nvSpPr>
          <p:spPr bwMode="auto">
            <a:xfrm>
              <a:off x="9155600" y="5297224"/>
              <a:ext cx="302060" cy="296022"/>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gradFill>
              <a:gsLst>
                <a:gs pos="0">
                  <a:schemeClr val="accent2">
                    <a:lumMod val="60000"/>
                    <a:lumOff val="40000"/>
                  </a:schemeClr>
                </a:gs>
                <a:gs pos="56000">
                  <a:schemeClr val="accent2">
                    <a:lumMod val="75000"/>
                  </a:schemeClr>
                </a:gs>
              </a:gsLst>
              <a:path path="circle">
                <a:fillToRect l="50000" t="50000" r="50000" b="50000"/>
              </a:path>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2" name="Freeform 80"/>
            <p:cNvSpPr>
              <a:spLocks/>
            </p:cNvSpPr>
            <p:nvPr/>
          </p:nvSpPr>
          <p:spPr bwMode="auto">
            <a:xfrm flipV="1">
              <a:off x="11806856" y="4608615"/>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3" name="Oval 82"/>
            <p:cNvSpPr/>
            <p:nvPr/>
          </p:nvSpPr>
          <p:spPr>
            <a:xfrm flipH="1">
              <a:off x="11653815" y="4674864"/>
              <a:ext cx="76937" cy="76937"/>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84" name="Oval 83"/>
            <p:cNvSpPr/>
            <p:nvPr/>
          </p:nvSpPr>
          <p:spPr>
            <a:xfrm flipH="1">
              <a:off x="11618560" y="4191000"/>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85" name="Oval 84"/>
            <p:cNvSpPr/>
            <p:nvPr/>
          </p:nvSpPr>
          <p:spPr>
            <a:xfrm flipH="1">
              <a:off x="11785248" y="4849812"/>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nvGrpSpPr>
            <p:cNvPr id="86" name="Group 85"/>
            <p:cNvGrpSpPr/>
            <p:nvPr/>
          </p:nvGrpSpPr>
          <p:grpSpPr>
            <a:xfrm flipH="1">
              <a:off x="10230672" y="4858573"/>
              <a:ext cx="1154448" cy="1149586"/>
              <a:chOff x="4277517" y="3752400"/>
              <a:chExt cx="1154448" cy="1149586"/>
            </a:xfrm>
          </p:grpSpPr>
          <p:sp>
            <p:nvSpPr>
              <p:cNvPr id="87" name="Freeform 86"/>
              <p:cNvSpPr>
                <a:spLocks/>
              </p:cNvSpPr>
              <p:nvPr/>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8" name="Freeform 35"/>
              <p:cNvSpPr>
                <a:spLocks/>
              </p:cNvSpPr>
              <p:nvPr/>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9" name="Freeform 41"/>
              <p:cNvSpPr>
                <a:spLocks/>
              </p:cNvSpPr>
              <p:nvPr/>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0" name="Freeform 41"/>
              <p:cNvSpPr>
                <a:spLocks/>
              </p:cNvSpPr>
              <p:nvPr/>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1" name="Freeform 42"/>
              <p:cNvSpPr>
                <a:spLocks/>
              </p:cNvSpPr>
              <p:nvPr/>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lvl="0" rtl="0"/>
                <a:endParaRPr lang="en-US"/>
              </a:p>
            </p:txBody>
          </p:sp>
        </p:grpSp>
        <p:sp>
          <p:nvSpPr>
            <p:cNvPr id="92" name="Freeform 32"/>
            <p:cNvSpPr>
              <a:spLocks/>
            </p:cNvSpPr>
            <p:nvPr/>
          </p:nvSpPr>
          <p:spPr bwMode="auto">
            <a:xfrm>
              <a:off x="9499406"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3" name="Freeform 80"/>
            <p:cNvSpPr>
              <a:spLocks/>
            </p:cNvSpPr>
            <p:nvPr/>
          </p:nvSpPr>
          <p:spPr bwMode="auto">
            <a:xfrm flipV="1">
              <a:off x="9258652" y="5397258"/>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4" name="Freeform 80"/>
            <p:cNvSpPr>
              <a:spLocks/>
            </p:cNvSpPr>
            <p:nvPr/>
          </p:nvSpPr>
          <p:spPr bwMode="auto">
            <a:xfrm>
              <a:off x="7300068" y="5810013"/>
              <a:ext cx="242888" cy="242888"/>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5" name="Freeform 84"/>
            <p:cNvSpPr>
              <a:spLocks/>
            </p:cNvSpPr>
            <p:nvPr/>
          </p:nvSpPr>
          <p:spPr bwMode="auto">
            <a:xfrm>
              <a:off x="8076679" y="5734073"/>
              <a:ext cx="164550" cy="161261"/>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6" name="Freeform 84"/>
            <p:cNvSpPr>
              <a:spLocks/>
            </p:cNvSpPr>
            <p:nvPr/>
          </p:nvSpPr>
          <p:spPr bwMode="auto">
            <a:xfrm>
              <a:off x="7368564" y="5884605"/>
              <a:ext cx="105896" cy="103780"/>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2">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7" name="Oval 96"/>
            <p:cNvSpPr/>
            <p:nvPr/>
          </p:nvSpPr>
          <p:spPr>
            <a:xfrm flipH="1">
              <a:off x="9615485"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nvGrpSpPr>
            <p:cNvPr id="98" name="Group 97"/>
            <p:cNvGrpSpPr/>
            <p:nvPr/>
          </p:nvGrpSpPr>
          <p:grpSpPr>
            <a:xfrm>
              <a:off x="4803790" y="5319186"/>
              <a:ext cx="2690707" cy="1385231"/>
              <a:chOff x="5184534" y="1125344"/>
              <a:chExt cx="2690707" cy="1385231"/>
            </a:xfrm>
          </p:grpSpPr>
          <p:sp>
            <p:nvSpPr>
              <p:cNvPr id="99" name="Freeform 67"/>
              <p:cNvSpPr>
                <a:spLocks/>
              </p:cNvSpPr>
              <p:nvPr/>
            </p:nvSpPr>
            <p:spPr bwMode="auto">
              <a:xfrm rot="8881702">
                <a:off x="6702013" y="1340794"/>
                <a:ext cx="1173228" cy="1169781"/>
              </a:xfrm>
              <a:custGeom>
                <a:avLst/>
                <a:gdLst>
                  <a:gd name="T0" fmla="*/ 100 w 128"/>
                  <a:gd name="T1" fmla="*/ 86 h 143"/>
                  <a:gd name="T2" fmla="*/ 98 w 128"/>
                  <a:gd name="T3" fmla="*/ 86 h 143"/>
                  <a:gd name="T4" fmla="*/ 96 w 128"/>
                  <a:gd name="T5" fmla="*/ 83 h 143"/>
                  <a:gd name="T6" fmla="*/ 24 w 128"/>
                  <a:gd name="T7" fmla="*/ 15 h 143"/>
                  <a:gd name="T8" fmla="*/ 95 w 128"/>
                  <a:gd name="T9" fmla="*/ 87 h 143"/>
                  <a:gd name="T10" fmla="*/ 6 w 128"/>
                  <a:gd name="T11" fmla="*/ 117 h 143"/>
                  <a:gd name="T12" fmla="*/ 100 w 128"/>
                  <a:gd name="T13" fmla="*/ 86 h 143"/>
                  <a:gd name="connsiteX0" fmla="*/ 7394 w 7741"/>
                  <a:gd name="connsiteY0" fmla="*/ 5105 h 7714"/>
                  <a:gd name="connsiteX1" fmla="*/ 7237 w 7741"/>
                  <a:gd name="connsiteY1" fmla="*/ 5105 h 7714"/>
                  <a:gd name="connsiteX2" fmla="*/ 7081 w 7741"/>
                  <a:gd name="connsiteY2" fmla="*/ 4895 h 7714"/>
                  <a:gd name="connsiteX3" fmla="*/ 1456 w 7741"/>
                  <a:gd name="connsiteY3" fmla="*/ 140 h 7714"/>
                  <a:gd name="connsiteX4" fmla="*/ 7003 w 7741"/>
                  <a:gd name="connsiteY4" fmla="*/ 5175 h 7714"/>
                  <a:gd name="connsiteX5" fmla="*/ 50 w 7741"/>
                  <a:gd name="connsiteY5" fmla="*/ 7273 h 7714"/>
                  <a:gd name="connsiteX6" fmla="*/ 7394 w 7741"/>
                  <a:gd name="connsiteY6" fmla="*/ 5105 h 7714"/>
                  <a:gd name="connsiteX0" fmla="*/ 9558 w 10006"/>
                  <a:gd name="connsiteY0" fmla="*/ 6618 h 10000"/>
                  <a:gd name="connsiteX1" fmla="*/ 9355 w 10006"/>
                  <a:gd name="connsiteY1" fmla="*/ 6618 h 10000"/>
                  <a:gd name="connsiteX2" fmla="*/ 9153 w 10006"/>
                  <a:gd name="connsiteY2" fmla="*/ 6346 h 10000"/>
                  <a:gd name="connsiteX3" fmla="*/ 1887 w 10006"/>
                  <a:gd name="connsiteY3" fmla="*/ 181 h 10000"/>
                  <a:gd name="connsiteX4" fmla="*/ 8236 w 10006"/>
                  <a:gd name="connsiteY4" fmla="*/ 6348 h 10000"/>
                  <a:gd name="connsiteX5" fmla="*/ 71 w 10006"/>
                  <a:gd name="connsiteY5" fmla="*/ 9428 h 10000"/>
                  <a:gd name="connsiteX6" fmla="*/ 9558 w 10006"/>
                  <a:gd name="connsiteY6" fmla="*/ 6618 h 10000"/>
                  <a:gd name="connsiteX0" fmla="*/ 9558 w 10006"/>
                  <a:gd name="connsiteY0" fmla="*/ 6652 h 10034"/>
                  <a:gd name="connsiteX1" fmla="*/ 9355 w 10006"/>
                  <a:gd name="connsiteY1" fmla="*/ 6652 h 10034"/>
                  <a:gd name="connsiteX2" fmla="*/ 9153 w 10006"/>
                  <a:gd name="connsiteY2" fmla="*/ 6380 h 10034"/>
                  <a:gd name="connsiteX3" fmla="*/ 1887 w 10006"/>
                  <a:gd name="connsiteY3" fmla="*/ 215 h 10034"/>
                  <a:gd name="connsiteX4" fmla="*/ 8236 w 10006"/>
                  <a:gd name="connsiteY4" fmla="*/ 6382 h 10034"/>
                  <a:gd name="connsiteX5" fmla="*/ 71 w 10006"/>
                  <a:gd name="connsiteY5" fmla="*/ 9462 h 10034"/>
                  <a:gd name="connsiteX6" fmla="*/ 9558 w 10006"/>
                  <a:gd name="connsiteY6" fmla="*/ 6652 h 10034"/>
                  <a:gd name="connsiteX0" fmla="*/ 9558 w 9558"/>
                  <a:gd name="connsiteY0" fmla="*/ 6652 h 10197"/>
                  <a:gd name="connsiteX1" fmla="*/ 9355 w 9558"/>
                  <a:gd name="connsiteY1" fmla="*/ 6652 h 10197"/>
                  <a:gd name="connsiteX2" fmla="*/ 9153 w 9558"/>
                  <a:gd name="connsiteY2" fmla="*/ 6380 h 10197"/>
                  <a:gd name="connsiteX3" fmla="*/ 1887 w 9558"/>
                  <a:gd name="connsiteY3" fmla="*/ 215 h 10197"/>
                  <a:gd name="connsiteX4" fmla="*/ 8236 w 9558"/>
                  <a:gd name="connsiteY4" fmla="*/ 6382 h 10197"/>
                  <a:gd name="connsiteX5" fmla="*/ 71 w 9558"/>
                  <a:gd name="connsiteY5" fmla="*/ 9462 h 10197"/>
                  <a:gd name="connsiteX6" fmla="*/ 9558 w 9558"/>
                  <a:gd name="connsiteY6" fmla="*/ 6652 h 10197"/>
                  <a:gd name="connsiteX0" fmla="*/ 10234 w 10234"/>
                  <a:gd name="connsiteY0" fmla="*/ 6523 h 10000"/>
                  <a:gd name="connsiteX1" fmla="*/ 10022 w 10234"/>
                  <a:gd name="connsiteY1" fmla="*/ 6523 h 10000"/>
                  <a:gd name="connsiteX2" fmla="*/ 9810 w 10234"/>
                  <a:gd name="connsiteY2" fmla="*/ 6257 h 10000"/>
                  <a:gd name="connsiteX3" fmla="*/ 2208 w 10234"/>
                  <a:gd name="connsiteY3" fmla="*/ 211 h 10000"/>
                  <a:gd name="connsiteX4" fmla="*/ 8851 w 10234"/>
                  <a:gd name="connsiteY4" fmla="*/ 6259 h 10000"/>
                  <a:gd name="connsiteX5" fmla="*/ 308 w 10234"/>
                  <a:gd name="connsiteY5" fmla="*/ 9279 h 10000"/>
                  <a:gd name="connsiteX6" fmla="*/ 10234 w 10234"/>
                  <a:gd name="connsiteY6" fmla="*/ 6523 h 10000"/>
                  <a:gd name="connsiteX0" fmla="*/ 9701 w 9701"/>
                  <a:gd name="connsiteY0" fmla="*/ 6523 h 9364"/>
                  <a:gd name="connsiteX1" fmla="*/ 9489 w 9701"/>
                  <a:gd name="connsiteY1" fmla="*/ 6523 h 9364"/>
                  <a:gd name="connsiteX2" fmla="*/ 9277 w 9701"/>
                  <a:gd name="connsiteY2" fmla="*/ 6257 h 9364"/>
                  <a:gd name="connsiteX3" fmla="*/ 1675 w 9701"/>
                  <a:gd name="connsiteY3" fmla="*/ 211 h 9364"/>
                  <a:gd name="connsiteX4" fmla="*/ 8318 w 9701"/>
                  <a:gd name="connsiteY4" fmla="*/ 6259 h 9364"/>
                  <a:gd name="connsiteX5" fmla="*/ 328 w 9701"/>
                  <a:gd name="connsiteY5" fmla="*/ 8536 h 9364"/>
                  <a:gd name="connsiteX6" fmla="*/ 9701 w 9701"/>
                  <a:gd name="connsiteY6" fmla="*/ 6523 h 9364"/>
                  <a:gd name="connsiteX0" fmla="*/ 9679 w 9679"/>
                  <a:gd name="connsiteY0" fmla="*/ 6967 h 10001"/>
                  <a:gd name="connsiteX1" fmla="*/ 9460 w 9679"/>
                  <a:gd name="connsiteY1" fmla="*/ 6967 h 10001"/>
                  <a:gd name="connsiteX2" fmla="*/ 9242 w 9679"/>
                  <a:gd name="connsiteY2" fmla="*/ 6683 h 10001"/>
                  <a:gd name="connsiteX3" fmla="*/ 1406 w 9679"/>
                  <a:gd name="connsiteY3" fmla="*/ 226 h 10001"/>
                  <a:gd name="connsiteX4" fmla="*/ 8253 w 9679"/>
                  <a:gd name="connsiteY4" fmla="*/ 6685 h 10001"/>
                  <a:gd name="connsiteX5" fmla="*/ 17 w 9679"/>
                  <a:gd name="connsiteY5" fmla="*/ 9117 h 10001"/>
                  <a:gd name="connsiteX6" fmla="*/ 9679 w 9679"/>
                  <a:gd name="connsiteY6" fmla="*/ 6967 h 10001"/>
                  <a:gd name="connsiteX0" fmla="*/ 10080 w 10080"/>
                  <a:gd name="connsiteY0" fmla="*/ 6966 h 10000"/>
                  <a:gd name="connsiteX1" fmla="*/ 9854 w 10080"/>
                  <a:gd name="connsiteY1" fmla="*/ 6966 h 10000"/>
                  <a:gd name="connsiteX2" fmla="*/ 9629 w 10080"/>
                  <a:gd name="connsiteY2" fmla="*/ 6682 h 10000"/>
                  <a:gd name="connsiteX3" fmla="*/ 1533 w 10080"/>
                  <a:gd name="connsiteY3" fmla="*/ 226 h 10000"/>
                  <a:gd name="connsiteX4" fmla="*/ 8607 w 10080"/>
                  <a:gd name="connsiteY4" fmla="*/ 6684 h 10000"/>
                  <a:gd name="connsiteX5" fmla="*/ 98 w 10080"/>
                  <a:gd name="connsiteY5" fmla="*/ 9116 h 10000"/>
                  <a:gd name="connsiteX6" fmla="*/ 10080 w 10080"/>
                  <a:gd name="connsiteY6" fmla="*/ 6966 h 10000"/>
                  <a:gd name="connsiteX0" fmla="*/ 9999 w 9999"/>
                  <a:gd name="connsiteY0" fmla="*/ 6966 h 10505"/>
                  <a:gd name="connsiteX1" fmla="*/ 9773 w 9999"/>
                  <a:gd name="connsiteY1" fmla="*/ 6966 h 10505"/>
                  <a:gd name="connsiteX2" fmla="*/ 9548 w 9999"/>
                  <a:gd name="connsiteY2" fmla="*/ 6682 h 10505"/>
                  <a:gd name="connsiteX3" fmla="*/ 1452 w 9999"/>
                  <a:gd name="connsiteY3" fmla="*/ 226 h 10505"/>
                  <a:gd name="connsiteX4" fmla="*/ 8526 w 9999"/>
                  <a:gd name="connsiteY4" fmla="*/ 6684 h 10505"/>
                  <a:gd name="connsiteX5" fmla="*/ 17 w 9999"/>
                  <a:gd name="connsiteY5" fmla="*/ 9116 h 10505"/>
                  <a:gd name="connsiteX6" fmla="*/ 9999 w 9999"/>
                  <a:gd name="connsiteY6" fmla="*/ 6966 h 10505"/>
                  <a:gd name="connsiteX0" fmla="*/ 9477 w 9477"/>
                  <a:gd name="connsiteY0" fmla="*/ 6631 h 8681"/>
                  <a:gd name="connsiteX1" fmla="*/ 9251 w 9477"/>
                  <a:gd name="connsiteY1" fmla="*/ 6631 h 8681"/>
                  <a:gd name="connsiteX2" fmla="*/ 9026 w 9477"/>
                  <a:gd name="connsiteY2" fmla="*/ 6361 h 8681"/>
                  <a:gd name="connsiteX3" fmla="*/ 929 w 9477"/>
                  <a:gd name="connsiteY3" fmla="*/ 215 h 8681"/>
                  <a:gd name="connsiteX4" fmla="*/ 8004 w 9477"/>
                  <a:gd name="connsiteY4" fmla="*/ 6363 h 8681"/>
                  <a:gd name="connsiteX5" fmla="*/ 18 w 9477"/>
                  <a:gd name="connsiteY5" fmla="*/ 6936 h 8681"/>
                  <a:gd name="connsiteX6" fmla="*/ 9477 w 9477"/>
                  <a:gd name="connsiteY6" fmla="*/ 6631 h 8681"/>
                  <a:gd name="connsiteX0" fmla="*/ 11827 w 11827"/>
                  <a:gd name="connsiteY0" fmla="*/ 7639 h 9493"/>
                  <a:gd name="connsiteX1" fmla="*/ 11589 w 11827"/>
                  <a:gd name="connsiteY1" fmla="*/ 7639 h 9493"/>
                  <a:gd name="connsiteX2" fmla="*/ 11351 w 11827"/>
                  <a:gd name="connsiteY2" fmla="*/ 7327 h 9493"/>
                  <a:gd name="connsiteX3" fmla="*/ 2807 w 11827"/>
                  <a:gd name="connsiteY3" fmla="*/ 248 h 9493"/>
                  <a:gd name="connsiteX4" fmla="*/ 10273 w 11827"/>
                  <a:gd name="connsiteY4" fmla="*/ 7330 h 9493"/>
                  <a:gd name="connsiteX5" fmla="*/ 14 w 11827"/>
                  <a:gd name="connsiteY5" fmla="*/ 7210 h 9493"/>
                  <a:gd name="connsiteX6" fmla="*/ 11827 w 11827"/>
                  <a:gd name="connsiteY6" fmla="*/ 7639 h 9493"/>
                  <a:gd name="connsiteX0" fmla="*/ 9989 w 9989"/>
                  <a:gd name="connsiteY0" fmla="*/ 8047 h 9586"/>
                  <a:gd name="connsiteX1" fmla="*/ 9788 w 9989"/>
                  <a:gd name="connsiteY1" fmla="*/ 8047 h 9586"/>
                  <a:gd name="connsiteX2" fmla="*/ 9587 w 9989"/>
                  <a:gd name="connsiteY2" fmla="*/ 7718 h 9586"/>
                  <a:gd name="connsiteX3" fmla="*/ 2362 w 9989"/>
                  <a:gd name="connsiteY3" fmla="*/ 261 h 9586"/>
                  <a:gd name="connsiteX4" fmla="*/ 8675 w 9989"/>
                  <a:gd name="connsiteY4" fmla="*/ 7721 h 9586"/>
                  <a:gd name="connsiteX5" fmla="*/ 1 w 9989"/>
                  <a:gd name="connsiteY5" fmla="*/ 7595 h 9586"/>
                  <a:gd name="connsiteX6" fmla="*/ 9989 w 9989"/>
                  <a:gd name="connsiteY6" fmla="*/ 8047 h 9586"/>
                  <a:gd name="connsiteX0" fmla="*/ 10021 w 10021"/>
                  <a:gd name="connsiteY0" fmla="*/ 8395 h 10528"/>
                  <a:gd name="connsiteX1" fmla="*/ 9820 w 10021"/>
                  <a:gd name="connsiteY1" fmla="*/ 8395 h 10528"/>
                  <a:gd name="connsiteX2" fmla="*/ 9619 w 10021"/>
                  <a:gd name="connsiteY2" fmla="*/ 8051 h 10528"/>
                  <a:gd name="connsiteX3" fmla="*/ 2386 w 10021"/>
                  <a:gd name="connsiteY3" fmla="*/ 272 h 10528"/>
                  <a:gd name="connsiteX4" fmla="*/ 8706 w 10021"/>
                  <a:gd name="connsiteY4" fmla="*/ 8054 h 10528"/>
                  <a:gd name="connsiteX5" fmla="*/ 22 w 10021"/>
                  <a:gd name="connsiteY5" fmla="*/ 7923 h 10528"/>
                  <a:gd name="connsiteX6" fmla="*/ 10021 w 10021"/>
                  <a:gd name="connsiteY6" fmla="*/ 8395 h 10528"/>
                  <a:gd name="connsiteX0" fmla="*/ 10007 w 10007"/>
                  <a:gd name="connsiteY0" fmla="*/ 8395 h 9947"/>
                  <a:gd name="connsiteX1" fmla="*/ 9806 w 10007"/>
                  <a:gd name="connsiteY1" fmla="*/ 8395 h 9947"/>
                  <a:gd name="connsiteX2" fmla="*/ 9605 w 10007"/>
                  <a:gd name="connsiteY2" fmla="*/ 8051 h 9947"/>
                  <a:gd name="connsiteX3" fmla="*/ 2372 w 10007"/>
                  <a:gd name="connsiteY3" fmla="*/ 272 h 9947"/>
                  <a:gd name="connsiteX4" fmla="*/ 8692 w 10007"/>
                  <a:gd name="connsiteY4" fmla="*/ 8054 h 9947"/>
                  <a:gd name="connsiteX5" fmla="*/ 8 w 10007"/>
                  <a:gd name="connsiteY5" fmla="*/ 7923 h 9947"/>
                  <a:gd name="connsiteX6" fmla="*/ 10007 w 10007"/>
                  <a:gd name="connsiteY6" fmla="*/ 8395 h 9947"/>
                  <a:gd name="connsiteX0" fmla="*/ 10000 w 10000"/>
                  <a:gd name="connsiteY0" fmla="*/ 8440 h 10000"/>
                  <a:gd name="connsiteX1" fmla="*/ 9799 w 10000"/>
                  <a:gd name="connsiteY1" fmla="*/ 8440 h 10000"/>
                  <a:gd name="connsiteX2" fmla="*/ 9598 w 10000"/>
                  <a:gd name="connsiteY2" fmla="*/ 8094 h 10000"/>
                  <a:gd name="connsiteX3" fmla="*/ 2370 w 10000"/>
                  <a:gd name="connsiteY3" fmla="*/ 273 h 10000"/>
                  <a:gd name="connsiteX4" fmla="*/ 8686 w 10000"/>
                  <a:gd name="connsiteY4" fmla="*/ 8097 h 10000"/>
                  <a:gd name="connsiteX5" fmla="*/ 8 w 10000"/>
                  <a:gd name="connsiteY5" fmla="*/ 7965 h 10000"/>
                  <a:gd name="connsiteX6" fmla="*/ 10000 w 10000"/>
                  <a:gd name="connsiteY6" fmla="*/ 8440 h 10000"/>
                  <a:gd name="connsiteX0" fmla="*/ 10000 w 10000"/>
                  <a:gd name="connsiteY0" fmla="*/ 8440 h 10355"/>
                  <a:gd name="connsiteX1" fmla="*/ 9799 w 10000"/>
                  <a:gd name="connsiteY1" fmla="*/ 8440 h 10355"/>
                  <a:gd name="connsiteX2" fmla="*/ 9598 w 10000"/>
                  <a:gd name="connsiteY2" fmla="*/ 8094 h 10355"/>
                  <a:gd name="connsiteX3" fmla="*/ 2370 w 10000"/>
                  <a:gd name="connsiteY3" fmla="*/ 273 h 10355"/>
                  <a:gd name="connsiteX4" fmla="*/ 8686 w 10000"/>
                  <a:gd name="connsiteY4" fmla="*/ 8097 h 10355"/>
                  <a:gd name="connsiteX5" fmla="*/ 8 w 10000"/>
                  <a:gd name="connsiteY5" fmla="*/ 7965 h 10355"/>
                  <a:gd name="connsiteX6" fmla="*/ 10000 w 10000"/>
                  <a:gd name="connsiteY6" fmla="*/ 8440 h 10355"/>
                  <a:gd name="connsiteX0" fmla="*/ 10000 w 10000"/>
                  <a:gd name="connsiteY0" fmla="*/ 8440 h 10355"/>
                  <a:gd name="connsiteX1" fmla="*/ 9799 w 10000"/>
                  <a:gd name="connsiteY1" fmla="*/ 8440 h 10355"/>
                  <a:gd name="connsiteX2" fmla="*/ 9598 w 10000"/>
                  <a:gd name="connsiteY2" fmla="*/ 8094 h 10355"/>
                  <a:gd name="connsiteX3" fmla="*/ 2370 w 10000"/>
                  <a:gd name="connsiteY3" fmla="*/ 273 h 10355"/>
                  <a:gd name="connsiteX4" fmla="*/ 8686 w 10000"/>
                  <a:gd name="connsiteY4" fmla="*/ 8097 h 10355"/>
                  <a:gd name="connsiteX5" fmla="*/ 8 w 10000"/>
                  <a:gd name="connsiteY5" fmla="*/ 7965 h 10355"/>
                  <a:gd name="connsiteX6" fmla="*/ 10000 w 10000"/>
                  <a:gd name="connsiteY6" fmla="*/ 8440 h 10355"/>
                  <a:gd name="connsiteX0" fmla="*/ 10000 w 10000"/>
                  <a:gd name="connsiteY0" fmla="*/ 8605 h 10520"/>
                  <a:gd name="connsiteX1" fmla="*/ 9799 w 10000"/>
                  <a:gd name="connsiteY1" fmla="*/ 8605 h 10520"/>
                  <a:gd name="connsiteX2" fmla="*/ 9598 w 10000"/>
                  <a:gd name="connsiteY2" fmla="*/ 8259 h 10520"/>
                  <a:gd name="connsiteX3" fmla="*/ 2370 w 10000"/>
                  <a:gd name="connsiteY3" fmla="*/ 438 h 10520"/>
                  <a:gd name="connsiteX4" fmla="*/ 8686 w 10000"/>
                  <a:gd name="connsiteY4" fmla="*/ 8262 h 10520"/>
                  <a:gd name="connsiteX5" fmla="*/ 8 w 10000"/>
                  <a:gd name="connsiteY5" fmla="*/ 8130 h 10520"/>
                  <a:gd name="connsiteX6" fmla="*/ 10000 w 10000"/>
                  <a:gd name="connsiteY6" fmla="*/ 8605 h 10520"/>
                  <a:gd name="connsiteX0" fmla="*/ 10000 w 10000"/>
                  <a:gd name="connsiteY0" fmla="*/ 9473 h 11388"/>
                  <a:gd name="connsiteX1" fmla="*/ 9799 w 10000"/>
                  <a:gd name="connsiteY1" fmla="*/ 9473 h 11388"/>
                  <a:gd name="connsiteX2" fmla="*/ 9598 w 10000"/>
                  <a:gd name="connsiteY2" fmla="*/ 9127 h 11388"/>
                  <a:gd name="connsiteX3" fmla="*/ 2972 w 10000"/>
                  <a:gd name="connsiteY3" fmla="*/ 399 h 11388"/>
                  <a:gd name="connsiteX4" fmla="*/ 8686 w 10000"/>
                  <a:gd name="connsiteY4" fmla="*/ 9130 h 11388"/>
                  <a:gd name="connsiteX5" fmla="*/ 8 w 10000"/>
                  <a:gd name="connsiteY5" fmla="*/ 8998 h 11388"/>
                  <a:gd name="connsiteX6" fmla="*/ 10000 w 10000"/>
                  <a:gd name="connsiteY6" fmla="*/ 9473 h 11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1388">
                    <a:moveTo>
                      <a:pt x="10000" y="9473"/>
                    </a:moveTo>
                    <a:lnTo>
                      <a:pt x="9799" y="9473"/>
                    </a:lnTo>
                    <a:cubicBezTo>
                      <a:pt x="9799" y="9473"/>
                      <a:pt x="9697" y="9357"/>
                      <a:pt x="9598" y="9127"/>
                    </a:cubicBezTo>
                    <a:cubicBezTo>
                      <a:pt x="9052" y="6455"/>
                      <a:pt x="4912" y="-1914"/>
                      <a:pt x="2972" y="399"/>
                    </a:cubicBezTo>
                    <a:cubicBezTo>
                      <a:pt x="1036" y="3143"/>
                      <a:pt x="7079" y="8438"/>
                      <a:pt x="8686" y="9130"/>
                    </a:cubicBezTo>
                    <a:cubicBezTo>
                      <a:pt x="6064" y="8088"/>
                      <a:pt x="302" y="5769"/>
                      <a:pt x="8" y="8998"/>
                    </a:cubicBezTo>
                    <a:cubicBezTo>
                      <a:pt x="-286" y="12227"/>
                      <a:pt x="6911" y="11984"/>
                      <a:pt x="10000" y="9473"/>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00" name="Freeform 67"/>
              <p:cNvSpPr>
                <a:spLocks/>
              </p:cNvSpPr>
              <p:nvPr/>
            </p:nvSpPr>
            <p:spPr bwMode="auto">
              <a:xfrm rot="21087457">
                <a:off x="5184534" y="1138589"/>
                <a:ext cx="1116456" cy="1228699"/>
              </a:xfrm>
              <a:custGeom>
                <a:avLst/>
                <a:gdLst>
                  <a:gd name="T0" fmla="*/ 100 w 128"/>
                  <a:gd name="T1" fmla="*/ 86 h 143"/>
                  <a:gd name="T2" fmla="*/ 98 w 128"/>
                  <a:gd name="T3" fmla="*/ 86 h 143"/>
                  <a:gd name="T4" fmla="*/ 96 w 128"/>
                  <a:gd name="T5" fmla="*/ 83 h 143"/>
                  <a:gd name="T6" fmla="*/ 24 w 128"/>
                  <a:gd name="T7" fmla="*/ 15 h 143"/>
                  <a:gd name="T8" fmla="*/ 95 w 128"/>
                  <a:gd name="T9" fmla="*/ 87 h 143"/>
                  <a:gd name="T10" fmla="*/ 6 w 128"/>
                  <a:gd name="T11" fmla="*/ 117 h 143"/>
                  <a:gd name="T12" fmla="*/ 100 w 128"/>
                  <a:gd name="T13" fmla="*/ 86 h 143"/>
                  <a:gd name="connsiteX0" fmla="*/ 7394 w 7741"/>
                  <a:gd name="connsiteY0" fmla="*/ 5105 h 7714"/>
                  <a:gd name="connsiteX1" fmla="*/ 7237 w 7741"/>
                  <a:gd name="connsiteY1" fmla="*/ 5105 h 7714"/>
                  <a:gd name="connsiteX2" fmla="*/ 7081 w 7741"/>
                  <a:gd name="connsiteY2" fmla="*/ 4895 h 7714"/>
                  <a:gd name="connsiteX3" fmla="*/ 1456 w 7741"/>
                  <a:gd name="connsiteY3" fmla="*/ 140 h 7714"/>
                  <a:gd name="connsiteX4" fmla="*/ 7003 w 7741"/>
                  <a:gd name="connsiteY4" fmla="*/ 5175 h 7714"/>
                  <a:gd name="connsiteX5" fmla="*/ 50 w 7741"/>
                  <a:gd name="connsiteY5" fmla="*/ 7273 h 7714"/>
                  <a:gd name="connsiteX6" fmla="*/ 7394 w 7741"/>
                  <a:gd name="connsiteY6" fmla="*/ 5105 h 7714"/>
                  <a:gd name="connsiteX0" fmla="*/ 9558 w 10006"/>
                  <a:gd name="connsiteY0" fmla="*/ 6618 h 10000"/>
                  <a:gd name="connsiteX1" fmla="*/ 9355 w 10006"/>
                  <a:gd name="connsiteY1" fmla="*/ 6618 h 10000"/>
                  <a:gd name="connsiteX2" fmla="*/ 9153 w 10006"/>
                  <a:gd name="connsiteY2" fmla="*/ 6346 h 10000"/>
                  <a:gd name="connsiteX3" fmla="*/ 1887 w 10006"/>
                  <a:gd name="connsiteY3" fmla="*/ 181 h 10000"/>
                  <a:gd name="connsiteX4" fmla="*/ 8236 w 10006"/>
                  <a:gd name="connsiteY4" fmla="*/ 6348 h 10000"/>
                  <a:gd name="connsiteX5" fmla="*/ 71 w 10006"/>
                  <a:gd name="connsiteY5" fmla="*/ 9428 h 10000"/>
                  <a:gd name="connsiteX6" fmla="*/ 9558 w 10006"/>
                  <a:gd name="connsiteY6" fmla="*/ 6618 h 10000"/>
                  <a:gd name="connsiteX0" fmla="*/ 9558 w 10006"/>
                  <a:gd name="connsiteY0" fmla="*/ 6652 h 10034"/>
                  <a:gd name="connsiteX1" fmla="*/ 9355 w 10006"/>
                  <a:gd name="connsiteY1" fmla="*/ 6652 h 10034"/>
                  <a:gd name="connsiteX2" fmla="*/ 9153 w 10006"/>
                  <a:gd name="connsiteY2" fmla="*/ 6380 h 10034"/>
                  <a:gd name="connsiteX3" fmla="*/ 1887 w 10006"/>
                  <a:gd name="connsiteY3" fmla="*/ 215 h 10034"/>
                  <a:gd name="connsiteX4" fmla="*/ 8236 w 10006"/>
                  <a:gd name="connsiteY4" fmla="*/ 6382 h 10034"/>
                  <a:gd name="connsiteX5" fmla="*/ 71 w 10006"/>
                  <a:gd name="connsiteY5" fmla="*/ 9462 h 10034"/>
                  <a:gd name="connsiteX6" fmla="*/ 9558 w 10006"/>
                  <a:gd name="connsiteY6" fmla="*/ 6652 h 10034"/>
                  <a:gd name="connsiteX0" fmla="*/ 9558 w 9558"/>
                  <a:gd name="connsiteY0" fmla="*/ 6652 h 10197"/>
                  <a:gd name="connsiteX1" fmla="*/ 9355 w 9558"/>
                  <a:gd name="connsiteY1" fmla="*/ 6652 h 10197"/>
                  <a:gd name="connsiteX2" fmla="*/ 9153 w 9558"/>
                  <a:gd name="connsiteY2" fmla="*/ 6380 h 10197"/>
                  <a:gd name="connsiteX3" fmla="*/ 1887 w 9558"/>
                  <a:gd name="connsiteY3" fmla="*/ 215 h 10197"/>
                  <a:gd name="connsiteX4" fmla="*/ 8236 w 9558"/>
                  <a:gd name="connsiteY4" fmla="*/ 6382 h 10197"/>
                  <a:gd name="connsiteX5" fmla="*/ 71 w 9558"/>
                  <a:gd name="connsiteY5" fmla="*/ 9462 h 10197"/>
                  <a:gd name="connsiteX6" fmla="*/ 9558 w 9558"/>
                  <a:gd name="connsiteY6" fmla="*/ 6652 h 10197"/>
                  <a:gd name="connsiteX0" fmla="*/ 10000 w 10000"/>
                  <a:gd name="connsiteY0" fmla="*/ 6696 h 10173"/>
                  <a:gd name="connsiteX1" fmla="*/ 9788 w 10000"/>
                  <a:gd name="connsiteY1" fmla="*/ 6696 h 10173"/>
                  <a:gd name="connsiteX2" fmla="*/ 9576 w 10000"/>
                  <a:gd name="connsiteY2" fmla="*/ 6430 h 10173"/>
                  <a:gd name="connsiteX3" fmla="*/ 1974 w 10000"/>
                  <a:gd name="connsiteY3" fmla="*/ 384 h 10173"/>
                  <a:gd name="connsiteX4" fmla="*/ 8617 w 10000"/>
                  <a:gd name="connsiteY4" fmla="*/ 6432 h 10173"/>
                  <a:gd name="connsiteX5" fmla="*/ 74 w 10000"/>
                  <a:gd name="connsiteY5" fmla="*/ 9452 h 10173"/>
                  <a:gd name="connsiteX6" fmla="*/ 10000 w 10000"/>
                  <a:gd name="connsiteY6" fmla="*/ 6696 h 10173"/>
                  <a:gd name="connsiteX0" fmla="*/ 10000 w 10000"/>
                  <a:gd name="connsiteY0" fmla="*/ 6696 h 10173"/>
                  <a:gd name="connsiteX1" fmla="*/ 9788 w 10000"/>
                  <a:gd name="connsiteY1" fmla="*/ 6696 h 10173"/>
                  <a:gd name="connsiteX2" fmla="*/ 9576 w 10000"/>
                  <a:gd name="connsiteY2" fmla="*/ 6430 h 10173"/>
                  <a:gd name="connsiteX3" fmla="*/ 1974 w 10000"/>
                  <a:gd name="connsiteY3" fmla="*/ 384 h 10173"/>
                  <a:gd name="connsiteX4" fmla="*/ 8617 w 10000"/>
                  <a:gd name="connsiteY4" fmla="*/ 6432 h 10173"/>
                  <a:gd name="connsiteX5" fmla="*/ 74 w 10000"/>
                  <a:gd name="connsiteY5" fmla="*/ 9452 h 10173"/>
                  <a:gd name="connsiteX6" fmla="*/ 10000 w 10000"/>
                  <a:gd name="connsiteY6" fmla="*/ 6696 h 10173"/>
                  <a:gd name="connsiteX0" fmla="*/ 10000 w 10000"/>
                  <a:gd name="connsiteY0" fmla="*/ 6747 h 10224"/>
                  <a:gd name="connsiteX1" fmla="*/ 9788 w 10000"/>
                  <a:gd name="connsiteY1" fmla="*/ 6747 h 10224"/>
                  <a:gd name="connsiteX2" fmla="*/ 9576 w 10000"/>
                  <a:gd name="connsiteY2" fmla="*/ 6481 h 10224"/>
                  <a:gd name="connsiteX3" fmla="*/ 1974 w 10000"/>
                  <a:gd name="connsiteY3" fmla="*/ 435 h 10224"/>
                  <a:gd name="connsiteX4" fmla="*/ 8617 w 10000"/>
                  <a:gd name="connsiteY4" fmla="*/ 6483 h 10224"/>
                  <a:gd name="connsiteX5" fmla="*/ 74 w 10000"/>
                  <a:gd name="connsiteY5" fmla="*/ 9503 h 10224"/>
                  <a:gd name="connsiteX6" fmla="*/ 10000 w 10000"/>
                  <a:gd name="connsiteY6" fmla="*/ 6747 h 10224"/>
                  <a:gd name="connsiteX0" fmla="*/ 10000 w 10000"/>
                  <a:gd name="connsiteY0" fmla="*/ 5820 h 9297"/>
                  <a:gd name="connsiteX1" fmla="*/ 9788 w 10000"/>
                  <a:gd name="connsiteY1" fmla="*/ 5820 h 9297"/>
                  <a:gd name="connsiteX2" fmla="*/ 9576 w 10000"/>
                  <a:gd name="connsiteY2" fmla="*/ 5554 h 9297"/>
                  <a:gd name="connsiteX3" fmla="*/ 2180 w 10000"/>
                  <a:gd name="connsiteY3" fmla="*/ 500 h 9297"/>
                  <a:gd name="connsiteX4" fmla="*/ 8617 w 10000"/>
                  <a:gd name="connsiteY4" fmla="*/ 5556 h 9297"/>
                  <a:gd name="connsiteX5" fmla="*/ 74 w 10000"/>
                  <a:gd name="connsiteY5" fmla="*/ 8576 h 9297"/>
                  <a:gd name="connsiteX6" fmla="*/ 10000 w 10000"/>
                  <a:gd name="connsiteY6" fmla="*/ 5820 h 9297"/>
                  <a:gd name="connsiteX0" fmla="*/ 10000 w 10000"/>
                  <a:gd name="connsiteY0" fmla="*/ 6260 h 10000"/>
                  <a:gd name="connsiteX1" fmla="*/ 9788 w 10000"/>
                  <a:gd name="connsiteY1" fmla="*/ 6260 h 10000"/>
                  <a:gd name="connsiteX2" fmla="*/ 9576 w 10000"/>
                  <a:gd name="connsiteY2" fmla="*/ 5974 h 10000"/>
                  <a:gd name="connsiteX3" fmla="*/ 2180 w 10000"/>
                  <a:gd name="connsiteY3" fmla="*/ 538 h 10000"/>
                  <a:gd name="connsiteX4" fmla="*/ 8617 w 10000"/>
                  <a:gd name="connsiteY4" fmla="*/ 5976 h 10000"/>
                  <a:gd name="connsiteX5" fmla="*/ 74 w 10000"/>
                  <a:gd name="connsiteY5" fmla="*/ 9224 h 10000"/>
                  <a:gd name="connsiteX6" fmla="*/ 10000 w 10000"/>
                  <a:gd name="connsiteY6" fmla="*/ 6260 h 10000"/>
                  <a:gd name="connsiteX0" fmla="*/ 10000 w 10000"/>
                  <a:gd name="connsiteY0" fmla="*/ 6206 h 9946"/>
                  <a:gd name="connsiteX1" fmla="*/ 9788 w 10000"/>
                  <a:gd name="connsiteY1" fmla="*/ 6206 h 9946"/>
                  <a:gd name="connsiteX2" fmla="*/ 9576 w 10000"/>
                  <a:gd name="connsiteY2" fmla="*/ 5920 h 9946"/>
                  <a:gd name="connsiteX3" fmla="*/ 2180 w 10000"/>
                  <a:gd name="connsiteY3" fmla="*/ 484 h 9946"/>
                  <a:gd name="connsiteX4" fmla="*/ 8617 w 10000"/>
                  <a:gd name="connsiteY4" fmla="*/ 5922 h 9946"/>
                  <a:gd name="connsiteX5" fmla="*/ 74 w 10000"/>
                  <a:gd name="connsiteY5" fmla="*/ 9170 h 9946"/>
                  <a:gd name="connsiteX6" fmla="*/ 10000 w 10000"/>
                  <a:gd name="connsiteY6" fmla="*/ 6206 h 9946"/>
                  <a:gd name="connsiteX0" fmla="*/ 10000 w 10000"/>
                  <a:gd name="connsiteY0" fmla="*/ 6240 h 10000"/>
                  <a:gd name="connsiteX1" fmla="*/ 9788 w 10000"/>
                  <a:gd name="connsiteY1" fmla="*/ 6240 h 10000"/>
                  <a:gd name="connsiteX2" fmla="*/ 9576 w 10000"/>
                  <a:gd name="connsiteY2" fmla="*/ 5952 h 10000"/>
                  <a:gd name="connsiteX3" fmla="*/ 2180 w 10000"/>
                  <a:gd name="connsiteY3" fmla="*/ 487 h 10000"/>
                  <a:gd name="connsiteX4" fmla="*/ 8617 w 10000"/>
                  <a:gd name="connsiteY4" fmla="*/ 5954 h 10000"/>
                  <a:gd name="connsiteX5" fmla="*/ 74 w 10000"/>
                  <a:gd name="connsiteY5" fmla="*/ 9220 h 10000"/>
                  <a:gd name="connsiteX6" fmla="*/ 10000 w 10000"/>
                  <a:gd name="connsiteY6" fmla="*/ 6240 h 10000"/>
                  <a:gd name="connsiteX0" fmla="*/ 10010 w 10010"/>
                  <a:gd name="connsiteY0" fmla="*/ 6240 h 10000"/>
                  <a:gd name="connsiteX1" fmla="*/ 9798 w 10010"/>
                  <a:gd name="connsiteY1" fmla="*/ 6240 h 10000"/>
                  <a:gd name="connsiteX2" fmla="*/ 9586 w 10010"/>
                  <a:gd name="connsiteY2" fmla="*/ 5952 h 10000"/>
                  <a:gd name="connsiteX3" fmla="*/ 2190 w 10010"/>
                  <a:gd name="connsiteY3" fmla="*/ 487 h 10000"/>
                  <a:gd name="connsiteX4" fmla="*/ 8627 w 10010"/>
                  <a:gd name="connsiteY4" fmla="*/ 5954 h 10000"/>
                  <a:gd name="connsiteX5" fmla="*/ 84 w 10010"/>
                  <a:gd name="connsiteY5" fmla="*/ 9220 h 10000"/>
                  <a:gd name="connsiteX6" fmla="*/ 10010 w 10010"/>
                  <a:gd name="connsiteY6" fmla="*/ 624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10" h="10000">
                    <a:moveTo>
                      <a:pt x="10010" y="6240"/>
                    </a:moveTo>
                    <a:cubicBezTo>
                      <a:pt x="9939" y="6240"/>
                      <a:pt x="9869" y="6288"/>
                      <a:pt x="9798" y="6240"/>
                    </a:cubicBezTo>
                    <a:cubicBezTo>
                      <a:pt x="9727" y="6191"/>
                      <a:pt x="9692" y="6143"/>
                      <a:pt x="9586" y="5952"/>
                    </a:cubicBezTo>
                    <a:cubicBezTo>
                      <a:pt x="8966" y="4582"/>
                      <a:pt x="4839" y="-1788"/>
                      <a:pt x="2190" y="487"/>
                    </a:cubicBezTo>
                    <a:cubicBezTo>
                      <a:pt x="-459" y="2761"/>
                      <a:pt x="8035" y="5700"/>
                      <a:pt x="8627" y="5954"/>
                    </a:cubicBezTo>
                    <a:cubicBezTo>
                      <a:pt x="5379" y="6029"/>
                      <a:pt x="-792" y="6539"/>
                      <a:pt x="84" y="9220"/>
                    </a:cubicBezTo>
                    <a:cubicBezTo>
                      <a:pt x="1034" y="11720"/>
                      <a:pt x="8552" y="7527"/>
                      <a:pt x="10010" y="6240"/>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01" name="Freeform 105"/>
              <p:cNvSpPr>
                <a:spLocks/>
              </p:cNvSpPr>
              <p:nvPr/>
            </p:nvSpPr>
            <p:spPr bwMode="auto">
              <a:xfrm>
                <a:off x="5767357" y="1125344"/>
                <a:ext cx="1357232" cy="1364000"/>
              </a:xfrm>
              <a:custGeom>
                <a:avLst/>
                <a:gdLst>
                  <a:gd name="T0" fmla="*/ 183 w 200"/>
                  <a:gd name="T1" fmla="*/ 119 h 200"/>
                  <a:gd name="T2" fmla="*/ 196 w 200"/>
                  <a:gd name="T3" fmla="*/ 97 h 200"/>
                  <a:gd name="T4" fmla="*/ 180 w 200"/>
                  <a:gd name="T5" fmla="*/ 50 h 200"/>
                  <a:gd name="T6" fmla="*/ 145 w 200"/>
                  <a:gd name="T7" fmla="*/ 15 h 200"/>
                  <a:gd name="T8" fmla="*/ 120 w 200"/>
                  <a:gd name="T9" fmla="*/ 17 h 200"/>
                  <a:gd name="T10" fmla="*/ 119 w 200"/>
                  <a:gd name="T11" fmla="*/ 17 h 200"/>
                  <a:gd name="T12" fmla="*/ 119 w 200"/>
                  <a:gd name="T13" fmla="*/ 17 h 200"/>
                  <a:gd name="T14" fmla="*/ 97 w 200"/>
                  <a:gd name="T15" fmla="*/ 4 h 200"/>
                  <a:gd name="T16" fmla="*/ 50 w 200"/>
                  <a:gd name="T17" fmla="*/ 20 h 200"/>
                  <a:gd name="T18" fmla="*/ 15 w 200"/>
                  <a:gd name="T19" fmla="*/ 55 h 200"/>
                  <a:gd name="T20" fmla="*/ 17 w 200"/>
                  <a:gd name="T21" fmla="*/ 80 h 200"/>
                  <a:gd name="T22" fmla="*/ 17 w 200"/>
                  <a:gd name="T23" fmla="*/ 81 h 200"/>
                  <a:gd name="T24" fmla="*/ 17 w 200"/>
                  <a:gd name="T25" fmla="*/ 82 h 200"/>
                  <a:gd name="T26" fmla="*/ 4 w 200"/>
                  <a:gd name="T27" fmla="*/ 103 h 200"/>
                  <a:gd name="T28" fmla="*/ 20 w 200"/>
                  <a:gd name="T29" fmla="*/ 150 h 200"/>
                  <a:gd name="T30" fmla="*/ 55 w 200"/>
                  <a:gd name="T31" fmla="*/ 185 h 200"/>
                  <a:gd name="T32" fmla="*/ 80 w 200"/>
                  <a:gd name="T33" fmla="*/ 183 h 200"/>
                  <a:gd name="T34" fmla="*/ 81 w 200"/>
                  <a:gd name="T35" fmla="*/ 183 h 200"/>
                  <a:gd name="T36" fmla="*/ 81 w 200"/>
                  <a:gd name="T37" fmla="*/ 183 h 200"/>
                  <a:gd name="T38" fmla="*/ 103 w 200"/>
                  <a:gd name="T39" fmla="*/ 196 h 200"/>
                  <a:gd name="T40" fmla="*/ 150 w 200"/>
                  <a:gd name="T41" fmla="*/ 180 h 200"/>
                  <a:gd name="T42" fmla="*/ 185 w 200"/>
                  <a:gd name="T43" fmla="*/ 146 h 200"/>
                  <a:gd name="T44" fmla="*/ 183 w 200"/>
                  <a:gd name="T45" fmla="*/ 120 h 200"/>
                  <a:gd name="T46" fmla="*/ 183 w 200"/>
                  <a:gd name="T47" fmla="*/ 120 h 200"/>
                  <a:gd name="T48" fmla="*/ 183 w 200"/>
                  <a:gd name="T49" fmla="*/ 119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00" h="200">
                    <a:moveTo>
                      <a:pt x="183" y="119"/>
                    </a:moveTo>
                    <a:cubicBezTo>
                      <a:pt x="190" y="113"/>
                      <a:pt x="194" y="105"/>
                      <a:pt x="196" y="97"/>
                    </a:cubicBezTo>
                    <a:cubicBezTo>
                      <a:pt x="200" y="81"/>
                      <a:pt x="194" y="64"/>
                      <a:pt x="180" y="50"/>
                    </a:cubicBezTo>
                    <a:cubicBezTo>
                      <a:pt x="173" y="32"/>
                      <a:pt x="161" y="19"/>
                      <a:pt x="145" y="15"/>
                    </a:cubicBezTo>
                    <a:cubicBezTo>
                      <a:pt x="137" y="13"/>
                      <a:pt x="128" y="14"/>
                      <a:pt x="120" y="17"/>
                    </a:cubicBezTo>
                    <a:cubicBezTo>
                      <a:pt x="119" y="17"/>
                      <a:pt x="119" y="17"/>
                      <a:pt x="119" y="17"/>
                    </a:cubicBezTo>
                    <a:cubicBezTo>
                      <a:pt x="119" y="17"/>
                      <a:pt x="119" y="17"/>
                      <a:pt x="119" y="17"/>
                    </a:cubicBezTo>
                    <a:cubicBezTo>
                      <a:pt x="112" y="10"/>
                      <a:pt x="105" y="6"/>
                      <a:pt x="97" y="4"/>
                    </a:cubicBezTo>
                    <a:cubicBezTo>
                      <a:pt x="81" y="0"/>
                      <a:pt x="64" y="7"/>
                      <a:pt x="50" y="20"/>
                    </a:cubicBezTo>
                    <a:cubicBezTo>
                      <a:pt x="32" y="27"/>
                      <a:pt x="19" y="39"/>
                      <a:pt x="15" y="55"/>
                    </a:cubicBezTo>
                    <a:cubicBezTo>
                      <a:pt x="13" y="63"/>
                      <a:pt x="14" y="72"/>
                      <a:pt x="17" y="80"/>
                    </a:cubicBezTo>
                    <a:cubicBezTo>
                      <a:pt x="17" y="81"/>
                      <a:pt x="17" y="81"/>
                      <a:pt x="17" y="81"/>
                    </a:cubicBezTo>
                    <a:cubicBezTo>
                      <a:pt x="17" y="82"/>
                      <a:pt x="17" y="82"/>
                      <a:pt x="17" y="82"/>
                    </a:cubicBezTo>
                    <a:cubicBezTo>
                      <a:pt x="10" y="88"/>
                      <a:pt x="6" y="95"/>
                      <a:pt x="4" y="103"/>
                    </a:cubicBezTo>
                    <a:cubicBezTo>
                      <a:pt x="0" y="119"/>
                      <a:pt x="6" y="136"/>
                      <a:pt x="20" y="150"/>
                    </a:cubicBezTo>
                    <a:cubicBezTo>
                      <a:pt x="27" y="168"/>
                      <a:pt x="39" y="181"/>
                      <a:pt x="55" y="185"/>
                    </a:cubicBezTo>
                    <a:cubicBezTo>
                      <a:pt x="63" y="187"/>
                      <a:pt x="72" y="186"/>
                      <a:pt x="80" y="183"/>
                    </a:cubicBezTo>
                    <a:cubicBezTo>
                      <a:pt x="81" y="183"/>
                      <a:pt x="81" y="183"/>
                      <a:pt x="81" y="183"/>
                    </a:cubicBezTo>
                    <a:cubicBezTo>
                      <a:pt x="81" y="183"/>
                      <a:pt x="81" y="183"/>
                      <a:pt x="81" y="183"/>
                    </a:cubicBezTo>
                    <a:cubicBezTo>
                      <a:pt x="88" y="190"/>
                      <a:pt x="95" y="195"/>
                      <a:pt x="103" y="196"/>
                    </a:cubicBezTo>
                    <a:cubicBezTo>
                      <a:pt x="119" y="200"/>
                      <a:pt x="136" y="194"/>
                      <a:pt x="150" y="180"/>
                    </a:cubicBezTo>
                    <a:cubicBezTo>
                      <a:pt x="168" y="174"/>
                      <a:pt x="181" y="161"/>
                      <a:pt x="185" y="146"/>
                    </a:cubicBezTo>
                    <a:cubicBezTo>
                      <a:pt x="187" y="137"/>
                      <a:pt x="186" y="129"/>
                      <a:pt x="183" y="120"/>
                    </a:cubicBezTo>
                    <a:cubicBezTo>
                      <a:pt x="183" y="120"/>
                      <a:pt x="183" y="120"/>
                      <a:pt x="183" y="120"/>
                    </a:cubicBezTo>
                    <a:lnTo>
                      <a:pt x="183" y="119"/>
                    </a:lnTo>
                    <a:close/>
                  </a:path>
                </a:pathLst>
              </a:custGeom>
              <a:gradFill flip="none" rotWithShape="1">
                <a:gsLst>
                  <a:gs pos="0">
                    <a:schemeClr val="accent1">
                      <a:lumMod val="60000"/>
                      <a:lumOff val="40000"/>
                    </a:schemeClr>
                  </a:gs>
                  <a:gs pos="60000">
                    <a:schemeClr val="accent1"/>
                  </a:gs>
                  <a:gs pos="100000">
                    <a:schemeClr val="accent1">
                      <a:lumMod val="75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02" name="Freeform 106"/>
              <p:cNvSpPr>
                <a:spLocks/>
              </p:cNvSpPr>
              <p:nvPr/>
            </p:nvSpPr>
            <p:spPr bwMode="auto">
              <a:xfrm>
                <a:off x="5977499" y="1338871"/>
                <a:ext cx="936948" cy="936947"/>
              </a:xfrm>
              <a:custGeom>
                <a:avLst/>
                <a:gdLst>
                  <a:gd name="T0" fmla="*/ 70 w 72"/>
                  <a:gd name="T1" fmla="*/ 34 h 72"/>
                  <a:gd name="T2" fmla="*/ 70 w 72"/>
                  <a:gd name="T3" fmla="*/ 24 h 72"/>
                  <a:gd name="T4" fmla="*/ 57 w 72"/>
                  <a:gd name="T5" fmla="*/ 12 h 72"/>
                  <a:gd name="T6" fmla="*/ 44 w 72"/>
                  <a:gd name="T7" fmla="*/ 1 h 72"/>
                  <a:gd name="T8" fmla="*/ 34 w 72"/>
                  <a:gd name="T9" fmla="*/ 1 h 72"/>
                  <a:gd name="T10" fmla="*/ 24 w 72"/>
                  <a:gd name="T11" fmla="*/ 2 h 72"/>
                  <a:gd name="T12" fmla="*/ 12 w 72"/>
                  <a:gd name="T13" fmla="*/ 15 h 72"/>
                  <a:gd name="T14" fmla="*/ 0 w 72"/>
                  <a:gd name="T15" fmla="*/ 28 h 72"/>
                  <a:gd name="T16" fmla="*/ 1 w 72"/>
                  <a:gd name="T17" fmla="*/ 38 h 72"/>
                  <a:gd name="T18" fmla="*/ 1 w 72"/>
                  <a:gd name="T19" fmla="*/ 48 h 72"/>
                  <a:gd name="T20" fmla="*/ 14 w 72"/>
                  <a:gd name="T21" fmla="*/ 59 h 72"/>
                  <a:gd name="T22" fmla="*/ 27 w 72"/>
                  <a:gd name="T23" fmla="*/ 71 h 72"/>
                  <a:gd name="T24" fmla="*/ 37 w 72"/>
                  <a:gd name="T25" fmla="*/ 70 h 72"/>
                  <a:gd name="T26" fmla="*/ 47 w 72"/>
                  <a:gd name="T27" fmla="*/ 70 h 72"/>
                  <a:gd name="T28" fmla="*/ 59 w 72"/>
                  <a:gd name="T29" fmla="*/ 57 h 72"/>
                  <a:gd name="T30" fmla="*/ 71 w 72"/>
                  <a:gd name="T31" fmla="*/ 44 h 72"/>
                  <a:gd name="T32" fmla="*/ 70 w 72"/>
                  <a:gd name="T33" fmla="*/ 34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2" h="72">
                    <a:moveTo>
                      <a:pt x="70" y="34"/>
                    </a:moveTo>
                    <a:cubicBezTo>
                      <a:pt x="71" y="31"/>
                      <a:pt x="71" y="27"/>
                      <a:pt x="70" y="24"/>
                    </a:cubicBezTo>
                    <a:cubicBezTo>
                      <a:pt x="68" y="18"/>
                      <a:pt x="63" y="15"/>
                      <a:pt x="57" y="12"/>
                    </a:cubicBezTo>
                    <a:cubicBezTo>
                      <a:pt x="54" y="6"/>
                      <a:pt x="50" y="2"/>
                      <a:pt x="44" y="1"/>
                    </a:cubicBezTo>
                    <a:cubicBezTo>
                      <a:pt x="41" y="0"/>
                      <a:pt x="37" y="0"/>
                      <a:pt x="34" y="1"/>
                    </a:cubicBezTo>
                    <a:cubicBezTo>
                      <a:pt x="30" y="0"/>
                      <a:pt x="27" y="1"/>
                      <a:pt x="24" y="2"/>
                    </a:cubicBezTo>
                    <a:cubicBezTo>
                      <a:pt x="18" y="4"/>
                      <a:pt x="14" y="8"/>
                      <a:pt x="12" y="15"/>
                    </a:cubicBezTo>
                    <a:cubicBezTo>
                      <a:pt x="6" y="17"/>
                      <a:pt x="2" y="22"/>
                      <a:pt x="0" y="28"/>
                    </a:cubicBezTo>
                    <a:cubicBezTo>
                      <a:pt x="0" y="31"/>
                      <a:pt x="0" y="34"/>
                      <a:pt x="1" y="38"/>
                    </a:cubicBezTo>
                    <a:cubicBezTo>
                      <a:pt x="0" y="41"/>
                      <a:pt x="0" y="44"/>
                      <a:pt x="1" y="48"/>
                    </a:cubicBezTo>
                    <a:cubicBezTo>
                      <a:pt x="3" y="53"/>
                      <a:pt x="8" y="57"/>
                      <a:pt x="14" y="59"/>
                    </a:cubicBezTo>
                    <a:cubicBezTo>
                      <a:pt x="17" y="65"/>
                      <a:pt x="22" y="70"/>
                      <a:pt x="27" y="71"/>
                    </a:cubicBezTo>
                    <a:cubicBezTo>
                      <a:pt x="31" y="72"/>
                      <a:pt x="34" y="71"/>
                      <a:pt x="37" y="70"/>
                    </a:cubicBezTo>
                    <a:cubicBezTo>
                      <a:pt x="41" y="71"/>
                      <a:pt x="44" y="71"/>
                      <a:pt x="47" y="70"/>
                    </a:cubicBezTo>
                    <a:cubicBezTo>
                      <a:pt x="53" y="68"/>
                      <a:pt x="57" y="63"/>
                      <a:pt x="59" y="57"/>
                    </a:cubicBezTo>
                    <a:cubicBezTo>
                      <a:pt x="65" y="54"/>
                      <a:pt x="70" y="50"/>
                      <a:pt x="71" y="44"/>
                    </a:cubicBezTo>
                    <a:cubicBezTo>
                      <a:pt x="72" y="41"/>
                      <a:pt x="71" y="37"/>
                      <a:pt x="70" y="34"/>
                    </a:cubicBez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103" name="Freeform 106"/>
              <p:cNvSpPr>
                <a:spLocks/>
              </p:cNvSpPr>
              <p:nvPr/>
            </p:nvSpPr>
            <p:spPr bwMode="auto">
              <a:xfrm>
                <a:off x="6222745" y="1584116"/>
                <a:ext cx="446457" cy="446457"/>
              </a:xfrm>
              <a:custGeom>
                <a:avLst/>
                <a:gdLst>
                  <a:gd name="T0" fmla="*/ 70 w 72"/>
                  <a:gd name="T1" fmla="*/ 34 h 72"/>
                  <a:gd name="T2" fmla="*/ 70 w 72"/>
                  <a:gd name="T3" fmla="*/ 24 h 72"/>
                  <a:gd name="T4" fmla="*/ 57 w 72"/>
                  <a:gd name="T5" fmla="*/ 12 h 72"/>
                  <a:gd name="T6" fmla="*/ 44 w 72"/>
                  <a:gd name="T7" fmla="*/ 1 h 72"/>
                  <a:gd name="T8" fmla="*/ 34 w 72"/>
                  <a:gd name="T9" fmla="*/ 1 h 72"/>
                  <a:gd name="T10" fmla="*/ 24 w 72"/>
                  <a:gd name="T11" fmla="*/ 2 h 72"/>
                  <a:gd name="T12" fmla="*/ 12 w 72"/>
                  <a:gd name="T13" fmla="*/ 15 h 72"/>
                  <a:gd name="T14" fmla="*/ 0 w 72"/>
                  <a:gd name="T15" fmla="*/ 28 h 72"/>
                  <a:gd name="T16" fmla="*/ 1 w 72"/>
                  <a:gd name="T17" fmla="*/ 38 h 72"/>
                  <a:gd name="T18" fmla="*/ 1 w 72"/>
                  <a:gd name="T19" fmla="*/ 48 h 72"/>
                  <a:gd name="T20" fmla="*/ 14 w 72"/>
                  <a:gd name="T21" fmla="*/ 59 h 72"/>
                  <a:gd name="T22" fmla="*/ 27 w 72"/>
                  <a:gd name="T23" fmla="*/ 71 h 72"/>
                  <a:gd name="T24" fmla="*/ 37 w 72"/>
                  <a:gd name="T25" fmla="*/ 70 h 72"/>
                  <a:gd name="T26" fmla="*/ 47 w 72"/>
                  <a:gd name="T27" fmla="*/ 70 h 72"/>
                  <a:gd name="T28" fmla="*/ 59 w 72"/>
                  <a:gd name="T29" fmla="*/ 57 h 72"/>
                  <a:gd name="T30" fmla="*/ 71 w 72"/>
                  <a:gd name="T31" fmla="*/ 44 h 72"/>
                  <a:gd name="T32" fmla="*/ 70 w 72"/>
                  <a:gd name="T33" fmla="*/ 34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2" h="72">
                    <a:moveTo>
                      <a:pt x="70" y="34"/>
                    </a:moveTo>
                    <a:cubicBezTo>
                      <a:pt x="71" y="31"/>
                      <a:pt x="71" y="27"/>
                      <a:pt x="70" y="24"/>
                    </a:cubicBezTo>
                    <a:cubicBezTo>
                      <a:pt x="68" y="18"/>
                      <a:pt x="63" y="15"/>
                      <a:pt x="57" y="12"/>
                    </a:cubicBezTo>
                    <a:cubicBezTo>
                      <a:pt x="54" y="6"/>
                      <a:pt x="50" y="2"/>
                      <a:pt x="44" y="1"/>
                    </a:cubicBezTo>
                    <a:cubicBezTo>
                      <a:pt x="41" y="0"/>
                      <a:pt x="37" y="0"/>
                      <a:pt x="34" y="1"/>
                    </a:cubicBezTo>
                    <a:cubicBezTo>
                      <a:pt x="30" y="0"/>
                      <a:pt x="27" y="1"/>
                      <a:pt x="24" y="2"/>
                    </a:cubicBezTo>
                    <a:cubicBezTo>
                      <a:pt x="18" y="4"/>
                      <a:pt x="14" y="8"/>
                      <a:pt x="12" y="15"/>
                    </a:cubicBezTo>
                    <a:cubicBezTo>
                      <a:pt x="6" y="17"/>
                      <a:pt x="2" y="22"/>
                      <a:pt x="0" y="28"/>
                    </a:cubicBezTo>
                    <a:cubicBezTo>
                      <a:pt x="0" y="31"/>
                      <a:pt x="0" y="34"/>
                      <a:pt x="1" y="38"/>
                    </a:cubicBezTo>
                    <a:cubicBezTo>
                      <a:pt x="0" y="41"/>
                      <a:pt x="0" y="44"/>
                      <a:pt x="1" y="48"/>
                    </a:cubicBezTo>
                    <a:cubicBezTo>
                      <a:pt x="3" y="53"/>
                      <a:pt x="8" y="57"/>
                      <a:pt x="14" y="59"/>
                    </a:cubicBezTo>
                    <a:cubicBezTo>
                      <a:pt x="17" y="65"/>
                      <a:pt x="22" y="70"/>
                      <a:pt x="27" y="71"/>
                    </a:cubicBezTo>
                    <a:cubicBezTo>
                      <a:pt x="31" y="72"/>
                      <a:pt x="34" y="71"/>
                      <a:pt x="37" y="70"/>
                    </a:cubicBezTo>
                    <a:cubicBezTo>
                      <a:pt x="41" y="71"/>
                      <a:pt x="44" y="71"/>
                      <a:pt x="47" y="70"/>
                    </a:cubicBezTo>
                    <a:cubicBezTo>
                      <a:pt x="53" y="68"/>
                      <a:pt x="57" y="63"/>
                      <a:pt x="59" y="57"/>
                    </a:cubicBezTo>
                    <a:cubicBezTo>
                      <a:pt x="65" y="54"/>
                      <a:pt x="70" y="50"/>
                      <a:pt x="71" y="44"/>
                    </a:cubicBezTo>
                    <a:cubicBezTo>
                      <a:pt x="72" y="41"/>
                      <a:pt x="71" y="37"/>
                      <a:pt x="70" y="34"/>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grpSp>
      <p:sp>
        <p:nvSpPr>
          <p:cNvPr id="2" name="Title 1"/>
          <p:cNvSpPr>
            <a:spLocks noGrp="1"/>
          </p:cNvSpPr>
          <p:nvPr>
            <p:ph type="ctrTitle"/>
          </p:nvPr>
        </p:nvSpPr>
        <p:spPr>
          <a:xfrm>
            <a:off x="1524000" y="1005840"/>
            <a:ext cx="9144000" cy="2651760"/>
          </a:xfrm>
        </p:spPr>
        <p:txBody>
          <a:bodyPr rtlCol="0" anchor="b">
            <a:normAutofit/>
          </a:bodyPr>
          <a:lstStyle>
            <a:lvl1pPr algn="ctr">
              <a:lnSpc>
                <a:spcPct val="80000"/>
              </a:lnSpc>
              <a:defRPr sz="7200">
                <a:solidFill>
                  <a:schemeClr val="tx1"/>
                </a:solidFill>
                <a:effectLst>
                  <a:outerShdw blurRad="50800" algn="ctr" rotWithShape="0">
                    <a:prstClr val="black">
                      <a:alpha val="35000"/>
                    </a:prstClr>
                  </a:outerShdw>
                </a:effectLst>
              </a:defRPr>
            </a:lvl1pPr>
          </a:lstStyle>
          <a:p>
            <a:pPr rtl="0"/>
            <a:r>
              <a:rPr lang="en-gb"/>
              <a:t>Click to edit Master title style</a:t>
            </a:r>
          </a:p>
        </p:txBody>
      </p:sp>
      <p:sp>
        <p:nvSpPr>
          <p:cNvPr id="3" name="Subtitle 2"/>
          <p:cNvSpPr>
            <a:spLocks noGrp="1"/>
          </p:cNvSpPr>
          <p:nvPr>
            <p:ph type="subTitle" idx="1"/>
          </p:nvPr>
        </p:nvSpPr>
        <p:spPr>
          <a:xfrm>
            <a:off x="1524000" y="3719568"/>
            <a:ext cx="9144000" cy="1082939"/>
          </a:xfrm>
        </p:spPr>
        <p:txBody>
          <a:bodyPr rtlCol="0"/>
          <a:lstStyle>
            <a:lvl1pPr marL="0" indent="0" algn="ctr">
              <a:spcBef>
                <a:spcPts val="1000"/>
              </a:spcBef>
              <a:buNone/>
              <a:defRPr sz="2400">
                <a:effectLst>
                  <a:outerShdw blurRad="50800" algn="ctr" rotWithShape="0">
                    <a:prstClr val="black">
                      <a:alpha val="35000"/>
                    </a:prst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p>
        </p:txBody>
      </p:sp>
    </p:spTree>
    <p:extLst>
      <p:ext uri="{BB962C8B-B14F-4D97-AF65-F5344CB8AC3E}">
        <p14:creationId xmlns:p14="http://schemas.microsoft.com/office/powerpoint/2010/main" val="9217887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p>
        </p:txBody>
      </p:sp>
      <p:sp>
        <p:nvSpPr>
          <p:cNvPr id="3" name="Content Placeholder 2"/>
          <p:cNvSpPr>
            <a:spLocks noGrp="1"/>
          </p:cNvSpPr>
          <p:nvPr>
            <p:ph idx="1"/>
          </p:nvPr>
        </p:nvSpPr>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p:cNvSpPr>
            <a:spLocks noGrp="1"/>
          </p:cNvSpPr>
          <p:nvPr>
            <p:ph type="ftr" sz="quarter" idx="11"/>
          </p:nvPr>
        </p:nvSpPr>
        <p:spPr/>
        <p:txBody>
          <a:bodyPr rtlCol="0"/>
          <a:lstStyle/>
          <a:p>
            <a:pPr rtl="0"/>
            <a:endParaRPr lang="en-US"/>
          </a:p>
        </p:txBody>
      </p:sp>
      <p:sp>
        <p:nvSpPr>
          <p:cNvPr id="4" name="Date Placeholder 3"/>
          <p:cNvSpPr>
            <a:spLocks noGrp="1"/>
          </p:cNvSpPr>
          <p:nvPr>
            <p:ph type="dt" sz="half" idx="10"/>
          </p:nvPr>
        </p:nvSpPr>
        <p:spPr/>
        <p:txBody>
          <a:bodyPr rtlCol="0"/>
          <a:lstStyle/>
          <a:p>
            <a:pPr rtl="0"/>
            <a:r>
              <a:rPr lang="en-US"/>
              <a:t>7/1/2017</a:t>
            </a:r>
          </a:p>
        </p:txBody>
      </p:sp>
      <p:sp>
        <p:nvSpPr>
          <p:cNvPr id="6" name="Slide Number Placeholder 5"/>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3264311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4" name="Group 83"/>
          <p:cNvGrpSpPr/>
          <p:nvPr/>
        </p:nvGrpSpPr>
        <p:grpSpPr>
          <a:xfrm>
            <a:off x="-111192" y="56187"/>
            <a:ext cx="1187090" cy="6801813"/>
            <a:chOff x="-111192" y="56187"/>
            <a:chExt cx="1187090" cy="6801813"/>
          </a:xfrm>
        </p:grpSpPr>
        <p:sp>
          <p:nvSpPr>
            <p:cNvPr id="7" name="Freeform 6"/>
            <p:cNvSpPr>
              <a:spLocks/>
            </p:cNvSpPr>
            <p:nvPr/>
          </p:nvSpPr>
          <p:spPr bwMode="auto">
            <a:xfrm rot="21370907">
              <a:off x="309865" y="3163138"/>
              <a:ext cx="115581" cy="111454"/>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 name="Oval 33"/>
            <p:cNvSpPr>
              <a:spLocks noChangeArrowheads="1"/>
            </p:cNvSpPr>
            <p:nvPr/>
          </p:nvSpPr>
          <p:spPr bwMode="auto">
            <a:xfrm rot="21370907">
              <a:off x="156317" y="389499"/>
              <a:ext cx="107325" cy="90813"/>
            </a:xfrm>
            <a:prstGeom prst="ellipse">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9" name="Group 8"/>
            <p:cNvGrpSpPr/>
            <p:nvPr/>
          </p:nvGrpSpPr>
          <p:grpSpPr>
            <a:xfrm rot="21351673">
              <a:off x="188910" y="3285460"/>
              <a:ext cx="886988" cy="656333"/>
              <a:chOff x="452438" y="3540125"/>
              <a:chExt cx="750888" cy="555625"/>
            </a:xfrm>
          </p:grpSpPr>
          <p:sp>
            <p:nvSpPr>
              <p:cNvPr id="10" name="Freeform 9"/>
              <p:cNvSpPr>
                <a:spLocks/>
              </p:cNvSpPr>
              <p:nvPr/>
            </p:nvSpPr>
            <p:spPr bwMode="auto">
              <a:xfrm flipH="1">
                <a:off x="546100" y="3540125"/>
                <a:ext cx="657226" cy="555625"/>
              </a:xfrm>
              <a:custGeom>
                <a:avLst/>
                <a:gdLst>
                  <a:gd name="T0" fmla="*/ 265 w 267"/>
                  <a:gd name="T1" fmla="*/ 93 h 227"/>
                  <a:gd name="T2" fmla="*/ 192 w 267"/>
                  <a:gd name="T3" fmla="*/ 3 h 227"/>
                  <a:gd name="T4" fmla="*/ 130 w 267"/>
                  <a:gd name="T5" fmla="*/ 64 h 227"/>
                  <a:gd name="T6" fmla="*/ 52 w 267"/>
                  <a:gd name="T7" fmla="*/ 86 h 227"/>
                  <a:gd name="T8" fmla="*/ 208 w 267"/>
                  <a:gd name="T9" fmla="*/ 200 h 227"/>
                  <a:gd name="T10" fmla="*/ 265 w 267"/>
                  <a:gd name="T11" fmla="*/ 93 h 227"/>
                </a:gdLst>
                <a:ahLst/>
                <a:cxnLst>
                  <a:cxn ang="0">
                    <a:pos x="T0" y="T1"/>
                  </a:cxn>
                  <a:cxn ang="0">
                    <a:pos x="T2" y="T3"/>
                  </a:cxn>
                  <a:cxn ang="0">
                    <a:pos x="T4" y="T5"/>
                  </a:cxn>
                  <a:cxn ang="0">
                    <a:pos x="T6" y="T7"/>
                  </a:cxn>
                  <a:cxn ang="0">
                    <a:pos x="T8" y="T9"/>
                  </a:cxn>
                  <a:cxn ang="0">
                    <a:pos x="T10" y="T11"/>
                  </a:cxn>
                </a:cxnLst>
                <a:rect l="0" t="0" r="r" b="b"/>
                <a:pathLst>
                  <a:path w="267" h="227">
                    <a:moveTo>
                      <a:pt x="265" y="93"/>
                    </a:moveTo>
                    <a:cubicBezTo>
                      <a:pt x="263" y="39"/>
                      <a:pt x="218" y="0"/>
                      <a:pt x="192" y="3"/>
                    </a:cubicBezTo>
                    <a:cubicBezTo>
                      <a:pt x="151" y="8"/>
                      <a:pt x="133" y="33"/>
                      <a:pt x="130" y="64"/>
                    </a:cubicBezTo>
                    <a:cubicBezTo>
                      <a:pt x="95" y="57"/>
                      <a:pt x="61" y="69"/>
                      <a:pt x="52" y="86"/>
                    </a:cubicBezTo>
                    <a:cubicBezTo>
                      <a:pt x="0" y="183"/>
                      <a:pt x="156" y="227"/>
                      <a:pt x="208" y="200"/>
                    </a:cubicBezTo>
                    <a:cubicBezTo>
                      <a:pt x="232" y="195"/>
                      <a:pt x="267" y="136"/>
                      <a:pt x="265" y="9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1" name="Freeform 10"/>
              <p:cNvSpPr>
                <a:spLocks/>
              </p:cNvSpPr>
              <p:nvPr/>
            </p:nvSpPr>
            <p:spPr bwMode="auto">
              <a:xfrm flipH="1">
                <a:off x="452438" y="3581400"/>
                <a:ext cx="735013" cy="509587"/>
              </a:xfrm>
              <a:custGeom>
                <a:avLst/>
                <a:gdLst>
                  <a:gd name="T0" fmla="*/ 291 w 299"/>
                  <a:gd name="T1" fmla="*/ 15 h 208"/>
                  <a:gd name="T2" fmla="*/ 201 w 299"/>
                  <a:gd name="T3" fmla="*/ 160 h 208"/>
                  <a:gd name="T4" fmla="*/ 176 w 299"/>
                  <a:gd name="T5" fmla="*/ 94 h 208"/>
                  <a:gd name="T6" fmla="*/ 108 w 299"/>
                  <a:gd name="T7" fmla="*/ 20 h 208"/>
                  <a:gd name="T8" fmla="*/ 176 w 299"/>
                  <a:gd name="T9" fmla="*/ 172 h 208"/>
                  <a:gd name="T10" fmla="*/ 107 w 299"/>
                  <a:gd name="T11" fmla="*/ 150 h 208"/>
                  <a:gd name="T12" fmla="*/ 6 w 299"/>
                  <a:gd name="T13" fmla="*/ 157 h 208"/>
                  <a:gd name="T14" fmla="*/ 199 w 299"/>
                  <a:gd name="T15" fmla="*/ 192 h 208"/>
                  <a:gd name="T16" fmla="*/ 203 w 299"/>
                  <a:gd name="T17" fmla="*/ 192 h 208"/>
                  <a:gd name="T18" fmla="*/ 205 w 299"/>
                  <a:gd name="T19" fmla="*/ 189 h 208"/>
                  <a:gd name="T20" fmla="*/ 267 w 299"/>
                  <a:gd name="T21" fmla="*/ 113 h 208"/>
                  <a:gd name="T22" fmla="*/ 291 w 299"/>
                  <a:gd name="T23" fmla="*/ 15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9" h="208">
                    <a:moveTo>
                      <a:pt x="291" y="15"/>
                    </a:moveTo>
                    <a:cubicBezTo>
                      <a:pt x="262" y="0"/>
                      <a:pt x="214" y="106"/>
                      <a:pt x="201" y="160"/>
                    </a:cubicBezTo>
                    <a:cubicBezTo>
                      <a:pt x="196" y="140"/>
                      <a:pt x="186" y="115"/>
                      <a:pt x="176" y="94"/>
                    </a:cubicBezTo>
                    <a:cubicBezTo>
                      <a:pt x="150" y="46"/>
                      <a:pt x="116" y="15"/>
                      <a:pt x="108" y="20"/>
                    </a:cubicBezTo>
                    <a:cubicBezTo>
                      <a:pt x="80" y="36"/>
                      <a:pt x="138" y="130"/>
                      <a:pt x="176" y="172"/>
                    </a:cubicBezTo>
                    <a:cubicBezTo>
                      <a:pt x="157" y="164"/>
                      <a:pt x="130" y="154"/>
                      <a:pt x="107" y="150"/>
                    </a:cubicBezTo>
                    <a:cubicBezTo>
                      <a:pt x="53" y="140"/>
                      <a:pt x="7" y="148"/>
                      <a:pt x="6" y="157"/>
                    </a:cubicBezTo>
                    <a:cubicBezTo>
                      <a:pt x="0" y="197"/>
                      <a:pt x="179" y="208"/>
                      <a:pt x="199" y="192"/>
                    </a:cubicBezTo>
                    <a:cubicBezTo>
                      <a:pt x="200" y="193"/>
                      <a:pt x="202" y="193"/>
                      <a:pt x="203" y="192"/>
                    </a:cubicBezTo>
                    <a:cubicBezTo>
                      <a:pt x="204" y="192"/>
                      <a:pt x="205" y="191"/>
                      <a:pt x="205" y="189"/>
                    </a:cubicBezTo>
                    <a:cubicBezTo>
                      <a:pt x="218" y="182"/>
                      <a:pt x="249" y="146"/>
                      <a:pt x="267" y="113"/>
                    </a:cubicBezTo>
                    <a:cubicBezTo>
                      <a:pt x="292" y="65"/>
                      <a:pt x="299" y="19"/>
                      <a:pt x="291" y="1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12" name="Freeform 11"/>
            <p:cNvSpPr>
              <a:spLocks/>
            </p:cNvSpPr>
            <p:nvPr/>
          </p:nvSpPr>
          <p:spPr bwMode="auto">
            <a:xfrm rot="21370907">
              <a:off x="40737" y="3810995"/>
              <a:ext cx="338487" cy="336423"/>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3" name="Freeform 12"/>
            <p:cNvSpPr>
              <a:spLocks/>
            </p:cNvSpPr>
            <p:nvPr/>
          </p:nvSpPr>
          <p:spPr bwMode="auto">
            <a:xfrm rot="1029304">
              <a:off x="-5757" y="2131015"/>
              <a:ext cx="717568" cy="786784"/>
            </a:xfrm>
            <a:custGeom>
              <a:avLst/>
              <a:gdLst>
                <a:gd name="connsiteX0" fmla="*/ 624166 w 717568"/>
                <a:gd name="connsiteY0" fmla="*/ 7939 h 786784"/>
                <a:gd name="connsiteX1" fmla="*/ 680993 w 717568"/>
                <a:gd name="connsiteY1" fmla="*/ 7779 h 786784"/>
                <a:gd name="connsiteX2" fmla="*/ 244665 w 717568"/>
                <a:gd name="connsiteY2" fmla="*/ 782347 h 786784"/>
                <a:gd name="connsiteX3" fmla="*/ 109114 w 717568"/>
                <a:gd name="connsiteY3" fmla="*/ 756152 h 786784"/>
                <a:gd name="connsiteX4" fmla="*/ 99313 w 717568"/>
                <a:gd name="connsiteY4" fmla="*/ 749712 h 786784"/>
                <a:gd name="connsiteX5" fmla="*/ 0 w 717568"/>
                <a:gd name="connsiteY5" fmla="*/ 427989 h 786784"/>
                <a:gd name="connsiteX6" fmla="*/ 3400 w 717568"/>
                <a:gd name="connsiteY6" fmla="*/ 430734 h 786784"/>
                <a:gd name="connsiteX7" fmla="*/ 260064 w 717568"/>
                <a:gd name="connsiteY7" fmla="*/ 731389 h 786784"/>
                <a:gd name="connsiteX8" fmla="*/ 624166 w 717568"/>
                <a:gd name="connsiteY8" fmla="*/ 7939 h 786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7568" h="786784">
                  <a:moveTo>
                    <a:pt x="624166" y="7939"/>
                  </a:moveTo>
                  <a:cubicBezTo>
                    <a:pt x="643937" y="-2174"/>
                    <a:pt x="663027" y="-3050"/>
                    <a:pt x="680993" y="7779"/>
                  </a:cubicBezTo>
                  <a:cubicBezTo>
                    <a:pt x="870924" y="119888"/>
                    <a:pt x="260065" y="848593"/>
                    <a:pt x="244665" y="782347"/>
                  </a:cubicBezTo>
                  <a:cubicBezTo>
                    <a:pt x="206165" y="793813"/>
                    <a:pt x="158682" y="782347"/>
                    <a:pt x="109114" y="756152"/>
                  </a:cubicBezTo>
                  <a:lnTo>
                    <a:pt x="99313" y="749712"/>
                  </a:lnTo>
                  <a:lnTo>
                    <a:pt x="0" y="427989"/>
                  </a:lnTo>
                  <a:lnTo>
                    <a:pt x="3400" y="430734"/>
                  </a:lnTo>
                  <a:cubicBezTo>
                    <a:pt x="113766" y="527555"/>
                    <a:pt x="231831" y="660047"/>
                    <a:pt x="260064" y="731389"/>
                  </a:cubicBezTo>
                  <a:cubicBezTo>
                    <a:pt x="313964" y="602081"/>
                    <a:pt x="485768" y="78723"/>
                    <a:pt x="624166" y="7939"/>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noAutofit/>
            </a:bodyPr>
            <a:lstStyle/>
            <a:p>
              <a:pPr rtl="0"/>
              <a:endParaRPr lang="en-US"/>
            </a:p>
          </p:txBody>
        </p:sp>
        <p:sp>
          <p:nvSpPr>
            <p:cNvPr id="14" name="Freeform 13"/>
            <p:cNvSpPr>
              <a:spLocks/>
            </p:cNvSpPr>
            <p:nvPr/>
          </p:nvSpPr>
          <p:spPr bwMode="auto">
            <a:xfrm rot="229093" flipH="1">
              <a:off x="363693" y="5127408"/>
              <a:ext cx="115581" cy="111454"/>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5" name="Freeform 14"/>
            <p:cNvSpPr>
              <a:spLocks/>
            </p:cNvSpPr>
            <p:nvPr/>
          </p:nvSpPr>
          <p:spPr bwMode="auto">
            <a:xfrm rot="229093" flipH="1">
              <a:off x="820539" y="6496790"/>
              <a:ext cx="130517" cy="129721"/>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Freeform 15"/>
            <p:cNvSpPr>
              <a:spLocks/>
            </p:cNvSpPr>
            <p:nvPr/>
          </p:nvSpPr>
          <p:spPr bwMode="auto">
            <a:xfrm rot="18488757">
              <a:off x="56320" y="5556204"/>
              <a:ext cx="303358" cy="304647"/>
            </a:xfrm>
            <a:custGeom>
              <a:avLst/>
              <a:gdLst>
                <a:gd name="T0" fmla="*/ 117 w 117"/>
                <a:gd name="T1" fmla="*/ 67 h 117"/>
                <a:gd name="T2" fmla="*/ 103 w 117"/>
                <a:gd name="T3" fmla="*/ 54 h 117"/>
                <a:gd name="T4" fmla="*/ 114 w 117"/>
                <a:gd name="T5" fmla="*/ 40 h 117"/>
                <a:gd name="T6" fmla="*/ 100 w 117"/>
                <a:gd name="T7" fmla="*/ 35 h 117"/>
                <a:gd name="T8" fmla="*/ 103 w 117"/>
                <a:gd name="T9" fmla="*/ 20 h 117"/>
                <a:gd name="T10" fmla="*/ 86 w 117"/>
                <a:gd name="T11" fmla="*/ 22 h 117"/>
                <a:gd name="T12" fmla="*/ 83 w 117"/>
                <a:gd name="T13" fmla="*/ 5 h 117"/>
                <a:gd name="T14" fmla="*/ 68 w 117"/>
                <a:gd name="T15" fmla="*/ 13 h 117"/>
                <a:gd name="T16" fmla="*/ 59 w 117"/>
                <a:gd name="T17" fmla="*/ 0 h 117"/>
                <a:gd name="T18" fmla="*/ 47 w 117"/>
                <a:gd name="T19" fmla="*/ 20 h 117"/>
                <a:gd name="T20" fmla="*/ 26 w 117"/>
                <a:gd name="T21" fmla="*/ 9 h 117"/>
                <a:gd name="T22" fmla="*/ 25 w 117"/>
                <a:gd name="T23" fmla="*/ 22 h 117"/>
                <a:gd name="T24" fmla="*/ 12 w 117"/>
                <a:gd name="T25" fmla="*/ 23 h 117"/>
                <a:gd name="T26" fmla="*/ 19 w 117"/>
                <a:gd name="T27" fmla="*/ 42 h 117"/>
                <a:gd name="T28" fmla="*/ 1 w 117"/>
                <a:gd name="T29" fmla="*/ 50 h 117"/>
                <a:gd name="T30" fmla="*/ 15 w 117"/>
                <a:gd name="T31" fmla="*/ 62 h 117"/>
                <a:gd name="T32" fmla="*/ 3 w 117"/>
                <a:gd name="T33" fmla="*/ 77 h 117"/>
                <a:gd name="T34" fmla="*/ 18 w 117"/>
                <a:gd name="T35" fmla="*/ 81 h 117"/>
                <a:gd name="T36" fmla="*/ 14 w 117"/>
                <a:gd name="T37" fmla="*/ 97 h 117"/>
                <a:gd name="T38" fmla="*/ 32 w 117"/>
                <a:gd name="T39" fmla="*/ 95 h 117"/>
                <a:gd name="T40" fmla="*/ 35 w 117"/>
                <a:gd name="T41" fmla="*/ 112 h 117"/>
                <a:gd name="T42" fmla="*/ 49 w 117"/>
                <a:gd name="T43" fmla="*/ 103 h 117"/>
                <a:gd name="T44" fmla="*/ 59 w 117"/>
                <a:gd name="T45" fmla="*/ 117 h 117"/>
                <a:gd name="T46" fmla="*/ 70 w 117"/>
                <a:gd name="T47" fmla="*/ 96 h 117"/>
                <a:gd name="T48" fmla="*/ 91 w 117"/>
                <a:gd name="T49" fmla="*/ 107 h 117"/>
                <a:gd name="T50" fmla="*/ 93 w 117"/>
                <a:gd name="T51" fmla="*/ 94 h 117"/>
                <a:gd name="T52" fmla="*/ 105 w 117"/>
                <a:gd name="T53" fmla="*/ 93 h 117"/>
                <a:gd name="T54" fmla="*/ 98 w 117"/>
                <a:gd name="T55" fmla="*/ 75 h 117"/>
                <a:gd name="T56" fmla="*/ 117 w 117"/>
                <a:gd name="T57" fmla="*/ 67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17">
                  <a:moveTo>
                    <a:pt x="117" y="67"/>
                  </a:moveTo>
                  <a:cubicBezTo>
                    <a:pt x="117" y="63"/>
                    <a:pt x="112" y="58"/>
                    <a:pt x="103" y="54"/>
                  </a:cubicBezTo>
                  <a:cubicBezTo>
                    <a:pt x="111" y="49"/>
                    <a:pt x="116" y="43"/>
                    <a:pt x="114" y="40"/>
                  </a:cubicBezTo>
                  <a:cubicBezTo>
                    <a:pt x="113" y="36"/>
                    <a:pt x="108" y="35"/>
                    <a:pt x="100" y="35"/>
                  </a:cubicBezTo>
                  <a:cubicBezTo>
                    <a:pt x="104" y="28"/>
                    <a:pt x="105" y="22"/>
                    <a:pt x="103" y="20"/>
                  </a:cubicBezTo>
                  <a:cubicBezTo>
                    <a:pt x="100" y="17"/>
                    <a:pt x="94" y="18"/>
                    <a:pt x="86" y="22"/>
                  </a:cubicBezTo>
                  <a:cubicBezTo>
                    <a:pt x="87" y="12"/>
                    <a:pt x="86" y="6"/>
                    <a:pt x="83" y="5"/>
                  </a:cubicBezTo>
                  <a:cubicBezTo>
                    <a:pt x="79" y="3"/>
                    <a:pt x="74" y="6"/>
                    <a:pt x="68" y="13"/>
                  </a:cubicBezTo>
                  <a:cubicBezTo>
                    <a:pt x="66" y="5"/>
                    <a:pt x="62" y="0"/>
                    <a:pt x="59" y="0"/>
                  </a:cubicBezTo>
                  <a:cubicBezTo>
                    <a:pt x="54" y="0"/>
                    <a:pt x="50" y="8"/>
                    <a:pt x="47" y="20"/>
                  </a:cubicBezTo>
                  <a:cubicBezTo>
                    <a:pt x="38" y="11"/>
                    <a:pt x="30" y="7"/>
                    <a:pt x="26" y="9"/>
                  </a:cubicBezTo>
                  <a:cubicBezTo>
                    <a:pt x="24" y="11"/>
                    <a:pt x="23" y="16"/>
                    <a:pt x="25" y="22"/>
                  </a:cubicBezTo>
                  <a:cubicBezTo>
                    <a:pt x="18" y="20"/>
                    <a:pt x="14" y="20"/>
                    <a:pt x="12" y="23"/>
                  </a:cubicBezTo>
                  <a:cubicBezTo>
                    <a:pt x="9" y="26"/>
                    <a:pt x="12" y="33"/>
                    <a:pt x="19" y="42"/>
                  </a:cubicBezTo>
                  <a:cubicBezTo>
                    <a:pt x="8" y="43"/>
                    <a:pt x="1" y="45"/>
                    <a:pt x="1" y="50"/>
                  </a:cubicBezTo>
                  <a:cubicBezTo>
                    <a:pt x="0" y="54"/>
                    <a:pt x="6" y="58"/>
                    <a:pt x="15" y="62"/>
                  </a:cubicBezTo>
                  <a:cubicBezTo>
                    <a:pt x="6" y="68"/>
                    <a:pt x="2" y="73"/>
                    <a:pt x="3" y="77"/>
                  </a:cubicBezTo>
                  <a:cubicBezTo>
                    <a:pt x="4" y="80"/>
                    <a:pt x="10" y="82"/>
                    <a:pt x="18" y="81"/>
                  </a:cubicBezTo>
                  <a:cubicBezTo>
                    <a:pt x="14" y="88"/>
                    <a:pt x="12" y="94"/>
                    <a:pt x="14" y="97"/>
                  </a:cubicBezTo>
                  <a:cubicBezTo>
                    <a:pt x="17" y="99"/>
                    <a:pt x="23" y="98"/>
                    <a:pt x="32" y="95"/>
                  </a:cubicBezTo>
                  <a:cubicBezTo>
                    <a:pt x="30" y="104"/>
                    <a:pt x="31" y="110"/>
                    <a:pt x="35" y="112"/>
                  </a:cubicBezTo>
                  <a:cubicBezTo>
                    <a:pt x="38" y="113"/>
                    <a:pt x="43" y="110"/>
                    <a:pt x="49" y="103"/>
                  </a:cubicBezTo>
                  <a:cubicBezTo>
                    <a:pt x="52" y="112"/>
                    <a:pt x="55" y="117"/>
                    <a:pt x="59" y="117"/>
                  </a:cubicBezTo>
                  <a:cubicBezTo>
                    <a:pt x="63" y="117"/>
                    <a:pt x="67" y="109"/>
                    <a:pt x="70" y="96"/>
                  </a:cubicBezTo>
                  <a:cubicBezTo>
                    <a:pt x="79" y="105"/>
                    <a:pt x="87" y="109"/>
                    <a:pt x="91" y="107"/>
                  </a:cubicBezTo>
                  <a:cubicBezTo>
                    <a:pt x="94" y="105"/>
                    <a:pt x="94" y="101"/>
                    <a:pt x="93" y="94"/>
                  </a:cubicBezTo>
                  <a:cubicBezTo>
                    <a:pt x="99" y="96"/>
                    <a:pt x="104" y="96"/>
                    <a:pt x="105" y="93"/>
                  </a:cubicBezTo>
                  <a:cubicBezTo>
                    <a:pt x="108" y="90"/>
                    <a:pt x="105" y="83"/>
                    <a:pt x="98" y="75"/>
                  </a:cubicBezTo>
                  <a:cubicBezTo>
                    <a:pt x="109" y="74"/>
                    <a:pt x="116" y="71"/>
                    <a:pt x="117" y="67"/>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7" name="Freeform 16"/>
            <p:cNvSpPr>
              <a:spLocks/>
            </p:cNvSpPr>
            <p:nvPr/>
          </p:nvSpPr>
          <p:spPr bwMode="auto">
            <a:xfrm rot="21540920" flipH="1">
              <a:off x="309775" y="56187"/>
              <a:ext cx="173372" cy="171307"/>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8" name="Oval 33"/>
            <p:cNvSpPr>
              <a:spLocks noChangeArrowheads="1"/>
            </p:cNvSpPr>
            <p:nvPr/>
          </p:nvSpPr>
          <p:spPr bwMode="auto">
            <a:xfrm rot="21540920" flipH="1">
              <a:off x="77245" y="2006726"/>
              <a:ext cx="107325" cy="90813"/>
            </a:xfrm>
            <a:prstGeom prst="ellipse">
              <a:avLst/>
            </a:pr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9" name="Freeform 27"/>
            <p:cNvSpPr>
              <a:spLocks/>
            </p:cNvSpPr>
            <p:nvPr/>
          </p:nvSpPr>
          <p:spPr bwMode="auto">
            <a:xfrm rot="19007982" flipV="1">
              <a:off x="756768" y="5796628"/>
              <a:ext cx="138254" cy="141654"/>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20" name="Freeform 19"/>
            <p:cNvSpPr/>
            <p:nvPr/>
          </p:nvSpPr>
          <p:spPr>
            <a:xfrm>
              <a:off x="-111192" y="5906666"/>
              <a:ext cx="670" cy="8039"/>
            </a:xfrm>
            <a:custGeom>
              <a:avLst/>
              <a:gdLst>
                <a:gd name="connsiteX0" fmla="*/ 133 w 591"/>
                <a:gd name="connsiteY0" fmla="*/ 57 h 7090"/>
                <a:gd name="connsiteX1" fmla="*/ 502 w 591"/>
                <a:gd name="connsiteY1" fmla="*/ 3724 h 7090"/>
                <a:gd name="connsiteX2" fmla="*/ 591 w 591"/>
                <a:gd name="connsiteY2" fmla="*/ 5706 h 7090"/>
                <a:gd name="connsiteX3" fmla="*/ 1 w 591"/>
                <a:gd name="connsiteY3" fmla="*/ 7090 h 7090"/>
                <a:gd name="connsiteX4" fmla="*/ 133 w 591"/>
                <a:gd name="connsiteY4" fmla="*/ 57 h 7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 h="7090">
                  <a:moveTo>
                    <a:pt x="133" y="57"/>
                  </a:moveTo>
                  <a:cubicBezTo>
                    <a:pt x="221" y="-306"/>
                    <a:pt x="348" y="1114"/>
                    <a:pt x="502" y="3724"/>
                  </a:cubicBezTo>
                  <a:lnTo>
                    <a:pt x="591" y="5706"/>
                  </a:lnTo>
                  <a:lnTo>
                    <a:pt x="1" y="7090"/>
                  </a:lnTo>
                  <a:cubicBezTo>
                    <a:pt x="-4" y="2567"/>
                    <a:pt x="45" y="420"/>
                    <a:pt x="133" y="5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21" name="Freeform 49"/>
            <p:cNvSpPr>
              <a:spLocks/>
            </p:cNvSpPr>
            <p:nvPr/>
          </p:nvSpPr>
          <p:spPr bwMode="auto">
            <a:xfrm rot="238563">
              <a:off x="193325" y="5986638"/>
              <a:ext cx="587092" cy="435643"/>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 name="connsiteX0" fmla="*/ 437 w 8676"/>
                <a:gd name="connsiteY0" fmla="*/ 38 h 8343"/>
                <a:gd name="connsiteX1" fmla="*/ 3833 w 8676"/>
                <a:gd name="connsiteY1" fmla="*/ 6489 h 8343"/>
                <a:gd name="connsiteX2" fmla="*/ 8676 w 8676"/>
                <a:gd name="connsiteY2" fmla="*/ 1731 h 8343"/>
                <a:gd name="connsiteX3" fmla="*/ 3823 w 8676"/>
                <a:gd name="connsiteY3" fmla="*/ 8271 h 8343"/>
                <a:gd name="connsiteX4" fmla="*/ 3582 w 8676"/>
                <a:gd name="connsiteY4" fmla="*/ 8102 h 8343"/>
                <a:gd name="connsiteX5" fmla="*/ 437 w 8676"/>
                <a:gd name="connsiteY5" fmla="*/ 38 h 8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6" h="8343">
                  <a:moveTo>
                    <a:pt x="437" y="38"/>
                  </a:moveTo>
                  <a:cubicBezTo>
                    <a:pt x="1758" y="602"/>
                    <a:pt x="3645" y="4151"/>
                    <a:pt x="3833" y="6489"/>
                  </a:cubicBezTo>
                  <a:cubicBezTo>
                    <a:pt x="5091" y="4070"/>
                    <a:pt x="8676" y="-43"/>
                    <a:pt x="8676" y="1731"/>
                  </a:cubicBezTo>
                  <a:cubicBezTo>
                    <a:pt x="8613" y="4070"/>
                    <a:pt x="5458" y="8997"/>
                    <a:pt x="3823" y="8271"/>
                  </a:cubicBezTo>
                  <a:cubicBezTo>
                    <a:pt x="3760" y="8352"/>
                    <a:pt x="3582" y="8022"/>
                    <a:pt x="3582" y="8102"/>
                  </a:cubicBezTo>
                  <a:cubicBezTo>
                    <a:pt x="2764" y="9312"/>
                    <a:pt x="-1324" y="-688"/>
                    <a:pt x="437" y="38"/>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2" name="Freeform 21"/>
            <p:cNvSpPr/>
            <p:nvPr/>
          </p:nvSpPr>
          <p:spPr>
            <a:xfrm>
              <a:off x="-5482" y="1265703"/>
              <a:ext cx="764564" cy="2440644"/>
            </a:xfrm>
            <a:custGeom>
              <a:avLst/>
              <a:gdLst>
                <a:gd name="connsiteX0" fmla="*/ 762840 w 764564"/>
                <a:gd name="connsiteY0" fmla="*/ 0 h 2440644"/>
                <a:gd name="connsiteX1" fmla="*/ 764564 w 764564"/>
                <a:gd name="connsiteY1" fmla="*/ 6597 h 2440644"/>
                <a:gd name="connsiteX2" fmla="*/ 415990 w 764564"/>
                <a:gd name="connsiteY2" fmla="*/ 745997 h 2440644"/>
                <a:gd name="connsiteX3" fmla="*/ 496527 w 764564"/>
                <a:gd name="connsiteY3" fmla="*/ 655633 h 2440644"/>
                <a:gd name="connsiteX4" fmla="*/ 498251 w 764564"/>
                <a:gd name="connsiteY4" fmla="*/ 662230 h 2440644"/>
                <a:gd name="connsiteX5" fmla="*/ 412572 w 764564"/>
                <a:gd name="connsiteY5" fmla="*/ 757070 h 2440644"/>
                <a:gd name="connsiteX6" fmla="*/ 132423 w 764564"/>
                <a:gd name="connsiteY6" fmla="*/ 1794536 h 2440644"/>
                <a:gd name="connsiteX7" fmla="*/ 12481 w 764564"/>
                <a:gd name="connsiteY7" fmla="*/ 2370241 h 2440644"/>
                <a:gd name="connsiteX8" fmla="*/ 0 w 764564"/>
                <a:gd name="connsiteY8" fmla="*/ 2440644 h 2440644"/>
                <a:gd name="connsiteX9" fmla="*/ 0 w 764564"/>
                <a:gd name="connsiteY9" fmla="*/ 2414471 h 2440644"/>
                <a:gd name="connsiteX10" fmla="*/ 8605 w 764564"/>
                <a:gd name="connsiteY10" fmla="*/ 2365918 h 2440644"/>
                <a:gd name="connsiteX11" fmla="*/ 127275 w 764564"/>
                <a:gd name="connsiteY11" fmla="*/ 1794968 h 2440644"/>
                <a:gd name="connsiteX12" fmla="*/ 762840 w 764564"/>
                <a:gd name="connsiteY12" fmla="*/ 0 h 2440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4564" h="2440644">
                  <a:moveTo>
                    <a:pt x="762840" y="0"/>
                  </a:moveTo>
                  <a:cubicBezTo>
                    <a:pt x="764564" y="6597"/>
                    <a:pt x="764564" y="6597"/>
                    <a:pt x="764564" y="6597"/>
                  </a:cubicBezTo>
                  <a:cubicBezTo>
                    <a:pt x="661164" y="110118"/>
                    <a:pt x="539650" y="369766"/>
                    <a:pt x="415990" y="745997"/>
                  </a:cubicBezTo>
                  <a:cubicBezTo>
                    <a:pt x="496527" y="655633"/>
                    <a:pt x="496527" y="655633"/>
                    <a:pt x="496527" y="655633"/>
                  </a:cubicBezTo>
                  <a:cubicBezTo>
                    <a:pt x="498251" y="662230"/>
                    <a:pt x="498251" y="662230"/>
                    <a:pt x="498251" y="662230"/>
                  </a:cubicBezTo>
                  <a:cubicBezTo>
                    <a:pt x="412572" y="757070"/>
                    <a:pt x="412572" y="757070"/>
                    <a:pt x="412572" y="757070"/>
                  </a:cubicBezTo>
                  <a:cubicBezTo>
                    <a:pt x="318542" y="1041374"/>
                    <a:pt x="223452" y="1394081"/>
                    <a:pt x="132423" y="1794536"/>
                  </a:cubicBezTo>
                  <a:cubicBezTo>
                    <a:pt x="87192" y="1992829"/>
                    <a:pt x="46889" y="2187085"/>
                    <a:pt x="12481" y="2370241"/>
                  </a:cubicBezTo>
                  <a:lnTo>
                    <a:pt x="0" y="2440644"/>
                  </a:lnTo>
                  <a:lnTo>
                    <a:pt x="0" y="2414471"/>
                  </a:lnTo>
                  <a:lnTo>
                    <a:pt x="8605" y="2365918"/>
                  </a:lnTo>
                  <a:cubicBezTo>
                    <a:pt x="42739" y="2184035"/>
                    <a:pt x="82614" y="1991416"/>
                    <a:pt x="127275" y="1794968"/>
                  </a:cubicBezTo>
                  <a:cubicBezTo>
                    <a:pt x="341194" y="854304"/>
                    <a:pt x="578318" y="183597"/>
                    <a:pt x="762840" y="0"/>
                  </a:cubicBezTo>
                  <a:close/>
                </a:path>
              </a:pathLst>
            </a:cu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nvGrpSpPr>
            <p:cNvPr id="23" name="Group 22"/>
            <p:cNvGrpSpPr/>
            <p:nvPr/>
          </p:nvGrpSpPr>
          <p:grpSpPr>
            <a:xfrm rot="399179" flipH="1">
              <a:off x="322913" y="912037"/>
              <a:ext cx="740803" cy="743600"/>
              <a:chOff x="2051052" y="5522596"/>
              <a:chExt cx="892175" cy="895542"/>
            </a:xfrm>
          </p:grpSpPr>
          <p:sp>
            <p:nvSpPr>
              <p:cNvPr id="24" name="Freeform 5"/>
              <p:cNvSpPr>
                <a:spLocks/>
              </p:cNvSpPr>
              <p:nvPr/>
            </p:nvSpPr>
            <p:spPr bwMode="auto">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5" name="Line 6"/>
              <p:cNvSpPr>
                <a:spLocks noChangeShapeType="1"/>
              </p:cNvSpPr>
              <p:nvPr/>
            </p:nvSpPr>
            <p:spPr bwMode="auto">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6" name="Freeform 32"/>
              <p:cNvSpPr>
                <a:spLocks/>
              </p:cNvSpPr>
              <p:nvPr/>
            </p:nvSpPr>
            <p:spPr bwMode="auto">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7" name="Freeform 33"/>
              <p:cNvSpPr>
                <a:spLocks/>
              </p:cNvSpPr>
              <p:nvPr/>
            </p:nvSpPr>
            <p:spPr bwMode="auto">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8" name="Freeform 32"/>
              <p:cNvSpPr>
                <a:spLocks/>
              </p:cNvSpPr>
              <p:nvPr/>
            </p:nvSpPr>
            <p:spPr bwMode="auto">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9" name="Oval 28"/>
              <p:cNvSpPr/>
              <p:nvPr/>
            </p:nvSpPr>
            <p:spPr>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sp>
          <p:nvSpPr>
            <p:cNvPr id="30" name="Freeform 29"/>
            <p:cNvSpPr>
              <a:spLocks/>
            </p:cNvSpPr>
            <p:nvPr/>
          </p:nvSpPr>
          <p:spPr bwMode="auto">
            <a:xfrm rot="21370907">
              <a:off x="453244" y="1821965"/>
              <a:ext cx="173372" cy="171307"/>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1" name="Freeform 30"/>
            <p:cNvSpPr/>
            <p:nvPr/>
          </p:nvSpPr>
          <p:spPr>
            <a:xfrm>
              <a:off x="-5482" y="3721714"/>
              <a:ext cx="572070" cy="2025949"/>
            </a:xfrm>
            <a:custGeom>
              <a:avLst/>
              <a:gdLst>
                <a:gd name="connsiteX0" fmla="*/ 571311 w 572070"/>
                <a:gd name="connsiteY0" fmla="*/ 698 h 2025949"/>
                <a:gd name="connsiteX1" fmla="*/ 535841 w 572070"/>
                <a:gd name="connsiteY1" fmla="*/ 157150 h 2025949"/>
                <a:gd name="connsiteX2" fmla="*/ 43954 w 572070"/>
                <a:gd name="connsiteY2" fmla="*/ 1914280 h 2025949"/>
                <a:gd name="connsiteX3" fmla="*/ 0 w 572070"/>
                <a:gd name="connsiteY3" fmla="*/ 2025949 h 2025949"/>
                <a:gd name="connsiteX4" fmla="*/ 0 w 572070"/>
                <a:gd name="connsiteY4" fmla="*/ 1931247 h 2025949"/>
                <a:gd name="connsiteX5" fmla="*/ 38961 w 572070"/>
                <a:gd name="connsiteY5" fmla="*/ 1823186 h 2025949"/>
                <a:gd name="connsiteX6" fmla="*/ 487112 w 572070"/>
                <a:gd name="connsiteY6" fmla="*/ 146883 h 2025949"/>
                <a:gd name="connsiteX7" fmla="*/ 571311 w 572070"/>
                <a:gd name="connsiteY7" fmla="*/ 698 h 2025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2070" h="2025949">
                  <a:moveTo>
                    <a:pt x="571311" y="698"/>
                  </a:moveTo>
                  <a:cubicBezTo>
                    <a:pt x="574851" y="6404"/>
                    <a:pt x="566519" y="47998"/>
                    <a:pt x="535841" y="157150"/>
                  </a:cubicBezTo>
                  <a:cubicBezTo>
                    <a:pt x="455308" y="443674"/>
                    <a:pt x="262063" y="1332539"/>
                    <a:pt x="43954" y="1914280"/>
                  </a:cubicBezTo>
                  <a:lnTo>
                    <a:pt x="0" y="2025949"/>
                  </a:lnTo>
                  <a:lnTo>
                    <a:pt x="0" y="1931247"/>
                  </a:lnTo>
                  <a:lnTo>
                    <a:pt x="38961" y="1823186"/>
                  </a:lnTo>
                  <a:cubicBezTo>
                    <a:pt x="257758" y="1197543"/>
                    <a:pt x="459012" y="348382"/>
                    <a:pt x="487112" y="146883"/>
                  </a:cubicBezTo>
                  <a:cubicBezTo>
                    <a:pt x="498274" y="149283"/>
                    <a:pt x="563523" y="-11856"/>
                    <a:pt x="571311" y="698"/>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32" name="Freeform 31"/>
            <p:cNvSpPr/>
            <p:nvPr/>
          </p:nvSpPr>
          <p:spPr>
            <a:xfrm>
              <a:off x="404351" y="4895423"/>
              <a:ext cx="203734" cy="1962577"/>
            </a:xfrm>
            <a:custGeom>
              <a:avLst/>
              <a:gdLst>
                <a:gd name="connsiteX0" fmla="*/ 203734 w 203734"/>
                <a:gd name="connsiteY0" fmla="*/ 34 h 1962577"/>
                <a:gd name="connsiteX1" fmla="*/ 38502 w 203734"/>
                <a:gd name="connsiteY1" fmla="*/ 1942127 h 1962577"/>
                <a:gd name="connsiteX2" fmla="*/ 38124 w 203734"/>
                <a:gd name="connsiteY2" fmla="*/ 1962577 h 1962577"/>
                <a:gd name="connsiteX3" fmla="*/ 0 w 203734"/>
                <a:gd name="connsiteY3" fmla="*/ 1962577 h 1962577"/>
                <a:gd name="connsiteX4" fmla="*/ 861 w 203734"/>
                <a:gd name="connsiteY4" fmla="*/ 1930481 h 1962577"/>
                <a:gd name="connsiteX5" fmla="*/ 168890 w 203734"/>
                <a:gd name="connsiteY5" fmla="*/ 27735 h 1962577"/>
                <a:gd name="connsiteX6" fmla="*/ 203734 w 203734"/>
                <a:gd name="connsiteY6" fmla="*/ 34 h 196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3734" h="1962577">
                  <a:moveTo>
                    <a:pt x="203734" y="34"/>
                  </a:moveTo>
                  <a:cubicBezTo>
                    <a:pt x="84994" y="510675"/>
                    <a:pt x="48957" y="1435542"/>
                    <a:pt x="38502" y="1942127"/>
                  </a:cubicBezTo>
                  <a:lnTo>
                    <a:pt x="38124" y="1962577"/>
                  </a:lnTo>
                  <a:lnTo>
                    <a:pt x="0" y="1962577"/>
                  </a:lnTo>
                  <a:lnTo>
                    <a:pt x="861" y="1930481"/>
                  </a:lnTo>
                  <a:cubicBezTo>
                    <a:pt x="15196" y="1428054"/>
                    <a:pt x="54378" y="534635"/>
                    <a:pt x="168890" y="27735"/>
                  </a:cubicBezTo>
                  <a:cubicBezTo>
                    <a:pt x="168890" y="27735"/>
                    <a:pt x="186897" y="-1137"/>
                    <a:pt x="203734" y="34"/>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nvGrpSpPr>
            <p:cNvPr id="33" name="Group 32"/>
            <p:cNvGrpSpPr/>
            <p:nvPr/>
          </p:nvGrpSpPr>
          <p:grpSpPr>
            <a:xfrm rot="16304340" flipH="1">
              <a:off x="178634" y="4276817"/>
              <a:ext cx="888787" cy="885044"/>
              <a:chOff x="4277517" y="3752400"/>
              <a:chExt cx="1154448" cy="1149586"/>
            </a:xfrm>
          </p:grpSpPr>
          <p:sp>
            <p:nvSpPr>
              <p:cNvPr id="34" name="Freeform 33"/>
              <p:cNvSpPr>
                <a:spLocks/>
              </p:cNvSpPr>
              <p:nvPr/>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5" name="Freeform 35"/>
              <p:cNvSpPr>
                <a:spLocks/>
              </p:cNvSpPr>
              <p:nvPr/>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6" name="Freeform 41"/>
              <p:cNvSpPr>
                <a:spLocks/>
              </p:cNvSpPr>
              <p:nvPr/>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7" name="Freeform 41"/>
              <p:cNvSpPr>
                <a:spLocks/>
              </p:cNvSpPr>
              <p:nvPr/>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8" name="Freeform 42"/>
              <p:cNvSpPr>
                <a:spLocks/>
              </p:cNvSpPr>
              <p:nvPr/>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lvl="0" rtl="0"/>
                <a:endParaRPr lang="en-US"/>
              </a:p>
            </p:txBody>
          </p:sp>
        </p:grpSp>
      </p:grpSp>
      <p:grpSp>
        <p:nvGrpSpPr>
          <p:cNvPr id="83" name="Group 82"/>
          <p:cNvGrpSpPr/>
          <p:nvPr/>
        </p:nvGrpSpPr>
        <p:grpSpPr>
          <a:xfrm>
            <a:off x="10666412" y="2618021"/>
            <a:ext cx="1376735" cy="4239979"/>
            <a:chOff x="10666412" y="2618021"/>
            <a:chExt cx="1376735" cy="4239979"/>
          </a:xfrm>
        </p:grpSpPr>
        <p:sp>
          <p:nvSpPr>
            <p:cNvPr id="82" name="Freeform 13"/>
            <p:cNvSpPr>
              <a:spLocks noEditPoints="1"/>
            </p:cNvSpPr>
            <p:nvPr/>
          </p:nvSpPr>
          <p:spPr bwMode="auto">
            <a:xfrm>
              <a:off x="11081335" y="4464333"/>
              <a:ext cx="842070" cy="2393667"/>
            </a:xfrm>
            <a:custGeom>
              <a:avLst/>
              <a:gdLst>
                <a:gd name="T0" fmla="*/ 31 w 274"/>
                <a:gd name="T1" fmla="*/ 768 h 826"/>
                <a:gd name="T2" fmla="*/ 21 w 274"/>
                <a:gd name="T3" fmla="*/ 826 h 826"/>
                <a:gd name="T4" fmla="*/ 29 w 274"/>
                <a:gd name="T5" fmla="*/ 826 h 826"/>
                <a:gd name="T6" fmla="*/ 107 w 274"/>
                <a:gd name="T7" fmla="*/ 491 h 826"/>
                <a:gd name="T8" fmla="*/ 139 w 274"/>
                <a:gd name="T9" fmla="*/ 364 h 826"/>
                <a:gd name="T10" fmla="*/ 272 w 274"/>
                <a:gd name="T11" fmla="*/ 359 h 826"/>
                <a:gd name="T12" fmla="*/ 274 w 274"/>
                <a:gd name="T13" fmla="*/ 351 h 826"/>
                <a:gd name="T14" fmla="*/ 141 w 274"/>
                <a:gd name="T15" fmla="*/ 354 h 826"/>
                <a:gd name="T16" fmla="*/ 139 w 274"/>
                <a:gd name="T17" fmla="*/ 0 h 826"/>
                <a:gd name="T18" fmla="*/ 132 w 274"/>
                <a:gd name="T19" fmla="*/ 3 h 826"/>
                <a:gd name="T20" fmla="*/ 131 w 274"/>
                <a:gd name="T21" fmla="*/ 357 h 826"/>
                <a:gd name="T22" fmla="*/ 96 w 274"/>
                <a:gd name="T23" fmla="*/ 382 h 826"/>
                <a:gd name="T24" fmla="*/ 50 w 274"/>
                <a:gd name="T25" fmla="*/ 451 h 826"/>
                <a:gd name="T26" fmla="*/ 21 w 274"/>
                <a:gd name="T27" fmla="*/ 393 h 826"/>
                <a:gd name="T28" fmla="*/ 14 w 274"/>
                <a:gd name="T29" fmla="*/ 396 h 826"/>
                <a:gd name="T30" fmla="*/ 45 w 274"/>
                <a:gd name="T31" fmla="*/ 462 h 826"/>
                <a:gd name="T32" fmla="*/ 31 w 274"/>
                <a:gd name="T33" fmla="*/ 768 h 826"/>
                <a:gd name="T34" fmla="*/ 102 w 274"/>
                <a:gd name="T35" fmla="*/ 389 h 826"/>
                <a:gd name="T36" fmla="*/ 129 w 274"/>
                <a:gd name="T37" fmla="*/ 369 h 826"/>
                <a:gd name="T38" fmla="*/ 98 w 274"/>
                <a:gd name="T39" fmla="*/ 489 h 826"/>
                <a:gd name="T40" fmla="*/ 36 w 274"/>
                <a:gd name="T41" fmla="*/ 744 h 826"/>
                <a:gd name="T42" fmla="*/ 102 w 274"/>
                <a:gd name="T43" fmla="*/ 389 h 8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74" h="826">
                  <a:moveTo>
                    <a:pt x="31" y="768"/>
                  </a:moveTo>
                  <a:cubicBezTo>
                    <a:pt x="27" y="787"/>
                    <a:pt x="24" y="806"/>
                    <a:pt x="21" y="826"/>
                  </a:cubicBezTo>
                  <a:cubicBezTo>
                    <a:pt x="29" y="826"/>
                    <a:pt x="29" y="826"/>
                    <a:pt x="29" y="826"/>
                  </a:cubicBezTo>
                  <a:cubicBezTo>
                    <a:pt x="51" y="698"/>
                    <a:pt x="81" y="589"/>
                    <a:pt x="107" y="491"/>
                  </a:cubicBezTo>
                  <a:cubicBezTo>
                    <a:pt x="118" y="446"/>
                    <a:pt x="129" y="404"/>
                    <a:pt x="139" y="364"/>
                  </a:cubicBezTo>
                  <a:cubicBezTo>
                    <a:pt x="174" y="348"/>
                    <a:pt x="219" y="346"/>
                    <a:pt x="272" y="359"/>
                  </a:cubicBezTo>
                  <a:cubicBezTo>
                    <a:pt x="274" y="351"/>
                    <a:pt x="274" y="351"/>
                    <a:pt x="274" y="351"/>
                  </a:cubicBezTo>
                  <a:cubicBezTo>
                    <a:pt x="222" y="338"/>
                    <a:pt x="178" y="338"/>
                    <a:pt x="141" y="354"/>
                  </a:cubicBezTo>
                  <a:cubicBezTo>
                    <a:pt x="173" y="217"/>
                    <a:pt x="184" y="107"/>
                    <a:pt x="139" y="0"/>
                  </a:cubicBezTo>
                  <a:cubicBezTo>
                    <a:pt x="132" y="3"/>
                    <a:pt x="132" y="3"/>
                    <a:pt x="132" y="3"/>
                  </a:cubicBezTo>
                  <a:cubicBezTo>
                    <a:pt x="177" y="109"/>
                    <a:pt x="164" y="220"/>
                    <a:pt x="131" y="357"/>
                  </a:cubicBezTo>
                  <a:cubicBezTo>
                    <a:pt x="119" y="364"/>
                    <a:pt x="107" y="372"/>
                    <a:pt x="96" y="382"/>
                  </a:cubicBezTo>
                  <a:cubicBezTo>
                    <a:pt x="76" y="401"/>
                    <a:pt x="61" y="424"/>
                    <a:pt x="50" y="451"/>
                  </a:cubicBezTo>
                  <a:cubicBezTo>
                    <a:pt x="21" y="393"/>
                    <a:pt x="21" y="393"/>
                    <a:pt x="21" y="393"/>
                  </a:cubicBezTo>
                  <a:cubicBezTo>
                    <a:pt x="14" y="396"/>
                    <a:pt x="14" y="396"/>
                    <a:pt x="14" y="396"/>
                  </a:cubicBezTo>
                  <a:cubicBezTo>
                    <a:pt x="45" y="462"/>
                    <a:pt x="45" y="462"/>
                    <a:pt x="45" y="462"/>
                  </a:cubicBezTo>
                  <a:cubicBezTo>
                    <a:pt x="0" y="584"/>
                    <a:pt x="29" y="756"/>
                    <a:pt x="31" y="768"/>
                  </a:cubicBezTo>
                  <a:close/>
                  <a:moveTo>
                    <a:pt x="102" y="389"/>
                  </a:moveTo>
                  <a:cubicBezTo>
                    <a:pt x="110" y="381"/>
                    <a:pt x="119" y="374"/>
                    <a:pt x="129" y="369"/>
                  </a:cubicBezTo>
                  <a:cubicBezTo>
                    <a:pt x="120" y="407"/>
                    <a:pt x="110" y="447"/>
                    <a:pt x="98" y="489"/>
                  </a:cubicBezTo>
                  <a:cubicBezTo>
                    <a:pt x="78" y="566"/>
                    <a:pt x="55" y="650"/>
                    <a:pt x="36" y="744"/>
                  </a:cubicBezTo>
                  <a:cubicBezTo>
                    <a:pt x="28" y="675"/>
                    <a:pt x="11" y="473"/>
                    <a:pt x="102" y="389"/>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0" name="Freeform 23"/>
            <p:cNvSpPr>
              <a:spLocks/>
            </p:cNvSpPr>
            <p:nvPr/>
          </p:nvSpPr>
          <p:spPr bwMode="auto">
            <a:xfrm rot="18719809">
              <a:off x="11765934" y="6045503"/>
              <a:ext cx="200698" cy="200698"/>
            </a:xfrm>
            <a:custGeom>
              <a:avLst/>
              <a:gdLst>
                <a:gd name="T0" fmla="*/ 108 w 108"/>
                <a:gd name="T1" fmla="*/ 48 h 108"/>
                <a:gd name="T2" fmla="*/ 98 w 108"/>
                <a:gd name="T3" fmla="*/ 41 h 108"/>
                <a:gd name="T4" fmla="*/ 102 w 108"/>
                <a:gd name="T5" fmla="*/ 30 h 108"/>
                <a:gd name="T6" fmla="*/ 84 w 108"/>
                <a:gd name="T7" fmla="*/ 28 h 108"/>
                <a:gd name="T8" fmla="*/ 85 w 108"/>
                <a:gd name="T9" fmla="*/ 10 h 108"/>
                <a:gd name="T10" fmla="*/ 69 w 108"/>
                <a:gd name="T11" fmla="*/ 16 h 108"/>
                <a:gd name="T12" fmla="*/ 62 w 108"/>
                <a:gd name="T13" fmla="*/ 0 h 108"/>
                <a:gd name="T14" fmla="*/ 52 w 108"/>
                <a:gd name="T15" fmla="*/ 10 h 108"/>
                <a:gd name="T16" fmla="*/ 41 w 108"/>
                <a:gd name="T17" fmla="*/ 1 h 108"/>
                <a:gd name="T18" fmla="*/ 35 w 108"/>
                <a:gd name="T19" fmla="*/ 16 h 108"/>
                <a:gd name="T20" fmla="*/ 20 w 108"/>
                <a:gd name="T21" fmla="*/ 12 h 108"/>
                <a:gd name="T22" fmla="*/ 21 w 108"/>
                <a:gd name="T23" fmla="*/ 27 h 108"/>
                <a:gd name="T24" fmla="*/ 6 w 108"/>
                <a:gd name="T25" fmla="*/ 29 h 108"/>
                <a:gd name="T26" fmla="*/ 18 w 108"/>
                <a:gd name="T27" fmla="*/ 47 h 108"/>
                <a:gd name="T28" fmla="*/ 0 w 108"/>
                <a:gd name="T29" fmla="*/ 60 h 108"/>
                <a:gd name="T30" fmla="*/ 10 w 108"/>
                <a:gd name="T31" fmla="*/ 67 h 108"/>
                <a:gd name="T32" fmla="*/ 5 w 108"/>
                <a:gd name="T33" fmla="*/ 78 h 108"/>
                <a:gd name="T34" fmla="*/ 24 w 108"/>
                <a:gd name="T35" fmla="*/ 80 h 108"/>
                <a:gd name="T36" fmla="*/ 23 w 108"/>
                <a:gd name="T37" fmla="*/ 98 h 108"/>
                <a:gd name="T38" fmla="*/ 39 w 108"/>
                <a:gd name="T39" fmla="*/ 92 h 108"/>
                <a:gd name="T40" fmla="*/ 46 w 108"/>
                <a:gd name="T41" fmla="*/ 107 h 108"/>
                <a:gd name="T42" fmla="*/ 56 w 108"/>
                <a:gd name="T43" fmla="*/ 97 h 108"/>
                <a:gd name="T44" fmla="*/ 67 w 108"/>
                <a:gd name="T45" fmla="*/ 106 h 108"/>
                <a:gd name="T46" fmla="*/ 73 w 108"/>
                <a:gd name="T47" fmla="*/ 91 h 108"/>
                <a:gd name="T48" fmla="*/ 88 w 108"/>
                <a:gd name="T49" fmla="*/ 96 h 108"/>
                <a:gd name="T50" fmla="*/ 87 w 108"/>
                <a:gd name="T51" fmla="*/ 81 h 108"/>
                <a:gd name="T52" fmla="*/ 102 w 108"/>
                <a:gd name="T53" fmla="*/ 78 h 108"/>
                <a:gd name="T54" fmla="*/ 90 w 108"/>
                <a:gd name="T55" fmla="*/ 60 h 108"/>
                <a:gd name="T56" fmla="*/ 108 w 108"/>
                <a:gd name="T57" fmla="*/ 4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8" h="108">
                  <a:moveTo>
                    <a:pt x="108" y="48"/>
                  </a:moveTo>
                  <a:cubicBezTo>
                    <a:pt x="107" y="45"/>
                    <a:pt x="104" y="43"/>
                    <a:pt x="98" y="41"/>
                  </a:cubicBezTo>
                  <a:cubicBezTo>
                    <a:pt x="102" y="37"/>
                    <a:pt x="104" y="33"/>
                    <a:pt x="102" y="30"/>
                  </a:cubicBezTo>
                  <a:cubicBezTo>
                    <a:pt x="101" y="27"/>
                    <a:pt x="94" y="26"/>
                    <a:pt x="84" y="28"/>
                  </a:cubicBezTo>
                  <a:cubicBezTo>
                    <a:pt x="88" y="19"/>
                    <a:pt x="88" y="12"/>
                    <a:pt x="85" y="10"/>
                  </a:cubicBezTo>
                  <a:cubicBezTo>
                    <a:pt x="82" y="8"/>
                    <a:pt x="76" y="10"/>
                    <a:pt x="69" y="16"/>
                  </a:cubicBezTo>
                  <a:cubicBezTo>
                    <a:pt x="68" y="7"/>
                    <a:pt x="65" y="1"/>
                    <a:pt x="62" y="0"/>
                  </a:cubicBezTo>
                  <a:cubicBezTo>
                    <a:pt x="59" y="0"/>
                    <a:pt x="55" y="4"/>
                    <a:pt x="52" y="10"/>
                  </a:cubicBezTo>
                  <a:cubicBezTo>
                    <a:pt x="48" y="4"/>
                    <a:pt x="44" y="1"/>
                    <a:pt x="41" y="1"/>
                  </a:cubicBezTo>
                  <a:cubicBezTo>
                    <a:pt x="37" y="2"/>
                    <a:pt x="35" y="8"/>
                    <a:pt x="35" y="16"/>
                  </a:cubicBezTo>
                  <a:cubicBezTo>
                    <a:pt x="28" y="12"/>
                    <a:pt x="22" y="10"/>
                    <a:pt x="20" y="12"/>
                  </a:cubicBezTo>
                  <a:cubicBezTo>
                    <a:pt x="17" y="14"/>
                    <a:pt x="18" y="20"/>
                    <a:pt x="21" y="27"/>
                  </a:cubicBezTo>
                  <a:cubicBezTo>
                    <a:pt x="13" y="26"/>
                    <a:pt x="7" y="26"/>
                    <a:pt x="6" y="29"/>
                  </a:cubicBezTo>
                  <a:cubicBezTo>
                    <a:pt x="4" y="33"/>
                    <a:pt x="9" y="40"/>
                    <a:pt x="18" y="47"/>
                  </a:cubicBezTo>
                  <a:cubicBezTo>
                    <a:pt x="6" y="51"/>
                    <a:pt x="0" y="56"/>
                    <a:pt x="0" y="60"/>
                  </a:cubicBezTo>
                  <a:cubicBezTo>
                    <a:pt x="0" y="63"/>
                    <a:pt x="4" y="65"/>
                    <a:pt x="10" y="67"/>
                  </a:cubicBezTo>
                  <a:cubicBezTo>
                    <a:pt x="6" y="71"/>
                    <a:pt x="4" y="75"/>
                    <a:pt x="5" y="78"/>
                  </a:cubicBezTo>
                  <a:cubicBezTo>
                    <a:pt x="7" y="81"/>
                    <a:pt x="14" y="82"/>
                    <a:pt x="24" y="80"/>
                  </a:cubicBezTo>
                  <a:cubicBezTo>
                    <a:pt x="20" y="89"/>
                    <a:pt x="19" y="96"/>
                    <a:pt x="23" y="98"/>
                  </a:cubicBezTo>
                  <a:cubicBezTo>
                    <a:pt x="26" y="100"/>
                    <a:pt x="31" y="98"/>
                    <a:pt x="39" y="92"/>
                  </a:cubicBezTo>
                  <a:cubicBezTo>
                    <a:pt x="40" y="101"/>
                    <a:pt x="42" y="107"/>
                    <a:pt x="46" y="107"/>
                  </a:cubicBezTo>
                  <a:cubicBezTo>
                    <a:pt x="49" y="108"/>
                    <a:pt x="53" y="104"/>
                    <a:pt x="56" y="97"/>
                  </a:cubicBezTo>
                  <a:cubicBezTo>
                    <a:pt x="60" y="104"/>
                    <a:pt x="64" y="107"/>
                    <a:pt x="67" y="106"/>
                  </a:cubicBezTo>
                  <a:cubicBezTo>
                    <a:pt x="70" y="106"/>
                    <a:pt x="72" y="100"/>
                    <a:pt x="73" y="91"/>
                  </a:cubicBezTo>
                  <a:cubicBezTo>
                    <a:pt x="80" y="96"/>
                    <a:pt x="85" y="98"/>
                    <a:pt x="88" y="96"/>
                  </a:cubicBezTo>
                  <a:cubicBezTo>
                    <a:pt x="91" y="94"/>
                    <a:pt x="90" y="88"/>
                    <a:pt x="87" y="81"/>
                  </a:cubicBezTo>
                  <a:cubicBezTo>
                    <a:pt x="95" y="82"/>
                    <a:pt x="101" y="81"/>
                    <a:pt x="102" y="78"/>
                  </a:cubicBezTo>
                  <a:cubicBezTo>
                    <a:pt x="104" y="75"/>
                    <a:pt x="99" y="68"/>
                    <a:pt x="90" y="60"/>
                  </a:cubicBezTo>
                  <a:cubicBezTo>
                    <a:pt x="101" y="56"/>
                    <a:pt x="108" y="52"/>
                    <a:pt x="108" y="48"/>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1" name="Freeform 27"/>
            <p:cNvSpPr>
              <a:spLocks/>
            </p:cNvSpPr>
            <p:nvPr/>
          </p:nvSpPr>
          <p:spPr bwMode="auto">
            <a:xfrm rot="18719809" flipV="1">
              <a:off x="11572170" y="2616716"/>
              <a:ext cx="106135" cy="108746"/>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43" name="Freeform 5"/>
            <p:cNvSpPr>
              <a:spLocks/>
            </p:cNvSpPr>
            <p:nvPr/>
          </p:nvSpPr>
          <p:spPr bwMode="auto">
            <a:xfrm rot="18200584">
              <a:off x="11560581" y="5201813"/>
              <a:ext cx="5528" cy="11055"/>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4" name="Line 6"/>
            <p:cNvSpPr>
              <a:spLocks noChangeShapeType="1"/>
            </p:cNvSpPr>
            <p:nvPr/>
          </p:nvSpPr>
          <p:spPr bwMode="auto">
            <a:xfrm rot="18200584" flipH="1" flipV="1">
              <a:off x="11560581" y="5201813"/>
              <a:ext cx="5528" cy="11055"/>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5" name="Freeform 10"/>
            <p:cNvSpPr>
              <a:spLocks/>
            </p:cNvSpPr>
            <p:nvPr/>
          </p:nvSpPr>
          <p:spPr bwMode="auto">
            <a:xfrm rot="18694609">
              <a:off x="11379664" y="4584602"/>
              <a:ext cx="437369" cy="481059"/>
            </a:xfrm>
            <a:custGeom>
              <a:avLst/>
              <a:gdLst>
                <a:gd name="T0" fmla="*/ 171 w 196"/>
                <a:gd name="T1" fmla="*/ 162 h 191"/>
                <a:gd name="T2" fmla="*/ 46 w 196"/>
                <a:gd name="T3" fmla="*/ 135 h 191"/>
                <a:gd name="T4" fmla="*/ 79 w 196"/>
                <a:gd name="T5" fmla="*/ 11 h 191"/>
                <a:gd name="T6" fmla="*/ 25 w 196"/>
                <a:gd name="T7" fmla="*/ 148 h 191"/>
                <a:gd name="T8" fmla="*/ 23 w 196"/>
                <a:gd name="T9" fmla="*/ 150 h 191"/>
                <a:gd name="T10" fmla="*/ 171 w 196"/>
                <a:gd name="T11" fmla="*/ 162 h 191"/>
                <a:gd name="connsiteX0" fmla="*/ 7753 w 7872"/>
                <a:gd name="connsiteY0" fmla="*/ 8159 h 8944"/>
                <a:gd name="connsiteX1" fmla="*/ 1376 w 7872"/>
                <a:gd name="connsiteY1" fmla="*/ 6745 h 8944"/>
                <a:gd name="connsiteX2" fmla="*/ 3060 w 7872"/>
                <a:gd name="connsiteY2" fmla="*/ 253 h 8944"/>
                <a:gd name="connsiteX3" fmla="*/ 305 w 7872"/>
                <a:gd name="connsiteY3" fmla="*/ 7426 h 8944"/>
                <a:gd name="connsiteX4" fmla="*/ 202 w 7872"/>
                <a:gd name="connsiteY4" fmla="*/ 7530 h 8944"/>
                <a:gd name="connsiteX5" fmla="*/ 7753 w 7872"/>
                <a:gd name="connsiteY5" fmla="*/ 8159 h 8944"/>
                <a:gd name="connsiteX0" fmla="*/ 9849 w 9849"/>
                <a:gd name="connsiteY0" fmla="*/ 9122 h 10251"/>
                <a:gd name="connsiteX1" fmla="*/ 1748 w 9849"/>
                <a:gd name="connsiteY1" fmla="*/ 7541 h 10251"/>
                <a:gd name="connsiteX2" fmla="*/ 3887 w 9849"/>
                <a:gd name="connsiteY2" fmla="*/ 283 h 10251"/>
                <a:gd name="connsiteX3" fmla="*/ 387 w 9849"/>
                <a:gd name="connsiteY3" fmla="*/ 8303 h 10251"/>
                <a:gd name="connsiteX4" fmla="*/ 257 w 9849"/>
                <a:gd name="connsiteY4" fmla="*/ 8419 h 10251"/>
                <a:gd name="connsiteX5" fmla="*/ 9849 w 9849"/>
                <a:gd name="connsiteY5" fmla="*/ 9122 h 10251"/>
                <a:gd name="connsiteX0" fmla="*/ 10000 w 10000"/>
                <a:gd name="connsiteY0" fmla="*/ 8899 h 10131"/>
                <a:gd name="connsiteX1" fmla="*/ 1775 w 10000"/>
                <a:gd name="connsiteY1" fmla="*/ 7356 h 10131"/>
                <a:gd name="connsiteX2" fmla="*/ 3947 w 10000"/>
                <a:gd name="connsiteY2" fmla="*/ 276 h 10131"/>
                <a:gd name="connsiteX3" fmla="*/ 393 w 10000"/>
                <a:gd name="connsiteY3" fmla="*/ 8100 h 10131"/>
                <a:gd name="connsiteX4" fmla="*/ 261 w 10000"/>
                <a:gd name="connsiteY4" fmla="*/ 8213 h 10131"/>
                <a:gd name="connsiteX5" fmla="*/ 10000 w 10000"/>
                <a:gd name="connsiteY5" fmla="*/ 8899 h 10131"/>
                <a:gd name="connsiteX0" fmla="*/ 10361 w 10361"/>
                <a:gd name="connsiteY0" fmla="*/ 8632 h 9864"/>
                <a:gd name="connsiteX1" fmla="*/ 2136 w 10361"/>
                <a:gd name="connsiteY1" fmla="*/ 7089 h 9864"/>
                <a:gd name="connsiteX2" fmla="*/ 4308 w 10361"/>
                <a:gd name="connsiteY2" fmla="*/ 9 h 9864"/>
                <a:gd name="connsiteX3" fmla="*/ 754 w 10361"/>
                <a:gd name="connsiteY3" fmla="*/ 7833 h 9864"/>
                <a:gd name="connsiteX4" fmla="*/ 622 w 10361"/>
                <a:gd name="connsiteY4" fmla="*/ 7946 h 9864"/>
                <a:gd name="connsiteX5" fmla="*/ 10361 w 10361"/>
                <a:gd name="connsiteY5" fmla="*/ 8632 h 9864"/>
                <a:gd name="connsiteX0" fmla="*/ 10000 w 10000"/>
                <a:gd name="connsiteY0" fmla="*/ 8749 h 9998"/>
                <a:gd name="connsiteX1" fmla="*/ 2062 w 10000"/>
                <a:gd name="connsiteY1" fmla="*/ 7185 h 9998"/>
                <a:gd name="connsiteX2" fmla="*/ 4158 w 10000"/>
                <a:gd name="connsiteY2" fmla="*/ 7 h 9998"/>
                <a:gd name="connsiteX3" fmla="*/ 728 w 10000"/>
                <a:gd name="connsiteY3" fmla="*/ 7939 h 9998"/>
                <a:gd name="connsiteX4" fmla="*/ 600 w 10000"/>
                <a:gd name="connsiteY4" fmla="*/ 8054 h 9998"/>
                <a:gd name="connsiteX5" fmla="*/ 10000 w 10000"/>
                <a:gd name="connsiteY5" fmla="*/ 8749 h 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9998">
                  <a:moveTo>
                    <a:pt x="10000" y="8749"/>
                  </a:moveTo>
                  <a:cubicBezTo>
                    <a:pt x="8794" y="7359"/>
                    <a:pt x="4412" y="6548"/>
                    <a:pt x="2062" y="7185"/>
                  </a:cubicBezTo>
                  <a:cubicBezTo>
                    <a:pt x="3589" y="5882"/>
                    <a:pt x="5305" y="-234"/>
                    <a:pt x="4158" y="7"/>
                  </a:cubicBezTo>
                  <a:cubicBezTo>
                    <a:pt x="92" y="863"/>
                    <a:pt x="-860" y="6318"/>
                    <a:pt x="728" y="7939"/>
                  </a:cubicBezTo>
                  <a:cubicBezTo>
                    <a:pt x="663" y="7996"/>
                    <a:pt x="663" y="8054"/>
                    <a:pt x="600" y="8054"/>
                  </a:cubicBezTo>
                  <a:cubicBezTo>
                    <a:pt x="2036" y="9883"/>
                    <a:pt x="5687" y="10988"/>
                    <a:pt x="10000" y="8749"/>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46" name="Freeform 25"/>
            <p:cNvSpPr>
              <a:spLocks/>
            </p:cNvSpPr>
            <p:nvPr/>
          </p:nvSpPr>
          <p:spPr bwMode="auto">
            <a:xfrm rot="16884820">
              <a:off x="10934141" y="5972481"/>
              <a:ext cx="304390" cy="345390"/>
            </a:xfrm>
            <a:custGeom>
              <a:avLst/>
              <a:gdLst>
                <a:gd name="T0" fmla="*/ 133 w 149"/>
                <a:gd name="T1" fmla="*/ 26 h 151"/>
                <a:gd name="T2" fmla="*/ 8 w 149"/>
                <a:gd name="T3" fmla="*/ 107 h 151"/>
                <a:gd name="T4" fmla="*/ 17 w 149"/>
                <a:gd name="T5" fmla="*/ 111 h 151"/>
                <a:gd name="T6" fmla="*/ 80 w 149"/>
                <a:gd name="T7" fmla="*/ 137 h 151"/>
                <a:gd name="T8" fmla="*/ 23 w 149"/>
                <a:gd name="T9" fmla="*/ 108 h 151"/>
                <a:gd name="T10" fmla="*/ 133 w 149"/>
                <a:gd name="T11" fmla="*/ 26 h 151"/>
                <a:gd name="connsiteX0" fmla="*/ 8650 w 8781"/>
                <a:gd name="connsiteY0" fmla="*/ 295 h 7940"/>
                <a:gd name="connsiteX1" fmla="*/ 261 w 8781"/>
                <a:gd name="connsiteY1" fmla="*/ 5659 h 7940"/>
                <a:gd name="connsiteX2" fmla="*/ 865 w 8781"/>
                <a:gd name="connsiteY2" fmla="*/ 5924 h 7940"/>
                <a:gd name="connsiteX3" fmla="*/ 5093 w 8781"/>
                <a:gd name="connsiteY3" fmla="*/ 7646 h 7940"/>
                <a:gd name="connsiteX4" fmla="*/ 1268 w 8781"/>
                <a:gd name="connsiteY4" fmla="*/ 5725 h 7940"/>
                <a:gd name="connsiteX5" fmla="*/ 8650 w 8781"/>
                <a:gd name="connsiteY5" fmla="*/ 295 h 7940"/>
                <a:gd name="connsiteX0" fmla="*/ 9851 w 10000"/>
                <a:gd name="connsiteY0" fmla="*/ 525 h 10154"/>
                <a:gd name="connsiteX1" fmla="*/ 297 w 10000"/>
                <a:gd name="connsiteY1" fmla="*/ 7280 h 10154"/>
                <a:gd name="connsiteX2" fmla="*/ 985 w 10000"/>
                <a:gd name="connsiteY2" fmla="*/ 7614 h 10154"/>
                <a:gd name="connsiteX3" fmla="*/ 5800 w 10000"/>
                <a:gd name="connsiteY3" fmla="*/ 9783 h 10154"/>
                <a:gd name="connsiteX4" fmla="*/ 1444 w 10000"/>
                <a:gd name="connsiteY4" fmla="*/ 7363 h 10154"/>
                <a:gd name="connsiteX5" fmla="*/ 9851 w 10000"/>
                <a:gd name="connsiteY5" fmla="*/ 525 h 10154"/>
                <a:gd name="connsiteX0" fmla="*/ 9851 w 9851"/>
                <a:gd name="connsiteY0" fmla="*/ 525 h 10154"/>
                <a:gd name="connsiteX1" fmla="*/ 297 w 9851"/>
                <a:gd name="connsiteY1" fmla="*/ 7280 h 10154"/>
                <a:gd name="connsiteX2" fmla="*/ 985 w 9851"/>
                <a:gd name="connsiteY2" fmla="*/ 7614 h 10154"/>
                <a:gd name="connsiteX3" fmla="*/ 5800 w 9851"/>
                <a:gd name="connsiteY3" fmla="*/ 9783 h 10154"/>
                <a:gd name="connsiteX4" fmla="*/ 1444 w 9851"/>
                <a:gd name="connsiteY4" fmla="*/ 7363 h 10154"/>
                <a:gd name="connsiteX5" fmla="*/ 9851 w 9851"/>
                <a:gd name="connsiteY5" fmla="*/ 525 h 10154"/>
                <a:gd name="connsiteX0" fmla="*/ 10000 w 10602"/>
                <a:gd name="connsiteY0" fmla="*/ 517 h 10000"/>
                <a:gd name="connsiteX1" fmla="*/ 301 w 10602"/>
                <a:gd name="connsiteY1" fmla="*/ 7170 h 10000"/>
                <a:gd name="connsiteX2" fmla="*/ 1000 w 10602"/>
                <a:gd name="connsiteY2" fmla="*/ 7499 h 10000"/>
                <a:gd name="connsiteX3" fmla="*/ 5888 w 10602"/>
                <a:gd name="connsiteY3" fmla="*/ 9635 h 10000"/>
                <a:gd name="connsiteX4" fmla="*/ 1466 w 10602"/>
                <a:gd name="connsiteY4" fmla="*/ 7251 h 10000"/>
                <a:gd name="connsiteX5" fmla="*/ 10000 w 10602"/>
                <a:gd name="connsiteY5" fmla="*/ 517 h 10000"/>
                <a:gd name="connsiteX0" fmla="*/ 10000 w 10118"/>
                <a:gd name="connsiteY0" fmla="*/ 1687 h 11170"/>
                <a:gd name="connsiteX1" fmla="*/ 301 w 10118"/>
                <a:gd name="connsiteY1" fmla="*/ 8340 h 11170"/>
                <a:gd name="connsiteX2" fmla="*/ 1000 w 10118"/>
                <a:gd name="connsiteY2" fmla="*/ 8669 h 11170"/>
                <a:gd name="connsiteX3" fmla="*/ 5888 w 10118"/>
                <a:gd name="connsiteY3" fmla="*/ 10805 h 11170"/>
                <a:gd name="connsiteX4" fmla="*/ 1466 w 10118"/>
                <a:gd name="connsiteY4" fmla="*/ 8421 h 11170"/>
                <a:gd name="connsiteX5" fmla="*/ 10000 w 10118"/>
                <a:gd name="connsiteY5" fmla="*/ 1687 h 11170"/>
                <a:gd name="connsiteX0" fmla="*/ 10000 w 10038"/>
                <a:gd name="connsiteY0" fmla="*/ 1102 h 10585"/>
                <a:gd name="connsiteX1" fmla="*/ 301 w 10038"/>
                <a:gd name="connsiteY1" fmla="*/ 7755 h 10585"/>
                <a:gd name="connsiteX2" fmla="*/ 1000 w 10038"/>
                <a:gd name="connsiteY2" fmla="*/ 8084 h 10585"/>
                <a:gd name="connsiteX3" fmla="*/ 5888 w 10038"/>
                <a:gd name="connsiteY3" fmla="*/ 10220 h 10585"/>
                <a:gd name="connsiteX4" fmla="*/ 1466 w 10038"/>
                <a:gd name="connsiteY4" fmla="*/ 7836 h 10585"/>
                <a:gd name="connsiteX5" fmla="*/ 10000 w 10038"/>
                <a:gd name="connsiteY5" fmla="*/ 1102 h 10585"/>
                <a:gd name="connsiteX0" fmla="*/ 10000 w 10602"/>
                <a:gd name="connsiteY0" fmla="*/ 740 h 10223"/>
                <a:gd name="connsiteX1" fmla="*/ 301 w 10602"/>
                <a:gd name="connsiteY1" fmla="*/ 7393 h 10223"/>
                <a:gd name="connsiteX2" fmla="*/ 1000 w 10602"/>
                <a:gd name="connsiteY2" fmla="*/ 7722 h 10223"/>
                <a:gd name="connsiteX3" fmla="*/ 5888 w 10602"/>
                <a:gd name="connsiteY3" fmla="*/ 9858 h 10223"/>
                <a:gd name="connsiteX4" fmla="*/ 1466 w 10602"/>
                <a:gd name="connsiteY4" fmla="*/ 7474 h 10223"/>
                <a:gd name="connsiteX5" fmla="*/ 10000 w 10602"/>
                <a:gd name="connsiteY5" fmla="*/ 740 h 10223"/>
                <a:gd name="connsiteX0" fmla="*/ 6852 w 7703"/>
                <a:gd name="connsiteY0" fmla="*/ 687 h 11041"/>
                <a:gd name="connsiteX1" fmla="*/ 301 w 7703"/>
                <a:gd name="connsiteY1" fmla="*/ 8211 h 11041"/>
                <a:gd name="connsiteX2" fmla="*/ 1000 w 7703"/>
                <a:gd name="connsiteY2" fmla="*/ 8540 h 11041"/>
                <a:gd name="connsiteX3" fmla="*/ 5888 w 7703"/>
                <a:gd name="connsiteY3" fmla="*/ 10676 h 11041"/>
                <a:gd name="connsiteX4" fmla="*/ 1466 w 7703"/>
                <a:gd name="connsiteY4" fmla="*/ 8292 h 11041"/>
                <a:gd name="connsiteX5" fmla="*/ 6852 w 7703"/>
                <a:gd name="connsiteY5" fmla="*/ 687 h 11041"/>
                <a:gd name="connsiteX0" fmla="*/ 8895 w 9440"/>
                <a:gd name="connsiteY0" fmla="*/ 189 h 9567"/>
                <a:gd name="connsiteX1" fmla="*/ 391 w 9440"/>
                <a:gd name="connsiteY1" fmla="*/ 7004 h 9567"/>
                <a:gd name="connsiteX2" fmla="*/ 1298 w 9440"/>
                <a:gd name="connsiteY2" fmla="*/ 7302 h 9567"/>
                <a:gd name="connsiteX3" fmla="*/ 7644 w 9440"/>
                <a:gd name="connsiteY3" fmla="*/ 9236 h 9567"/>
                <a:gd name="connsiteX4" fmla="*/ 1903 w 9440"/>
                <a:gd name="connsiteY4" fmla="*/ 7077 h 9567"/>
                <a:gd name="connsiteX5" fmla="*/ 8895 w 9440"/>
                <a:gd name="connsiteY5" fmla="*/ 189 h 9567"/>
                <a:gd name="connsiteX0" fmla="*/ 11246 w 11712"/>
                <a:gd name="connsiteY0" fmla="*/ 214 h 9356"/>
                <a:gd name="connsiteX1" fmla="*/ 414 w 11712"/>
                <a:gd name="connsiteY1" fmla="*/ 6677 h 9356"/>
                <a:gd name="connsiteX2" fmla="*/ 1375 w 11712"/>
                <a:gd name="connsiteY2" fmla="*/ 6988 h 9356"/>
                <a:gd name="connsiteX3" fmla="*/ 8097 w 11712"/>
                <a:gd name="connsiteY3" fmla="*/ 9010 h 9356"/>
                <a:gd name="connsiteX4" fmla="*/ 2016 w 11712"/>
                <a:gd name="connsiteY4" fmla="*/ 6753 h 9356"/>
                <a:gd name="connsiteX5" fmla="*/ 11246 w 11712"/>
                <a:gd name="connsiteY5" fmla="*/ 214 h 9356"/>
                <a:gd name="connsiteX0" fmla="*/ 9602 w 10000"/>
                <a:gd name="connsiteY0" fmla="*/ 514 h 10285"/>
                <a:gd name="connsiteX1" fmla="*/ 353 w 10000"/>
                <a:gd name="connsiteY1" fmla="*/ 7422 h 10285"/>
                <a:gd name="connsiteX2" fmla="*/ 1174 w 10000"/>
                <a:gd name="connsiteY2" fmla="*/ 7754 h 10285"/>
                <a:gd name="connsiteX3" fmla="*/ 6913 w 10000"/>
                <a:gd name="connsiteY3" fmla="*/ 9915 h 10285"/>
                <a:gd name="connsiteX4" fmla="*/ 1721 w 10000"/>
                <a:gd name="connsiteY4" fmla="*/ 7503 h 10285"/>
                <a:gd name="connsiteX5" fmla="*/ 9602 w 10000"/>
                <a:gd name="connsiteY5" fmla="*/ 514 h 1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10285">
                  <a:moveTo>
                    <a:pt x="9602" y="514"/>
                  </a:moveTo>
                  <a:cubicBezTo>
                    <a:pt x="7561" y="-2176"/>
                    <a:pt x="1721" y="6507"/>
                    <a:pt x="353" y="7422"/>
                  </a:cubicBezTo>
                  <a:cubicBezTo>
                    <a:pt x="-375" y="8005"/>
                    <a:pt x="81" y="8005"/>
                    <a:pt x="1174" y="7754"/>
                  </a:cubicBezTo>
                  <a:cubicBezTo>
                    <a:pt x="2139" y="9262"/>
                    <a:pt x="5821" y="11078"/>
                    <a:pt x="6913" y="9915"/>
                  </a:cubicBezTo>
                  <a:cubicBezTo>
                    <a:pt x="7277" y="9583"/>
                    <a:pt x="6093" y="8337"/>
                    <a:pt x="1721" y="7503"/>
                  </a:cubicBezTo>
                  <a:cubicBezTo>
                    <a:pt x="5365" y="6424"/>
                    <a:pt x="11643" y="3204"/>
                    <a:pt x="9602" y="514"/>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7" name="Freeform 26"/>
            <p:cNvSpPr>
              <a:spLocks/>
            </p:cNvSpPr>
            <p:nvPr/>
          </p:nvSpPr>
          <p:spPr bwMode="auto">
            <a:xfrm rot="18200584">
              <a:off x="11077105" y="3154034"/>
              <a:ext cx="172736" cy="172736"/>
            </a:xfrm>
            <a:custGeom>
              <a:avLst/>
              <a:gdLst>
                <a:gd name="T0" fmla="*/ 57 w 62"/>
                <a:gd name="T1" fmla="*/ 32 h 62"/>
                <a:gd name="T2" fmla="*/ 62 w 62"/>
                <a:gd name="T3" fmla="*/ 26 h 62"/>
                <a:gd name="T4" fmla="*/ 52 w 62"/>
                <a:gd name="T5" fmla="*/ 22 h 62"/>
                <a:gd name="T6" fmla="*/ 56 w 62"/>
                <a:gd name="T7" fmla="*/ 12 h 62"/>
                <a:gd name="T8" fmla="*/ 46 w 62"/>
                <a:gd name="T9" fmla="*/ 13 h 62"/>
                <a:gd name="T10" fmla="*/ 45 w 62"/>
                <a:gd name="T11" fmla="*/ 3 h 62"/>
                <a:gd name="T12" fmla="*/ 37 w 62"/>
                <a:gd name="T13" fmla="*/ 7 h 62"/>
                <a:gd name="T14" fmla="*/ 33 w 62"/>
                <a:gd name="T15" fmla="*/ 0 h 62"/>
                <a:gd name="T16" fmla="*/ 27 w 62"/>
                <a:gd name="T17" fmla="*/ 7 h 62"/>
                <a:gd name="T18" fmla="*/ 20 w 62"/>
                <a:gd name="T19" fmla="*/ 2 h 62"/>
                <a:gd name="T20" fmla="*/ 18 w 62"/>
                <a:gd name="T21" fmla="*/ 11 h 62"/>
                <a:gd name="T22" fmla="*/ 9 w 62"/>
                <a:gd name="T23" fmla="*/ 9 h 62"/>
                <a:gd name="T24" fmla="*/ 13 w 62"/>
                <a:gd name="T25" fmla="*/ 21 h 62"/>
                <a:gd name="T26" fmla="*/ 1 w 62"/>
                <a:gd name="T27" fmla="*/ 25 h 62"/>
                <a:gd name="T28" fmla="*/ 5 w 62"/>
                <a:gd name="T29" fmla="*/ 30 h 62"/>
                <a:gd name="T30" fmla="*/ 0 w 62"/>
                <a:gd name="T31" fmla="*/ 36 h 62"/>
                <a:gd name="T32" fmla="*/ 10 w 62"/>
                <a:gd name="T33" fmla="*/ 40 h 62"/>
                <a:gd name="T34" fmla="*/ 6 w 62"/>
                <a:gd name="T35" fmla="*/ 50 h 62"/>
                <a:gd name="T36" fmla="*/ 16 w 62"/>
                <a:gd name="T37" fmla="*/ 49 h 62"/>
                <a:gd name="T38" fmla="*/ 17 w 62"/>
                <a:gd name="T39" fmla="*/ 59 h 62"/>
                <a:gd name="T40" fmla="*/ 25 w 62"/>
                <a:gd name="T41" fmla="*/ 55 h 62"/>
                <a:gd name="T42" fmla="*/ 29 w 62"/>
                <a:gd name="T43" fmla="*/ 62 h 62"/>
                <a:gd name="T44" fmla="*/ 35 w 62"/>
                <a:gd name="T45" fmla="*/ 55 h 62"/>
                <a:gd name="T46" fmla="*/ 42 w 62"/>
                <a:gd name="T47" fmla="*/ 60 h 62"/>
                <a:gd name="T48" fmla="*/ 44 w 62"/>
                <a:gd name="T49" fmla="*/ 51 h 62"/>
                <a:gd name="T50" fmla="*/ 53 w 62"/>
                <a:gd name="T51" fmla="*/ 53 h 62"/>
                <a:gd name="T52" fmla="*/ 50 w 62"/>
                <a:gd name="T53" fmla="*/ 41 h 62"/>
                <a:gd name="T54" fmla="*/ 61 w 62"/>
                <a:gd name="T55" fmla="*/ 37 h 62"/>
                <a:gd name="T56" fmla="*/ 57 w 62"/>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 h="62">
                  <a:moveTo>
                    <a:pt x="57" y="32"/>
                  </a:moveTo>
                  <a:cubicBezTo>
                    <a:pt x="60" y="30"/>
                    <a:pt x="62" y="28"/>
                    <a:pt x="62" y="26"/>
                  </a:cubicBezTo>
                  <a:cubicBezTo>
                    <a:pt x="61" y="24"/>
                    <a:pt x="58" y="23"/>
                    <a:pt x="52" y="22"/>
                  </a:cubicBezTo>
                  <a:cubicBezTo>
                    <a:pt x="55" y="18"/>
                    <a:pt x="57" y="14"/>
                    <a:pt x="56" y="12"/>
                  </a:cubicBezTo>
                  <a:cubicBezTo>
                    <a:pt x="54" y="11"/>
                    <a:pt x="51" y="11"/>
                    <a:pt x="46" y="13"/>
                  </a:cubicBezTo>
                  <a:cubicBezTo>
                    <a:pt x="47" y="8"/>
                    <a:pt x="47" y="4"/>
                    <a:pt x="45" y="3"/>
                  </a:cubicBezTo>
                  <a:cubicBezTo>
                    <a:pt x="43" y="2"/>
                    <a:pt x="40" y="4"/>
                    <a:pt x="37" y="7"/>
                  </a:cubicBezTo>
                  <a:cubicBezTo>
                    <a:pt x="36" y="3"/>
                    <a:pt x="35" y="0"/>
                    <a:pt x="33" y="0"/>
                  </a:cubicBezTo>
                  <a:cubicBezTo>
                    <a:pt x="31" y="0"/>
                    <a:pt x="29" y="3"/>
                    <a:pt x="27" y="7"/>
                  </a:cubicBezTo>
                  <a:cubicBezTo>
                    <a:pt x="24" y="4"/>
                    <a:pt x="22" y="1"/>
                    <a:pt x="20" y="2"/>
                  </a:cubicBezTo>
                  <a:cubicBezTo>
                    <a:pt x="18" y="3"/>
                    <a:pt x="17" y="6"/>
                    <a:pt x="18" y="11"/>
                  </a:cubicBezTo>
                  <a:cubicBezTo>
                    <a:pt x="14" y="9"/>
                    <a:pt x="10" y="8"/>
                    <a:pt x="9" y="9"/>
                  </a:cubicBezTo>
                  <a:cubicBezTo>
                    <a:pt x="7" y="11"/>
                    <a:pt x="9" y="16"/>
                    <a:pt x="13" y="21"/>
                  </a:cubicBezTo>
                  <a:cubicBezTo>
                    <a:pt x="6" y="21"/>
                    <a:pt x="1" y="23"/>
                    <a:pt x="1" y="25"/>
                  </a:cubicBezTo>
                  <a:cubicBezTo>
                    <a:pt x="0" y="27"/>
                    <a:pt x="2" y="29"/>
                    <a:pt x="5" y="30"/>
                  </a:cubicBezTo>
                  <a:cubicBezTo>
                    <a:pt x="2" y="32"/>
                    <a:pt x="0" y="34"/>
                    <a:pt x="0" y="36"/>
                  </a:cubicBezTo>
                  <a:cubicBezTo>
                    <a:pt x="1" y="38"/>
                    <a:pt x="4" y="39"/>
                    <a:pt x="10" y="40"/>
                  </a:cubicBezTo>
                  <a:cubicBezTo>
                    <a:pt x="7" y="44"/>
                    <a:pt x="5" y="48"/>
                    <a:pt x="6" y="50"/>
                  </a:cubicBezTo>
                  <a:cubicBezTo>
                    <a:pt x="8" y="51"/>
                    <a:pt x="11" y="51"/>
                    <a:pt x="16" y="49"/>
                  </a:cubicBezTo>
                  <a:cubicBezTo>
                    <a:pt x="15" y="54"/>
                    <a:pt x="16" y="58"/>
                    <a:pt x="17" y="59"/>
                  </a:cubicBezTo>
                  <a:cubicBezTo>
                    <a:pt x="19" y="60"/>
                    <a:pt x="22" y="58"/>
                    <a:pt x="25" y="55"/>
                  </a:cubicBezTo>
                  <a:cubicBezTo>
                    <a:pt x="26" y="59"/>
                    <a:pt x="27" y="62"/>
                    <a:pt x="29" y="62"/>
                  </a:cubicBezTo>
                  <a:cubicBezTo>
                    <a:pt x="31" y="62"/>
                    <a:pt x="33" y="59"/>
                    <a:pt x="35" y="55"/>
                  </a:cubicBezTo>
                  <a:cubicBezTo>
                    <a:pt x="38" y="58"/>
                    <a:pt x="40" y="61"/>
                    <a:pt x="42" y="60"/>
                  </a:cubicBezTo>
                  <a:cubicBezTo>
                    <a:pt x="44" y="59"/>
                    <a:pt x="45" y="56"/>
                    <a:pt x="44" y="51"/>
                  </a:cubicBezTo>
                  <a:cubicBezTo>
                    <a:pt x="49" y="53"/>
                    <a:pt x="52" y="54"/>
                    <a:pt x="53" y="53"/>
                  </a:cubicBezTo>
                  <a:cubicBezTo>
                    <a:pt x="55" y="51"/>
                    <a:pt x="53" y="46"/>
                    <a:pt x="50" y="41"/>
                  </a:cubicBezTo>
                  <a:cubicBezTo>
                    <a:pt x="56" y="41"/>
                    <a:pt x="61" y="39"/>
                    <a:pt x="61" y="37"/>
                  </a:cubicBezTo>
                  <a:cubicBezTo>
                    <a:pt x="62" y="35"/>
                    <a:pt x="60" y="33"/>
                    <a:pt x="57" y="32"/>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8" name="Freeform 31"/>
            <p:cNvSpPr>
              <a:spLocks/>
            </p:cNvSpPr>
            <p:nvPr/>
          </p:nvSpPr>
          <p:spPr bwMode="auto">
            <a:xfrm rot="18200584">
              <a:off x="11129266" y="4557578"/>
              <a:ext cx="129897" cy="131280"/>
            </a:xfrm>
            <a:custGeom>
              <a:avLst/>
              <a:gdLst>
                <a:gd name="T0" fmla="*/ 11 w 47"/>
                <a:gd name="T1" fmla="*/ 11 h 47"/>
                <a:gd name="T2" fmla="*/ 7 w 47"/>
                <a:gd name="T3" fmla="*/ 40 h 47"/>
                <a:gd name="T4" fmla="*/ 36 w 47"/>
                <a:gd name="T5" fmla="*/ 37 h 47"/>
                <a:gd name="T6" fmla="*/ 40 w 47"/>
                <a:gd name="T7" fmla="*/ 8 h 47"/>
                <a:gd name="T8" fmla="*/ 11 w 47"/>
                <a:gd name="T9" fmla="*/ 11 h 47"/>
              </a:gdLst>
              <a:ahLst/>
              <a:cxnLst>
                <a:cxn ang="0">
                  <a:pos x="T0" y="T1"/>
                </a:cxn>
                <a:cxn ang="0">
                  <a:pos x="T2" y="T3"/>
                </a:cxn>
                <a:cxn ang="0">
                  <a:pos x="T4" y="T5"/>
                </a:cxn>
                <a:cxn ang="0">
                  <a:pos x="T6" y="T7"/>
                </a:cxn>
                <a:cxn ang="0">
                  <a:pos x="T8" y="T9"/>
                </a:cxn>
              </a:cxnLst>
              <a:rect l="0" t="0" r="r" b="b"/>
              <a:pathLst>
                <a:path w="47" h="47">
                  <a:moveTo>
                    <a:pt x="11" y="11"/>
                  </a:moveTo>
                  <a:cubicBezTo>
                    <a:pt x="2" y="19"/>
                    <a:pt x="0" y="32"/>
                    <a:pt x="7" y="40"/>
                  </a:cubicBezTo>
                  <a:cubicBezTo>
                    <a:pt x="14" y="47"/>
                    <a:pt x="27" y="46"/>
                    <a:pt x="36" y="37"/>
                  </a:cubicBezTo>
                  <a:cubicBezTo>
                    <a:pt x="45" y="28"/>
                    <a:pt x="47" y="15"/>
                    <a:pt x="40" y="8"/>
                  </a:cubicBezTo>
                  <a:cubicBezTo>
                    <a:pt x="33" y="0"/>
                    <a:pt x="20" y="2"/>
                    <a:pt x="11" y="1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9" name="Freeform 34"/>
            <p:cNvSpPr>
              <a:spLocks/>
            </p:cNvSpPr>
            <p:nvPr/>
          </p:nvSpPr>
          <p:spPr bwMode="auto">
            <a:xfrm rot="18200584">
              <a:off x="11516723" y="3589667"/>
              <a:ext cx="84296" cy="77386"/>
            </a:xfrm>
            <a:custGeom>
              <a:avLst/>
              <a:gdLst>
                <a:gd name="T0" fmla="*/ 7 w 30"/>
                <a:gd name="T1" fmla="*/ 5 h 28"/>
                <a:gd name="T2" fmla="*/ 5 w 30"/>
                <a:gd name="T3" fmla="*/ 23 h 28"/>
                <a:gd name="T4" fmla="*/ 23 w 30"/>
                <a:gd name="T5" fmla="*/ 23 h 28"/>
                <a:gd name="T6" fmla="*/ 26 w 30"/>
                <a:gd name="T7" fmla="*/ 5 h 28"/>
                <a:gd name="T8" fmla="*/ 7 w 30"/>
                <a:gd name="T9" fmla="*/ 5 h 28"/>
              </a:gdLst>
              <a:ahLst/>
              <a:cxnLst>
                <a:cxn ang="0">
                  <a:pos x="T0" y="T1"/>
                </a:cxn>
                <a:cxn ang="0">
                  <a:pos x="T2" y="T3"/>
                </a:cxn>
                <a:cxn ang="0">
                  <a:pos x="T4" y="T5"/>
                </a:cxn>
                <a:cxn ang="0">
                  <a:pos x="T6" y="T7"/>
                </a:cxn>
                <a:cxn ang="0">
                  <a:pos x="T8" y="T9"/>
                </a:cxn>
              </a:cxnLst>
              <a:rect l="0" t="0" r="r" b="b"/>
              <a:pathLst>
                <a:path w="30" h="28">
                  <a:moveTo>
                    <a:pt x="7" y="5"/>
                  </a:moveTo>
                  <a:cubicBezTo>
                    <a:pt x="1" y="10"/>
                    <a:pt x="0" y="18"/>
                    <a:pt x="5" y="23"/>
                  </a:cubicBezTo>
                  <a:cubicBezTo>
                    <a:pt x="9" y="28"/>
                    <a:pt x="17" y="28"/>
                    <a:pt x="23" y="23"/>
                  </a:cubicBezTo>
                  <a:cubicBezTo>
                    <a:pt x="29" y="18"/>
                    <a:pt x="30" y="10"/>
                    <a:pt x="26" y="5"/>
                  </a:cubicBezTo>
                  <a:cubicBezTo>
                    <a:pt x="21" y="0"/>
                    <a:pt x="13" y="0"/>
                    <a:pt x="7" y="5"/>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0" name="Freeform 49"/>
            <p:cNvSpPr>
              <a:spLocks/>
            </p:cNvSpPr>
            <p:nvPr/>
          </p:nvSpPr>
          <p:spPr bwMode="auto">
            <a:xfrm rot="18200584">
              <a:off x="11446291" y="6327413"/>
              <a:ext cx="140953" cy="139571"/>
            </a:xfrm>
            <a:custGeom>
              <a:avLst/>
              <a:gdLst>
                <a:gd name="T0" fmla="*/ 50 w 51"/>
                <a:gd name="T1" fmla="*/ 21 h 50"/>
                <a:gd name="T2" fmla="*/ 46 w 51"/>
                <a:gd name="T3" fmla="*/ 18 h 50"/>
                <a:gd name="T4" fmla="*/ 48 w 51"/>
                <a:gd name="T5" fmla="*/ 13 h 50"/>
                <a:gd name="T6" fmla="*/ 39 w 51"/>
                <a:gd name="T7" fmla="*/ 12 h 50"/>
                <a:gd name="T8" fmla="*/ 40 w 51"/>
                <a:gd name="T9" fmla="*/ 4 h 50"/>
                <a:gd name="T10" fmla="*/ 32 w 51"/>
                <a:gd name="T11" fmla="*/ 7 h 50"/>
                <a:gd name="T12" fmla="*/ 29 w 51"/>
                <a:gd name="T13" fmla="*/ 0 h 50"/>
                <a:gd name="T14" fmla="*/ 24 w 51"/>
                <a:gd name="T15" fmla="*/ 4 h 50"/>
                <a:gd name="T16" fmla="*/ 19 w 51"/>
                <a:gd name="T17" fmla="*/ 0 h 50"/>
                <a:gd name="T18" fmla="*/ 17 w 51"/>
                <a:gd name="T19" fmla="*/ 7 h 50"/>
                <a:gd name="T20" fmla="*/ 9 w 51"/>
                <a:gd name="T21" fmla="*/ 5 h 50"/>
                <a:gd name="T22" fmla="*/ 10 w 51"/>
                <a:gd name="T23" fmla="*/ 12 h 50"/>
                <a:gd name="T24" fmla="*/ 3 w 51"/>
                <a:gd name="T25" fmla="*/ 14 h 50"/>
                <a:gd name="T26" fmla="*/ 9 w 51"/>
                <a:gd name="T27" fmla="*/ 22 h 50"/>
                <a:gd name="T28" fmla="*/ 1 w 51"/>
                <a:gd name="T29" fmla="*/ 28 h 50"/>
                <a:gd name="T30" fmla="*/ 5 w 51"/>
                <a:gd name="T31" fmla="*/ 31 h 50"/>
                <a:gd name="T32" fmla="*/ 3 w 51"/>
                <a:gd name="T33" fmla="*/ 36 h 50"/>
                <a:gd name="T34" fmla="*/ 12 w 51"/>
                <a:gd name="T35" fmla="*/ 37 h 50"/>
                <a:gd name="T36" fmla="*/ 11 w 51"/>
                <a:gd name="T37" fmla="*/ 45 h 50"/>
                <a:gd name="T38" fmla="*/ 19 w 51"/>
                <a:gd name="T39" fmla="*/ 42 h 50"/>
                <a:gd name="T40" fmla="*/ 22 w 51"/>
                <a:gd name="T41" fmla="*/ 49 h 50"/>
                <a:gd name="T42" fmla="*/ 27 w 51"/>
                <a:gd name="T43" fmla="*/ 45 h 50"/>
                <a:gd name="T44" fmla="*/ 32 w 51"/>
                <a:gd name="T45" fmla="*/ 49 h 50"/>
                <a:gd name="T46" fmla="*/ 35 w 51"/>
                <a:gd name="T47" fmla="*/ 42 h 50"/>
                <a:gd name="T48" fmla="*/ 42 w 51"/>
                <a:gd name="T49" fmla="*/ 44 h 50"/>
                <a:gd name="T50" fmla="*/ 41 w 51"/>
                <a:gd name="T51" fmla="*/ 37 h 50"/>
                <a:gd name="T52" fmla="*/ 48 w 51"/>
                <a:gd name="T53" fmla="*/ 36 h 50"/>
                <a:gd name="T54" fmla="*/ 42 w 51"/>
                <a:gd name="T55" fmla="*/ 27 h 50"/>
                <a:gd name="T56" fmla="*/ 50 w 51"/>
                <a:gd name="T57" fmla="*/ 2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0">
                  <a:moveTo>
                    <a:pt x="50" y="21"/>
                  </a:moveTo>
                  <a:cubicBezTo>
                    <a:pt x="50" y="20"/>
                    <a:pt x="49" y="19"/>
                    <a:pt x="46" y="18"/>
                  </a:cubicBezTo>
                  <a:cubicBezTo>
                    <a:pt x="48" y="16"/>
                    <a:pt x="48" y="14"/>
                    <a:pt x="48" y="13"/>
                  </a:cubicBezTo>
                  <a:cubicBezTo>
                    <a:pt x="47" y="12"/>
                    <a:pt x="44" y="11"/>
                    <a:pt x="39" y="12"/>
                  </a:cubicBezTo>
                  <a:cubicBezTo>
                    <a:pt x="41" y="8"/>
                    <a:pt x="41" y="5"/>
                    <a:pt x="40" y="4"/>
                  </a:cubicBezTo>
                  <a:cubicBezTo>
                    <a:pt x="38" y="3"/>
                    <a:pt x="36" y="4"/>
                    <a:pt x="32" y="7"/>
                  </a:cubicBezTo>
                  <a:cubicBezTo>
                    <a:pt x="32" y="3"/>
                    <a:pt x="31" y="0"/>
                    <a:pt x="29" y="0"/>
                  </a:cubicBezTo>
                  <a:cubicBezTo>
                    <a:pt x="27" y="0"/>
                    <a:pt x="26" y="1"/>
                    <a:pt x="24" y="4"/>
                  </a:cubicBezTo>
                  <a:cubicBezTo>
                    <a:pt x="22" y="2"/>
                    <a:pt x="20" y="0"/>
                    <a:pt x="19" y="0"/>
                  </a:cubicBezTo>
                  <a:cubicBezTo>
                    <a:pt x="18" y="1"/>
                    <a:pt x="17" y="3"/>
                    <a:pt x="17" y="7"/>
                  </a:cubicBezTo>
                  <a:cubicBezTo>
                    <a:pt x="13" y="5"/>
                    <a:pt x="11" y="4"/>
                    <a:pt x="9" y="5"/>
                  </a:cubicBezTo>
                  <a:cubicBezTo>
                    <a:pt x="8" y="6"/>
                    <a:pt x="9" y="9"/>
                    <a:pt x="10" y="12"/>
                  </a:cubicBezTo>
                  <a:cubicBezTo>
                    <a:pt x="6" y="12"/>
                    <a:pt x="4" y="12"/>
                    <a:pt x="3" y="14"/>
                  </a:cubicBezTo>
                  <a:cubicBezTo>
                    <a:pt x="2" y="15"/>
                    <a:pt x="4" y="18"/>
                    <a:pt x="9" y="22"/>
                  </a:cubicBezTo>
                  <a:cubicBezTo>
                    <a:pt x="4" y="24"/>
                    <a:pt x="0" y="26"/>
                    <a:pt x="1" y="28"/>
                  </a:cubicBezTo>
                  <a:cubicBezTo>
                    <a:pt x="1" y="29"/>
                    <a:pt x="3" y="30"/>
                    <a:pt x="5" y="31"/>
                  </a:cubicBezTo>
                  <a:cubicBezTo>
                    <a:pt x="3" y="33"/>
                    <a:pt x="3" y="35"/>
                    <a:pt x="3" y="36"/>
                  </a:cubicBezTo>
                  <a:cubicBezTo>
                    <a:pt x="4" y="38"/>
                    <a:pt x="7" y="38"/>
                    <a:pt x="12" y="37"/>
                  </a:cubicBezTo>
                  <a:cubicBezTo>
                    <a:pt x="10" y="41"/>
                    <a:pt x="10" y="44"/>
                    <a:pt x="11" y="45"/>
                  </a:cubicBezTo>
                  <a:cubicBezTo>
                    <a:pt x="13" y="46"/>
                    <a:pt x="16" y="45"/>
                    <a:pt x="19" y="42"/>
                  </a:cubicBezTo>
                  <a:cubicBezTo>
                    <a:pt x="19" y="47"/>
                    <a:pt x="21" y="49"/>
                    <a:pt x="22" y="49"/>
                  </a:cubicBezTo>
                  <a:cubicBezTo>
                    <a:pt x="24" y="50"/>
                    <a:pt x="25" y="48"/>
                    <a:pt x="27" y="45"/>
                  </a:cubicBezTo>
                  <a:cubicBezTo>
                    <a:pt x="29" y="48"/>
                    <a:pt x="31" y="49"/>
                    <a:pt x="32" y="49"/>
                  </a:cubicBezTo>
                  <a:cubicBezTo>
                    <a:pt x="34" y="48"/>
                    <a:pt x="34" y="46"/>
                    <a:pt x="35" y="42"/>
                  </a:cubicBezTo>
                  <a:cubicBezTo>
                    <a:pt x="38" y="44"/>
                    <a:pt x="40" y="45"/>
                    <a:pt x="42" y="44"/>
                  </a:cubicBezTo>
                  <a:cubicBezTo>
                    <a:pt x="43" y="43"/>
                    <a:pt x="43" y="40"/>
                    <a:pt x="41" y="37"/>
                  </a:cubicBezTo>
                  <a:cubicBezTo>
                    <a:pt x="45" y="37"/>
                    <a:pt x="47" y="37"/>
                    <a:pt x="48" y="36"/>
                  </a:cubicBezTo>
                  <a:cubicBezTo>
                    <a:pt x="49" y="34"/>
                    <a:pt x="47" y="31"/>
                    <a:pt x="42" y="27"/>
                  </a:cubicBezTo>
                  <a:cubicBezTo>
                    <a:pt x="48" y="25"/>
                    <a:pt x="51" y="23"/>
                    <a:pt x="50" y="2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1" name="Freeform 50"/>
            <p:cNvSpPr>
              <a:spLocks/>
            </p:cNvSpPr>
            <p:nvPr/>
          </p:nvSpPr>
          <p:spPr bwMode="auto">
            <a:xfrm rot="18200584">
              <a:off x="10778184" y="6620087"/>
              <a:ext cx="11055"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2" name="Line 76"/>
            <p:cNvSpPr>
              <a:spLocks noChangeShapeType="1"/>
            </p:cNvSpPr>
            <p:nvPr/>
          </p:nvSpPr>
          <p:spPr bwMode="auto">
            <a:xfrm rot="18200584" flipH="1">
              <a:off x="10778184" y="6620087"/>
              <a:ext cx="1105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3" name="Freeform 78"/>
            <p:cNvSpPr>
              <a:spLocks/>
            </p:cNvSpPr>
            <p:nvPr/>
          </p:nvSpPr>
          <p:spPr bwMode="auto">
            <a:xfrm rot="18200584">
              <a:off x="11631202" y="5236123"/>
              <a:ext cx="410585" cy="413304"/>
            </a:xfrm>
            <a:custGeom>
              <a:avLst/>
              <a:gdLst>
                <a:gd name="T0" fmla="*/ 216 w 226"/>
                <a:gd name="T1" fmla="*/ 84 h 226"/>
                <a:gd name="T2" fmla="*/ 195 w 226"/>
                <a:gd name="T3" fmla="*/ 65 h 226"/>
                <a:gd name="T4" fmla="*/ 194 w 226"/>
                <a:gd name="T5" fmla="*/ 64 h 226"/>
                <a:gd name="T6" fmla="*/ 194 w 226"/>
                <a:gd name="T7" fmla="*/ 63 h 226"/>
                <a:gd name="T8" fmla="*/ 188 w 226"/>
                <a:gd name="T9" fmla="*/ 35 h 226"/>
                <a:gd name="T10" fmla="*/ 139 w 226"/>
                <a:gd name="T11" fmla="*/ 10 h 226"/>
                <a:gd name="T12" fmla="*/ 83 w 226"/>
                <a:gd name="T13" fmla="*/ 9 h 226"/>
                <a:gd name="T14" fmla="*/ 65 w 226"/>
                <a:gd name="T15" fmla="*/ 30 h 226"/>
                <a:gd name="T16" fmla="*/ 64 w 226"/>
                <a:gd name="T17" fmla="*/ 31 h 226"/>
                <a:gd name="T18" fmla="*/ 63 w 226"/>
                <a:gd name="T19" fmla="*/ 31 h 226"/>
                <a:gd name="T20" fmla="*/ 35 w 226"/>
                <a:gd name="T21" fmla="*/ 38 h 226"/>
                <a:gd name="T22" fmla="*/ 10 w 226"/>
                <a:gd name="T23" fmla="*/ 87 h 226"/>
                <a:gd name="T24" fmla="*/ 9 w 226"/>
                <a:gd name="T25" fmla="*/ 142 h 226"/>
                <a:gd name="T26" fmla="*/ 30 w 226"/>
                <a:gd name="T27" fmla="*/ 161 h 226"/>
                <a:gd name="T28" fmla="*/ 31 w 226"/>
                <a:gd name="T29" fmla="*/ 161 h 226"/>
                <a:gd name="T30" fmla="*/ 31 w 226"/>
                <a:gd name="T31" fmla="*/ 162 h 226"/>
                <a:gd name="T32" fmla="*/ 37 w 226"/>
                <a:gd name="T33" fmla="*/ 190 h 226"/>
                <a:gd name="T34" fmla="*/ 87 w 226"/>
                <a:gd name="T35" fmla="*/ 215 h 226"/>
                <a:gd name="T36" fmla="*/ 142 w 226"/>
                <a:gd name="T37" fmla="*/ 216 h 226"/>
                <a:gd name="T38" fmla="*/ 161 w 226"/>
                <a:gd name="T39" fmla="*/ 195 h 226"/>
                <a:gd name="T40" fmla="*/ 161 w 226"/>
                <a:gd name="T41" fmla="*/ 195 h 226"/>
                <a:gd name="T42" fmla="*/ 162 w 226"/>
                <a:gd name="T43" fmla="*/ 194 h 226"/>
                <a:gd name="T44" fmla="*/ 190 w 226"/>
                <a:gd name="T45" fmla="*/ 188 h 226"/>
                <a:gd name="T46" fmla="*/ 215 w 226"/>
                <a:gd name="T47" fmla="*/ 139 h 226"/>
                <a:gd name="T48" fmla="*/ 216 w 226"/>
                <a:gd name="T49" fmla="*/ 84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6" h="226">
                  <a:moveTo>
                    <a:pt x="216" y="84"/>
                  </a:moveTo>
                  <a:cubicBezTo>
                    <a:pt x="211" y="75"/>
                    <a:pt x="204" y="69"/>
                    <a:pt x="195" y="65"/>
                  </a:cubicBezTo>
                  <a:cubicBezTo>
                    <a:pt x="194" y="64"/>
                    <a:pt x="194" y="64"/>
                    <a:pt x="194" y="64"/>
                  </a:cubicBezTo>
                  <a:cubicBezTo>
                    <a:pt x="194" y="63"/>
                    <a:pt x="194" y="63"/>
                    <a:pt x="194" y="63"/>
                  </a:cubicBezTo>
                  <a:cubicBezTo>
                    <a:pt x="195" y="53"/>
                    <a:pt x="193" y="44"/>
                    <a:pt x="188" y="35"/>
                  </a:cubicBezTo>
                  <a:cubicBezTo>
                    <a:pt x="178" y="20"/>
                    <a:pt x="160" y="11"/>
                    <a:pt x="139" y="10"/>
                  </a:cubicBezTo>
                  <a:cubicBezTo>
                    <a:pt x="119" y="1"/>
                    <a:pt x="99" y="0"/>
                    <a:pt x="83" y="9"/>
                  </a:cubicBezTo>
                  <a:cubicBezTo>
                    <a:pt x="75" y="14"/>
                    <a:pt x="69" y="21"/>
                    <a:pt x="65" y="30"/>
                  </a:cubicBezTo>
                  <a:cubicBezTo>
                    <a:pt x="64" y="31"/>
                    <a:pt x="64" y="31"/>
                    <a:pt x="64" y="31"/>
                  </a:cubicBezTo>
                  <a:cubicBezTo>
                    <a:pt x="63" y="31"/>
                    <a:pt x="63" y="31"/>
                    <a:pt x="63" y="31"/>
                  </a:cubicBezTo>
                  <a:cubicBezTo>
                    <a:pt x="53" y="31"/>
                    <a:pt x="44" y="33"/>
                    <a:pt x="35" y="38"/>
                  </a:cubicBezTo>
                  <a:cubicBezTo>
                    <a:pt x="20" y="47"/>
                    <a:pt x="11" y="65"/>
                    <a:pt x="10" y="87"/>
                  </a:cubicBezTo>
                  <a:cubicBezTo>
                    <a:pt x="1" y="106"/>
                    <a:pt x="0" y="126"/>
                    <a:pt x="9" y="142"/>
                  </a:cubicBezTo>
                  <a:cubicBezTo>
                    <a:pt x="14" y="150"/>
                    <a:pt x="21" y="156"/>
                    <a:pt x="30" y="161"/>
                  </a:cubicBezTo>
                  <a:cubicBezTo>
                    <a:pt x="31" y="161"/>
                    <a:pt x="31" y="161"/>
                    <a:pt x="31" y="161"/>
                  </a:cubicBezTo>
                  <a:cubicBezTo>
                    <a:pt x="31" y="162"/>
                    <a:pt x="31" y="162"/>
                    <a:pt x="31" y="162"/>
                  </a:cubicBezTo>
                  <a:cubicBezTo>
                    <a:pt x="31" y="172"/>
                    <a:pt x="33" y="182"/>
                    <a:pt x="37" y="190"/>
                  </a:cubicBezTo>
                  <a:cubicBezTo>
                    <a:pt x="47" y="206"/>
                    <a:pt x="65" y="214"/>
                    <a:pt x="87" y="215"/>
                  </a:cubicBezTo>
                  <a:cubicBezTo>
                    <a:pt x="106" y="225"/>
                    <a:pt x="126" y="226"/>
                    <a:pt x="142" y="216"/>
                  </a:cubicBezTo>
                  <a:cubicBezTo>
                    <a:pt x="150" y="212"/>
                    <a:pt x="156" y="204"/>
                    <a:pt x="161" y="195"/>
                  </a:cubicBezTo>
                  <a:cubicBezTo>
                    <a:pt x="161" y="195"/>
                    <a:pt x="161" y="195"/>
                    <a:pt x="161" y="195"/>
                  </a:cubicBezTo>
                  <a:cubicBezTo>
                    <a:pt x="162" y="194"/>
                    <a:pt x="162" y="194"/>
                    <a:pt x="162" y="194"/>
                  </a:cubicBezTo>
                  <a:cubicBezTo>
                    <a:pt x="172" y="195"/>
                    <a:pt x="182" y="193"/>
                    <a:pt x="190" y="188"/>
                  </a:cubicBezTo>
                  <a:cubicBezTo>
                    <a:pt x="205" y="179"/>
                    <a:pt x="214" y="161"/>
                    <a:pt x="215" y="139"/>
                  </a:cubicBezTo>
                  <a:cubicBezTo>
                    <a:pt x="224" y="119"/>
                    <a:pt x="226" y="99"/>
                    <a:pt x="216" y="84"/>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4" name="Freeform 79"/>
            <p:cNvSpPr>
              <a:spLocks/>
            </p:cNvSpPr>
            <p:nvPr/>
          </p:nvSpPr>
          <p:spPr bwMode="auto">
            <a:xfrm rot="18200584">
              <a:off x="11729090" y="5334011"/>
              <a:ext cx="214810" cy="217530"/>
            </a:xfrm>
            <a:custGeom>
              <a:avLst/>
              <a:gdLst>
                <a:gd name="T0" fmla="*/ 102 w 118"/>
                <a:gd name="T1" fmla="*/ 62 h 119"/>
                <a:gd name="T2" fmla="*/ 117 w 118"/>
                <a:gd name="T3" fmla="*/ 48 h 119"/>
                <a:gd name="T4" fmla="*/ 105 w 118"/>
                <a:gd name="T5" fmla="*/ 42 h 119"/>
                <a:gd name="T6" fmla="*/ 110 w 118"/>
                <a:gd name="T7" fmla="*/ 29 h 119"/>
                <a:gd name="T8" fmla="*/ 86 w 118"/>
                <a:gd name="T9" fmla="*/ 30 h 119"/>
                <a:gd name="T10" fmla="*/ 84 w 118"/>
                <a:gd name="T11" fmla="*/ 6 h 119"/>
                <a:gd name="T12" fmla="*/ 70 w 118"/>
                <a:gd name="T13" fmla="*/ 14 h 119"/>
                <a:gd name="T14" fmla="*/ 60 w 118"/>
                <a:gd name="T15" fmla="*/ 1 h 119"/>
                <a:gd name="T16" fmla="*/ 50 w 118"/>
                <a:gd name="T17" fmla="*/ 15 h 119"/>
                <a:gd name="T18" fmla="*/ 35 w 118"/>
                <a:gd name="T19" fmla="*/ 5 h 119"/>
                <a:gd name="T20" fmla="*/ 31 w 118"/>
                <a:gd name="T21" fmla="*/ 20 h 119"/>
                <a:gd name="T22" fmla="*/ 16 w 118"/>
                <a:gd name="T23" fmla="*/ 19 h 119"/>
                <a:gd name="T24" fmla="*/ 20 w 118"/>
                <a:gd name="T25" fmla="*/ 37 h 119"/>
                <a:gd name="T26" fmla="*/ 2 w 118"/>
                <a:gd name="T27" fmla="*/ 42 h 119"/>
                <a:gd name="T28" fmla="*/ 15 w 118"/>
                <a:gd name="T29" fmla="*/ 58 h 119"/>
                <a:gd name="T30" fmla="*/ 1 w 118"/>
                <a:gd name="T31" fmla="*/ 71 h 119"/>
                <a:gd name="T32" fmla="*/ 12 w 118"/>
                <a:gd name="T33" fmla="*/ 78 h 119"/>
                <a:gd name="T34" fmla="*/ 8 w 118"/>
                <a:gd name="T35" fmla="*/ 90 h 119"/>
                <a:gd name="T36" fmla="*/ 31 w 118"/>
                <a:gd name="T37" fmla="*/ 89 h 119"/>
                <a:gd name="T38" fmla="*/ 33 w 118"/>
                <a:gd name="T39" fmla="*/ 113 h 119"/>
                <a:gd name="T40" fmla="*/ 48 w 118"/>
                <a:gd name="T41" fmla="*/ 105 h 119"/>
                <a:gd name="T42" fmla="*/ 57 w 118"/>
                <a:gd name="T43" fmla="*/ 119 h 119"/>
                <a:gd name="T44" fmla="*/ 67 w 118"/>
                <a:gd name="T45" fmla="*/ 105 h 119"/>
                <a:gd name="T46" fmla="*/ 82 w 118"/>
                <a:gd name="T47" fmla="*/ 114 h 119"/>
                <a:gd name="T48" fmla="*/ 86 w 118"/>
                <a:gd name="T49" fmla="*/ 99 h 119"/>
                <a:gd name="T50" fmla="*/ 101 w 118"/>
                <a:gd name="T51" fmla="*/ 101 h 119"/>
                <a:gd name="T52" fmla="*/ 97 w 118"/>
                <a:gd name="T53" fmla="*/ 83 h 119"/>
                <a:gd name="T54" fmla="*/ 115 w 118"/>
                <a:gd name="T55" fmla="*/ 77 h 119"/>
                <a:gd name="T56" fmla="*/ 102 w 118"/>
                <a:gd name="T57" fmla="*/ 6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8" h="119">
                  <a:moveTo>
                    <a:pt x="102" y="62"/>
                  </a:moveTo>
                  <a:cubicBezTo>
                    <a:pt x="112" y="57"/>
                    <a:pt x="118" y="52"/>
                    <a:pt x="117" y="48"/>
                  </a:cubicBezTo>
                  <a:cubicBezTo>
                    <a:pt x="116" y="45"/>
                    <a:pt x="112" y="43"/>
                    <a:pt x="105" y="42"/>
                  </a:cubicBezTo>
                  <a:cubicBezTo>
                    <a:pt x="109" y="36"/>
                    <a:pt x="111" y="32"/>
                    <a:pt x="110" y="29"/>
                  </a:cubicBezTo>
                  <a:cubicBezTo>
                    <a:pt x="107" y="25"/>
                    <a:pt x="98" y="26"/>
                    <a:pt x="86" y="30"/>
                  </a:cubicBezTo>
                  <a:cubicBezTo>
                    <a:pt x="89" y="17"/>
                    <a:pt x="88" y="8"/>
                    <a:pt x="84" y="6"/>
                  </a:cubicBezTo>
                  <a:cubicBezTo>
                    <a:pt x="81" y="5"/>
                    <a:pt x="76" y="8"/>
                    <a:pt x="70" y="14"/>
                  </a:cubicBezTo>
                  <a:cubicBezTo>
                    <a:pt x="67" y="6"/>
                    <a:pt x="64" y="1"/>
                    <a:pt x="60" y="1"/>
                  </a:cubicBezTo>
                  <a:cubicBezTo>
                    <a:pt x="56" y="0"/>
                    <a:pt x="53" y="6"/>
                    <a:pt x="50" y="15"/>
                  </a:cubicBezTo>
                  <a:cubicBezTo>
                    <a:pt x="44" y="7"/>
                    <a:pt x="39" y="4"/>
                    <a:pt x="35" y="5"/>
                  </a:cubicBezTo>
                  <a:cubicBezTo>
                    <a:pt x="32" y="7"/>
                    <a:pt x="31" y="12"/>
                    <a:pt x="31" y="20"/>
                  </a:cubicBezTo>
                  <a:cubicBezTo>
                    <a:pt x="24" y="17"/>
                    <a:pt x="18" y="16"/>
                    <a:pt x="16" y="19"/>
                  </a:cubicBezTo>
                  <a:cubicBezTo>
                    <a:pt x="13" y="21"/>
                    <a:pt x="15" y="28"/>
                    <a:pt x="20" y="37"/>
                  </a:cubicBezTo>
                  <a:cubicBezTo>
                    <a:pt x="10" y="37"/>
                    <a:pt x="3" y="38"/>
                    <a:pt x="2" y="42"/>
                  </a:cubicBezTo>
                  <a:cubicBezTo>
                    <a:pt x="1" y="46"/>
                    <a:pt x="6" y="52"/>
                    <a:pt x="15" y="58"/>
                  </a:cubicBezTo>
                  <a:cubicBezTo>
                    <a:pt x="5" y="62"/>
                    <a:pt x="0" y="67"/>
                    <a:pt x="1" y="71"/>
                  </a:cubicBezTo>
                  <a:cubicBezTo>
                    <a:pt x="1" y="75"/>
                    <a:pt x="5" y="77"/>
                    <a:pt x="12" y="78"/>
                  </a:cubicBezTo>
                  <a:cubicBezTo>
                    <a:pt x="8" y="83"/>
                    <a:pt x="6" y="87"/>
                    <a:pt x="8" y="90"/>
                  </a:cubicBezTo>
                  <a:cubicBezTo>
                    <a:pt x="10" y="94"/>
                    <a:pt x="19" y="93"/>
                    <a:pt x="31" y="89"/>
                  </a:cubicBezTo>
                  <a:cubicBezTo>
                    <a:pt x="29" y="102"/>
                    <a:pt x="29" y="111"/>
                    <a:pt x="33" y="113"/>
                  </a:cubicBezTo>
                  <a:cubicBezTo>
                    <a:pt x="36" y="115"/>
                    <a:pt x="42" y="112"/>
                    <a:pt x="48" y="105"/>
                  </a:cubicBezTo>
                  <a:cubicBezTo>
                    <a:pt x="50" y="114"/>
                    <a:pt x="53" y="119"/>
                    <a:pt x="57" y="119"/>
                  </a:cubicBezTo>
                  <a:cubicBezTo>
                    <a:pt x="61" y="119"/>
                    <a:pt x="64" y="114"/>
                    <a:pt x="67" y="105"/>
                  </a:cubicBezTo>
                  <a:cubicBezTo>
                    <a:pt x="73" y="112"/>
                    <a:pt x="79" y="116"/>
                    <a:pt x="82" y="114"/>
                  </a:cubicBezTo>
                  <a:cubicBezTo>
                    <a:pt x="85" y="113"/>
                    <a:pt x="86" y="107"/>
                    <a:pt x="86" y="99"/>
                  </a:cubicBezTo>
                  <a:cubicBezTo>
                    <a:pt x="93" y="103"/>
                    <a:pt x="99" y="103"/>
                    <a:pt x="101" y="101"/>
                  </a:cubicBezTo>
                  <a:cubicBezTo>
                    <a:pt x="104" y="98"/>
                    <a:pt x="102" y="91"/>
                    <a:pt x="97" y="83"/>
                  </a:cubicBezTo>
                  <a:cubicBezTo>
                    <a:pt x="107" y="83"/>
                    <a:pt x="114" y="81"/>
                    <a:pt x="115" y="77"/>
                  </a:cubicBezTo>
                  <a:cubicBezTo>
                    <a:pt x="116" y="73"/>
                    <a:pt x="111" y="68"/>
                    <a:pt x="102" y="62"/>
                  </a:cubicBezTo>
                  <a:close/>
                </a:path>
              </a:pathLst>
            </a:custGeom>
            <a:solidFill>
              <a:schemeClr val="accent1">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5" name="Freeform 82"/>
            <p:cNvSpPr>
              <a:spLocks/>
            </p:cNvSpPr>
            <p:nvPr/>
          </p:nvSpPr>
          <p:spPr bwMode="auto">
            <a:xfrm rot="18200584">
              <a:off x="11387846" y="6491559"/>
              <a:ext cx="82913" cy="91205"/>
            </a:xfrm>
            <a:custGeom>
              <a:avLst/>
              <a:gdLst>
                <a:gd name="T0" fmla="*/ 25 w 30"/>
                <a:gd name="T1" fmla="*/ 23 h 33"/>
                <a:gd name="T2" fmla="*/ 7 w 30"/>
                <a:gd name="T3" fmla="*/ 30 h 33"/>
                <a:gd name="T4" fmla="*/ 4 w 30"/>
                <a:gd name="T5" fmla="*/ 11 h 33"/>
                <a:gd name="T6" fmla="*/ 22 w 30"/>
                <a:gd name="T7" fmla="*/ 4 h 33"/>
                <a:gd name="T8" fmla="*/ 25 w 30"/>
                <a:gd name="T9" fmla="*/ 23 h 33"/>
              </a:gdLst>
              <a:ahLst/>
              <a:cxnLst>
                <a:cxn ang="0">
                  <a:pos x="T0" y="T1"/>
                </a:cxn>
                <a:cxn ang="0">
                  <a:pos x="T2" y="T3"/>
                </a:cxn>
                <a:cxn ang="0">
                  <a:pos x="T4" y="T5"/>
                </a:cxn>
                <a:cxn ang="0">
                  <a:pos x="T6" y="T7"/>
                </a:cxn>
                <a:cxn ang="0">
                  <a:pos x="T8" y="T9"/>
                </a:cxn>
              </a:cxnLst>
              <a:rect l="0" t="0" r="r" b="b"/>
              <a:pathLst>
                <a:path w="30" h="33">
                  <a:moveTo>
                    <a:pt x="25" y="23"/>
                  </a:moveTo>
                  <a:cubicBezTo>
                    <a:pt x="21" y="30"/>
                    <a:pt x="13" y="33"/>
                    <a:pt x="7" y="30"/>
                  </a:cubicBezTo>
                  <a:cubicBezTo>
                    <a:pt x="1" y="27"/>
                    <a:pt x="0" y="18"/>
                    <a:pt x="4" y="11"/>
                  </a:cubicBezTo>
                  <a:cubicBezTo>
                    <a:pt x="8" y="3"/>
                    <a:pt x="16" y="0"/>
                    <a:pt x="22" y="4"/>
                  </a:cubicBezTo>
                  <a:cubicBezTo>
                    <a:pt x="28" y="7"/>
                    <a:pt x="30" y="15"/>
                    <a:pt x="25" y="2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6" name="Freeform 84"/>
            <p:cNvSpPr>
              <a:spLocks/>
            </p:cNvSpPr>
            <p:nvPr/>
          </p:nvSpPr>
          <p:spPr bwMode="auto">
            <a:xfrm rot="18654775">
              <a:off x="11285659" y="4098012"/>
              <a:ext cx="439370" cy="430587"/>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gradFill>
              <a:gsLst>
                <a:gs pos="0">
                  <a:schemeClr val="accent2">
                    <a:lumMod val="60000"/>
                    <a:lumOff val="40000"/>
                  </a:schemeClr>
                </a:gs>
                <a:gs pos="56000">
                  <a:schemeClr val="accent2">
                    <a:lumMod val="75000"/>
                  </a:schemeClr>
                </a:gs>
              </a:gsLst>
              <a:path path="circle">
                <a:fillToRect l="50000" t="50000" r="50000" b="50000"/>
              </a:path>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7" name="Freeform 80"/>
            <p:cNvSpPr>
              <a:spLocks/>
            </p:cNvSpPr>
            <p:nvPr/>
          </p:nvSpPr>
          <p:spPr bwMode="auto">
            <a:xfrm rot="18654775" flipV="1">
              <a:off x="11435559" y="4243519"/>
              <a:ext cx="139573" cy="139573"/>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8" name="Freeform 84"/>
            <p:cNvSpPr>
              <a:spLocks/>
            </p:cNvSpPr>
            <p:nvPr/>
          </p:nvSpPr>
          <p:spPr bwMode="auto">
            <a:xfrm rot="18200584">
              <a:off x="11789521" y="5396741"/>
              <a:ext cx="93948" cy="92071"/>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59" name="Group 58"/>
            <p:cNvGrpSpPr/>
            <p:nvPr/>
          </p:nvGrpSpPr>
          <p:grpSpPr>
            <a:xfrm rot="21311827">
              <a:off x="11197677" y="5664822"/>
              <a:ext cx="407354" cy="408816"/>
              <a:chOff x="11057071" y="5480091"/>
              <a:chExt cx="473402" cy="475102"/>
            </a:xfrm>
          </p:grpSpPr>
          <p:sp>
            <p:nvSpPr>
              <p:cNvPr id="65" name="Freeform 83"/>
              <p:cNvSpPr>
                <a:spLocks/>
              </p:cNvSpPr>
              <p:nvPr/>
            </p:nvSpPr>
            <p:spPr bwMode="auto">
              <a:xfrm rot="18488757">
                <a:off x="11056221" y="5480941"/>
                <a:ext cx="475102" cy="473402"/>
              </a:xfrm>
              <a:custGeom>
                <a:avLst/>
                <a:gdLst>
                  <a:gd name="T0" fmla="*/ 133 w 139"/>
                  <a:gd name="T1" fmla="*/ 54 h 138"/>
                  <a:gd name="T2" fmla="*/ 121 w 139"/>
                  <a:gd name="T3" fmla="*/ 42 h 138"/>
                  <a:gd name="T4" fmla="*/ 120 w 139"/>
                  <a:gd name="T5" fmla="*/ 41 h 138"/>
                  <a:gd name="T6" fmla="*/ 120 w 139"/>
                  <a:gd name="T7" fmla="*/ 41 h 138"/>
                  <a:gd name="T8" fmla="*/ 117 w 139"/>
                  <a:gd name="T9" fmla="*/ 24 h 138"/>
                  <a:gd name="T10" fmla="*/ 88 w 139"/>
                  <a:gd name="T11" fmla="*/ 7 h 138"/>
                  <a:gd name="T12" fmla="*/ 54 w 139"/>
                  <a:gd name="T13" fmla="*/ 5 h 138"/>
                  <a:gd name="T14" fmla="*/ 42 w 139"/>
                  <a:gd name="T15" fmla="*/ 18 h 138"/>
                  <a:gd name="T16" fmla="*/ 42 w 139"/>
                  <a:gd name="T17" fmla="*/ 18 h 138"/>
                  <a:gd name="T18" fmla="*/ 41 w 139"/>
                  <a:gd name="T19" fmla="*/ 18 h 138"/>
                  <a:gd name="T20" fmla="*/ 24 w 139"/>
                  <a:gd name="T21" fmla="*/ 21 h 138"/>
                  <a:gd name="T22" fmla="*/ 8 w 139"/>
                  <a:gd name="T23" fmla="*/ 50 h 138"/>
                  <a:gd name="T24" fmla="*/ 5 w 139"/>
                  <a:gd name="T25" fmla="*/ 84 h 138"/>
                  <a:gd name="T26" fmla="*/ 18 w 139"/>
                  <a:gd name="T27" fmla="*/ 96 h 138"/>
                  <a:gd name="T28" fmla="*/ 18 w 139"/>
                  <a:gd name="T29" fmla="*/ 96 h 138"/>
                  <a:gd name="T30" fmla="*/ 19 w 139"/>
                  <a:gd name="T31" fmla="*/ 97 h 138"/>
                  <a:gd name="T32" fmla="*/ 22 w 139"/>
                  <a:gd name="T33" fmla="*/ 114 h 138"/>
                  <a:gd name="T34" fmla="*/ 51 w 139"/>
                  <a:gd name="T35" fmla="*/ 131 h 138"/>
                  <a:gd name="T36" fmla="*/ 84 w 139"/>
                  <a:gd name="T37" fmla="*/ 133 h 138"/>
                  <a:gd name="T38" fmla="*/ 96 w 139"/>
                  <a:gd name="T39" fmla="*/ 120 h 138"/>
                  <a:gd name="T40" fmla="*/ 97 w 139"/>
                  <a:gd name="T41" fmla="*/ 120 h 138"/>
                  <a:gd name="T42" fmla="*/ 97 w 139"/>
                  <a:gd name="T43" fmla="*/ 120 h 138"/>
                  <a:gd name="T44" fmla="*/ 114 w 139"/>
                  <a:gd name="T45" fmla="*/ 117 h 138"/>
                  <a:gd name="T46" fmla="*/ 131 w 139"/>
                  <a:gd name="T47" fmla="*/ 87 h 138"/>
                  <a:gd name="T48" fmla="*/ 133 w 139"/>
                  <a:gd name="T49" fmla="*/ 5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9" h="138">
                    <a:moveTo>
                      <a:pt x="133" y="54"/>
                    </a:moveTo>
                    <a:cubicBezTo>
                      <a:pt x="130" y="49"/>
                      <a:pt x="126" y="45"/>
                      <a:pt x="121" y="42"/>
                    </a:cubicBezTo>
                    <a:cubicBezTo>
                      <a:pt x="120" y="41"/>
                      <a:pt x="120" y="41"/>
                      <a:pt x="120" y="41"/>
                    </a:cubicBezTo>
                    <a:cubicBezTo>
                      <a:pt x="120" y="41"/>
                      <a:pt x="120" y="41"/>
                      <a:pt x="120" y="41"/>
                    </a:cubicBezTo>
                    <a:cubicBezTo>
                      <a:pt x="121" y="35"/>
                      <a:pt x="120" y="29"/>
                      <a:pt x="117" y="24"/>
                    </a:cubicBezTo>
                    <a:cubicBezTo>
                      <a:pt x="112" y="14"/>
                      <a:pt x="101" y="9"/>
                      <a:pt x="88" y="7"/>
                    </a:cubicBezTo>
                    <a:cubicBezTo>
                      <a:pt x="76" y="1"/>
                      <a:pt x="64" y="0"/>
                      <a:pt x="54" y="5"/>
                    </a:cubicBezTo>
                    <a:cubicBezTo>
                      <a:pt x="49" y="8"/>
                      <a:pt x="45" y="12"/>
                      <a:pt x="42" y="18"/>
                    </a:cubicBezTo>
                    <a:cubicBezTo>
                      <a:pt x="42" y="18"/>
                      <a:pt x="42" y="18"/>
                      <a:pt x="42" y="18"/>
                    </a:cubicBezTo>
                    <a:cubicBezTo>
                      <a:pt x="41" y="18"/>
                      <a:pt x="41" y="18"/>
                      <a:pt x="41" y="18"/>
                    </a:cubicBezTo>
                    <a:cubicBezTo>
                      <a:pt x="35" y="17"/>
                      <a:pt x="30" y="18"/>
                      <a:pt x="24" y="21"/>
                    </a:cubicBezTo>
                    <a:cubicBezTo>
                      <a:pt x="15" y="26"/>
                      <a:pt x="9" y="37"/>
                      <a:pt x="8" y="50"/>
                    </a:cubicBezTo>
                    <a:cubicBezTo>
                      <a:pt x="1" y="62"/>
                      <a:pt x="0" y="74"/>
                      <a:pt x="5" y="84"/>
                    </a:cubicBezTo>
                    <a:cubicBezTo>
                      <a:pt x="8" y="89"/>
                      <a:pt x="13" y="93"/>
                      <a:pt x="18" y="96"/>
                    </a:cubicBezTo>
                    <a:cubicBezTo>
                      <a:pt x="18" y="96"/>
                      <a:pt x="18" y="96"/>
                      <a:pt x="18" y="96"/>
                    </a:cubicBezTo>
                    <a:cubicBezTo>
                      <a:pt x="19" y="97"/>
                      <a:pt x="19" y="97"/>
                      <a:pt x="19" y="97"/>
                    </a:cubicBezTo>
                    <a:cubicBezTo>
                      <a:pt x="18" y="103"/>
                      <a:pt x="19" y="109"/>
                      <a:pt x="22" y="114"/>
                    </a:cubicBezTo>
                    <a:cubicBezTo>
                      <a:pt x="27" y="124"/>
                      <a:pt x="38" y="129"/>
                      <a:pt x="51" y="131"/>
                    </a:cubicBezTo>
                    <a:cubicBezTo>
                      <a:pt x="63" y="137"/>
                      <a:pt x="75" y="138"/>
                      <a:pt x="84" y="133"/>
                    </a:cubicBezTo>
                    <a:cubicBezTo>
                      <a:pt x="90" y="130"/>
                      <a:pt x="94" y="126"/>
                      <a:pt x="96" y="120"/>
                    </a:cubicBezTo>
                    <a:cubicBezTo>
                      <a:pt x="97" y="120"/>
                      <a:pt x="97" y="120"/>
                      <a:pt x="97" y="120"/>
                    </a:cubicBezTo>
                    <a:cubicBezTo>
                      <a:pt x="97" y="120"/>
                      <a:pt x="97" y="120"/>
                      <a:pt x="97" y="120"/>
                    </a:cubicBezTo>
                    <a:cubicBezTo>
                      <a:pt x="103" y="120"/>
                      <a:pt x="109" y="120"/>
                      <a:pt x="114" y="117"/>
                    </a:cubicBezTo>
                    <a:cubicBezTo>
                      <a:pt x="124" y="111"/>
                      <a:pt x="130" y="101"/>
                      <a:pt x="131" y="87"/>
                    </a:cubicBezTo>
                    <a:cubicBezTo>
                      <a:pt x="137" y="76"/>
                      <a:pt x="139" y="64"/>
                      <a:pt x="133" y="54"/>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6" name="Freeform 80"/>
              <p:cNvSpPr>
                <a:spLocks/>
              </p:cNvSpPr>
              <p:nvPr/>
            </p:nvSpPr>
            <p:spPr bwMode="auto">
              <a:xfrm rot="18488757">
                <a:off x="11172328" y="5596198"/>
                <a:ext cx="242888" cy="242888"/>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7" name="Freeform 84"/>
              <p:cNvSpPr>
                <a:spLocks/>
              </p:cNvSpPr>
              <p:nvPr/>
            </p:nvSpPr>
            <p:spPr bwMode="auto">
              <a:xfrm rot="18488757">
                <a:off x="11244787" y="5668863"/>
                <a:ext cx="105896" cy="103780"/>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2">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grpSp>
          <p:nvGrpSpPr>
            <p:cNvPr id="60" name="Group 59"/>
            <p:cNvGrpSpPr/>
            <p:nvPr/>
          </p:nvGrpSpPr>
          <p:grpSpPr>
            <a:xfrm rot="21311827">
              <a:off x="10666412" y="5053297"/>
              <a:ext cx="643645" cy="641225"/>
              <a:chOff x="10472909" y="4641517"/>
              <a:chExt cx="895542" cy="892175"/>
            </a:xfrm>
          </p:grpSpPr>
          <p:sp>
            <p:nvSpPr>
              <p:cNvPr id="61" name="Freeform 32"/>
              <p:cNvSpPr>
                <a:spLocks/>
              </p:cNvSpPr>
              <p:nvPr/>
            </p:nvSpPr>
            <p:spPr bwMode="auto">
              <a:xfrm rot="17579822">
                <a:off x="10474592" y="4639834"/>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62" name="Freeform 33"/>
              <p:cNvSpPr>
                <a:spLocks/>
              </p:cNvSpPr>
              <p:nvPr/>
            </p:nvSpPr>
            <p:spPr bwMode="auto">
              <a:xfrm rot="17579822">
                <a:off x="10640041" y="4805497"/>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63" name="Freeform 32"/>
              <p:cNvSpPr>
                <a:spLocks/>
              </p:cNvSpPr>
              <p:nvPr/>
            </p:nvSpPr>
            <p:spPr bwMode="auto">
              <a:xfrm rot="17579822">
                <a:off x="10728400" y="4894600"/>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4" name="Oval 63"/>
              <p:cNvSpPr/>
              <p:nvPr/>
            </p:nvSpPr>
            <p:spPr>
              <a:xfrm rot="17579822" flipH="1">
                <a:off x="10844479" y="5011405"/>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grpSp>
      <p:sp>
        <p:nvSpPr>
          <p:cNvPr id="2" name="Title 1"/>
          <p:cNvSpPr>
            <a:spLocks noGrp="1"/>
          </p:cNvSpPr>
          <p:nvPr>
            <p:ph type="title"/>
          </p:nvPr>
        </p:nvSpPr>
        <p:spPr>
          <a:xfrm>
            <a:off x="1524000" y="1709738"/>
            <a:ext cx="9144000" cy="2862262"/>
          </a:xfrm>
        </p:spPr>
        <p:txBody>
          <a:bodyPr rtlCol="0" anchor="b">
            <a:normAutofit/>
          </a:bodyPr>
          <a:lstStyle>
            <a:lvl1pPr>
              <a:defRPr sz="4800"/>
            </a:lvl1pPr>
          </a:lstStyle>
          <a:p>
            <a:pPr rtl="0"/>
            <a:r>
              <a:rPr lang="en-gb" dirty="0"/>
              <a:t>Click to edit Master title style</a:t>
            </a:r>
          </a:p>
        </p:txBody>
      </p:sp>
      <p:sp>
        <p:nvSpPr>
          <p:cNvPr id="3" name="Text Placeholder 2"/>
          <p:cNvSpPr>
            <a:spLocks noGrp="1"/>
          </p:cNvSpPr>
          <p:nvPr>
            <p:ph type="body" idx="1"/>
          </p:nvPr>
        </p:nvSpPr>
        <p:spPr>
          <a:xfrm>
            <a:off x="1524000" y="4589463"/>
            <a:ext cx="9144000" cy="1280160"/>
          </a:xfrm>
        </p:spPr>
        <p:txBody>
          <a:bodyPr rtlCol="0"/>
          <a:lstStyle>
            <a:lvl1pPr marL="0" indent="0">
              <a:buNone/>
              <a:defRPr sz="2400">
                <a:solidFill>
                  <a:schemeClr val="tx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rtl="0"/>
            <a:r>
              <a:rPr lang="en-gb"/>
              <a:t>Click to edit Master text styles</a:t>
            </a:r>
          </a:p>
        </p:txBody>
      </p:sp>
    </p:spTree>
    <p:extLst>
      <p:ext uri="{BB962C8B-B14F-4D97-AF65-F5344CB8AC3E}">
        <p14:creationId xmlns:p14="http://schemas.microsoft.com/office/powerpoint/2010/main" val="4133163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p>
        </p:txBody>
      </p:sp>
      <p:sp>
        <p:nvSpPr>
          <p:cNvPr id="3" name="Content Placeholder 2"/>
          <p:cNvSpPr>
            <a:spLocks noGrp="1"/>
          </p:cNvSpPr>
          <p:nvPr>
            <p:ph sz="half" idx="1"/>
          </p:nvPr>
        </p:nvSpPr>
        <p:spPr>
          <a:xfrm>
            <a:off x="1524000" y="1904999"/>
            <a:ext cx="4389120" cy="4114801"/>
          </a:xfrm>
        </p:spPr>
        <p:txBody>
          <a:bodyPr rtlCol="0">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p:cNvSpPr>
            <a:spLocks noGrp="1"/>
          </p:cNvSpPr>
          <p:nvPr>
            <p:ph sz="half" idx="2"/>
          </p:nvPr>
        </p:nvSpPr>
        <p:spPr>
          <a:xfrm>
            <a:off x="6278880" y="1904999"/>
            <a:ext cx="4389120" cy="4114801"/>
          </a:xfrm>
        </p:spPr>
        <p:txBody>
          <a:bodyPr rtlCol="0">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11"/>
          </p:nvPr>
        </p:nvSpPr>
        <p:spPr/>
        <p:txBody>
          <a:bodyPr rtlCol="0"/>
          <a:lstStyle/>
          <a:p>
            <a:pPr rtl="0"/>
            <a:endParaRPr lang="en-US"/>
          </a:p>
        </p:txBody>
      </p:sp>
      <p:sp>
        <p:nvSpPr>
          <p:cNvPr id="5" name="Date Placeholder 4"/>
          <p:cNvSpPr>
            <a:spLocks noGrp="1"/>
          </p:cNvSpPr>
          <p:nvPr>
            <p:ph type="dt" sz="half" idx="10"/>
          </p:nvPr>
        </p:nvSpPr>
        <p:spPr/>
        <p:txBody>
          <a:bodyPr rtlCol="0"/>
          <a:lstStyle/>
          <a:p>
            <a:pPr rtl="0"/>
            <a:r>
              <a:rPr lang="en-US"/>
              <a:t>7/1/2017</a:t>
            </a:r>
          </a:p>
        </p:txBody>
      </p:sp>
      <p:sp>
        <p:nvSpPr>
          <p:cNvPr id="7" name="Slide Number Placeholder 6"/>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3113528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p>
        </p:txBody>
      </p:sp>
      <p:sp>
        <p:nvSpPr>
          <p:cNvPr id="3" name="Text Placeholder 2"/>
          <p:cNvSpPr>
            <a:spLocks noGrp="1"/>
          </p:cNvSpPr>
          <p:nvPr>
            <p:ph type="body" idx="1"/>
          </p:nvPr>
        </p:nvSpPr>
        <p:spPr>
          <a:xfrm>
            <a:off x="1524000" y="1905000"/>
            <a:ext cx="4389120" cy="683106"/>
          </a:xfrm>
        </p:spPr>
        <p:txBody>
          <a:bodyPr rtlCol="0" anchor="ctr">
            <a:normAutofit/>
          </a:bodyPr>
          <a:lstStyle>
            <a:lvl1pPr marL="0" indent="0">
              <a:spcBef>
                <a:spcPts val="0"/>
              </a:spcBef>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p:cNvSpPr>
            <a:spLocks noGrp="1"/>
          </p:cNvSpPr>
          <p:nvPr>
            <p:ph sz="half" idx="2"/>
          </p:nvPr>
        </p:nvSpPr>
        <p:spPr>
          <a:xfrm>
            <a:off x="1524000" y="2588106"/>
            <a:ext cx="4389120" cy="3431694"/>
          </a:xfrm>
        </p:spPr>
        <p:txBody>
          <a:bodyPr rtlCol="0">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p:cNvSpPr>
            <a:spLocks noGrp="1"/>
          </p:cNvSpPr>
          <p:nvPr>
            <p:ph type="body" sz="quarter" idx="3"/>
          </p:nvPr>
        </p:nvSpPr>
        <p:spPr>
          <a:xfrm>
            <a:off x="6278880" y="1905000"/>
            <a:ext cx="4389120" cy="683106"/>
          </a:xfrm>
        </p:spPr>
        <p:txBody>
          <a:bodyPr rtlCol="0" anchor="ctr">
            <a:normAutofit/>
          </a:bodyPr>
          <a:lstStyle>
            <a:lvl1pPr marL="0" indent="0">
              <a:spcBef>
                <a:spcPts val="0"/>
              </a:spcBef>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p:cNvSpPr>
            <a:spLocks noGrp="1"/>
          </p:cNvSpPr>
          <p:nvPr>
            <p:ph sz="quarter" idx="4"/>
          </p:nvPr>
        </p:nvSpPr>
        <p:spPr>
          <a:xfrm>
            <a:off x="6278880" y="2588106"/>
            <a:ext cx="4389120" cy="3431694"/>
          </a:xfrm>
        </p:spPr>
        <p:txBody>
          <a:bodyPr rtlCol="0">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p:cNvSpPr>
            <a:spLocks noGrp="1"/>
          </p:cNvSpPr>
          <p:nvPr>
            <p:ph type="ftr" sz="quarter" idx="11"/>
          </p:nvPr>
        </p:nvSpPr>
        <p:spPr/>
        <p:txBody>
          <a:bodyPr rtlCol="0"/>
          <a:lstStyle/>
          <a:p>
            <a:pPr rtl="0"/>
            <a:endParaRPr lang="en-US"/>
          </a:p>
        </p:txBody>
      </p:sp>
      <p:sp>
        <p:nvSpPr>
          <p:cNvPr id="7" name="Date Placeholder 6"/>
          <p:cNvSpPr>
            <a:spLocks noGrp="1"/>
          </p:cNvSpPr>
          <p:nvPr>
            <p:ph type="dt" sz="half" idx="10"/>
          </p:nvPr>
        </p:nvSpPr>
        <p:spPr/>
        <p:txBody>
          <a:bodyPr rtlCol="0"/>
          <a:lstStyle/>
          <a:p>
            <a:pPr rtl="0"/>
            <a:r>
              <a:rPr lang="en-US"/>
              <a:t>7/1/2017</a:t>
            </a:r>
          </a:p>
        </p:txBody>
      </p:sp>
      <p:sp>
        <p:nvSpPr>
          <p:cNvPr id="9" name="Slide Number Placeholder 8"/>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548042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p>
        </p:txBody>
      </p:sp>
      <p:sp>
        <p:nvSpPr>
          <p:cNvPr id="4" name="Footer Placeholder 3"/>
          <p:cNvSpPr>
            <a:spLocks noGrp="1"/>
          </p:cNvSpPr>
          <p:nvPr>
            <p:ph type="ftr" sz="quarter" idx="11"/>
          </p:nvPr>
        </p:nvSpPr>
        <p:spPr/>
        <p:txBody>
          <a:bodyPr rtlCol="0"/>
          <a:lstStyle/>
          <a:p>
            <a:pPr rtl="0"/>
            <a:endParaRPr lang="en-US"/>
          </a:p>
        </p:txBody>
      </p:sp>
      <p:sp>
        <p:nvSpPr>
          <p:cNvPr id="3" name="Date Placeholder 2"/>
          <p:cNvSpPr>
            <a:spLocks noGrp="1"/>
          </p:cNvSpPr>
          <p:nvPr>
            <p:ph type="dt" sz="half" idx="10"/>
          </p:nvPr>
        </p:nvSpPr>
        <p:spPr/>
        <p:txBody>
          <a:bodyPr rtlCol="0"/>
          <a:lstStyle/>
          <a:p>
            <a:pPr rtl="0"/>
            <a:r>
              <a:rPr lang="en-US"/>
              <a:t>7/1/2017</a:t>
            </a:r>
          </a:p>
        </p:txBody>
      </p:sp>
      <p:sp>
        <p:nvSpPr>
          <p:cNvPr id="5" name="Slide Number Placeholder 4"/>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3134868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endParaRPr lang="en-US" dirty="0"/>
          </a:p>
        </p:txBody>
      </p:sp>
      <p:sp>
        <p:nvSpPr>
          <p:cNvPr id="2" name="Date Placeholder 1"/>
          <p:cNvSpPr>
            <a:spLocks noGrp="1"/>
          </p:cNvSpPr>
          <p:nvPr>
            <p:ph type="dt" sz="half" idx="10"/>
          </p:nvPr>
        </p:nvSpPr>
        <p:spPr/>
        <p:txBody>
          <a:bodyPr rtlCol="0"/>
          <a:lstStyle/>
          <a:p>
            <a:pPr rtl="0"/>
            <a:r>
              <a:rPr lang="en-US"/>
              <a:t>7/1/2017</a:t>
            </a:r>
          </a:p>
        </p:txBody>
      </p:sp>
      <p:sp>
        <p:nvSpPr>
          <p:cNvPr id="4" name="Slide Number Placeholder 3"/>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1224987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1123612" y="4051301"/>
            <a:ext cx="965215" cy="2807461"/>
            <a:chOff x="11123612" y="4051301"/>
            <a:chExt cx="965215" cy="2807461"/>
          </a:xfrm>
        </p:grpSpPr>
        <p:sp>
          <p:nvSpPr>
            <p:cNvPr id="9" name="Freeform 44"/>
            <p:cNvSpPr>
              <a:spLocks/>
            </p:cNvSpPr>
            <p:nvPr/>
          </p:nvSpPr>
          <p:spPr bwMode="auto">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0" name="Line 45"/>
            <p:cNvSpPr>
              <a:spLocks noChangeShapeType="1"/>
            </p:cNvSpPr>
            <p:nvPr/>
          </p:nvSpPr>
          <p:spPr bwMode="auto">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1" name="Freeform 46"/>
            <p:cNvSpPr>
              <a:spLocks/>
            </p:cNvSpPr>
            <p:nvPr/>
          </p:nvSpPr>
          <p:spPr bwMode="auto">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2" name="Freeform 47"/>
            <p:cNvSpPr>
              <a:spLocks/>
            </p:cNvSpPr>
            <p:nvPr/>
          </p:nvSpPr>
          <p:spPr bwMode="auto">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3" name="Freeform 48"/>
            <p:cNvSpPr>
              <a:spLocks/>
            </p:cNvSpPr>
            <p:nvPr/>
          </p:nvSpPr>
          <p:spPr bwMode="auto">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4" name="Freeform 49"/>
            <p:cNvSpPr>
              <a:spLocks/>
            </p:cNvSpPr>
            <p:nvPr/>
          </p:nvSpPr>
          <p:spPr bwMode="auto">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5" name="Freeform 10"/>
            <p:cNvSpPr>
              <a:spLocks/>
            </p:cNvSpPr>
            <p:nvPr/>
          </p:nvSpPr>
          <p:spPr bwMode="auto">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Freeform 16"/>
            <p:cNvSpPr>
              <a:spLocks/>
            </p:cNvSpPr>
            <p:nvPr/>
          </p:nvSpPr>
          <p:spPr bwMode="auto">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7" name="Freeform 18"/>
            <p:cNvSpPr>
              <a:spLocks/>
            </p:cNvSpPr>
            <p:nvPr/>
          </p:nvSpPr>
          <p:spPr bwMode="auto">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2" name="Title 1"/>
          <p:cNvSpPr>
            <a:spLocks noGrp="1"/>
          </p:cNvSpPr>
          <p:nvPr>
            <p:ph type="title"/>
          </p:nvPr>
        </p:nvSpPr>
        <p:spPr>
          <a:xfrm>
            <a:off x="7699248" y="1996440"/>
            <a:ext cx="3200400" cy="2194560"/>
          </a:xfrm>
        </p:spPr>
        <p:txBody>
          <a:bodyPr rtlCol="0" anchor="b">
            <a:normAutofit/>
          </a:bodyPr>
          <a:lstStyle>
            <a:lvl1pPr>
              <a:defRPr sz="3400"/>
            </a:lvl1pPr>
          </a:lstStyle>
          <a:p>
            <a:pPr rtl="0"/>
            <a:r>
              <a:rPr lang="en-gb" dirty="0"/>
              <a:t>Click to edit Master title style</a:t>
            </a:r>
          </a:p>
        </p:txBody>
      </p:sp>
      <p:sp>
        <p:nvSpPr>
          <p:cNvPr id="3" name="Content Placeholder 2"/>
          <p:cNvSpPr>
            <a:spLocks noGrp="1"/>
          </p:cNvSpPr>
          <p:nvPr>
            <p:ph idx="1"/>
          </p:nvPr>
        </p:nvSpPr>
        <p:spPr>
          <a:xfrm>
            <a:off x="838200" y="838200"/>
            <a:ext cx="6400800" cy="5181600"/>
          </a:xfrm>
        </p:spPr>
        <p:txBody>
          <a:bodyPr rtlCol="0">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p:cNvSpPr>
            <a:spLocks noGrp="1"/>
          </p:cNvSpPr>
          <p:nvPr>
            <p:ph type="body" sz="half" idx="2"/>
          </p:nvPr>
        </p:nvSpPr>
        <p:spPr>
          <a:xfrm>
            <a:off x="7697724" y="4258426"/>
            <a:ext cx="3203448" cy="1761373"/>
          </a:xfrm>
        </p:spPr>
        <p:txBody>
          <a:bodyPr rtlCol="0"/>
          <a:lstStyle>
            <a:lvl1pPr marL="0" indent="0">
              <a:spcBef>
                <a:spcPts val="10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6" name="Footer Placeholder 5"/>
          <p:cNvSpPr>
            <a:spLocks noGrp="1"/>
          </p:cNvSpPr>
          <p:nvPr>
            <p:ph type="ftr" sz="quarter" idx="11"/>
          </p:nvPr>
        </p:nvSpPr>
        <p:spPr/>
        <p:txBody>
          <a:bodyPr rtlCol="0"/>
          <a:lstStyle/>
          <a:p>
            <a:pPr rtl="0"/>
            <a:endParaRPr lang="en-US"/>
          </a:p>
        </p:txBody>
      </p:sp>
      <p:sp>
        <p:nvSpPr>
          <p:cNvPr id="5" name="Date Placeholder 4"/>
          <p:cNvSpPr>
            <a:spLocks noGrp="1"/>
          </p:cNvSpPr>
          <p:nvPr>
            <p:ph type="dt" sz="half" idx="10"/>
          </p:nvPr>
        </p:nvSpPr>
        <p:spPr/>
        <p:txBody>
          <a:bodyPr rtlCol="0"/>
          <a:lstStyle/>
          <a:p>
            <a:pPr rtl="0"/>
            <a:r>
              <a:rPr lang="en-US"/>
              <a:t>7/1/2017</a:t>
            </a:r>
          </a:p>
        </p:txBody>
      </p:sp>
      <p:sp>
        <p:nvSpPr>
          <p:cNvPr id="7" name="Slide Number Placeholder 6"/>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2055366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123612" y="4051301"/>
            <a:ext cx="965215" cy="2807461"/>
            <a:chOff x="11123612" y="4051301"/>
            <a:chExt cx="965215" cy="2807461"/>
          </a:xfrm>
        </p:grpSpPr>
        <p:sp>
          <p:nvSpPr>
            <p:cNvPr id="9" name="Freeform 44"/>
            <p:cNvSpPr>
              <a:spLocks/>
            </p:cNvSpPr>
            <p:nvPr/>
          </p:nvSpPr>
          <p:spPr bwMode="auto">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0" name="Line 45"/>
            <p:cNvSpPr>
              <a:spLocks noChangeShapeType="1"/>
            </p:cNvSpPr>
            <p:nvPr/>
          </p:nvSpPr>
          <p:spPr bwMode="auto">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1" name="Freeform 46"/>
            <p:cNvSpPr>
              <a:spLocks/>
            </p:cNvSpPr>
            <p:nvPr/>
          </p:nvSpPr>
          <p:spPr bwMode="auto">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2" name="Freeform 47"/>
            <p:cNvSpPr>
              <a:spLocks/>
            </p:cNvSpPr>
            <p:nvPr/>
          </p:nvSpPr>
          <p:spPr bwMode="auto">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3" name="Freeform 48"/>
            <p:cNvSpPr>
              <a:spLocks/>
            </p:cNvSpPr>
            <p:nvPr/>
          </p:nvSpPr>
          <p:spPr bwMode="auto">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4" name="Freeform 49"/>
            <p:cNvSpPr>
              <a:spLocks/>
            </p:cNvSpPr>
            <p:nvPr/>
          </p:nvSpPr>
          <p:spPr bwMode="auto">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5" name="Freeform 10"/>
            <p:cNvSpPr>
              <a:spLocks/>
            </p:cNvSpPr>
            <p:nvPr/>
          </p:nvSpPr>
          <p:spPr bwMode="auto">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Freeform 16"/>
            <p:cNvSpPr>
              <a:spLocks/>
            </p:cNvSpPr>
            <p:nvPr/>
          </p:nvSpPr>
          <p:spPr bwMode="auto">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7" name="Freeform 18"/>
            <p:cNvSpPr>
              <a:spLocks/>
            </p:cNvSpPr>
            <p:nvPr/>
          </p:nvSpPr>
          <p:spPr bwMode="auto">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2" name="Title 1"/>
          <p:cNvSpPr>
            <a:spLocks noGrp="1"/>
          </p:cNvSpPr>
          <p:nvPr>
            <p:ph type="title"/>
          </p:nvPr>
        </p:nvSpPr>
        <p:spPr>
          <a:xfrm>
            <a:off x="7699248" y="1993392"/>
            <a:ext cx="3200400" cy="2194560"/>
          </a:xfrm>
        </p:spPr>
        <p:txBody>
          <a:bodyPr rtlCol="0" anchor="b">
            <a:normAutofit/>
          </a:bodyPr>
          <a:lstStyle>
            <a:lvl1pPr>
              <a:defRPr sz="3400"/>
            </a:lvl1pPr>
          </a:lstStyle>
          <a:p>
            <a:pPr rtl="0"/>
            <a:r>
              <a:rPr lang="en-gb"/>
              <a:t>Click to edit Master title style</a:t>
            </a:r>
          </a:p>
        </p:txBody>
      </p:sp>
      <p:sp>
        <p:nvSpPr>
          <p:cNvPr id="3" name="Picture Placeholder 2" title="An empty placeholder to add an image. Click on the placeholder and select the image that you wish to add"/>
          <p:cNvSpPr>
            <a:spLocks noGrp="1"/>
          </p:cNvSpPr>
          <p:nvPr>
            <p:ph type="pic" idx="1"/>
          </p:nvPr>
        </p:nvSpPr>
        <p:spPr>
          <a:xfrm>
            <a:off x="838198" y="838200"/>
            <a:ext cx="6400800" cy="5181600"/>
          </a:xfrm>
          <a:solidFill>
            <a:schemeClr val="bg2">
              <a:lumMod val="90000"/>
            </a:schemeClr>
          </a:solidFill>
          <a:ln w="76200">
            <a:solidFill>
              <a:schemeClr val="bg1"/>
            </a:solidFill>
            <a:miter lim="800000"/>
          </a:ln>
        </p:spPr>
        <p:txBody>
          <a:bodyPr tIns="36576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endParaRPr lang="en-US"/>
          </a:p>
        </p:txBody>
      </p:sp>
      <p:sp>
        <p:nvSpPr>
          <p:cNvPr id="4" name="Text Placeholder 3"/>
          <p:cNvSpPr>
            <a:spLocks noGrp="1"/>
          </p:cNvSpPr>
          <p:nvPr>
            <p:ph type="body" sz="half" idx="2"/>
          </p:nvPr>
        </p:nvSpPr>
        <p:spPr>
          <a:xfrm>
            <a:off x="7699248" y="4255008"/>
            <a:ext cx="3200400" cy="1764792"/>
          </a:xfrm>
        </p:spPr>
        <p:txBody>
          <a:bodyPr rtlCol="0"/>
          <a:lstStyle>
            <a:lvl1pPr marL="0" indent="0">
              <a:spcBef>
                <a:spcPts val="10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6" name="Footer Placeholder 5"/>
          <p:cNvSpPr>
            <a:spLocks noGrp="1"/>
          </p:cNvSpPr>
          <p:nvPr>
            <p:ph type="ftr" sz="quarter" idx="11"/>
          </p:nvPr>
        </p:nvSpPr>
        <p:spPr/>
        <p:txBody>
          <a:bodyPr rtlCol="0"/>
          <a:lstStyle/>
          <a:p>
            <a:pPr rtl="0"/>
            <a:endParaRPr lang="en-US"/>
          </a:p>
        </p:txBody>
      </p:sp>
      <p:sp>
        <p:nvSpPr>
          <p:cNvPr id="5" name="Date Placeholder 4"/>
          <p:cNvSpPr>
            <a:spLocks noGrp="1"/>
          </p:cNvSpPr>
          <p:nvPr>
            <p:ph type="dt" sz="half" idx="10"/>
          </p:nvPr>
        </p:nvSpPr>
        <p:spPr/>
        <p:txBody>
          <a:bodyPr rtlCol="0"/>
          <a:lstStyle/>
          <a:p>
            <a:pPr rtl="0"/>
            <a:r>
              <a:rPr lang="en-US"/>
              <a:t>7/1/2017</a:t>
            </a:r>
          </a:p>
        </p:txBody>
      </p:sp>
      <p:sp>
        <p:nvSpPr>
          <p:cNvPr id="7" name="Slide Number Placeholder 6"/>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1063148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p:cNvSpPr>
            <a:spLocks noGrp="1"/>
          </p:cNvSpPr>
          <p:nvPr>
            <p:ph type="ftr" sz="quarter" idx="11"/>
          </p:nvPr>
        </p:nvSpPr>
        <p:spPr/>
        <p:txBody>
          <a:bodyPr rtlCol="0"/>
          <a:lstStyle/>
          <a:p>
            <a:pPr rtl="0"/>
            <a:endParaRPr lang="en-US"/>
          </a:p>
        </p:txBody>
      </p:sp>
      <p:sp>
        <p:nvSpPr>
          <p:cNvPr id="4" name="Date Placeholder 3"/>
          <p:cNvSpPr>
            <a:spLocks noGrp="1"/>
          </p:cNvSpPr>
          <p:nvPr>
            <p:ph type="dt" sz="half" idx="10"/>
          </p:nvPr>
        </p:nvSpPr>
        <p:spPr/>
        <p:txBody>
          <a:bodyPr rtlCol="0"/>
          <a:lstStyle/>
          <a:p>
            <a:pPr rtl="0"/>
            <a:r>
              <a:rPr lang="en-US"/>
              <a:t>7/1/2017</a:t>
            </a:r>
          </a:p>
        </p:txBody>
      </p:sp>
      <p:sp>
        <p:nvSpPr>
          <p:cNvPr id="6" name="Slide Number Placeholder 5"/>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1336782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0" y="567651"/>
            <a:ext cx="1645920" cy="5452149"/>
          </a:xfrm>
        </p:spPr>
        <p:txBody>
          <a:bodyPr vert="eaVert" rtlCol="0"/>
          <a:lstStyle>
            <a:lvl1pPr>
              <a:defRPr/>
            </a:lvl1pPr>
          </a:lstStyle>
          <a:p>
            <a:pPr rtl="0"/>
            <a:r>
              <a:rPr lang="en-gb"/>
              <a:t>Click to edit Master title style</a:t>
            </a:r>
          </a:p>
        </p:txBody>
      </p:sp>
      <p:sp>
        <p:nvSpPr>
          <p:cNvPr id="3" name="Vertical Text Placeholder 2"/>
          <p:cNvSpPr>
            <a:spLocks noGrp="1"/>
          </p:cNvSpPr>
          <p:nvPr>
            <p:ph type="body" orient="vert" idx="1"/>
          </p:nvPr>
        </p:nvSpPr>
        <p:spPr>
          <a:xfrm>
            <a:off x="1524000" y="567652"/>
            <a:ext cx="7315200" cy="5452148"/>
          </a:xfrm>
        </p:spPr>
        <p:txBody>
          <a:bodyPr vert="eaVert"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p:cNvSpPr>
            <a:spLocks noGrp="1"/>
          </p:cNvSpPr>
          <p:nvPr>
            <p:ph type="ftr" sz="quarter" idx="11"/>
          </p:nvPr>
        </p:nvSpPr>
        <p:spPr/>
        <p:txBody>
          <a:bodyPr rtlCol="0"/>
          <a:lstStyle/>
          <a:p>
            <a:pPr rtl="0"/>
            <a:endParaRPr lang="en-US"/>
          </a:p>
        </p:txBody>
      </p:sp>
      <p:sp>
        <p:nvSpPr>
          <p:cNvPr id="4" name="Date Placeholder 3"/>
          <p:cNvSpPr>
            <a:spLocks noGrp="1"/>
          </p:cNvSpPr>
          <p:nvPr>
            <p:ph type="dt" sz="half" idx="10"/>
          </p:nvPr>
        </p:nvSpPr>
        <p:spPr/>
        <p:txBody>
          <a:bodyPr rtlCol="0"/>
          <a:lstStyle/>
          <a:p>
            <a:pPr rtl="0"/>
            <a:r>
              <a:rPr lang="en-US"/>
              <a:t>7/1/2017</a:t>
            </a:r>
          </a:p>
        </p:txBody>
      </p:sp>
      <p:sp>
        <p:nvSpPr>
          <p:cNvPr id="6" name="Slide Number Placeholder 5"/>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2650738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bg2">
                <a:lumMod val="66000"/>
                <a:lumOff val="34000"/>
              </a:schemeClr>
            </a:gs>
            <a:gs pos="62000">
              <a:schemeClr val="bg2">
                <a:lumMod val="90000"/>
              </a:schemeClr>
            </a:gs>
            <a:gs pos="74000">
              <a:schemeClr val="bg2">
                <a:lumMod val="90000"/>
              </a:schemeClr>
            </a:gs>
            <a:gs pos="100000">
              <a:schemeClr val="bg2">
                <a:lumMod val="75000"/>
              </a:schemeClr>
            </a:gs>
          </a:gsLst>
          <a:lin ang="5400000" scaled="1"/>
        </a:gradFill>
        <a:effectLst/>
      </p:bgPr>
    </p:bg>
    <p:spTree>
      <p:nvGrpSpPr>
        <p:cNvPr id="1" name=""/>
        <p:cNvGrpSpPr/>
        <p:nvPr/>
      </p:nvGrpSpPr>
      <p:grpSpPr>
        <a:xfrm>
          <a:off x="0" y="0"/>
          <a:ext cx="0" cy="0"/>
          <a:chOff x="0" y="0"/>
          <a:chExt cx="0" cy="0"/>
        </a:xfrm>
      </p:grpSpPr>
      <p:grpSp>
        <p:nvGrpSpPr>
          <p:cNvPr id="63" name="Group 62"/>
          <p:cNvGrpSpPr/>
          <p:nvPr userDrawn="1"/>
        </p:nvGrpSpPr>
        <p:grpSpPr>
          <a:xfrm>
            <a:off x="11123612" y="4051301"/>
            <a:ext cx="965215" cy="2807461"/>
            <a:chOff x="11123612" y="4051301"/>
            <a:chExt cx="965215" cy="2807461"/>
          </a:xfrm>
        </p:grpSpPr>
        <p:sp>
          <p:nvSpPr>
            <p:cNvPr id="38" name="Freeform 44"/>
            <p:cNvSpPr>
              <a:spLocks/>
            </p:cNvSpPr>
            <p:nvPr userDrawn="1"/>
          </p:nvSpPr>
          <p:spPr bwMode="auto">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39" name="Line 45"/>
            <p:cNvSpPr>
              <a:spLocks noChangeShapeType="1"/>
            </p:cNvSpPr>
            <p:nvPr userDrawn="1"/>
          </p:nvSpPr>
          <p:spPr bwMode="auto">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0" name="Freeform 46"/>
            <p:cNvSpPr>
              <a:spLocks/>
            </p:cNvSpPr>
            <p:nvPr userDrawn="1"/>
          </p:nvSpPr>
          <p:spPr bwMode="auto">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1" name="Freeform 47"/>
            <p:cNvSpPr>
              <a:spLocks/>
            </p:cNvSpPr>
            <p:nvPr userDrawn="1"/>
          </p:nvSpPr>
          <p:spPr bwMode="auto">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2" name="Freeform 48"/>
            <p:cNvSpPr>
              <a:spLocks/>
            </p:cNvSpPr>
            <p:nvPr userDrawn="1"/>
          </p:nvSpPr>
          <p:spPr bwMode="auto">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3" name="Freeform 49"/>
            <p:cNvSpPr>
              <a:spLocks/>
            </p:cNvSpPr>
            <p:nvPr userDrawn="1"/>
          </p:nvSpPr>
          <p:spPr bwMode="auto">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6" name="Freeform 10"/>
            <p:cNvSpPr>
              <a:spLocks/>
            </p:cNvSpPr>
            <p:nvPr userDrawn="1"/>
          </p:nvSpPr>
          <p:spPr bwMode="auto">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7" name="Freeform 16"/>
            <p:cNvSpPr>
              <a:spLocks/>
            </p:cNvSpPr>
            <p:nvPr userDrawn="1"/>
          </p:nvSpPr>
          <p:spPr bwMode="auto">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8" name="Freeform 18"/>
            <p:cNvSpPr>
              <a:spLocks/>
            </p:cNvSpPr>
            <p:nvPr userDrawn="1"/>
          </p:nvSpPr>
          <p:spPr bwMode="auto">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grpSp>
        <p:nvGrpSpPr>
          <p:cNvPr id="62" name="Group 61"/>
          <p:cNvGrpSpPr/>
          <p:nvPr userDrawn="1"/>
        </p:nvGrpSpPr>
        <p:grpSpPr>
          <a:xfrm>
            <a:off x="44450" y="1370013"/>
            <a:ext cx="1198563" cy="5487987"/>
            <a:chOff x="44450" y="1370013"/>
            <a:chExt cx="1198563" cy="5487987"/>
          </a:xfrm>
        </p:grpSpPr>
        <p:sp>
          <p:nvSpPr>
            <p:cNvPr id="9" name="Freeform 5"/>
            <p:cNvSpPr>
              <a:spLocks/>
            </p:cNvSpPr>
            <p:nvPr userDrawn="1"/>
          </p:nvSpPr>
          <p:spPr bwMode="auto">
            <a:xfrm flipH="1">
              <a:off x="277813" y="6858000"/>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0" name="Line 6"/>
            <p:cNvSpPr>
              <a:spLocks noChangeShapeType="1"/>
            </p:cNvSpPr>
            <p:nvPr userDrawn="1"/>
          </p:nvSpPr>
          <p:spPr bwMode="auto">
            <a:xfrm>
              <a:off x="277813" y="6858000"/>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1" name="Freeform 7"/>
            <p:cNvSpPr>
              <a:spLocks/>
            </p:cNvSpPr>
            <p:nvPr userDrawn="1"/>
          </p:nvSpPr>
          <p:spPr bwMode="auto">
            <a:xfrm flipH="1">
              <a:off x="117475" y="5873750"/>
              <a:ext cx="173038" cy="984250"/>
            </a:xfrm>
            <a:custGeom>
              <a:avLst/>
              <a:gdLst>
                <a:gd name="T0" fmla="*/ 0 w 70"/>
                <a:gd name="T1" fmla="*/ 402 h 402"/>
                <a:gd name="T2" fmla="*/ 0 w 70"/>
                <a:gd name="T3" fmla="*/ 1 h 402"/>
                <a:gd name="T4" fmla="*/ 4 w 70"/>
                <a:gd name="T5" fmla="*/ 0 h 402"/>
                <a:gd name="T6" fmla="*/ 5 w 70"/>
                <a:gd name="T7" fmla="*/ 402 h 402"/>
              </a:gdLst>
              <a:ahLst/>
              <a:cxnLst>
                <a:cxn ang="0">
                  <a:pos x="T0" y="T1"/>
                </a:cxn>
                <a:cxn ang="0">
                  <a:pos x="T2" y="T3"/>
                </a:cxn>
                <a:cxn ang="0">
                  <a:pos x="T4" y="T5"/>
                </a:cxn>
                <a:cxn ang="0">
                  <a:pos x="T6" y="T7"/>
                </a:cxn>
              </a:cxnLst>
              <a:rect l="0" t="0" r="r" b="b"/>
              <a:pathLst>
                <a:path w="70" h="402">
                  <a:moveTo>
                    <a:pt x="0" y="402"/>
                  </a:moveTo>
                  <a:cubicBezTo>
                    <a:pt x="66" y="232"/>
                    <a:pt x="1" y="4"/>
                    <a:pt x="0" y="1"/>
                  </a:cubicBezTo>
                  <a:cubicBezTo>
                    <a:pt x="4" y="0"/>
                    <a:pt x="4" y="0"/>
                    <a:pt x="4" y="0"/>
                  </a:cubicBezTo>
                  <a:cubicBezTo>
                    <a:pt x="5" y="2"/>
                    <a:pt x="70" y="231"/>
                    <a:pt x="5" y="402"/>
                  </a:cubicBezTo>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2" name="Freeform 8"/>
            <p:cNvSpPr>
              <a:spLocks/>
            </p:cNvSpPr>
            <p:nvPr userDrawn="1"/>
          </p:nvSpPr>
          <p:spPr bwMode="auto">
            <a:xfrm flipH="1">
              <a:off x="79375" y="3760788"/>
              <a:ext cx="87313" cy="76200"/>
            </a:xfrm>
            <a:custGeom>
              <a:avLst/>
              <a:gdLst>
                <a:gd name="T0" fmla="*/ 21 w 36"/>
                <a:gd name="T1" fmla="*/ 29 h 31"/>
                <a:gd name="T2" fmla="*/ 1 w 36"/>
                <a:gd name="T3" fmla="*/ 19 h 31"/>
                <a:gd name="T4" fmla="*/ 16 w 36"/>
                <a:gd name="T5" fmla="*/ 2 h 31"/>
                <a:gd name="T6" fmla="*/ 35 w 36"/>
                <a:gd name="T7" fmla="*/ 13 h 31"/>
                <a:gd name="T8" fmla="*/ 21 w 36"/>
                <a:gd name="T9" fmla="*/ 29 h 31"/>
              </a:gdLst>
              <a:ahLst/>
              <a:cxnLst>
                <a:cxn ang="0">
                  <a:pos x="T0" y="T1"/>
                </a:cxn>
                <a:cxn ang="0">
                  <a:pos x="T2" y="T3"/>
                </a:cxn>
                <a:cxn ang="0">
                  <a:pos x="T4" y="T5"/>
                </a:cxn>
                <a:cxn ang="0">
                  <a:pos x="T6" y="T7"/>
                </a:cxn>
                <a:cxn ang="0">
                  <a:pos x="T8" y="T9"/>
                </a:cxn>
              </a:cxnLst>
              <a:rect l="0" t="0" r="r" b="b"/>
              <a:pathLst>
                <a:path w="36" h="31">
                  <a:moveTo>
                    <a:pt x="21" y="29"/>
                  </a:moveTo>
                  <a:cubicBezTo>
                    <a:pt x="11" y="31"/>
                    <a:pt x="3" y="26"/>
                    <a:pt x="1" y="19"/>
                  </a:cubicBezTo>
                  <a:cubicBezTo>
                    <a:pt x="0" y="11"/>
                    <a:pt x="7" y="4"/>
                    <a:pt x="16" y="2"/>
                  </a:cubicBezTo>
                  <a:cubicBezTo>
                    <a:pt x="25" y="0"/>
                    <a:pt x="34" y="5"/>
                    <a:pt x="35" y="13"/>
                  </a:cubicBezTo>
                  <a:cubicBezTo>
                    <a:pt x="36" y="20"/>
                    <a:pt x="30" y="28"/>
                    <a:pt x="21" y="29"/>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3" name="Freeform 12"/>
            <p:cNvSpPr>
              <a:spLocks/>
            </p:cNvSpPr>
            <p:nvPr userDrawn="1"/>
          </p:nvSpPr>
          <p:spPr bwMode="auto">
            <a:xfrm flipH="1">
              <a:off x="241300" y="4100513"/>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4" name="Freeform 13"/>
            <p:cNvSpPr>
              <a:spLocks/>
            </p:cNvSpPr>
            <p:nvPr userDrawn="1"/>
          </p:nvSpPr>
          <p:spPr bwMode="auto">
            <a:xfrm flipH="1">
              <a:off x="762001" y="4652963"/>
              <a:ext cx="88900" cy="85725"/>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5" name="Freeform 14"/>
            <p:cNvSpPr>
              <a:spLocks/>
            </p:cNvSpPr>
            <p:nvPr userDrawn="1"/>
          </p:nvSpPr>
          <p:spPr bwMode="auto">
            <a:xfrm flipH="1">
              <a:off x="312738" y="2260600"/>
              <a:ext cx="730251" cy="4597400"/>
            </a:xfrm>
            <a:custGeom>
              <a:avLst/>
              <a:gdLst>
                <a:gd name="T0" fmla="*/ 171 w 297"/>
                <a:gd name="T1" fmla="*/ 0 h 1879"/>
                <a:gd name="T2" fmla="*/ 168 w 297"/>
                <a:gd name="T3" fmla="*/ 3 h 1879"/>
                <a:gd name="T4" fmla="*/ 264 w 297"/>
                <a:gd name="T5" fmla="*/ 422 h 1879"/>
                <a:gd name="T6" fmla="*/ 222 w 297"/>
                <a:gd name="T7" fmla="*/ 365 h 1879"/>
                <a:gd name="T8" fmla="*/ 219 w 297"/>
                <a:gd name="T9" fmla="*/ 368 h 1879"/>
                <a:gd name="T10" fmla="*/ 264 w 297"/>
                <a:gd name="T11" fmla="*/ 428 h 1879"/>
                <a:gd name="T12" fmla="*/ 264 w 297"/>
                <a:gd name="T13" fmla="*/ 428 h 1879"/>
                <a:gd name="T14" fmla="*/ 232 w 297"/>
                <a:gd name="T15" fmla="*/ 984 h 1879"/>
                <a:gd name="T16" fmla="*/ 0 w 297"/>
                <a:gd name="T17" fmla="*/ 1879 h 1879"/>
                <a:gd name="T18" fmla="*/ 5 w 297"/>
                <a:gd name="T19" fmla="*/ 1879 h 1879"/>
                <a:gd name="T20" fmla="*/ 236 w 297"/>
                <a:gd name="T21" fmla="*/ 985 h 1879"/>
                <a:gd name="T22" fmla="*/ 171 w 297"/>
                <a:gd name="T23" fmla="*/ 0 h 18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7" h="1879">
                  <a:moveTo>
                    <a:pt x="171" y="0"/>
                  </a:moveTo>
                  <a:cubicBezTo>
                    <a:pt x="168" y="3"/>
                    <a:pt x="168" y="3"/>
                    <a:pt x="168" y="3"/>
                  </a:cubicBezTo>
                  <a:cubicBezTo>
                    <a:pt x="225" y="70"/>
                    <a:pt x="258" y="217"/>
                    <a:pt x="264" y="422"/>
                  </a:cubicBezTo>
                  <a:cubicBezTo>
                    <a:pt x="222" y="365"/>
                    <a:pt x="222" y="365"/>
                    <a:pt x="222" y="365"/>
                  </a:cubicBezTo>
                  <a:cubicBezTo>
                    <a:pt x="219" y="368"/>
                    <a:pt x="219" y="368"/>
                    <a:pt x="219" y="368"/>
                  </a:cubicBezTo>
                  <a:cubicBezTo>
                    <a:pt x="264" y="428"/>
                    <a:pt x="264" y="428"/>
                    <a:pt x="264" y="428"/>
                  </a:cubicBezTo>
                  <a:cubicBezTo>
                    <a:pt x="264" y="428"/>
                    <a:pt x="264" y="428"/>
                    <a:pt x="264" y="428"/>
                  </a:cubicBezTo>
                  <a:cubicBezTo>
                    <a:pt x="269" y="583"/>
                    <a:pt x="258" y="772"/>
                    <a:pt x="232" y="984"/>
                  </a:cubicBezTo>
                  <a:cubicBezTo>
                    <a:pt x="181" y="1404"/>
                    <a:pt x="83" y="1780"/>
                    <a:pt x="0" y="1879"/>
                  </a:cubicBezTo>
                  <a:cubicBezTo>
                    <a:pt x="5" y="1879"/>
                    <a:pt x="5" y="1879"/>
                    <a:pt x="5" y="1879"/>
                  </a:cubicBezTo>
                  <a:cubicBezTo>
                    <a:pt x="88" y="1775"/>
                    <a:pt x="185" y="1401"/>
                    <a:pt x="236" y="985"/>
                  </a:cubicBezTo>
                  <a:cubicBezTo>
                    <a:pt x="297" y="487"/>
                    <a:pt x="273" y="119"/>
                    <a:pt x="171" y="0"/>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Freeform 15"/>
            <p:cNvSpPr>
              <a:spLocks/>
            </p:cNvSpPr>
            <p:nvPr userDrawn="1"/>
          </p:nvSpPr>
          <p:spPr bwMode="auto">
            <a:xfrm flipH="1">
              <a:off x="273050" y="6858000"/>
              <a:ext cx="9525" cy="0"/>
            </a:xfrm>
            <a:custGeom>
              <a:avLst/>
              <a:gdLst>
                <a:gd name="T0" fmla="*/ 6 w 6"/>
                <a:gd name="T1" fmla="*/ 0 w 6"/>
                <a:gd name="T2" fmla="*/ 6 w 6"/>
              </a:gdLst>
              <a:ahLst/>
              <a:cxnLst>
                <a:cxn ang="0">
                  <a:pos x="T0" y="0"/>
                </a:cxn>
                <a:cxn ang="0">
                  <a:pos x="T1" y="0"/>
                </a:cxn>
                <a:cxn ang="0">
                  <a:pos x="T2" y="0"/>
                </a:cxn>
              </a:cxnLst>
              <a:rect l="0" t="0" r="r" b="b"/>
              <a:pathLst>
                <a:path w="6">
                  <a:moveTo>
                    <a:pt x="6" y="0"/>
                  </a:moveTo>
                  <a:lnTo>
                    <a:pt x="0" y="0"/>
                  </a:lnTo>
                  <a:lnTo>
                    <a:pt x="6"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7" name="Line 14"/>
            <p:cNvSpPr>
              <a:spLocks noChangeShapeType="1"/>
            </p:cNvSpPr>
            <p:nvPr userDrawn="1"/>
          </p:nvSpPr>
          <p:spPr bwMode="auto">
            <a:xfrm>
              <a:off x="273050" y="6858000"/>
              <a:ext cx="952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8" name="Freeform 17"/>
            <p:cNvSpPr>
              <a:spLocks/>
            </p:cNvSpPr>
            <p:nvPr userDrawn="1"/>
          </p:nvSpPr>
          <p:spPr bwMode="auto">
            <a:xfrm flipH="1">
              <a:off x="273050" y="3594100"/>
              <a:ext cx="554038" cy="3263900"/>
            </a:xfrm>
            <a:custGeom>
              <a:avLst/>
              <a:gdLst>
                <a:gd name="T0" fmla="*/ 221 w 225"/>
                <a:gd name="T1" fmla="*/ 1334 h 1334"/>
                <a:gd name="T2" fmla="*/ 145 w 225"/>
                <a:gd name="T3" fmla="*/ 843 h 1334"/>
                <a:gd name="T4" fmla="*/ 0 w 225"/>
                <a:gd name="T5" fmla="*/ 1 h 1334"/>
                <a:gd name="T6" fmla="*/ 4 w 225"/>
                <a:gd name="T7" fmla="*/ 0 h 1334"/>
                <a:gd name="T8" fmla="*/ 149 w 225"/>
                <a:gd name="T9" fmla="*/ 842 h 1334"/>
                <a:gd name="T10" fmla="*/ 225 w 225"/>
                <a:gd name="T11" fmla="*/ 1334 h 1334"/>
              </a:gdLst>
              <a:ahLst/>
              <a:cxnLst>
                <a:cxn ang="0">
                  <a:pos x="T0" y="T1"/>
                </a:cxn>
                <a:cxn ang="0">
                  <a:pos x="T2" y="T3"/>
                </a:cxn>
                <a:cxn ang="0">
                  <a:pos x="T4" y="T5"/>
                </a:cxn>
                <a:cxn ang="0">
                  <a:pos x="T6" y="T7"/>
                </a:cxn>
                <a:cxn ang="0">
                  <a:pos x="T8" y="T9"/>
                </a:cxn>
                <a:cxn ang="0">
                  <a:pos x="T10" y="T11"/>
                </a:cxn>
              </a:cxnLst>
              <a:rect l="0" t="0" r="r" b="b"/>
              <a:pathLst>
                <a:path w="225" h="1334">
                  <a:moveTo>
                    <a:pt x="221" y="1334"/>
                  </a:moveTo>
                  <a:cubicBezTo>
                    <a:pt x="200" y="1243"/>
                    <a:pt x="174" y="1055"/>
                    <a:pt x="145" y="843"/>
                  </a:cubicBezTo>
                  <a:cubicBezTo>
                    <a:pt x="101" y="518"/>
                    <a:pt x="52" y="149"/>
                    <a:pt x="0" y="1"/>
                  </a:cubicBezTo>
                  <a:cubicBezTo>
                    <a:pt x="4" y="0"/>
                    <a:pt x="4" y="0"/>
                    <a:pt x="4" y="0"/>
                  </a:cubicBezTo>
                  <a:cubicBezTo>
                    <a:pt x="55" y="148"/>
                    <a:pt x="105" y="517"/>
                    <a:pt x="149" y="842"/>
                  </a:cubicBezTo>
                  <a:cubicBezTo>
                    <a:pt x="178" y="1055"/>
                    <a:pt x="204" y="1244"/>
                    <a:pt x="225" y="1334"/>
                  </a:cubicBezTo>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9" name="Freeform 18"/>
            <p:cNvSpPr>
              <a:spLocks/>
            </p:cNvSpPr>
            <p:nvPr userDrawn="1"/>
          </p:nvSpPr>
          <p:spPr bwMode="auto">
            <a:xfrm flipH="1">
              <a:off x="133350" y="3444875"/>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0" name="Freeform 19"/>
            <p:cNvSpPr>
              <a:spLocks/>
            </p:cNvSpPr>
            <p:nvPr userDrawn="1"/>
          </p:nvSpPr>
          <p:spPr bwMode="auto">
            <a:xfrm flipH="1">
              <a:off x="936626" y="4335463"/>
              <a:ext cx="133350" cy="131762"/>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1" name="Freeform 20"/>
            <p:cNvSpPr>
              <a:spLocks/>
            </p:cNvSpPr>
            <p:nvPr userDrawn="1"/>
          </p:nvSpPr>
          <p:spPr bwMode="auto">
            <a:xfrm flipH="1">
              <a:off x="44450" y="5021263"/>
              <a:ext cx="317500" cy="317500"/>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2" name="Freeform 21"/>
            <p:cNvSpPr>
              <a:spLocks/>
            </p:cNvSpPr>
            <p:nvPr userDrawn="1"/>
          </p:nvSpPr>
          <p:spPr bwMode="auto">
            <a:xfrm flipH="1">
              <a:off x="771526" y="3168650"/>
              <a:ext cx="131763" cy="131762"/>
            </a:xfrm>
            <a:custGeom>
              <a:avLst/>
              <a:gdLst>
                <a:gd name="T0" fmla="*/ 52 w 53"/>
                <a:gd name="T1" fmla="*/ 31 h 54"/>
                <a:gd name="T2" fmla="*/ 49 w 53"/>
                <a:gd name="T3" fmla="*/ 27 h 54"/>
                <a:gd name="T4" fmla="*/ 52 w 53"/>
                <a:gd name="T5" fmla="*/ 22 h 54"/>
                <a:gd name="T6" fmla="*/ 42 w 53"/>
                <a:gd name="T7" fmla="*/ 19 h 54"/>
                <a:gd name="T8" fmla="*/ 45 w 53"/>
                <a:gd name="T9" fmla="*/ 8 h 54"/>
                <a:gd name="T10" fmla="*/ 38 w 53"/>
                <a:gd name="T11" fmla="*/ 10 h 54"/>
                <a:gd name="T12" fmla="*/ 36 w 53"/>
                <a:gd name="T13" fmla="*/ 2 h 54"/>
                <a:gd name="T14" fmla="*/ 29 w 53"/>
                <a:gd name="T15" fmla="*/ 7 h 54"/>
                <a:gd name="T16" fmla="*/ 24 w 53"/>
                <a:gd name="T17" fmla="*/ 1 h 54"/>
                <a:gd name="T18" fmla="*/ 21 w 53"/>
                <a:gd name="T19" fmla="*/ 6 h 54"/>
                <a:gd name="T20" fmla="*/ 14 w 53"/>
                <a:gd name="T21" fmla="*/ 3 h 54"/>
                <a:gd name="T22" fmla="*/ 13 w 53"/>
                <a:gd name="T23" fmla="*/ 12 h 54"/>
                <a:gd name="T24" fmla="*/ 5 w 53"/>
                <a:gd name="T25" fmla="*/ 11 h 54"/>
                <a:gd name="T26" fmla="*/ 8 w 53"/>
                <a:gd name="T27" fmla="*/ 20 h 54"/>
                <a:gd name="T28" fmla="*/ 0 w 53"/>
                <a:gd name="T29" fmla="*/ 23 h 54"/>
                <a:gd name="T30" fmla="*/ 4 w 53"/>
                <a:gd name="T31" fmla="*/ 28 h 54"/>
                <a:gd name="T32" fmla="*/ 0 w 53"/>
                <a:gd name="T33" fmla="*/ 32 h 54"/>
                <a:gd name="T34" fmla="*/ 10 w 53"/>
                <a:gd name="T35" fmla="*/ 36 h 54"/>
                <a:gd name="T36" fmla="*/ 7 w 53"/>
                <a:gd name="T37" fmla="*/ 46 h 54"/>
                <a:gd name="T38" fmla="*/ 15 w 53"/>
                <a:gd name="T39" fmla="*/ 45 h 54"/>
                <a:gd name="T40" fmla="*/ 16 w 53"/>
                <a:gd name="T41" fmla="*/ 52 h 54"/>
                <a:gd name="T42" fmla="*/ 23 w 53"/>
                <a:gd name="T43" fmla="*/ 48 h 54"/>
                <a:gd name="T44" fmla="*/ 28 w 53"/>
                <a:gd name="T45" fmla="*/ 54 h 54"/>
                <a:gd name="T46" fmla="*/ 32 w 53"/>
                <a:gd name="T47" fmla="*/ 48 h 54"/>
                <a:gd name="T48" fmla="*/ 38 w 53"/>
                <a:gd name="T49" fmla="*/ 51 h 54"/>
                <a:gd name="T50" fmla="*/ 39 w 53"/>
                <a:gd name="T51" fmla="*/ 43 h 54"/>
                <a:gd name="T52" fmla="*/ 47 w 53"/>
                <a:gd name="T53" fmla="*/ 43 h 54"/>
                <a:gd name="T54" fmla="*/ 44 w 53"/>
                <a:gd name="T55" fmla="*/ 35 h 54"/>
                <a:gd name="T56" fmla="*/ 52 w 53"/>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3" h="54">
                  <a:moveTo>
                    <a:pt x="52" y="31"/>
                  </a:moveTo>
                  <a:cubicBezTo>
                    <a:pt x="53" y="30"/>
                    <a:pt x="51" y="28"/>
                    <a:pt x="49" y="27"/>
                  </a:cubicBezTo>
                  <a:cubicBezTo>
                    <a:pt x="51" y="25"/>
                    <a:pt x="52" y="23"/>
                    <a:pt x="52" y="22"/>
                  </a:cubicBezTo>
                  <a:cubicBezTo>
                    <a:pt x="52" y="20"/>
                    <a:pt x="48" y="19"/>
                    <a:pt x="42" y="19"/>
                  </a:cubicBezTo>
                  <a:cubicBezTo>
                    <a:pt x="45" y="14"/>
                    <a:pt x="47" y="10"/>
                    <a:pt x="45" y="8"/>
                  </a:cubicBezTo>
                  <a:cubicBezTo>
                    <a:pt x="44" y="7"/>
                    <a:pt x="41" y="8"/>
                    <a:pt x="38" y="10"/>
                  </a:cubicBezTo>
                  <a:cubicBezTo>
                    <a:pt x="38" y="6"/>
                    <a:pt x="37" y="3"/>
                    <a:pt x="36" y="2"/>
                  </a:cubicBezTo>
                  <a:cubicBezTo>
                    <a:pt x="34" y="2"/>
                    <a:pt x="32" y="3"/>
                    <a:pt x="29" y="7"/>
                  </a:cubicBezTo>
                  <a:cubicBezTo>
                    <a:pt x="28" y="3"/>
                    <a:pt x="26" y="0"/>
                    <a:pt x="24" y="1"/>
                  </a:cubicBezTo>
                  <a:cubicBezTo>
                    <a:pt x="23" y="1"/>
                    <a:pt x="22" y="3"/>
                    <a:pt x="21" y="6"/>
                  </a:cubicBezTo>
                  <a:cubicBezTo>
                    <a:pt x="18" y="4"/>
                    <a:pt x="16" y="3"/>
                    <a:pt x="14" y="3"/>
                  </a:cubicBezTo>
                  <a:cubicBezTo>
                    <a:pt x="13" y="4"/>
                    <a:pt x="13" y="7"/>
                    <a:pt x="13" y="12"/>
                  </a:cubicBezTo>
                  <a:cubicBezTo>
                    <a:pt x="9" y="10"/>
                    <a:pt x="6" y="10"/>
                    <a:pt x="5" y="11"/>
                  </a:cubicBezTo>
                  <a:cubicBezTo>
                    <a:pt x="4" y="13"/>
                    <a:pt x="5" y="16"/>
                    <a:pt x="8" y="20"/>
                  </a:cubicBezTo>
                  <a:cubicBezTo>
                    <a:pt x="3" y="20"/>
                    <a:pt x="0" y="21"/>
                    <a:pt x="0" y="23"/>
                  </a:cubicBezTo>
                  <a:cubicBezTo>
                    <a:pt x="0" y="25"/>
                    <a:pt x="1" y="26"/>
                    <a:pt x="4" y="28"/>
                  </a:cubicBezTo>
                  <a:cubicBezTo>
                    <a:pt x="1" y="29"/>
                    <a:pt x="0" y="31"/>
                    <a:pt x="0" y="32"/>
                  </a:cubicBezTo>
                  <a:cubicBezTo>
                    <a:pt x="0" y="34"/>
                    <a:pt x="4" y="35"/>
                    <a:pt x="10" y="36"/>
                  </a:cubicBezTo>
                  <a:cubicBezTo>
                    <a:pt x="7" y="40"/>
                    <a:pt x="6" y="44"/>
                    <a:pt x="7" y="46"/>
                  </a:cubicBezTo>
                  <a:cubicBezTo>
                    <a:pt x="8" y="47"/>
                    <a:pt x="11" y="46"/>
                    <a:pt x="15" y="45"/>
                  </a:cubicBezTo>
                  <a:cubicBezTo>
                    <a:pt x="14" y="49"/>
                    <a:pt x="15" y="51"/>
                    <a:pt x="16" y="52"/>
                  </a:cubicBezTo>
                  <a:cubicBezTo>
                    <a:pt x="18" y="53"/>
                    <a:pt x="20" y="51"/>
                    <a:pt x="23" y="48"/>
                  </a:cubicBezTo>
                  <a:cubicBezTo>
                    <a:pt x="24" y="51"/>
                    <a:pt x="26" y="54"/>
                    <a:pt x="28" y="54"/>
                  </a:cubicBezTo>
                  <a:cubicBezTo>
                    <a:pt x="29" y="54"/>
                    <a:pt x="31" y="51"/>
                    <a:pt x="32" y="48"/>
                  </a:cubicBezTo>
                  <a:cubicBezTo>
                    <a:pt x="34" y="50"/>
                    <a:pt x="36" y="52"/>
                    <a:pt x="38" y="51"/>
                  </a:cubicBezTo>
                  <a:cubicBezTo>
                    <a:pt x="39" y="50"/>
                    <a:pt x="40" y="47"/>
                    <a:pt x="39" y="43"/>
                  </a:cubicBezTo>
                  <a:cubicBezTo>
                    <a:pt x="43" y="44"/>
                    <a:pt x="46" y="45"/>
                    <a:pt x="47" y="43"/>
                  </a:cubicBezTo>
                  <a:cubicBezTo>
                    <a:pt x="48" y="42"/>
                    <a:pt x="47" y="39"/>
                    <a:pt x="44" y="35"/>
                  </a:cubicBezTo>
                  <a:cubicBezTo>
                    <a:pt x="49" y="34"/>
                    <a:pt x="52" y="33"/>
                    <a:pt x="52" y="31"/>
                  </a:cubicBez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3" name="Freeform 22"/>
            <p:cNvSpPr>
              <a:spLocks/>
            </p:cNvSpPr>
            <p:nvPr userDrawn="1"/>
          </p:nvSpPr>
          <p:spPr bwMode="auto">
            <a:xfrm flipH="1">
              <a:off x="118857" y="1370013"/>
              <a:ext cx="260350" cy="258762"/>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4" name="Freeform 23"/>
            <p:cNvSpPr>
              <a:spLocks/>
            </p:cNvSpPr>
            <p:nvPr userDrawn="1"/>
          </p:nvSpPr>
          <p:spPr bwMode="auto">
            <a:xfrm flipH="1">
              <a:off x="309563" y="4675188"/>
              <a:ext cx="246063" cy="347662"/>
            </a:xfrm>
            <a:custGeom>
              <a:avLst/>
              <a:gdLst>
                <a:gd name="T0" fmla="*/ 78 w 100"/>
                <a:gd name="T1" fmla="*/ 15 h 142"/>
                <a:gd name="T2" fmla="*/ 30 w 100"/>
                <a:gd name="T3" fmla="*/ 130 h 142"/>
                <a:gd name="T4" fmla="*/ 78 w 100"/>
                <a:gd name="T5" fmla="*/ 15 h 142"/>
              </a:gdLst>
              <a:ahLst/>
              <a:cxnLst>
                <a:cxn ang="0">
                  <a:pos x="T0" y="T1"/>
                </a:cxn>
                <a:cxn ang="0">
                  <a:pos x="T2" y="T3"/>
                </a:cxn>
                <a:cxn ang="0">
                  <a:pos x="T4" y="T5"/>
                </a:cxn>
              </a:cxnLst>
              <a:rect l="0" t="0" r="r" b="b"/>
              <a:pathLst>
                <a:path w="100" h="142">
                  <a:moveTo>
                    <a:pt x="78" y="15"/>
                  </a:moveTo>
                  <a:cubicBezTo>
                    <a:pt x="100" y="37"/>
                    <a:pt x="60" y="118"/>
                    <a:pt x="30" y="130"/>
                  </a:cubicBezTo>
                  <a:cubicBezTo>
                    <a:pt x="0" y="142"/>
                    <a:pt x="63" y="0"/>
                    <a:pt x="78" y="1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5" name="Freeform 24"/>
            <p:cNvSpPr>
              <a:spLocks/>
            </p:cNvSpPr>
            <p:nvPr userDrawn="1"/>
          </p:nvSpPr>
          <p:spPr bwMode="auto">
            <a:xfrm flipH="1">
              <a:off x="608013" y="6858000"/>
              <a:ext cx="9525" cy="0"/>
            </a:xfrm>
            <a:custGeom>
              <a:avLst/>
              <a:gdLst>
                <a:gd name="T0" fmla="*/ 6 w 6"/>
                <a:gd name="T1" fmla="*/ 0 w 6"/>
                <a:gd name="T2" fmla="*/ 6 w 6"/>
              </a:gdLst>
              <a:ahLst/>
              <a:cxnLst>
                <a:cxn ang="0">
                  <a:pos x="T0" y="0"/>
                </a:cxn>
                <a:cxn ang="0">
                  <a:pos x="T1" y="0"/>
                </a:cxn>
                <a:cxn ang="0">
                  <a:pos x="T2" y="0"/>
                </a:cxn>
              </a:cxnLst>
              <a:rect l="0" t="0" r="r" b="b"/>
              <a:pathLst>
                <a:path w="6">
                  <a:moveTo>
                    <a:pt x="6" y="0"/>
                  </a:moveTo>
                  <a:lnTo>
                    <a:pt x="0" y="0"/>
                  </a:lnTo>
                  <a:lnTo>
                    <a:pt x="6"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6" name="Line 27"/>
            <p:cNvSpPr>
              <a:spLocks noChangeShapeType="1"/>
            </p:cNvSpPr>
            <p:nvPr userDrawn="1"/>
          </p:nvSpPr>
          <p:spPr bwMode="auto">
            <a:xfrm>
              <a:off x="608013" y="6858000"/>
              <a:ext cx="952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7" name="Freeform 26"/>
            <p:cNvSpPr>
              <a:spLocks/>
            </p:cNvSpPr>
            <p:nvPr userDrawn="1"/>
          </p:nvSpPr>
          <p:spPr bwMode="auto">
            <a:xfrm flipH="1">
              <a:off x="600075" y="5172075"/>
              <a:ext cx="339725" cy="1685925"/>
            </a:xfrm>
            <a:custGeom>
              <a:avLst/>
              <a:gdLst>
                <a:gd name="T0" fmla="*/ 131 w 138"/>
                <a:gd name="T1" fmla="*/ 689 h 689"/>
                <a:gd name="T2" fmla="*/ 0 w 138"/>
                <a:gd name="T3" fmla="*/ 4 h 689"/>
                <a:gd name="T4" fmla="*/ 1 w 138"/>
                <a:gd name="T5" fmla="*/ 0 h 689"/>
                <a:gd name="T6" fmla="*/ 132 w 138"/>
                <a:gd name="T7" fmla="*/ 403 h 689"/>
                <a:gd name="T8" fmla="*/ 135 w 138"/>
                <a:gd name="T9" fmla="*/ 689 h 689"/>
              </a:gdLst>
              <a:ahLst/>
              <a:cxnLst>
                <a:cxn ang="0">
                  <a:pos x="T0" y="T1"/>
                </a:cxn>
                <a:cxn ang="0">
                  <a:pos x="T2" y="T3"/>
                </a:cxn>
                <a:cxn ang="0">
                  <a:pos x="T4" y="T5"/>
                </a:cxn>
                <a:cxn ang="0">
                  <a:pos x="T6" y="T7"/>
                </a:cxn>
                <a:cxn ang="0">
                  <a:pos x="T8" y="T9"/>
                </a:cxn>
              </a:cxnLst>
              <a:rect l="0" t="0" r="r" b="b"/>
              <a:pathLst>
                <a:path w="138" h="689">
                  <a:moveTo>
                    <a:pt x="131" y="689"/>
                  </a:moveTo>
                  <a:cubicBezTo>
                    <a:pt x="136" y="509"/>
                    <a:pt x="136" y="50"/>
                    <a:pt x="0" y="4"/>
                  </a:cubicBezTo>
                  <a:cubicBezTo>
                    <a:pt x="1" y="0"/>
                    <a:pt x="1" y="0"/>
                    <a:pt x="1" y="0"/>
                  </a:cubicBezTo>
                  <a:cubicBezTo>
                    <a:pt x="73" y="25"/>
                    <a:pt x="117" y="161"/>
                    <a:pt x="132" y="403"/>
                  </a:cubicBezTo>
                  <a:cubicBezTo>
                    <a:pt x="138" y="513"/>
                    <a:pt x="137" y="621"/>
                    <a:pt x="135" y="689"/>
                  </a:cubicBezTo>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28" name="Group 27"/>
            <p:cNvGrpSpPr/>
            <p:nvPr userDrawn="1"/>
          </p:nvGrpSpPr>
          <p:grpSpPr>
            <a:xfrm rot="21049918">
              <a:off x="516851" y="3319634"/>
              <a:ext cx="682233" cy="504823"/>
              <a:chOff x="452438" y="3540125"/>
              <a:chExt cx="750888" cy="555625"/>
            </a:xfrm>
          </p:grpSpPr>
          <p:sp>
            <p:nvSpPr>
              <p:cNvPr id="29" name="Freeform 28"/>
              <p:cNvSpPr>
                <a:spLocks/>
              </p:cNvSpPr>
              <p:nvPr userDrawn="1"/>
            </p:nvSpPr>
            <p:spPr bwMode="auto">
              <a:xfrm flipH="1">
                <a:off x="546100" y="3540125"/>
                <a:ext cx="657226" cy="555625"/>
              </a:xfrm>
              <a:custGeom>
                <a:avLst/>
                <a:gdLst>
                  <a:gd name="T0" fmla="*/ 265 w 267"/>
                  <a:gd name="T1" fmla="*/ 93 h 227"/>
                  <a:gd name="T2" fmla="*/ 192 w 267"/>
                  <a:gd name="T3" fmla="*/ 3 h 227"/>
                  <a:gd name="T4" fmla="*/ 130 w 267"/>
                  <a:gd name="T5" fmla="*/ 64 h 227"/>
                  <a:gd name="T6" fmla="*/ 52 w 267"/>
                  <a:gd name="T7" fmla="*/ 86 h 227"/>
                  <a:gd name="T8" fmla="*/ 208 w 267"/>
                  <a:gd name="T9" fmla="*/ 200 h 227"/>
                  <a:gd name="T10" fmla="*/ 265 w 267"/>
                  <a:gd name="T11" fmla="*/ 93 h 227"/>
                </a:gdLst>
                <a:ahLst/>
                <a:cxnLst>
                  <a:cxn ang="0">
                    <a:pos x="T0" y="T1"/>
                  </a:cxn>
                  <a:cxn ang="0">
                    <a:pos x="T2" y="T3"/>
                  </a:cxn>
                  <a:cxn ang="0">
                    <a:pos x="T4" y="T5"/>
                  </a:cxn>
                  <a:cxn ang="0">
                    <a:pos x="T6" y="T7"/>
                  </a:cxn>
                  <a:cxn ang="0">
                    <a:pos x="T8" y="T9"/>
                  </a:cxn>
                  <a:cxn ang="0">
                    <a:pos x="T10" y="T11"/>
                  </a:cxn>
                </a:cxnLst>
                <a:rect l="0" t="0" r="r" b="b"/>
                <a:pathLst>
                  <a:path w="267" h="227">
                    <a:moveTo>
                      <a:pt x="265" y="93"/>
                    </a:moveTo>
                    <a:cubicBezTo>
                      <a:pt x="263" y="39"/>
                      <a:pt x="218" y="0"/>
                      <a:pt x="192" y="3"/>
                    </a:cubicBezTo>
                    <a:cubicBezTo>
                      <a:pt x="151" y="8"/>
                      <a:pt x="133" y="33"/>
                      <a:pt x="130" y="64"/>
                    </a:cubicBezTo>
                    <a:cubicBezTo>
                      <a:pt x="95" y="57"/>
                      <a:pt x="61" y="69"/>
                      <a:pt x="52" y="86"/>
                    </a:cubicBezTo>
                    <a:cubicBezTo>
                      <a:pt x="0" y="183"/>
                      <a:pt x="156" y="227"/>
                      <a:pt x="208" y="200"/>
                    </a:cubicBezTo>
                    <a:cubicBezTo>
                      <a:pt x="232" y="195"/>
                      <a:pt x="267" y="136"/>
                      <a:pt x="265" y="9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0" name="Freeform 29"/>
              <p:cNvSpPr>
                <a:spLocks/>
              </p:cNvSpPr>
              <p:nvPr userDrawn="1"/>
            </p:nvSpPr>
            <p:spPr bwMode="auto">
              <a:xfrm flipH="1">
                <a:off x="452438" y="3581400"/>
                <a:ext cx="735013" cy="509587"/>
              </a:xfrm>
              <a:custGeom>
                <a:avLst/>
                <a:gdLst>
                  <a:gd name="T0" fmla="*/ 291 w 299"/>
                  <a:gd name="T1" fmla="*/ 15 h 208"/>
                  <a:gd name="T2" fmla="*/ 201 w 299"/>
                  <a:gd name="T3" fmla="*/ 160 h 208"/>
                  <a:gd name="T4" fmla="*/ 176 w 299"/>
                  <a:gd name="T5" fmla="*/ 94 h 208"/>
                  <a:gd name="T6" fmla="*/ 108 w 299"/>
                  <a:gd name="T7" fmla="*/ 20 h 208"/>
                  <a:gd name="T8" fmla="*/ 176 w 299"/>
                  <a:gd name="T9" fmla="*/ 172 h 208"/>
                  <a:gd name="T10" fmla="*/ 107 w 299"/>
                  <a:gd name="T11" fmla="*/ 150 h 208"/>
                  <a:gd name="T12" fmla="*/ 6 w 299"/>
                  <a:gd name="T13" fmla="*/ 157 h 208"/>
                  <a:gd name="T14" fmla="*/ 199 w 299"/>
                  <a:gd name="T15" fmla="*/ 192 h 208"/>
                  <a:gd name="T16" fmla="*/ 203 w 299"/>
                  <a:gd name="T17" fmla="*/ 192 h 208"/>
                  <a:gd name="T18" fmla="*/ 205 w 299"/>
                  <a:gd name="T19" fmla="*/ 189 h 208"/>
                  <a:gd name="T20" fmla="*/ 267 w 299"/>
                  <a:gd name="T21" fmla="*/ 113 h 208"/>
                  <a:gd name="T22" fmla="*/ 291 w 299"/>
                  <a:gd name="T23" fmla="*/ 15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9" h="208">
                    <a:moveTo>
                      <a:pt x="291" y="15"/>
                    </a:moveTo>
                    <a:cubicBezTo>
                      <a:pt x="262" y="0"/>
                      <a:pt x="214" y="106"/>
                      <a:pt x="201" y="160"/>
                    </a:cubicBezTo>
                    <a:cubicBezTo>
                      <a:pt x="196" y="140"/>
                      <a:pt x="186" y="115"/>
                      <a:pt x="176" y="94"/>
                    </a:cubicBezTo>
                    <a:cubicBezTo>
                      <a:pt x="150" y="46"/>
                      <a:pt x="116" y="15"/>
                      <a:pt x="108" y="20"/>
                    </a:cubicBezTo>
                    <a:cubicBezTo>
                      <a:pt x="80" y="36"/>
                      <a:pt x="138" y="130"/>
                      <a:pt x="176" y="172"/>
                    </a:cubicBezTo>
                    <a:cubicBezTo>
                      <a:pt x="157" y="164"/>
                      <a:pt x="130" y="154"/>
                      <a:pt x="107" y="150"/>
                    </a:cubicBezTo>
                    <a:cubicBezTo>
                      <a:pt x="53" y="140"/>
                      <a:pt x="7" y="148"/>
                      <a:pt x="6" y="157"/>
                    </a:cubicBezTo>
                    <a:cubicBezTo>
                      <a:pt x="0" y="197"/>
                      <a:pt x="179" y="208"/>
                      <a:pt x="199" y="192"/>
                    </a:cubicBezTo>
                    <a:cubicBezTo>
                      <a:pt x="200" y="193"/>
                      <a:pt x="202" y="193"/>
                      <a:pt x="203" y="192"/>
                    </a:cubicBezTo>
                    <a:cubicBezTo>
                      <a:pt x="204" y="192"/>
                      <a:pt x="205" y="191"/>
                      <a:pt x="205" y="189"/>
                    </a:cubicBezTo>
                    <a:cubicBezTo>
                      <a:pt x="218" y="182"/>
                      <a:pt x="249" y="146"/>
                      <a:pt x="267" y="113"/>
                    </a:cubicBezTo>
                    <a:cubicBezTo>
                      <a:pt x="292" y="65"/>
                      <a:pt x="299" y="19"/>
                      <a:pt x="291" y="1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31" name="Oval 30"/>
            <p:cNvSpPr>
              <a:spLocks noChangeArrowheads="1"/>
            </p:cNvSpPr>
            <p:nvPr userDrawn="1"/>
          </p:nvSpPr>
          <p:spPr bwMode="auto">
            <a:xfrm flipH="1">
              <a:off x="822178" y="5832156"/>
              <a:ext cx="82550" cy="69850"/>
            </a:xfrm>
            <a:prstGeom prst="ellipse">
              <a:avLst/>
            </a:pr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2" name="Freeform 31"/>
            <p:cNvSpPr>
              <a:spLocks/>
            </p:cNvSpPr>
            <p:nvPr userDrawn="1"/>
          </p:nvSpPr>
          <p:spPr bwMode="auto">
            <a:xfrm flipH="1">
              <a:off x="125840" y="3663574"/>
              <a:ext cx="519113" cy="444500"/>
            </a:xfrm>
            <a:custGeom>
              <a:avLst/>
              <a:gdLst>
                <a:gd name="T0" fmla="*/ 174 w 211"/>
                <a:gd name="T1" fmla="*/ 17 h 182"/>
                <a:gd name="T2" fmla="*/ 92 w 211"/>
                <a:gd name="T3" fmla="*/ 159 h 182"/>
                <a:gd name="T4" fmla="*/ 1 w 211"/>
                <a:gd name="T5" fmla="*/ 83 h 182"/>
                <a:gd name="T6" fmla="*/ 89 w 211"/>
                <a:gd name="T7" fmla="*/ 169 h 182"/>
                <a:gd name="T8" fmla="*/ 174 w 211"/>
                <a:gd name="T9" fmla="*/ 17 h 182"/>
              </a:gdLst>
              <a:ahLst/>
              <a:cxnLst>
                <a:cxn ang="0">
                  <a:pos x="T0" y="T1"/>
                </a:cxn>
                <a:cxn ang="0">
                  <a:pos x="T2" y="T3"/>
                </a:cxn>
                <a:cxn ang="0">
                  <a:pos x="T4" y="T5"/>
                </a:cxn>
                <a:cxn ang="0">
                  <a:pos x="T6" y="T7"/>
                </a:cxn>
                <a:cxn ang="0">
                  <a:pos x="T8" y="T9"/>
                </a:cxn>
              </a:cxnLst>
              <a:rect l="0" t="0" r="r" b="b"/>
              <a:pathLst>
                <a:path w="211" h="182">
                  <a:moveTo>
                    <a:pt x="174" y="17"/>
                  </a:moveTo>
                  <a:cubicBezTo>
                    <a:pt x="146" y="0"/>
                    <a:pt x="104" y="130"/>
                    <a:pt x="92" y="159"/>
                  </a:cubicBezTo>
                  <a:cubicBezTo>
                    <a:pt x="81" y="131"/>
                    <a:pt x="0" y="55"/>
                    <a:pt x="1" y="83"/>
                  </a:cubicBezTo>
                  <a:cubicBezTo>
                    <a:pt x="1" y="115"/>
                    <a:pt x="59" y="178"/>
                    <a:pt x="89" y="169"/>
                  </a:cubicBezTo>
                  <a:cubicBezTo>
                    <a:pt x="92" y="182"/>
                    <a:pt x="211" y="39"/>
                    <a:pt x="174" y="17"/>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3" name="Freeform 32"/>
            <p:cNvSpPr>
              <a:spLocks/>
            </p:cNvSpPr>
            <p:nvPr userDrawn="1"/>
          </p:nvSpPr>
          <p:spPr bwMode="auto">
            <a:xfrm flipH="1">
              <a:off x="725487" y="6030892"/>
              <a:ext cx="201613" cy="536575"/>
            </a:xfrm>
            <a:custGeom>
              <a:avLst/>
              <a:gdLst>
                <a:gd name="T0" fmla="*/ 35 w 82"/>
                <a:gd name="T1" fmla="*/ 3 h 219"/>
                <a:gd name="T2" fmla="*/ 24 w 82"/>
                <a:gd name="T3" fmla="*/ 171 h 219"/>
                <a:gd name="T4" fmla="*/ 35 w 82"/>
                <a:gd name="T5" fmla="*/ 3 h 219"/>
              </a:gdLst>
              <a:ahLst/>
              <a:cxnLst>
                <a:cxn ang="0">
                  <a:pos x="T0" y="T1"/>
                </a:cxn>
                <a:cxn ang="0">
                  <a:pos x="T2" y="T3"/>
                </a:cxn>
                <a:cxn ang="0">
                  <a:pos x="T4" y="T5"/>
                </a:cxn>
              </a:cxnLst>
              <a:rect l="0" t="0" r="r" b="b"/>
              <a:pathLst>
                <a:path w="82" h="219">
                  <a:moveTo>
                    <a:pt x="35" y="3"/>
                  </a:moveTo>
                  <a:cubicBezTo>
                    <a:pt x="0" y="0"/>
                    <a:pt x="23" y="150"/>
                    <a:pt x="24" y="171"/>
                  </a:cubicBezTo>
                  <a:cubicBezTo>
                    <a:pt x="25" y="219"/>
                    <a:pt x="82" y="7"/>
                    <a:pt x="35" y="3"/>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4" name="Freeform 33"/>
            <p:cNvSpPr>
              <a:spLocks/>
            </p:cNvSpPr>
            <p:nvPr userDrawn="1"/>
          </p:nvSpPr>
          <p:spPr bwMode="auto">
            <a:xfrm flipH="1">
              <a:off x="675480" y="6365050"/>
              <a:ext cx="188913" cy="112712"/>
            </a:xfrm>
            <a:custGeom>
              <a:avLst/>
              <a:gdLst>
                <a:gd name="T0" fmla="*/ 73 w 77"/>
                <a:gd name="T1" fmla="*/ 6 h 46"/>
                <a:gd name="T2" fmla="*/ 0 w 77"/>
                <a:gd name="T3" fmla="*/ 46 h 46"/>
                <a:gd name="T4" fmla="*/ 73 w 77"/>
                <a:gd name="T5" fmla="*/ 6 h 46"/>
              </a:gdLst>
              <a:ahLst/>
              <a:cxnLst>
                <a:cxn ang="0">
                  <a:pos x="T0" y="T1"/>
                </a:cxn>
                <a:cxn ang="0">
                  <a:pos x="T2" y="T3"/>
                </a:cxn>
                <a:cxn ang="0">
                  <a:pos x="T4" y="T5"/>
                </a:cxn>
              </a:cxnLst>
              <a:rect l="0" t="0" r="r" b="b"/>
              <a:pathLst>
                <a:path w="77" h="46">
                  <a:moveTo>
                    <a:pt x="73" y="6"/>
                  </a:moveTo>
                  <a:cubicBezTo>
                    <a:pt x="72" y="0"/>
                    <a:pt x="45" y="1"/>
                    <a:pt x="0" y="46"/>
                  </a:cubicBezTo>
                  <a:cubicBezTo>
                    <a:pt x="24" y="43"/>
                    <a:pt x="77" y="29"/>
                    <a:pt x="73" y="6"/>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5" name="Freeform 38"/>
            <p:cNvSpPr>
              <a:spLocks/>
            </p:cNvSpPr>
            <p:nvPr userDrawn="1"/>
          </p:nvSpPr>
          <p:spPr bwMode="auto">
            <a:xfrm flipH="1">
              <a:off x="444500" y="3063875"/>
              <a:ext cx="168275" cy="177800"/>
            </a:xfrm>
            <a:custGeom>
              <a:avLst/>
              <a:gdLst>
                <a:gd name="T0" fmla="*/ 8 w 68"/>
                <a:gd name="T1" fmla="*/ 25 h 73"/>
                <a:gd name="T2" fmla="*/ 21 w 68"/>
                <a:gd name="T3" fmla="*/ 67 h 73"/>
                <a:gd name="T4" fmla="*/ 61 w 68"/>
                <a:gd name="T5" fmla="*/ 48 h 73"/>
                <a:gd name="T6" fmla="*/ 48 w 68"/>
                <a:gd name="T7" fmla="*/ 6 h 73"/>
                <a:gd name="T8" fmla="*/ 8 w 68"/>
                <a:gd name="T9" fmla="*/ 25 h 73"/>
              </a:gdLst>
              <a:ahLst/>
              <a:cxnLst>
                <a:cxn ang="0">
                  <a:pos x="T0" y="T1"/>
                </a:cxn>
                <a:cxn ang="0">
                  <a:pos x="T2" y="T3"/>
                </a:cxn>
                <a:cxn ang="0">
                  <a:pos x="T4" y="T5"/>
                </a:cxn>
                <a:cxn ang="0">
                  <a:pos x="T6" y="T7"/>
                </a:cxn>
                <a:cxn ang="0">
                  <a:pos x="T8" y="T9"/>
                </a:cxn>
              </a:cxnLst>
              <a:rect l="0" t="0" r="r" b="b"/>
              <a:pathLst>
                <a:path w="68" h="73">
                  <a:moveTo>
                    <a:pt x="8" y="25"/>
                  </a:moveTo>
                  <a:cubicBezTo>
                    <a:pt x="0" y="41"/>
                    <a:pt x="6" y="60"/>
                    <a:pt x="21" y="67"/>
                  </a:cubicBezTo>
                  <a:cubicBezTo>
                    <a:pt x="36" y="73"/>
                    <a:pt x="53" y="65"/>
                    <a:pt x="61" y="48"/>
                  </a:cubicBezTo>
                  <a:cubicBezTo>
                    <a:pt x="68" y="32"/>
                    <a:pt x="63" y="13"/>
                    <a:pt x="48" y="6"/>
                  </a:cubicBezTo>
                  <a:cubicBezTo>
                    <a:pt x="33" y="0"/>
                    <a:pt x="15" y="8"/>
                    <a:pt x="8" y="25"/>
                  </a:cubicBezTo>
                  <a:close/>
                </a:path>
              </a:pathLst>
            </a:custGeom>
            <a:solidFill>
              <a:schemeClr val="accent1">
                <a:lumMod val="40000"/>
                <a:lumOff val="6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6" name="Freeform 39"/>
            <p:cNvSpPr>
              <a:spLocks/>
            </p:cNvSpPr>
            <p:nvPr userDrawn="1"/>
          </p:nvSpPr>
          <p:spPr bwMode="auto">
            <a:xfrm flipH="1">
              <a:off x="161925" y="5654675"/>
              <a:ext cx="357188" cy="257175"/>
            </a:xfrm>
            <a:custGeom>
              <a:avLst/>
              <a:gdLst>
                <a:gd name="T0" fmla="*/ 116 w 145"/>
                <a:gd name="T1" fmla="*/ 3 h 105"/>
                <a:gd name="T2" fmla="*/ 78 w 145"/>
                <a:gd name="T3" fmla="*/ 23 h 105"/>
                <a:gd name="T4" fmla="*/ 38 w 145"/>
                <a:gd name="T5" fmla="*/ 23 h 105"/>
                <a:gd name="T6" fmla="*/ 97 w 145"/>
                <a:gd name="T7" fmla="*/ 99 h 105"/>
                <a:gd name="T8" fmla="*/ 139 w 145"/>
                <a:gd name="T9" fmla="*/ 56 h 105"/>
                <a:gd name="T10" fmla="*/ 116 w 145"/>
                <a:gd name="T11" fmla="*/ 3 h 105"/>
              </a:gdLst>
              <a:ahLst/>
              <a:cxnLst>
                <a:cxn ang="0">
                  <a:pos x="T0" y="T1"/>
                </a:cxn>
                <a:cxn ang="0">
                  <a:pos x="T2" y="T3"/>
                </a:cxn>
                <a:cxn ang="0">
                  <a:pos x="T4" y="T5"/>
                </a:cxn>
                <a:cxn ang="0">
                  <a:pos x="T6" y="T7"/>
                </a:cxn>
                <a:cxn ang="0">
                  <a:pos x="T8" y="T9"/>
                </a:cxn>
                <a:cxn ang="0">
                  <a:pos x="T10" y="T11"/>
                </a:cxn>
              </a:cxnLst>
              <a:rect l="0" t="0" r="r" b="b"/>
              <a:pathLst>
                <a:path w="145" h="105">
                  <a:moveTo>
                    <a:pt x="116" y="3"/>
                  </a:moveTo>
                  <a:cubicBezTo>
                    <a:pt x="96" y="0"/>
                    <a:pt x="84" y="9"/>
                    <a:pt x="78" y="23"/>
                  </a:cubicBezTo>
                  <a:cubicBezTo>
                    <a:pt x="62" y="15"/>
                    <a:pt x="45" y="16"/>
                    <a:pt x="38" y="23"/>
                  </a:cubicBezTo>
                  <a:cubicBezTo>
                    <a:pt x="0" y="62"/>
                    <a:pt x="69" y="105"/>
                    <a:pt x="97" y="99"/>
                  </a:cubicBezTo>
                  <a:cubicBezTo>
                    <a:pt x="109" y="100"/>
                    <a:pt x="134" y="76"/>
                    <a:pt x="139" y="56"/>
                  </a:cubicBezTo>
                  <a:cubicBezTo>
                    <a:pt x="145" y="29"/>
                    <a:pt x="129" y="5"/>
                    <a:pt x="116" y="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7" name="Freeform 40"/>
            <p:cNvSpPr>
              <a:spLocks/>
            </p:cNvSpPr>
            <p:nvPr userDrawn="1"/>
          </p:nvSpPr>
          <p:spPr bwMode="auto">
            <a:xfrm flipH="1">
              <a:off x="111125" y="5670550"/>
              <a:ext cx="412750" cy="247650"/>
            </a:xfrm>
            <a:custGeom>
              <a:avLst/>
              <a:gdLst>
                <a:gd name="T0" fmla="*/ 164 w 168"/>
                <a:gd name="T1" fmla="*/ 24 h 101"/>
                <a:gd name="T2" fmla="*/ 101 w 168"/>
                <a:gd name="T3" fmla="*/ 80 h 101"/>
                <a:gd name="T4" fmla="*/ 98 w 168"/>
                <a:gd name="T5" fmla="*/ 46 h 101"/>
                <a:gd name="T6" fmla="*/ 76 w 168"/>
                <a:gd name="T7" fmla="*/ 1 h 101"/>
                <a:gd name="T8" fmla="*/ 88 w 168"/>
                <a:gd name="T9" fmla="*/ 83 h 101"/>
                <a:gd name="T10" fmla="*/ 58 w 168"/>
                <a:gd name="T11" fmla="*/ 63 h 101"/>
                <a:gd name="T12" fmla="*/ 9 w 168"/>
                <a:gd name="T13" fmla="*/ 52 h 101"/>
                <a:gd name="T14" fmla="*/ 96 w 168"/>
                <a:gd name="T15" fmla="*/ 96 h 101"/>
                <a:gd name="T16" fmla="*/ 98 w 168"/>
                <a:gd name="T17" fmla="*/ 96 h 101"/>
                <a:gd name="T18" fmla="*/ 99 w 168"/>
                <a:gd name="T19" fmla="*/ 95 h 101"/>
                <a:gd name="T20" fmla="*/ 139 w 168"/>
                <a:gd name="T21" fmla="*/ 67 h 101"/>
                <a:gd name="T22" fmla="*/ 164 w 168"/>
                <a:gd name="T23" fmla="*/ 2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8" h="101">
                  <a:moveTo>
                    <a:pt x="164" y="24"/>
                  </a:moveTo>
                  <a:cubicBezTo>
                    <a:pt x="152" y="13"/>
                    <a:pt x="115" y="56"/>
                    <a:pt x="101" y="80"/>
                  </a:cubicBezTo>
                  <a:cubicBezTo>
                    <a:pt x="102" y="70"/>
                    <a:pt x="101" y="57"/>
                    <a:pt x="98" y="46"/>
                  </a:cubicBezTo>
                  <a:cubicBezTo>
                    <a:pt x="93" y="20"/>
                    <a:pt x="81" y="0"/>
                    <a:pt x="76" y="1"/>
                  </a:cubicBezTo>
                  <a:cubicBezTo>
                    <a:pt x="61" y="5"/>
                    <a:pt x="75" y="58"/>
                    <a:pt x="88" y="83"/>
                  </a:cubicBezTo>
                  <a:cubicBezTo>
                    <a:pt x="80" y="76"/>
                    <a:pt x="68" y="68"/>
                    <a:pt x="58" y="63"/>
                  </a:cubicBezTo>
                  <a:cubicBezTo>
                    <a:pt x="34" y="51"/>
                    <a:pt x="11" y="48"/>
                    <a:pt x="9" y="52"/>
                  </a:cubicBezTo>
                  <a:cubicBezTo>
                    <a:pt x="0" y="71"/>
                    <a:pt x="85" y="101"/>
                    <a:pt x="96" y="96"/>
                  </a:cubicBezTo>
                  <a:cubicBezTo>
                    <a:pt x="97" y="96"/>
                    <a:pt x="97" y="96"/>
                    <a:pt x="98" y="96"/>
                  </a:cubicBezTo>
                  <a:cubicBezTo>
                    <a:pt x="99" y="96"/>
                    <a:pt x="99" y="96"/>
                    <a:pt x="99" y="95"/>
                  </a:cubicBezTo>
                  <a:cubicBezTo>
                    <a:pt x="106" y="94"/>
                    <a:pt x="126" y="80"/>
                    <a:pt x="139" y="67"/>
                  </a:cubicBezTo>
                  <a:cubicBezTo>
                    <a:pt x="158" y="48"/>
                    <a:pt x="168" y="27"/>
                    <a:pt x="164" y="24"/>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4" name="Oval 33"/>
            <p:cNvSpPr>
              <a:spLocks noChangeArrowheads="1"/>
            </p:cNvSpPr>
            <p:nvPr userDrawn="1"/>
          </p:nvSpPr>
          <p:spPr bwMode="auto">
            <a:xfrm flipH="1">
              <a:off x="546100" y="1807440"/>
              <a:ext cx="82550" cy="69850"/>
            </a:xfrm>
            <a:prstGeom prst="ellipse">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5" name="Freeform 18"/>
            <p:cNvSpPr>
              <a:spLocks/>
            </p:cNvSpPr>
            <p:nvPr userDrawn="1"/>
          </p:nvSpPr>
          <p:spPr bwMode="auto">
            <a:xfrm flipH="1">
              <a:off x="1088588" y="6153943"/>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49" name="Group 48"/>
            <p:cNvGrpSpPr/>
            <p:nvPr userDrawn="1"/>
          </p:nvGrpSpPr>
          <p:grpSpPr>
            <a:xfrm>
              <a:off x="603252" y="4833897"/>
              <a:ext cx="607348" cy="609642"/>
              <a:chOff x="2051052" y="5522596"/>
              <a:chExt cx="892175" cy="895542"/>
            </a:xfrm>
          </p:grpSpPr>
          <p:sp>
            <p:nvSpPr>
              <p:cNvPr id="50" name="Freeform 5"/>
              <p:cNvSpPr>
                <a:spLocks/>
              </p:cNvSpPr>
              <p:nvPr userDrawn="1"/>
            </p:nvSpPr>
            <p:spPr bwMode="auto">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1" name="Line 6"/>
              <p:cNvSpPr>
                <a:spLocks noChangeShapeType="1"/>
              </p:cNvSpPr>
              <p:nvPr userDrawn="1"/>
            </p:nvSpPr>
            <p:spPr bwMode="auto">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2" name="Freeform 32"/>
              <p:cNvSpPr>
                <a:spLocks/>
              </p:cNvSpPr>
              <p:nvPr userDrawn="1"/>
            </p:nvSpPr>
            <p:spPr bwMode="auto">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3" name="Freeform 33"/>
              <p:cNvSpPr>
                <a:spLocks/>
              </p:cNvSpPr>
              <p:nvPr userDrawn="1"/>
            </p:nvSpPr>
            <p:spPr bwMode="auto">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4" name="Freeform 32"/>
              <p:cNvSpPr>
                <a:spLocks/>
              </p:cNvSpPr>
              <p:nvPr userDrawn="1"/>
            </p:nvSpPr>
            <p:spPr bwMode="auto">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5" name="Oval 54"/>
              <p:cNvSpPr/>
              <p:nvPr userDrawn="1"/>
            </p:nvSpPr>
            <p:spPr>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grpSp>
          <p:nvGrpSpPr>
            <p:cNvPr id="56" name="Group 55"/>
            <p:cNvGrpSpPr/>
            <p:nvPr userDrawn="1"/>
          </p:nvGrpSpPr>
          <p:grpSpPr>
            <a:xfrm rot="19876682">
              <a:off x="80098" y="1916305"/>
              <a:ext cx="878030" cy="874332"/>
              <a:chOff x="4277517" y="3752400"/>
              <a:chExt cx="1154448" cy="1149586"/>
            </a:xfrm>
          </p:grpSpPr>
          <p:sp>
            <p:nvSpPr>
              <p:cNvPr id="57" name="Freeform 56"/>
              <p:cNvSpPr>
                <a:spLocks/>
              </p:cNvSpPr>
              <p:nvPr userDrawn="1"/>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8" name="Freeform 35"/>
              <p:cNvSpPr>
                <a:spLocks/>
              </p:cNvSpPr>
              <p:nvPr userDrawn="1"/>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9" name="Freeform 41"/>
              <p:cNvSpPr>
                <a:spLocks/>
              </p:cNvSpPr>
              <p:nvPr userDrawn="1"/>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0" name="Freeform 41"/>
              <p:cNvSpPr>
                <a:spLocks/>
              </p:cNvSpPr>
              <p:nvPr userDrawn="1"/>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1" name="Freeform 42"/>
              <p:cNvSpPr>
                <a:spLocks/>
              </p:cNvSpPr>
              <p:nvPr userDrawn="1"/>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lvl="0" rtl="0"/>
                <a:endParaRPr lang="en-US"/>
              </a:p>
            </p:txBody>
          </p:sp>
        </p:grpSp>
      </p:grpSp>
      <p:sp>
        <p:nvSpPr>
          <p:cNvPr id="2" name="Title Placeholder 1"/>
          <p:cNvSpPr>
            <a:spLocks noGrp="1"/>
          </p:cNvSpPr>
          <p:nvPr>
            <p:ph type="title"/>
          </p:nvPr>
        </p:nvSpPr>
        <p:spPr>
          <a:xfrm>
            <a:off x="1524000" y="565653"/>
            <a:ext cx="9144000" cy="1143000"/>
          </a:xfrm>
          <a:prstGeom prst="rect">
            <a:avLst/>
          </a:prstGeom>
        </p:spPr>
        <p:txBody>
          <a:bodyPr vert="horz" lIns="91440" tIns="45720" rIns="91440" bIns="45720" rtlCol="0" anchor="b">
            <a:normAutofit/>
          </a:bodyPr>
          <a:lstStyle/>
          <a:p>
            <a:pPr rtl="0"/>
            <a:r>
              <a:rPr lang="en-gb"/>
              <a:t>Click to edit Master title style</a:t>
            </a:r>
          </a:p>
        </p:txBody>
      </p:sp>
      <p:sp>
        <p:nvSpPr>
          <p:cNvPr id="3" name="Text Placeholder 2"/>
          <p:cNvSpPr>
            <a:spLocks noGrp="1"/>
          </p:cNvSpPr>
          <p:nvPr>
            <p:ph type="body" idx="1"/>
          </p:nvPr>
        </p:nvSpPr>
        <p:spPr>
          <a:xfrm>
            <a:off x="1524000" y="1900823"/>
            <a:ext cx="9144000" cy="4114800"/>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p:cNvSpPr>
            <a:spLocks noGrp="1"/>
          </p:cNvSpPr>
          <p:nvPr>
            <p:ph type="ftr" sz="quarter" idx="3"/>
          </p:nvPr>
        </p:nvSpPr>
        <p:spPr>
          <a:xfrm>
            <a:off x="838200" y="6400800"/>
            <a:ext cx="8001000" cy="202416"/>
          </a:xfrm>
          <a:prstGeom prst="rect">
            <a:avLst/>
          </a:prstGeom>
        </p:spPr>
        <p:txBody>
          <a:bodyPr vert="horz" lIns="91440" tIns="45720" rIns="91440" bIns="45720" rtlCol="0" anchor="ctr"/>
          <a:lstStyle>
            <a:lvl1pPr algn="l">
              <a:defRPr sz="1200">
                <a:solidFill>
                  <a:schemeClr val="tx1"/>
                </a:solidFill>
              </a:defRPr>
            </a:lvl1pPr>
          </a:lstStyle>
          <a:p>
            <a:pPr rtl="0"/>
            <a:endParaRPr lang="en-US" dirty="0"/>
          </a:p>
        </p:txBody>
      </p:sp>
      <p:sp>
        <p:nvSpPr>
          <p:cNvPr id="4" name="Date Placeholder 3"/>
          <p:cNvSpPr>
            <a:spLocks noGrp="1"/>
          </p:cNvSpPr>
          <p:nvPr>
            <p:ph type="dt" sz="half" idx="2"/>
          </p:nvPr>
        </p:nvSpPr>
        <p:spPr>
          <a:xfrm>
            <a:off x="9259887" y="6400800"/>
            <a:ext cx="2094705" cy="202416"/>
          </a:xfrm>
          <a:prstGeom prst="rect">
            <a:avLst/>
          </a:prstGeom>
        </p:spPr>
        <p:txBody>
          <a:bodyPr vert="horz" lIns="91440" tIns="45720" rIns="91440" bIns="45720" rtlCol="0" anchor="ctr"/>
          <a:lstStyle>
            <a:lvl1pPr algn="r">
              <a:defRPr sz="1200">
                <a:solidFill>
                  <a:schemeClr val="tx1"/>
                </a:solidFill>
              </a:defRPr>
            </a:lvl1pPr>
          </a:lstStyle>
          <a:p>
            <a:pPr rtl="0"/>
            <a:r>
              <a:rPr lang="en-US"/>
              <a:t>7/1/2017</a:t>
            </a:r>
          </a:p>
        </p:txBody>
      </p:sp>
      <p:sp>
        <p:nvSpPr>
          <p:cNvPr id="6" name="Slide Number Placeholder 5"/>
          <p:cNvSpPr>
            <a:spLocks noGrp="1"/>
          </p:cNvSpPr>
          <p:nvPr>
            <p:ph type="sldNum" sz="quarter" idx="4"/>
          </p:nvPr>
        </p:nvSpPr>
        <p:spPr>
          <a:xfrm>
            <a:off x="11737975" y="6400800"/>
            <a:ext cx="418630" cy="202416"/>
          </a:xfrm>
          <a:prstGeom prst="rect">
            <a:avLst/>
          </a:prstGeom>
        </p:spPr>
        <p:txBody>
          <a:bodyPr vert="horz" lIns="91440" tIns="45720" rIns="91440" bIns="45720" rtlCol="0" anchor="ctr"/>
          <a:lstStyle>
            <a:lvl1pPr algn="l">
              <a:defRPr sz="1200">
                <a:solidFill>
                  <a:schemeClr val="tx1"/>
                </a:solidFill>
              </a:defRPr>
            </a:lvl1pPr>
          </a:lstStyle>
          <a:p>
            <a:pPr rtl="0"/>
            <a:fld id="{484FD59D-33F1-4A76-843D-E67207CAFE54}" type="slidenum">
              <a:rPr lang="en-US" smtClean="0"/>
              <a:pPr/>
              <a:t>‹#›</a:t>
            </a:fld>
            <a:endParaRPr lang="en-US"/>
          </a:p>
        </p:txBody>
      </p:sp>
    </p:spTree>
    <p:extLst>
      <p:ext uri="{BB962C8B-B14F-4D97-AF65-F5344CB8AC3E}">
        <p14:creationId xmlns:p14="http://schemas.microsoft.com/office/powerpoint/2010/main" val="15455439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90000"/>
        <a:buFont typeface="Arial" panose="020B0604020202020204"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90000"/>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90000"/>
        <a:buFont typeface="Arial" panose="020B0604020202020204"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8" Type="http://schemas.openxmlformats.org/officeDocument/2006/relationships/hyperlink" Target="https://memberpress.com/blog/how-to-overtake-your-competitors-with-seo-tracking/" TargetMode="External"/><Relationship Id="rId13" Type="http://schemas.openxmlformats.org/officeDocument/2006/relationships/hyperlink" Target="https://www.killerbeauty.co.uk/" TargetMode="External"/><Relationship Id="rId18" Type="http://schemas.openxmlformats.org/officeDocument/2006/relationships/hyperlink" Target="https://www.tripadvisor.co.uk/Attraction_Review-g186460-d7242148-Reviews-Portland_House-Cardiff_South_Wales_Wales.html" TargetMode="External"/><Relationship Id="rId3" Type="http://schemas.openxmlformats.org/officeDocument/2006/relationships/hyperlink" Target="https://www.instagram.com/p/DJJkwzkIaYa/" TargetMode="External"/><Relationship Id="rId21" Type="http://schemas.openxmlformats.org/officeDocument/2006/relationships/hyperlink" Target="https://www.visitwales.com/things-do/food-and-drink/welsh-food-and-recipes" TargetMode="External"/><Relationship Id="rId7" Type="http://schemas.openxmlformats.org/officeDocument/2006/relationships/hyperlink" Target="https://bridebook.com/uk/wedding-venues/portland-house-cardiff-bay-cardiff-ee1gAGjQ8x" TargetMode="External"/><Relationship Id="rId12" Type="http://schemas.openxmlformats.org/officeDocument/2006/relationships/hyperlink" Target="https://www.lucidadvertising.com/different-types-digital-ads/" TargetMode="External"/><Relationship Id="rId17" Type="http://schemas.openxmlformats.org/officeDocument/2006/relationships/hyperlink" Target="https://www.inside-sephora.com/en/commitments/community-engagement-giving" TargetMode="External"/><Relationship Id="rId2" Type="http://schemas.openxmlformats.org/officeDocument/2006/relationships/hyperlink" Target="https://www.amazon.co.uk/beauty-bed/s?k=beauty+bed" TargetMode="External"/><Relationship Id="rId16" Type="http://schemas.openxmlformats.org/officeDocument/2006/relationships/hyperlink" Target="https://www.portlandhousecardiff.com/corporate/" TargetMode="External"/><Relationship Id="rId20" Type="http://schemas.openxmlformats.org/officeDocument/2006/relationships/hyperlink" Target="https://www.ukpmufestival.com/" TargetMode="External"/><Relationship Id="rId1" Type="http://schemas.openxmlformats.org/officeDocument/2006/relationships/slideLayout" Target="../slideLayouts/slideLayout9.xml"/><Relationship Id="rId6" Type="http://schemas.openxmlformats.org/officeDocument/2006/relationships/hyperlink" Target="https://agnespermanent.com/gallery/" TargetMode="External"/><Relationship Id="rId11" Type="http://schemas.openxmlformats.org/officeDocument/2006/relationships/hyperlink" Target="https://www.queensnight.co.uk/" TargetMode="External"/><Relationship Id="rId5" Type="http://schemas.openxmlformats.org/officeDocument/2006/relationships/hyperlink" Target="https://www.belenspmustudio.com/" TargetMode="External"/><Relationship Id="rId15" Type="http://schemas.openxmlformats.org/officeDocument/2006/relationships/hyperlink" Target="https://www.paulabeautyacademy.com/" TargetMode="External"/><Relationship Id="rId10" Type="http://schemas.openxmlformats.org/officeDocument/2006/relationships/hyperlink" Target="https://www.ingapermanentmakeup.co.uk/services/eyeliner/" TargetMode="External"/><Relationship Id="rId19" Type="http://schemas.openxmlformats.org/officeDocument/2006/relationships/hyperlink" Target="https://pmuconference.co.uk/" TargetMode="External"/><Relationship Id="rId4" Type="http://schemas.openxmlformats.org/officeDocument/2006/relationships/hyperlink" Target="https://aliciadowlingstudio.com/" TargetMode="External"/><Relationship Id="rId9" Type="http://schemas.openxmlformats.org/officeDocument/2006/relationships/hyperlink" Target="https://www.creative.wales/skills-and-talent" TargetMode="External"/><Relationship Id="rId14" Type="http://schemas.openxmlformats.org/officeDocument/2006/relationships/hyperlink" Target="https://nurbanskapmu.co.uk/home-7493" TargetMode="External"/><Relationship Id="rId22" Type="http://schemas.openxmlformats.org/officeDocument/2006/relationships/hyperlink" Target="https://www.creative.wales/discover-best-new-welsh-mus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4492" y="125300"/>
            <a:ext cx="5044132" cy="3471118"/>
          </a:xfrm>
        </p:spPr>
        <p:txBody>
          <a:bodyPr>
            <a:normAutofit fontScale="90000"/>
          </a:bodyPr>
          <a:lstStyle/>
          <a:p>
            <a:pPr algn="l">
              <a:lnSpc>
                <a:spcPct val="120000"/>
              </a:lnSpc>
              <a:spcBef>
                <a:spcPts val="1000"/>
              </a:spcBef>
            </a:pPr>
            <a:r>
              <a:rPr lang="en-US" sz="2000" b="1" dirty="0">
                <a:solidFill>
                  <a:srgbClr val="FFFFFF"/>
                </a:solidFill>
                <a:latin typeface="Arial"/>
                <a:cs typeface="Arial"/>
              </a:rPr>
              <a:t>BMIH6007</a:t>
            </a:r>
            <a:endParaRPr lang="en-US" sz="2000" dirty="0">
              <a:solidFill>
                <a:srgbClr val="FFFFFF"/>
              </a:solidFill>
              <a:latin typeface="Arial"/>
              <a:cs typeface="Arial"/>
            </a:endParaRPr>
          </a:p>
          <a:p>
            <a:pPr algn="l">
              <a:lnSpc>
                <a:spcPct val="120000"/>
              </a:lnSpc>
              <a:spcBef>
                <a:spcPts val="1000"/>
              </a:spcBef>
            </a:pPr>
            <a:r>
              <a:rPr lang="en-US" sz="2000" b="1" dirty="0">
                <a:solidFill>
                  <a:srgbClr val="FFFFFF"/>
                </a:solidFill>
                <a:latin typeface="Arial"/>
                <a:cs typeface="Arial"/>
              </a:rPr>
              <a:t>International Meetings Management for the</a:t>
            </a:r>
            <a:endParaRPr lang="en-US" sz="2000" dirty="0">
              <a:solidFill>
                <a:srgbClr val="FFFFFF"/>
              </a:solidFill>
              <a:latin typeface="Arial"/>
              <a:cs typeface="Arial"/>
            </a:endParaRPr>
          </a:p>
          <a:p>
            <a:pPr algn="l">
              <a:lnSpc>
                <a:spcPct val="120000"/>
              </a:lnSpc>
              <a:spcBef>
                <a:spcPts val="1000"/>
              </a:spcBef>
            </a:pPr>
            <a:r>
              <a:rPr lang="en-US" sz="2000" b="1" dirty="0">
                <a:solidFill>
                  <a:srgbClr val="FFFFFF"/>
                </a:solidFill>
                <a:latin typeface="Arial"/>
                <a:cs typeface="Arial"/>
              </a:rPr>
              <a:t>Hotel Industry</a:t>
            </a:r>
            <a:endParaRPr lang="en-US" sz="2000" dirty="0">
              <a:solidFill>
                <a:srgbClr val="FFFFFF"/>
              </a:solidFill>
              <a:latin typeface="Arial"/>
              <a:cs typeface="Arial"/>
            </a:endParaRPr>
          </a:p>
          <a:p>
            <a:pPr algn="l">
              <a:lnSpc>
                <a:spcPct val="120000"/>
              </a:lnSpc>
              <a:spcBef>
                <a:spcPts val="1000"/>
              </a:spcBef>
            </a:pPr>
            <a:r>
              <a:rPr lang="en-US" sz="2000" b="1" dirty="0">
                <a:solidFill>
                  <a:srgbClr val="FFFFFF"/>
                </a:solidFill>
                <a:latin typeface="Arial"/>
                <a:cs typeface="Arial"/>
              </a:rPr>
              <a:t>LEVEL 6</a:t>
            </a:r>
            <a:endParaRPr lang="en-US" sz="2000" dirty="0">
              <a:solidFill>
                <a:srgbClr val="FFFFFF"/>
              </a:solidFill>
              <a:latin typeface="Arial"/>
              <a:cs typeface="Arial"/>
            </a:endParaRPr>
          </a:p>
          <a:p>
            <a:pPr algn="l">
              <a:lnSpc>
                <a:spcPct val="120000"/>
              </a:lnSpc>
              <a:spcBef>
                <a:spcPts val="1000"/>
              </a:spcBef>
            </a:pPr>
            <a:r>
              <a:rPr lang="en-US" sz="2000" b="1" dirty="0">
                <a:solidFill>
                  <a:srgbClr val="FFFFFF"/>
                </a:solidFill>
                <a:latin typeface="Arial"/>
                <a:cs typeface="Arial"/>
              </a:rPr>
              <a:t>Module Lead: Kathryn Flynn</a:t>
            </a:r>
            <a:endParaRPr lang="en-US" sz="2000" dirty="0">
              <a:solidFill>
                <a:srgbClr val="FFFFFF"/>
              </a:solidFill>
              <a:latin typeface="Arial"/>
              <a:cs typeface="Arial"/>
            </a:endParaRPr>
          </a:p>
          <a:p>
            <a:pPr algn="l">
              <a:lnSpc>
                <a:spcPct val="120000"/>
              </a:lnSpc>
              <a:spcBef>
                <a:spcPts val="1000"/>
              </a:spcBef>
            </a:pPr>
            <a:r>
              <a:rPr lang="en-US" sz="2000" b="1" dirty="0">
                <a:solidFill>
                  <a:srgbClr val="FFFFFF"/>
                </a:solidFill>
                <a:latin typeface="Arial"/>
                <a:cs typeface="Arial"/>
              </a:rPr>
              <a:t>Lecturer: Kathryn Roberts </a:t>
            </a:r>
            <a:endParaRPr lang="en-US" sz="2000" dirty="0">
              <a:solidFill>
                <a:srgbClr val="FFFFFF"/>
              </a:solidFill>
              <a:latin typeface="Arial"/>
              <a:cs typeface="Arial"/>
            </a:endParaRPr>
          </a:p>
          <a:p>
            <a:pPr algn="l">
              <a:lnSpc>
                <a:spcPct val="120000"/>
              </a:lnSpc>
              <a:spcBef>
                <a:spcPts val="1000"/>
              </a:spcBef>
            </a:pPr>
            <a:r>
              <a:rPr lang="en-US" sz="2000" b="1" dirty="0">
                <a:solidFill>
                  <a:srgbClr val="FFFFFF"/>
                </a:solidFill>
                <a:latin typeface="Arial"/>
                <a:cs typeface="Arial"/>
              </a:rPr>
              <a:t>Student: Adriana-Isabela </a:t>
            </a:r>
            <a:r>
              <a:rPr lang="en-US" sz="2000" b="1" dirty="0" err="1">
                <a:solidFill>
                  <a:srgbClr val="FFFFFF"/>
                </a:solidFill>
                <a:latin typeface="Arial"/>
                <a:cs typeface="Arial"/>
              </a:rPr>
              <a:t>Trefas</a:t>
            </a:r>
            <a:endParaRPr lang="en-US" sz="2000" dirty="0" err="1">
              <a:solidFill>
                <a:srgbClr val="FFFFFF"/>
              </a:solidFill>
              <a:latin typeface="Arial"/>
              <a:cs typeface="Arial"/>
            </a:endParaRPr>
          </a:p>
          <a:p>
            <a:pPr algn="l">
              <a:lnSpc>
                <a:spcPct val="120000"/>
              </a:lnSpc>
              <a:spcBef>
                <a:spcPts val="1000"/>
              </a:spcBef>
            </a:pPr>
            <a:r>
              <a:rPr lang="en-US" sz="2000" b="1" dirty="0">
                <a:solidFill>
                  <a:srgbClr val="FFFFFF"/>
                </a:solidFill>
                <a:latin typeface="Arial"/>
                <a:cs typeface="Arial"/>
              </a:rPr>
              <a:t>Student No.: 2242075</a:t>
            </a:r>
            <a:endParaRPr lang="en-US" dirty="0"/>
          </a:p>
        </p:txBody>
      </p:sp>
      <p:sp>
        <p:nvSpPr>
          <p:cNvPr id="3" name="Subtitle 2"/>
          <p:cNvSpPr>
            <a:spLocks noGrp="1"/>
          </p:cNvSpPr>
          <p:nvPr>
            <p:ph type="subTitle" idx="1"/>
          </p:nvPr>
        </p:nvSpPr>
        <p:spPr>
          <a:xfrm>
            <a:off x="5020169" y="121971"/>
            <a:ext cx="7172617" cy="2426907"/>
          </a:xfrm>
        </p:spPr>
        <p:txBody>
          <a:bodyPr vert="horz" lIns="91440" tIns="45720" rIns="91440" bIns="45720" rtlCol="0" anchor="t">
            <a:noAutofit/>
          </a:bodyPr>
          <a:lstStyle/>
          <a:p>
            <a:pPr algn="l"/>
            <a:r>
              <a:rPr lang="en-GB" sz="4000" b="1" dirty="0">
                <a:solidFill>
                  <a:srgbClr val="FFFFFF"/>
                </a:solidFill>
                <a:latin typeface="Neue Haas Grotesk Text Pro"/>
              </a:rPr>
              <a:t>PMU Masterclass Wales: </a:t>
            </a:r>
            <a:endParaRPr lang="en-US" dirty="0">
              <a:solidFill>
                <a:srgbClr val="000000"/>
              </a:solidFill>
              <a:latin typeface="Aptos" panose="020B0004020202020204"/>
            </a:endParaRPr>
          </a:p>
          <a:p>
            <a:pPr algn="l"/>
            <a:r>
              <a:rPr lang="en-GB" sz="4000" b="1" dirty="0">
                <a:solidFill>
                  <a:srgbClr val="FFFFFF"/>
                </a:solidFill>
                <a:latin typeface="Arial"/>
                <a:cs typeface="Arial"/>
              </a:rPr>
              <a:t> VISIT WALES’ = “YEAR OF CROESO 2025 - Learn from Award-Winning Artists</a:t>
            </a:r>
            <a:endParaRPr lang="en-US" dirty="0"/>
          </a:p>
        </p:txBody>
      </p:sp>
      <p:pic>
        <p:nvPicPr>
          <p:cNvPr id="6" name="Picture 5" descr="A person holding a certificate&#10;&#10;AI-generated content may be incorrect.">
            <a:extLst>
              <a:ext uri="{FF2B5EF4-FFF2-40B4-BE49-F238E27FC236}">
                <a16:creationId xmlns:a16="http://schemas.microsoft.com/office/drawing/2014/main" id="{933896B3-EB4A-EC3A-C566-FE3C8CE21E6A}"/>
              </a:ext>
            </a:extLst>
          </p:cNvPr>
          <p:cNvPicPr>
            <a:picLocks noChangeAspect="1"/>
          </p:cNvPicPr>
          <p:nvPr/>
        </p:nvPicPr>
        <p:blipFill>
          <a:blip r:embed="rId2"/>
          <a:srcRect b="17750"/>
          <a:stretch/>
        </p:blipFill>
        <p:spPr>
          <a:xfrm>
            <a:off x="898211"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5" name="Picture 4" descr="A person smiling at camera&#10;&#10;AI-generated content may be incorrect.">
            <a:extLst>
              <a:ext uri="{FF2B5EF4-FFF2-40B4-BE49-F238E27FC236}">
                <a16:creationId xmlns:a16="http://schemas.microsoft.com/office/drawing/2014/main" id="{DBC41AA9-8EEF-2FD9-536F-184A060509D7}"/>
              </a:ext>
            </a:extLst>
          </p:cNvPr>
          <p:cNvPicPr>
            <a:picLocks noChangeAspect="1"/>
          </p:cNvPicPr>
          <p:nvPr/>
        </p:nvPicPr>
        <p:blipFill>
          <a:blip r:embed="rId3"/>
          <a:srcRect t="3812" r="3" b="21190"/>
          <a:stretch/>
        </p:blipFill>
        <p:spPr>
          <a:xfrm>
            <a:off x="3587035" y="2708764"/>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7" name="Picture 6" descr="A person holding a pair of scissors&#10;&#10;AI-generated content may be incorrect.">
            <a:extLst>
              <a:ext uri="{FF2B5EF4-FFF2-40B4-BE49-F238E27FC236}">
                <a16:creationId xmlns:a16="http://schemas.microsoft.com/office/drawing/2014/main" id="{10C67B66-5558-1F1B-035E-D5D117AB767E}"/>
              </a:ext>
            </a:extLst>
          </p:cNvPr>
          <p:cNvPicPr>
            <a:picLocks noChangeAspect="1"/>
          </p:cNvPicPr>
          <p:nvPr/>
        </p:nvPicPr>
        <p:blipFill>
          <a:blip r:embed="rId4"/>
          <a:srcRect l="12375" r="12628" b="3"/>
          <a:stretch/>
        </p:blipFill>
        <p:spPr>
          <a:xfrm>
            <a:off x="6543625" y="2288886"/>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4" name="Picture 3" descr="A person in black posing for a picture&#10;&#10;AI-generated content may be incorrect.">
            <a:extLst>
              <a:ext uri="{FF2B5EF4-FFF2-40B4-BE49-F238E27FC236}">
                <a16:creationId xmlns:a16="http://schemas.microsoft.com/office/drawing/2014/main" id="{51FEE7F7-2670-50D8-7C04-3261F03CAF66}"/>
              </a:ext>
            </a:extLst>
          </p:cNvPr>
          <p:cNvPicPr>
            <a:picLocks noChangeAspect="1"/>
          </p:cNvPicPr>
          <p:nvPr/>
        </p:nvPicPr>
        <p:blipFill>
          <a:blip r:embed="rId5"/>
          <a:srcRect t="13139" b="13139"/>
          <a:stretch/>
        </p:blipFill>
        <p:spPr>
          <a:xfrm>
            <a:off x="9522435" y="229233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sp>
        <p:nvSpPr>
          <p:cNvPr id="8" name="TextBox 7">
            <a:extLst>
              <a:ext uri="{FF2B5EF4-FFF2-40B4-BE49-F238E27FC236}">
                <a16:creationId xmlns:a16="http://schemas.microsoft.com/office/drawing/2014/main" id="{5ECCDF1E-5E8C-7E82-51B3-DD0336B6C150}"/>
              </a:ext>
            </a:extLst>
          </p:cNvPr>
          <p:cNvSpPr txBox="1"/>
          <p:nvPr/>
        </p:nvSpPr>
        <p:spPr>
          <a:xfrm>
            <a:off x="6208500" y="4575643"/>
            <a:ext cx="294189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 (Belen's PMU Studio, 2025)</a:t>
            </a:r>
            <a:endParaRPr lang="en-US" dirty="0"/>
          </a:p>
          <a:p>
            <a:pPr algn="l"/>
            <a:endParaRPr lang="en-GB" dirty="0"/>
          </a:p>
        </p:txBody>
      </p:sp>
      <p:sp>
        <p:nvSpPr>
          <p:cNvPr id="9" name="TextBox 8">
            <a:extLst>
              <a:ext uri="{FF2B5EF4-FFF2-40B4-BE49-F238E27FC236}">
                <a16:creationId xmlns:a16="http://schemas.microsoft.com/office/drawing/2014/main" id="{8F39C48A-F1FC-5CD1-A53C-835936C48F59}"/>
              </a:ext>
            </a:extLst>
          </p:cNvPr>
          <p:cNvSpPr txBox="1"/>
          <p:nvPr/>
        </p:nvSpPr>
        <p:spPr>
          <a:xfrm>
            <a:off x="899794" y="5866377"/>
            <a:ext cx="30383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(Alicia Dowling Studio, 2025)</a:t>
            </a:r>
            <a:endParaRPr lang="en-US" dirty="0">
              <a:ea typeface="+mn-lt"/>
              <a:cs typeface="+mn-lt"/>
            </a:endParaRPr>
          </a:p>
          <a:p>
            <a:pPr algn="l"/>
            <a:endParaRPr lang="en-GB" dirty="0"/>
          </a:p>
        </p:txBody>
      </p:sp>
      <p:sp>
        <p:nvSpPr>
          <p:cNvPr id="10" name="TextBox 9">
            <a:extLst>
              <a:ext uri="{FF2B5EF4-FFF2-40B4-BE49-F238E27FC236}">
                <a16:creationId xmlns:a16="http://schemas.microsoft.com/office/drawing/2014/main" id="{C816D5E6-97B5-9EF1-00B4-87C448E7E946}"/>
              </a:ext>
            </a:extLst>
          </p:cNvPr>
          <p:cNvSpPr txBox="1"/>
          <p:nvPr/>
        </p:nvSpPr>
        <p:spPr>
          <a:xfrm>
            <a:off x="9681396" y="4573181"/>
            <a:ext cx="277792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a:t>
            </a:r>
            <a:r>
              <a:rPr lang="en-GB" dirty="0" err="1">
                <a:ea typeface="+mn-lt"/>
                <a:cs typeface="+mn-lt"/>
              </a:rPr>
              <a:t>Nurbanska</a:t>
            </a:r>
            <a:r>
              <a:rPr lang="en-GB" dirty="0">
                <a:ea typeface="+mn-lt"/>
                <a:cs typeface="+mn-lt"/>
              </a:rPr>
              <a:t> PMU, 2022)</a:t>
            </a:r>
            <a:endParaRPr lang="en-US" dirty="0">
              <a:ea typeface="+mn-lt"/>
              <a:cs typeface="+mn-lt"/>
            </a:endParaRPr>
          </a:p>
          <a:p>
            <a:endParaRPr lang="en-GB" dirty="0"/>
          </a:p>
          <a:p>
            <a:pPr algn="l"/>
            <a:endParaRPr lang="en-GB" dirty="0"/>
          </a:p>
        </p:txBody>
      </p:sp>
      <p:sp>
        <p:nvSpPr>
          <p:cNvPr id="11" name="TextBox 10">
            <a:extLst>
              <a:ext uri="{FF2B5EF4-FFF2-40B4-BE49-F238E27FC236}">
                <a16:creationId xmlns:a16="http://schemas.microsoft.com/office/drawing/2014/main" id="{34E46070-2D29-2FF7-986B-A45F7B5E1FBC}"/>
              </a:ext>
            </a:extLst>
          </p:cNvPr>
          <p:cNvSpPr txBox="1"/>
          <p:nvPr/>
        </p:nvSpPr>
        <p:spPr>
          <a:xfrm>
            <a:off x="3276406" y="4776107"/>
            <a:ext cx="281667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(Paula Beauty Academy &amp; Treatments, 2025)</a:t>
            </a:r>
            <a:endParaRPr lang="en-US" dirty="0"/>
          </a:p>
          <a:p>
            <a:pPr algn="l"/>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C4F54-0A14-4856-157A-274BBCD1EC9B}"/>
              </a:ext>
            </a:extLst>
          </p:cNvPr>
          <p:cNvSpPr>
            <a:spLocks noGrp="1"/>
          </p:cNvSpPr>
          <p:nvPr>
            <p:ph type="title"/>
          </p:nvPr>
        </p:nvSpPr>
        <p:spPr>
          <a:xfrm>
            <a:off x="1273629" y="380676"/>
            <a:ext cx="3807279" cy="754063"/>
          </a:xfrm>
        </p:spPr>
        <p:txBody>
          <a:bodyPr/>
          <a:lstStyle/>
          <a:p>
            <a:r>
              <a:rPr lang="en-GB" dirty="0"/>
              <a:t>AI Declaration</a:t>
            </a:r>
          </a:p>
        </p:txBody>
      </p:sp>
      <p:sp>
        <p:nvSpPr>
          <p:cNvPr id="3" name="Content Placeholder 2">
            <a:extLst>
              <a:ext uri="{FF2B5EF4-FFF2-40B4-BE49-F238E27FC236}">
                <a16:creationId xmlns:a16="http://schemas.microsoft.com/office/drawing/2014/main" id="{1EBA3C56-9345-4042-E093-64A556DC4DA3}"/>
              </a:ext>
            </a:extLst>
          </p:cNvPr>
          <p:cNvSpPr>
            <a:spLocks noGrp="1"/>
          </p:cNvSpPr>
          <p:nvPr>
            <p:ph idx="1"/>
          </p:nvPr>
        </p:nvSpPr>
        <p:spPr>
          <a:xfrm>
            <a:off x="1274601" y="1712881"/>
            <a:ext cx="10522403" cy="4596266"/>
          </a:xfrm>
        </p:spPr>
        <p:txBody>
          <a:bodyPr vert="horz" lIns="91440" tIns="45720" rIns="91440" bIns="45720" rtlCol="0" anchor="t">
            <a:normAutofit lnSpcReduction="10000"/>
          </a:bodyPr>
          <a:lstStyle/>
          <a:p>
            <a:pPr marL="0" indent="0">
              <a:buNone/>
            </a:pPr>
            <a:r>
              <a:rPr lang="en-GB" dirty="0">
                <a:ea typeface="+mn-lt"/>
                <a:cs typeface="+mn-lt"/>
              </a:rPr>
              <a:t>I acknowledge the use of ChatGPT (https://chatgpt.com/) on 13 April 2024 to write my notes into submission format using the prompt(s): </a:t>
            </a:r>
            <a:endParaRPr lang="en-US"/>
          </a:p>
          <a:p>
            <a:pPr marL="0" indent="0">
              <a:buNone/>
            </a:pPr>
            <a:r>
              <a:rPr lang="en-GB" dirty="0">
                <a:ea typeface="+mn-lt"/>
                <a:cs typeface="+mn-lt"/>
              </a:rPr>
              <a:t>1. Please check this text to make sure it is clear, well-written, and has no grammar mistakes.</a:t>
            </a:r>
          </a:p>
          <a:p>
            <a:pPr marL="0" indent="0">
              <a:buNone/>
            </a:pPr>
            <a:r>
              <a:rPr lang="en-GB" dirty="0">
                <a:ea typeface="+mn-lt"/>
                <a:cs typeface="+mn-lt"/>
              </a:rPr>
              <a:t>2. Please use my note and make them to be </a:t>
            </a:r>
            <a:r>
              <a:rPr lang="en-GB">
                <a:ea typeface="+mn-lt"/>
                <a:cs typeface="+mn-lt"/>
              </a:rPr>
              <a:t>written at a university</a:t>
            </a:r>
            <a:r>
              <a:rPr lang="en-GB" dirty="0">
                <a:ea typeface="+mn-lt"/>
                <a:cs typeface="+mn-lt"/>
              </a:rPr>
              <a:t> level.  </a:t>
            </a:r>
          </a:p>
          <a:p>
            <a:pPr marL="0" indent="0">
              <a:buNone/>
            </a:pPr>
            <a:r>
              <a:rPr lang="en-GB" dirty="0">
                <a:ea typeface="+mn-lt"/>
                <a:cs typeface="+mn-lt"/>
              </a:rPr>
              <a:t>I confirm that I have not presented any AI generated text as my own work. I confirm I have copies of my drafts, notes, and other resources I used before, and after the use of AI tools which I may be asked to provide in evidence.</a:t>
            </a:r>
            <a:endParaRPr lang="en-GB"/>
          </a:p>
        </p:txBody>
      </p:sp>
    </p:spTree>
    <p:extLst>
      <p:ext uri="{BB962C8B-B14F-4D97-AF65-F5344CB8AC3E}">
        <p14:creationId xmlns:p14="http://schemas.microsoft.com/office/powerpoint/2010/main" val="2875016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3959" y="456054"/>
            <a:ext cx="5011173" cy="5611267"/>
          </a:xfrm>
        </p:spPr>
        <p:txBody>
          <a:bodyPr rtlCol="0" anchor="b">
            <a:noAutofit/>
          </a:bodyPr>
          <a:lstStyle/>
          <a:p>
            <a:pPr marL="285750" indent="-285750">
              <a:buFont typeface="Arial"/>
              <a:buChar char="•"/>
            </a:pPr>
            <a:r>
              <a:rPr lang="en-gb" sz="2400" dirty="0">
                <a:ea typeface="+mj-lt"/>
                <a:cs typeface="+mj-lt"/>
              </a:rPr>
              <a:t>PMU Masterclass Wales is a two-day event at Portland House, Cardiff.</a:t>
            </a:r>
            <a:endParaRPr lang="en-US" dirty="0"/>
          </a:p>
          <a:p>
            <a:pPr marL="285750" indent="-285750">
              <a:buFont typeface="Arial"/>
              <a:buChar char="•"/>
            </a:pPr>
            <a:r>
              <a:rPr lang="en-gb" sz="2400" dirty="0">
                <a:ea typeface="+mj-lt"/>
                <a:cs typeface="+mj-lt"/>
              </a:rPr>
              <a:t>Dates: 11th–12th October 2025.</a:t>
            </a:r>
            <a:endParaRPr lang="en-gb" dirty="0">
              <a:ea typeface="+mj-lt"/>
              <a:cs typeface="+mj-lt"/>
            </a:endParaRPr>
          </a:p>
          <a:p>
            <a:pPr marL="285750" indent="-285750">
              <a:buFont typeface="Arial"/>
              <a:buChar char="•"/>
            </a:pPr>
            <a:r>
              <a:rPr lang="en-gb" sz="2400" dirty="0">
                <a:ea typeface="+mj-lt"/>
                <a:cs typeface="+mj-lt"/>
              </a:rPr>
              <a:t>Designed for beauty professionals to learn about semi-permanent makeup.</a:t>
            </a:r>
            <a:endParaRPr lang="en-gb" dirty="0"/>
          </a:p>
          <a:p>
            <a:pPr marL="285750" indent="-285750">
              <a:buFont typeface="Arial"/>
              <a:buChar char="•"/>
            </a:pPr>
            <a:r>
              <a:rPr lang="en-gb" sz="2400" dirty="0">
                <a:ea typeface="+mj-lt"/>
                <a:cs typeface="+mj-lt"/>
              </a:rPr>
              <a:t>Features hands-on workshops and classes led by top Welsh artists.</a:t>
            </a:r>
            <a:endParaRPr lang="en-gb" dirty="0">
              <a:ea typeface="+mj-lt"/>
              <a:cs typeface="+mj-lt"/>
            </a:endParaRPr>
          </a:p>
          <a:p>
            <a:pPr marL="285750" indent="-285750">
              <a:buFont typeface="Arial"/>
              <a:buChar char="•"/>
            </a:pPr>
            <a:r>
              <a:rPr lang="en-gb" sz="2400" dirty="0">
                <a:ea typeface="+mj-lt"/>
                <a:cs typeface="+mj-lt"/>
              </a:rPr>
              <a:t>Tickets cost £700 each.</a:t>
            </a:r>
            <a:endParaRPr lang="en-gb" dirty="0"/>
          </a:p>
          <a:p>
            <a:pPr marL="285750" indent="-285750">
              <a:buFont typeface="Arial"/>
              <a:buChar char="•"/>
            </a:pPr>
            <a:r>
              <a:rPr lang="en-gb" sz="2400" dirty="0">
                <a:ea typeface="+mj-lt"/>
                <a:cs typeface="+mj-lt"/>
              </a:rPr>
              <a:t>Target: Sell 80 tickets to achieve £56,000 income.</a:t>
            </a:r>
            <a:endParaRPr lang="en-gb" dirty="0">
              <a:ea typeface="+mj-lt"/>
              <a:cs typeface="+mj-lt"/>
            </a:endParaRPr>
          </a:p>
          <a:p>
            <a:pPr marL="285750" indent="-285750">
              <a:buFont typeface="Arial"/>
              <a:buChar char="•"/>
            </a:pPr>
            <a:r>
              <a:rPr lang="en-gb" sz="2400" dirty="0">
                <a:ea typeface="+mj-lt"/>
                <a:cs typeface="+mj-lt"/>
              </a:rPr>
              <a:t>Aims to showcase Welsh talent, develop new skills, and promote Wales for beauty and tourism.</a:t>
            </a:r>
            <a:endParaRPr lang="en-gb" dirty="0">
              <a:ea typeface="+mj-lt"/>
              <a:cs typeface="+mj-lt"/>
            </a:endParaRPr>
          </a:p>
        </p:txBody>
      </p:sp>
      <p:pic>
        <p:nvPicPr>
          <p:cNvPr id="6" name="Content Placeholder 5" descr="Close up of a person&amp;#39;s eyes&#10;&#10;AI-generated content may be incorrect.">
            <a:extLst>
              <a:ext uri="{FF2B5EF4-FFF2-40B4-BE49-F238E27FC236}">
                <a16:creationId xmlns:a16="http://schemas.microsoft.com/office/drawing/2014/main" id="{A36D848B-BA6A-0B35-62E6-FF9D26CE2BE2}"/>
              </a:ext>
            </a:extLst>
          </p:cNvPr>
          <p:cNvPicPr>
            <a:picLocks noGrp="1" noChangeAspect="1"/>
          </p:cNvPicPr>
          <p:nvPr>
            <p:ph idx="1"/>
          </p:nvPr>
        </p:nvPicPr>
        <p:blipFill>
          <a:blip r:embed="rId2"/>
          <a:srcRect t="10915" b="8741"/>
          <a:stretch>
            <a:fillRect/>
          </a:stretch>
        </p:blipFill>
        <p:spPr>
          <a:xfrm>
            <a:off x="264652" y="1165943"/>
            <a:ext cx="6081251" cy="4853857"/>
          </a:xfrm>
          <a:noFill/>
        </p:spPr>
      </p:pic>
      <p:sp>
        <p:nvSpPr>
          <p:cNvPr id="11" name="Text Placeholder 3">
            <a:extLst>
              <a:ext uri="{FF2B5EF4-FFF2-40B4-BE49-F238E27FC236}">
                <a16:creationId xmlns:a16="http://schemas.microsoft.com/office/drawing/2014/main" id="{BB9CE1B4-B627-D416-3637-C7FBEC123FCE}"/>
              </a:ext>
            </a:extLst>
          </p:cNvPr>
          <p:cNvSpPr>
            <a:spLocks noGrp="1"/>
          </p:cNvSpPr>
          <p:nvPr>
            <p:ph type="body" sz="half" idx="2"/>
          </p:nvPr>
        </p:nvSpPr>
        <p:spPr>
          <a:xfrm>
            <a:off x="389079" y="5675909"/>
            <a:ext cx="3506610" cy="704405"/>
          </a:xfrm>
        </p:spPr>
        <p:txBody>
          <a:bodyPr vert="horz" lIns="91440" tIns="45720" rIns="91440" bIns="45720" rtlCol="0" anchor="t">
            <a:normAutofit/>
          </a:bodyPr>
          <a:lstStyle/>
          <a:p>
            <a:r>
              <a:rPr lang="en-GB" sz="1800" dirty="0">
                <a:solidFill>
                  <a:schemeClr val="bg1"/>
                </a:solidFill>
                <a:latin typeface="Aptos"/>
              </a:rPr>
              <a:t>(Inga </a:t>
            </a:r>
            <a:r>
              <a:rPr lang="en-GB" sz="1800" dirty="0" err="1">
                <a:solidFill>
                  <a:schemeClr val="bg1"/>
                </a:solidFill>
                <a:latin typeface="Aptos"/>
              </a:rPr>
              <a:t>PermanentMakeup</a:t>
            </a:r>
            <a:r>
              <a:rPr lang="en-GB" sz="1800" dirty="0">
                <a:solidFill>
                  <a:schemeClr val="bg1"/>
                </a:solidFill>
                <a:latin typeface="Aptos"/>
              </a:rPr>
              <a:t>, 2022)</a:t>
            </a:r>
            <a:endParaRPr lang="en-US" sz="1800" dirty="0">
              <a:solidFill>
                <a:schemeClr val="bg1"/>
              </a:solidFill>
              <a:latin typeface="Aptos"/>
            </a:endParaRPr>
          </a:p>
          <a:p>
            <a:endParaRPr lang="en-US" dirty="0"/>
          </a:p>
        </p:txBody>
      </p:sp>
      <p:sp>
        <p:nvSpPr>
          <p:cNvPr id="7" name="TextBox 6">
            <a:extLst>
              <a:ext uri="{FF2B5EF4-FFF2-40B4-BE49-F238E27FC236}">
                <a16:creationId xmlns:a16="http://schemas.microsoft.com/office/drawing/2014/main" id="{A77210C0-B19D-733A-6D93-37A0292F7FB2}"/>
              </a:ext>
            </a:extLst>
          </p:cNvPr>
          <p:cNvSpPr txBox="1"/>
          <p:nvPr/>
        </p:nvSpPr>
        <p:spPr>
          <a:xfrm flipH="1">
            <a:off x="11552903" y="3973872"/>
            <a:ext cx="639097"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solidFill>
                  <a:srgbClr val="000000"/>
                </a:solidFill>
                <a:latin typeface="Times"/>
                <a:cs typeface="Times"/>
              </a:rPr>
              <a:t>.</a:t>
            </a:r>
          </a:p>
        </p:txBody>
      </p:sp>
      <p:sp>
        <p:nvSpPr>
          <p:cNvPr id="3" name="TextBox 2">
            <a:extLst>
              <a:ext uri="{FF2B5EF4-FFF2-40B4-BE49-F238E27FC236}">
                <a16:creationId xmlns:a16="http://schemas.microsoft.com/office/drawing/2014/main" id="{8C7E90C3-95A7-0BDD-21B9-8890A069651E}"/>
              </a:ext>
            </a:extLst>
          </p:cNvPr>
          <p:cNvSpPr txBox="1"/>
          <p:nvPr/>
        </p:nvSpPr>
        <p:spPr>
          <a:xfrm>
            <a:off x="402738" y="262193"/>
            <a:ext cx="56585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tx2"/>
                </a:solidFill>
                <a:latin typeface="Times"/>
                <a:ea typeface="+mn-lt"/>
                <a:cs typeface="+mn-lt"/>
              </a:rPr>
              <a:t>Celebrate Our People and Talent at Year of </a:t>
            </a:r>
            <a:r>
              <a:rPr lang="en-GB" b="1" err="1">
                <a:solidFill>
                  <a:schemeClr val="tx2"/>
                </a:solidFill>
                <a:latin typeface="Times"/>
                <a:ea typeface="+mn-lt"/>
                <a:cs typeface="+mn-lt"/>
              </a:rPr>
              <a:t>Croeso</a:t>
            </a:r>
            <a:endParaRPr lang="en-US" b="1" err="1">
              <a:solidFill>
                <a:schemeClr val="tx2"/>
              </a:solidFill>
              <a:latin typeface="Times"/>
            </a:endParaRPr>
          </a:p>
        </p:txBody>
      </p:sp>
      <p:sp>
        <p:nvSpPr>
          <p:cNvPr id="4" name="TextBox 3">
            <a:extLst>
              <a:ext uri="{FF2B5EF4-FFF2-40B4-BE49-F238E27FC236}">
                <a16:creationId xmlns:a16="http://schemas.microsoft.com/office/drawing/2014/main" id="{A1E8F767-C2FC-8116-D332-D0067ABA2652}"/>
              </a:ext>
            </a:extLst>
          </p:cNvPr>
          <p:cNvSpPr txBox="1"/>
          <p:nvPr/>
        </p:nvSpPr>
        <p:spPr>
          <a:xfrm>
            <a:off x="196645" y="6194322"/>
            <a:ext cx="111432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tx2"/>
                </a:solidFill>
                <a:ea typeface="+mn-lt"/>
                <a:cs typeface="+mn-lt"/>
              </a:rPr>
              <a:t>This event strongly supports the Visit Wales ‘Year of </a:t>
            </a:r>
            <a:r>
              <a:rPr lang="en-GB" b="1" dirty="0" err="1">
                <a:solidFill>
                  <a:schemeClr val="tx2"/>
                </a:solidFill>
                <a:ea typeface="+mn-lt"/>
                <a:cs typeface="+mn-lt"/>
              </a:rPr>
              <a:t>Croeso</a:t>
            </a:r>
            <a:r>
              <a:rPr lang="en-GB" b="1" dirty="0">
                <a:solidFill>
                  <a:schemeClr val="tx2"/>
                </a:solidFill>
                <a:ea typeface="+mn-lt"/>
                <a:cs typeface="+mn-lt"/>
              </a:rPr>
              <a:t> 2025’ by highlighting Welsh hospitality, culture, music, and food.</a:t>
            </a:r>
            <a:endParaRPr lang="en-US" b="1" dirty="0">
              <a:solidFill>
                <a:schemeClr val="tx2"/>
              </a:solidFill>
            </a:endParaRPr>
          </a:p>
        </p:txBody>
      </p:sp>
    </p:spTree>
    <p:extLst>
      <p:ext uri="{BB962C8B-B14F-4D97-AF65-F5344CB8AC3E}">
        <p14:creationId xmlns:p14="http://schemas.microsoft.com/office/powerpoint/2010/main" val="611571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2305B3-5DE2-A7A2-6E27-3559A1BFAC27}"/>
              </a:ext>
            </a:extLst>
          </p:cNvPr>
          <p:cNvSpPr txBox="1"/>
          <p:nvPr/>
        </p:nvSpPr>
        <p:spPr>
          <a:xfrm>
            <a:off x="265439" y="124295"/>
            <a:ext cx="5383158"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solidFill>
                  <a:srgbClr val="000000"/>
                </a:solidFill>
                <a:latin typeface="Times"/>
                <a:ea typeface="+mn-lt"/>
                <a:cs typeface="+mn-lt"/>
              </a:rPr>
              <a:t>The event will be held at </a:t>
            </a:r>
            <a:r>
              <a:rPr lang="en-GB" sz="2400" b="1" dirty="0">
                <a:solidFill>
                  <a:srgbClr val="000000"/>
                </a:solidFill>
                <a:latin typeface="Times"/>
                <a:ea typeface="+mn-lt"/>
                <a:cs typeface="+mn-lt"/>
              </a:rPr>
              <a:t>Portland House, Cardiff</a:t>
            </a:r>
            <a:r>
              <a:rPr lang="en-GB" sz="2400" dirty="0">
                <a:solidFill>
                  <a:srgbClr val="000000"/>
                </a:solidFill>
                <a:latin typeface="Times"/>
                <a:ea typeface="+mn-lt"/>
                <a:cs typeface="+mn-lt"/>
              </a:rPr>
              <a:t>.</a:t>
            </a:r>
            <a:endParaRPr lang="en-US" sz="2400">
              <a:latin typeface="Times"/>
              <a:cs typeface="Times"/>
            </a:endParaRPr>
          </a:p>
          <a:p>
            <a:pPr marL="285750" indent="-285750">
              <a:buFont typeface="Arial"/>
              <a:buChar char="•"/>
            </a:pPr>
            <a:r>
              <a:rPr lang="en-GB" sz="2400" dirty="0">
                <a:solidFill>
                  <a:srgbClr val="000000"/>
                </a:solidFill>
                <a:latin typeface="Times"/>
                <a:ea typeface="+mn-lt"/>
                <a:cs typeface="+mn-lt"/>
              </a:rPr>
              <a:t>Spacious venue with a capacity for up to </a:t>
            </a:r>
            <a:r>
              <a:rPr lang="en-GB" sz="2400" b="1" dirty="0">
                <a:solidFill>
                  <a:srgbClr val="000000"/>
                </a:solidFill>
                <a:latin typeface="Times"/>
                <a:ea typeface="+mn-lt"/>
                <a:cs typeface="+mn-lt"/>
              </a:rPr>
              <a:t>350 guests</a:t>
            </a:r>
            <a:r>
              <a:rPr lang="en-GB" sz="2400" dirty="0">
                <a:solidFill>
                  <a:srgbClr val="000000"/>
                </a:solidFill>
                <a:latin typeface="Times"/>
                <a:ea typeface="+mn-lt"/>
                <a:cs typeface="+mn-lt"/>
              </a:rPr>
              <a:t>.</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Daily hire cost: </a:t>
            </a:r>
            <a:r>
              <a:rPr lang="en-GB" sz="2400" b="1" dirty="0">
                <a:solidFill>
                  <a:srgbClr val="000000"/>
                </a:solidFill>
                <a:latin typeface="Times"/>
                <a:ea typeface="+mn-lt"/>
                <a:cs typeface="+mn-lt"/>
              </a:rPr>
              <a:t>£1,800–£2,000</a:t>
            </a:r>
            <a:r>
              <a:rPr lang="en-GB" sz="2400" dirty="0">
                <a:solidFill>
                  <a:srgbClr val="000000"/>
                </a:solidFill>
                <a:latin typeface="Times"/>
                <a:ea typeface="+mn-lt"/>
                <a:cs typeface="+mn-lt"/>
              </a:rPr>
              <a:t> (</a:t>
            </a:r>
            <a:r>
              <a:rPr lang="en-GB" sz="2400" dirty="0" err="1">
                <a:solidFill>
                  <a:srgbClr val="000000"/>
                </a:solidFill>
                <a:latin typeface="Times"/>
                <a:ea typeface="+mn-lt"/>
                <a:cs typeface="+mn-lt"/>
              </a:rPr>
              <a:t>Bridebook</a:t>
            </a:r>
            <a:r>
              <a:rPr lang="en-GB" sz="2400" dirty="0">
                <a:solidFill>
                  <a:srgbClr val="000000"/>
                </a:solidFill>
                <a:latin typeface="Times"/>
                <a:ea typeface="+mn-lt"/>
                <a:cs typeface="+mn-lt"/>
              </a:rPr>
              <a:t>, 2025).</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Flexible and professional setting, ideal for large-scale beauty industry events.</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The venue fits the event’s needs:</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Suitable size and style.</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Practical facilities (AV, staging, catering access).</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Good location and easy transport links.</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Choosing the right venue is crucial to match guest numbers, event style, budget, and accessibility (Bowdin, p.247, 2011).</a:t>
            </a:r>
            <a:endParaRPr lang="en-GB" sz="2400" dirty="0">
              <a:latin typeface="Times"/>
              <a:cs typeface="Times"/>
            </a:endParaRPr>
          </a:p>
        </p:txBody>
      </p:sp>
      <p:pic>
        <p:nvPicPr>
          <p:cNvPr id="3" name="Picture 2" descr="A large room with columns and chandeliers&#10;&#10;AI-generated content may be incorrect.">
            <a:extLst>
              <a:ext uri="{FF2B5EF4-FFF2-40B4-BE49-F238E27FC236}">
                <a16:creationId xmlns:a16="http://schemas.microsoft.com/office/drawing/2014/main" id="{67BF5928-5908-0790-858C-A31A86A65A62}"/>
              </a:ext>
            </a:extLst>
          </p:cNvPr>
          <p:cNvPicPr>
            <a:picLocks noChangeAspect="1"/>
          </p:cNvPicPr>
          <p:nvPr/>
        </p:nvPicPr>
        <p:blipFill>
          <a:blip r:embed="rId2"/>
          <a:stretch>
            <a:fillRect/>
          </a:stretch>
        </p:blipFill>
        <p:spPr>
          <a:xfrm flipH="1">
            <a:off x="5694694" y="318001"/>
            <a:ext cx="6232617" cy="4423746"/>
          </a:xfrm>
          <a:prstGeom prst="rect">
            <a:avLst/>
          </a:prstGeom>
        </p:spPr>
      </p:pic>
      <p:sp>
        <p:nvSpPr>
          <p:cNvPr id="4" name="TextBox 3">
            <a:extLst>
              <a:ext uri="{FF2B5EF4-FFF2-40B4-BE49-F238E27FC236}">
                <a16:creationId xmlns:a16="http://schemas.microsoft.com/office/drawing/2014/main" id="{F2D44826-1FF0-63E9-447F-1624B96F9454}"/>
              </a:ext>
            </a:extLst>
          </p:cNvPr>
          <p:cNvSpPr txBox="1"/>
          <p:nvPr/>
        </p:nvSpPr>
        <p:spPr>
          <a:xfrm>
            <a:off x="9471741" y="4293418"/>
            <a:ext cx="216309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latin typeface="Aptos"/>
              </a:rPr>
              <a:t>Tripadvisor (2024)</a:t>
            </a:r>
          </a:p>
          <a:p>
            <a:pPr algn="l"/>
            <a:endParaRPr lang="en-GB" dirty="0">
              <a:solidFill>
                <a:schemeClr val="bg1"/>
              </a:solidFill>
            </a:endParaRPr>
          </a:p>
        </p:txBody>
      </p:sp>
      <p:sp>
        <p:nvSpPr>
          <p:cNvPr id="6" name="TextBox 5">
            <a:extLst>
              <a:ext uri="{FF2B5EF4-FFF2-40B4-BE49-F238E27FC236}">
                <a16:creationId xmlns:a16="http://schemas.microsoft.com/office/drawing/2014/main" id="{5D1BC43F-D0E4-D80D-1D05-D4ED4BF41739}"/>
              </a:ext>
            </a:extLst>
          </p:cNvPr>
          <p:cNvSpPr txBox="1"/>
          <p:nvPr/>
        </p:nvSpPr>
        <p:spPr>
          <a:xfrm>
            <a:off x="5743676" y="4940708"/>
            <a:ext cx="614516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tx2"/>
                </a:solidFill>
                <a:latin typeface="Times"/>
                <a:ea typeface="+mn-lt"/>
                <a:cs typeface="+mn-lt"/>
              </a:rPr>
              <a:t>PMU tools and workshop materials will be sourced from trusted suppliers, including Killer Beauty and Amazon, ensuring high-quality products for all demonstrations and hands-on sessions (Amazon, 2025); </a:t>
            </a:r>
            <a:r>
              <a:rPr lang="en-GB" sz="2400" dirty="0">
                <a:solidFill>
                  <a:schemeClr val="tx2"/>
                </a:solidFill>
                <a:latin typeface="Times"/>
                <a:ea typeface="+mn-lt"/>
                <a:cs typeface="Times"/>
              </a:rPr>
              <a:t>(Killer Beauty, 2025).</a:t>
            </a:r>
            <a:endParaRPr lang="en-GB" sz="2400">
              <a:solidFill>
                <a:schemeClr val="tx2"/>
              </a:solidFill>
            </a:endParaRPr>
          </a:p>
        </p:txBody>
      </p:sp>
    </p:spTree>
    <p:extLst>
      <p:ext uri="{BB962C8B-B14F-4D97-AF65-F5344CB8AC3E}">
        <p14:creationId xmlns:p14="http://schemas.microsoft.com/office/powerpoint/2010/main" val="2738176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A659F-25EB-A8A2-244B-3C0CF10085CD}"/>
              </a:ext>
            </a:extLst>
          </p:cNvPr>
          <p:cNvSpPr>
            <a:spLocks noGrp="1"/>
          </p:cNvSpPr>
          <p:nvPr>
            <p:ph type="title"/>
          </p:nvPr>
        </p:nvSpPr>
        <p:spPr>
          <a:xfrm>
            <a:off x="870607" y="-122605"/>
            <a:ext cx="10450285" cy="2488162"/>
          </a:xfrm>
        </p:spPr>
        <p:txBody>
          <a:bodyPr>
            <a:normAutofit fontScale="90000"/>
          </a:bodyPr>
          <a:lstStyle/>
          <a:p>
            <a:r>
              <a:rPr lang="en-GB" dirty="0">
                <a:ea typeface="+mj-lt"/>
                <a:cs typeface="+mj-lt"/>
              </a:rPr>
              <a:t>Bilingual signage, Welsh music performances during breaks (Welsh Government, 2025), and traditional foods such as Welsh cakes and bara </a:t>
            </a:r>
            <a:r>
              <a:rPr lang="en-GB" dirty="0" err="1">
                <a:ea typeface="+mj-lt"/>
                <a:cs typeface="+mj-lt"/>
              </a:rPr>
              <a:t>brith</a:t>
            </a:r>
            <a:r>
              <a:rPr lang="en-GB" dirty="0">
                <a:ea typeface="+mj-lt"/>
                <a:cs typeface="+mj-lt"/>
              </a:rPr>
              <a:t> will be offered, allowing participants to experience authentic Welsh culture alongside their professional development.</a:t>
            </a:r>
            <a:endParaRPr lang="en-US" dirty="0"/>
          </a:p>
        </p:txBody>
      </p:sp>
      <p:sp>
        <p:nvSpPr>
          <p:cNvPr id="4" name="Content Placeholder 3">
            <a:extLst>
              <a:ext uri="{FF2B5EF4-FFF2-40B4-BE49-F238E27FC236}">
                <a16:creationId xmlns:a16="http://schemas.microsoft.com/office/drawing/2014/main" id="{2D3DD0F5-05A9-C709-09B0-AEC29EEFE5E6}"/>
              </a:ext>
            </a:extLst>
          </p:cNvPr>
          <p:cNvSpPr>
            <a:spLocks noGrp="1"/>
          </p:cNvSpPr>
          <p:nvPr>
            <p:ph sz="half" idx="2"/>
          </p:nvPr>
        </p:nvSpPr>
        <p:spPr>
          <a:xfrm>
            <a:off x="1089742" y="2520970"/>
            <a:ext cx="2903998" cy="1860121"/>
          </a:xfrm>
        </p:spPr>
        <p:txBody>
          <a:bodyPr vert="horz" lIns="91440" tIns="45720" rIns="91440" bIns="45720" rtlCol="0" anchor="t">
            <a:normAutofit/>
          </a:bodyPr>
          <a:lstStyle/>
          <a:p>
            <a:pPr marL="388620" indent="-342900">
              <a:buFont typeface="Calibri" panose="020B0604020202020204" pitchFamily="34" charset="0"/>
              <a:buChar char="-"/>
            </a:pPr>
            <a:r>
              <a:rPr lang="en-GB" dirty="0">
                <a:solidFill>
                  <a:schemeClr val="tx2"/>
                </a:solidFill>
                <a:latin typeface="Times"/>
                <a:cs typeface="Times"/>
              </a:rPr>
              <a:t>Half Happy</a:t>
            </a:r>
            <a:endParaRPr lang="en-US" dirty="0">
              <a:solidFill>
                <a:schemeClr val="tx2"/>
              </a:solidFill>
            </a:endParaRPr>
          </a:p>
          <a:p>
            <a:pPr>
              <a:buFont typeface="Calibri" panose="020B0604020202020204" pitchFamily="34" charset="0"/>
              <a:buChar char="-"/>
            </a:pPr>
            <a:r>
              <a:rPr lang="en-GB" dirty="0">
                <a:solidFill>
                  <a:schemeClr val="tx2"/>
                </a:solidFill>
                <a:latin typeface="Times"/>
                <a:cs typeface="Times"/>
              </a:rPr>
              <a:t>Luke RV</a:t>
            </a:r>
          </a:p>
          <a:p>
            <a:pPr>
              <a:buFont typeface="Calibri" panose="020B0604020202020204" pitchFamily="34" charset="0"/>
              <a:buChar char="-"/>
            </a:pPr>
            <a:r>
              <a:rPr lang="en-GB" err="1">
                <a:solidFill>
                  <a:schemeClr val="tx2"/>
                </a:solidFill>
                <a:latin typeface="Times"/>
                <a:cs typeface="Times"/>
              </a:rPr>
              <a:t>Ffatri</a:t>
            </a:r>
            <a:r>
              <a:rPr lang="en-GB" dirty="0">
                <a:solidFill>
                  <a:schemeClr val="tx2"/>
                </a:solidFill>
                <a:latin typeface="Times"/>
                <a:cs typeface="Times"/>
              </a:rPr>
              <a:t> Jam</a:t>
            </a:r>
          </a:p>
          <a:p>
            <a:pPr marL="45720" indent="0">
              <a:buNone/>
            </a:pPr>
            <a:r>
              <a:rPr lang="en-GB" sz="1800" dirty="0">
                <a:solidFill>
                  <a:srgbClr val="163E3E"/>
                </a:solidFill>
                <a:latin typeface="Times"/>
                <a:cs typeface="Times"/>
              </a:rPr>
              <a:t>(Welsh Government, 2025)</a:t>
            </a:r>
            <a:endParaRPr lang="en-GB" sz="1800" dirty="0">
              <a:latin typeface="Times"/>
            </a:endParaRPr>
          </a:p>
          <a:p>
            <a:pPr marL="388620" indent="-342900">
              <a:buFont typeface="Calibri" panose="020B0604020202020204" pitchFamily="34" charset="0"/>
              <a:buChar char="-"/>
            </a:pPr>
            <a:endParaRPr lang="en-GB" dirty="0">
              <a:solidFill>
                <a:srgbClr val="000000"/>
              </a:solidFill>
              <a:latin typeface="Times"/>
              <a:cs typeface="Times"/>
            </a:endParaRPr>
          </a:p>
          <a:p>
            <a:pPr marL="45720" indent="0">
              <a:buNone/>
            </a:pPr>
            <a:endParaRPr lang="en-GB" dirty="0"/>
          </a:p>
        </p:txBody>
      </p:sp>
      <p:pic>
        <p:nvPicPr>
          <p:cNvPr id="7" name="Picture 6" descr="A group of people playing instruments&#10;&#10;AI-generated content may be incorrect.">
            <a:extLst>
              <a:ext uri="{FF2B5EF4-FFF2-40B4-BE49-F238E27FC236}">
                <a16:creationId xmlns:a16="http://schemas.microsoft.com/office/drawing/2014/main" id="{1FF5A6FE-BE97-3E10-4EB0-5730E80C41A9}"/>
              </a:ext>
            </a:extLst>
          </p:cNvPr>
          <p:cNvPicPr>
            <a:picLocks noChangeAspect="1"/>
          </p:cNvPicPr>
          <p:nvPr/>
        </p:nvPicPr>
        <p:blipFill>
          <a:blip r:embed="rId2"/>
          <a:stretch>
            <a:fillRect/>
          </a:stretch>
        </p:blipFill>
        <p:spPr>
          <a:xfrm>
            <a:off x="6781739" y="2878654"/>
            <a:ext cx="5293319" cy="3864722"/>
          </a:xfrm>
          <a:prstGeom prst="rect">
            <a:avLst/>
          </a:prstGeom>
        </p:spPr>
      </p:pic>
      <p:sp>
        <p:nvSpPr>
          <p:cNvPr id="8" name="TextBox 7">
            <a:extLst>
              <a:ext uri="{FF2B5EF4-FFF2-40B4-BE49-F238E27FC236}">
                <a16:creationId xmlns:a16="http://schemas.microsoft.com/office/drawing/2014/main" id="{41A232E8-E752-B269-C070-AA969ED31E5A}"/>
              </a:ext>
            </a:extLst>
          </p:cNvPr>
          <p:cNvSpPr txBox="1"/>
          <p:nvPr/>
        </p:nvSpPr>
        <p:spPr>
          <a:xfrm>
            <a:off x="6898969" y="6418726"/>
            <a:ext cx="28267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latin typeface="Times"/>
                <a:cs typeface="Times"/>
              </a:rPr>
              <a:t>(Welsh Government, 2025)</a:t>
            </a:r>
            <a:endParaRPr lang="en-GB">
              <a:solidFill>
                <a:schemeClr val="bg1"/>
              </a:solidFill>
              <a:latin typeface="Times"/>
              <a:cs typeface="Times"/>
            </a:endParaRPr>
          </a:p>
          <a:p>
            <a:pPr algn="l"/>
            <a:endParaRPr lang="en-GB" dirty="0">
              <a:solidFill>
                <a:schemeClr val="bg1"/>
              </a:solidFill>
            </a:endParaRPr>
          </a:p>
        </p:txBody>
      </p:sp>
      <p:pic>
        <p:nvPicPr>
          <p:cNvPr id="9" name="Picture 8" descr="A red dragon with wings&#10;&#10;AI-generated content may be incorrect.">
            <a:extLst>
              <a:ext uri="{FF2B5EF4-FFF2-40B4-BE49-F238E27FC236}">
                <a16:creationId xmlns:a16="http://schemas.microsoft.com/office/drawing/2014/main" id="{374143BB-DE49-C067-9397-244608D57EE3}"/>
              </a:ext>
            </a:extLst>
          </p:cNvPr>
          <p:cNvPicPr>
            <a:picLocks noChangeAspect="1"/>
          </p:cNvPicPr>
          <p:nvPr/>
        </p:nvPicPr>
        <p:blipFill>
          <a:blip r:embed="rId3"/>
          <a:stretch>
            <a:fillRect/>
          </a:stretch>
        </p:blipFill>
        <p:spPr>
          <a:xfrm>
            <a:off x="4143785" y="2882219"/>
            <a:ext cx="2609850" cy="1562100"/>
          </a:xfrm>
          <a:prstGeom prst="rect">
            <a:avLst/>
          </a:prstGeom>
        </p:spPr>
      </p:pic>
      <p:sp>
        <p:nvSpPr>
          <p:cNvPr id="10" name="TextBox 9">
            <a:extLst>
              <a:ext uri="{FF2B5EF4-FFF2-40B4-BE49-F238E27FC236}">
                <a16:creationId xmlns:a16="http://schemas.microsoft.com/office/drawing/2014/main" id="{79971031-6099-0DCD-AC50-02B80752B1AB}"/>
              </a:ext>
            </a:extLst>
          </p:cNvPr>
          <p:cNvSpPr txBox="1"/>
          <p:nvPr/>
        </p:nvSpPr>
        <p:spPr>
          <a:xfrm>
            <a:off x="4145099" y="4025793"/>
            <a:ext cx="27601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latin typeface="Times"/>
                <a:cs typeface="Times"/>
              </a:rPr>
              <a:t>(Welsh Government, 2025)</a:t>
            </a:r>
            <a:endParaRPr lang="en-GB">
              <a:solidFill>
                <a:schemeClr val="bg1"/>
              </a:solidFill>
              <a:latin typeface="Times"/>
              <a:cs typeface="Times"/>
            </a:endParaRPr>
          </a:p>
          <a:p>
            <a:pPr algn="l"/>
            <a:endParaRPr lang="en-GB" dirty="0">
              <a:solidFill>
                <a:schemeClr val="bg1"/>
              </a:solidFill>
            </a:endParaRPr>
          </a:p>
        </p:txBody>
      </p:sp>
      <p:pic>
        <p:nvPicPr>
          <p:cNvPr id="3" name="Picture 2" descr="A group of food on a surface&#10;&#10;AI-generated content may be incorrect.">
            <a:extLst>
              <a:ext uri="{FF2B5EF4-FFF2-40B4-BE49-F238E27FC236}">
                <a16:creationId xmlns:a16="http://schemas.microsoft.com/office/drawing/2014/main" id="{48FA2873-0B4A-FEF2-20BF-F674092FB0F8}"/>
              </a:ext>
            </a:extLst>
          </p:cNvPr>
          <p:cNvPicPr>
            <a:picLocks noChangeAspect="1"/>
          </p:cNvPicPr>
          <p:nvPr/>
        </p:nvPicPr>
        <p:blipFill>
          <a:blip r:embed="rId4"/>
          <a:stretch>
            <a:fillRect/>
          </a:stretch>
        </p:blipFill>
        <p:spPr>
          <a:xfrm>
            <a:off x="2221658" y="4577247"/>
            <a:ext cx="4389664" cy="2166647"/>
          </a:xfrm>
          <a:prstGeom prst="rect">
            <a:avLst/>
          </a:prstGeom>
        </p:spPr>
      </p:pic>
      <p:sp>
        <p:nvSpPr>
          <p:cNvPr id="5" name="TextBox 4">
            <a:extLst>
              <a:ext uri="{FF2B5EF4-FFF2-40B4-BE49-F238E27FC236}">
                <a16:creationId xmlns:a16="http://schemas.microsoft.com/office/drawing/2014/main" id="{B6E254E1-3B54-27B5-B3FA-58E17F4B6083}"/>
              </a:ext>
            </a:extLst>
          </p:cNvPr>
          <p:cNvSpPr txBox="1"/>
          <p:nvPr/>
        </p:nvSpPr>
        <p:spPr>
          <a:xfrm>
            <a:off x="2359742" y="6210709"/>
            <a:ext cx="270387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ea typeface="+mn-lt"/>
                <a:cs typeface="+mn-lt"/>
              </a:rPr>
              <a:t>(Visit Wales, 2025)</a:t>
            </a:r>
            <a:endParaRPr lang="en-US" dirty="0">
              <a:solidFill>
                <a:schemeClr val="bg1"/>
              </a:solidFill>
              <a:ea typeface="+mn-lt"/>
              <a:cs typeface="+mn-lt"/>
            </a:endParaRPr>
          </a:p>
          <a:p>
            <a:endParaRPr lang="en-GB" dirty="0"/>
          </a:p>
          <a:p>
            <a:pPr algn="l"/>
            <a:endParaRPr lang="en-GB" dirty="0"/>
          </a:p>
        </p:txBody>
      </p:sp>
    </p:spTree>
    <p:extLst>
      <p:ext uri="{BB962C8B-B14F-4D97-AF65-F5344CB8AC3E}">
        <p14:creationId xmlns:p14="http://schemas.microsoft.com/office/powerpoint/2010/main" val="2342724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381" y="374359"/>
            <a:ext cx="11566613" cy="1742131"/>
          </a:xfrm>
        </p:spPr>
        <p:txBody>
          <a:bodyPr rtlCol="0">
            <a:normAutofit fontScale="90000"/>
          </a:bodyPr>
          <a:lstStyle/>
          <a:p>
            <a:pPr marL="457200" indent="-457200">
              <a:buFont typeface="Arial"/>
              <a:buChar char="•"/>
            </a:pPr>
            <a:r>
              <a:rPr lang="en-GB" sz="2800" dirty="0">
                <a:solidFill>
                  <a:srgbClr val="000000"/>
                </a:solidFill>
                <a:ea typeface="+mj-lt"/>
                <a:cs typeface="+mj-lt"/>
              </a:rPr>
              <a:t>Events must meet the needs of audiences, governments, media, sponsors, and communities (Bowdin, p.229, 2011).</a:t>
            </a:r>
            <a:br>
              <a:rPr lang="en-GB" sz="2800" dirty="0">
                <a:solidFill>
                  <a:srgbClr val="000000"/>
                </a:solidFill>
                <a:ea typeface="+mj-lt"/>
                <a:cs typeface="+mj-lt"/>
              </a:rPr>
            </a:br>
            <a:endParaRPr lang="en-US" dirty="0">
              <a:ea typeface="+mj-lt"/>
              <a:cs typeface="+mj-lt"/>
            </a:endParaRPr>
          </a:p>
          <a:p>
            <a:pPr marL="285750" indent="-285750">
              <a:buFont typeface="Arial"/>
              <a:buChar char="•"/>
            </a:pPr>
            <a:r>
              <a:rPr lang="en-GB" sz="2800" dirty="0">
                <a:solidFill>
                  <a:srgbClr val="000000"/>
                </a:solidFill>
                <a:ea typeface="+mj-lt"/>
                <a:cs typeface="+mj-lt"/>
              </a:rPr>
              <a:t>The event offers a warm Welsh '</a:t>
            </a:r>
            <a:r>
              <a:rPr lang="en-GB" sz="2800" err="1">
                <a:solidFill>
                  <a:srgbClr val="000000"/>
                </a:solidFill>
                <a:ea typeface="+mj-lt"/>
                <a:cs typeface="+mj-lt"/>
              </a:rPr>
              <a:t>Croeso</a:t>
            </a:r>
            <a:r>
              <a:rPr lang="en-GB" sz="2800" dirty="0">
                <a:solidFill>
                  <a:srgbClr val="000000"/>
                </a:solidFill>
                <a:ea typeface="+mj-lt"/>
                <a:cs typeface="+mj-lt"/>
              </a:rPr>
              <a:t>' with bilingual signs, friendly hosts, and Welsh décor (Visit Wales, 2025).</a:t>
            </a:r>
            <a:endParaRPr lang="en-GB" dirty="0"/>
          </a:p>
        </p:txBody>
      </p:sp>
      <p:sp>
        <p:nvSpPr>
          <p:cNvPr id="4" name="Content Placeholder 3">
            <a:extLst>
              <a:ext uri="{FF2B5EF4-FFF2-40B4-BE49-F238E27FC236}">
                <a16:creationId xmlns:a16="http://schemas.microsoft.com/office/drawing/2014/main" id="{AD09BBA6-89BE-39F0-E2B0-C47DFB47539E}"/>
              </a:ext>
            </a:extLst>
          </p:cNvPr>
          <p:cNvSpPr>
            <a:spLocks noGrp="1"/>
          </p:cNvSpPr>
          <p:nvPr>
            <p:ph idx="1"/>
          </p:nvPr>
        </p:nvSpPr>
        <p:spPr>
          <a:xfrm>
            <a:off x="1631187" y="2297041"/>
            <a:ext cx="10179479" cy="4210196"/>
          </a:xfrm>
        </p:spPr>
        <p:txBody>
          <a:bodyPr vert="horz" lIns="91440" tIns="45720" rIns="91440" bIns="45720" rtlCol="0" anchor="t">
            <a:noAutofit/>
          </a:bodyPr>
          <a:lstStyle/>
          <a:p>
            <a:pPr>
              <a:buNone/>
            </a:pPr>
            <a:r>
              <a:rPr lang="en-GB" b="1" dirty="0">
                <a:solidFill>
                  <a:schemeClr val="tx2"/>
                </a:solidFill>
                <a:latin typeface="Times"/>
                <a:ea typeface="+mn-lt"/>
                <a:cs typeface="+mn-lt"/>
              </a:rPr>
              <a:t>Target Audience:</a:t>
            </a:r>
            <a:endParaRPr lang="en-US">
              <a:solidFill>
                <a:schemeClr val="tx2"/>
              </a:solidFill>
              <a:latin typeface="Times"/>
              <a:ea typeface="+mn-lt"/>
              <a:cs typeface="+mn-lt"/>
            </a:endParaRPr>
          </a:p>
          <a:p>
            <a:pPr marL="285750" indent="-285750">
              <a:buFont typeface="Arial"/>
            </a:pPr>
            <a:r>
              <a:rPr lang="en-GB" dirty="0">
                <a:solidFill>
                  <a:schemeClr val="tx2"/>
                </a:solidFill>
                <a:latin typeface="Times"/>
                <a:ea typeface="+mn-lt"/>
                <a:cs typeface="+mn-lt"/>
              </a:rPr>
              <a:t>PMU professionals, beauty stakeholders, international delegates.</a:t>
            </a:r>
          </a:p>
          <a:p>
            <a:pPr indent="0">
              <a:buNone/>
            </a:pPr>
            <a:r>
              <a:rPr lang="en-GB" b="1" err="1">
                <a:solidFill>
                  <a:schemeClr val="tx2"/>
                </a:solidFill>
                <a:latin typeface="Times"/>
                <a:ea typeface="+mn-lt"/>
                <a:cs typeface="+mn-lt"/>
              </a:rPr>
              <a:t>Croeso</a:t>
            </a:r>
            <a:r>
              <a:rPr lang="en-GB" b="1" dirty="0">
                <a:solidFill>
                  <a:schemeClr val="tx2"/>
                </a:solidFill>
                <a:latin typeface="Times"/>
                <a:ea typeface="+mn-lt"/>
                <a:cs typeface="+mn-lt"/>
              </a:rPr>
              <a:t> 2025 Alignment:</a:t>
            </a:r>
            <a:endParaRPr lang="en-US">
              <a:solidFill>
                <a:schemeClr val="tx2"/>
              </a:solidFill>
              <a:latin typeface="Times"/>
              <a:ea typeface="+mn-lt"/>
              <a:cs typeface="+mn-lt"/>
            </a:endParaRPr>
          </a:p>
          <a:p>
            <a:pPr marL="285750" indent="-285750">
              <a:buFont typeface="Arial"/>
            </a:pPr>
            <a:r>
              <a:rPr lang="en-GB" dirty="0">
                <a:solidFill>
                  <a:schemeClr val="tx2"/>
                </a:solidFill>
                <a:latin typeface="Times"/>
                <a:ea typeface="+mn-lt"/>
                <a:cs typeface="+mn-lt"/>
              </a:rPr>
              <a:t>Celebrates Welsh hospitality, food, music, and culture.</a:t>
            </a:r>
          </a:p>
          <a:p>
            <a:pPr marL="285750" indent="-285750">
              <a:buFont typeface="Arial"/>
            </a:pPr>
            <a:r>
              <a:rPr lang="en-GB" dirty="0">
                <a:solidFill>
                  <a:schemeClr val="tx2"/>
                </a:solidFill>
                <a:latin typeface="Times"/>
                <a:ea typeface="+mn-lt"/>
                <a:cs typeface="+mn-lt"/>
              </a:rPr>
              <a:t>Supports tourism and the local economy.</a:t>
            </a:r>
          </a:p>
          <a:p>
            <a:pPr indent="0">
              <a:buNone/>
            </a:pPr>
            <a:r>
              <a:rPr lang="en-GB" b="1" dirty="0">
                <a:solidFill>
                  <a:schemeClr val="tx2"/>
                </a:solidFill>
                <a:latin typeface="Times"/>
                <a:ea typeface="+mn-lt"/>
                <a:cs typeface="+mn-lt"/>
              </a:rPr>
              <a:t>Audience Focus:</a:t>
            </a:r>
            <a:endParaRPr lang="en-GB">
              <a:solidFill>
                <a:schemeClr val="tx2"/>
              </a:solidFill>
              <a:latin typeface="Times"/>
              <a:cs typeface="Times"/>
            </a:endParaRPr>
          </a:p>
          <a:p>
            <a:pPr marL="285750" indent="-285750">
              <a:buFont typeface="Arial"/>
            </a:pPr>
            <a:r>
              <a:rPr lang="en-GB" dirty="0">
                <a:solidFill>
                  <a:schemeClr val="tx2"/>
                </a:solidFill>
                <a:latin typeface="Times"/>
                <a:ea typeface="+mn-lt"/>
                <a:cs typeface="+mn-lt"/>
              </a:rPr>
              <a:t>Designing the event around audience needs ensures success (Bowdin, p.240; p.246, 2011).</a:t>
            </a:r>
            <a:endParaRPr lang="en-GB">
              <a:solidFill>
                <a:schemeClr val="tx2"/>
              </a:solidFill>
              <a:latin typeface="Times"/>
              <a:cs typeface="Times"/>
            </a:endParaRPr>
          </a:p>
          <a:p>
            <a:pPr marL="45720" indent="0">
              <a:buNone/>
            </a:pPr>
            <a:endParaRPr lang="en-GB" b="1" dirty="0">
              <a:solidFill>
                <a:schemeClr val="tx2"/>
              </a:solidFill>
              <a:latin typeface="Times"/>
              <a:cs typeface="Arial"/>
            </a:endParaRPr>
          </a:p>
        </p:txBody>
      </p:sp>
    </p:spTree>
    <p:extLst>
      <p:ext uri="{BB962C8B-B14F-4D97-AF65-F5344CB8AC3E}">
        <p14:creationId xmlns:p14="http://schemas.microsoft.com/office/powerpoint/2010/main" val="168541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8"/>
            <a:ext cx="3342969" cy="454743"/>
          </a:xfrm>
        </p:spPr>
        <p:txBody>
          <a:bodyPr rtlCol="0"/>
          <a:lstStyle/>
          <a:p>
            <a:r>
              <a:rPr lang="en-gb" sz="1800" b="1" dirty="0">
                <a:solidFill>
                  <a:srgbClr val="000000"/>
                </a:solidFill>
                <a:latin typeface="Arial"/>
                <a:cs typeface="Arial"/>
              </a:rPr>
              <a:t>Market Factors</a:t>
            </a:r>
            <a:endParaRPr lang="en-US" b="1" dirty="0"/>
          </a:p>
        </p:txBody>
      </p:sp>
      <p:sp>
        <p:nvSpPr>
          <p:cNvPr id="3" name="Content Placeholder 2"/>
          <p:cNvSpPr>
            <a:spLocks noGrp="1"/>
          </p:cNvSpPr>
          <p:nvPr>
            <p:ph sz="half" idx="1"/>
          </p:nvPr>
        </p:nvSpPr>
        <p:spPr>
          <a:xfrm>
            <a:off x="450646" y="471129"/>
            <a:ext cx="11116021" cy="796413"/>
          </a:xfrm>
        </p:spPr>
        <p:txBody>
          <a:bodyPr vert="horz" lIns="91440" tIns="45720" rIns="91440" bIns="45720" rtlCol="0" anchor="t">
            <a:normAutofit lnSpcReduction="10000"/>
          </a:bodyPr>
          <a:lstStyle/>
          <a:p>
            <a:pPr marL="45720" indent="0">
              <a:buNone/>
            </a:pPr>
            <a:r>
              <a:rPr lang="en-gb" sz="2600" dirty="0">
                <a:solidFill>
                  <a:srgbClr val="000000"/>
                </a:solidFill>
                <a:ea typeface="+mn-lt"/>
                <a:cs typeface="+mn-lt"/>
              </a:rPr>
              <a:t>The first step in event planning is to clearly define its purpose (Bowdin, p.245, 2011).</a:t>
            </a:r>
            <a:endParaRPr lang="en-US" dirty="0">
              <a:ea typeface="+mn-lt"/>
              <a:cs typeface="+mn-lt"/>
            </a:endParaRPr>
          </a:p>
        </p:txBody>
      </p:sp>
      <p:sp>
        <p:nvSpPr>
          <p:cNvPr id="7" name="TextBox 6">
            <a:extLst>
              <a:ext uri="{FF2B5EF4-FFF2-40B4-BE49-F238E27FC236}">
                <a16:creationId xmlns:a16="http://schemas.microsoft.com/office/drawing/2014/main" id="{DAA33AA8-7950-583F-08BD-F630C4CA63EC}"/>
              </a:ext>
            </a:extLst>
          </p:cNvPr>
          <p:cNvSpPr txBox="1"/>
          <p:nvPr/>
        </p:nvSpPr>
        <p:spPr>
          <a:xfrm>
            <a:off x="1671483" y="1417483"/>
            <a:ext cx="8898192"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0000"/>
                </a:solidFill>
                <a:latin typeface="Times"/>
                <a:ea typeface="+mn-lt"/>
                <a:cs typeface="+mn-lt"/>
              </a:rPr>
              <a:t>Focus of the Event:</a:t>
            </a:r>
            <a:endParaRPr lang="en-US" sz="2400">
              <a:latin typeface="Times"/>
              <a:cs typeface="Times"/>
            </a:endParaRPr>
          </a:p>
          <a:p>
            <a:pPr marL="285750" indent="-285750">
              <a:buFont typeface="Arial"/>
              <a:buChar char="•"/>
            </a:pPr>
            <a:r>
              <a:rPr lang="en-GB" sz="2400" dirty="0">
                <a:solidFill>
                  <a:srgbClr val="000000"/>
                </a:solidFill>
                <a:latin typeface="Times"/>
                <a:ea typeface="+mn-lt"/>
                <a:cs typeface="+mn-lt"/>
              </a:rPr>
              <a:t>Showcase top Welsh PMU artists (e.g., Natalia </a:t>
            </a:r>
            <a:r>
              <a:rPr lang="en-GB" sz="2400" err="1">
                <a:solidFill>
                  <a:srgbClr val="000000"/>
                </a:solidFill>
                <a:latin typeface="Times"/>
                <a:ea typeface="+mn-lt"/>
                <a:cs typeface="+mn-lt"/>
              </a:rPr>
              <a:t>Urbanska</a:t>
            </a:r>
            <a:r>
              <a:rPr lang="en-GB" sz="2400" dirty="0">
                <a:solidFill>
                  <a:srgbClr val="000000"/>
                </a:solidFill>
                <a:latin typeface="Times"/>
                <a:ea typeface="+mn-lt"/>
                <a:cs typeface="+mn-lt"/>
              </a:rPr>
              <a:t>, Paulina Zajac-Zasa, Alicia Dowling, Belen).</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Offer live demos, interactive booths, and practical sessions.</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Connect salon owners with new talent for business growth.</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Introduce new tools, trends, and techniques in PMU.</a:t>
            </a:r>
            <a:endParaRPr lang="en-GB" sz="2400">
              <a:latin typeface="Times"/>
              <a:cs typeface="Times"/>
            </a:endParaRPr>
          </a:p>
          <a:p>
            <a:endParaRPr lang="en-GB" sz="2400" dirty="0">
              <a:solidFill>
                <a:srgbClr val="000000"/>
              </a:solidFill>
              <a:latin typeface="Times"/>
              <a:ea typeface="+mn-lt"/>
              <a:cs typeface="+mn-lt"/>
            </a:endParaRPr>
          </a:p>
          <a:p>
            <a:r>
              <a:rPr lang="en-GB" sz="2400" b="1" dirty="0">
                <a:solidFill>
                  <a:srgbClr val="000000"/>
                </a:solidFill>
                <a:latin typeface="Times"/>
                <a:ea typeface="+mn-lt"/>
                <a:cs typeface="+mn-lt"/>
              </a:rPr>
              <a:t>Purpose of the Event:</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Create Wales’ largest PMU event.</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Educate through demos, masterclasses, and mentoring.</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Support local Welsh PMU professionals.</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Build a skilled PMU workforce.</a:t>
            </a:r>
            <a:endParaRPr lang="en-GB" sz="2400">
              <a:latin typeface="Times"/>
              <a:cs typeface="Times"/>
            </a:endParaRPr>
          </a:p>
          <a:p>
            <a:pPr marL="285750" indent="-285750">
              <a:buFont typeface="Arial"/>
              <a:buChar char="•"/>
            </a:pPr>
            <a:r>
              <a:rPr lang="en-GB" sz="2400" dirty="0">
                <a:solidFill>
                  <a:srgbClr val="000000"/>
                </a:solidFill>
                <a:latin typeface="Times"/>
                <a:ea typeface="+mn-lt"/>
                <a:cs typeface="+mn-lt"/>
              </a:rPr>
              <a:t>Promote Wales as a centre of beauty excellence.</a:t>
            </a:r>
            <a:endParaRPr lang="en-GB" sz="2400">
              <a:latin typeface="Times"/>
              <a:cs typeface="Times"/>
            </a:endParaRPr>
          </a:p>
          <a:p>
            <a:endParaRPr lang="en-GB" sz="2400" b="1" dirty="0">
              <a:solidFill>
                <a:srgbClr val="000000"/>
              </a:solidFill>
              <a:latin typeface="Times"/>
              <a:cs typeface="Arial"/>
            </a:endParaRPr>
          </a:p>
        </p:txBody>
      </p:sp>
    </p:spTree>
    <p:extLst>
      <p:ext uri="{BB962C8B-B14F-4D97-AF65-F5344CB8AC3E}">
        <p14:creationId xmlns:p14="http://schemas.microsoft.com/office/powerpoint/2010/main" val="3456508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710" y="299"/>
            <a:ext cx="3687098" cy="864420"/>
          </a:xfrm>
        </p:spPr>
        <p:txBody>
          <a:bodyPr rtlCol="0"/>
          <a:lstStyle/>
          <a:p>
            <a:r>
              <a:rPr lang="en-gb" sz="4000" b="1" dirty="0">
                <a:solidFill>
                  <a:schemeClr val="tx2"/>
                </a:solidFill>
                <a:latin typeface="Times"/>
                <a:cs typeface="Times"/>
              </a:rPr>
              <a:t>Market factors</a:t>
            </a:r>
            <a:endParaRPr lang="en-US" sz="4000">
              <a:solidFill>
                <a:schemeClr val="tx2"/>
              </a:solidFill>
              <a:latin typeface="Times"/>
              <a:cs typeface="Times"/>
            </a:endParaRPr>
          </a:p>
        </p:txBody>
      </p:sp>
      <p:sp>
        <p:nvSpPr>
          <p:cNvPr id="3" name="Text Placeholder 2"/>
          <p:cNvSpPr>
            <a:spLocks noGrp="1"/>
          </p:cNvSpPr>
          <p:nvPr>
            <p:ph type="body" idx="1"/>
          </p:nvPr>
        </p:nvSpPr>
        <p:spPr>
          <a:xfrm>
            <a:off x="311355" y="831648"/>
            <a:ext cx="2504604" cy="1756458"/>
          </a:xfrm>
        </p:spPr>
        <p:txBody>
          <a:bodyPr rtlCol="0">
            <a:normAutofit/>
          </a:bodyPr>
          <a:lstStyle/>
          <a:p>
            <a:pPr rtl="0"/>
            <a:r>
              <a:rPr lang="en-US" dirty="0"/>
              <a:t>.</a:t>
            </a:r>
          </a:p>
        </p:txBody>
      </p:sp>
      <p:sp>
        <p:nvSpPr>
          <p:cNvPr id="5" name="Text Placeholder 4"/>
          <p:cNvSpPr>
            <a:spLocks noGrp="1"/>
          </p:cNvSpPr>
          <p:nvPr>
            <p:ph type="body" sz="quarter" idx="3"/>
          </p:nvPr>
        </p:nvSpPr>
        <p:spPr>
          <a:xfrm>
            <a:off x="1952688" y="782483"/>
            <a:ext cx="8985699" cy="6500526"/>
          </a:xfrm>
        </p:spPr>
        <p:txBody>
          <a:bodyPr vert="horz" lIns="91440" tIns="45720" rIns="91440" bIns="45720" rtlCol="0" anchor="ctr">
            <a:noAutofit/>
          </a:bodyPr>
          <a:lstStyle/>
          <a:p>
            <a:r>
              <a:rPr lang="en-GB" sz="2400" b="1" dirty="0">
                <a:solidFill>
                  <a:schemeClr val="tx2"/>
                </a:solidFill>
                <a:latin typeface="Times"/>
                <a:ea typeface="+mn-lt"/>
                <a:cs typeface="+mn-lt"/>
              </a:rPr>
              <a:t>Supply:</a:t>
            </a:r>
            <a:endParaRPr lang="en-US" sz="2400">
              <a:solidFill>
                <a:schemeClr val="tx2"/>
              </a:solidFill>
              <a:latin typeface="Times"/>
              <a:cs typeface="Times"/>
            </a:endParaRPr>
          </a:p>
          <a:p>
            <a:pPr marL="285750" indent="-285750">
              <a:buFont typeface="Arial"/>
              <a:buChar char="•"/>
            </a:pPr>
            <a:r>
              <a:rPr lang="en-GB" sz="2400" dirty="0">
                <a:solidFill>
                  <a:schemeClr val="tx2"/>
                </a:solidFill>
                <a:latin typeface="Times"/>
                <a:ea typeface="+mn-lt"/>
                <a:cs typeface="+mn-lt"/>
              </a:rPr>
              <a:t>Small local PMU academies in Wales (e.g., Cardiff, Anglesey).</a:t>
            </a:r>
            <a:endParaRPr lang="en-GB" sz="2400" dirty="0">
              <a:solidFill>
                <a:schemeClr val="tx2"/>
              </a:solidFill>
              <a:latin typeface="Times"/>
              <a:cs typeface="Times"/>
            </a:endParaRPr>
          </a:p>
          <a:p>
            <a:pPr marL="285750" indent="-285750">
              <a:buFont typeface="Arial"/>
              <a:buChar char="•"/>
            </a:pPr>
            <a:r>
              <a:rPr lang="en-GB" sz="2400" dirty="0">
                <a:solidFill>
                  <a:schemeClr val="tx2"/>
                </a:solidFill>
                <a:latin typeface="Times"/>
                <a:ea typeface="+mn-lt"/>
                <a:cs typeface="+mn-lt"/>
              </a:rPr>
              <a:t>No large PMU conferences currently in Wales.</a:t>
            </a:r>
            <a:endParaRPr lang="en-GB" sz="2400" dirty="0">
              <a:solidFill>
                <a:schemeClr val="tx2"/>
              </a:solidFill>
              <a:latin typeface="Times"/>
              <a:cs typeface="Times"/>
            </a:endParaRPr>
          </a:p>
          <a:p>
            <a:pPr marL="285750" indent="-285750">
              <a:buFont typeface="Arial"/>
              <a:buChar char="•"/>
            </a:pPr>
            <a:r>
              <a:rPr lang="en-GB" sz="2400" dirty="0">
                <a:solidFill>
                  <a:schemeClr val="tx2"/>
                </a:solidFill>
                <a:latin typeface="Times"/>
                <a:ea typeface="+mn-lt"/>
                <a:cs typeface="+mn-lt"/>
              </a:rPr>
              <a:t>Big events happen in London, Coventry — Wales could stand out.</a:t>
            </a:r>
            <a:endParaRPr lang="en-GB" sz="2400" dirty="0">
              <a:solidFill>
                <a:schemeClr val="tx2"/>
              </a:solidFill>
              <a:latin typeface="Times"/>
              <a:cs typeface="Times"/>
            </a:endParaRPr>
          </a:p>
          <a:p>
            <a:pPr marL="285750" indent="-285750">
              <a:buFont typeface="Arial"/>
              <a:buChar char="•"/>
            </a:pPr>
            <a:endParaRPr lang="en-GB" sz="2400" dirty="0">
              <a:solidFill>
                <a:schemeClr val="tx2"/>
              </a:solidFill>
              <a:latin typeface="Times"/>
              <a:ea typeface="+mn-lt"/>
              <a:cs typeface="+mn-lt"/>
            </a:endParaRPr>
          </a:p>
          <a:p>
            <a:r>
              <a:rPr lang="en-GB" sz="2400" b="1" dirty="0">
                <a:solidFill>
                  <a:schemeClr val="tx2"/>
                </a:solidFill>
                <a:latin typeface="Times"/>
                <a:ea typeface="+mn-lt"/>
                <a:cs typeface="+mn-lt"/>
              </a:rPr>
              <a:t>Target Market:</a:t>
            </a:r>
            <a:endParaRPr lang="en-GB" sz="2400" dirty="0">
              <a:solidFill>
                <a:schemeClr val="tx2"/>
              </a:solidFill>
              <a:latin typeface="Times"/>
              <a:cs typeface="Times"/>
            </a:endParaRPr>
          </a:p>
          <a:p>
            <a:pPr marL="285750" indent="-285750">
              <a:buFont typeface="Arial"/>
              <a:buChar char="•"/>
            </a:pPr>
            <a:r>
              <a:rPr lang="en-GB" sz="2400" dirty="0">
                <a:solidFill>
                  <a:schemeClr val="tx2"/>
                </a:solidFill>
                <a:latin typeface="Times"/>
                <a:ea typeface="+mn-lt"/>
                <a:cs typeface="+mn-lt"/>
              </a:rPr>
              <a:t>Qualified PMU artists and trainers.</a:t>
            </a:r>
            <a:endParaRPr lang="en-GB" sz="2400" dirty="0">
              <a:solidFill>
                <a:schemeClr val="tx2"/>
              </a:solidFill>
              <a:latin typeface="Times"/>
              <a:cs typeface="Times"/>
            </a:endParaRPr>
          </a:p>
          <a:p>
            <a:pPr marL="285750" indent="-285750">
              <a:buFont typeface="Arial"/>
              <a:buChar char="•"/>
            </a:pPr>
            <a:r>
              <a:rPr lang="en-GB" sz="2400" dirty="0">
                <a:solidFill>
                  <a:schemeClr val="tx2"/>
                </a:solidFill>
                <a:latin typeface="Times"/>
                <a:ea typeface="+mn-lt"/>
                <a:cs typeface="+mn-lt"/>
              </a:rPr>
              <a:t>Salon and clinic owners adding PMU services.</a:t>
            </a:r>
            <a:endParaRPr lang="en-GB" sz="2400" dirty="0">
              <a:solidFill>
                <a:schemeClr val="tx2"/>
              </a:solidFill>
              <a:latin typeface="Times"/>
              <a:cs typeface="Times"/>
            </a:endParaRPr>
          </a:p>
          <a:p>
            <a:pPr marL="285750" indent="-285750">
              <a:buFont typeface="Arial"/>
              <a:buChar char="•"/>
            </a:pPr>
            <a:r>
              <a:rPr lang="en-GB" sz="2400" dirty="0">
                <a:solidFill>
                  <a:schemeClr val="tx2"/>
                </a:solidFill>
                <a:latin typeface="Times"/>
                <a:ea typeface="+mn-lt"/>
                <a:cs typeface="+mn-lt"/>
              </a:rPr>
              <a:t>Beauty professionals (e.g., brow/lash specialists).</a:t>
            </a:r>
            <a:endParaRPr lang="en-GB" sz="2400" dirty="0">
              <a:solidFill>
                <a:schemeClr val="tx2"/>
              </a:solidFill>
              <a:latin typeface="Times"/>
              <a:cs typeface="Times"/>
            </a:endParaRPr>
          </a:p>
          <a:p>
            <a:pPr marL="285750" indent="-285750">
              <a:buFont typeface="Arial"/>
              <a:buChar char="•"/>
            </a:pPr>
            <a:r>
              <a:rPr lang="en-GB" sz="2400" dirty="0">
                <a:solidFill>
                  <a:schemeClr val="tx2"/>
                </a:solidFill>
                <a:latin typeface="Times"/>
                <a:ea typeface="+mn-lt"/>
                <a:cs typeface="+mn-lt"/>
              </a:rPr>
              <a:t>International visitors interested in PMU and Welsh culture.</a:t>
            </a:r>
            <a:endParaRPr lang="en-GB" sz="2400" dirty="0">
              <a:solidFill>
                <a:schemeClr val="tx2"/>
              </a:solidFill>
              <a:latin typeface="Times"/>
              <a:cs typeface="Times"/>
            </a:endParaRPr>
          </a:p>
          <a:p>
            <a:pPr marL="285750" indent="-285750">
              <a:buFont typeface="Arial"/>
              <a:buChar char="•"/>
            </a:pPr>
            <a:endParaRPr lang="en-GB" sz="2400" dirty="0">
              <a:solidFill>
                <a:schemeClr val="tx2"/>
              </a:solidFill>
              <a:latin typeface="Times"/>
              <a:ea typeface="+mn-lt"/>
              <a:cs typeface="+mn-lt"/>
            </a:endParaRPr>
          </a:p>
          <a:p>
            <a:r>
              <a:rPr lang="en-GB" sz="2400" b="1" dirty="0">
                <a:solidFill>
                  <a:schemeClr val="tx2"/>
                </a:solidFill>
                <a:latin typeface="Times"/>
                <a:ea typeface="+mn-lt"/>
                <a:cs typeface="+mn-lt"/>
              </a:rPr>
              <a:t>Demand:</a:t>
            </a:r>
            <a:endParaRPr lang="en-GB" sz="2400" dirty="0">
              <a:solidFill>
                <a:schemeClr val="tx2"/>
              </a:solidFill>
              <a:latin typeface="Times"/>
              <a:cs typeface="Times"/>
            </a:endParaRPr>
          </a:p>
          <a:p>
            <a:pPr marL="285750" indent="-285750">
              <a:buFont typeface="Arial"/>
              <a:buChar char="•"/>
            </a:pPr>
            <a:r>
              <a:rPr lang="en-GB" sz="2400" dirty="0">
                <a:solidFill>
                  <a:schemeClr val="tx2"/>
                </a:solidFill>
                <a:latin typeface="Times"/>
                <a:ea typeface="+mn-lt"/>
                <a:cs typeface="+mn-lt"/>
              </a:rPr>
              <a:t>UK PMU market growing fast — high interest in long-lasting beauty treatments.</a:t>
            </a:r>
            <a:endParaRPr lang="en-GB" sz="2400" dirty="0">
              <a:solidFill>
                <a:schemeClr val="tx2"/>
              </a:solidFill>
              <a:latin typeface="Times"/>
              <a:cs typeface="Times"/>
            </a:endParaRPr>
          </a:p>
          <a:p>
            <a:pPr marL="285750" indent="-285750">
              <a:buFont typeface="Arial"/>
              <a:buChar char="•"/>
            </a:pPr>
            <a:r>
              <a:rPr lang="en-GB" sz="2400" dirty="0">
                <a:solidFill>
                  <a:schemeClr val="tx2"/>
                </a:solidFill>
                <a:latin typeface="Times"/>
                <a:ea typeface="+mn-lt"/>
                <a:cs typeface="+mn-lt"/>
              </a:rPr>
              <a:t>Major PMU events in England sell out quickly.</a:t>
            </a:r>
            <a:endParaRPr lang="en-GB" sz="2400" dirty="0">
              <a:solidFill>
                <a:schemeClr val="tx2"/>
              </a:solidFill>
              <a:latin typeface="Times"/>
              <a:cs typeface="Times"/>
            </a:endParaRPr>
          </a:p>
          <a:p>
            <a:pPr marL="285750" indent="-285750">
              <a:buFont typeface="Arial"/>
              <a:buChar char="•"/>
            </a:pPr>
            <a:r>
              <a:rPr lang="en-GB" sz="2400" dirty="0">
                <a:solidFill>
                  <a:schemeClr val="tx2"/>
                </a:solidFill>
                <a:latin typeface="Times"/>
                <a:ea typeface="+mn-lt"/>
                <a:cs typeface="+mn-lt"/>
              </a:rPr>
              <a:t>Global PMU congresses (like WULOP) attract hundreds from many countries.</a:t>
            </a:r>
            <a:endParaRPr lang="en-GB" sz="2400" dirty="0">
              <a:solidFill>
                <a:schemeClr val="tx2"/>
              </a:solidFill>
              <a:latin typeface="Times"/>
              <a:cs typeface="Times"/>
            </a:endParaRPr>
          </a:p>
          <a:p>
            <a:pPr>
              <a:lnSpc>
                <a:spcPct val="100000"/>
              </a:lnSpc>
            </a:pPr>
            <a:endParaRPr lang="en-GB" sz="2400" dirty="0">
              <a:solidFill>
                <a:schemeClr val="tx2"/>
              </a:solidFill>
              <a:latin typeface="Times"/>
              <a:cs typeface="Times"/>
            </a:endParaRPr>
          </a:p>
        </p:txBody>
      </p:sp>
    </p:spTree>
    <p:extLst>
      <p:ext uri="{BB962C8B-B14F-4D97-AF65-F5344CB8AC3E}">
        <p14:creationId xmlns:p14="http://schemas.microsoft.com/office/powerpoint/2010/main" val="3029429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itle 29">
            <a:extLst>
              <a:ext uri="{FF2B5EF4-FFF2-40B4-BE49-F238E27FC236}">
                <a16:creationId xmlns:a16="http://schemas.microsoft.com/office/drawing/2014/main" id="{B43E4D71-F82F-2183-33D7-34A29088EBA7}"/>
              </a:ext>
            </a:extLst>
          </p:cNvPr>
          <p:cNvSpPr>
            <a:spLocks noGrp="1"/>
          </p:cNvSpPr>
          <p:nvPr>
            <p:ph type="title"/>
          </p:nvPr>
        </p:nvSpPr>
        <p:spPr>
          <a:xfrm>
            <a:off x="1245418" y="1516104"/>
            <a:ext cx="4850582" cy="4371257"/>
          </a:xfrm>
        </p:spPr>
        <p:txBody>
          <a:bodyPr vert="horz" lIns="91440" tIns="45720" rIns="91440" bIns="45720" rtlCol="0" anchor="b">
            <a:noAutofit/>
          </a:bodyPr>
          <a:lstStyle/>
          <a:p>
            <a:pPr>
              <a:buFont typeface="Arial"/>
              <a:buChar char="•"/>
            </a:pPr>
            <a:r>
              <a:rPr lang="en-GB" sz="2800" b="1" dirty="0">
                <a:latin typeface="Times"/>
                <a:ea typeface="+mj-lt"/>
                <a:cs typeface="+mj-lt"/>
              </a:rPr>
              <a:t>Type</a:t>
            </a:r>
            <a:r>
              <a:rPr lang="en-GB" sz="2800" dirty="0">
                <a:latin typeface="Times"/>
                <a:ea typeface="+mj-lt"/>
                <a:cs typeface="+mj-lt"/>
              </a:rPr>
              <a:t>: Business and learning event; Educational MICE event (Meetings, Incentives, Conferences, Exhibitions).</a:t>
            </a:r>
            <a:br>
              <a:rPr lang="en-GB" sz="2800" dirty="0">
                <a:latin typeface="Times"/>
                <a:ea typeface="+mj-lt"/>
                <a:cs typeface="+mj-lt"/>
              </a:rPr>
            </a:br>
            <a:endParaRPr lang="en-US" sz="2800">
              <a:latin typeface="Times"/>
              <a:cs typeface="Times"/>
            </a:endParaRPr>
          </a:p>
          <a:p>
            <a:pPr>
              <a:buFont typeface="Arial"/>
              <a:buChar char="•"/>
            </a:pPr>
            <a:r>
              <a:rPr lang="en-GB" sz="2800" b="1" dirty="0">
                <a:latin typeface="Times"/>
                <a:ea typeface="+mj-lt"/>
                <a:cs typeface="+mj-lt"/>
              </a:rPr>
              <a:t>Nature</a:t>
            </a:r>
            <a:r>
              <a:rPr lang="en-GB" sz="2800" dirty="0">
                <a:latin typeface="Times"/>
                <a:ea typeface="+mj-lt"/>
                <a:cs typeface="+mj-lt"/>
              </a:rPr>
              <a:t>: Focused on the PMU industry, helping professionals learn new skills, network, and grow their careers and businesses.</a:t>
            </a:r>
            <a:endParaRPr lang="en-US" sz="2800">
              <a:latin typeface="Times"/>
              <a:ea typeface="+mj-lt"/>
              <a:cs typeface="+mj-lt"/>
            </a:endParaRPr>
          </a:p>
          <a:p>
            <a:pPr marL="285750" indent="-285750">
              <a:spcBef>
                <a:spcPts val="1000"/>
              </a:spcBef>
              <a:buFont typeface="Arial"/>
              <a:buChar char="•"/>
            </a:pPr>
            <a:endParaRPr lang="en-GB" sz="2800" dirty="0">
              <a:latin typeface="Times"/>
              <a:cs typeface="Times"/>
            </a:endParaRPr>
          </a:p>
        </p:txBody>
      </p:sp>
      <p:sp>
        <p:nvSpPr>
          <p:cNvPr id="46" name="Content Placeholder 2">
            <a:extLst>
              <a:ext uri="{FF2B5EF4-FFF2-40B4-BE49-F238E27FC236}">
                <a16:creationId xmlns:a16="http://schemas.microsoft.com/office/drawing/2014/main" id="{FD6D5AC6-72B0-4DA6-31D1-98053F8A419D}"/>
              </a:ext>
            </a:extLst>
          </p:cNvPr>
          <p:cNvSpPr>
            <a:spLocks noGrp="1"/>
          </p:cNvSpPr>
          <p:nvPr>
            <p:ph sz="half" idx="1"/>
          </p:nvPr>
        </p:nvSpPr>
        <p:spPr>
          <a:xfrm>
            <a:off x="6276258" y="6027435"/>
            <a:ext cx="3089438" cy="516752"/>
          </a:xfrm>
        </p:spPr>
        <p:txBody>
          <a:bodyPr vert="horz" lIns="91440" tIns="45720" rIns="91440" bIns="45720" rtlCol="0" anchor="t">
            <a:normAutofit/>
          </a:bodyPr>
          <a:lstStyle/>
          <a:p>
            <a:pPr marL="45720" indent="0" rtl="0">
              <a:buNone/>
            </a:pPr>
            <a:r>
              <a:rPr lang="en-GB" sz="1800" baseline="0">
                <a:latin typeface="Aptos"/>
                <a:ea typeface="Segoe UI"/>
                <a:cs typeface="Segoe UI"/>
              </a:rPr>
              <a:t>(Agnes Permanent, no date) </a:t>
            </a:r>
            <a:r>
              <a:rPr lang="en-US" sz="1800">
                <a:latin typeface="Aptos"/>
                <a:ea typeface="Segoe UI"/>
                <a:cs typeface="Segoe UI"/>
              </a:rPr>
              <a:t>​</a:t>
            </a:r>
            <a:endParaRPr lang="en-US"/>
          </a:p>
          <a:p>
            <a:pPr marL="45720" indent="0" rtl="0">
              <a:buNone/>
            </a:pPr>
            <a:endParaRPr lang="en-GB" sz="1800" dirty="0">
              <a:latin typeface="Aptos"/>
              <a:cs typeface="Segoe UI"/>
            </a:endParaRPr>
          </a:p>
        </p:txBody>
      </p:sp>
      <p:pic>
        <p:nvPicPr>
          <p:cNvPr id="41" name="Content Placeholder 40" descr="A close up of a person&amp;#39;s lips&#10;&#10;AI-generated content may be incorrect.">
            <a:extLst>
              <a:ext uri="{FF2B5EF4-FFF2-40B4-BE49-F238E27FC236}">
                <a16:creationId xmlns:a16="http://schemas.microsoft.com/office/drawing/2014/main" id="{6D0059E7-0BAD-308A-4715-2E7274B1D8A6}"/>
              </a:ext>
            </a:extLst>
          </p:cNvPr>
          <p:cNvPicPr>
            <a:picLocks noGrp="1" noChangeAspect="1"/>
          </p:cNvPicPr>
          <p:nvPr>
            <p:ph sz="half" idx="2"/>
          </p:nvPr>
        </p:nvPicPr>
        <p:blipFill>
          <a:blip r:embed="rId2"/>
          <a:srcRect l="13940" r="6060"/>
          <a:stretch>
            <a:fillRect/>
          </a:stretch>
        </p:blipFill>
        <p:spPr>
          <a:xfrm>
            <a:off x="6278880" y="1495322"/>
            <a:ext cx="4839765" cy="4524478"/>
          </a:xfrm>
          <a:noFill/>
        </p:spPr>
      </p:pic>
    </p:spTree>
    <p:extLst>
      <p:ext uri="{BB962C8B-B14F-4D97-AF65-F5344CB8AC3E}">
        <p14:creationId xmlns:p14="http://schemas.microsoft.com/office/powerpoint/2010/main" val="1873947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3485" y="450944"/>
            <a:ext cx="5391355" cy="3822290"/>
          </a:xfrm>
        </p:spPr>
        <p:txBody>
          <a:bodyPr rtlCol="0">
            <a:normAutofit/>
          </a:bodyPr>
          <a:lstStyle/>
          <a:p>
            <a:pPr>
              <a:spcBef>
                <a:spcPts val="1000"/>
              </a:spcBef>
            </a:pPr>
            <a:r>
              <a:rPr lang="en-gb" sz="2000" b="1" dirty="0">
                <a:solidFill>
                  <a:schemeClr val="tx2"/>
                </a:solidFill>
                <a:latin typeface="Arial"/>
                <a:cs typeface="Arial"/>
              </a:rPr>
              <a:t>Main rivals:</a:t>
            </a:r>
            <a:endParaRPr lang="en-US" sz="2000">
              <a:solidFill>
                <a:schemeClr val="tx2"/>
              </a:solidFill>
              <a:latin typeface="Arial"/>
              <a:cs typeface="Arial"/>
            </a:endParaRPr>
          </a:p>
          <a:p>
            <a:pPr marL="285750" indent="-285750">
              <a:spcBef>
                <a:spcPts val="1000"/>
              </a:spcBef>
              <a:buFont typeface="Arial"/>
              <a:buChar char="•"/>
            </a:pPr>
            <a:r>
              <a:rPr lang="en-gb" sz="2000" dirty="0">
                <a:solidFill>
                  <a:schemeClr val="tx2"/>
                </a:solidFill>
                <a:latin typeface="Times"/>
                <a:cs typeface="Arial"/>
              </a:rPr>
              <a:t>UK PMU Conference &amp; Awards, 6th-7th June 2026, (UK PMU Conference &amp; Awards, 2024).</a:t>
            </a:r>
            <a:endParaRPr lang="en-US" sz="2000">
              <a:solidFill>
                <a:schemeClr val="tx2"/>
              </a:solidFill>
              <a:latin typeface="Times"/>
              <a:cs typeface="Arial"/>
            </a:endParaRPr>
          </a:p>
          <a:p>
            <a:pPr marL="285750" indent="-285750">
              <a:spcBef>
                <a:spcPts val="1000"/>
              </a:spcBef>
              <a:buFont typeface="Arial"/>
              <a:buChar char="•"/>
            </a:pPr>
            <a:r>
              <a:rPr lang="en-gb" sz="2000" dirty="0">
                <a:solidFill>
                  <a:schemeClr val="tx2"/>
                </a:solidFill>
                <a:latin typeface="Times"/>
                <a:cs typeface="Arial"/>
              </a:rPr>
              <a:t>UK PMU Festival (summer) (UK PMU Festival, 2025)</a:t>
            </a:r>
            <a:endParaRPr lang="en-US" sz="2000">
              <a:solidFill>
                <a:schemeClr val="tx2"/>
              </a:solidFill>
              <a:latin typeface="Times"/>
              <a:cs typeface="Arial"/>
            </a:endParaRPr>
          </a:p>
          <a:p>
            <a:pPr marL="285750" indent="-285750">
              <a:spcBef>
                <a:spcPts val="1000"/>
              </a:spcBef>
              <a:buFont typeface="Arial"/>
              <a:buChar char="•"/>
            </a:pPr>
            <a:r>
              <a:rPr lang="en-gb" sz="2000" dirty="0">
                <a:solidFill>
                  <a:schemeClr val="tx2"/>
                </a:solidFill>
                <a:latin typeface="Times"/>
                <a:cs typeface="Arial"/>
              </a:rPr>
              <a:t>Queen’s Night PMU Conference (Coventry, 5th-6th September) (Queen’s Night UK &amp; Ireland PMU Conference, 2025).</a:t>
            </a:r>
            <a:endParaRPr lang="en-US" sz="2000">
              <a:solidFill>
                <a:schemeClr val="tx2"/>
              </a:solidFill>
              <a:latin typeface="Times"/>
              <a:cs typeface="Arial"/>
            </a:endParaRPr>
          </a:p>
          <a:p>
            <a:pPr marL="285750" indent="-285750">
              <a:spcBef>
                <a:spcPts val="1000"/>
              </a:spcBef>
              <a:buFont typeface="Arial"/>
              <a:buChar char="•"/>
            </a:pPr>
            <a:r>
              <a:rPr lang="en-gb" sz="2000" dirty="0">
                <a:solidFill>
                  <a:schemeClr val="tx2"/>
                </a:solidFill>
                <a:latin typeface="Times"/>
                <a:cs typeface="Arial"/>
              </a:rPr>
              <a:t>How to avoid clashes:</a:t>
            </a:r>
            <a:endParaRPr lang="en-US" sz="2000">
              <a:solidFill>
                <a:schemeClr val="tx2"/>
              </a:solidFill>
              <a:latin typeface="Times"/>
              <a:cs typeface="Arial"/>
            </a:endParaRPr>
          </a:p>
          <a:p>
            <a:pPr marL="285750" indent="-285750">
              <a:spcBef>
                <a:spcPts val="1000"/>
              </a:spcBef>
              <a:buFont typeface="Arial"/>
              <a:buChar char="•"/>
            </a:pPr>
            <a:r>
              <a:rPr lang="en-gb" sz="2000" dirty="0">
                <a:solidFill>
                  <a:schemeClr val="tx2"/>
                </a:solidFill>
                <a:latin typeface="Times"/>
                <a:cs typeface="Arial"/>
              </a:rPr>
              <a:t>Pick a date that doesn’t overlap with these</a:t>
            </a:r>
            <a:endParaRPr lang="en-US" sz="2000">
              <a:solidFill>
                <a:schemeClr val="tx2"/>
              </a:solidFill>
              <a:latin typeface="Times"/>
              <a:cs typeface="Arial"/>
            </a:endParaRPr>
          </a:p>
          <a:p>
            <a:pPr marL="285750" indent="-285750">
              <a:spcBef>
                <a:spcPts val="1000"/>
              </a:spcBef>
              <a:buFont typeface="Arial"/>
              <a:buChar char="•"/>
            </a:pPr>
            <a:endParaRPr lang="en-gb" sz="2000" dirty="0">
              <a:solidFill>
                <a:schemeClr val="tx2"/>
              </a:solidFill>
              <a:latin typeface="Arial"/>
              <a:cs typeface="Arial"/>
            </a:endParaRPr>
          </a:p>
          <a:p>
            <a:endParaRPr lang="en-gb" sz="2000" dirty="0">
              <a:solidFill>
                <a:schemeClr val="tx2"/>
              </a:solidFill>
            </a:endParaRPr>
          </a:p>
        </p:txBody>
      </p:sp>
      <p:sp>
        <p:nvSpPr>
          <p:cNvPr id="3" name="TextBox 2">
            <a:extLst>
              <a:ext uri="{FF2B5EF4-FFF2-40B4-BE49-F238E27FC236}">
                <a16:creationId xmlns:a16="http://schemas.microsoft.com/office/drawing/2014/main" id="{0AC0C181-2A20-2EF9-743C-E9D476066CC4}"/>
              </a:ext>
            </a:extLst>
          </p:cNvPr>
          <p:cNvSpPr txBox="1"/>
          <p:nvPr/>
        </p:nvSpPr>
        <p:spPr>
          <a:xfrm>
            <a:off x="1409290" y="3818193"/>
            <a:ext cx="4899741"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tx2"/>
                </a:solidFill>
                <a:latin typeface="Times"/>
                <a:cs typeface="Arial"/>
              </a:rPr>
              <a:t>Marketing Activity</a:t>
            </a:r>
            <a:endParaRPr lang="en-US" sz="2800">
              <a:solidFill>
                <a:schemeClr val="tx2"/>
              </a:solidFill>
              <a:latin typeface="Times"/>
              <a:cs typeface="Arial"/>
            </a:endParaRPr>
          </a:p>
          <a:p>
            <a:r>
              <a:rPr lang="en-GB" sz="2800">
                <a:solidFill>
                  <a:schemeClr val="tx2"/>
                </a:solidFill>
                <a:latin typeface="Times"/>
                <a:cs typeface="Arial"/>
              </a:rPr>
              <a:t>Promote the event on Facebook and Instagram, run ads on TV and radio, and invite popular PMU artists share it with their followers.</a:t>
            </a:r>
          </a:p>
          <a:p>
            <a:endParaRPr lang="en-GB" dirty="0">
              <a:solidFill>
                <a:schemeClr val="tx2"/>
              </a:solidFill>
              <a:latin typeface="Times"/>
              <a:cs typeface="Times"/>
            </a:endParaRPr>
          </a:p>
          <a:p>
            <a:pPr algn="l"/>
            <a:endParaRPr lang="en-GB" dirty="0">
              <a:solidFill>
                <a:schemeClr val="tx2"/>
              </a:solidFill>
              <a:latin typeface="Times"/>
              <a:cs typeface="Times"/>
            </a:endParaRPr>
          </a:p>
        </p:txBody>
      </p:sp>
      <p:pic>
        <p:nvPicPr>
          <p:cNvPr id="4" name="Picture 3" descr="A person jumping over a bar graph&#10;&#10;AI-generated content may be incorrect.">
            <a:extLst>
              <a:ext uri="{FF2B5EF4-FFF2-40B4-BE49-F238E27FC236}">
                <a16:creationId xmlns:a16="http://schemas.microsoft.com/office/drawing/2014/main" id="{28166CEE-DE50-4ACB-7132-BC8FB223EDEA}"/>
              </a:ext>
            </a:extLst>
          </p:cNvPr>
          <p:cNvPicPr>
            <a:picLocks noChangeAspect="1"/>
          </p:cNvPicPr>
          <p:nvPr/>
        </p:nvPicPr>
        <p:blipFill>
          <a:blip r:embed="rId2"/>
          <a:stretch>
            <a:fillRect/>
          </a:stretch>
        </p:blipFill>
        <p:spPr>
          <a:xfrm>
            <a:off x="6763110" y="148415"/>
            <a:ext cx="5147186" cy="3000067"/>
          </a:xfrm>
          <a:prstGeom prst="rect">
            <a:avLst/>
          </a:prstGeom>
        </p:spPr>
      </p:pic>
      <p:pic>
        <p:nvPicPr>
          <p:cNvPr id="5" name="Picture 4" descr="A computer with a cursor pointing at a advertisement&#10;&#10;AI-generated content may be incorrect.">
            <a:extLst>
              <a:ext uri="{FF2B5EF4-FFF2-40B4-BE49-F238E27FC236}">
                <a16:creationId xmlns:a16="http://schemas.microsoft.com/office/drawing/2014/main" id="{AAB6EC0D-7A3F-DB71-3A4B-2BA111784F31}"/>
              </a:ext>
            </a:extLst>
          </p:cNvPr>
          <p:cNvPicPr>
            <a:picLocks noChangeAspect="1"/>
          </p:cNvPicPr>
          <p:nvPr/>
        </p:nvPicPr>
        <p:blipFill>
          <a:blip r:embed="rId3"/>
          <a:stretch>
            <a:fillRect/>
          </a:stretch>
        </p:blipFill>
        <p:spPr>
          <a:xfrm>
            <a:off x="6094375" y="3906011"/>
            <a:ext cx="5110304" cy="2546632"/>
          </a:xfrm>
          <a:prstGeom prst="rect">
            <a:avLst/>
          </a:prstGeom>
        </p:spPr>
      </p:pic>
      <p:sp>
        <p:nvSpPr>
          <p:cNvPr id="6" name="TextBox 5">
            <a:extLst>
              <a:ext uri="{FF2B5EF4-FFF2-40B4-BE49-F238E27FC236}">
                <a16:creationId xmlns:a16="http://schemas.microsoft.com/office/drawing/2014/main" id="{28B8F48D-A161-8323-D9D9-B31A8D4CA2C0}"/>
              </a:ext>
            </a:extLst>
          </p:cNvPr>
          <p:cNvSpPr txBox="1"/>
          <p:nvPr/>
        </p:nvSpPr>
        <p:spPr>
          <a:xfrm>
            <a:off x="9946967" y="2671097"/>
            <a:ext cx="18025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latin typeface="Arial"/>
                <a:cs typeface="Arial"/>
              </a:rPr>
              <a:t>(Conn, 2023)</a:t>
            </a:r>
          </a:p>
          <a:p>
            <a:pPr algn="l"/>
            <a:endParaRPr lang="en-GB" dirty="0">
              <a:solidFill>
                <a:schemeClr val="bg1"/>
              </a:solidFill>
            </a:endParaRPr>
          </a:p>
        </p:txBody>
      </p:sp>
      <p:sp>
        <p:nvSpPr>
          <p:cNvPr id="7" name="TextBox 6">
            <a:extLst>
              <a:ext uri="{FF2B5EF4-FFF2-40B4-BE49-F238E27FC236}">
                <a16:creationId xmlns:a16="http://schemas.microsoft.com/office/drawing/2014/main" id="{D74C5094-8AFD-3093-C6AA-066982E07BF1}"/>
              </a:ext>
            </a:extLst>
          </p:cNvPr>
          <p:cNvSpPr txBox="1"/>
          <p:nvPr/>
        </p:nvSpPr>
        <p:spPr>
          <a:xfrm>
            <a:off x="6309032" y="6128774"/>
            <a:ext cx="19992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0000"/>
                </a:solidFill>
                <a:latin typeface="Arial"/>
                <a:cs typeface="Arial"/>
              </a:rPr>
              <a:t>(Conn, 2023)</a:t>
            </a:r>
          </a:p>
          <a:p>
            <a:pPr algn="l"/>
            <a:endParaRPr lang="en-GB" dirty="0"/>
          </a:p>
        </p:txBody>
      </p:sp>
    </p:spTree>
    <p:extLst>
      <p:ext uri="{BB962C8B-B14F-4D97-AF65-F5344CB8AC3E}">
        <p14:creationId xmlns:p14="http://schemas.microsoft.com/office/powerpoint/2010/main" val="508878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34408" y="3635149"/>
            <a:ext cx="1922207" cy="285463"/>
          </a:xfrm>
        </p:spPr>
        <p:txBody>
          <a:bodyPr rtlCol="0">
            <a:normAutofit/>
          </a:bodyPr>
          <a:lstStyle/>
          <a:p>
            <a:r>
              <a:rPr lang="en-US" sz="1400" dirty="0">
                <a:solidFill>
                  <a:schemeClr val="tx2"/>
                </a:solidFill>
                <a:latin typeface="Times"/>
                <a:cs typeface="Times"/>
              </a:rPr>
              <a:t>(Sephora, 2024)</a:t>
            </a:r>
          </a:p>
        </p:txBody>
      </p:sp>
      <p:sp>
        <p:nvSpPr>
          <p:cNvPr id="3" name="Content Placeholder 2"/>
          <p:cNvSpPr>
            <a:spLocks noGrp="1"/>
          </p:cNvSpPr>
          <p:nvPr>
            <p:ph idx="1"/>
          </p:nvPr>
        </p:nvSpPr>
        <p:spPr>
          <a:xfrm>
            <a:off x="248265" y="2458"/>
            <a:ext cx="6586575" cy="594636"/>
          </a:xfrm>
        </p:spPr>
        <p:txBody>
          <a:bodyPr vert="horz" lIns="91440" tIns="45720" rIns="91440" bIns="45720" rtlCol="0" anchor="t">
            <a:normAutofit/>
          </a:bodyPr>
          <a:lstStyle/>
          <a:p>
            <a:pPr marL="0" indent="0">
              <a:spcBef>
                <a:spcPct val="0"/>
              </a:spcBef>
              <a:buNone/>
            </a:pPr>
            <a:r>
              <a:rPr lang="en-GB" sz="2600" dirty="0">
                <a:solidFill>
                  <a:schemeClr val="tx2"/>
                </a:solidFill>
                <a:latin typeface="Times"/>
                <a:cs typeface="Times"/>
              </a:rPr>
              <a:t>Sponsorship and Funding Support</a:t>
            </a:r>
            <a:endParaRPr lang="en-US" dirty="0">
              <a:solidFill>
                <a:schemeClr val="tx2"/>
              </a:solidFill>
            </a:endParaRPr>
          </a:p>
        </p:txBody>
      </p:sp>
      <p:sp>
        <p:nvSpPr>
          <p:cNvPr id="4" name="Text Placeholder 3"/>
          <p:cNvSpPr>
            <a:spLocks noGrp="1"/>
          </p:cNvSpPr>
          <p:nvPr>
            <p:ph type="body" sz="half" idx="2"/>
          </p:nvPr>
        </p:nvSpPr>
        <p:spPr>
          <a:xfrm>
            <a:off x="1392" y="779096"/>
            <a:ext cx="6413478" cy="4933862"/>
          </a:xfrm>
        </p:spPr>
        <p:txBody>
          <a:bodyPr vert="horz" lIns="91440" tIns="45720" rIns="91440" bIns="45720" rtlCol="0" anchor="t">
            <a:noAutofit/>
          </a:bodyPr>
          <a:lstStyle/>
          <a:p>
            <a:pPr marL="285750" indent="-285750">
              <a:buFont typeface="Arial"/>
              <a:buChar char="•"/>
            </a:pPr>
            <a:r>
              <a:rPr lang="en-US" sz="2000" dirty="0">
                <a:solidFill>
                  <a:schemeClr val="tx2"/>
                </a:solidFill>
                <a:ea typeface="+mn-lt"/>
                <a:cs typeface="+mn-lt"/>
              </a:rPr>
              <a:t>Sponsorship today is a key marketing tool for brands, helping them boost sales, visibility, and build business relationships (Bowdin, p.236, 2011).</a:t>
            </a:r>
            <a:endParaRPr lang="en-US" dirty="0">
              <a:solidFill>
                <a:schemeClr val="tx2"/>
              </a:solidFill>
            </a:endParaRPr>
          </a:p>
          <a:p>
            <a:pPr marL="285750" indent="-285750">
              <a:buFont typeface="Arial"/>
              <a:buChar char="•"/>
            </a:pPr>
            <a:r>
              <a:rPr lang="en-US" sz="2000" b="1" dirty="0">
                <a:solidFill>
                  <a:schemeClr val="tx2"/>
                </a:solidFill>
                <a:ea typeface="+mn-lt"/>
                <a:cs typeface="+mn-lt"/>
              </a:rPr>
              <a:t>Sephora</a:t>
            </a:r>
            <a:r>
              <a:rPr lang="en-US" sz="2000" dirty="0">
                <a:solidFill>
                  <a:schemeClr val="tx2"/>
                </a:solidFill>
                <a:ea typeface="+mn-lt"/>
                <a:cs typeface="+mn-lt"/>
              </a:rPr>
              <a:t> is an ideal sponsor:</a:t>
            </a:r>
            <a:endParaRPr lang="en-US" dirty="0">
              <a:solidFill>
                <a:schemeClr val="tx2"/>
              </a:solidFill>
            </a:endParaRPr>
          </a:p>
          <a:p>
            <a:pPr marL="285750" indent="-285750">
              <a:buFont typeface="Arial"/>
              <a:buChar char="•"/>
            </a:pPr>
            <a:r>
              <a:rPr lang="en-US" sz="2000" dirty="0">
                <a:solidFill>
                  <a:schemeClr val="tx2"/>
                </a:solidFill>
                <a:ea typeface="+mn-lt"/>
                <a:cs typeface="+mn-lt"/>
              </a:rPr>
              <a:t>Their </a:t>
            </a:r>
            <a:r>
              <a:rPr lang="en-US" sz="2000" i="1" dirty="0">
                <a:solidFill>
                  <a:schemeClr val="tx2"/>
                </a:solidFill>
                <a:ea typeface="+mn-lt"/>
                <a:cs typeface="+mn-lt"/>
              </a:rPr>
              <a:t>'Classes for Confidence'</a:t>
            </a:r>
            <a:r>
              <a:rPr lang="en-US" sz="2000" dirty="0">
                <a:solidFill>
                  <a:schemeClr val="tx2"/>
                </a:solidFill>
                <a:ea typeface="+mn-lt"/>
                <a:cs typeface="+mn-lt"/>
              </a:rPr>
              <a:t> </a:t>
            </a:r>
            <a:r>
              <a:rPr lang="en-US" sz="2000" dirty="0" err="1">
                <a:solidFill>
                  <a:schemeClr val="tx2"/>
                </a:solidFill>
                <a:ea typeface="+mn-lt"/>
                <a:cs typeface="+mn-lt"/>
              </a:rPr>
              <a:t>programme</a:t>
            </a:r>
            <a:r>
              <a:rPr lang="en-US" sz="2000" dirty="0">
                <a:solidFill>
                  <a:schemeClr val="tx2"/>
                </a:solidFill>
                <a:ea typeface="+mn-lt"/>
                <a:cs typeface="+mn-lt"/>
              </a:rPr>
              <a:t> supports beauty education and social equity (Sephora, 2024).</a:t>
            </a:r>
            <a:endParaRPr lang="en-US" dirty="0">
              <a:solidFill>
                <a:schemeClr val="tx2"/>
              </a:solidFill>
            </a:endParaRPr>
          </a:p>
          <a:p>
            <a:pPr marL="285750" indent="-285750">
              <a:buFont typeface="Arial"/>
              <a:buChar char="•"/>
            </a:pPr>
            <a:r>
              <a:rPr lang="en-US" sz="2000" dirty="0">
                <a:solidFill>
                  <a:schemeClr val="tx2"/>
                </a:solidFill>
                <a:ea typeface="+mn-lt"/>
                <a:cs typeface="+mn-lt"/>
              </a:rPr>
              <a:t>Sponsoring PMU Masterclass Wales fits their mission to inspire confidence and build strong beauty communities.</a:t>
            </a:r>
            <a:endParaRPr lang="en-US" dirty="0">
              <a:solidFill>
                <a:schemeClr val="tx2"/>
              </a:solidFill>
            </a:endParaRPr>
          </a:p>
          <a:p>
            <a:pPr marL="285750" indent="-285750">
              <a:buFont typeface="Arial"/>
              <a:buChar char="•"/>
            </a:pPr>
            <a:r>
              <a:rPr lang="en-US" sz="2000" b="1" dirty="0">
                <a:solidFill>
                  <a:schemeClr val="tx2"/>
                </a:solidFill>
                <a:ea typeface="+mn-lt"/>
                <a:cs typeface="+mn-lt"/>
              </a:rPr>
              <a:t>Creative Wales</a:t>
            </a:r>
            <a:r>
              <a:rPr lang="en-US" sz="2000" dirty="0">
                <a:solidFill>
                  <a:schemeClr val="tx2"/>
                </a:solidFill>
                <a:ea typeface="+mn-lt"/>
                <a:cs typeface="+mn-lt"/>
              </a:rPr>
              <a:t> is a potential funding partner:</a:t>
            </a:r>
            <a:endParaRPr lang="en-US" dirty="0">
              <a:solidFill>
                <a:schemeClr val="tx2"/>
              </a:solidFill>
            </a:endParaRPr>
          </a:p>
          <a:p>
            <a:pPr marL="285750" indent="-285750">
              <a:buFont typeface="Arial"/>
              <a:buChar char="•"/>
            </a:pPr>
            <a:r>
              <a:rPr lang="en-US" sz="2000" dirty="0">
                <a:solidFill>
                  <a:schemeClr val="tx2"/>
                </a:solidFill>
                <a:ea typeface="+mn-lt"/>
                <a:cs typeface="+mn-lt"/>
              </a:rPr>
              <a:t>A funding request of </a:t>
            </a:r>
            <a:r>
              <a:rPr lang="en-US" sz="2000" b="1" dirty="0">
                <a:solidFill>
                  <a:schemeClr val="tx2"/>
                </a:solidFill>
                <a:ea typeface="+mn-lt"/>
                <a:cs typeface="+mn-lt"/>
              </a:rPr>
              <a:t>£25,000–£30,000</a:t>
            </a:r>
            <a:r>
              <a:rPr lang="en-US" sz="2000" dirty="0">
                <a:solidFill>
                  <a:schemeClr val="tx2"/>
                </a:solidFill>
                <a:ea typeface="+mn-lt"/>
                <a:cs typeface="+mn-lt"/>
              </a:rPr>
              <a:t> through the Creative Skills Fund would support artist fees, staffing, and marketing (Creative Wales, 2024).</a:t>
            </a:r>
            <a:endParaRPr lang="en-US" dirty="0">
              <a:solidFill>
                <a:schemeClr val="tx2"/>
              </a:solidFill>
            </a:endParaRPr>
          </a:p>
          <a:p>
            <a:pPr marL="285750" indent="-285750">
              <a:buFont typeface="Arial"/>
              <a:buChar char="•"/>
            </a:pPr>
            <a:r>
              <a:rPr lang="en-US" sz="2000" dirty="0">
                <a:solidFill>
                  <a:schemeClr val="tx2"/>
                </a:solidFill>
                <a:ea typeface="+mn-lt"/>
                <a:cs typeface="+mn-lt"/>
              </a:rPr>
              <a:t>The funding would help develop creative skills and promote Welsh culture internationally.</a:t>
            </a:r>
            <a:endParaRPr lang="en-US" dirty="0">
              <a:solidFill>
                <a:schemeClr val="tx2"/>
              </a:solidFill>
            </a:endParaRPr>
          </a:p>
          <a:p>
            <a:endParaRPr lang="en-US" sz="2000" dirty="0">
              <a:solidFill>
                <a:schemeClr val="tx2"/>
              </a:solidFill>
              <a:latin typeface="Times"/>
              <a:cs typeface="Times"/>
            </a:endParaRPr>
          </a:p>
        </p:txBody>
      </p:sp>
      <p:pic>
        <p:nvPicPr>
          <p:cNvPr id="5" name="Picture 4" descr="A person applying makeup to a person&#10;&#10;AI-generated content may be incorrect.">
            <a:extLst>
              <a:ext uri="{FF2B5EF4-FFF2-40B4-BE49-F238E27FC236}">
                <a16:creationId xmlns:a16="http://schemas.microsoft.com/office/drawing/2014/main" id="{E11B5E97-874C-F8AF-3D0D-476142409101}"/>
              </a:ext>
            </a:extLst>
          </p:cNvPr>
          <p:cNvPicPr>
            <a:picLocks noChangeAspect="1"/>
          </p:cNvPicPr>
          <p:nvPr/>
        </p:nvPicPr>
        <p:blipFill>
          <a:blip r:embed="rId2"/>
          <a:stretch>
            <a:fillRect/>
          </a:stretch>
        </p:blipFill>
        <p:spPr>
          <a:xfrm>
            <a:off x="6504616" y="171145"/>
            <a:ext cx="5571569" cy="3466782"/>
          </a:xfrm>
          <a:prstGeom prst="rect">
            <a:avLst/>
          </a:prstGeom>
        </p:spPr>
      </p:pic>
      <p:pic>
        <p:nvPicPr>
          <p:cNvPr id="6" name="Picture 5" descr="A close-up of a logo&#10;&#10;AI-generated content may be incorrect.">
            <a:extLst>
              <a:ext uri="{FF2B5EF4-FFF2-40B4-BE49-F238E27FC236}">
                <a16:creationId xmlns:a16="http://schemas.microsoft.com/office/drawing/2014/main" id="{4FA87091-DD20-A1BC-1C70-9421F727B168}"/>
              </a:ext>
            </a:extLst>
          </p:cNvPr>
          <p:cNvPicPr>
            <a:picLocks noChangeAspect="1"/>
          </p:cNvPicPr>
          <p:nvPr/>
        </p:nvPicPr>
        <p:blipFill>
          <a:blip r:embed="rId3"/>
          <a:stretch>
            <a:fillRect/>
          </a:stretch>
        </p:blipFill>
        <p:spPr>
          <a:xfrm>
            <a:off x="6417297" y="4756692"/>
            <a:ext cx="5613849" cy="1923972"/>
          </a:xfrm>
          <a:prstGeom prst="rect">
            <a:avLst/>
          </a:prstGeom>
        </p:spPr>
      </p:pic>
      <p:sp>
        <p:nvSpPr>
          <p:cNvPr id="7" name="TextBox 6">
            <a:extLst>
              <a:ext uri="{FF2B5EF4-FFF2-40B4-BE49-F238E27FC236}">
                <a16:creationId xmlns:a16="http://schemas.microsoft.com/office/drawing/2014/main" id="{12718812-BC35-F0A3-F869-85881A63BAC1}"/>
              </a:ext>
            </a:extLst>
          </p:cNvPr>
          <p:cNvSpPr txBox="1"/>
          <p:nvPr/>
        </p:nvSpPr>
        <p:spPr>
          <a:xfrm>
            <a:off x="6516376" y="6378761"/>
            <a:ext cx="269735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tx2"/>
                </a:solidFill>
                <a:latin typeface="Times"/>
                <a:cs typeface="Times"/>
              </a:rPr>
              <a:t>(Welsh Government, 2025)</a:t>
            </a:r>
          </a:p>
          <a:p>
            <a:endParaRPr lang="en-GB" dirty="0">
              <a:solidFill>
                <a:schemeClr val="tx2"/>
              </a:solidFill>
            </a:endParaRPr>
          </a:p>
          <a:p>
            <a:endParaRPr lang="en-US" sz="2000" dirty="0">
              <a:solidFill>
                <a:schemeClr val="tx2"/>
              </a:solidFill>
            </a:endParaRPr>
          </a:p>
        </p:txBody>
      </p:sp>
    </p:spTree>
    <p:extLst>
      <p:ext uri="{BB962C8B-B14F-4D97-AF65-F5344CB8AC3E}">
        <p14:creationId xmlns:p14="http://schemas.microsoft.com/office/powerpoint/2010/main" val="213999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368" y="250640"/>
            <a:ext cx="4299571" cy="1895264"/>
          </a:xfrm>
        </p:spPr>
        <p:txBody>
          <a:bodyPr rtlCol="0">
            <a:normAutofit/>
          </a:bodyPr>
          <a:lstStyle/>
          <a:p>
            <a:pPr>
              <a:spcBef>
                <a:spcPts val="1000"/>
              </a:spcBef>
            </a:pPr>
            <a:r>
              <a:rPr lang="en-gb" sz="1800" dirty="0">
                <a:solidFill>
                  <a:schemeClr val="tx2"/>
                </a:solidFill>
                <a:latin typeface="Times"/>
                <a:cs typeface="Times"/>
              </a:rPr>
              <a:t>Cash flow is important - it’s not just about having enough money, having it at the right time. After checking the marketing, operations, and finances, the event manager can decide whether to go ahead and start detailed planning (Bowdin, p.251, 2011).</a:t>
            </a:r>
            <a:endParaRPr lang="en-US" sz="1800">
              <a:solidFill>
                <a:schemeClr val="tx2"/>
              </a:solidFill>
              <a:latin typeface="Times"/>
              <a:cs typeface="Times"/>
            </a:endParaRPr>
          </a:p>
        </p:txBody>
      </p:sp>
      <p:sp>
        <p:nvSpPr>
          <p:cNvPr id="4" name="Text Placeholder 3"/>
          <p:cNvSpPr>
            <a:spLocks noGrp="1"/>
          </p:cNvSpPr>
          <p:nvPr>
            <p:ph type="body" sz="half" idx="2"/>
          </p:nvPr>
        </p:nvSpPr>
        <p:spPr>
          <a:xfrm>
            <a:off x="5646533" y="625267"/>
            <a:ext cx="4794276" cy="1838533"/>
          </a:xfrm>
        </p:spPr>
        <p:txBody>
          <a:bodyPr vert="horz" lIns="91440" tIns="45720" rIns="91440" bIns="45720" rtlCol="0" anchor="t">
            <a:normAutofit/>
          </a:bodyPr>
          <a:lstStyle/>
          <a:p>
            <a:pPr>
              <a:spcBef>
                <a:spcPct val="0"/>
              </a:spcBef>
            </a:pPr>
            <a:r>
              <a:rPr lang="en-GB" sz="1800" dirty="0">
                <a:solidFill>
                  <a:schemeClr val="tx2"/>
                </a:solidFill>
                <a:latin typeface="Times"/>
                <a:cs typeface="Times"/>
              </a:rPr>
              <a:t>The financial screen checks if there is enough money, sponsorship, and income to run the event. A basic budget is made, including extra money for unexpected costs, and pricing is planned to cover expenses or make a profit (Bowdin, p.250, 2011).</a:t>
            </a:r>
            <a:endParaRPr lang="en-US" sz="1800">
              <a:solidFill>
                <a:schemeClr val="tx2"/>
              </a:solidFill>
              <a:latin typeface="Times"/>
              <a:cs typeface="Times"/>
            </a:endParaRPr>
          </a:p>
          <a:p>
            <a:pPr>
              <a:spcBef>
                <a:spcPct val="0"/>
              </a:spcBef>
            </a:pPr>
            <a:endParaRPr lang="en-GB" sz="1800" dirty="0">
              <a:solidFill>
                <a:schemeClr val="tx2"/>
              </a:solidFill>
              <a:latin typeface="Aptos Display"/>
            </a:endParaRPr>
          </a:p>
          <a:p>
            <a:endParaRPr lang="en-US" sz="1800" dirty="0">
              <a:solidFill>
                <a:schemeClr val="tx2"/>
              </a:solidFill>
            </a:endParaRPr>
          </a:p>
        </p:txBody>
      </p:sp>
      <p:graphicFrame>
        <p:nvGraphicFramePr>
          <p:cNvPr id="10" name="Table 9">
            <a:extLst>
              <a:ext uri="{FF2B5EF4-FFF2-40B4-BE49-F238E27FC236}">
                <a16:creationId xmlns:a16="http://schemas.microsoft.com/office/drawing/2014/main" id="{1A5217C1-7015-83F3-828A-D306F0411152}"/>
              </a:ext>
            </a:extLst>
          </p:cNvPr>
          <p:cNvGraphicFramePr>
            <a:graphicFrameLocks noGrp="1"/>
          </p:cNvGraphicFramePr>
          <p:nvPr>
            <p:extLst>
              <p:ext uri="{D42A27DB-BD31-4B8C-83A1-F6EECF244321}">
                <p14:modId xmlns:p14="http://schemas.microsoft.com/office/powerpoint/2010/main" val="1669113227"/>
              </p:ext>
            </p:extLst>
          </p:nvPr>
        </p:nvGraphicFramePr>
        <p:xfrm>
          <a:off x="393290" y="2146709"/>
          <a:ext cx="9570024" cy="4663440"/>
        </p:xfrm>
        <a:graphic>
          <a:graphicData uri="http://schemas.openxmlformats.org/drawingml/2006/table">
            <a:tbl>
              <a:tblPr bandRow="1">
                <a:tableStyleId>{5C22544A-7EE6-4342-B048-85BDC9FD1C3A}</a:tableStyleId>
              </a:tblPr>
              <a:tblGrid>
                <a:gridCol w="4785012">
                  <a:extLst>
                    <a:ext uri="{9D8B030D-6E8A-4147-A177-3AD203B41FA5}">
                      <a16:colId xmlns:a16="http://schemas.microsoft.com/office/drawing/2014/main" val="994048108"/>
                    </a:ext>
                  </a:extLst>
                </a:gridCol>
                <a:gridCol w="4785012">
                  <a:extLst>
                    <a:ext uri="{9D8B030D-6E8A-4147-A177-3AD203B41FA5}">
                      <a16:colId xmlns:a16="http://schemas.microsoft.com/office/drawing/2014/main" val="3334676961"/>
                    </a:ext>
                  </a:extLst>
                </a:gridCol>
              </a:tblGrid>
              <a:tr h="276863">
                <a:tc>
                  <a:txBody>
                    <a:bodyPr/>
                    <a:lstStyle/>
                    <a:p>
                      <a:r>
                        <a:rPr lang="en-GB" b="1" dirty="0">
                          <a:solidFill>
                            <a:schemeClr val="tx2"/>
                          </a:solidFill>
                        </a:rPr>
                        <a:t>Expense Item</a:t>
                      </a:r>
                      <a:endParaRPr lang="en-GB" dirty="0">
                        <a:solidFill>
                          <a:schemeClr val="tx2"/>
                        </a:solidFill>
                      </a:endParaRPr>
                    </a:p>
                  </a:txBody>
                  <a:tcPr anchor="ctr">
                    <a:lnL>
                      <a:noFill/>
                    </a:lnL>
                    <a:lnR>
                      <a:noFill/>
                    </a:lnR>
                    <a:lnT>
                      <a:noFill/>
                    </a:lnT>
                    <a:lnB>
                      <a:noFill/>
                    </a:lnB>
                    <a:noFill/>
                  </a:tcPr>
                </a:tc>
                <a:tc>
                  <a:txBody>
                    <a:bodyPr/>
                    <a:lstStyle/>
                    <a:p>
                      <a:r>
                        <a:rPr lang="en-GB" b="1" dirty="0">
                          <a:solidFill>
                            <a:schemeClr val="tx2"/>
                          </a:solidFill>
                        </a:rPr>
                        <a:t>Estimated Cost (£)</a:t>
                      </a:r>
                      <a:endParaRPr lang="en-GB" dirty="0">
                        <a:solidFill>
                          <a:schemeClr val="tx2"/>
                        </a:solidFill>
                      </a:endParaRPr>
                    </a:p>
                  </a:txBody>
                  <a:tcPr anchor="ctr">
                    <a:lnL>
                      <a:noFill/>
                    </a:lnL>
                    <a:lnR>
                      <a:noFill/>
                    </a:lnR>
                    <a:lnT>
                      <a:noFill/>
                    </a:lnT>
                    <a:lnB>
                      <a:noFill/>
                    </a:lnB>
                    <a:noFill/>
                  </a:tcPr>
                </a:tc>
                <a:extLst>
                  <a:ext uri="{0D108BD9-81ED-4DB2-BD59-A6C34878D82A}">
                    <a16:rowId xmlns:a16="http://schemas.microsoft.com/office/drawing/2014/main" val="1499195975"/>
                  </a:ext>
                </a:extLst>
              </a:tr>
              <a:tr h="276863">
                <a:tc>
                  <a:txBody>
                    <a:bodyPr/>
                    <a:lstStyle/>
                    <a:p>
                      <a:r>
                        <a:rPr lang="en-GB" dirty="0">
                          <a:solidFill>
                            <a:schemeClr val="tx2"/>
                          </a:solidFill>
                        </a:rPr>
                        <a:t>Venue Hire (2 days)</a:t>
                      </a:r>
                    </a:p>
                  </a:txBody>
                  <a:tcPr anchor="ctr">
                    <a:lnL>
                      <a:noFill/>
                    </a:lnL>
                    <a:lnR>
                      <a:noFill/>
                    </a:lnR>
                    <a:lnT>
                      <a:noFill/>
                    </a:lnT>
                    <a:lnB>
                      <a:noFill/>
                    </a:lnB>
                    <a:noFill/>
                  </a:tcPr>
                </a:tc>
                <a:tc>
                  <a:txBody>
                    <a:bodyPr/>
                    <a:lstStyle/>
                    <a:p>
                      <a:r>
                        <a:rPr lang="en-GB" dirty="0">
                          <a:solidFill>
                            <a:schemeClr val="tx2"/>
                          </a:solidFill>
                        </a:rPr>
                        <a:t>£4,000</a:t>
                      </a:r>
                    </a:p>
                  </a:txBody>
                  <a:tcPr anchor="ctr">
                    <a:lnL>
                      <a:noFill/>
                    </a:lnL>
                    <a:lnR>
                      <a:noFill/>
                    </a:lnR>
                    <a:lnT>
                      <a:noFill/>
                    </a:lnT>
                    <a:lnB>
                      <a:noFill/>
                    </a:lnB>
                    <a:noFill/>
                  </a:tcPr>
                </a:tc>
                <a:extLst>
                  <a:ext uri="{0D108BD9-81ED-4DB2-BD59-A6C34878D82A}">
                    <a16:rowId xmlns:a16="http://schemas.microsoft.com/office/drawing/2014/main" val="3200928599"/>
                  </a:ext>
                </a:extLst>
              </a:tr>
              <a:tr h="276863">
                <a:tc>
                  <a:txBody>
                    <a:bodyPr/>
                    <a:lstStyle/>
                    <a:p>
                      <a:r>
                        <a:rPr lang="en-GB" dirty="0">
                          <a:solidFill>
                            <a:schemeClr val="tx2"/>
                          </a:solidFill>
                        </a:rPr>
                        <a:t>Artists’ Fees (4 artists x £2,500)</a:t>
                      </a:r>
                    </a:p>
                  </a:txBody>
                  <a:tcPr anchor="ctr">
                    <a:lnL>
                      <a:noFill/>
                    </a:lnL>
                    <a:lnR>
                      <a:noFill/>
                    </a:lnR>
                    <a:lnT>
                      <a:noFill/>
                    </a:lnT>
                    <a:lnB>
                      <a:noFill/>
                    </a:lnB>
                    <a:noFill/>
                  </a:tcPr>
                </a:tc>
                <a:tc>
                  <a:txBody>
                    <a:bodyPr/>
                    <a:lstStyle/>
                    <a:p>
                      <a:r>
                        <a:rPr lang="en-GB" dirty="0">
                          <a:solidFill>
                            <a:schemeClr val="tx2"/>
                          </a:solidFill>
                        </a:rPr>
                        <a:t>£10,000</a:t>
                      </a:r>
                    </a:p>
                  </a:txBody>
                  <a:tcPr anchor="ctr">
                    <a:lnL>
                      <a:noFill/>
                    </a:lnL>
                    <a:lnR>
                      <a:noFill/>
                    </a:lnR>
                    <a:lnT>
                      <a:noFill/>
                    </a:lnT>
                    <a:lnB>
                      <a:noFill/>
                    </a:lnB>
                    <a:noFill/>
                  </a:tcPr>
                </a:tc>
                <a:extLst>
                  <a:ext uri="{0D108BD9-81ED-4DB2-BD59-A6C34878D82A}">
                    <a16:rowId xmlns:a16="http://schemas.microsoft.com/office/drawing/2014/main" val="25072252"/>
                  </a:ext>
                </a:extLst>
              </a:tr>
              <a:tr h="276863">
                <a:tc>
                  <a:txBody>
                    <a:bodyPr/>
                    <a:lstStyle/>
                    <a:p>
                      <a:r>
                        <a:rPr lang="en-GB" dirty="0">
                          <a:solidFill>
                            <a:schemeClr val="tx2"/>
                          </a:solidFill>
                        </a:rPr>
                        <a:t>Travel and Accommodation (artists)</a:t>
                      </a:r>
                    </a:p>
                  </a:txBody>
                  <a:tcPr anchor="ctr">
                    <a:lnL>
                      <a:noFill/>
                    </a:lnL>
                    <a:lnR>
                      <a:noFill/>
                    </a:lnR>
                    <a:lnT>
                      <a:noFill/>
                    </a:lnT>
                    <a:lnB>
                      <a:noFill/>
                    </a:lnB>
                    <a:noFill/>
                  </a:tcPr>
                </a:tc>
                <a:tc>
                  <a:txBody>
                    <a:bodyPr/>
                    <a:lstStyle/>
                    <a:p>
                      <a:r>
                        <a:rPr lang="en-GB" dirty="0">
                          <a:solidFill>
                            <a:schemeClr val="tx2"/>
                          </a:solidFill>
                        </a:rPr>
                        <a:t>£5,000</a:t>
                      </a:r>
                    </a:p>
                  </a:txBody>
                  <a:tcPr anchor="ctr">
                    <a:lnL>
                      <a:noFill/>
                    </a:lnL>
                    <a:lnR>
                      <a:noFill/>
                    </a:lnR>
                    <a:lnT>
                      <a:noFill/>
                    </a:lnT>
                    <a:lnB>
                      <a:noFill/>
                    </a:lnB>
                    <a:noFill/>
                  </a:tcPr>
                </a:tc>
                <a:extLst>
                  <a:ext uri="{0D108BD9-81ED-4DB2-BD59-A6C34878D82A}">
                    <a16:rowId xmlns:a16="http://schemas.microsoft.com/office/drawing/2014/main" val="2283470194"/>
                  </a:ext>
                </a:extLst>
              </a:tr>
              <a:tr h="276863">
                <a:tc>
                  <a:txBody>
                    <a:bodyPr/>
                    <a:lstStyle/>
                    <a:p>
                      <a:r>
                        <a:rPr lang="en-GB" dirty="0">
                          <a:solidFill>
                            <a:schemeClr val="tx2"/>
                          </a:solidFill>
                        </a:rPr>
                        <a:t>Catering (lunch/snacks for guests)</a:t>
                      </a:r>
                    </a:p>
                    <a:p>
                      <a:pPr lvl="0">
                        <a:buNone/>
                      </a:pPr>
                      <a:r>
                        <a:rPr lang="en-GB" sz="1800" b="0" i="0" u="none" strike="noStrike" noProof="0" dirty="0">
                          <a:solidFill>
                            <a:schemeClr val="tx2"/>
                          </a:solidFill>
                          <a:latin typeface="Century Schoolbook"/>
                        </a:rPr>
                        <a:t>PMU tools and materials</a:t>
                      </a:r>
                      <a:endParaRPr lang="en-GB" dirty="0"/>
                    </a:p>
                  </a:txBody>
                  <a:tcPr anchor="ctr">
                    <a:lnL>
                      <a:noFill/>
                    </a:lnL>
                    <a:lnR>
                      <a:noFill/>
                    </a:lnR>
                    <a:lnT>
                      <a:noFill/>
                    </a:lnT>
                    <a:lnB>
                      <a:noFill/>
                    </a:lnB>
                    <a:noFill/>
                  </a:tcPr>
                </a:tc>
                <a:tc>
                  <a:txBody>
                    <a:bodyPr/>
                    <a:lstStyle/>
                    <a:p>
                      <a:r>
                        <a:rPr lang="en-GB" dirty="0">
                          <a:solidFill>
                            <a:schemeClr val="tx2"/>
                          </a:solidFill>
                        </a:rPr>
                        <a:t>£3,000</a:t>
                      </a:r>
                    </a:p>
                    <a:p>
                      <a:pPr lvl="0">
                        <a:buNone/>
                      </a:pPr>
                      <a:r>
                        <a:rPr lang="en-GB" dirty="0">
                          <a:solidFill>
                            <a:schemeClr val="tx2"/>
                          </a:solidFill>
                        </a:rPr>
                        <a:t>£3,000</a:t>
                      </a:r>
                    </a:p>
                  </a:txBody>
                  <a:tcPr anchor="ctr">
                    <a:lnL>
                      <a:noFill/>
                    </a:lnL>
                    <a:lnR>
                      <a:noFill/>
                    </a:lnR>
                    <a:lnT>
                      <a:noFill/>
                    </a:lnT>
                    <a:lnB>
                      <a:noFill/>
                    </a:lnB>
                    <a:noFill/>
                  </a:tcPr>
                </a:tc>
                <a:extLst>
                  <a:ext uri="{0D108BD9-81ED-4DB2-BD59-A6C34878D82A}">
                    <a16:rowId xmlns:a16="http://schemas.microsoft.com/office/drawing/2014/main" val="2208238059"/>
                  </a:ext>
                </a:extLst>
              </a:tr>
              <a:tr h="276863">
                <a:tc>
                  <a:txBody>
                    <a:bodyPr/>
                    <a:lstStyle/>
                    <a:p>
                      <a:r>
                        <a:rPr lang="en-GB" dirty="0">
                          <a:solidFill>
                            <a:schemeClr val="tx2"/>
                          </a:solidFill>
                        </a:rPr>
                        <a:t>Marketing and Advertising</a:t>
                      </a:r>
                    </a:p>
                  </a:txBody>
                  <a:tcPr anchor="ctr">
                    <a:lnL>
                      <a:noFill/>
                    </a:lnL>
                    <a:lnR>
                      <a:noFill/>
                    </a:lnR>
                    <a:lnT>
                      <a:noFill/>
                    </a:lnT>
                    <a:lnB>
                      <a:noFill/>
                    </a:lnB>
                    <a:noFill/>
                  </a:tcPr>
                </a:tc>
                <a:tc>
                  <a:txBody>
                    <a:bodyPr/>
                    <a:lstStyle/>
                    <a:p>
                      <a:r>
                        <a:rPr lang="en-GB" dirty="0">
                          <a:solidFill>
                            <a:schemeClr val="tx2"/>
                          </a:solidFill>
                        </a:rPr>
                        <a:t>£4,000</a:t>
                      </a:r>
                    </a:p>
                  </a:txBody>
                  <a:tcPr anchor="ctr">
                    <a:lnL>
                      <a:noFill/>
                    </a:lnL>
                    <a:lnR>
                      <a:noFill/>
                    </a:lnR>
                    <a:lnT>
                      <a:noFill/>
                    </a:lnT>
                    <a:lnB>
                      <a:noFill/>
                    </a:lnB>
                    <a:noFill/>
                  </a:tcPr>
                </a:tc>
                <a:extLst>
                  <a:ext uri="{0D108BD9-81ED-4DB2-BD59-A6C34878D82A}">
                    <a16:rowId xmlns:a16="http://schemas.microsoft.com/office/drawing/2014/main" val="1238369467"/>
                  </a:ext>
                </a:extLst>
              </a:tr>
              <a:tr h="276863">
                <a:tc>
                  <a:txBody>
                    <a:bodyPr/>
                    <a:lstStyle/>
                    <a:p>
                      <a:r>
                        <a:rPr lang="en-GB" dirty="0">
                          <a:solidFill>
                            <a:schemeClr val="tx2"/>
                          </a:solidFill>
                        </a:rPr>
                        <a:t>AV Equipment, Lighting, Staging</a:t>
                      </a:r>
                    </a:p>
                  </a:txBody>
                  <a:tcPr anchor="ctr">
                    <a:lnL>
                      <a:noFill/>
                    </a:lnL>
                    <a:lnR>
                      <a:noFill/>
                    </a:lnR>
                    <a:lnT>
                      <a:noFill/>
                    </a:lnT>
                    <a:lnB>
                      <a:noFill/>
                    </a:lnB>
                    <a:noFill/>
                  </a:tcPr>
                </a:tc>
                <a:tc>
                  <a:txBody>
                    <a:bodyPr/>
                    <a:lstStyle/>
                    <a:p>
                      <a:r>
                        <a:rPr lang="en-GB" dirty="0">
                          <a:solidFill>
                            <a:schemeClr val="tx2"/>
                          </a:solidFill>
                        </a:rPr>
                        <a:t>£3,500</a:t>
                      </a:r>
                    </a:p>
                  </a:txBody>
                  <a:tcPr anchor="ctr">
                    <a:lnL>
                      <a:noFill/>
                    </a:lnL>
                    <a:lnR>
                      <a:noFill/>
                    </a:lnR>
                    <a:lnT>
                      <a:noFill/>
                    </a:lnT>
                    <a:lnB>
                      <a:noFill/>
                    </a:lnB>
                    <a:noFill/>
                  </a:tcPr>
                </a:tc>
                <a:extLst>
                  <a:ext uri="{0D108BD9-81ED-4DB2-BD59-A6C34878D82A}">
                    <a16:rowId xmlns:a16="http://schemas.microsoft.com/office/drawing/2014/main" val="1408783123"/>
                  </a:ext>
                </a:extLst>
              </a:tr>
              <a:tr h="276863">
                <a:tc>
                  <a:txBody>
                    <a:bodyPr/>
                    <a:lstStyle/>
                    <a:p>
                      <a:r>
                        <a:rPr lang="en-GB" dirty="0">
                          <a:solidFill>
                            <a:schemeClr val="tx2"/>
                          </a:solidFill>
                        </a:rPr>
                        <a:t>Staff/Assistants (Event team)</a:t>
                      </a:r>
                    </a:p>
                  </a:txBody>
                  <a:tcPr anchor="ctr">
                    <a:lnL>
                      <a:noFill/>
                    </a:lnL>
                    <a:lnR>
                      <a:noFill/>
                    </a:lnR>
                    <a:lnT>
                      <a:noFill/>
                    </a:lnT>
                    <a:lnB>
                      <a:noFill/>
                    </a:lnB>
                    <a:noFill/>
                  </a:tcPr>
                </a:tc>
                <a:tc>
                  <a:txBody>
                    <a:bodyPr/>
                    <a:lstStyle/>
                    <a:p>
                      <a:r>
                        <a:rPr lang="en-GB" dirty="0">
                          <a:solidFill>
                            <a:schemeClr val="tx2"/>
                          </a:solidFill>
                        </a:rPr>
                        <a:t>£2,500</a:t>
                      </a:r>
                    </a:p>
                  </a:txBody>
                  <a:tcPr anchor="ctr">
                    <a:lnL>
                      <a:noFill/>
                    </a:lnL>
                    <a:lnR>
                      <a:noFill/>
                    </a:lnR>
                    <a:lnT>
                      <a:noFill/>
                    </a:lnT>
                    <a:lnB>
                      <a:noFill/>
                    </a:lnB>
                    <a:noFill/>
                  </a:tcPr>
                </a:tc>
                <a:extLst>
                  <a:ext uri="{0D108BD9-81ED-4DB2-BD59-A6C34878D82A}">
                    <a16:rowId xmlns:a16="http://schemas.microsoft.com/office/drawing/2014/main" val="1965826558"/>
                  </a:ext>
                </a:extLst>
              </a:tr>
              <a:tr h="276863">
                <a:tc>
                  <a:txBody>
                    <a:bodyPr/>
                    <a:lstStyle/>
                    <a:p>
                      <a:r>
                        <a:rPr lang="en-GB" dirty="0">
                          <a:solidFill>
                            <a:schemeClr val="tx2"/>
                          </a:solidFill>
                        </a:rPr>
                        <a:t>Printing and Materials (badges, banners)</a:t>
                      </a:r>
                    </a:p>
                  </a:txBody>
                  <a:tcPr anchor="ctr">
                    <a:lnL>
                      <a:noFill/>
                    </a:lnL>
                    <a:lnR>
                      <a:noFill/>
                    </a:lnR>
                    <a:lnT>
                      <a:noFill/>
                    </a:lnT>
                    <a:lnB>
                      <a:noFill/>
                    </a:lnB>
                    <a:noFill/>
                  </a:tcPr>
                </a:tc>
                <a:tc>
                  <a:txBody>
                    <a:bodyPr/>
                    <a:lstStyle/>
                    <a:p>
                      <a:r>
                        <a:rPr lang="en-GB" dirty="0">
                          <a:solidFill>
                            <a:schemeClr val="tx2"/>
                          </a:solidFill>
                        </a:rPr>
                        <a:t>£1,500</a:t>
                      </a:r>
                    </a:p>
                  </a:txBody>
                  <a:tcPr anchor="ctr">
                    <a:lnL>
                      <a:noFill/>
                    </a:lnL>
                    <a:lnR>
                      <a:noFill/>
                    </a:lnR>
                    <a:lnT>
                      <a:noFill/>
                    </a:lnT>
                    <a:lnB>
                      <a:noFill/>
                    </a:lnB>
                    <a:noFill/>
                  </a:tcPr>
                </a:tc>
                <a:extLst>
                  <a:ext uri="{0D108BD9-81ED-4DB2-BD59-A6C34878D82A}">
                    <a16:rowId xmlns:a16="http://schemas.microsoft.com/office/drawing/2014/main" val="3511805577"/>
                  </a:ext>
                </a:extLst>
              </a:tr>
              <a:tr h="276863">
                <a:tc>
                  <a:txBody>
                    <a:bodyPr/>
                    <a:lstStyle/>
                    <a:p>
                      <a:r>
                        <a:rPr lang="en-GB" dirty="0">
                          <a:solidFill>
                            <a:schemeClr val="tx2"/>
                          </a:solidFill>
                        </a:rPr>
                        <a:t>Insurance and Licenses</a:t>
                      </a:r>
                    </a:p>
                  </a:txBody>
                  <a:tcPr anchor="ctr">
                    <a:lnL>
                      <a:noFill/>
                    </a:lnL>
                    <a:lnR>
                      <a:noFill/>
                    </a:lnR>
                    <a:lnT>
                      <a:noFill/>
                    </a:lnT>
                    <a:lnB>
                      <a:noFill/>
                    </a:lnB>
                    <a:noFill/>
                  </a:tcPr>
                </a:tc>
                <a:tc>
                  <a:txBody>
                    <a:bodyPr/>
                    <a:lstStyle/>
                    <a:p>
                      <a:r>
                        <a:rPr lang="en-GB" dirty="0">
                          <a:solidFill>
                            <a:schemeClr val="tx2"/>
                          </a:solidFill>
                        </a:rPr>
                        <a:t>£1,000</a:t>
                      </a:r>
                    </a:p>
                  </a:txBody>
                  <a:tcPr anchor="ctr">
                    <a:lnL>
                      <a:noFill/>
                    </a:lnL>
                    <a:lnR>
                      <a:noFill/>
                    </a:lnR>
                    <a:lnT>
                      <a:noFill/>
                    </a:lnT>
                    <a:lnB>
                      <a:noFill/>
                    </a:lnB>
                    <a:noFill/>
                  </a:tcPr>
                </a:tc>
                <a:extLst>
                  <a:ext uri="{0D108BD9-81ED-4DB2-BD59-A6C34878D82A}">
                    <a16:rowId xmlns:a16="http://schemas.microsoft.com/office/drawing/2014/main" val="651267706"/>
                  </a:ext>
                </a:extLst>
              </a:tr>
              <a:tr h="276863">
                <a:tc>
                  <a:txBody>
                    <a:bodyPr/>
                    <a:lstStyle/>
                    <a:p>
                      <a:r>
                        <a:rPr lang="en-GB" dirty="0">
                          <a:solidFill>
                            <a:schemeClr val="tx2"/>
                          </a:solidFill>
                        </a:rPr>
                        <a:t>Miscellaneous/Contingency (10%)</a:t>
                      </a:r>
                    </a:p>
                  </a:txBody>
                  <a:tcPr anchor="ctr">
                    <a:lnL>
                      <a:noFill/>
                    </a:lnL>
                    <a:lnR>
                      <a:noFill/>
                    </a:lnR>
                    <a:lnT>
                      <a:noFill/>
                    </a:lnT>
                    <a:lnB>
                      <a:noFill/>
                    </a:lnB>
                    <a:noFill/>
                  </a:tcPr>
                </a:tc>
                <a:tc>
                  <a:txBody>
                    <a:bodyPr/>
                    <a:lstStyle/>
                    <a:p>
                      <a:r>
                        <a:rPr lang="en-GB" dirty="0">
                          <a:solidFill>
                            <a:schemeClr val="tx2"/>
                          </a:solidFill>
                        </a:rPr>
                        <a:t>£3,400</a:t>
                      </a:r>
                    </a:p>
                  </a:txBody>
                  <a:tcPr anchor="ctr">
                    <a:lnL>
                      <a:noFill/>
                    </a:lnL>
                    <a:lnR>
                      <a:noFill/>
                    </a:lnR>
                    <a:lnT>
                      <a:noFill/>
                    </a:lnT>
                    <a:lnB>
                      <a:noFill/>
                    </a:lnB>
                    <a:noFill/>
                  </a:tcPr>
                </a:tc>
                <a:extLst>
                  <a:ext uri="{0D108BD9-81ED-4DB2-BD59-A6C34878D82A}">
                    <a16:rowId xmlns:a16="http://schemas.microsoft.com/office/drawing/2014/main" val="609655567"/>
                  </a:ext>
                </a:extLst>
              </a:tr>
              <a:tr h="276863">
                <a:tc>
                  <a:txBody>
                    <a:bodyPr/>
                    <a:lstStyle/>
                    <a:p>
                      <a:r>
                        <a:rPr lang="en-GB" b="1" dirty="0">
                          <a:solidFill>
                            <a:schemeClr val="tx2"/>
                          </a:solidFill>
                        </a:rPr>
                        <a:t>Total Predicted Costs</a:t>
                      </a:r>
                      <a:endParaRPr lang="en-GB" dirty="0">
                        <a:solidFill>
                          <a:schemeClr val="tx2"/>
                        </a:solidFill>
                      </a:endParaRPr>
                    </a:p>
                  </a:txBody>
                  <a:tcPr anchor="ctr">
                    <a:lnL>
                      <a:noFill/>
                    </a:lnL>
                    <a:lnR>
                      <a:noFill/>
                    </a:lnR>
                    <a:lnT>
                      <a:noFill/>
                    </a:lnT>
                    <a:lnB>
                      <a:noFill/>
                    </a:lnB>
                    <a:noFill/>
                  </a:tcPr>
                </a:tc>
                <a:tc>
                  <a:txBody>
                    <a:bodyPr/>
                    <a:lstStyle/>
                    <a:p>
                      <a:r>
                        <a:rPr lang="en-GB" b="1" dirty="0">
                          <a:solidFill>
                            <a:schemeClr val="tx2"/>
                          </a:solidFill>
                        </a:rPr>
                        <a:t>£40,900</a:t>
                      </a:r>
                      <a:endParaRPr lang="en-GB" dirty="0">
                        <a:solidFill>
                          <a:schemeClr val="tx2"/>
                        </a:solidFill>
                      </a:endParaRPr>
                    </a:p>
                  </a:txBody>
                  <a:tcPr anchor="ctr">
                    <a:lnL>
                      <a:noFill/>
                    </a:lnL>
                    <a:lnR>
                      <a:noFill/>
                    </a:lnR>
                    <a:lnT>
                      <a:noFill/>
                    </a:lnT>
                    <a:lnB>
                      <a:noFill/>
                    </a:lnB>
                    <a:noFill/>
                  </a:tcPr>
                </a:tc>
                <a:extLst>
                  <a:ext uri="{0D108BD9-81ED-4DB2-BD59-A6C34878D82A}">
                    <a16:rowId xmlns:a16="http://schemas.microsoft.com/office/drawing/2014/main" val="2654432443"/>
                  </a:ext>
                </a:extLst>
              </a:tr>
            </a:tbl>
          </a:graphicData>
        </a:graphic>
      </p:graphicFrame>
      <p:sp>
        <p:nvSpPr>
          <p:cNvPr id="11" name="TextBox 10">
            <a:extLst>
              <a:ext uri="{FF2B5EF4-FFF2-40B4-BE49-F238E27FC236}">
                <a16:creationId xmlns:a16="http://schemas.microsoft.com/office/drawing/2014/main" id="{B4BA2DF8-BE81-9F54-E2BE-85158500E505}"/>
              </a:ext>
            </a:extLst>
          </p:cNvPr>
          <p:cNvSpPr txBox="1"/>
          <p:nvPr/>
        </p:nvSpPr>
        <p:spPr>
          <a:xfrm>
            <a:off x="8026401" y="2495756"/>
            <a:ext cx="298081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US" b="1" dirty="0">
                <a:solidFill>
                  <a:schemeClr val="tx2"/>
                </a:solidFill>
                <a:ea typeface="+mn-lt"/>
                <a:cs typeface="+mn-lt"/>
              </a:rPr>
              <a:t>Total Income</a:t>
            </a:r>
            <a:r>
              <a:rPr lang="en-US" dirty="0">
                <a:solidFill>
                  <a:schemeClr val="tx2"/>
                </a:solidFill>
                <a:ea typeface="+mn-lt"/>
                <a:cs typeface="+mn-lt"/>
              </a:rPr>
              <a:t> = £56,000</a:t>
            </a:r>
          </a:p>
          <a:p>
            <a:pPr>
              <a:buFont typeface="Arial"/>
              <a:buChar char="•"/>
            </a:pPr>
            <a:r>
              <a:rPr lang="en-US" b="1" dirty="0">
                <a:solidFill>
                  <a:schemeClr val="tx2"/>
                </a:solidFill>
                <a:ea typeface="+mn-lt"/>
                <a:cs typeface="+mn-lt"/>
              </a:rPr>
              <a:t>Total Costs</a:t>
            </a:r>
            <a:r>
              <a:rPr lang="en-US" dirty="0">
                <a:solidFill>
                  <a:schemeClr val="tx2"/>
                </a:solidFill>
                <a:ea typeface="+mn-lt"/>
                <a:cs typeface="+mn-lt"/>
              </a:rPr>
              <a:t> = £40,900</a:t>
            </a:r>
            <a:endParaRPr lang="en-US" dirty="0">
              <a:solidFill>
                <a:schemeClr val="tx2"/>
              </a:solidFill>
            </a:endParaRPr>
          </a:p>
          <a:p>
            <a:pPr>
              <a:buFont typeface="Arial"/>
              <a:buChar char="•"/>
            </a:pPr>
            <a:r>
              <a:rPr lang="en-US" b="1" dirty="0">
                <a:solidFill>
                  <a:schemeClr val="tx2"/>
                </a:solidFill>
                <a:ea typeface="+mn-lt"/>
                <a:cs typeface="+mn-lt"/>
              </a:rPr>
              <a:t>Predicted Profit</a:t>
            </a:r>
            <a:r>
              <a:rPr lang="en-US" dirty="0">
                <a:solidFill>
                  <a:schemeClr val="tx2"/>
                </a:solidFill>
                <a:ea typeface="+mn-lt"/>
                <a:cs typeface="+mn-lt"/>
              </a:rPr>
              <a:t> = £56,000 – £40,900 = </a:t>
            </a:r>
            <a:r>
              <a:rPr lang="en-US" b="1" dirty="0">
                <a:solidFill>
                  <a:schemeClr val="tx2"/>
                </a:solidFill>
                <a:ea typeface="+mn-lt"/>
                <a:cs typeface="+mn-lt"/>
              </a:rPr>
              <a:t>£15,100</a:t>
            </a:r>
            <a:endParaRPr lang="en-US" dirty="0">
              <a:solidFill>
                <a:schemeClr val="tx2"/>
              </a:solidFill>
            </a:endParaRPr>
          </a:p>
          <a:p>
            <a:pPr marL="285750" indent="-285750">
              <a:buFont typeface="Arial"/>
              <a:buChar char="•"/>
            </a:pPr>
            <a:endParaRPr lang="en-US" dirty="0">
              <a:solidFill>
                <a:schemeClr val="tx2"/>
              </a:solidFill>
            </a:endParaRPr>
          </a:p>
        </p:txBody>
      </p:sp>
      <p:sp>
        <p:nvSpPr>
          <p:cNvPr id="5" name="TextBox 4">
            <a:extLst>
              <a:ext uri="{FF2B5EF4-FFF2-40B4-BE49-F238E27FC236}">
                <a16:creationId xmlns:a16="http://schemas.microsoft.com/office/drawing/2014/main" id="{CA4A6D14-4569-EFEC-F21B-DE3BBB1FD74E}"/>
              </a:ext>
            </a:extLst>
          </p:cNvPr>
          <p:cNvSpPr txBox="1"/>
          <p:nvPr/>
        </p:nvSpPr>
        <p:spPr>
          <a:xfrm>
            <a:off x="7980515" y="4178709"/>
            <a:ext cx="3097161" cy="25891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tx2"/>
                </a:solidFill>
                <a:ea typeface="+mn-lt"/>
                <a:cs typeface="+mn-lt"/>
              </a:rPr>
              <a:t>If </a:t>
            </a:r>
            <a:r>
              <a:rPr lang="en-GB" b="1" dirty="0">
                <a:solidFill>
                  <a:schemeClr val="tx2"/>
                </a:solidFill>
                <a:ea typeface="+mn-lt"/>
                <a:cs typeface="+mn-lt"/>
              </a:rPr>
              <a:t>Creative Wales</a:t>
            </a:r>
            <a:r>
              <a:rPr lang="en-GB" dirty="0">
                <a:solidFill>
                  <a:schemeClr val="tx2"/>
                </a:solidFill>
                <a:ea typeface="+mn-lt"/>
                <a:cs typeface="+mn-lt"/>
              </a:rPr>
              <a:t> approves </a:t>
            </a:r>
            <a:r>
              <a:rPr lang="en-GB" b="1" dirty="0">
                <a:solidFill>
                  <a:schemeClr val="tx2"/>
                </a:solidFill>
                <a:ea typeface="+mn-lt"/>
                <a:cs typeface="+mn-lt"/>
              </a:rPr>
              <a:t>£25,000</a:t>
            </a:r>
            <a:r>
              <a:rPr lang="en-GB" dirty="0">
                <a:solidFill>
                  <a:schemeClr val="tx2"/>
                </a:solidFill>
                <a:ea typeface="+mn-lt"/>
                <a:cs typeface="+mn-lt"/>
              </a:rPr>
              <a:t> grant:</a:t>
            </a:r>
            <a:endParaRPr lang="en-US" dirty="0">
              <a:solidFill>
                <a:schemeClr val="tx2"/>
              </a:solidFill>
            </a:endParaRPr>
          </a:p>
          <a:p>
            <a:pPr marL="285750" indent="-285750">
              <a:buFont typeface="Arial"/>
              <a:buChar char="•"/>
            </a:pPr>
            <a:r>
              <a:rPr lang="en-GB" b="1" dirty="0">
                <a:solidFill>
                  <a:schemeClr val="tx2"/>
                </a:solidFill>
                <a:ea typeface="+mn-lt"/>
                <a:cs typeface="+mn-lt"/>
              </a:rPr>
              <a:t>Total income</a:t>
            </a:r>
            <a:r>
              <a:rPr lang="en-GB" dirty="0">
                <a:solidFill>
                  <a:schemeClr val="tx2"/>
                </a:solidFill>
                <a:ea typeface="+mn-lt"/>
                <a:cs typeface="+mn-lt"/>
              </a:rPr>
              <a:t> = £56,000 + £25,000 = </a:t>
            </a:r>
            <a:r>
              <a:rPr lang="en-GB" b="1" dirty="0">
                <a:solidFill>
                  <a:schemeClr val="tx2"/>
                </a:solidFill>
                <a:ea typeface="+mn-lt"/>
                <a:cs typeface="+mn-lt"/>
              </a:rPr>
              <a:t>£81,000</a:t>
            </a:r>
            <a:endParaRPr lang="en-GB" dirty="0">
              <a:solidFill>
                <a:schemeClr val="tx2"/>
              </a:solidFill>
            </a:endParaRPr>
          </a:p>
          <a:p>
            <a:pPr marL="285750" indent="-285750">
              <a:buFont typeface="Arial"/>
              <a:buChar char="•"/>
            </a:pPr>
            <a:r>
              <a:rPr lang="en-GB" b="1" dirty="0">
                <a:solidFill>
                  <a:schemeClr val="tx2"/>
                </a:solidFill>
                <a:ea typeface="+mn-lt"/>
                <a:cs typeface="+mn-lt"/>
              </a:rPr>
              <a:t>Total costs</a:t>
            </a:r>
            <a:r>
              <a:rPr lang="en-GB" dirty="0">
                <a:solidFill>
                  <a:schemeClr val="tx2"/>
                </a:solidFill>
                <a:ea typeface="+mn-lt"/>
                <a:cs typeface="+mn-lt"/>
              </a:rPr>
              <a:t> = £40,900</a:t>
            </a:r>
            <a:endParaRPr lang="en-GB" dirty="0">
              <a:solidFill>
                <a:schemeClr val="tx2"/>
              </a:solidFill>
            </a:endParaRPr>
          </a:p>
          <a:p>
            <a:pPr marL="285750" indent="-285750">
              <a:buFont typeface="Arial"/>
              <a:buChar char="•"/>
            </a:pPr>
            <a:r>
              <a:rPr lang="en-GB" b="1" dirty="0">
                <a:solidFill>
                  <a:schemeClr val="tx2"/>
                </a:solidFill>
                <a:ea typeface="+mn-lt"/>
                <a:cs typeface="+mn-lt"/>
              </a:rPr>
              <a:t>Predicted profit</a:t>
            </a:r>
            <a:r>
              <a:rPr lang="en-GB" dirty="0">
                <a:solidFill>
                  <a:schemeClr val="tx2"/>
                </a:solidFill>
                <a:ea typeface="+mn-lt"/>
                <a:cs typeface="+mn-lt"/>
              </a:rPr>
              <a:t> = </a:t>
            </a:r>
            <a:r>
              <a:rPr lang="en-GB" b="1" dirty="0">
                <a:solidFill>
                  <a:schemeClr val="tx2"/>
                </a:solidFill>
                <a:ea typeface="+mn-lt"/>
                <a:cs typeface="+mn-lt"/>
              </a:rPr>
              <a:t>£40,100</a:t>
            </a:r>
            <a:endParaRPr lang="en-GB" dirty="0">
              <a:solidFill>
                <a:schemeClr val="tx2"/>
              </a:solidFill>
            </a:endParaRPr>
          </a:p>
          <a:p>
            <a:pPr algn="l"/>
            <a:endParaRPr lang="en-GB" dirty="0">
              <a:solidFill>
                <a:schemeClr val="tx2"/>
              </a:solidFill>
            </a:endParaRPr>
          </a:p>
        </p:txBody>
      </p:sp>
    </p:spTree>
    <p:extLst>
      <p:ext uri="{BB962C8B-B14F-4D97-AF65-F5344CB8AC3E}">
        <p14:creationId xmlns:p14="http://schemas.microsoft.com/office/powerpoint/2010/main" val="1205820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C01CA-66A2-2777-1C72-AF5058C0A7B3}"/>
              </a:ext>
            </a:extLst>
          </p:cNvPr>
          <p:cNvSpPr>
            <a:spLocks noGrp="1"/>
          </p:cNvSpPr>
          <p:nvPr>
            <p:ph type="title"/>
          </p:nvPr>
        </p:nvSpPr>
        <p:spPr>
          <a:xfrm>
            <a:off x="226733" y="133457"/>
            <a:ext cx="3839497" cy="637785"/>
          </a:xfrm>
        </p:spPr>
        <p:txBody>
          <a:bodyPr>
            <a:normAutofit/>
          </a:bodyPr>
          <a:lstStyle/>
          <a:p>
            <a:r>
              <a:rPr lang="en-GB" dirty="0"/>
              <a:t>Reference List</a:t>
            </a:r>
          </a:p>
        </p:txBody>
      </p:sp>
      <p:sp>
        <p:nvSpPr>
          <p:cNvPr id="4" name="Text Placeholder 3">
            <a:extLst>
              <a:ext uri="{FF2B5EF4-FFF2-40B4-BE49-F238E27FC236}">
                <a16:creationId xmlns:a16="http://schemas.microsoft.com/office/drawing/2014/main" id="{B62ACC1F-975C-4740-0697-9D633FD43FD2}"/>
              </a:ext>
            </a:extLst>
          </p:cNvPr>
          <p:cNvSpPr>
            <a:spLocks noGrp="1"/>
          </p:cNvSpPr>
          <p:nvPr>
            <p:ph type="body" sz="half" idx="2"/>
          </p:nvPr>
        </p:nvSpPr>
        <p:spPr>
          <a:xfrm>
            <a:off x="202152" y="1059525"/>
            <a:ext cx="10697496" cy="5501049"/>
          </a:xfrm>
        </p:spPr>
        <p:txBody>
          <a:bodyPr vert="horz" lIns="91440" tIns="45720" rIns="91440" bIns="45720" rtlCol="0" anchor="t">
            <a:normAutofit fontScale="85000" lnSpcReduction="20000"/>
          </a:bodyPr>
          <a:lstStyle/>
          <a:p>
            <a:pPr marL="285750" indent="-285750">
              <a:buFont typeface="Arial"/>
              <a:buChar char="•"/>
            </a:pPr>
            <a:r>
              <a:rPr lang="en-GB" sz="1200" b="1" dirty="0">
                <a:solidFill>
                  <a:schemeClr val="tx2"/>
                </a:solidFill>
                <a:latin typeface="Times"/>
                <a:ea typeface="+mn-lt"/>
                <a:cs typeface="+mn-lt"/>
              </a:rPr>
              <a:t>Amazon. (2025) </a:t>
            </a:r>
            <a:r>
              <a:rPr lang="en-GB" sz="1200" b="1" i="1" dirty="0">
                <a:solidFill>
                  <a:schemeClr val="tx2"/>
                </a:solidFill>
                <a:latin typeface="Times"/>
                <a:ea typeface="+mn-lt"/>
                <a:cs typeface="+mn-lt"/>
              </a:rPr>
              <a:t>Beauty beds and equipment</a:t>
            </a:r>
            <a:r>
              <a:rPr lang="en-GB" sz="1200" b="1" dirty="0">
                <a:solidFill>
                  <a:schemeClr val="tx2"/>
                </a:solidFill>
                <a:latin typeface="Times"/>
                <a:ea typeface="+mn-lt"/>
                <a:cs typeface="+mn-lt"/>
              </a:rPr>
              <a:t>. Available at: </a:t>
            </a:r>
            <a:r>
              <a:rPr lang="en-GB" sz="1200" b="1" dirty="0">
                <a:solidFill>
                  <a:schemeClr val="tx2"/>
                </a:solidFill>
                <a:latin typeface="Times"/>
                <a:ea typeface="+mn-lt"/>
                <a:cs typeface="+mn-lt"/>
                <a:hlinkClick r:id="rId2">
                  <a:extLst>
                    <a:ext uri="{A12FA001-AC4F-418D-AE19-62706E023703}">
                      <ahyp:hlinkClr xmlns:ahyp="http://schemas.microsoft.com/office/drawing/2018/hyperlinkcolor" val="tx"/>
                    </a:ext>
                  </a:extLst>
                </a:hlinkClick>
              </a:rPr>
              <a:t>https://www.amazon.co.uk/beauty-bed/s?k=beauty+bed</a:t>
            </a:r>
            <a:r>
              <a:rPr lang="en-GB" sz="1200" b="1" dirty="0">
                <a:solidFill>
                  <a:schemeClr val="tx2"/>
                </a:solidFill>
                <a:latin typeface="Times"/>
                <a:ea typeface="+mn-lt"/>
                <a:cs typeface="+mn-lt"/>
              </a:rPr>
              <a:t> (Accessed: 14 May 2025).</a:t>
            </a:r>
            <a:endParaRPr lang="en-GB" sz="1200" b="1" dirty="0">
              <a:solidFill>
                <a:schemeClr val="tx2"/>
              </a:solidFill>
              <a:latin typeface="Times"/>
              <a:cs typeface="Arial"/>
            </a:endParaRPr>
          </a:p>
          <a:p>
            <a:pPr marL="285750" indent="-285750">
              <a:buFont typeface="Arial"/>
              <a:buChar char="•"/>
            </a:pPr>
            <a:r>
              <a:rPr lang="en-GB" sz="1200" b="1" dirty="0">
                <a:solidFill>
                  <a:schemeClr val="tx2"/>
                </a:solidFill>
                <a:latin typeface="Times"/>
                <a:cs typeface="Arial"/>
              </a:rPr>
              <a:t>Alicia Dowling Studio. (2025). </a:t>
            </a:r>
            <a:r>
              <a:rPr lang="en-GB" sz="1200" b="1" i="1" dirty="0">
                <a:solidFill>
                  <a:schemeClr val="tx2"/>
                </a:solidFill>
                <a:latin typeface="Times"/>
                <a:cs typeface="Arial"/>
              </a:rPr>
              <a:t>Alicia Dowling Studio Instagram Post</a:t>
            </a:r>
            <a:r>
              <a:rPr lang="en-GB" sz="1200" b="1" dirty="0">
                <a:solidFill>
                  <a:schemeClr val="tx2"/>
                </a:solidFill>
                <a:latin typeface="Times"/>
                <a:cs typeface="Arial"/>
              </a:rPr>
              <a:t>. Available at: </a:t>
            </a:r>
            <a:r>
              <a:rPr lang="en-GB" sz="1200" b="1" dirty="0">
                <a:solidFill>
                  <a:schemeClr val="tx2"/>
                </a:solidFill>
                <a:latin typeface="Times"/>
                <a:cs typeface="Arial"/>
                <a:hlinkClick r:id="rId3">
                  <a:extLst>
                    <a:ext uri="{A12FA001-AC4F-418D-AE19-62706E023703}">
                      <ahyp:hlinkClr xmlns:ahyp="http://schemas.microsoft.com/office/drawing/2018/hyperlinkcolor" val="tx"/>
                    </a:ext>
                  </a:extLst>
                </a:hlinkClick>
              </a:rPr>
              <a:t>https://www.instagram.com/p/DJJkwzkIaYa/</a:t>
            </a:r>
            <a:r>
              <a:rPr lang="en-GB" sz="1200" b="1" dirty="0">
                <a:solidFill>
                  <a:schemeClr val="tx2"/>
                </a:solidFill>
                <a:latin typeface="Times"/>
                <a:cs typeface="Arial"/>
              </a:rPr>
              <a:t> (Accessed: 7 May 2025).</a:t>
            </a:r>
            <a:endParaRPr lang="en-GB" sz="1200" b="1">
              <a:solidFill>
                <a:schemeClr val="tx2"/>
              </a:solidFill>
              <a:latin typeface="Times"/>
              <a:cs typeface="Times"/>
            </a:endParaRPr>
          </a:p>
          <a:p>
            <a:pPr marL="285750" indent="-285750">
              <a:buFont typeface="Arial"/>
              <a:buChar char="•"/>
            </a:pPr>
            <a:r>
              <a:rPr lang="en-GB" sz="1200" b="1" dirty="0">
                <a:solidFill>
                  <a:schemeClr val="tx2"/>
                </a:solidFill>
                <a:latin typeface="Times"/>
                <a:cs typeface="Arial"/>
              </a:rPr>
              <a:t>Alicia Dowling Studio. (2025). </a:t>
            </a:r>
            <a:r>
              <a:rPr lang="en-GB" sz="1200" b="1" i="1" dirty="0">
                <a:solidFill>
                  <a:schemeClr val="tx2"/>
                </a:solidFill>
                <a:latin typeface="Times"/>
                <a:cs typeface="Arial"/>
              </a:rPr>
              <a:t>Alicia Dowling Studio</a:t>
            </a:r>
            <a:r>
              <a:rPr lang="en-GB" sz="1200" b="1" dirty="0">
                <a:solidFill>
                  <a:schemeClr val="tx2"/>
                </a:solidFill>
                <a:latin typeface="Times"/>
                <a:cs typeface="Arial"/>
              </a:rPr>
              <a:t>. Available at: </a:t>
            </a:r>
            <a:r>
              <a:rPr lang="en-GB" sz="1200" b="1" dirty="0">
                <a:solidFill>
                  <a:schemeClr val="tx2"/>
                </a:solidFill>
                <a:latin typeface="Times"/>
                <a:cs typeface="Arial"/>
                <a:hlinkClick r:id="rId4">
                  <a:extLst>
                    <a:ext uri="{A12FA001-AC4F-418D-AE19-62706E023703}">
                      <ahyp:hlinkClr xmlns:ahyp="http://schemas.microsoft.com/office/drawing/2018/hyperlinkcolor" val="tx"/>
                    </a:ext>
                  </a:extLst>
                </a:hlinkClick>
              </a:rPr>
              <a:t>https://aliciadowlingstudio.com/</a:t>
            </a:r>
            <a:r>
              <a:rPr lang="en-GB" sz="1200" b="1" dirty="0">
                <a:solidFill>
                  <a:schemeClr val="tx2"/>
                </a:solidFill>
                <a:latin typeface="Times"/>
                <a:cs typeface="Arial"/>
              </a:rPr>
              <a:t> (Accessed: 7 May 2025).</a:t>
            </a:r>
          </a:p>
          <a:p>
            <a:pPr marL="285750" indent="-285750">
              <a:buFont typeface="Arial"/>
              <a:buChar char="•"/>
            </a:pPr>
            <a:r>
              <a:rPr lang="en-GB" sz="1200" b="1" dirty="0">
                <a:solidFill>
                  <a:schemeClr val="tx2"/>
                </a:solidFill>
                <a:latin typeface="Times"/>
                <a:cs typeface="Arial"/>
              </a:rPr>
              <a:t> Belen's PMU Studio. (2025). </a:t>
            </a:r>
            <a:r>
              <a:rPr lang="en-GB" sz="1200" b="1" i="1" dirty="0">
                <a:solidFill>
                  <a:schemeClr val="tx2"/>
                </a:solidFill>
                <a:latin typeface="Times"/>
                <a:cs typeface="Arial"/>
              </a:rPr>
              <a:t>Belen's PMU Studio</a:t>
            </a:r>
            <a:r>
              <a:rPr lang="en-GB" sz="1200" b="1" dirty="0">
                <a:solidFill>
                  <a:schemeClr val="tx2"/>
                </a:solidFill>
                <a:latin typeface="Times"/>
                <a:cs typeface="Arial"/>
              </a:rPr>
              <a:t>. Available at: </a:t>
            </a:r>
            <a:r>
              <a:rPr lang="en-GB" sz="1200" b="1" dirty="0">
                <a:solidFill>
                  <a:schemeClr val="tx2"/>
                </a:solidFill>
                <a:latin typeface="Times"/>
                <a:cs typeface="Arial"/>
                <a:hlinkClick r:id="rId5">
                  <a:extLst>
                    <a:ext uri="{A12FA001-AC4F-418D-AE19-62706E023703}">
                      <ahyp:hlinkClr xmlns:ahyp="http://schemas.microsoft.com/office/drawing/2018/hyperlinkcolor" val="tx"/>
                    </a:ext>
                  </a:extLst>
                </a:hlinkClick>
              </a:rPr>
              <a:t>https://www.belenspmustudio.com/</a:t>
            </a:r>
            <a:r>
              <a:rPr lang="en-GB" sz="1200" b="1" dirty="0">
                <a:solidFill>
                  <a:schemeClr val="tx2"/>
                </a:solidFill>
                <a:latin typeface="Times"/>
                <a:cs typeface="Arial"/>
              </a:rPr>
              <a:t> (Accessed: 7 May 2025).</a:t>
            </a:r>
          </a:p>
          <a:p>
            <a:pPr marL="285750" indent="-285750">
              <a:buFont typeface="Arial"/>
              <a:buChar char="•"/>
            </a:pPr>
            <a:r>
              <a:rPr lang="en-GB" sz="1200" b="1" dirty="0">
                <a:solidFill>
                  <a:schemeClr val="tx2"/>
                </a:solidFill>
                <a:latin typeface="Times"/>
                <a:cs typeface="Arial"/>
              </a:rPr>
              <a:t>Bowdin, G.A.J. (2011) </a:t>
            </a:r>
            <a:r>
              <a:rPr lang="en-GB" sz="1200" b="1" i="1" dirty="0">
                <a:solidFill>
                  <a:schemeClr val="tx2"/>
                </a:solidFill>
                <a:latin typeface="Times"/>
                <a:cs typeface="Arial"/>
              </a:rPr>
              <a:t>Events management</a:t>
            </a:r>
            <a:r>
              <a:rPr lang="en-GB" sz="1200" b="1" dirty="0">
                <a:solidFill>
                  <a:schemeClr val="tx2"/>
                </a:solidFill>
                <a:latin typeface="Times"/>
                <a:cs typeface="Arial"/>
              </a:rPr>
              <a:t>. 3rd ed. Oxford: Elsevier Butterworth-Heinemann. </a:t>
            </a:r>
            <a:endParaRPr lang="en-US" sz="1200" b="1">
              <a:solidFill>
                <a:schemeClr val="tx2"/>
              </a:solidFill>
              <a:latin typeface="Times"/>
              <a:cs typeface="Arial"/>
            </a:endParaRPr>
          </a:p>
          <a:p>
            <a:pPr marL="285750" indent="-285750">
              <a:buFont typeface="Arial"/>
              <a:buChar char="•"/>
            </a:pPr>
            <a:r>
              <a:rPr lang="en-GB" sz="1200" b="1" dirty="0">
                <a:solidFill>
                  <a:schemeClr val="tx2"/>
                </a:solidFill>
                <a:latin typeface="Times"/>
                <a:cs typeface="Arial"/>
              </a:rPr>
              <a:t>Agnes Permanent (no date) ‘PMU Gallery’. Available at: </a:t>
            </a:r>
            <a:r>
              <a:rPr lang="en-GB" sz="1200" b="1" dirty="0">
                <a:solidFill>
                  <a:schemeClr val="tx2"/>
                </a:solidFill>
                <a:latin typeface="Times"/>
                <a:cs typeface="Arial"/>
                <a:hlinkClick r:id="rId6">
                  <a:extLst>
                    <a:ext uri="{A12FA001-AC4F-418D-AE19-62706E023703}">
                      <ahyp:hlinkClr xmlns:ahyp="http://schemas.microsoft.com/office/drawing/2018/hyperlinkcolor" val="tx"/>
                    </a:ext>
                  </a:extLst>
                </a:hlinkClick>
              </a:rPr>
              <a:t>https://agnespermanent.com/gallery/</a:t>
            </a:r>
            <a:r>
              <a:rPr lang="en-GB" sz="1200" b="1" dirty="0">
                <a:solidFill>
                  <a:schemeClr val="tx2"/>
                </a:solidFill>
                <a:latin typeface="Times"/>
                <a:cs typeface="Arial"/>
              </a:rPr>
              <a:t> (Accessed: 9 May 2025).</a:t>
            </a:r>
            <a:endParaRPr lang="en-US" sz="1200" b="1">
              <a:solidFill>
                <a:schemeClr val="tx2"/>
              </a:solidFill>
              <a:latin typeface="Times"/>
              <a:cs typeface="Arial"/>
            </a:endParaRPr>
          </a:p>
          <a:p>
            <a:pPr marL="285750" indent="-285750">
              <a:buFont typeface="Arial"/>
              <a:buChar char="•"/>
            </a:pPr>
            <a:r>
              <a:rPr lang="en-GB" sz="1200" b="1" err="1">
                <a:solidFill>
                  <a:schemeClr val="tx2"/>
                </a:solidFill>
                <a:latin typeface="Times"/>
                <a:cs typeface="Arial"/>
              </a:rPr>
              <a:t>Bridebook</a:t>
            </a:r>
            <a:r>
              <a:rPr lang="en-GB" sz="1200" b="1" dirty="0">
                <a:solidFill>
                  <a:schemeClr val="tx2"/>
                </a:solidFill>
                <a:latin typeface="Times"/>
                <a:cs typeface="Arial"/>
              </a:rPr>
              <a:t>. (2025). </a:t>
            </a:r>
            <a:r>
              <a:rPr lang="en-GB" sz="1200" b="1" i="1" dirty="0">
                <a:solidFill>
                  <a:schemeClr val="tx2"/>
                </a:solidFill>
                <a:latin typeface="Times"/>
                <a:cs typeface="Arial"/>
              </a:rPr>
              <a:t>Portland House Cardiff Bay</a:t>
            </a:r>
            <a:r>
              <a:rPr lang="en-GB" sz="1200" b="1" dirty="0">
                <a:solidFill>
                  <a:schemeClr val="tx2"/>
                </a:solidFill>
                <a:latin typeface="Times"/>
                <a:cs typeface="Arial"/>
              </a:rPr>
              <a:t>. Available at: </a:t>
            </a:r>
            <a:r>
              <a:rPr lang="en-GB" sz="1200" b="1" dirty="0">
                <a:solidFill>
                  <a:schemeClr val="tx2"/>
                </a:solidFill>
                <a:latin typeface="Times"/>
                <a:cs typeface="Arial"/>
                <a:hlinkClick r:id="rId7">
                  <a:extLst>
                    <a:ext uri="{A12FA001-AC4F-418D-AE19-62706E023703}">
                      <ahyp:hlinkClr xmlns:ahyp="http://schemas.microsoft.com/office/drawing/2018/hyperlinkcolor" val="tx"/>
                    </a:ext>
                  </a:extLst>
                </a:hlinkClick>
              </a:rPr>
              <a:t>https://bridebook.com/uk/wedding-venues/portland-house-cardiff-bay-cardiff-ee1gAGjQ8x</a:t>
            </a:r>
            <a:r>
              <a:rPr lang="en-GB" sz="1200" b="1" dirty="0">
                <a:solidFill>
                  <a:schemeClr val="tx2"/>
                </a:solidFill>
                <a:latin typeface="Times"/>
                <a:cs typeface="Arial"/>
              </a:rPr>
              <a:t> (Accessed: 8 May 2025). </a:t>
            </a:r>
          </a:p>
          <a:p>
            <a:pPr marL="285750" indent="-285750">
              <a:buFont typeface="Arial"/>
              <a:buChar char="•"/>
            </a:pPr>
            <a:r>
              <a:rPr lang="en-GB" sz="1200" b="1" dirty="0">
                <a:solidFill>
                  <a:schemeClr val="tx2"/>
                </a:solidFill>
                <a:latin typeface="Times"/>
                <a:cs typeface="Arial"/>
              </a:rPr>
              <a:t>Conn, R. (2023) ‘How to Overtake Your Competitors With SEO Tracking (4 Steps)’. </a:t>
            </a:r>
            <a:r>
              <a:rPr lang="en-GB" sz="1200" b="1" i="1" err="1">
                <a:solidFill>
                  <a:schemeClr val="tx2"/>
                </a:solidFill>
                <a:latin typeface="Times"/>
                <a:cs typeface="Arial"/>
              </a:rPr>
              <a:t>MemberPress</a:t>
            </a:r>
            <a:r>
              <a:rPr lang="en-GB" sz="1200" b="1" dirty="0">
                <a:solidFill>
                  <a:schemeClr val="tx2"/>
                </a:solidFill>
                <a:latin typeface="Times"/>
                <a:cs typeface="Arial"/>
              </a:rPr>
              <a:t>. Available at: </a:t>
            </a:r>
            <a:r>
              <a:rPr lang="en-GB" sz="1200" b="1" dirty="0">
                <a:solidFill>
                  <a:schemeClr val="tx2"/>
                </a:solidFill>
                <a:latin typeface="Times"/>
                <a:cs typeface="Arial"/>
                <a:hlinkClick r:id="rId8">
                  <a:extLst>
                    <a:ext uri="{A12FA001-AC4F-418D-AE19-62706E023703}">
                      <ahyp:hlinkClr xmlns:ahyp="http://schemas.microsoft.com/office/drawing/2018/hyperlinkcolor" val="tx"/>
                    </a:ext>
                  </a:extLst>
                </a:hlinkClick>
              </a:rPr>
              <a:t>https://memberpress.com/blog/how-to-overtake-your-competitors-with-seo-tracking/</a:t>
            </a:r>
            <a:r>
              <a:rPr lang="en-GB" sz="1200" b="1" dirty="0">
                <a:solidFill>
                  <a:schemeClr val="tx2"/>
                </a:solidFill>
                <a:latin typeface="Times"/>
                <a:cs typeface="Arial"/>
              </a:rPr>
              <a:t> (Accessed: 9 May 2025).</a:t>
            </a:r>
          </a:p>
          <a:p>
            <a:pPr marL="285750" indent="-285750">
              <a:buFont typeface="Arial"/>
              <a:buChar char="•"/>
            </a:pPr>
            <a:r>
              <a:rPr lang="en-GB" sz="1200" b="1" dirty="0">
                <a:solidFill>
                  <a:schemeClr val="tx2"/>
                </a:solidFill>
                <a:latin typeface="Times"/>
                <a:ea typeface="+mn-lt"/>
                <a:cs typeface="+mn-lt"/>
              </a:rPr>
              <a:t>Creative Wales (2024) </a:t>
            </a:r>
            <a:r>
              <a:rPr lang="en-GB" sz="1200" b="1" i="1" dirty="0">
                <a:solidFill>
                  <a:schemeClr val="tx2"/>
                </a:solidFill>
                <a:latin typeface="Times"/>
                <a:ea typeface="+mn-lt"/>
                <a:cs typeface="+mn-lt"/>
              </a:rPr>
              <a:t>Creative Skills Fund</a:t>
            </a:r>
            <a:r>
              <a:rPr lang="en-GB" sz="1200" b="1" dirty="0">
                <a:solidFill>
                  <a:schemeClr val="tx2"/>
                </a:solidFill>
                <a:latin typeface="Times"/>
                <a:ea typeface="+mn-lt"/>
                <a:cs typeface="+mn-lt"/>
              </a:rPr>
              <a:t>. Available at: </a:t>
            </a:r>
            <a:r>
              <a:rPr lang="en-GB" sz="1200" b="1" dirty="0">
                <a:solidFill>
                  <a:schemeClr val="tx2"/>
                </a:solidFill>
                <a:latin typeface="Times"/>
                <a:ea typeface="+mn-lt"/>
                <a:cs typeface="+mn-lt"/>
                <a:hlinkClick r:id="rId9">
                  <a:extLst>
                    <a:ext uri="{A12FA001-AC4F-418D-AE19-62706E023703}">
                      <ahyp:hlinkClr xmlns:ahyp="http://schemas.microsoft.com/office/drawing/2018/hyperlinkcolor" val="tx"/>
                    </a:ext>
                  </a:extLst>
                </a:hlinkClick>
              </a:rPr>
              <a:t>https://www.creative.wales/skills-and-talent</a:t>
            </a:r>
            <a:r>
              <a:rPr lang="en-GB" sz="1200" b="1" dirty="0">
                <a:solidFill>
                  <a:schemeClr val="tx2"/>
                </a:solidFill>
                <a:latin typeface="Times"/>
                <a:ea typeface="+mn-lt"/>
                <a:cs typeface="+mn-lt"/>
              </a:rPr>
              <a:t> (Accessed: 14 May 2025).</a:t>
            </a:r>
            <a:endParaRPr lang="en-GB" sz="1200" b="1" dirty="0">
              <a:solidFill>
                <a:schemeClr val="tx2"/>
              </a:solidFill>
              <a:latin typeface="Times"/>
              <a:cs typeface="Arial"/>
            </a:endParaRPr>
          </a:p>
          <a:p>
            <a:pPr marL="285750" indent="-285750">
              <a:buFont typeface="Arial"/>
              <a:buChar char="•"/>
            </a:pPr>
            <a:r>
              <a:rPr lang="en-GB" sz="1200" b="1" dirty="0">
                <a:solidFill>
                  <a:schemeClr val="tx2"/>
                </a:solidFill>
                <a:latin typeface="Times"/>
                <a:cs typeface="Arial"/>
              </a:rPr>
              <a:t>Inga Permanent Makeup (2022) Eyeliner. Available at: </a:t>
            </a:r>
            <a:r>
              <a:rPr lang="en-GB" sz="1200" b="1" dirty="0">
                <a:solidFill>
                  <a:schemeClr val="tx2"/>
                </a:solidFill>
                <a:latin typeface="Times"/>
                <a:cs typeface="Arial"/>
                <a:hlinkClick r:id="rId10">
                  <a:extLst>
                    <a:ext uri="{A12FA001-AC4F-418D-AE19-62706E023703}">
                      <ahyp:hlinkClr xmlns:ahyp="http://schemas.microsoft.com/office/drawing/2018/hyperlinkcolor" val="tx"/>
                    </a:ext>
                  </a:extLst>
                </a:hlinkClick>
              </a:rPr>
              <a:t>https://www.ingapermanentmakeup.co.uk/services/eyeliner/</a:t>
            </a:r>
            <a:r>
              <a:rPr lang="en-GB" sz="1200" b="1" dirty="0">
                <a:solidFill>
                  <a:schemeClr val="tx2"/>
                </a:solidFill>
                <a:latin typeface="Times"/>
                <a:cs typeface="Arial"/>
              </a:rPr>
              <a:t> (Accessed: 11 May 2025).</a:t>
            </a:r>
            <a:endParaRPr lang="en-US" sz="1200" b="1">
              <a:solidFill>
                <a:schemeClr val="tx2"/>
              </a:solidFill>
              <a:latin typeface="Times"/>
              <a:cs typeface="Arial"/>
            </a:endParaRPr>
          </a:p>
          <a:p>
            <a:pPr marL="285750" indent="-285750">
              <a:buFont typeface="Arial"/>
              <a:buChar char="•"/>
            </a:pPr>
            <a:r>
              <a:rPr lang="en-GB" sz="1200" b="1" dirty="0">
                <a:solidFill>
                  <a:schemeClr val="tx2"/>
                </a:solidFill>
                <a:latin typeface="Times"/>
                <a:cs typeface="Arial"/>
              </a:rPr>
              <a:t>Queen’s Night UK &amp; Ireland PMU Conference (2025) </a:t>
            </a:r>
            <a:r>
              <a:rPr lang="en-GB" sz="1200" b="1" i="1" dirty="0">
                <a:solidFill>
                  <a:schemeClr val="tx2"/>
                </a:solidFill>
                <a:latin typeface="Times"/>
                <a:cs typeface="Arial"/>
              </a:rPr>
              <a:t>Home</a:t>
            </a:r>
            <a:r>
              <a:rPr lang="en-GB" sz="1200" b="1" dirty="0">
                <a:solidFill>
                  <a:schemeClr val="tx2"/>
                </a:solidFill>
                <a:latin typeface="Times"/>
                <a:cs typeface="Arial"/>
              </a:rPr>
              <a:t>. Available at: </a:t>
            </a:r>
            <a:r>
              <a:rPr lang="en-GB" sz="1200" b="1" dirty="0">
                <a:solidFill>
                  <a:schemeClr val="tx2"/>
                </a:solidFill>
                <a:latin typeface="Times"/>
                <a:cs typeface="Arial"/>
                <a:hlinkClick r:id="rId11">
                  <a:extLst>
                    <a:ext uri="{A12FA001-AC4F-418D-AE19-62706E023703}">
                      <ahyp:hlinkClr xmlns:ahyp="http://schemas.microsoft.com/office/drawing/2018/hyperlinkcolor" val="tx"/>
                    </a:ext>
                  </a:extLst>
                </a:hlinkClick>
              </a:rPr>
              <a:t>https://www.queensnight.co.uk/</a:t>
            </a:r>
            <a:r>
              <a:rPr lang="en-GB" sz="1200" b="1" dirty="0">
                <a:solidFill>
                  <a:schemeClr val="tx2"/>
                </a:solidFill>
                <a:latin typeface="Times"/>
                <a:cs typeface="Arial"/>
              </a:rPr>
              <a:t> (Accessed: 9 May 2025).</a:t>
            </a:r>
          </a:p>
          <a:p>
            <a:pPr marL="285750" indent="-285750">
              <a:buFont typeface="Arial"/>
              <a:buChar char="•"/>
            </a:pPr>
            <a:r>
              <a:rPr lang="en-GB" sz="1200" b="1" dirty="0">
                <a:solidFill>
                  <a:schemeClr val="tx2"/>
                </a:solidFill>
                <a:latin typeface="Times"/>
                <a:cs typeface="Arial"/>
              </a:rPr>
              <a:t>Stark, A. (no date) ‘Understanding the Different Types of Digital Ads’. Lucid Advertising. Available at: </a:t>
            </a:r>
            <a:r>
              <a:rPr lang="en-GB" sz="1200" b="1" dirty="0">
                <a:solidFill>
                  <a:schemeClr val="tx2"/>
                </a:solidFill>
                <a:latin typeface="Times"/>
                <a:cs typeface="Arial"/>
                <a:hlinkClick r:id="rId12">
                  <a:extLst>
                    <a:ext uri="{A12FA001-AC4F-418D-AE19-62706E023703}">
                      <ahyp:hlinkClr xmlns:ahyp="http://schemas.microsoft.com/office/drawing/2018/hyperlinkcolor" val="tx"/>
                    </a:ext>
                  </a:extLst>
                </a:hlinkClick>
              </a:rPr>
              <a:t>https://www.lucidadvertising.com/different-types-digital-ads/</a:t>
            </a:r>
            <a:r>
              <a:rPr lang="en-GB" sz="1200" b="1" dirty="0">
                <a:solidFill>
                  <a:schemeClr val="tx2"/>
                </a:solidFill>
                <a:latin typeface="Times"/>
                <a:cs typeface="Arial"/>
              </a:rPr>
              <a:t> (Accessed: 9 May 2025).</a:t>
            </a:r>
          </a:p>
          <a:p>
            <a:pPr marL="285750" indent="-285750">
              <a:buFont typeface="Arial"/>
              <a:buChar char="•"/>
            </a:pPr>
            <a:r>
              <a:rPr lang="en-GB" sz="1200" b="1" dirty="0">
                <a:solidFill>
                  <a:schemeClr val="tx2"/>
                </a:solidFill>
                <a:latin typeface="Times"/>
                <a:ea typeface="+mn-lt"/>
                <a:cs typeface="+mn-lt"/>
              </a:rPr>
              <a:t>Killer Beauty. (2025) </a:t>
            </a:r>
            <a:r>
              <a:rPr lang="en-GB" sz="1200" b="1" i="1" dirty="0">
                <a:solidFill>
                  <a:schemeClr val="tx2"/>
                </a:solidFill>
                <a:latin typeface="Times"/>
                <a:ea typeface="+mn-lt"/>
                <a:cs typeface="+mn-lt"/>
              </a:rPr>
              <a:t>Professional PMU and tattoo supplies</a:t>
            </a:r>
            <a:r>
              <a:rPr lang="en-GB" sz="1200" b="1" dirty="0">
                <a:solidFill>
                  <a:schemeClr val="tx2"/>
                </a:solidFill>
                <a:latin typeface="Times"/>
                <a:ea typeface="+mn-lt"/>
                <a:cs typeface="+mn-lt"/>
              </a:rPr>
              <a:t>. Available at: </a:t>
            </a:r>
            <a:r>
              <a:rPr lang="en-GB" sz="1200" b="1" dirty="0">
                <a:solidFill>
                  <a:schemeClr val="tx2"/>
                </a:solidFill>
                <a:latin typeface="Times"/>
                <a:ea typeface="+mn-lt"/>
                <a:cs typeface="+mn-lt"/>
                <a:hlinkClick r:id="rId13">
                  <a:extLst>
                    <a:ext uri="{A12FA001-AC4F-418D-AE19-62706E023703}">
                      <ahyp:hlinkClr xmlns:ahyp="http://schemas.microsoft.com/office/drawing/2018/hyperlinkcolor" val="tx"/>
                    </a:ext>
                  </a:extLst>
                </a:hlinkClick>
              </a:rPr>
              <a:t>https://www.killerbeauty.co.uk/</a:t>
            </a:r>
            <a:r>
              <a:rPr lang="en-GB" sz="1200" b="1" dirty="0">
                <a:solidFill>
                  <a:schemeClr val="tx2"/>
                </a:solidFill>
                <a:latin typeface="Times"/>
                <a:ea typeface="+mn-lt"/>
                <a:cs typeface="+mn-lt"/>
              </a:rPr>
              <a:t> (Accessed: 14 May 2025).</a:t>
            </a:r>
            <a:endParaRPr lang="en-GB" sz="1200" b="1" dirty="0">
              <a:solidFill>
                <a:schemeClr val="tx2"/>
              </a:solidFill>
              <a:latin typeface="Times"/>
              <a:cs typeface="Arial"/>
            </a:endParaRPr>
          </a:p>
          <a:p>
            <a:pPr marL="285750" indent="-285750">
              <a:buFont typeface="Arial"/>
              <a:buChar char="•"/>
            </a:pPr>
            <a:r>
              <a:rPr lang="en-GB" sz="1200" b="1" err="1">
                <a:solidFill>
                  <a:schemeClr val="tx2"/>
                </a:solidFill>
                <a:latin typeface="Times"/>
                <a:cs typeface="Arial"/>
              </a:rPr>
              <a:t>Nurbanska</a:t>
            </a:r>
            <a:r>
              <a:rPr lang="en-GB" sz="1200" b="1" dirty="0">
                <a:solidFill>
                  <a:schemeClr val="tx2"/>
                </a:solidFill>
                <a:latin typeface="Times"/>
                <a:cs typeface="Arial"/>
              </a:rPr>
              <a:t> PMU (2022) ‘The Home of Semi-Permanent Makeup in Cardiff’. Available at: </a:t>
            </a:r>
            <a:r>
              <a:rPr lang="en-GB" sz="1200" b="1" dirty="0">
                <a:solidFill>
                  <a:schemeClr val="tx2"/>
                </a:solidFill>
                <a:latin typeface="Times"/>
                <a:cs typeface="Arial"/>
                <a:hlinkClick r:id="rId14">
                  <a:extLst>
                    <a:ext uri="{A12FA001-AC4F-418D-AE19-62706E023703}">
                      <ahyp:hlinkClr xmlns:ahyp="http://schemas.microsoft.com/office/drawing/2018/hyperlinkcolor" val="tx"/>
                    </a:ext>
                  </a:extLst>
                </a:hlinkClick>
              </a:rPr>
              <a:t>https://nurbanskapmu.co.uk/home-7493</a:t>
            </a:r>
            <a:r>
              <a:rPr lang="en-GB" sz="1200" b="1" dirty="0">
                <a:solidFill>
                  <a:schemeClr val="tx2"/>
                </a:solidFill>
                <a:latin typeface="Times"/>
                <a:cs typeface="Arial"/>
              </a:rPr>
              <a:t> (Accessed: 9 May 2025). </a:t>
            </a:r>
          </a:p>
          <a:p>
            <a:pPr marL="285750" indent="-285750">
              <a:buFont typeface="Arial"/>
              <a:buChar char="•"/>
            </a:pPr>
            <a:r>
              <a:rPr lang="en-GB" sz="1200" b="1" dirty="0">
                <a:solidFill>
                  <a:schemeClr val="tx2"/>
                </a:solidFill>
                <a:latin typeface="Times"/>
                <a:cs typeface="Arial"/>
              </a:rPr>
              <a:t>Paula Beauty Academy &amp; Treatments. (2025). </a:t>
            </a:r>
            <a:r>
              <a:rPr lang="en-GB" sz="1200" b="1" i="1" dirty="0">
                <a:solidFill>
                  <a:schemeClr val="tx2"/>
                </a:solidFill>
                <a:latin typeface="Times"/>
                <a:cs typeface="Arial"/>
              </a:rPr>
              <a:t>Paula Beauty Academy &amp; Treatments</a:t>
            </a:r>
            <a:r>
              <a:rPr lang="en-GB" sz="1200" b="1" dirty="0">
                <a:solidFill>
                  <a:schemeClr val="tx2"/>
                </a:solidFill>
                <a:latin typeface="Times"/>
                <a:cs typeface="Arial"/>
              </a:rPr>
              <a:t>. Available at: </a:t>
            </a:r>
            <a:r>
              <a:rPr lang="en-GB" sz="1200" b="1" dirty="0">
                <a:solidFill>
                  <a:schemeClr val="tx2"/>
                </a:solidFill>
                <a:latin typeface="Times"/>
                <a:cs typeface="Arial"/>
                <a:hlinkClick r:id="rId15">
                  <a:extLst>
                    <a:ext uri="{A12FA001-AC4F-418D-AE19-62706E023703}">
                      <ahyp:hlinkClr xmlns:ahyp="http://schemas.microsoft.com/office/drawing/2018/hyperlinkcolor" val="tx"/>
                    </a:ext>
                  </a:extLst>
                </a:hlinkClick>
              </a:rPr>
              <a:t>https://www.paulabeautyacademy.com/</a:t>
            </a:r>
            <a:r>
              <a:rPr lang="en-GB" sz="1200" b="1" dirty="0">
                <a:solidFill>
                  <a:schemeClr val="tx2"/>
                </a:solidFill>
                <a:latin typeface="Times"/>
                <a:cs typeface="Arial"/>
              </a:rPr>
              <a:t> (Accessed: 7 May 2025). </a:t>
            </a:r>
          </a:p>
          <a:p>
            <a:pPr marL="285750" indent="-285750">
              <a:buFont typeface="Arial"/>
              <a:buChar char="•"/>
            </a:pPr>
            <a:r>
              <a:rPr lang="en-GB" sz="1200" b="1" dirty="0">
                <a:solidFill>
                  <a:schemeClr val="tx2"/>
                </a:solidFill>
                <a:latin typeface="Times"/>
                <a:cs typeface="Arial"/>
              </a:rPr>
              <a:t>Portland House Cardiff (2018) </a:t>
            </a:r>
            <a:r>
              <a:rPr lang="en-GB" sz="1200" b="1" i="1" dirty="0">
                <a:solidFill>
                  <a:schemeClr val="tx2"/>
                </a:solidFill>
                <a:latin typeface="Times"/>
                <a:cs typeface="Arial"/>
              </a:rPr>
              <a:t>Corporate Events</a:t>
            </a:r>
            <a:r>
              <a:rPr lang="en-GB" sz="1200" b="1" dirty="0">
                <a:solidFill>
                  <a:schemeClr val="tx2"/>
                </a:solidFill>
                <a:latin typeface="Times"/>
                <a:cs typeface="Arial"/>
              </a:rPr>
              <a:t>. Available at: </a:t>
            </a:r>
            <a:r>
              <a:rPr lang="en-GB" sz="1200" b="1" dirty="0">
                <a:solidFill>
                  <a:schemeClr val="tx2"/>
                </a:solidFill>
                <a:latin typeface="Times"/>
                <a:cs typeface="Arial"/>
                <a:hlinkClick r:id="rId16">
                  <a:extLst>
                    <a:ext uri="{A12FA001-AC4F-418D-AE19-62706E023703}">
                      <ahyp:hlinkClr xmlns:ahyp="http://schemas.microsoft.com/office/drawing/2018/hyperlinkcolor" val="tx"/>
                    </a:ext>
                  </a:extLst>
                </a:hlinkClick>
              </a:rPr>
              <a:t>https://www.portlandhousecardiff.com/corporate/</a:t>
            </a:r>
            <a:r>
              <a:rPr lang="en-GB" sz="1200" b="1" dirty="0">
                <a:solidFill>
                  <a:schemeClr val="tx2"/>
                </a:solidFill>
                <a:latin typeface="Times"/>
                <a:cs typeface="Arial"/>
              </a:rPr>
              <a:t> (Accessed: 11 May 2025).</a:t>
            </a:r>
            <a:endParaRPr lang="en-US" sz="1200" b="1">
              <a:solidFill>
                <a:schemeClr val="tx2"/>
              </a:solidFill>
              <a:latin typeface="Times"/>
              <a:cs typeface="Arial"/>
            </a:endParaRPr>
          </a:p>
          <a:p>
            <a:pPr marL="285750" indent="-285750">
              <a:buFont typeface="Arial"/>
              <a:buChar char="•"/>
            </a:pPr>
            <a:r>
              <a:rPr lang="en-GB" sz="1200" b="1" dirty="0">
                <a:solidFill>
                  <a:schemeClr val="tx2"/>
                </a:solidFill>
                <a:latin typeface="Times"/>
                <a:cs typeface="Arial"/>
              </a:rPr>
              <a:t>Sephora (2025) </a:t>
            </a:r>
            <a:r>
              <a:rPr lang="en-GB" sz="1200" b="1" i="1" dirty="0">
                <a:solidFill>
                  <a:schemeClr val="tx2"/>
                </a:solidFill>
                <a:latin typeface="Times"/>
                <a:cs typeface="Arial"/>
              </a:rPr>
              <a:t>Community Engagement &amp; Giving</a:t>
            </a:r>
            <a:r>
              <a:rPr lang="en-GB" sz="1200" b="1" dirty="0">
                <a:solidFill>
                  <a:schemeClr val="tx2"/>
                </a:solidFill>
                <a:latin typeface="Times"/>
                <a:cs typeface="Arial"/>
              </a:rPr>
              <a:t>. Available at: </a:t>
            </a:r>
            <a:r>
              <a:rPr lang="en-GB" sz="1200" b="1" dirty="0">
                <a:solidFill>
                  <a:schemeClr val="tx2"/>
                </a:solidFill>
                <a:latin typeface="Times"/>
                <a:cs typeface="Arial"/>
                <a:hlinkClick r:id="rId17">
                  <a:extLst>
                    <a:ext uri="{A12FA001-AC4F-418D-AE19-62706E023703}">
                      <ahyp:hlinkClr xmlns:ahyp="http://schemas.microsoft.com/office/drawing/2018/hyperlinkcolor" val="tx"/>
                    </a:ext>
                  </a:extLst>
                </a:hlinkClick>
              </a:rPr>
              <a:t>https://www.inside-sephora.com/en/commitments/community-engagement-giving</a:t>
            </a:r>
            <a:r>
              <a:rPr lang="en-GB" sz="1200" b="1" dirty="0">
                <a:solidFill>
                  <a:schemeClr val="tx2"/>
                </a:solidFill>
                <a:latin typeface="Times"/>
                <a:cs typeface="Arial"/>
              </a:rPr>
              <a:t> (Accessed: 13 May 2025).</a:t>
            </a:r>
            <a:endParaRPr lang="en-US" sz="1200" b="1">
              <a:solidFill>
                <a:schemeClr val="tx2"/>
              </a:solidFill>
              <a:latin typeface="Times"/>
              <a:cs typeface="Arial"/>
            </a:endParaRPr>
          </a:p>
          <a:p>
            <a:pPr marL="285750" indent="-285750">
              <a:buFont typeface="Arial"/>
              <a:buChar char="•"/>
            </a:pPr>
            <a:r>
              <a:rPr lang="en-GB" sz="1200" b="1" dirty="0">
                <a:solidFill>
                  <a:schemeClr val="tx2"/>
                </a:solidFill>
                <a:latin typeface="Times"/>
                <a:cs typeface="Arial"/>
              </a:rPr>
              <a:t>Tripadvisor (2024) </a:t>
            </a:r>
            <a:r>
              <a:rPr lang="en-GB" sz="1200" b="1" i="1" dirty="0">
                <a:solidFill>
                  <a:schemeClr val="tx2"/>
                </a:solidFill>
                <a:latin typeface="Times"/>
                <a:cs typeface="Arial"/>
              </a:rPr>
              <a:t>Portland House, Cardiff – Reviews</a:t>
            </a:r>
            <a:r>
              <a:rPr lang="en-GB" sz="1200" b="1" dirty="0">
                <a:solidFill>
                  <a:schemeClr val="tx2"/>
                </a:solidFill>
                <a:latin typeface="Times"/>
                <a:cs typeface="Arial"/>
              </a:rPr>
              <a:t>. Available at: </a:t>
            </a:r>
            <a:r>
              <a:rPr lang="en-GB" sz="1200" b="1" dirty="0">
                <a:solidFill>
                  <a:schemeClr val="tx2"/>
                </a:solidFill>
                <a:latin typeface="Times"/>
                <a:cs typeface="Arial"/>
                <a:hlinkClick r:id="rId18">
                  <a:extLst>
                    <a:ext uri="{A12FA001-AC4F-418D-AE19-62706E023703}">
                      <ahyp:hlinkClr xmlns:ahyp="http://schemas.microsoft.com/office/drawing/2018/hyperlinkcolor" val="tx"/>
                    </a:ext>
                  </a:extLst>
                </a:hlinkClick>
              </a:rPr>
              <a:t>https://www.tripadvisor.co.uk/Attraction_Review-g186460-d7242148-Reviews-Portland_House-Cardiff_South_Wales_Wales.html</a:t>
            </a:r>
            <a:r>
              <a:rPr lang="en-GB" sz="1200" b="1" dirty="0">
                <a:solidFill>
                  <a:schemeClr val="tx2"/>
                </a:solidFill>
                <a:latin typeface="Times"/>
                <a:cs typeface="Arial"/>
              </a:rPr>
              <a:t> (Accessed: 11 May 2025).</a:t>
            </a:r>
            <a:endParaRPr lang="en-US" sz="1200" b="1">
              <a:solidFill>
                <a:schemeClr val="tx2"/>
              </a:solidFill>
              <a:latin typeface="Times"/>
              <a:cs typeface="Arial"/>
            </a:endParaRPr>
          </a:p>
          <a:p>
            <a:pPr marL="285750" indent="-285750">
              <a:buFont typeface="Arial"/>
              <a:buChar char="•"/>
            </a:pPr>
            <a:r>
              <a:rPr lang="en-GB" sz="1200" b="1" dirty="0">
                <a:solidFill>
                  <a:schemeClr val="tx2"/>
                </a:solidFill>
                <a:latin typeface="Times"/>
                <a:cs typeface="Arial"/>
              </a:rPr>
              <a:t>UK PMU Conference &amp; Awards (2024) </a:t>
            </a:r>
            <a:r>
              <a:rPr lang="en-GB" sz="1200" b="1" i="1" dirty="0">
                <a:solidFill>
                  <a:schemeClr val="tx2"/>
                </a:solidFill>
                <a:latin typeface="Times"/>
                <a:cs typeface="Arial"/>
              </a:rPr>
              <a:t>Home</a:t>
            </a:r>
            <a:r>
              <a:rPr lang="en-GB" sz="1200" b="1" dirty="0">
                <a:solidFill>
                  <a:schemeClr val="tx2"/>
                </a:solidFill>
                <a:latin typeface="Times"/>
                <a:cs typeface="Arial"/>
              </a:rPr>
              <a:t>. Available at: </a:t>
            </a:r>
            <a:r>
              <a:rPr lang="en-GB" sz="1200" b="1" dirty="0">
                <a:solidFill>
                  <a:schemeClr val="tx2"/>
                </a:solidFill>
                <a:latin typeface="Times"/>
                <a:cs typeface="Arial"/>
                <a:hlinkClick r:id="rId19">
                  <a:extLst>
                    <a:ext uri="{A12FA001-AC4F-418D-AE19-62706E023703}">
                      <ahyp:hlinkClr xmlns:ahyp="http://schemas.microsoft.com/office/drawing/2018/hyperlinkcolor" val="tx"/>
                    </a:ext>
                  </a:extLst>
                </a:hlinkClick>
              </a:rPr>
              <a:t>https://pmuconference.co.uk/</a:t>
            </a:r>
            <a:r>
              <a:rPr lang="en-GB" sz="1200" b="1" dirty="0">
                <a:solidFill>
                  <a:schemeClr val="tx2"/>
                </a:solidFill>
                <a:latin typeface="Times"/>
                <a:cs typeface="Arial"/>
              </a:rPr>
              <a:t> (Accessed: 9 May 2025).</a:t>
            </a:r>
          </a:p>
          <a:p>
            <a:pPr marL="285750" indent="-285750">
              <a:buFont typeface="Arial"/>
              <a:buChar char="•"/>
            </a:pPr>
            <a:r>
              <a:rPr lang="en-GB" sz="1200" b="1" dirty="0">
                <a:solidFill>
                  <a:schemeClr val="tx2"/>
                </a:solidFill>
                <a:latin typeface="Times"/>
                <a:cs typeface="Arial"/>
              </a:rPr>
              <a:t>UK PMU Festival (2025) </a:t>
            </a:r>
            <a:r>
              <a:rPr lang="en-GB" sz="1200" b="1" i="1" dirty="0">
                <a:solidFill>
                  <a:schemeClr val="tx2"/>
                </a:solidFill>
                <a:latin typeface="Times"/>
                <a:cs typeface="Arial"/>
              </a:rPr>
              <a:t>Home</a:t>
            </a:r>
            <a:r>
              <a:rPr lang="en-GB" sz="1200" b="1" dirty="0">
                <a:solidFill>
                  <a:schemeClr val="tx2"/>
                </a:solidFill>
                <a:latin typeface="Times"/>
                <a:cs typeface="Arial"/>
              </a:rPr>
              <a:t>. Available at: </a:t>
            </a:r>
            <a:r>
              <a:rPr lang="en-GB" sz="1200" b="1" dirty="0">
                <a:solidFill>
                  <a:schemeClr val="tx2"/>
                </a:solidFill>
                <a:latin typeface="Times"/>
                <a:cs typeface="Arial"/>
                <a:hlinkClick r:id="rId20">
                  <a:extLst>
                    <a:ext uri="{A12FA001-AC4F-418D-AE19-62706E023703}">
                      <ahyp:hlinkClr xmlns:ahyp="http://schemas.microsoft.com/office/drawing/2018/hyperlinkcolor" val="tx"/>
                    </a:ext>
                  </a:extLst>
                </a:hlinkClick>
              </a:rPr>
              <a:t>https://www.ukpmufestival.com/</a:t>
            </a:r>
            <a:r>
              <a:rPr lang="en-GB" sz="1200" b="1" dirty="0">
                <a:solidFill>
                  <a:schemeClr val="tx2"/>
                </a:solidFill>
                <a:latin typeface="Times"/>
                <a:cs typeface="Arial"/>
              </a:rPr>
              <a:t> (Accessed: 9 May 2025).</a:t>
            </a:r>
          </a:p>
          <a:p>
            <a:pPr marL="285750" indent="-285750">
              <a:buFont typeface="Arial"/>
              <a:buChar char="•"/>
            </a:pPr>
            <a:r>
              <a:rPr lang="en-GB" sz="1200" b="1" dirty="0">
                <a:solidFill>
                  <a:schemeClr val="tx2"/>
                </a:solidFill>
                <a:latin typeface="Times"/>
                <a:ea typeface="+mn-lt"/>
                <a:cs typeface="+mn-lt"/>
              </a:rPr>
              <a:t>Visit Wales. (2025) </a:t>
            </a:r>
            <a:r>
              <a:rPr lang="en-GB" sz="1200" b="1" i="1" dirty="0">
                <a:solidFill>
                  <a:schemeClr val="tx2"/>
                </a:solidFill>
                <a:latin typeface="Times"/>
                <a:ea typeface="+mn-lt"/>
                <a:cs typeface="+mn-lt"/>
              </a:rPr>
              <a:t>Welsh food and recipes</a:t>
            </a:r>
            <a:r>
              <a:rPr lang="en-GB" sz="1200" b="1" dirty="0">
                <a:solidFill>
                  <a:schemeClr val="tx2"/>
                </a:solidFill>
                <a:latin typeface="Times"/>
                <a:ea typeface="+mn-lt"/>
                <a:cs typeface="+mn-lt"/>
              </a:rPr>
              <a:t>. Available at: </a:t>
            </a:r>
            <a:r>
              <a:rPr lang="en-GB" sz="1200" b="1" dirty="0">
                <a:solidFill>
                  <a:schemeClr val="tx2"/>
                </a:solidFill>
                <a:latin typeface="Times"/>
                <a:ea typeface="+mn-lt"/>
                <a:cs typeface="+mn-lt"/>
                <a:hlinkClick r:id="rId21">
                  <a:extLst>
                    <a:ext uri="{A12FA001-AC4F-418D-AE19-62706E023703}">
                      <ahyp:hlinkClr xmlns:ahyp="http://schemas.microsoft.com/office/drawing/2018/hyperlinkcolor" val="tx"/>
                    </a:ext>
                  </a:extLst>
                </a:hlinkClick>
              </a:rPr>
              <a:t>https://www.visitwales.com/things-do/food-and-drink/welsh-food-and-recipes</a:t>
            </a:r>
            <a:r>
              <a:rPr lang="en-GB" sz="1200" b="1" dirty="0">
                <a:solidFill>
                  <a:schemeClr val="tx2"/>
                </a:solidFill>
                <a:latin typeface="Times"/>
                <a:ea typeface="+mn-lt"/>
                <a:cs typeface="+mn-lt"/>
              </a:rPr>
              <a:t> (Accessed: 14 May 2025).</a:t>
            </a:r>
            <a:endParaRPr lang="en-GB" sz="1200" b="1">
              <a:solidFill>
                <a:schemeClr val="tx2"/>
              </a:solidFill>
              <a:latin typeface="Times"/>
              <a:ea typeface="+mn-lt"/>
              <a:cs typeface="Arial"/>
            </a:endParaRPr>
          </a:p>
          <a:p>
            <a:pPr marL="285750" indent="-285750">
              <a:buFont typeface="Arial"/>
              <a:buChar char="•"/>
            </a:pPr>
            <a:r>
              <a:rPr lang="en-GB" sz="1200" b="1" dirty="0">
                <a:solidFill>
                  <a:schemeClr val="tx2"/>
                </a:solidFill>
                <a:latin typeface="Times"/>
                <a:ea typeface="+mn-lt"/>
                <a:cs typeface="Times"/>
              </a:rPr>
              <a:t>Welsh Government </a:t>
            </a:r>
            <a:r>
              <a:rPr lang="en-GB" sz="1200" b="1" dirty="0">
                <a:solidFill>
                  <a:schemeClr val="tx2"/>
                </a:solidFill>
                <a:latin typeface="Times"/>
                <a:ea typeface="+mn-lt"/>
                <a:cs typeface="+mn-lt"/>
              </a:rPr>
              <a:t>(2025. </a:t>
            </a:r>
            <a:r>
              <a:rPr lang="en-GB" sz="1200" b="1" i="1" dirty="0">
                <a:solidFill>
                  <a:schemeClr val="tx2"/>
                </a:solidFill>
                <a:latin typeface="Times"/>
                <a:ea typeface="+mn-lt"/>
                <a:cs typeface="+mn-lt"/>
              </a:rPr>
              <a:t>Discover the best in new Welsh music</a:t>
            </a:r>
            <a:r>
              <a:rPr lang="en-GB" sz="1200" b="1" dirty="0">
                <a:solidFill>
                  <a:schemeClr val="tx2"/>
                </a:solidFill>
                <a:latin typeface="Times"/>
                <a:ea typeface="+mn-lt"/>
                <a:cs typeface="+mn-lt"/>
              </a:rPr>
              <a:t>. Retrieved May 14, 2025, from </a:t>
            </a:r>
            <a:r>
              <a:rPr lang="en-GB" sz="1200" b="1" dirty="0">
                <a:solidFill>
                  <a:schemeClr val="tx2"/>
                </a:solidFill>
                <a:latin typeface="Times"/>
                <a:ea typeface="+mn-lt"/>
                <a:cs typeface="+mn-lt"/>
                <a:hlinkClick r:id="rId22">
                  <a:extLst>
                    <a:ext uri="{A12FA001-AC4F-418D-AE19-62706E023703}">
                      <ahyp:hlinkClr xmlns:ahyp="http://schemas.microsoft.com/office/drawing/2018/hyperlinkcolor" val="tx"/>
                    </a:ext>
                  </a:extLst>
                </a:hlinkClick>
              </a:rPr>
              <a:t>https://www.creative.wales/discover-best-new-welsh-music</a:t>
            </a:r>
            <a:endParaRPr lang="en-GB" sz="1200" b="1">
              <a:solidFill>
                <a:schemeClr val="tx2"/>
              </a:solidFill>
              <a:latin typeface="Times"/>
              <a:cs typeface="Arial"/>
              <a:hlinkClick r:id="" action="ppaction://noaction">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3165420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LOWERS 16x9">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2BC43D3-F613-494D-9E01-C9C518561F07}">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40262f94-9f35-4ac3-9a90-690165a166b7"/>
    <ds:schemaRef ds:uri="a4f35948-e619-41b3-aa29-22878b09cfd2"/>
    <ds:schemaRef ds:uri="http://www.w3.org/XML/1998/namespace"/>
  </ds:schemaRefs>
</ds:datastoreItem>
</file>

<file path=customXml/itemProps2.xml><?xml version="1.0" encoding="utf-8"?>
<ds:datastoreItem xmlns:ds="http://schemas.openxmlformats.org/officeDocument/2006/customXml" ds:itemID="{09B88A1C-E4F8-40EB-8355-9D2A8FB175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89990F5-3EBF-4065-8150-52244308CF4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116</Words>
  <Application>Microsoft Office PowerPoint</Application>
  <PresentationFormat>Widescreen</PresentationFormat>
  <Paragraphs>35</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FLOWERS 16x9</vt:lpstr>
      <vt:lpstr>BMIH6007 International Meetings Management for the Hotel Industry LEVEL 6 Module Lead: Kathryn Flynn Lecturer: Kathryn Roberts  Student: Adriana-Isabela Trefas Student No.: 2242075</vt:lpstr>
      <vt:lpstr>AI Declaration</vt:lpstr>
      <vt:lpstr>PMU Masterclass Wales is a two-day event at Portland House, Cardiff. Dates: 11th–12th October 2025. Designed for beauty professionals to learn about semi-permanent makeup. Features hands-on workshops and classes led by top Welsh artists. Tickets cost £700 each. Target: Sell 80 tickets to achieve £56,000 income. Aims to showcase Welsh talent, develop new skills, and promote Wales for beauty and tourism.</vt:lpstr>
      <vt:lpstr>PowerPoint Presentation</vt:lpstr>
      <vt:lpstr>Bilingual signage, Welsh music performances during breaks (Welsh Government, 2025), and traditional foods such as Welsh cakes and bara brith will be offered, allowing participants to experience authentic Welsh culture alongside their professional development.</vt:lpstr>
      <vt:lpstr>Events must meet the needs of audiences, governments, media, sponsors, and communities (Bowdin, p.229, 2011).  The event offers a warm Welsh 'Croeso' with bilingual signs, friendly hosts, and Welsh décor (Visit Wales, 2025).</vt:lpstr>
      <vt:lpstr>Market Factors</vt:lpstr>
      <vt:lpstr>Market factors</vt:lpstr>
      <vt:lpstr>Type: Business and learning event; Educational MICE event (Meetings, Incentives, Conferences, Exhibitions).  Nature: Focused on the PMU industry, helping professionals learn new skills, network, and grow their careers and businesses. </vt:lpstr>
      <vt:lpstr>Main rivals: UK PMU Conference &amp; Awards, 6th-7th June 2026, (UK PMU Conference &amp; Awards, 2024). UK PMU Festival (summer) (UK PMU Festival, 2025) Queen’s Night PMU Conference (Coventry, 5th-6th September) (Queen’s Night UK &amp; Ireland PMU Conference, 2025). How to avoid clashes: Pick a date that doesn’t overlap with these  </vt:lpstr>
      <vt:lpstr>(Sephora, 2024)</vt:lpstr>
      <vt:lpstr>Cash flow is important - it’s not just about having enough money, having it at the right time. After checking the marketing, operations, and finances, the event manager can decide whether to go ahead and start detailed planning (Bowdin, p.251, 2011).</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663</cp:revision>
  <dcterms:created xsi:type="dcterms:W3CDTF">2025-05-13T19:59:21Z</dcterms:created>
  <dcterms:modified xsi:type="dcterms:W3CDTF">2025-05-17T22:23:29Z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