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60" r:id="rId5"/>
    <p:sldId id="265" r:id="rId6"/>
    <p:sldId id="261" r:id="rId7"/>
    <p:sldId id="262" r:id="rId8"/>
    <p:sldId id="263" r:id="rId9"/>
    <p:sldId id="264" r:id="rId10"/>
    <p:sldId id="267" r:id="rId11"/>
    <p:sldId id="268" r:id="rId12"/>
    <p:sldId id="269" r:id="rId13"/>
  </p:sldIdLst>
  <p:sldSz cx="12192000" cy="6858000"/>
  <p:notesSz cx="6858000" cy="9144000"/>
  <p:defaultTextStyle>
    <a:defPPr>
      <a:defRPr lang="en-K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6"/>
    <p:restoredTop sz="63374"/>
  </p:normalViewPr>
  <p:slideViewPr>
    <p:cSldViewPr snapToGrid="0">
      <p:cViewPr varScale="1">
        <p:scale>
          <a:sx n="78" d="100"/>
          <a:sy n="78" d="100"/>
        </p:scale>
        <p:origin x="161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DE8495E-A661-4A57-9B13-E64B6899D71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4D2266C-9D99-4F3B-B03D-038EDCC26119}">
      <dgm:prSet/>
      <dgm:spPr/>
      <dgm:t>
        <a:bodyPr/>
        <a:lstStyle/>
        <a:p>
          <a:r>
            <a:rPr lang="en-US"/>
            <a:t>1.PROBLEM AND ITS IMPACT</a:t>
          </a:r>
        </a:p>
      </dgm:t>
    </dgm:pt>
    <dgm:pt modelId="{1C358B50-2BA0-4DDC-8E9E-7927DA404ADB}" type="parTrans" cxnId="{FB117D6A-449A-4734-BCC9-EE17C241C27A}">
      <dgm:prSet/>
      <dgm:spPr/>
      <dgm:t>
        <a:bodyPr/>
        <a:lstStyle/>
        <a:p>
          <a:endParaRPr lang="en-US"/>
        </a:p>
      </dgm:t>
    </dgm:pt>
    <dgm:pt modelId="{2AB6A9C1-CF8C-421B-9DD2-D1E50E9446F2}" type="sibTrans" cxnId="{FB117D6A-449A-4734-BCC9-EE17C241C27A}">
      <dgm:prSet/>
      <dgm:spPr/>
      <dgm:t>
        <a:bodyPr/>
        <a:lstStyle/>
        <a:p>
          <a:endParaRPr lang="en-US"/>
        </a:p>
      </dgm:t>
    </dgm:pt>
    <dgm:pt modelId="{1DACA9D0-AC95-41F8-AECA-05701859C5A3}">
      <dgm:prSet/>
      <dgm:spPr/>
      <dgm:t>
        <a:bodyPr/>
        <a:lstStyle/>
        <a:p>
          <a:r>
            <a:rPr lang="en-US"/>
            <a:t>2.PESTLE ANALYSIS:</a:t>
          </a:r>
        </a:p>
      </dgm:t>
    </dgm:pt>
    <dgm:pt modelId="{677DD4E8-6355-44F9-85AD-165206D6E56B}" type="parTrans" cxnId="{C799DD17-6E74-4B1B-BC53-AC6905A769BB}">
      <dgm:prSet/>
      <dgm:spPr/>
      <dgm:t>
        <a:bodyPr/>
        <a:lstStyle/>
        <a:p>
          <a:endParaRPr lang="en-US"/>
        </a:p>
      </dgm:t>
    </dgm:pt>
    <dgm:pt modelId="{126A47C2-CC0E-4485-AEF3-7226C05A6515}" type="sibTrans" cxnId="{C799DD17-6E74-4B1B-BC53-AC6905A769BB}">
      <dgm:prSet/>
      <dgm:spPr/>
      <dgm:t>
        <a:bodyPr/>
        <a:lstStyle/>
        <a:p>
          <a:endParaRPr lang="en-US"/>
        </a:p>
      </dgm:t>
    </dgm:pt>
    <dgm:pt modelId="{566F0D35-3405-4760-8983-6D1D768137D2}">
      <dgm:prSet/>
      <dgm:spPr/>
      <dgm:t>
        <a:bodyPr/>
        <a:lstStyle/>
        <a:p>
          <a:r>
            <a:rPr lang="en-US"/>
            <a:t>3. SOLUTIONS</a:t>
          </a:r>
        </a:p>
      </dgm:t>
    </dgm:pt>
    <dgm:pt modelId="{535AED15-3753-45C3-B456-2B37047BDFA1}" type="parTrans" cxnId="{E5592A99-0E6C-4122-ABE0-D59989C3C5ED}">
      <dgm:prSet/>
      <dgm:spPr/>
      <dgm:t>
        <a:bodyPr/>
        <a:lstStyle/>
        <a:p>
          <a:endParaRPr lang="en-US"/>
        </a:p>
      </dgm:t>
    </dgm:pt>
    <dgm:pt modelId="{34B80169-21FB-4B6C-8C99-780236E90B6B}" type="sibTrans" cxnId="{E5592A99-0E6C-4122-ABE0-D59989C3C5ED}">
      <dgm:prSet/>
      <dgm:spPr/>
      <dgm:t>
        <a:bodyPr/>
        <a:lstStyle/>
        <a:p>
          <a:endParaRPr lang="en-US"/>
        </a:p>
      </dgm:t>
    </dgm:pt>
    <dgm:pt modelId="{27BC9D32-EECB-4B38-9946-DBD1467DD9DB}">
      <dgm:prSet/>
      <dgm:spPr/>
      <dgm:t>
        <a:bodyPr/>
        <a:lstStyle/>
        <a:p>
          <a:r>
            <a:rPr lang="en-US"/>
            <a:t>4. IMPLEMENTATION OF THE SOLUTION</a:t>
          </a:r>
        </a:p>
      </dgm:t>
    </dgm:pt>
    <dgm:pt modelId="{087438C2-C4A6-4E2B-A202-C7588485FFC2}" type="parTrans" cxnId="{79DDA5F1-5149-4B59-B39B-4034A06022DE}">
      <dgm:prSet/>
      <dgm:spPr/>
      <dgm:t>
        <a:bodyPr/>
        <a:lstStyle/>
        <a:p>
          <a:endParaRPr lang="en-US"/>
        </a:p>
      </dgm:t>
    </dgm:pt>
    <dgm:pt modelId="{EBB5A34F-F6C6-4356-9722-256BF2B6ED7A}" type="sibTrans" cxnId="{79DDA5F1-5149-4B59-B39B-4034A06022DE}">
      <dgm:prSet/>
      <dgm:spPr/>
      <dgm:t>
        <a:bodyPr/>
        <a:lstStyle/>
        <a:p>
          <a:endParaRPr lang="en-US"/>
        </a:p>
      </dgm:t>
    </dgm:pt>
    <dgm:pt modelId="{D538EF4E-8FA8-4737-9DEE-22EAF187F0C8}">
      <dgm:prSet/>
      <dgm:spPr/>
      <dgm:t>
        <a:bodyPr/>
        <a:lstStyle/>
        <a:p>
          <a:r>
            <a:rPr lang="en-US"/>
            <a:t>5. CONCLUSION</a:t>
          </a:r>
        </a:p>
      </dgm:t>
    </dgm:pt>
    <dgm:pt modelId="{DC21A5F5-B14F-45D1-AC05-2DCEA8482A0B}" type="parTrans" cxnId="{DFCE2F33-A451-4EAD-B19D-318CE101AC64}">
      <dgm:prSet/>
      <dgm:spPr/>
      <dgm:t>
        <a:bodyPr/>
        <a:lstStyle/>
        <a:p>
          <a:endParaRPr lang="en-US"/>
        </a:p>
      </dgm:t>
    </dgm:pt>
    <dgm:pt modelId="{9168DC2C-0245-4149-9A4B-ED2DC8814D76}" type="sibTrans" cxnId="{DFCE2F33-A451-4EAD-B19D-318CE101AC64}">
      <dgm:prSet/>
      <dgm:spPr/>
      <dgm:t>
        <a:bodyPr/>
        <a:lstStyle/>
        <a:p>
          <a:endParaRPr lang="en-US"/>
        </a:p>
      </dgm:t>
    </dgm:pt>
    <dgm:pt modelId="{E54A1EA2-4EF5-41E9-A874-695E88C4E8F2}">
      <dgm:prSet/>
      <dgm:spPr/>
      <dgm:t>
        <a:bodyPr/>
        <a:lstStyle/>
        <a:p>
          <a:r>
            <a:rPr lang="en-US"/>
            <a:t>6. REFERENCE LIST</a:t>
          </a:r>
        </a:p>
      </dgm:t>
    </dgm:pt>
    <dgm:pt modelId="{767F6179-BCF6-4DFC-93F1-8E2A5413BE75}" type="parTrans" cxnId="{C00DCCD3-F758-459E-B1AA-50AAC100A9B8}">
      <dgm:prSet/>
      <dgm:spPr/>
      <dgm:t>
        <a:bodyPr/>
        <a:lstStyle/>
        <a:p>
          <a:endParaRPr lang="en-US"/>
        </a:p>
      </dgm:t>
    </dgm:pt>
    <dgm:pt modelId="{5C093433-789D-4A70-B103-FC128938ABF8}" type="sibTrans" cxnId="{C00DCCD3-F758-459E-B1AA-50AAC100A9B8}">
      <dgm:prSet/>
      <dgm:spPr/>
      <dgm:t>
        <a:bodyPr/>
        <a:lstStyle/>
        <a:p>
          <a:endParaRPr lang="en-US"/>
        </a:p>
      </dgm:t>
    </dgm:pt>
    <dgm:pt modelId="{21DC5A0B-6F4C-B242-9592-5C1650DDBBA9}" type="pres">
      <dgm:prSet presAssocID="{0DE8495E-A661-4A57-9B13-E64B6899D714}" presName="linear" presStyleCnt="0">
        <dgm:presLayoutVars>
          <dgm:animLvl val="lvl"/>
          <dgm:resizeHandles val="exact"/>
        </dgm:presLayoutVars>
      </dgm:prSet>
      <dgm:spPr/>
    </dgm:pt>
    <dgm:pt modelId="{CF9A819E-146D-BB44-A140-7E849DA0F692}" type="pres">
      <dgm:prSet presAssocID="{B4D2266C-9D99-4F3B-B03D-038EDCC26119}" presName="parentText" presStyleLbl="node1" presStyleIdx="0" presStyleCnt="6">
        <dgm:presLayoutVars>
          <dgm:chMax val="0"/>
          <dgm:bulletEnabled val="1"/>
        </dgm:presLayoutVars>
      </dgm:prSet>
      <dgm:spPr/>
    </dgm:pt>
    <dgm:pt modelId="{560781AB-FFC9-7E4F-B0A5-6B292F3180EC}" type="pres">
      <dgm:prSet presAssocID="{2AB6A9C1-CF8C-421B-9DD2-D1E50E9446F2}" presName="spacer" presStyleCnt="0"/>
      <dgm:spPr/>
    </dgm:pt>
    <dgm:pt modelId="{65BDB18E-EFD9-B24B-ADFA-AEFFAE0DAD48}" type="pres">
      <dgm:prSet presAssocID="{1DACA9D0-AC95-41F8-AECA-05701859C5A3}" presName="parentText" presStyleLbl="node1" presStyleIdx="1" presStyleCnt="6">
        <dgm:presLayoutVars>
          <dgm:chMax val="0"/>
          <dgm:bulletEnabled val="1"/>
        </dgm:presLayoutVars>
      </dgm:prSet>
      <dgm:spPr/>
    </dgm:pt>
    <dgm:pt modelId="{7244B798-4AC4-1148-9A65-51B4F998656C}" type="pres">
      <dgm:prSet presAssocID="{126A47C2-CC0E-4485-AEF3-7226C05A6515}" presName="spacer" presStyleCnt="0"/>
      <dgm:spPr/>
    </dgm:pt>
    <dgm:pt modelId="{494E93FC-B408-5945-AA02-41A059735813}" type="pres">
      <dgm:prSet presAssocID="{566F0D35-3405-4760-8983-6D1D768137D2}" presName="parentText" presStyleLbl="node1" presStyleIdx="2" presStyleCnt="6">
        <dgm:presLayoutVars>
          <dgm:chMax val="0"/>
          <dgm:bulletEnabled val="1"/>
        </dgm:presLayoutVars>
      </dgm:prSet>
      <dgm:spPr/>
    </dgm:pt>
    <dgm:pt modelId="{3750745E-C41C-1C4F-AC42-E71A6E2C28A0}" type="pres">
      <dgm:prSet presAssocID="{34B80169-21FB-4B6C-8C99-780236E90B6B}" presName="spacer" presStyleCnt="0"/>
      <dgm:spPr/>
    </dgm:pt>
    <dgm:pt modelId="{FE364E65-9C97-EA44-A175-E19C547CA111}" type="pres">
      <dgm:prSet presAssocID="{27BC9D32-EECB-4B38-9946-DBD1467DD9DB}" presName="parentText" presStyleLbl="node1" presStyleIdx="3" presStyleCnt="6">
        <dgm:presLayoutVars>
          <dgm:chMax val="0"/>
          <dgm:bulletEnabled val="1"/>
        </dgm:presLayoutVars>
      </dgm:prSet>
      <dgm:spPr/>
    </dgm:pt>
    <dgm:pt modelId="{CCFB5F0D-0440-9642-8FE3-F4D07E4BB370}" type="pres">
      <dgm:prSet presAssocID="{EBB5A34F-F6C6-4356-9722-256BF2B6ED7A}" presName="spacer" presStyleCnt="0"/>
      <dgm:spPr/>
    </dgm:pt>
    <dgm:pt modelId="{9EAD161E-BB1D-3341-A5EA-4825AC00AEC2}" type="pres">
      <dgm:prSet presAssocID="{D538EF4E-8FA8-4737-9DEE-22EAF187F0C8}" presName="parentText" presStyleLbl="node1" presStyleIdx="4" presStyleCnt="6">
        <dgm:presLayoutVars>
          <dgm:chMax val="0"/>
          <dgm:bulletEnabled val="1"/>
        </dgm:presLayoutVars>
      </dgm:prSet>
      <dgm:spPr/>
    </dgm:pt>
    <dgm:pt modelId="{C6C7B87D-840F-714D-A37D-94CFD3B4D71A}" type="pres">
      <dgm:prSet presAssocID="{9168DC2C-0245-4149-9A4B-ED2DC8814D76}" presName="spacer" presStyleCnt="0"/>
      <dgm:spPr/>
    </dgm:pt>
    <dgm:pt modelId="{B76C4A39-8861-4548-84D2-9273781C9870}" type="pres">
      <dgm:prSet presAssocID="{E54A1EA2-4EF5-41E9-A874-695E88C4E8F2}" presName="parentText" presStyleLbl="node1" presStyleIdx="5" presStyleCnt="6">
        <dgm:presLayoutVars>
          <dgm:chMax val="0"/>
          <dgm:bulletEnabled val="1"/>
        </dgm:presLayoutVars>
      </dgm:prSet>
      <dgm:spPr/>
    </dgm:pt>
  </dgm:ptLst>
  <dgm:cxnLst>
    <dgm:cxn modelId="{C799DD17-6E74-4B1B-BC53-AC6905A769BB}" srcId="{0DE8495E-A661-4A57-9B13-E64B6899D714}" destId="{1DACA9D0-AC95-41F8-AECA-05701859C5A3}" srcOrd="1" destOrd="0" parTransId="{677DD4E8-6355-44F9-85AD-165206D6E56B}" sibTransId="{126A47C2-CC0E-4485-AEF3-7226C05A6515}"/>
    <dgm:cxn modelId="{818F2633-D026-EE48-B754-73A7A3D33A30}" type="presOf" srcId="{B4D2266C-9D99-4F3B-B03D-038EDCC26119}" destId="{CF9A819E-146D-BB44-A140-7E849DA0F692}" srcOrd="0" destOrd="0" presId="urn:microsoft.com/office/officeart/2005/8/layout/vList2"/>
    <dgm:cxn modelId="{DFCE2F33-A451-4EAD-B19D-318CE101AC64}" srcId="{0DE8495E-A661-4A57-9B13-E64B6899D714}" destId="{D538EF4E-8FA8-4737-9DEE-22EAF187F0C8}" srcOrd="4" destOrd="0" parTransId="{DC21A5F5-B14F-45D1-AC05-2DCEA8482A0B}" sibTransId="{9168DC2C-0245-4149-9A4B-ED2DC8814D76}"/>
    <dgm:cxn modelId="{C0346053-4A6B-904F-8286-0F5ABA2C7682}" type="presOf" srcId="{27BC9D32-EECB-4B38-9946-DBD1467DD9DB}" destId="{FE364E65-9C97-EA44-A175-E19C547CA111}" srcOrd="0" destOrd="0" presId="urn:microsoft.com/office/officeart/2005/8/layout/vList2"/>
    <dgm:cxn modelId="{FB117D6A-449A-4734-BCC9-EE17C241C27A}" srcId="{0DE8495E-A661-4A57-9B13-E64B6899D714}" destId="{B4D2266C-9D99-4F3B-B03D-038EDCC26119}" srcOrd="0" destOrd="0" parTransId="{1C358B50-2BA0-4DDC-8E9E-7927DA404ADB}" sibTransId="{2AB6A9C1-CF8C-421B-9DD2-D1E50E9446F2}"/>
    <dgm:cxn modelId="{05C86783-3DEF-AE48-9A22-15D615618BC7}" type="presOf" srcId="{0DE8495E-A661-4A57-9B13-E64B6899D714}" destId="{21DC5A0B-6F4C-B242-9592-5C1650DDBBA9}" srcOrd="0" destOrd="0" presId="urn:microsoft.com/office/officeart/2005/8/layout/vList2"/>
    <dgm:cxn modelId="{E5592A99-0E6C-4122-ABE0-D59989C3C5ED}" srcId="{0DE8495E-A661-4A57-9B13-E64B6899D714}" destId="{566F0D35-3405-4760-8983-6D1D768137D2}" srcOrd="2" destOrd="0" parTransId="{535AED15-3753-45C3-B456-2B37047BDFA1}" sibTransId="{34B80169-21FB-4B6C-8C99-780236E90B6B}"/>
    <dgm:cxn modelId="{827782AD-A66C-224F-A764-EAD869273D06}" type="presOf" srcId="{566F0D35-3405-4760-8983-6D1D768137D2}" destId="{494E93FC-B408-5945-AA02-41A059735813}" srcOrd="0" destOrd="0" presId="urn:microsoft.com/office/officeart/2005/8/layout/vList2"/>
    <dgm:cxn modelId="{C64755AF-E610-A94D-9060-3E13CBD92621}" type="presOf" srcId="{D538EF4E-8FA8-4737-9DEE-22EAF187F0C8}" destId="{9EAD161E-BB1D-3341-A5EA-4825AC00AEC2}" srcOrd="0" destOrd="0" presId="urn:microsoft.com/office/officeart/2005/8/layout/vList2"/>
    <dgm:cxn modelId="{05835FBD-6279-954F-9EF7-554D6D66150D}" type="presOf" srcId="{1DACA9D0-AC95-41F8-AECA-05701859C5A3}" destId="{65BDB18E-EFD9-B24B-ADFA-AEFFAE0DAD48}" srcOrd="0" destOrd="0" presId="urn:microsoft.com/office/officeart/2005/8/layout/vList2"/>
    <dgm:cxn modelId="{C00DCCD3-F758-459E-B1AA-50AAC100A9B8}" srcId="{0DE8495E-A661-4A57-9B13-E64B6899D714}" destId="{E54A1EA2-4EF5-41E9-A874-695E88C4E8F2}" srcOrd="5" destOrd="0" parTransId="{767F6179-BCF6-4DFC-93F1-8E2A5413BE75}" sibTransId="{5C093433-789D-4A70-B103-FC128938ABF8}"/>
    <dgm:cxn modelId="{472108D7-F3EF-604F-820A-0423491B32EC}" type="presOf" srcId="{E54A1EA2-4EF5-41E9-A874-695E88C4E8F2}" destId="{B76C4A39-8861-4548-84D2-9273781C9870}" srcOrd="0" destOrd="0" presId="urn:microsoft.com/office/officeart/2005/8/layout/vList2"/>
    <dgm:cxn modelId="{79DDA5F1-5149-4B59-B39B-4034A06022DE}" srcId="{0DE8495E-A661-4A57-9B13-E64B6899D714}" destId="{27BC9D32-EECB-4B38-9946-DBD1467DD9DB}" srcOrd="3" destOrd="0" parTransId="{087438C2-C4A6-4E2B-A202-C7588485FFC2}" sibTransId="{EBB5A34F-F6C6-4356-9722-256BF2B6ED7A}"/>
    <dgm:cxn modelId="{C0DF096E-A1BF-1D4E-9F58-00640D02E7C1}" type="presParOf" srcId="{21DC5A0B-6F4C-B242-9592-5C1650DDBBA9}" destId="{CF9A819E-146D-BB44-A140-7E849DA0F692}" srcOrd="0" destOrd="0" presId="urn:microsoft.com/office/officeart/2005/8/layout/vList2"/>
    <dgm:cxn modelId="{030AE32E-7805-7A42-A816-7DC2F091D82F}" type="presParOf" srcId="{21DC5A0B-6F4C-B242-9592-5C1650DDBBA9}" destId="{560781AB-FFC9-7E4F-B0A5-6B292F3180EC}" srcOrd="1" destOrd="0" presId="urn:microsoft.com/office/officeart/2005/8/layout/vList2"/>
    <dgm:cxn modelId="{4278BD91-9157-5F40-B45A-66615AE6713D}" type="presParOf" srcId="{21DC5A0B-6F4C-B242-9592-5C1650DDBBA9}" destId="{65BDB18E-EFD9-B24B-ADFA-AEFFAE0DAD48}" srcOrd="2" destOrd="0" presId="urn:microsoft.com/office/officeart/2005/8/layout/vList2"/>
    <dgm:cxn modelId="{F45B4296-EBED-5347-965D-18AD973D8476}" type="presParOf" srcId="{21DC5A0B-6F4C-B242-9592-5C1650DDBBA9}" destId="{7244B798-4AC4-1148-9A65-51B4F998656C}" srcOrd="3" destOrd="0" presId="urn:microsoft.com/office/officeart/2005/8/layout/vList2"/>
    <dgm:cxn modelId="{3D6FA87E-7934-AB49-88BC-94066F544F9E}" type="presParOf" srcId="{21DC5A0B-6F4C-B242-9592-5C1650DDBBA9}" destId="{494E93FC-B408-5945-AA02-41A059735813}" srcOrd="4" destOrd="0" presId="urn:microsoft.com/office/officeart/2005/8/layout/vList2"/>
    <dgm:cxn modelId="{C83FAB03-B03C-B147-8E16-89FED817F06D}" type="presParOf" srcId="{21DC5A0B-6F4C-B242-9592-5C1650DDBBA9}" destId="{3750745E-C41C-1C4F-AC42-E71A6E2C28A0}" srcOrd="5" destOrd="0" presId="urn:microsoft.com/office/officeart/2005/8/layout/vList2"/>
    <dgm:cxn modelId="{EEB8210D-1E5B-D742-A272-A3FA896616B9}" type="presParOf" srcId="{21DC5A0B-6F4C-B242-9592-5C1650DDBBA9}" destId="{FE364E65-9C97-EA44-A175-E19C547CA111}" srcOrd="6" destOrd="0" presId="urn:microsoft.com/office/officeart/2005/8/layout/vList2"/>
    <dgm:cxn modelId="{7DF958A5-4ADC-AB43-8EEF-3E30E93E8BEB}" type="presParOf" srcId="{21DC5A0B-6F4C-B242-9592-5C1650DDBBA9}" destId="{CCFB5F0D-0440-9642-8FE3-F4D07E4BB370}" srcOrd="7" destOrd="0" presId="urn:microsoft.com/office/officeart/2005/8/layout/vList2"/>
    <dgm:cxn modelId="{7EDF32D5-FD4F-754A-BA06-80CB84E619E7}" type="presParOf" srcId="{21DC5A0B-6F4C-B242-9592-5C1650DDBBA9}" destId="{9EAD161E-BB1D-3341-A5EA-4825AC00AEC2}" srcOrd="8" destOrd="0" presId="urn:microsoft.com/office/officeart/2005/8/layout/vList2"/>
    <dgm:cxn modelId="{53E66CE1-4614-FD43-9A7C-F9AF5E18F4DB}" type="presParOf" srcId="{21DC5A0B-6F4C-B242-9592-5C1650DDBBA9}" destId="{C6C7B87D-840F-714D-A37D-94CFD3B4D71A}" srcOrd="9" destOrd="0" presId="urn:microsoft.com/office/officeart/2005/8/layout/vList2"/>
    <dgm:cxn modelId="{A97A9E39-F793-5D4C-A5EE-1E65A6E850B7}" type="presParOf" srcId="{21DC5A0B-6F4C-B242-9592-5C1650DDBBA9}" destId="{B76C4A39-8861-4548-84D2-9273781C987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807D51-22C8-7946-B61C-5F582523C430}" type="doc">
      <dgm:prSet loTypeId="urn:microsoft.com/office/officeart/2018/2/layout/IconCircle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323375F0-C4F9-0D42-8D74-5E184FE50A29}">
      <dgm:prSet/>
      <dgm:spPr/>
      <dgm:t>
        <a:bodyPr/>
        <a:lstStyle/>
        <a:p>
          <a:pPr>
            <a:lnSpc>
              <a:spcPct val="100000"/>
            </a:lnSpc>
          </a:pPr>
          <a:r>
            <a:rPr lang="en-US"/>
            <a:t>Managers are in charge of leading the company and inspiring their team members.</a:t>
          </a:r>
          <a:endParaRPr lang="en-KW"/>
        </a:p>
      </dgm:t>
    </dgm:pt>
    <dgm:pt modelId="{5613586F-9F2B-7443-8F70-0B0D6C02F127}" type="parTrans" cxnId="{A213B349-91D4-514D-A563-63216AC55567}">
      <dgm:prSet/>
      <dgm:spPr/>
      <dgm:t>
        <a:bodyPr/>
        <a:lstStyle/>
        <a:p>
          <a:endParaRPr lang="en-US"/>
        </a:p>
      </dgm:t>
    </dgm:pt>
    <dgm:pt modelId="{7891B8A3-E941-C040-B7DF-7CA77DF1E031}" type="sibTrans" cxnId="{A213B349-91D4-514D-A563-63216AC55567}">
      <dgm:prSet/>
      <dgm:spPr/>
      <dgm:t>
        <a:bodyPr/>
        <a:lstStyle/>
        <a:p>
          <a:pPr>
            <a:lnSpc>
              <a:spcPct val="100000"/>
            </a:lnSpc>
          </a:pPr>
          <a:endParaRPr lang="en-US"/>
        </a:p>
      </dgm:t>
    </dgm:pt>
    <dgm:pt modelId="{E0B4E33E-725E-EE45-8EC5-DD857A94D992}">
      <dgm:prSet/>
      <dgm:spPr/>
      <dgm:t>
        <a:bodyPr/>
        <a:lstStyle/>
        <a:p>
          <a:pPr>
            <a:lnSpc>
              <a:spcPct val="100000"/>
            </a:lnSpc>
          </a:pPr>
          <a:r>
            <a:rPr lang="en-US"/>
            <a:t>Cause of bad management it is employee dissatisfaction, growth of workers turnover, workers lack of performance, engagement.</a:t>
          </a:r>
          <a:endParaRPr lang="en-KW"/>
        </a:p>
      </dgm:t>
    </dgm:pt>
    <dgm:pt modelId="{D79B2B58-036B-4442-AF3F-5857E918711A}" type="parTrans" cxnId="{A49DA38B-AA03-FD4B-8E82-D84BFBF15923}">
      <dgm:prSet/>
      <dgm:spPr/>
      <dgm:t>
        <a:bodyPr/>
        <a:lstStyle/>
        <a:p>
          <a:endParaRPr lang="en-US"/>
        </a:p>
      </dgm:t>
    </dgm:pt>
    <dgm:pt modelId="{746AFE2C-6D25-F74C-BFF5-8134D42C5BF9}" type="sibTrans" cxnId="{A49DA38B-AA03-FD4B-8E82-D84BFBF15923}">
      <dgm:prSet/>
      <dgm:spPr/>
      <dgm:t>
        <a:bodyPr/>
        <a:lstStyle/>
        <a:p>
          <a:pPr>
            <a:lnSpc>
              <a:spcPct val="100000"/>
            </a:lnSpc>
          </a:pPr>
          <a:endParaRPr lang="en-US"/>
        </a:p>
      </dgm:t>
    </dgm:pt>
    <dgm:pt modelId="{0A8FB607-1A2E-8147-A222-E104A8080E20}">
      <dgm:prSet/>
      <dgm:spPr/>
      <dgm:t>
        <a:bodyPr/>
        <a:lstStyle/>
        <a:p>
          <a:pPr>
            <a:lnSpc>
              <a:spcPct val="100000"/>
            </a:lnSpc>
          </a:pPr>
          <a:r>
            <a:rPr lang="en-US"/>
            <a:t>When a manager lacks effective required skills,  they frequently provide little to no feedback on the performance of their staff, which ultimately leads to workplace unhappiness. </a:t>
          </a:r>
          <a:endParaRPr lang="en-KW"/>
        </a:p>
      </dgm:t>
    </dgm:pt>
    <dgm:pt modelId="{EF9DF5DD-A7EF-C141-8508-CBB5403D24F8}" type="parTrans" cxnId="{43174FF3-43C7-8940-AB50-4D444F01B23A}">
      <dgm:prSet/>
      <dgm:spPr/>
      <dgm:t>
        <a:bodyPr/>
        <a:lstStyle/>
        <a:p>
          <a:endParaRPr lang="en-US"/>
        </a:p>
      </dgm:t>
    </dgm:pt>
    <dgm:pt modelId="{7E118CDB-8207-AD48-87A6-F6476F6C82C4}" type="sibTrans" cxnId="{43174FF3-43C7-8940-AB50-4D444F01B23A}">
      <dgm:prSet/>
      <dgm:spPr/>
      <dgm:t>
        <a:bodyPr/>
        <a:lstStyle/>
        <a:p>
          <a:pPr>
            <a:lnSpc>
              <a:spcPct val="100000"/>
            </a:lnSpc>
          </a:pPr>
          <a:endParaRPr lang="en-US"/>
        </a:p>
      </dgm:t>
    </dgm:pt>
    <dgm:pt modelId="{3D3C2178-2F1C-194C-93AB-5A5464ABAC7A}">
      <dgm:prSet/>
      <dgm:spPr/>
      <dgm:t>
        <a:bodyPr/>
        <a:lstStyle/>
        <a:p>
          <a:pPr>
            <a:lnSpc>
              <a:spcPct val="100000"/>
            </a:lnSpc>
          </a:pPr>
          <a:r>
            <a:rPr lang="en-US"/>
            <a:t>Staff merely need a decent boss to guide them along with solid leadership if they are to be guided in the right route. </a:t>
          </a:r>
          <a:endParaRPr lang="en-KW"/>
        </a:p>
      </dgm:t>
    </dgm:pt>
    <dgm:pt modelId="{6AE45FA8-26C6-2343-8FB8-9D4F4654E71C}" type="parTrans" cxnId="{A7CB6F85-1669-FE40-9D57-129A9BD24F81}">
      <dgm:prSet/>
      <dgm:spPr/>
      <dgm:t>
        <a:bodyPr/>
        <a:lstStyle/>
        <a:p>
          <a:endParaRPr lang="en-US"/>
        </a:p>
      </dgm:t>
    </dgm:pt>
    <dgm:pt modelId="{52DEA504-2D77-4F40-9056-395477992EC1}" type="sibTrans" cxnId="{A7CB6F85-1669-FE40-9D57-129A9BD24F81}">
      <dgm:prSet/>
      <dgm:spPr/>
      <dgm:t>
        <a:bodyPr/>
        <a:lstStyle/>
        <a:p>
          <a:pPr>
            <a:lnSpc>
              <a:spcPct val="100000"/>
            </a:lnSpc>
          </a:pPr>
          <a:endParaRPr lang="en-US"/>
        </a:p>
      </dgm:t>
    </dgm:pt>
    <dgm:pt modelId="{8688874A-3843-D443-86F3-4C590741DFE1}">
      <dgm:prSet/>
      <dgm:spPr/>
      <dgm:t>
        <a:bodyPr/>
        <a:lstStyle/>
        <a:p>
          <a:pPr>
            <a:lnSpc>
              <a:spcPct val="100000"/>
            </a:lnSpc>
          </a:pPr>
          <a:r>
            <a:rPr lang="en-US"/>
            <a:t>They require a management who will compliment them on their work. </a:t>
          </a:r>
          <a:endParaRPr lang="en-KW"/>
        </a:p>
      </dgm:t>
    </dgm:pt>
    <dgm:pt modelId="{33D0A282-4996-DD4D-A2C2-737DDA12218F}" type="parTrans" cxnId="{8D8DCD3A-6956-FC4E-A98F-DF51DCAC94D8}">
      <dgm:prSet/>
      <dgm:spPr/>
      <dgm:t>
        <a:bodyPr/>
        <a:lstStyle/>
        <a:p>
          <a:endParaRPr lang="en-US"/>
        </a:p>
      </dgm:t>
    </dgm:pt>
    <dgm:pt modelId="{41B4E0A3-5ACA-5149-8C8C-E2561750E1D1}" type="sibTrans" cxnId="{8D8DCD3A-6956-FC4E-A98F-DF51DCAC94D8}">
      <dgm:prSet/>
      <dgm:spPr/>
      <dgm:t>
        <a:bodyPr/>
        <a:lstStyle/>
        <a:p>
          <a:pPr>
            <a:lnSpc>
              <a:spcPct val="100000"/>
            </a:lnSpc>
          </a:pPr>
          <a:endParaRPr lang="en-US"/>
        </a:p>
      </dgm:t>
    </dgm:pt>
    <dgm:pt modelId="{B94A215E-2FC9-9C4C-BDF3-3E0EA2A77315}">
      <dgm:prSet/>
      <dgm:spPr/>
      <dgm:t>
        <a:bodyPr/>
        <a:lstStyle/>
        <a:p>
          <a:pPr>
            <a:lnSpc>
              <a:spcPct val="100000"/>
            </a:lnSpc>
          </a:pPr>
          <a:r>
            <a:rPr lang="en-US"/>
            <a:t>The company's internal and extern environment such as compay budget, and other factors that impact the decision making of the company can result to y poor management. </a:t>
          </a:r>
          <a:endParaRPr lang="en-KW"/>
        </a:p>
      </dgm:t>
    </dgm:pt>
    <dgm:pt modelId="{F9DC9477-E7BC-BE47-8665-E7715B735F4D}" type="parTrans" cxnId="{D357E0B1-222C-C640-B7D5-516EBBCD1574}">
      <dgm:prSet/>
      <dgm:spPr/>
      <dgm:t>
        <a:bodyPr/>
        <a:lstStyle/>
        <a:p>
          <a:endParaRPr lang="en-US"/>
        </a:p>
      </dgm:t>
    </dgm:pt>
    <dgm:pt modelId="{D3AA6752-E308-1240-B8E8-22D6EDFD742C}" type="sibTrans" cxnId="{D357E0B1-222C-C640-B7D5-516EBBCD1574}">
      <dgm:prSet/>
      <dgm:spPr/>
      <dgm:t>
        <a:bodyPr/>
        <a:lstStyle/>
        <a:p>
          <a:pPr>
            <a:lnSpc>
              <a:spcPct val="100000"/>
            </a:lnSpc>
          </a:pPr>
          <a:endParaRPr lang="en-US"/>
        </a:p>
      </dgm:t>
    </dgm:pt>
    <dgm:pt modelId="{DBD307CA-FFFF-DB46-9656-605B4AF4AF43}">
      <dgm:prSet/>
      <dgm:spPr/>
      <dgm:t>
        <a:bodyPr/>
        <a:lstStyle/>
        <a:p>
          <a:pPr>
            <a:lnSpc>
              <a:spcPct val="100000"/>
            </a:lnSpc>
          </a:pPr>
          <a:r>
            <a:rPr lang="en-US"/>
            <a:t>Nature of bad management:inanbility to reach deadlines, to plan effectively, make a chaos in the workerplace required for people to not fill satisfied. </a:t>
          </a:r>
          <a:endParaRPr lang="en-KW"/>
        </a:p>
      </dgm:t>
    </dgm:pt>
    <dgm:pt modelId="{FC3AD042-0F5F-514B-A172-3DFE878D945C}" type="parTrans" cxnId="{B31235C1-3E04-4D46-AEC8-5CC07BA99EBB}">
      <dgm:prSet/>
      <dgm:spPr/>
      <dgm:t>
        <a:bodyPr/>
        <a:lstStyle/>
        <a:p>
          <a:endParaRPr lang="en-US"/>
        </a:p>
      </dgm:t>
    </dgm:pt>
    <dgm:pt modelId="{7AD0611B-68FC-5B48-B09D-E6B1D4F32912}" type="sibTrans" cxnId="{B31235C1-3E04-4D46-AEC8-5CC07BA99EBB}">
      <dgm:prSet/>
      <dgm:spPr/>
      <dgm:t>
        <a:bodyPr/>
        <a:lstStyle/>
        <a:p>
          <a:pPr>
            <a:lnSpc>
              <a:spcPct val="100000"/>
            </a:lnSpc>
          </a:pPr>
          <a:endParaRPr lang="en-US"/>
        </a:p>
      </dgm:t>
    </dgm:pt>
    <dgm:pt modelId="{1F759D60-8590-504D-9E68-40DFAFA755BE}">
      <dgm:prSet/>
      <dgm:spPr/>
      <dgm:t>
        <a:bodyPr/>
        <a:lstStyle/>
        <a:p>
          <a:pPr>
            <a:lnSpc>
              <a:spcPct val="100000"/>
            </a:lnSpc>
          </a:pPr>
          <a:r>
            <a:rPr lang="en-US"/>
            <a:t>Ineffective managers cause heightened stress, serious health problems, and even death.</a:t>
          </a:r>
          <a:endParaRPr lang="en-KW"/>
        </a:p>
      </dgm:t>
    </dgm:pt>
    <dgm:pt modelId="{57F2CC50-137A-1143-B434-29788EE1BC79}" type="parTrans" cxnId="{F987F002-7F51-9E4B-86C6-CA2D25D45F53}">
      <dgm:prSet/>
      <dgm:spPr/>
      <dgm:t>
        <a:bodyPr/>
        <a:lstStyle/>
        <a:p>
          <a:endParaRPr lang="en-US"/>
        </a:p>
      </dgm:t>
    </dgm:pt>
    <dgm:pt modelId="{050FBC57-5753-7B4E-92DA-F2E686BBF279}" type="sibTrans" cxnId="{F987F002-7F51-9E4B-86C6-CA2D25D45F53}">
      <dgm:prSet/>
      <dgm:spPr/>
      <dgm:t>
        <a:bodyPr/>
        <a:lstStyle/>
        <a:p>
          <a:endParaRPr lang="en-US"/>
        </a:p>
      </dgm:t>
    </dgm:pt>
    <dgm:pt modelId="{F41D4404-1FFE-4630-8BCD-80BA5107CB67}" type="pres">
      <dgm:prSet presAssocID="{F3807D51-22C8-7946-B61C-5F582523C430}" presName="root" presStyleCnt="0">
        <dgm:presLayoutVars>
          <dgm:dir/>
          <dgm:resizeHandles val="exact"/>
        </dgm:presLayoutVars>
      </dgm:prSet>
      <dgm:spPr/>
    </dgm:pt>
    <dgm:pt modelId="{4F4E1697-B41A-456D-AC6F-81332EC013AB}" type="pres">
      <dgm:prSet presAssocID="{F3807D51-22C8-7946-B61C-5F582523C430}" presName="container" presStyleCnt="0">
        <dgm:presLayoutVars>
          <dgm:dir/>
          <dgm:resizeHandles val="exact"/>
        </dgm:presLayoutVars>
      </dgm:prSet>
      <dgm:spPr/>
    </dgm:pt>
    <dgm:pt modelId="{E448709E-6C23-4CB0-9184-13AC13AC0DE4}" type="pres">
      <dgm:prSet presAssocID="{323375F0-C4F9-0D42-8D74-5E184FE50A29}" presName="compNode" presStyleCnt="0"/>
      <dgm:spPr/>
    </dgm:pt>
    <dgm:pt modelId="{514646E0-8AB7-44E4-91A5-278383150B8A}" type="pres">
      <dgm:prSet presAssocID="{323375F0-C4F9-0D42-8D74-5E184FE50A29}" presName="iconBgRect" presStyleLbl="bgShp" presStyleIdx="0" presStyleCnt="8"/>
      <dgm:spPr/>
    </dgm:pt>
    <dgm:pt modelId="{87DE0403-3524-4CCA-91C3-1B701FEBDDD1}" type="pres">
      <dgm:prSet presAssocID="{323375F0-C4F9-0D42-8D74-5E184FE50A2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C971F1A1-053D-4F9E-AEFA-2BB9B1198816}" type="pres">
      <dgm:prSet presAssocID="{323375F0-C4F9-0D42-8D74-5E184FE50A29}" presName="spaceRect" presStyleCnt="0"/>
      <dgm:spPr/>
    </dgm:pt>
    <dgm:pt modelId="{CDF4FE2F-EBD7-4601-874B-3E1947EB8429}" type="pres">
      <dgm:prSet presAssocID="{323375F0-C4F9-0D42-8D74-5E184FE50A29}" presName="textRect" presStyleLbl="revTx" presStyleIdx="0" presStyleCnt="8">
        <dgm:presLayoutVars>
          <dgm:chMax val="1"/>
          <dgm:chPref val="1"/>
        </dgm:presLayoutVars>
      </dgm:prSet>
      <dgm:spPr/>
    </dgm:pt>
    <dgm:pt modelId="{255BD598-424C-4A70-A11B-9E0797903296}" type="pres">
      <dgm:prSet presAssocID="{7891B8A3-E941-C040-B7DF-7CA77DF1E031}" presName="sibTrans" presStyleLbl="sibTrans2D1" presStyleIdx="0" presStyleCnt="0"/>
      <dgm:spPr/>
    </dgm:pt>
    <dgm:pt modelId="{A7ACA5BC-5D3F-461F-A41B-58647D7051BC}" type="pres">
      <dgm:prSet presAssocID="{E0B4E33E-725E-EE45-8EC5-DD857A94D992}" presName="compNode" presStyleCnt="0"/>
      <dgm:spPr/>
    </dgm:pt>
    <dgm:pt modelId="{D056626D-D7F1-4D6C-95EC-7ABD6F1767D2}" type="pres">
      <dgm:prSet presAssocID="{E0B4E33E-725E-EE45-8EC5-DD857A94D992}" presName="iconBgRect" presStyleLbl="bgShp" presStyleIdx="1" presStyleCnt="8"/>
      <dgm:spPr/>
    </dgm:pt>
    <dgm:pt modelId="{87589B19-6BCA-4AD4-ABA1-135486DD1A12}" type="pres">
      <dgm:prSet presAssocID="{E0B4E33E-725E-EE45-8EC5-DD857A94D992}"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FC447233-1654-43BB-8F7F-80B0F252EF67}" type="pres">
      <dgm:prSet presAssocID="{E0B4E33E-725E-EE45-8EC5-DD857A94D992}" presName="spaceRect" presStyleCnt="0"/>
      <dgm:spPr/>
    </dgm:pt>
    <dgm:pt modelId="{A17C7168-391B-4AF0-9BDF-EB94A96D02C5}" type="pres">
      <dgm:prSet presAssocID="{E0B4E33E-725E-EE45-8EC5-DD857A94D992}" presName="textRect" presStyleLbl="revTx" presStyleIdx="1" presStyleCnt="8">
        <dgm:presLayoutVars>
          <dgm:chMax val="1"/>
          <dgm:chPref val="1"/>
        </dgm:presLayoutVars>
      </dgm:prSet>
      <dgm:spPr/>
    </dgm:pt>
    <dgm:pt modelId="{B2AE0CAD-EE56-408B-9D97-3AE048174FEB}" type="pres">
      <dgm:prSet presAssocID="{746AFE2C-6D25-F74C-BFF5-8134D42C5BF9}" presName="sibTrans" presStyleLbl="sibTrans2D1" presStyleIdx="0" presStyleCnt="0"/>
      <dgm:spPr/>
    </dgm:pt>
    <dgm:pt modelId="{28B1F404-84DF-4571-A6C0-CC0087E516AD}" type="pres">
      <dgm:prSet presAssocID="{0A8FB607-1A2E-8147-A222-E104A8080E20}" presName="compNode" presStyleCnt="0"/>
      <dgm:spPr/>
    </dgm:pt>
    <dgm:pt modelId="{CCEEEDB1-D452-476B-95F5-F3BA6EC08878}" type="pres">
      <dgm:prSet presAssocID="{0A8FB607-1A2E-8147-A222-E104A8080E20}" presName="iconBgRect" presStyleLbl="bgShp" presStyleIdx="2" presStyleCnt="8"/>
      <dgm:spPr/>
    </dgm:pt>
    <dgm:pt modelId="{31B5FC7D-1FCE-4F24-A582-A1766CBC5B72}" type="pres">
      <dgm:prSet presAssocID="{0A8FB607-1A2E-8147-A222-E104A8080E2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B7EBB659-C5AA-4BB1-AEB9-30716EFB318E}" type="pres">
      <dgm:prSet presAssocID="{0A8FB607-1A2E-8147-A222-E104A8080E20}" presName="spaceRect" presStyleCnt="0"/>
      <dgm:spPr/>
    </dgm:pt>
    <dgm:pt modelId="{5FAF29F9-A1EC-412F-BB3C-6DA5594CCA47}" type="pres">
      <dgm:prSet presAssocID="{0A8FB607-1A2E-8147-A222-E104A8080E20}" presName="textRect" presStyleLbl="revTx" presStyleIdx="2" presStyleCnt="8">
        <dgm:presLayoutVars>
          <dgm:chMax val="1"/>
          <dgm:chPref val="1"/>
        </dgm:presLayoutVars>
      </dgm:prSet>
      <dgm:spPr/>
    </dgm:pt>
    <dgm:pt modelId="{A162DA05-BA48-436F-B06B-204CD2AEE327}" type="pres">
      <dgm:prSet presAssocID="{7E118CDB-8207-AD48-87A6-F6476F6C82C4}" presName="sibTrans" presStyleLbl="sibTrans2D1" presStyleIdx="0" presStyleCnt="0"/>
      <dgm:spPr/>
    </dgm:pt>
    <dgm:pt modelId="{15DA06E6-37C1-456F-8D17-2B91530A06A1}" type="pres">
      <dgm:prSet presAssocID="{3D3C2178-2F1C-194C-93AB-5A5464ABAC7A}" presName="compNode" presStyleCnt="0"/>
      <dgm:spPr/>
    </dgm:pt>
    <dgm:pt modelId="{F65E438B-3ECC-448D-89A1-FB0083F1F4E5}" type="pres">
      <dgm:prSet presAssocID="{3D3C2178-2F1C-194C-93AB-5A5464ABAC7A}" presName="iconBgRect" presStyleLbl="bgShp" presStyleIdx="3" presStyleCnt="8"/>
      <dgm:spPr/>
    </dgm:pt>
    <dgm:pt modelId="{72DB3F6A-4F05-4706-9F3A-221F27992DD7}" type="pres">
      <dgm:prSet presAssocID="{3D3C2178-2F1C-194C-93AB-5A5464ABAC7A}"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BC3F194C-996A-4111-AB10-BE6DDF191AA8}" type="pres">
      <dgm:prSet presAssocID="{3D3C2178-2F1C-194C-93AB-5A5464ABAC7A}" presName="spaceRect" presStyleCnt="0"/>
      <dgm:spPr/>
    </dgm:pt>
    <dgm:pt modelId="{9E3FE06A-7098-4029-B895-93FAD7A60363}" type="pres">
      <dgm:prSet presAssocID="{3D3C2178-2F1C-194C-93AB-5A5464ABAC7A}" presName="textRect" presStyleLbl="revTx" presStyleIdx="3" presStyleCnt="8">
        <dgm:presLayoutVars>
          <dgm:chMax val="1"/>
          <dgm:chPref val="1"/>
        </dgm:presLayoutVars>
      </dgm:prSet>
      <dgm:spPr/>
    </dgm:pt>
    <dgm:pt modelId="{482743CD-1B74-4AE6-B8E9-549A4B82D6A0}" type="pres">
      <dgm:prSet presAssocID="{52DEA504-2D77-4F40-9056-395477992EC1}" presName="sibTrans" presStyleLbl="sibTrans2D1" presStyleIdx="0" presStyleCnt="0"/>
      <dgm:spPr/>
    </dgm:pt>
    <dgm:pt modelId="{C3EBA695-5CFB-4766-84EB-3A5CAFA21EB5}" type="pres">
      <dgm:prSet presAssocID="{8688874A-3843-D443-86F3-4C590741DFE1}" presName="compNode" presStyleCnt="0"/>
      <dgm:spPr/>
    </dgm:pt>
    <dgm:pt modelId="{8817470C-53D5-4BFA-A932-AEC2B178CF32}" type="pres">
      <dgm:prSet presAssocID="{8688874A-3843-D443-86F3-4C590741DFE1}" presName="iconBgRect" presStyleLbl="bgShp" presStyleIdx="4" presStyleCnt="8"/>
      <dgm:spPr/>
    </dgm:pt>
    <dgm:pt modelId="{A1E11780-9690-4A94-ACF2-D12FAA69DB52}" type="pres">
      <dgm:prSet presAssocID="{8688874A-3843-D443-86F3-4C590741DFE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ptain"/>
        </a:ext>
      </dgm:extLst>
    </dgm:pt>
    <dgm:pt modelId="{67A6BAAA-0860-454C-9869-9B537CD0BE33}" type="pres">
      <dgm:prSet presAssocID="{8688874A-3843-D443-86F3-4C590741DFE1}" presName="spaceRect" presStyleCnt="0"/>
      <dgm:spPr/>
    </dgm:pt>
    <dgm:pt modelId="{650E1516-678D-41C5-8A8F-791704994ADB}" type="pres">
      <dgm:prSet presAssocID="{8688874A-3843-D443-86F3-4C590741DFE1}" presName="textRect" presStyleLbl="revTx" presStyleIdx="4" presStyleCnt="8">
        <dgm:presLayoutVars>
          <dgm:chMax val="1"/>
          <dgm:chPref val="1"/>
        </dgm:presLayoutVars>
      </dgm:prSet>
      <dgm:spPr/>
    </dgm:pt>
    <dgm:pt modelId="{02373AC9-EB7C-4344-B810-D9E9271A67BC}" type="pres">
      <dgm:prSet presAssocID="{41B4E0A3-5ACA-5149-8C8C-E2561750E1D1}" presName="sibTrans" presStyleLbl="sibTrans2D1" presStyleIdx="0" presStyleCnt="0"/>
      <dgm:spPr/>
    </dgm:pt>
    <dgm:pt modelId="{AAE796C0-241F-45BE-AE7D-C4EB237A2C2C}" type="pres">
      <dgm:prSet presAssocID="{B94A215E-2FC9-9C4C-BDF3-3E0EA2A77315}" presName="compNode" presStyleCnt="0"/>
      <dgm:spPr/>
    </dgm:pt>
    <dgm:pt modelId="{41A59346-9D57-4AB4-80E0-DBC5582DE79E}" type="pres">
      <dgm:prSet presAssocID="{B94A215E-2FC9-9C4C-BDF3-3E0EA2A77315}" presName="iconBgRect" presStyleLbl="bgShp" presStyleIdx="5" presStyleCnt="8"/>
      <dgm:spPr/>
    </dgm:pt>
    <dgm:pt modelId="{5EED42BD-4D33-4476-856A-66930C9005BB}" type="pres">
      <dgm:prSet presAssocID="{B94A215E-2FC9-9C4C-BDF3-3E0EA2A77315}"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3D66C40B-4128-45AC-A4C1-F21579644D40}" type="pres">
      <dgm:prSet presAssocID="{B94A215E-2FC9-9C4C-BDF3-3E0EA2A77315}" presName="spaceRect" presStyleCnt="0"/>
      <dgm:spPr/>
    </dgm:pt>
    <dgm:pt modelId="{04BCCE7E-69A1-459E-AC6A-254814C242B9}" type="pres">
      <dgm:prSet presAssocID="{B94A215E-2FC9-9C4C-BDF3-3E0EA2A77315}" presName="textRect" presStyleLbl="revTx" presStyleIdx="5" presStyleCnt="8">
        <dgm:presLayoutVars>
          <dgm:chMax val="1"/>
          <dgm:chPref val="1"/>
        </dgm:presLayoutVars>
      </dgm:prSet>
      <dgm:spPr/>
    </dgm:pt>
    <dgm:pt modelId="{27CD52C3-13E3-4002-8A8A-48331BA682A6}" type="pres">
      <dgm:prSet presAssocID="{D3AA6752-E308-1240-B8E8-22D6EDFD742C}" presName="sibTrans" presStyleLbl="sibTrans2D1" presStyleIdx="0" presStyleCnt="0"/>
      <dgm:spPr/>
    </dgm:pt>
    <dgm:pt modelId="{0EBEC806-F3D7-4D02-B136-CCD1E307D01D}" type="pres">
      <dgm:prSet presAssocID="{DBD307CA-FFFF-DB46-9656-605B4AF4AF43}" presName="compNode" presStyleCnt="0"/>
      <dgm:spPr/>
    </dgm:pt>
    <dgm:pt modelId="{E94BEF9B-7EC2-42EF-9153-AD5280231BD8}" type="pres">
      <dgm:prSet presAssocID="{DBD307CA-FFFF-DB46-9656-605B4AF4AF43}" presName="iconBgRect" presStyleLbl="bgShp" presStyleIdx="6" presStyleCnt="8"/>
      <dgm:spPr/>
    </dgm:pt>
    <dgm:pt modelId="{BD4C6005-3A93-4067-8CF0-0F64B777BC09}" type="pres">
      <dgm:prSet presAssocID="{DBD307CA-FFFF-DB46-9656-605B4AF4AF4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Irritant"/>
        </a:ext>
      </dgm:extLst>
    </dgm:pt>
    <dgm:pt modelId="{6133AF43-D5AB-4811-9303-4EF0980D12D2}" type="pres">
      <dgm:prSet presAssocID="{DBD307CA-FFFF-DB46-9656-605B4AF4AF43}" presName="spaceRect" presStyleCnt="0"/>
      <dgm:spPr/>
    </dgm:pt>
    <dgm:pt modelId="{5DF0775D-06D0-407E-8E7E-DA6B9ADB39D2}" type="pres">
      <dgm:prSet presAssocID="{DBD307CA-FFFF-DB46-9656-605B4AF4AF43}" presName="textRect" presStyleLbl="revTx" presStyleIdx="6" presStyleCnt="8">
        <dgm:presLayoutVars>
          <dgm:chMax val="1"/>
          <dgm:chPref val="1"/>
        </dgm:presLayoutVars>
      </dgm:prSet>
      <dgm:spPr/>
    </dgm:pt>
    <dgm:pt modelId="{81B4316E-14B3-4CA2-BADF-73FE4A4A162B}" type="pres">
      <dgm:prSet presAssocID="{7AD0611B-68FC-5B48-B09D-E6B1D4F32912}" presName="sibTrans" presStyleLbl="sibTrans2D1" presStyleIdx="0" presStyleCnt="0"/>
      <dgm:spPr/>
    </dgm:pt>
    <dgm:pt modelId="{8EF07CBF-EF44-4917-A15B-3E6B037DE8B2}" type="pres">
      <dgm:prSet presAssocID="{1F759D60-8590-504D-9E68-40DFAFA755BE}" presName="compNode" presStyleCnt="0"/>
      <dgm:spPr/>
    </dgm:pt>
    <dgm:pt modelId="{C961F47E-5BA7-475C-8BB9-DDA7452B99CF}" type="pres">
      <dgm:prSet presAssocID="{1F759D60-8590-504D-9E68-40DFAFA755BE}" presName="iconBgRect" presStyleLbl="bgShp" presStyleIdx="7" presStyleCnt="8"/>
      <dgm:spPr/>
    </dgm:pt>
    <dgm:pt modelId="{BE7A348D-AF3E-4602-A9B4-43DB80E851D6}" type="pres">
      <dgm:prSet presAssocID="{1F759D60-8590-504D-9E68-40DFAFA755BE}"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Danger"/>
        </a:ext>
      </dgm:extLst>
    </dgm:pt>
    <dgm:pt modelId="{8471ECAA-E452-4B8C-91D9-4E89A868C28D}" type="pres">
      <dgm:prSet presAssocID="{1F759D60-8590-504D-9E68-40DFAFA755BE}" presName="spaceRect" presStyleCnt="0"/>
      <dgm:spPr/>
    </dgm:pt>
    <dgm:pt modelId="{33D31804-9F4B-4291-8543-5C38FB7E4689}" type="pres">
      <dgm:prSet presAssocID="{1F759D60-8590-504D-9E68-40DFAFA755BE}" presName="textRect" presStyleLbl="revTx" presStyleIdx="7" presStyleCnt="8">
        <dgm:presLayoutVars>
          <dgm:chMax val="1"/>
          <dgm:chPref val="1"/>
        </dgm:presLayoutVars>
      </dgm:prSet>
      <dgm:spPr/>
    </dgm:pt>
  </dgm:ptLst>
  <dgm:cxnLst>
    <dgm:cxn modelId="{6BBC1601-9B63-DB42-ABD3-45FB7DA3CB78}" type="presOf" srcId="{323375F0-C4F9-0D42-8D74-5E184FE50A29}" destId="{CDF4FE2F-EBD7-4601-874B-3E1947EB8429}" srcOrd="0" destOrd="0" presId="urn:microsoft.com/office/officeart/2018/2/layout/IconCircleList"/>
    <dgm:cxn modelId="{AECBE801-5A5F-5748-84A9-419020DFF9E2}" type="presOf" srcId="{B94A215E-2FC9-9C4C-BDF3-3E0EA2A77315}" destId="{04BCCE7E-69A1-459E-AC6A-254814C242B9}" srcOrd="0" destOrd="0" presId="urn:microsoft.com/office/officeart/2018/2/layout/IconCircleList"/>
    <dgm:cxn modelId="{F987F002-7F51-9E4B-86C6-CA2D25D45F53}" srcId="{F3807D51-22C8-7946-B61C-5F582523C430}" destId="{1F759D60-8590-504D-9E68-40DFAFA755BE}" srcOrd="7" destOrd="0" parTransId="{57F2CC50-137A-1143-B434-29788EE1BC79}" sibTransId="{050FBC57-5753-7B4E-92DA-F2E686BBF279}"/>
    <dgm:cxn modelId="{842FC304-32F0-6A4B-8D33-5FBDF32E7CFA}" type="presOf" srcId="{0A8FB607-1A2E-8147-A222-E104A8080E20}" destId="{5FAF29F9-A1EC-412F-BB3C-6DA5594CCA47}" srcOrd="0" destOrd="0" presId="urn:microsoft.com/office/officeart/2018/2/layout/IconCircleList"/>
    <dgm:cxn modelId="{D8FE3A0C-578F-A245-ADF1-560B38C80787}" type="presOf" srcId="{1F759D60-8590-504D-9E68-40DFAFA755BE}" destId="{33D31804-9F4B-4291-8543-5C38FB7E4689}" srcOrd="0" destOrd="0" presId="urn:microsoft.com/office/officeart/2018/2/layout/IconCircleList"/>
    <dgm:cxn modelId="{91B2FF18-66CE-7F4B-9929-AC23C8B64DCD}" type="presOf" srcId="{746AFE2C-6D25-F74C-BFF5-8134D42C5BF9}" destId="{B2AE0CAD-EE56-408B-9D97-3AE048174FEB}" srcOrd="0" destOrd="0" presId="urn:microsoft.com/office/officeart/2018/2/layout/IconCircleList"/>
    <dgm:cxn modelId="{70E1761C-78E9-FF49-84BC-D11D8E6635B1}" type="presOf" srcId="{7891B8A3-E941-C040-B7DF-7CA77DF1E031}" destId="{255BD598-424C-4A70-A11B-9E0797903296}" srcOrd="0" destOrd="0" presId="urn:microsoft.com/office/officeart/2018/2/layout/IconCircleList"/>
    <dgm:cxn modelId="{03488A35-9C15-FF4F-B493-6121E63F0A24}" type="presOf" srcId="{3D3C2178-2F1C-194C-93AB-5A5464ABAC7A}" destId="{9E3FE06A-7098-4029-B895-93FAD7A60363}" srcOrd="0" destOrd="0" presId="urn:microsoft.com/office/officeart/2018/2/layout/IconCircleList"/>
    <dgm:cxn modelId="{8D8DCD3A-6956-FC4E-A98F-DF51DCAC94D8}" srcId="{F3807D51-22C8-7946-B61C-5F582523C430}" destId="{8688874A-3843-D443-86F3-4C590741DFE1}" srcOrd="4" destOrd="0" parTransId="{33D0A282-4996-DD4D-A2C2-737DDA12218F}" sibTransId="{41B4E0A3-5ACA-5149-8C8C-E2561750E1D1}"/>
    <dgm:cxn modelId="{A213B349-91D4-514D-A563-63216AC55567}" srcId="{F3807D51-22C8-7946-B61C-5F582523C430}" destId="{323375F0-C4F9-0D42-8D74-5E184FE50A29}" srcOrd="0" destOrd="0" parTransId="{5613586F-9F2B-7443-8F70-0B0D6C02F127}" sibTransId="{7891B8A3-E941-C040-B7DF-7CA77DF1E031}"/>
    <dgm:cxn modelId="{7420B94E-C43F-6341-8223-EDEC1A8E4DE8}" type="presOf" srcId="{41B4E0A3-5ACA-5149-8C8C-E2561750E1D1}" destId="{02373AC9-EB7C-4344-B810-D9E9271A67BC}" srcOrd="0" destOrd="0" presId="urn:microsoft.com/office/officeart/2018/2/layout/IconCircleList"/>
    <dgm:cxn modelId="{6397F058-32D7-0B43-815D-B32ED601CE13}" type="presOf" srcId="{8688874A-3843-D443-86F3-4C590741DFE1}" destId="{650E1516-678D-41C5-8A8F-791704994ADB}" srcOrd="0" destOrd="0" presId="urn:microsoft.com/office/officeart/2018/2/layout/IconCircleList"/>
    <dgm:cxn modelId="{16BCFB5F-518E-F84A-8CF9-8B7C87E31860}" type="presOf" srcId="{7AD0611B-68FC-5B48-B09D-E6B1D4F32912}" destId="{81B4316E-14B3-4CA2-BADF-73FE4A4A162B}" srcOrd="0" destOrd="0" presId="urn:microsoft.com/office/officeart/2018/2/layout/IconCircleList"/>
    <dgm:cxn modelId="{9C726564-D4E2-7943-808C-05C78D8929B9}" type="presOf" srcId="{D3AA6752-E308-1240-B8E8-22D6EDFD742C}" destId="{27CD52C3-13E3-4002-8A8A-48331BA682A6}" srcOrd="0" destOrd="0" presId="urn:microsoft.com/office/officeart/2018/2/layout/IconCircleList"/>
    <dgm:cxn modelId="{A7CB6F85-1669-FE40-9D57-129A9BD24F81}" srcId="{F3807D51-22C8-7946-B61C-5F582523C430}" destId="{3D3C2178-2F1C-194C-93AB-5A5464ABAC7A}" srcOrd="3" destOrd="0" parTransId="{6AE45FA8-26C6-2343-8FB8-9D4F4654E71C}" sibTransId="{52DEA504-2D77-4F40-9056-395477992EC1}"/>
    <dgm:cxn modelId="{A49DA38B-AA03-FD4B-8E82-D84BFBF15923}" srcId="{F3807D51-22C8-7946-B61C-5F582523C430}" destId="{E0B4E33E-725E-EE45-8EC5-DD857A94D992}" srcOrd="1" destOrd="0" parTransId="{D79B2B58-036B-4442-AF3F-5857E918711A}" sibTransId="{746AFE2C-6D25-F74C-BFF5-8134D42C5BF9}"/>
    <dgm:cxn modelId="{7E7AAB91-86FC-9845-9595-BECF2E019B62}" type="presOf" srcId="{F3807D51-22C8-7946-B61C-5F582523C430}" destId="{F41D4404-1FFE-4630-8BCD-80BA5107CB67}" srcOrd="0" destOrd="0" presId="urn:microsoft.com/office/officeart/2018/2/layout/IconCircleList"/>
    <dgm:cxn modelId="{066EFCA9-2DF9-4E47-896C-8793A7264F76}" type="presOf" srcId="{DBD307CA-FFFF-DB46-9656-605B4AF4AF43}" destId="{5DF0775D-06D0-407E-8E7E-DA6B9ADB39D2}" srcOrd="0" destOrd="0" presId="urn:microsoft.com/office/officeart/2018/2/layout/IconCircleList"/>
    <dgm:cxn modelId="{436232AE-AE46-4648-94B7-0B6C3B7CA107}" type="presOf" srcId="{7E118CDB-8207-AD48-87A6-F6476F6C82C4}" destId="{A162DA05-BA48-436F-B06B-204CD2AEE327}" srcOrd="0" destOrd="0" presId="urn:microsoft.com/office/officeart/2018/2/layout/IconCircleList"/>
    <dgm:cxn modelId="{D357E0B1-222C-C640-B7D5-516EBBCD1574}" srcId="{F3807D51-22C8-7946-B61C-5F582523C430}" destId="{B94A215E-2FC9-9C4C-BDF3-3E0EA2A77315}" srcOrd="5" destOrd="0" parTransId="{F9DC9477-E7BC-BE47-8665-E7715B735F4D}" sibTransId="{D3AA6752-E308-1240-B8E8-22D6EDFD742C}"/>
    <dgm:cxn modelId="{BA6F28B7-D9EE-9640-81A1-D9E009AB0899}" type="presOf" srcId="{E0B4E33E-725E-EE45-8EC5-DD857A94D992}" destId="{A17C7168-391B-4AF0-9BDF-EB94A96D02C5}" srcOrd="0" destOrd="0" presId="urn:microsoft.com/office/officeart/2018/2/layout/IconCircleList"/>
    <dgm:cxn modelId="{D7E22DB7-CEF0-F641-AD92-061717BD6442}" type="presOf" srcId="{52DEA504-2D77-4F40-9056-395477992EC1}" destId="{482743CD-1B74-4AE6-B8E9-549A4B82D6A0}" srcOrd="0" destOrd="0" presId="urn:microsoft.com/office/officeart/2018/2/layout/IconCircleList"/>
    <dgm:cxn modelId="{B31235C1-3E04-4D46-AEC8-5CC07BA99EBB}" srcId="{F3807D51-22C8-7946-B61C-5F582523C430}" destId="{DBD307CA-FFFF-DB46-9656-605B4AF4AF43}" srcOrd="6" destOrd="0" parTransId="{FC3AD042-0F5F-514B-A172-3DFE878D945C}" sibTransId="{7AD0611B-68FC-5B48-B09D-E6B1D4F32912}"/>
    <dgm:cxn modelId="{43174FF3-43C7-8940-AB50-4D444F01B23A}" srcId="{F3807D51-22C8-7946-B61C-5F582523C430}" destId="{0A8FB607-1A2E-8147-A222-E104A8080E20}" srcOrd="2" destOrd="0" parTransId="{EF9DF5DD-A7EF-C141-8508-CBB5403D24F8}" sibTransId="{7E118CDB-8207-AD48-87A6-F6476F6C82C4}"/>
    <dgm:cxn modelId="{1E30BB43-BCD9-6940-B923-B9F585B01091}" type="presParOf" srcId="{F41D4404-1FFE-4630-8BCD-80BA5107CB67}" destId="{4F4E1697-B41A-456D-AC6F-81332EC013AB}" srcOrd="0" destOrd="0" presId="urn:microsoft.com/office/officeart/2018/2/layout/IconCircleList"/>
    <dgm:cxn modelId="{F8E029C6-3151-B242-B8BB-93E3AE30D8C9}" type="presParOf" srcId="{4F4E1697-B41A-456D-AC6F-81332EC013AB}" destId="{E448709E-6C23-4CB0-9184-13AC13AC0DE4}" srcOrd="0" destOrd="0" presId="urn:microsoft.com/office/officeart/2018/2/layout/IconCircleList"/>
    <dgm:cxn modelId="{843ABB3E-1C7A-A442-A17C-E009D5031295}" type="presParOf" srcId="{E448709E-6C23-4CB0-9184-13AC13AC0DE4}" destId="{514646E0-8AB7-44E4-91A5-278383150B8A}" srcOrd="0" destOrd="0" presId="urn:microsoft.com/office/officeart/2018/2/layout/IconCircleList"/>
    <dgm:cxn modelId="{91065FBE-CCBA-174D-8B7C-FAB0C4A0AF1B}" type="presParOf" srcId="{E448709E-6C23-4CB0-9184-13AC13AC0DE4}" destId="{87DE0403-3524-4CCA-91C3-1B701FEBDDD1}" srcOrd="1" destOrd="0" presId="urn:microsoft.com/office/officeart/2018/2/layout/IconCircleList"/>
    <dgm:cxn modelId="{9EE8644B-481D-544F-8F4E-25EE3CF8EC9A}" type="presParOf" srcId="{E448709E-6C23-4CB0-9184-13AC13AC0DE4}" destId="{C971F1A1-053D-4F9E-AEFA-2BB9B1198816}" srcOrd="2" destOrd="0" presId="urn:microsoft.com/office/officeart/2018/2/layout/IconCircleList"/>
    <dgm:cxn modelId="{67F8FEBA-86B4-454D-9366-0D158FCA7AE2}" type="presParOf" srcId="{E448709E-6C23-4CB0-9184-13AC13AC0DE4}" destId="{CDF4FE2F-EBD7-4601-874B-3E1947EB8429}" srcOrd="3" destOrd="0" presId="urn:microsoft.com/office/officeart/2018/2/layout/IconCircleList"/>
    <dgm:cxn modelId="{6705F01C-8D3D-E24B-8A35-B1B2DDEFAF63}" type="presParOf" srcId="{4F4E1697-B41A-456D-AC6F-81332EC013AB}" destId="{255BD598-424C-4A70-A11B-9E0797903296}" srcOrd="1" destOrd="0" presId="urn:microsoft.com/office/officeart/2018/2/layout/IconCircleList"/>
    <dgm:cxn modelId="{D5A4D47C-BDAD-6043-83AF-CFFF7A0C8635}" type="presParOf" srcId="{4F4E1697-B41A-456D-AC6F-81332EC013AB}" destId="{A7ACA5BC-5D3F-461F-A41B-58647D7051BC}" srcOrd="2" destOrd="0" presId="urn:microsoft.com/office/officeart/2018/2/layout/IconCircleList"/>
    <dgm:cxn modelId="{4FFB2942-91B6-BD48-9953-BF8D043E100F}" type="presParOf" srcId="{A7ACA5BC-5D3F-461F-A41B-58647D7051BC}" destId="{D056626D-D7F1-4D6C-95EC-7ABD6F1767D2}" srcOrd="0" destOrd="0" presId="urn:microsoft.com/office/officeart/2018/2/layout/IconCircleList"/>
    <dgm:cxn modelId="{D47ABF44-0562-AC42-A98B-BA08E3CCD72E}" type="presParOf" srcId="{A7ACA5BC-5D3F-461F-A41B-58647D7051BC}" destId="{87589B19-6BCA-4AD4-ABA1-135486DD1A12}" srcOrd="1" destOrd="0" presId="urn:microsoft.com/office/officeart/2018/2/layout/IconCircleList"/>
    <dgm:cxn modelId="{946498F7-9B62-3E42-8FA6-7D33EFD88C7D}" type="presParOf" srcId="{A7ACA5BC-5D3F-461F-A41B-58647D7051BC}" destId="{FC447233-1654-43BB-8F7F-80B0F252EF67}" srcOrd="2" destOrd="0" presId="urn:microsoft.com/office/officeart/2018/2/layout/IconCircleList"/>
    <dgm:cxn modelId="{1F14B04F-1F34-A046-99DE-266AB2F8653B}" type="presParOf" srcId="{A7ACA5BC-5D3F-461F-A41B-58647D7051BC}" destId="{A17C7168-391B-4AF0-9BDF-EB94A96D02C5}" srcOrd="3" destOrd="0" presId="urn:microsoft.com/office/officeart/2018/2/layout/IconCircleList"/>
    <dgm:cxn modelId="{3689EAE5-0F71-6145-9649-F7B27EB4F122}" type="presParOf" srcId="{4F4E1697-B41A-456D-AC6F-81332EC013AB}" destId="{B2AE0CAD-EE56-408B-9D97-3AE048174FEB}" srcOrd="3" destOrd="0" presId="urn:microsoft.com/office/officeart/2018/2/layout/IconCircleList"/>
    <dgm:cxn modelId="{6C6CE51D-ECFF-044A-B386-FF3EC4D25E4E}" type="presParOf" srcId="{4F4E1697-B41A-456D-AC6F-81332EC013AB}" destId="{28B1F404-84DF-4571-A6C0-CC0087E516AD}" srcOrd="4" destOrd="0" presId="urn:microsoft.com/office/officeart/2018/2/layout/IconCircleList"/>
    <dgm:cxn modelId="{644C9E20-C02C-DA47-B3F4-DAC3573E3AE0}" type="presParOf" srcId="{28B1F404-84DF-4571-A6C0-CC0087E516AD}" destId="{CCEEEDB1-D452-476B-95F5-F3BA6EC08878}" srcOrd="0" destOrd="0" presId="urn:microsoft.com/office/officeart/2018/2/layout/IconCircleList"/>
    <dgm:cxn modelId="{CCD88FBF-3444-CF49-BEA8-E96BD3794157}" type="presParOf" srcId="{28B1F404-84DF-4571-A6C0-CC0087E516AD}" destId="{31B5FC7D-1FCE-4F24-A582-A1766CBC5B72}" srcOrd="1" destOrd="0" presId="urn:microsoft.com/office/officeart/2018/2/layout/IconCircleList"/>
    <dgm:cxn modelId="{7388607A-624B-3348-A8D9-FD7D13B899A2}" type="presParOf" srcId="{28B1F404-84DF-4571-A6C0-CC0087E516AD}" destId="{B7EBB659-C5AA-4BB1-AEB9-30716EFB318E}" srcOrd="2" destOrd="0" presId="urn:microsoft.com/office/officeart/2018/2/layout/IconCircleList"/>
    <dgm:cxn modelId="{EBA8DBE0-5284-E44F-9116-AE704001A9A7}" type="presParOf" srcId="{28B1F404-84DF-4571-A6C0-CC0087E516AD}" destId="{5FAF29F9-A1EC-412F-BB3C-6DA5594CCA47}" srcOrd="3" destOrd="0" presId="urn:microsoft.com/office/officeart/2018/2/layout/IconCircleList"/>
    <dgm:cxn modelId="{2DF99E65-2614-EB45-91A4-57D08DE6B432}" type="presParOf" srcId="{4F4E1697-B41A-456D-AC6F-81332EC013AB}" destId="{A162DA05-BA48-436F-B06B-204CD2AEE327}" srcOrd="5" destOrd="0" presId="urn:microsoft.com/office/officeart/2018/2/layout/IconCircleList"/>
    <dgm:cxn modelId="{9AEBA72D-A2D7-1F40-868C-69E5EE596869}" type="presParOf" srcId="{4F4E1697-B41A-456D-AC6F-81332EC013AB}" destId="{15DA06E6-37C1-456F-8D17-2B91530A06A1}" srcOrd="6" destOrd="0" presId="urn:microsoft.com/office/officeart/2018/2/layout/IconCircleList"/>
    <dgm:cxn modelId="{EE743984-CC08-1646-B829-9CBFC08F2F0D}" type="presParOf" srcId="{15DA06E6-37C1-456F-8D17-2B91530A06A1}" destId="{F65E438B-3ECC-448D-89A1-FB0083F1F4E5}" srcOrd="0" destOrd="0" presId="urn:microsoft.com/office/officeart/2018/2/layout/IconCircleList"/>
    <dgm:cxn modelId="{7E144144-1C80-194D-81CA-F6EDAB9CC9F9}" type="presParOf" srcId="{15DA06E6-37C1-456F-8D17-2B91530A06A1}" destId="{72DB3F6A-4F05-4706-9F3A-221F27992DD7}" srcOrd="1" destOrd="0" presId="urn:microsoft.com/office/officeart/2018/2/layout/IconCircleList"/>
    <dgm:cxn modelId="{1E9A244F-7D74-2547-AED5-443C751F0EC3}" type="presParOf" srcId="{15DA06E6-37C1-456F-8D17-2B91530A06A1}" destId="{BC3F194C-996A-4111-AB10-BE6DDF191AA8}" srcOrd="2" destOrd="0" presId="urn:microsoft.com/office/officeart/2018/2/layout/IconCircleList"/>
    <dgm:cxn modelId="{A091D949-50D7-F84C-BBC1-F55D7B03BE9F}" type="presParOf" srcId="{15DA06E6-37C1-456F-8D17-2B91530A06A1}" destId="{9E3FE06A-7098-4029-B895-93FAD7A60363}" srcOrd="3" destOrd="0" presId="urn:microsoft.com/office/officeart/2018/2/layout/IconCircleList"/>
    <dgm:cxn modelId="{E685D87C-14DC-1840-B0B2-CF3CF60DE264}" type="presParOf" srcId="{4F4E1697-B41A-456D-AC6F-81332EC013AB}" destId="{482743CD-1B74-4AE6-B8E9-549A4B82D6A0}" srcOrd="7" destOrd="0" presId="urn:microsoft.com/office/officeart/2018/2/layout/IconCircleList"/>
    <dgm:cxn modelId="{EB324051-A017-BE46-BA33-3031091B1E2D}" type="presParOf" srcId="{4F4E1697-B41A-456D-AC6F-81332EC013AB}" destId="{C3EBA695-5CFB-4766-84EB-3A5CAFA21EB5}" srcOrd="8" destOrd="0" presId="urn:microsoft.com/office/officeart/2018/2/layout/IconCircleList"/>
    <dgm:cxn modelId="{3E4330E0-1A8F-044C-BACF-F7985A68551F}" type="presParOf" srcId="{C3EBA695-5CFB-4766-84EB-3A5CAFA21EB5}" destId="{8817470C-53D5-4BFA-A932-AEC2B178CF32}" srcOrd="0" destOrd="0" presId="urn:microsoft.com/office/officeart/2018/2/layout/IconCircleList"/>
    <dgm:cxn modelId="{F54D48A4-F19B-9D43-91BE-1F1FEF130AE7}" type="presParOf" srcId="{C3EBA695-5CFB-4766-84EB-3A5CAFA21EB5}" destId="{A1E11780-9690-4A94-ACF2-D12FAA69DB52}" srcOrd="1" destOrd="0" presId="urn:microsoft.com/office/officeart/2018/2/layout/IconCircleList"/>
    <dgm:cxn modelId="{1EAC0FF3-BE5F-6D43-96FE-61D3521E881B}" type="presParOf" srcId="{C3EBA695-5CFB-4766-84EB-3A5CAFA21EB5}" destId="{67A6BAAA-0860-454C-9869-9B537CD0BE33}" srcOrd="2" destOrd="0" presId="urn:microsoft.com/office/officeart/2018/2/layout/IconCircleList"/>
    <dgm:cxn modelId="{484096CE-701A-2A4E-AF81-460219DA1EB4}" type="presParOf" srcId="{C3EBA695-5CFB-4766-84EB-3A5CAFA21EB5}" destId="{650E1516-678D-41C5-8A8F-791704994ADB}" srcOrd="3" destOrd="0" presId="urn:microsoft.com/office/officeart/2018/2/layout/IconCircleList"/>
    <dgm:cxn modelId="{61CDB838-A563-EA42-9A47-9DA54B9A03C0}" type="presParOf" srcId="{4F4E1697-B41A-456D-AC6F-81332EC013AB}" destId="{02373AC9-EB7C-4344-B810-D9E9271A67BC}" srcOrd="9" destOrd="0" presId="urn:microsoft.com/office/officeart/2018/2/layout/IconCircleList"/>
    <dgm:cxn modelId="{3D973D33-9521-1646-A445-644754154F98}" type="presParOf" srcId="{4F4E1697-B41A-456D-AC6F-81332EC013AB}" destId="{AAE796C0-241F-45BE-AE7D-C4EB237A2C2C}" srcOrd="10" destOrd="0" presId="urn:microsoft.com/office/officeart/2018/2/layout/IconCircleList"/>
    <dgm:cxn modelId="{8E2850B0-4C05-364B-8F18-E3063E94AB85}" type="presParOf" srcId="{AAE796C0-241F-45BE-AE7D-C4EB237A2C2C}" destId="{41A59346-9D57-4AB4-80E0-DBC5582DE79E}" srcOrd="0" destOrd="0" presId="urn:microsoft.com/office/officeart/2018/2/layout/IconCircleList"/>
    <dgm:cxn modelId="{2DE6243E-2673-1449-B1EC-0B2FF851150F}" type="presParOf" srcId="{AAE796C0-241F-45BE-AE7D-C4EB237A2C2C}" destId="{5EED42BD-4D33-4476-856A-66930C9005BB}" srcOrd="1" destOrd="0" presId="urn:microsoft.com/office/officeart/2018/2/layout/IconCircleList"/>
    <dgm:cxn modelId="{8E21355B-E6D3-8749-B3FB-562B3D69550D}" type="presParOf" srcId="{AAE796C0-241F-45BE-AE7D-C4EB237A2C2C}" destId="{3D66C40B-4128-45AC-A4C1-F21579644D40}" srcOrd="2" destOrd="0" presId="urn:microsoft.com/office/officeart/2018/2/layout/IconCircleList"/>
    <dgm:cxn modelId="{DF0E909D-A2B8-B043-9E45-6C89311A40EB}" type="presParOf" srcId="{AAE796C0-241F-45BE-AE7D-C4EB237A2C2C}" destId="{04BCCE7E-69A1-459E-AC6A-254814C242B9}" srcOrd="3" destOrd="0" presId="urn:microsoft.com/office/officeart/2018/2/layout/IconCircleList"/>
    <dgm:cxn modelId="{3A78762F-A451-7746-B419-31CB4E31557A}" type="presParOf" srcId="{4F4E1697-B41A-456D-AC6F-81332EC013AB}" destId="{27CD52C3-13E3-4002-8A8A-48331BA682A6}" srcOrd="11" destOrd="0" presId="urn:microsoft.com/office/officeart/2018/2/layout/IconCircleList"/>
    <dgm:cxn modelId="{5203395F-F112-C045-99F0-63E9CE3B2D56}" type="presParOf" srcId="{4F4E1697-B41A-456D-AC6F-81332EC013AB}" destId="{0EBEC806-F3D7-4D02-B136-CCD1E307D01D}" srcOrd="12" destOrd="0" presId="urn:microsoft.com/office/officeart/2018/2/layout/IconCircleList"/>
    <dgm:cxn modelId="{D11276EF-B0D1-224B-B2FC-AFBFC4E1144C}" type="presParOf" srcId="{0EBEC806-F3D7-4D02-B136-CCD1E307D01D}" destId="{E94BEF9B-7EC2-42EF-9153-AD5280231BD8}" srcOrd="0" destOrd="0" presId="urn:microsoft.com/office/officeart/2018/2/layout/IconCircleList"/>
    <dgm:cxn modelId="{B683819A-C91D-6D4A-818D-DBE6DC6C2BBA}" type="presParOf" srcId="{0EBEC806-F3D7-4D02-B136-CCD1E307D01D}" destId="{BD4C6005-3A93-4067-8CF0-0F64B777BC09}" srcOrd="1" destOrd="0" presId="urn:microsoft.com/office/officeart/2018/2/layout/IconCircleList"/>
    <dgm:cxn modelId="{D427E5B5-07F5-F44F-A49D-064262DE5330}" type="presParOf" srcId="{0EBEC806-F3D7-4D02-B136-CCD1E307D01D}" destId="{6133AF43-D5AB-4811-9303-4EF0980D12D2}" srcOrd="2" destOrd="0" presId="urn:microsoft.com/office/officeart/2018/2/layout/IconCircleList"/>
    <dgm:cxn modelId="{559B1CD2-D5C1-F24A-8938-F54423BC7ABD}" type="presParOf" srcId="{0EBEC806-F3D7-4D02-B136-CCD1E307D01D}" destId="{5DF0775D-06D0-407E-8E7E-DA6B9ADB39D2}" srcOrd="3" destOrd="0" presId="urn:microsoft.com/office/officeart/2018/2/layout/IconCircleList"/>
    <dgm:cxn modelId="{5C5AA1E4-7E37-5542-9307-12A62DC83ED5}" type="presParOf" srcId="{4F4E1697-B41A-456D-AC6F-81332EC013AB}" destId="{81B4316E-14B3-4CA2-BADF-73FE4A4A162B}" srcOrd="13" destOrd="0" presId="urn:microsoft.com/office/officeart/2018/2/layout/IconCircleList"/>
    <dgm:cxn modelId="{E4E7939A-F3DD-9340-A454-F2D51A97CF4B}" type="presParOf" srcId="{4F4E1697-B41A-456D-AC6F-81332EC013AB}" destId="{8EF07CBF-EF44-4917-A15B-3E6B037DE8B2}" srcOrd="14" destOrd="0" presId="urn:microsoft.com/office/officeart/2018/2/layout/IconCircleList"/>
    <dgm:cxn modelId="{F83363F2-27B6-B94B-87E4-8C616FAD9065}" type="presParOf" srcId="{8EF07CBF-EF44-4917-A15B-3E6B037DE8B2}" destId="{C961F47E-5BA7-475C-8BB9-DDA7452B99CF}" srcOrd="0" destOrd="0" presId="urn:microsoft.com/office/officeart/2018/2/layout/IconCircleList"/>
    <dgm:cxn modelId="{AA63A7A1-341F-F148-BCD1-7B718AE89F54}" type="presParOf" srcId="{8EF07CBF-EF44-4917-A15B-3E6B037DE8B2}" destId="{BE7A348D-AF3E-4602-A9B4-43DB80E851D6}" srcOrd="1" destOrd="0" presId="urn:microsoft.com/office/officeart/2018/2/layout/IconCircleList"/>
    <dgm:cxn modelId="{F0F246B4-F845-C342-B6A1-262301258532}" type="presParOf" srcId="{8EF07CBF-EF44-4917-A15B-3E6B037DE8B2}" destId="{8471ECAA-E452-4B8C-91D9-4E89A868C28D}" srcOrd="2" destOrd="0" presId="urn:microsoft.com/office/officeart/2018/2/layout/IconCircleList"/>
    <dgm:cxn modelId="{80EE1DF2-8FF4-3646-86FB-95E6ABE9C0A1}" type="presParOf" srcId="{8EF07CBF-EF44-4917-A15B-3E6B037DE8B2}" destId="{33D31804-9F4B-4291-8543-5C38FB7E4689}"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AF7AC7-2ED7-4A1E-A956-027140A6C2F5}"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8E07A14E-BB87-4C5E-A44D-B24C14039347}">
      <dgm:prSet custT="1"/>
      <dgm:spPr/>
      <dgm:t>
        <a:bodyPr/>
        <a:lstStyle/>
        <a:p>
          <a:r>
            <a:rPr lang="en-US" sz="1400" dirty="0"/>
            <a:t>Decision implementation Plan:</a:t>
          </a:r>
        </a:p>
      </dgm:t>
    </dgm:pt>
    <dgm:pt modelId="{751EDA04-4A28-4B06-87C8-F7D1B6E34741}" type="parTrans" cxnId="{16A60EAD-6D94-4B1A-90B5-6FCFCD8356CF}">
      <dgm:prSet/>
      <dgm:spPr/>
      <dgm:t>
        <a:bodyPr/>
        <a:lstStyle/>
        <a:p>
          <a:endParaRPr lang="en-US"/>
        </a:p>
      </dgm:t>
    </dgm:pt>
    <dgm:pt modelId="{354C2512-9401-4B14-A03B-72C4465A23CA}" type="sibTrans" cxnId="{16A60EAD-6D94-4B1A-90B5-6FCFCD8356CF}">
      <dgm:prSet/>
      <dgm:spPr/>
      <dgm:t>
        <a:bodyPr/>
        <a:lstStyle/>
        <a:p>
          <a:endParaRPr lang="en-US"/>
        </a:p>
      </dgm:t>
    </dgm:pt>
    <dgm:pt modelId="{BF4519F1-5862-42FF-957B-98609F9214E0}">
      <dgm:prSet custT="1"/>
      <dgm:spPr/>
      <dgm:t>
        <a:bodyPr/>
        <a:lstStyle/>
        <a:p>
          <a:r>
            <a:rPr lang="en-US" sz="1400"/>
            <a:t>. Define goal: to have a better management in the company, to change the style of it and to have effective one.</a:t>
          </a:r>
        </a:p>
      </dgm:t>
    </dgm:pt>
    <dgm:pt modelId="{7E88FC52-AAD8-4ED4-AB04-A99EF68E4D28}" type="parTrans" cxnId="{A6F17A16-F376-4539-A6D9-8D64B90E52DC}">
      <dgm:prSet/>
      <dgm:spPr/>
      <dgm:t>
        <a:bodyPr/>
        <a:lstStyle/>
        <a:p>
          <a:endParaRPr lang="en-US"/>
        </a:p>
      </dgm:t>
    </dgm:pt>
    <dgm:pt modelId="{04F98830-DBE3-4A9D-90F3-B93EDAFDBAC2}" type="sibTrans" cxnId="{A6F17A16-F376-4539-A6D9-8D64B90E52DC}">
      <dgm:prSet/>
      <dgm:spPr/>
      <dgm:t>
        <a:bodyPr/>
        <a:lstStyle/>
        <a:p>
          <a:endParaRPr lang="en-US"/>
        </a:p>
      </dgm:t>
    </dgm:pt>
    <dgm:pt modelId="{840B115D-C054-436E-ACFF-2565FDD9864C}">
      <dgm:prSet custT="1"/>
      <dgm:spPr/>
      <dgm:t>
        <a:bodyPr/>
        <a:lstStyle/>
        <a:p>
          <a:r>
            <a:rPr lang="en-US" sz="1400" dirty="0"/>
            <a:t>-Schedule Milestones: as the company known that cannot achieve everything faster, the timeframe will be until the end of November 2022.</a:t>
          </a:r>
        </a:p>
      </dgm:t>
    </dgm:pt>
    <dgm:pt modelId="{89F342D8-5747-4E7C-B402-AE00B2E6F5B4}" type="parTrans" cxnId="{495BCBC0-D47A-47D1-A82B-4AA158598CA0}">
      <dgm:prSet/>
      <dgm:spPr/>
      <dgm:t>
        <a:bodyPr/>
        <a:lstStyle/>
        <a:p>
          <a:endParaRPr lang="en-US"/>
        </a:p>
      </dgm:t>
    </dgm:pt>
    <dgm:pt modelId="{12ED3E29-9A34-4A18-A861-84DBE8A9782D}" type="sibTrans" cxnId="{495BCBC0-D47A-47D1-A82B-4AA158598CA0}">
      <dgm:prSet/>
      <dgm:spPr/>
      <dgm:t>
        <a:bodyPr/>
        <a:lstStyle/>
        <a:p>
          <a:endParaRPr lang="en-US"/>
        </a:p>
      </dgm:t>
    </dgm:pt>
    <dgm:pt modelId="{D2CBF2F4-2271-4955-8305-4BB8C912E3B6}">
      <dgm:prSet custT="1"/>
      <dgm:spPr/>
      <dgm:t>
        <a:bodyPr/>
        <a:lstStyle/>
        <a:p>
          <a:r>
            <a:rPr lang="en-US" sz="1400"/>
            <a:t>-Allocate Resources : the implementation of a lot of training, investing money and resources. Offering training forworkers:Chartered Manager Degree Apprenticeships</a:t>
          </a:r>
        </a:p>
      </dgm:t>
    </dgm:pt>
    <dgm:pt modelId="{99D9AD99-D95B-4C82-8B4C-BFB2B438D23E}" type="parTrans" cxnId="{DCE6162E-4C08-43D3-9870-A974BB30A158}">
      <dgm:prSet/>
      <dgm:spPr/>
      <dgm:t>
        <a:bodyPr/>
        <a:lstStyle/>
        <a:p>
          <a:endParaRPr lang="en-US"/>
        </a:p>
      </dgm:t>
    </dgm:pt>
    <dgm:pt modelId="{00D19D2C-8919-49F7-B54A-67A466B0C49F}" type="sibTrans" cxnId="{DCE6162E-4C08-43D3-9870-A974BB30A158}">
      <dgm:prSet/>
      <dgm:spPr/>
      <dgm:t>
        <a:bodyPr/>
        <a:lstStyle/>
        <a:p>
          <a:endParaRPr lang="en-US"/>
        </a:p>
      </dgm:t>
    </dgm:pt>
    <dgm:pt modelId="{615C51A4-D4F2-4553-9AB1-CD1169B6D27B}">
      <dgm:prSet custT="1"/>
      <dgm:spPr/>
      <dgm:t>
        <a:bodyPr/>
        <a:lstStyle/>
        <a:p>
          <a:r>
            <a:rPr lang="en-US" sz="1400"/>
            <a:t>Write the implementation plan:</a:t>
          </a:r>
        </a:p>
      </dgm:t>
    </dgm:pt>
    <dgm:pt modelId="{B6C01D4E-C2C8-407D-A8B4-3FD6EF8E4ED9}" type="parTrans" cxnId="{9F160286-113A-4F09-9544-DA87359263D0}">
      <dgm:prSet/>
      <dgm:spPr/>
      <dgm:t>
        <a:bodyPr/>
        <a:lstStyle/>
        <a:p>
          <a:endParaRPr lang="en-US"/>
        </a:p>
      </dgm:t>
    </dgm:pt>
    <dgm:pt modelId="{590EE535-5C49-46AC-A4D5-836C4E13766C}" type="sibTrans" cxnId="{9F160286-113A-4F09-9544-DA87359263D0}">
      <dgm:prSet/>
      <dgm:spPr/>
      <dgm:t>
        <a:bodyPr/>
        <a:lstStyle/>
        <a:p>
          <a:endParaRPr lang="en-US"/>
        </a:p>
      </dgm:t>
    </dgm:pt>
    <dgm:pt modelId="{5F8AB8FA-78AE-40C4-A9A5-9A43E6EA7CBC}">
      <dgm:prSet custT="1"/>
      <dgm:spPr/>
      <dgm:t>
        <a:bodyPr/>
        <a:lstStyle/>
        <a:p>
          <a:r>
            <a:rPr lang="en-US" sz="1400" dirty="0"/>
            <a:t>Introduction: There is a need of changing our management , as during the years , the company has saw as workers are very </a:t>
          </a:r>
          <a:r>
            <a:rPr lang="en-US" sz="1400" dirty="0" err="1"/>
            <a:t>dissapointed</a:t>
          </a:r>
          <a:r>
            <a:rPr lang="en-US" sz="1400" dirty="0"/>
            <a:t> in the company because the company poor management.</a:t>
          </a:r>
        </a:p>
      </dgm:t>
    </dgm:pt>
    <dgm:pt modelId="{58D5A483-D668-4CBB-BEC2-3AB87036E9E3}" type="parTrans" cxnId="{86A2FAC6-57A2-4781-9C94-BE0DFF15A190}">
      <dgm:prSet/>
      <dgm:spPr/>
      <dgm:t>
        <a:bodyPr/>
        <a:lstStyle/>
        <a:p>
          <a:endParaRPr lang="en-US"/>
        </a:p>
      </dgm:t>
    </dgm:pt>
    <dgm:pt modelId="{1EA9EB3A-0080-4922-8035-CFDE32461A7A}" type="sibTrans" cxnId="{86A2FAC6-57A2-4781-9C94-BE0DFF15A190}">
      <dgm:prSet/>
      <dgm:spPr/>
      <dgm:t>
        <a:bodyPr/>
        <a:lstStyle/>
        <a:p>
          <a:endParaRPr lang="en-US"/>
        </a:p>
      </dgm:t>
    </dgm:pt>
    <dgm:pt modelId="{6CCAC6EA-BB0C-48E0-AF57-595259C0692E}">
      <dgm:prSet custT="1"/>
      <dgm:spPr/>
      <dgm:t>
        <a:bodyPr/>
        <a:lstStyle/>
        <a:p>
          <a:r>
            <a:rPr lang="en-US" sz="1400" dirty="0"/>
            <a:t>2. Management </a:t>
          </a:r>
          <a:r>
            <a:rPr lang="en-US" sz="1400" dirty="0" err="1"/>
            <a:t>overview:Planning</a:t>
          </a:r>
          <a:r>
            <a:rPr lang="en-US" sz="1400" dirty="0"/>
            <a:t>, </a:t>
          </a:r>
          <a:r>
            <a:rPr lang="en-US" sz="1400" dirty="0" err="1"/>
            <a:t>organising</a:t>
          </a:r>
          <a:r>
            <a:rPr lang="en-US" sz="1400" dirty="0"/>
            <a:t>, leading, and controlling an organization's people, financial, physical, and information resources is the act of managing those resources to fulfil </a:t>
          </a:r>
          <a:r>
            <a:rPr lang="en-US" sz="1400" dirty="0" err="1"/>
            <a:t>organisational</a:t>
          </a:r>
          <a:r>
            <a:rPr lang="en-US" sz="1400" dirty="0"/>
            <a:t> goals effectively and efficiently.</a:t>
          </a:r>
        </a:p>
      </dgm:t>
    </dgm:pt>
    <dgm:pt modelId="{99FED41C-5E8C-4247-B450-6E22F35AC70F}" type="parTrans" cxnId="{46E6F683-A4FB-40AD-86E0-A21867AAB8A3}">
      <dgm:prSet/>
      <dgm:spPr/>
      <dgm:t>
        <a:bodyPr/>
        <a:lstStyle/>
        <a:p>
          <a:endParaRPr lang="en-US"/>
        </a:p>
      </dgm:t>
    </dgm:pt>
    <dgm:pt modelId="{6DEA46F1-FAAD-445C-A940-88965A4A4921}" type="sibTrans" cxnId="{46E6F683-A4FB-40AD-86E0-A21867AAB8A3}">
      <dgm:prSet/>
      <dgm:spPr/>
      <dgm:t>
        <a:bodyPr/>
        <a:lstStyle/>
        <a:p>
          <a:endParaRPr lang="en-US"/>
        </a:p>
      </dgm:t>
    </dgm:pt>
    <dgm:pt modelId="{C822660C-E948-47B4-9353-F67D1F1DF009}">
      <dgm:prSet custT="1"/>
      <dgm:spPr/>
      <dgm:t>
        <a:bodyPr/>
        <a:lstStyle/>
        <a:p>
          <a:r>
            <a:rPr lang="en-US" sz="1400"/>
            <a:t>Major tasks:-employ effective training</a:t>
          </a:r>
        </a:p>
      </dgm:t>
    </dgm:pt>
    <dgm:pt modelId="{DA4448BC-2B09-40B5-9F2D-A4156C7AF12F}" type="parTrans" cxnId="{C78BB1DE-DBD4-4CFF-8355-A779C1AFD4DB}">
      <dgm:prSet/>
      <dgm:spPr/>
      <dgm:t>
        <a:bodyPr/>
        <a:lstStyle/>
        <a:p>
          <a:endParaRPr lang="en-US"/>
        </a:p>
      </dgm:t>
    </dgm:pt>
    <dgm:pt modelId="{C076072C-F112-40FE-BF40-BBB45911EE58}" type="sibTrans" cxnId="{C78BB1DE-DBD4-4CFF-8355-A779C1AFD4DB}">
      <dgm:prSet/>
      <dgm:spPr/>
      <dgm:t>
        <a:bodyPr/>
        <a:lstStyle/>
        <a:p>
          <a:endParaRPr lang="en-US"/>
        </a:p>
      </dgm:t>
    </dgm:pt>
    <dgm:pt modelId="{13113092-C252-40B8-92F7-0C5E540BFF96}">
      <dgm:prSet custT="1"/>
      <dgm:spPr/>
      <dgm:t>
        <a:bodyPr/>
        <a:lstStyle/>
        <a:p>
          <a:r>
            <a:rPr lang="en-US" sz="1400" dirty="0"/>
            <a:t>-development of skills</a:t>
          </a:r>
        </a:p>
      </dgm:t>
    </dgm:pt>
    <dgm:pt modelId="{8993AA15-777B-4357-A1C8-6FED92C4998F}" type="parTrans" cxnId="{75DB4D0E-4E8A-43DD-B6B6-E77F69FCBAFA}">
      <dgm:prSet/>
      <dgm:spPr/>
      <dgm:t>
        <a:bodyPr/>
        <a:lstStyle/>
        <a:p>
          <a:endParaRPr lang="en-US"/>
        </a:p>
      </dgm:t>
    </dgm:pt>
    <dgm:pt modelId="{E5BEC95E-D44B-4958-8A3C-9C8CB9022B81}" type="sibTrans" cxnId="{75DB4D0E-4E8A-43DD-B6B6-E77F69FCBAFA}">
      <dgm:prSet/>
      <dgm:spPr/>
      <dgm:t>
        <a:bodyPr/>
        <a:lstStyle/>
        <a:p>
          <a:endParaRPr lang="en-US"/>
        </a:p>
      </dgm:t>
    </dgm:pt>
    <dgm:pt modelId="{F8789B9C-670F-4666-8DC7-143585B899CA}">
      <dgm:prSet custT="1"/>
      <dgm:spPr/>
      <dgm:t>
        <a:bodyPr/>
        <a:lstStyle/>
        <a:p>
          <a:r>
            <a:rPr lang="en-US" sz="1400"/>
            <a:t>-consider different management style that will wokr</a:t>
          </a:r>
        </a:p>
      </dgm:t>
    </dgm:pt>
    <dgm:pt modelId="{B7120D2F-14C1-42F8-A2E0-7F5E6C24102A}" type="parTrans" cxnId="{6ED4F9F3-264B-45A9-A830-2EC7B7ED480E}">
      <dgm:prSet/>
      <dgm:spPr/>
      <dgm:t>
        <a:bodyPr/>
        <a:lstStyle/>
        <a:p>
          <a:endParaRPr lang="en-US"/>
        </a:p>
      </dgm:t>
    </dgm:pt>
    <dgm:pt modelId="{3EFE8C0D-E05F-426C-9AC5-44CE2BDC6016}" type="sibTrans" cxnId="{6ED4F9F3-264B-45A9-A830-2EC7B7ED480E}">
      <dgm:prSet/>
      <dgm:spPr/>
      <dgm:t>
        <a:bodyPr/>
        <a:lstStyle/>
        <a:p>
          <a:endParaRPr lang="en-US"/>
        </a:p>
      </dgm:t>
    </dgm:pt>
    <dgm:pt modelId="{782BFD1C-1B2F-41B1-8231-D6B43179F9B1}">
      <dgm:prSet custT="1"/>
      <dgm:spPr/>
      <dgm:t>
        <a:bodyPr/>
        <a:lstStyle/>
        <a:p>
          <a:r>
            <a:rPr lang="en-US" sz="1400"/>
            <a:t>4. Implementation Schedule: Look at the company Gant Chart</a:t>
          </a:r>
        </a:p>
      </dgm:t>
    </dgm:pt>
    <dgm:pt modelId="{DE1DDC7D-48C1-48D8-B7F4-6310BF59B039}" type="parTrans" cxnId="{92D6ADAA-D01C-4EF2-9437-49A7B1130600}">
      <dgm:prSet/>
      <dgm:spPr/>
      <dgm:t>
        <a:bodyPr/>
        <a:lstStyle/>
        <a:p>
          <a:endParaRPr lang="en-US"/>
        </a:p>
      </dgm:t>
    </dgm:pt>
    <dgm:pt modelId="{47878CCF-DC28-4F6F-88A1-3D10B8EE5B4A}" type="sibTrans" cxnId="{92D6ADAA-D01C-4EF2-9437-49A7B1130600}">
      <dgm:prSet/>
      <dgm:spPr/>
      <dgm:t>
        <a:bodyPr/>
        <a:lstStyle/>
        <a:p>
          <a:endParaRPr lang="en-US"/>
        </a:p>
      </dgm:t>
    </dgm:pt>
    <dgm:pt modelId="{B58A3901-6CBE-4053-89F1-65F07E0CB113}">
      <dgm:prSet custT="1"/>
      <dgm:spPr/>
      <dgm:t>
        <a:bodyPr/>
        <a:lstStyle/>
        <a:p>
          <a:r>
            <a:rPr lang="en-US" sz="1400" dirty="0"/>
            <a:t>5.Security and Privacy: everything will be secure and workers safety will not be put in danger.</a:t>
          </a:r>
        </a:p>
      </dgm:t>
    </dgm:pt>
    <dgm:pt modelId="{F9AA52F6-CEDF-4058-80F6-3FF491522185}" type="parTrans" cxnId="{46AE0937-41D8-4629-ADC3-BA2EDE157CC8}">
      <dgm:prSet/>
      <dgm:spPr/>
      <dgm:t>
        <a:bodyPr/>
        <a:lstStyle/>
        <a:p>
          <a:endParaRPr lang="en-US"/>
        </a:p>
      </dgm:t>
    </dgm:pt>
    <dgm:pt modelId="{DA1EB4C2-75C1-4A38-9F74-A75B2A190272}" type="sibTrans" cxnId="{46AE0937-41D8-4629-ADC3-BA2EDE157CC8}">
      <dgm:prSet/>
      <dgm:spPr/>
      <dgm:t>
        <a:bodyPr/>
        <a:lstStyle/>
        <a:p>
          <a:endParaRPr lang="en-US"/>
        </a:p>
      </dgm:t>
    </dgm:pt>
    <dgm:pt modelId="{24CF5EB8-9949-4E57-BFC0-467DAFEF5094}">
      <dgm:prSet custT="1"/>
      <dgm:spPr/>
      <dgm:t>
        <a:bodyPr/>
        <a:lstStyle/>
        <a:p>
          <a:r>
            <a:rPr lang="en-US" sz="1400" dirty="0"/>
            <a:t>6. Implementation support: there will be the </a:t>
          </a:r>
          <a:r>
            <a:rPr lang="en-US" sz="1400" dirty="0" err="1"/>
            <a:t>adoptation</a:t>
          </a:r>
          <a:r>
            <a:rPr lang="en-US" sz="1400" dirty="0"/>
            <a:t> and </a:t>
          </a:r>
          <a:r>
            <a:rPr lang="en-US" sz="1400" dirty="0" err="1"/>
            <a:t>develery</a:t>
          </a:r>
          <a:r>
            <a:rPr lang="en-US" sz="1400" dirty="0"/>
            <a:t> of the Chartered Manager Degree Apprenticeships</a:t>
          </a:r>
        </a:p>
      </dgm:t>
    </dgm:pt>
    <dgm:pt modelId="{A3AC2789-3FD9-4D45-B62A-3E27A7FED7A5}" type="parTrans" cxnId="{3711C2A4-92BC-41B3-95FE-B35416AA5B31}">
      <dgm:prSet/>
      <dgm:spPr/>
      <dgm:t>
        <a:bodyPr/>
        <a:lstStyle/>
        <a:p>
          <a:endParaRPr lang="en-US"/>
        </a:p>
      </dgm:t>
    </dgm:pt>
    <dgm:pt modelId="{91317E84-A586-4089-96D3-E48A68F6A027}" type="sibTrans" cxnId="{3711C2A4-92BC-41B3-95FE-B35416AA5B31}">
      <dgm:prSet/>
      <dgm:spPr/>
      <dgm:t>
        <a:bodyPr/>
        <a:lstStyle/>
        <a:p>
          <a:endParaRPr lang="en-US"/>
        </a:p>
      </dgm:t>
    </dgm:pt>
    <dgm:pt modelId="{C8CCF97F-D2D8-457D-B96D-A8ED879086AD}">
      <dgm:prSet custT="1"/>
      <dgm:spPr/>
      <dgm:t>
        <a:bodyPr/>
        <a:lstStyle/>
        <a:p>
          <a:r>
            <a:rPr lang="en-US" sz="1400" dirty="0"/>
            <a:t>7.Documentation:A quality degree, work experience, and a career path are all provided by the Chartered Manager Degree Apprenticeship (CMDA), a type of apprenticeship. The EPA includes Chartered Manager Status, which is exclusively granted by CMI, a professional group.</a:t>
          </a:r>
        </a:p>
      </dgm:t>
    </dgm:pt>
    <dgm:pt modelId="{9AC65087-DB54-4635-833A-6383DC8F8CA6}" type="parTrans" cxnId="{2AD6DFD7-D353-48B8-A3D0-71BBDC3F5BAA}">
      <dgm:prSet/>
      <dgm:spPr/>
      <dgm:t>
        <a:bodyPr/>
        <a:lstStyle/>
        <a:p>
          <a:endParaRPr lang="en-US"/>
        </a:p>
      </dgm:t>
    </dgm:pt>
    <dgm:pt modelId="{6661BE72-B641-4F23-9FE9-73540BD77833}" type="sibTrans" cxnId="{2AD6DFD7-D353-48B8-A3D0-71BBDC3F5BAA}">
      <dgm:prSet/>
      <dgm:spPr/>
      <dgm:t>
        <a:bodyPr/>
        <a:lstStyle/>
        <a:p>
          <a:endParaRPr lang="en-US"/>
        </a:p>
      </dgm:t>
    </dgm:pt>
    <dgm:pt modelId="{4F784347-4C7F-48B9-AC99-9958DBC5D23E}">
      <dgm:prSet custT="1"/>
      <dgm:spPr/>
      <dgm:t>
        <a:bodyPr/>
        <a:lstStyle/>
        <a:p>
          <a:r>
            <a:rPr lang="en-US" sz="1400"/>
            <a:t>8. Moonitoring Performance</a:t>
          </a:r>
        </a:p>
      </dgm:t>
    </dgm:pt>
    <dgm:pt modelId="{B3A075EF-A09D-49BE-985B-77DB7E0DEFC1}" type="parTrans" cxnId="{A5DF2803-5CB4-46E8-AA24-994A98F8F3D5}">
      <dgm:prSet/>
      <dgm:spPr/>
      <dgm:t>
        <a:bodyPr/>
        <a:lstStyle/>
        <a:p>
          <a:endParaRPr lang="en-US"/>
        </a:p>
      </dgm:t>
    </dgm:pt>
    <dgm:pt modelId="{918A35EC-BEBD-40EA-B61B-23F05BEC1653}" type="sibTrans" cxnId="{A5DF2803-5CB4-46E8-AA24-994A98F8F3D5}">
      <dgm:prSet/>
      <dgm:spPr/>
      <dgm:t>
        <a:bodyPr/>
        <a:lstStyle/>
        <a:p>
          <a:endParaRPr lang="en-US"/>
        </a:p>
      </dgm:t>
    </dgm:pt>
    <dgm:pt modelId="{8ABC394F-96A7-463C-91A7-23E3588B5374}">
      <dgm:prSet custT="1"/>
      <dgm:spPr/>
      <dgm:t>
        <a:bodyPr/>
        <a:lstStyle/>
        <a:p>
          <a:r>
            <a:rPr lang="en-US" sz="1400"/>
            <a:t>-consider tools: feedback of workers satisfaction: surveys et.a</a:t>
          </a:r>
        </a:p>
      </dgm:t>
    </dgm:pt>
    <dgm:pt modelId="{5B4B325B-0983-4658-A1FE-681F3BEC6409}" type="parTrans" cxnId="{A9E571D0-5D9D-4A28-84A8-3C89EE4F3747}">
      <dgm:prSet/>
      <dgm:spPr/>
      <dgm:t>
        <a:bodyPr/>
        <a:lstStyle/>
        <a:p>
          <a:endParaRPr lang="en-US"/>
        </a:p>
      </dgm:t>
    </dgm:pt>
    <dgm:pt modelId="{97AE9724-EDB1-40CC-ABEC-3581A913052F}" type="sibTrans" cxnId="{A9E571D0-5D9D-4A28-84A8-3C89EE4F3747}">
      <dgm:prSet/>
      <dgm:spPr/>
      <dgm:t>
        <a:bodyPr/>
        <a:lstStyle/>
        <a:p>
          <a:endParaRPr lang="en-US"/>
        </a:p>
      </dgm:t>
    </dgm:pt>
    <dgm:pt modelId="{73BDD090-ECE5-47B2-904E-4554724250BC}">
      <dgm:prSet custT="1"/>
      <dgm:spPr/>
      <dgm:t>
        <a:bodyPr/>
        <a:lstStyle/>
        <a:p>
          <a:r>
            <a:rPr lang="en-US" sz="1400" dirty="0"/>
            <a:t>9. Acceptance Criteria: we will consider different tools to make the workers to not be </a:t>
          </a:r>
          <a:r>
            <a:rPr lang="en-US" sz="1400" dirty="0" err="1"/>
            <a:t>ressistant</a:t>
          </a:r>
          <a:r>
            <a:rPr lang="en-US" sz="1400" dirty="0"/>
            <a:t> to change.</a:t>
          </a:r>
        </a:p>
      </dgm:t>
    </dgm:pt>
    <dgm:pt modelId="{D09033DE-FDFC-48E4-8684-740953204B4A}" type="parTrans" cxnId="{A8EBAC07-4FA8-42FA-8BC8-388FF5C9F80E}">
      <dgm:prSet/>
      <dgm:spPr/>
      <dgm:t>
        <a:bodyPr/>
        <a:lstStyle/>
        <a:p>
          <a:endParaRPr lang="en-US"/>
        </a:p>
      </dgm:t>
    </dgm:pt>
    <dgm:pt modelId="{93636598-673A-4D84-AA87-2393036EEE96}" type="sibTrans" cxnId="{A8EBAC07-4FA8-42FA-8BC8-388FF5C9F80E}">
      <dgm:prSet/>
      <dgm:spPr/>
      <dgm:t>
        <a:bodyPr/>
        <a:lstStyle/>
        <a:p>
          <a:endParaRPr lang="en-US"/>
        </a:p>
      </dgm:t>
    </dgm:pt>
    <dgm:pt modelId="{F89D98FC-5453-F849-BECC-C4B23AE9E692}" type="pres">
      <dgm:prSet presAssocID="{EDAF7AC7-2ED7-4A1E-A956-027140A6C2F5}" presName="vert0" presStyleCnt="0">
        <dgm:presLayoutVars>
          <dgm:dir/>
          <dgm:animOne val="branch"/>
          <dgm:animLvl val="lvl"/>
        </dgm:presLayoutVars>
      </dgm:prSet>
      <dgm:spPr/>
    </dgm:pt>
    <dgm:pt modelId="{247B5FF8-6D88-E841-AD06-3ABA91DB9833}" type="pres">
      <dgm:prSet presAssocID="{8E07A14E-BB87-4C5E-A44D-B24C14039347}" presName="thickLine" presStyleLbl="alignNode1" presStyleIdx="0" presStyleCnt="17"/>
      <dgm:spPr/>
    </dgm:pt>
    <dgm:pt modelId="{B1789410-7E31-E541-8BD7-829A8E6893F4}" type="pres">
      <dgm:prSet presAssocID="{8E07A14E-BB87-4C5E-A44D-B24C14039347}" presName="horz1" presStyleCnt="0"/>
      <dgm:spPr/>
    </dgm:pt>
    <dgm:pt modelId="{4E2892E3-64E1-2443-87CE-029201EB157F}" type="pres">
      <dgm:prSet presAssocID="{8E07A14E-BB87-4C5E-A44D-B24C14039347}" presName="tx1" presStyleLbl="revTx" presStyleIdx="0" presStyleCnt="17" custScaleY="456393"/>
      <dgm:spPr/>
    </dgm:pt>
    <dgm:pt modelId="{0E696835-C507-1A45-BE47-D36309823784}" type="pres">
      <dgm:prSet presAssocID="{8E07A14E-BB87-4C5E-A44D-B24C14039347}" presName="vert1" presStyleCnt="0"/>
      <dgm:spPr/>
    </dgm:pt>
    <dgm:pt modelId="{91D199AA-9B5C-114B-B332-3682AD4EB5DF}" type="pres">
      <dgm:prSet presAssocID="{BF4519F1-5862-42FF-957B-98609F9214E0}" presName="thickLine" presStyleLbl="alignNode1" presStyleIdx="1" presStyleCnt="17"/>
      <dgm:spPr/>
    </dgm:pt>
    <dgm:pt modelId="{F0E718DA-0158-6342-A2F8-7DEFDEB36855}" type="pres">
      <dgm:prSet presAssocID="{BF4519F1-5862-42FF-957B-98609F9214E0}" presName="horz1" presStyleCnt="0"/>
      <dgm:spPr/>
    </dgm:pt>
    <dgm:pt modelId="{D021299E-8E06-CC41-A088-BDBACB4EB0DA}" type="pres">
      <dgm:prSet presAssocID="{BF4519F1-5862-42FF-957B-98609F9214E0}" presName="tx1" presStyleLbl="revTx" presStyleIdx="1" presStyleCnt="17" custScaleY="456393"/>
      <dgm:spPr/>
    </dgm:pt>
    <dgm:pt modelId="{CDBF38AE-F7E4-314F-8CF3-F22AD854B50E}" type="pres">
      <dgm:prSet presAssocID="{BF4519F1-5862-42FF-957B-98609F9214E0}" presName="vert1" presStyleCnt="0"/>
      <dgm:spPr/>
    </dgm:pt>
    <dgm:pt modelId="{8F1A7F17-29F6-5C42-B014-8D1FD4B870E3}" type="pres">
      <dgm:prSet presAssocID="{840B115D-C054-436E-ACFF-2565FDD9864C}" presName="thickLine" presStyleLbl="alignNode1" presStyleIdx="2" presStyleCnt="17"/>
      <dgm:spPr/>
    </dgm:pt>
    <dgm:pt modelId="{DF05A933-65E8-C24A-B12E-0F3B6915E9B4}" type="pres">
      <dgm:prSet presAssocID="{840B115D-C054-436E-ACFF-2565FDD9864C}" presName="horz1" presStyleCnt="0"/>
      <dgm:spPr/>
    </dgm:pt>
    <dgm:pt modelId="{ADDDF99A-9388-664E-AF1B-2AD0C2120CD6}" type="pres">
      <dgm:prSet presAssocID="{840B115D-C054-436E-ACFF-2565FDD9864C}" presName="tx1" presStyleLbl="revTx" presStyleIdx="2" presStyleCnt="17" custScaleY="456393"/>
      <dgm:spPr/>
    </dgm:pt>
    <dgm:pt modelId="{45EEEE11-45A4-AC48-95B8-B6F8EF52BEE7}" type="pres">
      <dgm:prSet presAssocID="{840B115D-C054-436E-ACFF-2565FDD9864C}" presName="vert1" presStyleCnt="0"/>
      <dgm:spPr/>
    </dgm:pt>
    <dgm:pt modelId="{9BAFF28C-3A28-774B-B1D3-C678799FAB8F}" type="pres">
      <dgm:prSet presAssocID="{D2CBF2F4-2271-4955-8305-4BB8C912E3B6}" presName="thickLine" presStyleLbl="alignNode1" presStyleIdx="3" presStyleCnt="17"/>
      <dgm:spPr/>
    </dgm:pt>
    <dgm:pt modelId="{641B4CED-3EAE-C74F-BE25-A0D4EC8A28E5}" type="pres">
      <dgm:prSet presAssocID="{D2CBF2F4-2271-4955-8305-4BB8C912E3B6}" presName="horz1" presStyleCnt="0"/>
      <dgm:spPr/>
    </dgm:pt>
    <dgm:pt modelId="{EDB62DFB-48D4-5A4C-9134-F18039C32904}" type="pres">
      <dgm:prSet presAssocID="{D2CBF2F4-2271-4955-8305-4BB8C912E3B6}" presName="tx1" presStyleLbl="revTx" presStyleIdx="3" presStyleCnt="17" custScaleY="456393"/>
      <dgm:spPr/>
    </dgm:pt>
    <dgm:pt modelId="{CE23EB4F-708E-2749-8DFA-E37FD2AD4BFF}" type="pres">
      <dgm:prSet presAssocID="{D2CBF2F4-2271-4955-8305-4BB8C912E3B6}" presName="vert1" presStyleCnt="0"/>
      <dgm:spPr/>
    </dgm:pt>
    <dgm:pt modelId="{8026635D-F491-9A47-B626-09A8A76BC11E}" type="pres">
      <dgm:prSet presAssocID="{615C51A4-D4F2-4553-9AB1-CD1169B6D27B}" presName="thickLine" presStyleLbl="alignNode1" presStyleIdx="4" presStyleCnt="17"/>
      <dgm:spPr/>
    </dgm:pt>
    <dgm:pt modelId="{5D32FE99-46B4-4343-8B13-FE2BDF3DA1BA}" type="pres">
      <dgm:prSet presAssocID="{615C51A4-D4F2-4553-9AB1-CD1169B6D27B}" presName="horz1" presStyleCnt="0"/>
      <dgm:spPr/>
    </dgm:pt>
    <dgm:pt modelId="{13EA86F5-63F4-D54C-90B9-EAE135D3A9BF}" type="pres">
      <dgm:prSet presAssocID="{615C51A4-D4F2-4553-9AB1-CD1169B6D27B}" presName="tx1" presStyleLbl="revTx" presStyleIdx="4" presStyleCnt="17" custScaleY="456393"/>
      <dgm:spPr/>
    </dgm:pt>
    <dgm:pt modelId="{E838E000-7EE6-B345-A944-8C20AE85CB26}" type="pres">
      <dgm:prSet presAssocID="{615C51A4-D4F2-4553-9AB1-CD1169B6D27B}" presName="vert1" presStyleCnt="0"/>
      <dgm:spPr/>
    </dgm:pt>
    <dgm:pt modelId="{BD7C4D39-3AB3-9448-B1A9-0B0C9688478F}" type="pres">
      <dgm:prSet presAssocID="{5F8AB8FA-78AE-40C4-A9A5-9A43E6EA7CBC}" presName="thickLine" presStyleLbl="alignNode1" presStyleIdx="5" presStyleCnt="17"/>
      <dgm:spPr/>
    </dgm:pt>
    <dgm:pt modelId="{07C8F94A-42B6-F84C-8774-2EE9C452A5EF}" type="pres">
      <dgm:prSet presAssocID="{5F8AB8FA-78AE-40C4-A9A5-9A43E6EA7CBC}" presName="horz1" presStyleCnt="0"/>
      <dgm:spPr/>
    </dgm:pt>
    <dgm:pt modelId="{C7ABAF58-7B56-9A47-9669-2B18C49CB52D}" type="pres">
      <dgm:prSet presAssocID="{5F8AB8FA-78AE-40C4-A9A5-9A43E6EA7CBC}" presName="tx1" presStyleLbl="revTx" presStyleIdx="5" presStyleCnt="17" custScaleY="456393"/>
      <dgm:spPr/>
    </dgm:pt>
    <dgm:pt modelId="{AB8C3B3F-3564-C04E-8279-F0E409426A43}" type="pres">
      <dgm:prSet presAssocID="{5F8AB8FA-78AE-40C4-A9A5-9A43E6EA7CBC}" presName="vert1" presStyleCnt="0"/>
      <dgm:spPr/>
    </dgm:pt>
    <dgm:pt modelId="{24943A05-87D1-6342-93D4-6EB1CE69AFF7}" type="pres">
      <dgm:prSet presAssocID="{6CCAC6EA-BB0C-48E0-AF57-595259C0692E}" presName="thickLine" presStyleLbl="alignNode1" presStyleIdx="6" presStyleCnt="17"/>
      <dgm:spPr/>
    </dgm:pt>
    <dgm:pt modelId="{078D4E91-CC8E-B44D-9CEF-DB1C66832AEC}" type="pres">
      <dgm:prSet presAssocID="{6CCAC6EA-BB0C-48E0-AF57-595259C0692E}" presName="horz1" presStyleCnt="0"/>
      <dgm:spPr/>
    </dgm:pt>
    <dgm:pt modelId="{BF44D007-B41A-B84B-B926-C980A6F7812F}" type="pres">
      <dgm:prSet presAssocID="{6CCAC6EA-BB0C-48E0-AF57-595259C0692E}" presName="tx1" presStyleLbl="revTx" presStyleIdx="6" presStyleCnt="17" custScaleY="456393"/>
      <dgm:spPr/>
    </dgm:pt>
    <dgm:pt modelId="{6AF8DFBA-2990-9D43-8C70-8E940418C089}" type="pres">
      <dgm:prSet presAssocID="{6CCAC6EA-BB0C-48E0-AF57-595259C0692E}" presName="vert1" presStyleCnt="0"/>
      <dgm:spPr/>
    </dgm:pt>
    <dgm:pt modelId="{7DFB8CBC-9AEA-3042-B381-69AA9B8313D1}" type="pres">
      <dgm:prSet presAssocID="{C822660C-E948-47B4-9353-F67D1F1DF009}" presName="thickLine" presStyleLbl="alignNode1" presStyleIdx="7" presStyleCnt="17"/>
      <dgm:spPr/>
    </dgm:pt>
    <dgm:pt modelId="{A48C7208-67EC-8B4C-AE81-04146B368709}" type="pres">
      <dgm:prSet presAssocID="{C822660C-E948-47B4-9353-F67D1F1DF009}" presName="horz1" presStyleCnt="0"/>
      <dgm:spPr/>
    </dgm:pt>
    <dgm:pt modelId="{308991AD-A1E1-3B4A-A36B-0483795823BD}" type="pres">
      <dgm:prSet presAssocID="{C822660C-E948-47B4-9353-F67D1F1DF009}" presName="tx1" presStyleLbl="revTx" presStyleIdx="7" presStyleCnt="17" custScaleY="456393"/>
      <dgm:spPr/>
    </dgm:pt>
    <dgm:pt modelId="{91EBF30F-F3F1-4B48-9AEC-232C101C619A}" type="pres">
      <dgm:prSet presAssocID="{C822660C-E948-47B4-9353-F67D1F1DF009}" presName="vert1" presStyleCnt="0"/>
      <dgm:spPr/>
    </dgm:pt>
    <dgm:pt modelId="{45CD37DA-E983-F14A-A0B7-F671086F7D22}" type="pres">
      <dgm:prSet presAssocID="{13113092-C252-40B8-92F7-0C5E540BFF96}" presName="thickLine" presStyleLbl="alignNode1" presStyleIdx="8" presStyleCnt="17"/>
      <dgm:spPr/>
    </dgm:pt>
    <dgm:pt modelId="{1874EE9C-1E69-C443-B1B7-9C08E9B98F94}" type="pres">
      <dgm:prSet presAssocID="{13113092-C252-40B8-92F7-0C5E540BFF96}" presName="horz1" presStyleCnt="0"/>
      <dgm:spPr/>
    </dgm:pt>
    <dgm:pt modelId="{9413CC50-3262-1040-88F4-534285878C3A}" type="pres">
      <dgm:prSet presAssocID="{13113092-C252-40B8-92F7-0C5E540BFF96}" presName="tx1" presStyleLbl="revTx" presStyleIdx="8" presStyleCnt="17" custScaleY="456393"/>
      <dgm:spPr/>
    </dgm:pt>
    <dgm:pt modelId="{22150797-B656-594F-A536-945A6A3FE056}" type="pres">
      <dgm:prSet presAssocID="{13113092-C252-40B8-92F7-0C5E540BFF96}" presName="vert1" presStyleCnt="0"/>
      <dgm:spPr/>
    </dgm:pt>
    <dgm:pt modelId="{768082BE-FB6B-4E41-A423-5FAC63B1303D}" type="pres">
      <dgm:prSet presAssocID="{F8789B9C-670F-4666-8DC7-143585B899CA}" presName="thickLine" presStyleLbl="alignNode1" presStyleIdx="9" presStyleCnt="17"/>
      <dgm:spPr/>
    </dgm:pt>
    <dgm:pt modelId="{65ED5A4B-B0BE-CC41-BE55-505D4DE15591}" type="pres">
      <dgm:prSet presAssocID="{F8789B9C-670F-4666-8DC7-143585B899CA}" presName="horz1" presStyleCnt="0"/>
      <dgm:spPr/>
    </dgm:pt>
    <dgm:pt modelId="{12D999F1-FD83-7E4A-AAEF-885A7FB5FA67}" type="pres">
      <dgm:prSet presAssocID="{F8789B9C-670F-4666-8DC7-143585B899CA}" presName="tx1" presStyleLbl="revTx" presStyleIdx="9" presStyleCnt="17" custScaleY="456393"/>
      <dgm:spPr/>
    </dgm:pt>
    <dgm:pt modelId="{0F57EE8A-0B50-6D4B-9638-8648161F865D}" type="pres">
      <dgm:prSet presAssocID="{F8789B9C-670F-4666-8DC7-143585B899CA}" presName="vert1" presStyleCnt="0"/>
      <dgm:spPr/>
    </dgm:pt>
    <dgm:pt modelId="{AF310E90-AFDF-6643-8406-6A296F47BD5B}" type="pres">
      <dgm:prSet presAssocID="{782BFD1C-1B2F-41B1-8231-D6B43179F9B1}" presName="thickLine" presStyleLbl="alignNode1" presStyleIdx="10" presStyleCnt="17"/>
      <dgm:spPr/>
    </dgm:pt>
    <dgm:pt modelId="{CF84949E-CD1C-6E49-AF69-7D3319512DCD}" type="pres">
      <dgm:prSet presAssocID="{782BFD1C-1B2F-41B1-8231-D6B43179F9B1}" presName="horz1" presStyleCnt="0"/>
      <dgm:spPr/>
    </dgm:pt>
    <dgm:pt modelId="{4B7BCBCC-824B-604B-A96F-16162937FC77}" type="pres">
      <dgm:prSet presAssocID="{782BFD1C-1B2F-41B1-8231-D6B43179F9B1}" presName="tx1" presStyleLbl="revTx" presStyleIdx="10" presStyleCnt="17" custScaleY="456393"/>
      <dgm:spPr/>
    </dgm:pt>
    <dgm:pt modelId="{C187DED8-849A-5A49-83DD-CC2F43276884}" type="pres">
      <dgm:prSet presAssocID="{782BFD1C-1B2F-41B1-8231-D6B43179F9B1}" presName="vert1" presStyleCnt="0"/>
      <dgm:spPr/>
    </dgm:pt>
    <dgm:pt modelId="{9B3E296D-6249-2C4C-BCD2-27790F2A75D4}" type="pres">
      <dgm:prSet presAssocID="{B58A3901-6CBE-4053-89F1-65F07E0CB113}" presName="thickLine" presStyleLbl="alignNode1" presStyleIdx="11" presStyleCnt="17"/>
      <dgm:spPr/>
    </dgm:pt>
    <dgm:pt modelId="{6F63FD16-0216-8848-9475-89A8C4B9F079}" type="pres">
      <dgm:prSet presAssocID="{B58A3901-6CBE-4053-89F1-65F07E0CB113}" presName="horz1" presStyleCnt="0"/>
      <dgm:spPr/>
    </dgm:pt>
    <dgm:pt modelId="{39900072-60E4-824B-82A0-D6DEBD2E8A3F}" type="pres">
      <dgm:prSet presAssocID="{B58A3901-6CBE-4053-89F1-65F07E0CB113}" presName="tx1" presStyleLbl="revTx" presStyleIdx="11" presStyleCnt="17" custScaleY="456393"/>
      <dgm:spPr/>
    </dgm:pt>
    <dgm:pt modelId="{EC8D56AF-5443-F94C-A3B1-E266ECCA61E6}" type="pres">
      <dgm:prSet presAssocID="{B58A3901-6CBE-4053-89F1-65F07E0CB113}" presName="vert1" presStyleCnt="0"/>
      <dgm:spPr/>
    </dgm:pt>
    <dgm:pt modelId="{DA9BEB45-6A02-1C4D-BB0E-20406731E7DC}" type="pres">
      <dgm:prSet presAssocID="{24CF5EB8-9949-4E57-BFC0-467DAFEF5094}" presName="thickLine" presStyleLbl="alignNode1" presStyleIdx="12" presStyleCnt="17"/>
      <dgm:spPr/>
    </dgm:pt>
    <dgm:pt modelId="{D6B03DEE-B59D-BC46-BC77-0678DAE6C38E}" type="pres">
      <dgm:prSet presAssocID="{24CF5EB8-9949-4E57-BFC0-467DAFEF5094}" presName="horz1" presStyleCnt="0"/>
      <dgm:spPr/>
    </dgm:pt>
    <dgm:pt modelId="{9E136B74-191E-2449-90FB-E1810745A0C2}" type="pres">
      <dgm:prSet presAssocID="{24CF5EB8-9949-4E57-BFC0-467DAFEF5094}" presName="tx1" presStyleLbl="revTx" presStyleIdx="12" presStyleCnt="17" custScaleY="456393"/>
      <dgm:spPr/>
    </dgm:pt>
    <dgm:pt modelId="{97D49A11-B9BA-8742-9D2C-8EC05F62859B}" type="pres">
      <dgm:prSet presAssocID="{24CF5EB8-9949-4E57-BFC0-467DAFEF5094}" presName="vert1" presStyleCnt="0"/>
      <dgm:spPr/>
    </dgm:pt>
    <dgm:pt modelId="{784F2827-E6F6-9B4D-BEB7-EC1BD8577501}" type="pres">
      <dgm:prSet presAssocID="{C8CCF97F-D2D8-457D-B96D-A8ED879086AD}" presName="thickLine" presStyleLbl="alignNode1" presStyleIdx="13" presStyleCnt="17"/>
      <dgm:spPr/>
    </dgm:pt>
    <dgm:pt modelId="{BE2020CC-A834-BE48-A149-387D5BE88F3E}" type="pres">
      <dgm:prSet presAssocID="{C8CCF97F-D2D8-457D-B96D-A8ED879086AD}" presName="horz1" presStyleCnt="0"/>
      <dgm:spPr/>
    </dgm:pt>
    <dgm:pt modelId="{3D0249D9-36A7-CD4E-9DB2-66289A86DF3F}" type="pres">
      <dgm:prSet presAssocID="{C8CCF97F-D2D8-457D-B96D-A8ED879086AD}" presName="tx1" presStyleLbl="revTx" presStyleIdx="13" presStyleCnt="17" custScaleY="456393"/>
      <dgm:spPr/>
    </dgm:pt>
    <dgm:pt modelId="{A275DA4B-FD46-C548-B109-DCBFF863DE60}" type="pres">
      <dgm:prSet presAssocID="{C8CCF97F-D2D8-457D-B96D-A8ED879086AD}" presName="vert1" presStyleCnt="0"/>
      <dgm:spPr/>
    </dgm:pt>
    <dgm:pt modelId="{A3E6945F-EE9A-3F40-A2AC-F2FBFDE013E1}" type="pres">
      <dgm:prSet presAssocID="{4F784347-4C7F-48B9-AC99-9958DBC5D23E}" presName="thickLine" presStyleLbl="alignNode1" presStyleIdx="14" presStyleCnt="17"/>
      <dgm:spPr/>
    </dgm:pt>
    <dgm:pt modelId="{E498E5A6-C7E4-7A49-BDF3-8E4FECBE110A}" type="pres">
      <dgm:prSet presAssocID="{4F784347-4C7F-48B9-AC99-9958DBC5D23E}" presName="horz1" presStyleCnt="0"/>
      <dgm:spPr/>
    </dgm:pt>
    <dgm:pt modelId="{8F3B8127-34DA-1941-B979-EF7B6FF0AC1C}" type="pres">
      <dgm:prSet presAssocID="{4F784347-4C7F-48B9-AC99-9958DBC5D23E}" presName="tx1" presStyleLbl="revTx" presStyleIdx="14" presStyleCnt="17" custScaleY="456393"/>
      <dgm:spPr/>
    </dgm:pt>
    <dgm:pt modelId="{81AC6001-E58F-F141-B1FC-CB214D2B6A0B}" type="pres">
      <dgm:prSet presAssocID="{4F784347-4C7F-48B9-AC99-9958DBC5D23E}" presName="vert1" presStyleCnt="0"/>
      <dgm:spPr/>
    </dgm:pt>
    <dgm:pt modelId="{A4827133-62CC-D249-8CA1-FB98512E3BE0}" type="pres">
      <dgm:prSet presAssocID="{8ABC394F-96A7-463C-91A7-23E3588B5374}" presName="thickLine" presStyleLbl="alignNode1" presStyleIdx="15" presStyleCnt="17"/>
      <dgm:spPr/>
    </dgm:pt>
    <dgm:pt modelId="{388C6A67-D77F-864F-A449-590C598A202B}" type="pres">
      <dgm:prSet presAssocID="{8ABC394F-96A7-463C-91A7-23E3588B5374}" presName="horz1" presStyleCnt="0"/>
      <dgm:spPr/>
    </dgm:pt>
    <dgm:pt modelId="{A764FCEA-D894-6A4D-86EE-152A406F9C3F}" type="pres">
      <dgm:prSet presAssocID="{8ABC394F-96A7-463C-91A7-23E3588B5374}" presName="tx1" presStyleLbl="revTx" presStyleIdx="15" presStyleCnt="17" custScaleY="456393"/>
      <dgm:spPr/>
    </dgm:pt>
    <dgm:pt modelId="{821CDCA5-B544-524E-9504-BD9737CD08CB}" type="pres">
      <dgm:prSet presAssocID="{8ABC394F-96A7-463C-91A7-23E3588B5374}" presName="vert1" presStyleCnt="0"/>
      <dgm:spPr/>
    </dgm:pt>
    <dgm:pt modelId="{2CCA2F2A-3402-5140-8A03-31E214ADDD2C}" type="pres">
      <dgm:prSet presAssocID="{73BDD090-ECE5-47B2-904E-4554724250BC}" presName="thickLine" presStyleLbl="alignNode1" presStyleIdx="16" presStyleCnt="17"/>
      <dgm:spPr/>
    </dgm:pt>
    <dgm:pt modelId="{36E43DDD-9F8E-EC42-A256-EBCCDAF2538B}" type="pres">
      <dgm:prSet presAssocID="{73BDD090-ECE5-47B2-904E-4554724250BC}" presName="horz1" presStyleCnt="0"/>
      <dgm:spPr/>
    </dgm:pt>
    <dgm:pt modelId="{774F7924-3DA0-A346-A9B5-90BBDB3789AF}" type="pres">
      <dgm:prSet presAssocID="{73BDD090-ECE5-47B2-904E-4554724250BC}" presName="tx1" presStyleLbl="revTx" presStyleIdx="16" presStyleCnt="17" custScaleY="456393"/>
      <dgm:spPr/>
    </dgm:pt>
    <dgm:pt modelId="{213ADCB7-9864-FA4A-B1A4-E396AB88AED7}" type="pres">
      <dgm:prSet presAssocID="{73BDD090-ECE5-47B2-904E-4554724250BC}" presName="vert1" presStyleCnt="0"/>
      <dgm:spPr/>
    </dgm:pt>
  </dgm:ptLst>
  <dgm:cxnLst>
    <dgm:cxn modelId="{A5DF2803-5CB4-46E8-AA24-994A98F8F3D5}" srcId="{EDAF7AC7-2ED7-4A1E-A956-027140A6C2F5}" destId="{4F784347-4C7F-48B9-AC99-9958DBC5D23E}" srcOrd="14" destOrd="0" parTransId="{B3A075EF-A09D-49BE-985B-77DB7E0DEFC1}" sibTransId="{918A35EC-BEBD-40EA-B61B-23F05BEC1653}"/>
    <dgm:cxn modelId="{3778B906-7DEB-E84A-9F4D-7FDA77B46C65}" type="presOf" srcId="{73BDD090-ECE5-47B2-904E-4554724250BC}" destId="{774F7924-3DA0-A346-A9B5-90BBDB3789AF}" srcOrd="0" destOrd="0" presId="urn:microsoft.com/office/officeart/2008/layout/LinedList"/>
    <dgm:cxn modelId="{A8EBAC07-4FA8-42FA-8BC8-388FF5C9F80E}" srcId="{EDAF7AC7-2ED7-4A1E-A956-027140A6C2F5}" destId="{73BDD090-ECE5-47B2-904E-4554724250BC}" srcOrd="16" destOrd="0" parTransId="{D09033DE-FDFC-48E4-8684-740953204B4A}" sibTransId="{93636598-673A-4D84-AA87-2393036EEE96}"/>
    <dgm:cxn modelId="{75DB4D0E-4E8A-43DD-B6B6-E77F69FCBAFA}" srcId="{EDAF7AC7-2ED7-4A1E-A956-027140A6C2F5}" destId="{13113092-C252-40B8-92F7-0C5E540BFF96}" srcOrd="8" destOrd="0" parTransId="{8993AA15-777B-4357-A1C8-6FED92C4998F}" sibTransId="{E5BEC95E-D44B-4958-8A3C-9C8CB9022B81}"/>
    <dgm:cxn modelId="{A6F17A16-F376-4539-A6D9-8D64B90E52DC}" srcId="{EDAF7AC7-2ED7-4A1E-A956-027140A6C2F5}" destId="{BF4519F1-5862-42FF-957B-98609F9214E0}" srcOrd="1" destOrd="0" parTransId="{7E88FC52-AAD8-4ED4-AB04-A99EF68E4D28}" sibTransId="{04F98830-DBE3-4A9D-90F3-B93EDAFDBAC2}"/>
    <dgm:cxn modelId="{11F88E26-D4C1-5146-A7D7-B0312843BADB}" type="presOf" srcId="{13113092-C252-40B8-92F7-0C5E540BFF96}" destId="{9413CC50-3262-1040-88F4-534285878C3A}" srcOrd="0" destOrd="0" presId="urn:microsoft.com/office/officeart/2008/layout/LinedList"/>
    <dgm:cxn modelId="{C2D3E82A-81C3-5C46-B29A-3381D22EFC67}" type="presOf" srcId="{C822660C-E948-47B4-9353-F67D1F1DF009}" destId="{308991AD-A1E1-3B4A-A36B-0483795823BD}" srcOrd="0" destOrd="0" presId="urn:microsoft.com/office/officeart/2008/layout/LinedList"/>
    <dgm:cxn modelId="{DCE6162E-4C08-43D3-9870-A974BB30A158}" srcId="{EDAF7AC7-2ED7-4A1E-A956-027140A6C2F5}" destId="{D2CBF2F4-2271-4955-8305-4BB8C912E3B6}" srcOrd="3" destOrd="0" parTransId="{99D9AD99-D95B-4C82-8B4C-BFB2B438D23E}" sibTransId="{00D19D2C-8919-49F7-B54A-67A466B0C49F}"/>
    <dgm:cxn modelId="{46AE0937-41D8-4629-ADC3-BA2EDE157CC8}" srcId="{EDAF7AC7-2ED7-4A1E-A956-027140A6C2F5}" destId="{B58A3901-6CBE-4053-89F1-65F07E0CB113}" srcOrd="11" destOrd="0" parTransId="{F9AA52F6-CEDF-4058-80F6-3FF491522185}" sibTransId="{DA1EB4C2-75C1-4A38-9F74-A75B2A190272}"/>
    <dgm:cxn modelId="{0E2D973E-7082-A940-AFF0-4E5E3591AB4B}" type="presOf" srcId="{615C51A4-D4F2-4553-9AB1-CD1169B6D27B}" destId="{13EA86F5-63F4-D54C-90B9-EAE135D3A9BF}" srcOrd="0" destOrd="0" presId="urn:microsoft.com/office/officeart/2008/layout/LinedList"/>
    <dgm:cxn modelId="{54EC5B53-4F0C-6A40-B375-D9517E30AE47}" type="presOf" srcId="{4F784347-4C7F-48B9-AC99-9958DBC5D23E}" destId="{8F3B8127-34DA-1941-B979-EF7B6FF0AC1C}" srcOrd="0" destOrd="0" presId="urn:microsoft.com/office/officeart/2008/layout/LinedList"/>
    <dgm:cxn modelId="{46E6F683-A4FB-40AD-86E0-A21867AAB8A3}" srcId="{EDAF7AC7-2ED7-4A1E-A956-027140A6C2F5}" destId="{6CCAC6EA-BB0C-48E0-AF57-595259C0692E}" srcOrd="6" destOrd="0" parTransId="{99FED41C-5E8C-4247-B450-6E22F35AC70F}" sibTransId="{6DEA46F1-FAAD-445C-A940-88965A4A4921}"/>
    <dgm:cxn modelId="{9F160286-113A-4F09-9544-DA87359263D0}" srcId="{EDAF7AC7-2ED7-4A1E-A956-027140A6C2F5}" destId="{615C51A4-D4F2-4553-9AB1-CD1169B6D27B}" srcOrd="4" destOrd="0" parTransId="{B6C01D4E-C2C8-407D-A8B4-3FD6EF8E4ED9}" sibTransId="{590EE535-5C49-46AC-A4D5-836C4E13766C}"/>
    <dgm:cxn modelId="{D5A51F9F-D1E7-0047-9AA8-80FB25133849}" type="presOf" srcId="{8E07A14E-BB87-4C5E-A44D-B24C14039347}" destId="{4E2892E3-64E1-2443-87CE-029201EB157F}" srcOrd="0" destOrd="0" presId="urn:microsoft.com/office/officeart/2008/layout/LinedList"/>
    <dgm:cxn modelId="{7CEA6DA1-F20D-FA47-873C-ED533C639384}" type="presOf" srcId="{840B115D-C054-436E-ACFF-2565FDD9864C}" destId="{ADDDF99A-9388-664E-AF1B-2AD0C2120CD6}" srcOrd="0" destOrd="0" presId="urn:microsoft.com/office/officeart/2008/layout/LinedList"/>
    <dgm:cxn modelId="{77B417A4-711F-F542-BC3E-1C75DFBED819}" type="presOf" srcId="{B58A3901-6CBE-4053-89F1-65F07E0CB113}" destId="{39900072-60E4-824B-82A0-D6DEBD2E8A3F}" srcOrd="0" destOrd="0" presId="urn:microsoft.com/office/officeart/2008/layout/LinedList"/>
    <dgm:cxn modelId="{3711C2A4-92BC-41B3-95FE-B35416AA5B31}" srcId="{EDAF7AC7-2ED7-4A1E-A956-027140A6C2F5}" destId="{24CF5EB8-9949-4E57-BFC0-467DAFEF5094}" srcOrd="12" destOrd="0" parTransId="{A3AC2789-3FD9-4D45-B62A-3E27A7FED7A5}" sibTransId="{91317E84-A586-4089-96D3-E48A68F6A027}"/>
    <dgm:cxn modelId="{92D6ADAA-D01C-4EF2-9437-49A7B1130600}" srcId="{EDAF7AC7-2ED7-4A1E-A956-027140A6C2F5}" destId="{782BFD1C-1B2F-41B1-8231-D6B43179F9B1}" srcOrd="10" destOrd="0" parTransId="{DE1DDC7D-48C1-48D8-B7F4-6310BF59B039}" sibTransId="{47878CCF-DC28-4F6F-88A1-3D10B8EE5B4A}"/>
    <dgm:cxn modelId="{FA919BAB-F029-8140-ACDA-7FFE356A7C08}" type="presOf" srcId="{5F8AB8FA-78AE-40C4-A9A5-9A43E6EA7CBC}" destId="{C7ABAF58-7B56-9A47-9669-2B18C49CB52D}" srcOrd="0" destOrd="0" presId="urn:microsoft.com/office/officeart/2008/layout/LinedList"/>
    <dgm:cxn modelId="{16A60EAD-6D94-4B1A-90B5-6FCFCD8356CF}" srcId="{EDAF7AC7-2ED7-4A1E-A956-027140A6C2F5}" destId="{8E07A14E-BB87-4C5E-A44D-B24C14039347}" srcOrd="0" destOrd="0" parTransId="{751EDA04-4A28-4B06-87C8-F7D1B6E34741}" sibTransId="{354C2512-9401-4B14-A03B-72C4465A23CA}"/>
    <dgm:cxn modelId="{495BCBC0-D47A-47D1-A82B-4AA158598CA0}" srcId="{EDAF7AC7-2ED7-4A1E-A956-027140A6C2F5}" destId="{840B115D-C054-436E-ACFF-2565FDD9864C}" srcOrd="2" destOrd="0" parTransId="{89F342D8-5747-4E7C-B402-AE00B2E6F5B4}" sibTransId="{12ED3E29-9A34-4A18-A861-84DBE8A9782D}"/>
    <dgm:cxn modelId="{86A2FAC6-57A2-4781-9C94-BE0DFF15A190}" srcId="{EDAF7AC7-2ED7-4A1E-A956-027140A6C2F5}" destId="{5F8AB8FA-78AE-40C4-A9A5-9A43E6EA7CBC}" srcOrd="5" destOrd="0" parTransId="{58D5A483-D668-4CBB-BEC2-3AB87036E9E3}" sibTransId="{1EA9EB3A-0080-4922-8035-CFDE32461A7A}"/>
    <dgm:cxn modelId="{CE122FC8-79F7-7240-BFDE-851011F0173D}" type="presOf" srcId="{C8CCF97F-D2D8-457D-B96D-A8ED879086AD}" destId="{3D0249D9-36A7-CD4E-9DB2-66289A86DF3F}" srcOrd="0" destOrd="0" presId="urn:microsoft.com/office/officeart/2008/layout/LinedList"/>
    <dgm:cxn modelId="{0ED454C8-48E3-C543-9EE4-721F32FE3856}" type="presOf" srcId="{24CF5EB8-9949-4E57-BFC0-467DAFEF5094}" destId="{9E136B74-191E-2449-90FB-E1810745A0C2}" srcOrd="0" destOrd="0" presId="urn:microsoft.com/office/officeart/2008/layout/LinedList"/>
    <dgm:cxn modelId="{F37F38CC-73E0-A946-A9BE-5DBFBD87667F}" type="presOf" srcId="{782BFD1C-1B2F-41B1-8231-D6B43179F9B1}" destId="{4B7BCBCC-824B-604B-A96F-16162937FC77}" srcOrd="0" destOrd="0" presId="urn:microsoft.com/office/officeart/2008/layout/LinedList"/>
    <dgm:cxn modelId="{7243DCCC-27AF-DC44-BA6F-11F5B03B968E}" type="presOf" srcId="{EDAF7AC7-2ED7-4A1E-A956-027140A6C2F5}" destId="{F89D98FC-5453-F849-BECC-C4B23AE9E692}" srcOrd="0" destOrd="0" presId="urn:microsoft.com/office/officeart/2008/layout/LinedList"/>
    <dgm:cxn modelId="{A9E571D0-5D9D-4A28-84A8-3C89EE4F3747}" srcId="{EDAF7AC7-2ED7-4A1E-A956-027140A6C2F5}" destId="{8ABC394F-96A7-463C-91A7-23E3588B5374}" srcOrd="15" destOrd="0" parTransId="{5B4B325B-0983-4658-A1FE-681F3BEC6409}" sibTransId="{97AE9724-EDB1-40CC-ABEC-3581A913052F}"/>
    <dgm:cxn modelId="{0EFDDFD1-EDC7-FC41-9A67-811BAFCB14A0}" type="presOf" srcId="{D2CBF2F4-2271-4955-8305-4BB8C912E3B6}" destId="{EDB62DFB-48D4-5A4C-9134-F18039C32904}" srcOrd="0" destOrd="0" presId="urn:microsoft.com/office/officeart/2008/layout/LinedList"/>
    <dgm:cxn modelId="{65A355D4-6F84-D44E-9C2B-A9DFA1FD28A7}" type="presOf" srcId="{BF4519F1-5862-42FF-957B-98609F9214E0}" destId="{D021299E-8E06-CC41-A088-BDBACB4EB0DA}" srcOrd="0" destOrd="0" presId="urn:microsoft.com/office/officeart/2008/layout/LinedList"/>
    <dgm:cxn modelId="{2AD6DFD7-D353-48B8-A3D0-71BBDC3F5BAA}" srcId="{EDAF7AC7-2ED7-4A1E-A956-027140A6C2F5}" destId="{C8CCF97F-D2D8-457D-B96D-A8ED879086AD}" srcOrd="13" destOrd="0" parTransId="{9AC65087-DB54-4635-833A-6383DC8F8CA6}" sibTransId="{6661BE72-B641-4F23-9FE9-73540BD77833}"/>
    <dgm:cxn modelId="{BE9CE4D8-30C9-274A-B25C-CEAE3383ACB4}" type="presOf" srcId="{F8789B9C-670F-4666-8DC7-143585B899CA}" destId="{12D999F1-FD83-7E4A-AAEF-885A7FB5FA67}" srcOrd="0" destOrd="0" presId="urn:microsoft.com/office/officeart/2008/layout/LinedList"/>
    <dgm:cxn modelId="{C78BB1DE-DBD4-4CFF-8355-A779C1AFD4DB}" srcId="{EDAF7AC7-2ED7-4A1E-A956-027140A6C2F5}" destId="{C822660C-E948-47B4-9353-F67D1F1DF009}" srcOrd="7" destOrd="0" parTransId="{DA4448BC-2B09-40B5-9F2D-A4156C7AF12F}" sibTransId="{C076072C-F112-40FE-BF40-BBB45911EE58}"/>
    <dgm:cxn modelId="{BEEFF8EA-4F3E-B444-8B88-8C292197D08E}" type="presOf" srcId="{6CCAC6EA-BB0C-48E0-AF57-595259C0692E}" destId="{BF44D007-B41A-B84B-B926-C980A6F7812F}" srcOrd="0" destOrd="0" presId="urn:microsoft.com/office/officeart/2008/layout/LinedList"/>
    <dgm:cxn modelId="{4B3C8BEE-3DF8-214E-8C0B-BA2E6AF6FDD0}" type="presOf" srcId="{8ABC394F-96A7-463C-91A7-23E3588B5374}" destId="{A764FCEA-D894-6A4D-86EE-152A406F9C3F}" srcOrd="0" destOrd="0" presId="urn:microsoft.com/office/officeart/2008/layout/LinedList"/>
    <dgm:cxn modelId="{6ED4F9F3-264B-45A9-A830-2EC7B7ED480E}" srcId="{EDAF7AC7-2ED7-4A1E-A956-027140A6C2F5}" destId="{F8789B9C-670F-4666-8DC7-143585B899CA}" srcOrd="9" destOrd="0" parTransId="{B7120D2F-14C1-42F8-A2E0-7F5E6C24102A}" sibTransId="{3EFE8C0D-E05F-426C-9AC5-44CE2BDC6016}"/>
    <dgm:cxn modelId="{6532481B-6FFE-624A-89BD-D82F8009D901}" type="presParOf" srcId="{F89D98FC-5453-F849-BECC-C4B23AE9E692}" destId="{247B5FF8-6D88-E841-AD06-3ABA91DB9833}" srcOrd="0" destOrd="0" presId="urn:microsoft.com/office/officeart/2008/layout/LinedList"/>
    <dgm:cxn modelId="{F0FF8434-84B9-B34D-A23E-4208F78F6BFB}" type="presParOf" srcId="{F89D98FC-5453-F849-BECC-C4B23AE9E692}" destId="{B1789410-7E31-E541-8BD7-829A8E6893F4}" srcOrd="1" destOrd="0" presId="urn:microsoft.com/office/officeart/2008/layout/LinedList"/>
    <dgm:cxn modelId="{C314BE47-BC59-AD46-BDF1-EA08158FC05B}" type="presParOf" srcId="{B1789410-7E31-E541-8BD7-829A8E6893F4}" destId="{4E2892E3-64E1-2443-87CE-029201EB157F}" srcOrd="0" destOrd="0" presId="urn:microsoft.com/office/officeart/2008/layout/LinedList"/>
    <dgm:cxn modelId="{414AF813-748D-2245-9BBC-897A9CCF3E42}" type="presParOf" srcId="{B1789410-7E31-E541-8BD7-829A8E6893F4}" destId="{0E696835-C507-1A45-BE47-D36309823784}" srcOrd="1" destOrd="0" presId="urn:microsoft.com/office/officeart/2008/layout/LinedList"/>
    <dgm:cxn modelId="{1D30AAEF-786B-9A4E-B481-927257FDB349}" type="presParOf" srcId="{F89D98FC-5453-F849-BECC-C4B23AE9E692}" destId="{91D199AA-9B5C-114B-B332-3682AD4EB5DF}" srcOrd="2" destOrd="0" presId="urn:microsoft.com/office/officeart/2008/layout/LinedList"/>
    <dgm:cxn modelId="{E8F319B5-4FD0-B049-B4F2-FBE4A0924AFC}" type="presParOf" srcId="{F89D98FC-5453-F849-BECC-C4B23AE9E692}" destId="{F0E718DA-0158-6342-A2F8-7DEFDEB36855}" srcOrd="3" destOrd="0" presId="urn:microsoft.com/office/officeart/2008/layout/LinedList"/>
    <dgm:cxn modelId="{EDE5B15E-1D75-064F-94B4-E4B7AD0B2CFA}" type="presParOf" srcId="{F0E718DA-0158-6342-A2F8-7DEFDEB36855}" destId="{D021299E-8E06-CC41-A088-BDBACB4EB0DA}" srcOrd="0" destOrd="0" presId="urn:microsoft.com/office/officeart/2008/layout/LinedList"/>
    <dgm:cxn modelId="{7E570D03-B620-634B-A366-C581D3B081F9}" type="presParOf" srcId="{F0E718DA-0158-6342-A2F8-7DEFDEB36855}" destId="{CDBF38AE-F7E4-314F-8CF3-F22AD854B50E}" srcOrd="1" destOrd="0" presId="urn:microsoft.com/office/officeart/2008/layout/LinedList"/>
    <dgm:cxn modelId="{F8CC2232-2C25-7B47-AC30-647BE20499BD}" type="presParOf" srcId="{F89D98FC-5453-F849-BECC-C4B23AE9E692}" destId="{8F1A7F17-29F6-5C42-B014-8D1FD4B870E3}" srcOrd="4" destOrd="0" presId="urn:microsoft.com/office/officeart/2008/layout/LinedList"/>
    <dgm:cxn modelId="{921BCDDC-BCD8-1E4F-BD6A-5D39778C6664}" type="presParOf" srcId="{F89D98FC-5453-F849-BECC-C4B23AE9E692}" destId="{DF05A933-65E8-C24A-B12E-0F3B6915E9B4}" srcOrd="5" destOrd="0" presId="urn:microsoft.com/office/officeart/2008/layout/LinedList"/>
    <dgm:cxn modelId="{6159FC2D-9414-1443-B399-F998E8FED205}" type="presParOf" srcId="{DF05A933-65E8-C24A-B12E-0F3B6915E9B4}" destId="{ADDDF99A-9388-664E-AF1B-2AD0C2120CD6}" srcOrd="0" destOrd="0" presId="urn:microsoft.com/office/officeart/2008/layout/LinedList"/>
    <dgm:cxn modelId="{F58940BD-60B9-4248-926D-B22E48FDF53E}" type="presParOf" srcId="{DF05A933-65E8-C24A-B12E-0F3B6915E9B4}" destId="{45EEEE11-45A4-AC48-95B8-B6F8EF52BEE7}" srcOrd="1" destOrd="0" presId="urn:microsoft.com/office/officeart/2008/layout/LinedList"/>
    <dgm:cxn modelId="{68530CED-8784-2B41-9F6A-6C35A0235B90}" type="presParOf" srcId="{F89D98FC-5453-F849-BECC-C4B23AE9E692}" destId="{9BAFF28C-3A28-774B-B1D3-C678799FAB8F}" srcOrd="6" destOrd="0" presId="urn:microsoft.com/office/officeart/2008/layout/LinedList"/>
    <dgm:cxn modelId="{E4941634-24B7-AD42-A11F-1E890D1834FA}" type="presParOf" srcId="{F89D98FC-5453-F849-BECC-C4B23AE9E692}" destId="{641B4CED-3EAE-C74F-BE25-A0D4EC8A28E5}" srcOrd="7" destOrd="0" presId="urn:microsoft.com/office/officeart/2008/layout/LinedList"/>
    <dgm:cxn modelId="{DDAA5768-6132-374C-AF40-FE5352372046}" type="presParOf" srcId="{641B4CED-3EAE-C74F-BE25-A0D4EC8A28E5}" destId="{EDB62DFB-48D4-5A4C-9134-F18039C32904}" srcOrd="0" destOrd="0" presId="urn:microsoft.com/office/officeart/2008/layout/LinedList"/>
    <dgm:cxn modelId="{24C33DC1-B273-CE4C-8B5C-3A8EAF2FE83D}" type="presParOf" srcId="{641B4CED-3EAE-C74F-BE25-A0D4EC8A28E5}" destId="{CE23EB4F-708E-2749-8DFA-E37FD2AD4BFF}" srcOrd="1" destOrd="0" presId="urn:microsoft.com/office/officeart/2008/layout/LinedList"/>
    <dgm:cxn modelId="{8BA4E9D4-9762-EE46-8DA3-D9A4011481EE}" type="presParOf" srcId="{F89D98FC-5453-F849-BECC-C4B23AE9E692}" destId="{8026635D-F491-9A47-B626-09A8A76BC11E}" srcOrd="8" destOrd="0" presId="urn:microsoft.com/office/officeart/2008/layout/LinedList"/>
    <dgm:cxn modelId="{52E8944E-30FC-5348-9A76-AB5449FB15FC}" type="presParOf" srcId="{F89D98FC-5453-F849-BECC-C4B23AE9E692}" destId="{5D32FE99-46B4-4343-8B13-FE2BDF3DA1BA}" srcOrd="9" destOrd="0" presId="urn:microsoft.com/office/officeart/2008/layout/LinedList"/>
    <dgm:cxn modelId="{EC3351F7-9702-0840-9931-84A090813C88}" type="presParOf" srcId="{5D32FE99-46B4-4343-8B13-FE2BDF3DA1BA}" destId="{13EA86F5-63F4-D54C-90B9-EAE135D3A9BF}" srcOrd="0" destOrd="0" presId="urn:microsoft.com/office/officeart/2008/layout/LinedList"/>
    <dgm:cxn modelId="{4DE11FD1-0261-C541-B1D1-FD3CCDA5CC0A}" type="presParOf" srcId="{5D32FE99-46B4-4343-8B13-FE2BDF3DA1BA}" destId="{E838E000-7EE6-B345-A944-8C20AE85CB26}" srcOrd="1" destOrd="0" presId="urn:microsoft.com/office/officeart/2008/layout/LinedList"/>
    <dgm:cxn modelId="{94C8E0D4-33D1-6545-AFE3-4AC251C4F95A}" type="presParOf" srcId="{F89D98FC-5453-F849-BECC-C4B23AE9E692}" destId="{BD7C4D39-3AB3-9448-B1A9-0B0C9688478F}" srcOrd="10" destOrd="0" presId="urn:microsoft.com/office/officeart/2008/layout/LinedList"/>
    <dgm:cxn modelId="{93F90EAD-1802-8947-8BA3-52816AC9B1B1}" type="presParOf" srcId="{F89D98FC-5453-F849-BECC-C4B23AE9E692}" destId="{07C8F94A-42B6-F84C-8774-2EE9C452A5EF}" srcOrd="11" destOrd="0" presId="urn:microsoft.com/office/officeart/2008/layout/LinedList"/>
    <dgm:cxn modelId="{ED5F8D2E-42D5-BC42-B16D-A8AA547C9E5F}" type="presParOf" srcId="{07C8F94A-42B6-F84C-8774-2EE9C452A5EF}" destId="{C7ABAF58-7B56-9A47-9669-2B18C49CB52D}" srcOrd="0" destOrd="0" presId="urn:microsoft.com/office/officeart/2008/layout/LinedList"/>
    <dgm:cxn modelId="{1EA2F13A-360E-C049-90CF-F6315A499128}" type="presParOf" srcId="{07C8F94A-42B6-F84C-8774-2EE9C452A5EF}" destId="{AB8C3B3F-3564-C04E-8279-F0E409426A43}" srcOrd="1" destOrd="0" presId="urn:microsoft.com/office/officeart/2008/layout/LinedList"/>
    <dgm:cxn modelId="{AD2B6E33-75CA-8D4E-9D61-05B1C53076D1}" type="presParOf" srcId="{F89D98FC-5453-F849-BECC-C4B23AE9E692}" destId="{24943A05-87D1-6342-93D4-6EB1CE69AFF7}" srcOrd="12" destOrd="0" presId="urn:microsoft.com/office/officeart/2008/layout/LinedList"/>
    <dgm:cxn modelId="{67EA14D6-072C-6142-8571-65F535714023}" type="presParOf" srcId="{F89D98FC-5453-F849-BECC-C4B23AE9E692}" destId="{078D4E91-CC8E-B44D-9CEF-DB1C66832AEC}" srcOrd="13" destOrd="0" presId="urn:microsoft.com/office/officeart/2008/layout/LinedList"/>
    <dgm:cxn modelId="{F647705B-3CB8-CF45-B50C-015B453605BE}" type="presParOf" srcId="{078D4E91-CC8E-B44D-9CEF-DB1C66832AEC}" destId="{BF44D007-B41A-B84B-B926-C980A6F7812F}" srcOrd="0" destOrd="0" presId="urn:microsoft.com/office/officeart/2008/layout/LinedList"/>
    <dgm:cxn modelId="{250A7E67-BB47-B947-A0E1-8BDD2EED75CE}" type="presParOf" srcId="{078D4E91-CC8E-B44D-9CEF-DB1C66832AEC}" destId="{6AF8DFBA-2990-9D43-8C70-8E940418C089}" srcOrd="1" destOrd="0" presId="urn:microsoft.com/office/officeart/2008/layout/LinedList"/>
    <dgm:cxn modelId="{F7B7CBC2-0FCE-164B-B8D4-45E0785AF3A1}" type="presParOf" srcId="{F89D98FC-5453-F849-BECC-C4B23AE9E692}" destId="{7DFB8CBC-9AEA-3042-B381-69AA9B8313D1}" srcOrd="14" destOrd="0" presId="urn:microsoft.com/office/officeart/2008/layout/LinedList"/>
    <dgm:cxn modelId="{D28E12D3-DE4A-3146-8754-72637CE8BE78}" type="presParOf" srcId="{F89D98FC-5453-F849-BECC-C4B23AE9E692}" destId="{A48C7208-67EC-8B4C-AE81-04146B368709}" srcOrd="15" destOrd="0" presId="urn:microsoft.com/office/officeart/2008/layout/LinedList"/>
    <dgm:cxn modelId="{9121B1AB-C931-7348-990A-E69C8BBC5752}" type="presParOf" srcId="{A48C7208-67EC-8B4C-AE81-04146B368709}" destId="{308991AD-A1E1-3B4A-A36B-0483795823BD}" srcOrd="0" destOrd="0" presId="urn:microsoft.com/office/officeart/2008/layout/LinedList"/>
    <dgm:cxn modelId="{0F8F3185-EF72-C24B-A078-DC74D518614F}" type="presParOf" srcId="{A48C7208-67EC-8B4C-AE81-04146B368709}" destId="{91EBF30F-F3F1-4B48-9AEC-232C101C619A}" srcOrd="1" destOrd="0" presId="urn:microsoft.com/office/officeart/2008/layout/LinedList"/>
    <dgm:cxn modelId="{98146CE5-0E6A-3D49-BD5E-4D3B23430B3F}" type="presParOf" srcId="{F89D98FC-5453-F849-BECC-C4B23AE9E692}" destId="{45CD37DA-E983-F14A-A0B7-F671086F7D22}" srcOrd="16" destOrd="0" presId="urn:microsoft.com/office/officeart/2008/layout/LinedList"/>
    <dgm:cxn modelId="{D7A4706F-BA55-A34B-9EFD-DC73DA52E0E1}" type="presParOf" srcId="{F89D98FC-5453-F849-BECC-C4B23AE9E692}" destId="{1874EE9C-1E69-C443-B1B7-9C08E9B98F94}" srcOrd="17" destOrd="0" presId="urn:microsoft.com/office/officeart/2008/layout/LinedList"/>
    <dgm:cxn modelId="{65B2D03C-3BAA-AE4F-98FB-3B955DC728B6}" type="presParOf" srcId="{1874EE9C-1E69-C443-B1B7-9C08E9B98F94}" destId="{9413CC50-3262-1040-88F4-534285878C3A}" srcOrd="0" destOrd="0" presId="urn:microsoft.com/office/officeart/2008/layout/LinedList"/>
    <dgm:cxn modelId="{99060FC2-2CAC-2C4F-A7D1-F47D47FBAFD3}" type="presParOf" srcId="{1874EE9C-1E69-C443-B1B7-9C08E9B98F94}" destId="{22150797-B656-594F-A536-945A6A3FE056}" srcOrd="1" destOrd="0" presId="urn:microsoft.com/office/officeart/2008/layout/LinedList"/>
    <dgm:cxn modelId="{DEE6E7D2-A1C3-3E45-90C4-499EF997F5E4}" type="presParOf" srcId="{F89D98FC-5453-F849-BECC-C4B23AE9E692}" destId="{768082BE-FB6B-4E41-A423-5FAC63B1303D}" srcOrd="18" destOrd="0" presId="urn:microsoft.com/office/officeart/2008/layout/LinedList"/>
    <dgm:cxn modelId="{0D1F09CB-F6CE-BA4F-B1F0-7387D9307BFF}" type="presParOf" srcId="{F89D98FC-5453-F849-BECC-C4B23AE9E692}" destId="{65ED5A4B-B0BE-CC41-BE55-505D4DE15591}" srcOrd="19" destOrd="0" presId="urn:microsoft.com/office/officeart/2008/layout/LinedList"/>
    <dgm:cxn modelId="{CC00788C-C668-304B-9764-4E8158F18CD3}" type="presParOf" srcId="{65ED5A4B-B0BE-CC41-BE55-505D4DE15591}" destId="{12D999F1-FD83-7E4A-AAEF-885A7FB5FA67}" srcOrd="0" destOrd="0" presId="urn:microsoft.com/office/officeart/2008/layout/LinedList"/>
    <dgm:cxn modelId="{90A626FA-2BDD-C248-B95A-FE5EF0B8AAEB}" type="presParOf" srcId="{65ED5A4B-B0BE-CC41-BE55-505D4DE15591}" destId="{0F57EE8A-0B50-6D4B-9638-8648161F865D}" srcOrd="1" destOrd="0" presId="urn:microsoft.com/office/officeart/2008/layout/LinedList"/>
    <dgm:cxn modelId="{1107E03C-B201-D546-A821-5BED85F0838C}" type="presParOf" srcId="{F89D98FC-5453-F849-BECC-C4B23AE9E692}" destId="{AF310E90-AFDF-6643-8406-6A296F47BD5B}" srcOrd="20" destOrd="0" presId="urn:microsoft.com/office/officeart/2008/layout/LinedList"/>
    <dgm:cxn modelId="{1BA06289-E606-D040-998B-7FCFD33D55F9}" type="presParOf" srcId="{F89D98FC-5453-F849-BECC-C4B23AE9E692}" destId="{CF84949E-CD1C-6E49-AF69-7D3319512DCD}" srcOrd="21" destOrd="0" presId="urn:microsoft.com/office/officeart/2008/layout/LinedList"/>
    <dgm:cxn modelId="{7D4FA52D-93B6-1A4D-B706-0F5ACD8EFE20}" type="presParOf" srcId="{CF84949E-CD1C-6E49-AF69-7D3319512DCD}" destId="{4B7BCBCC-824B-604B-A96F-16162937FC77}" srcOrd="0" destOrd="0" presId="urn:microsoft.com/office/officeart/2008/layout/LinedList"/>
    <dgm:cxn modelId="{E68E380C-7CE1-7844-AC1B-0DEFE9B6F40C}" type="presParOf" srcId="{CF84949E-CD1C-6E49-AF69-7D3319512DCD}" destId="{C187DED8-849A-5A49-83DD-CC2F43276884}" srcOrd="1" destOrd="0" presId="urn:microsoft.com/office/officeart/2008/layout/LinedList"/>
    <dgm:cxn modelId="{152E01D9-12B9-204B-BD35-39026EC4DB6D}" type="presParOf" srcId="{F89D98FC-5453-F849-BECC-C4B23AE9E692}" destId="{9B3E296D-6249-2C4C-BCD2-27790F2A75D4}" srcOrd="22" destOrd="0" presId="urn:microsoft.com/office/officeart/2008/layout/LinedList"/>
    <dgm:cxn modelId="{7C2E3FC3-1618-C44F-B3EF-53E3AA633580}" type="presParOf" srcId="{F89D98FC-5453-F849-BECC-C4B23AE9E692}" destId="{6F63FD16-0216-8848-9475-89A8C4B9F079}" srcOrd="23" destOrd="0" presId="urn:microsoft.com/office/officeart/2008/layout/LinedList"/>
    <dgm:cxn modelId="{408E6AC2-A464-0A45-822D-CEB134D1CA5D}" type="presParOf" srcId="{6F63FD16-0216-8848-9475-89A8C4B9F079}" destId="{39900072-60E4-824B-82A0-D6DEBD2E8A3F}" srcOrd="0" destOrd="0" presId="urn:microsoft.com/office/officeart/2008/layout/LinedList"/>
    <dgm:cxn modelId="{719EDF73-FBA7-824F-91F9-298CFDC32602}" type="presParOf" srcId="{6F63FD16-0216-8848-9475-89A8C4B9F079}" destId="{EC8D56AF-5443-F94C-A3B1-E266ECCA61E6}" srcOrd="1" destOrd="0" presId="urn:microsoft.com/office/officeart/2008/layout/LinedList"/>
    <dgm:cxn modelId="{6128E340-1B15-5E4C-B232-89C101382203}" type="presParOf" srcId="{F89D98FC-5453-F849-BECC-C4B23AE9E692}" destId="{DA9BEB45-6A02-1C4D-BB0E-20406731E7DC}" srcOrd="24" destOrd="0" presId="urn:microsoft.com/office/officeart/2008/layout/LinedList"/>
    <dgm:cxn modelId="{4BFD6896-169C-9442-A7C3-F46A35381485}" type="presParOf" srcId="{F89D98FC-5453-F849-BECC-C4B23AE9E692}" destId="{D6B03DEE-B59D-BC46-BC77-0678DAE6C38E}" srcOrd="25" destOrd="0" presId="urn:microsoft.com/office/officeart/2008/layout/LinedList"/>
    <dgm:cxn modelId="{FF787D03-87FD-274E-BFA0-F8814DCA9DEA}" type="presParOf" srcId="{D6B03DEE-B59D-BC46-BC77-0678DAE6C38E}" destId="{9E136B74-191E-2449-90FB-E1810745A0C2}" srcOrd="0" destOrd="0" presId="urn:microsoft.com/office/officeart/2008/layout/LinedList"/>
    <dgm:cxn modelId="{6A1B568E-AB63-0249-BFD8-B2630C3075CF}" type="presParOf" srcId="{D6B03DEE-B59D-BC46-BC77-0678DAE6C38E}" destId="{97D49A11-B9BA-8742-9D2C-8EC05F62859B}" srcOrd="1" destOrd="0" presId="urn:microsoft.com/office/officeart/2008/layout/LinedList"/>
    <dgm:cxn modelId="{3B39DA94-EF80-7B45-A54F-D9140CFBA272}" type="presParOf" srcId="{F89D98FC-5453-F849-BECC-C4B23AE9E692}" destId="{784F2827-E6F6-9B4D-BEB7-EC1BD8577501}" srcOrd="26" destOrd="0" presId="urn:microsoft.com/office/officeart/2008/layout/LinedList"/>
    <dgm:cxn modelId="{4E2B68A6-2A8C-424B-A5B3-6CA7031D24FB}" type="presParOf" srcId="{F89D98FC-5453-F849-BECC-C4B23AE9E692}" destId="{BE2020CC-A834-BE48-A149-387D5BE88F3E}" srcOrd="27" destOrd="0" presId="urn:microsoft.com/office/officeart/2008/layout/LinedList"/>
    <dgm:cxn modelId="{F1EA107A-1136-B34E-882A-24FA732C1BBB}" type="presParOf" srcId="{BE2020CC-A834-BE48-A149-387D5BE88F3E}" destId="{3D0249D9-36A7-CD4E-9DB2-66289A86DF3F}" srcOrd="0" destOrd="0" presId="urn:microsoft.com/office/officeart/2008/layout/LinedList"/>
    <dgm:cxn modelId="{9B07F777-E3E6-1B45-82AC-E73680224AA8}" type="presParOf" srcId="{BE2020CC-A834-BE48-A149-387D5BE88F3E}" destId="{A275DA4B-FD46-C548-B109-DCBFF863DE60}" srcOrd="1" destOrd="0" presId="urn:microsoft.com/office/officeart/2008/layout/LinedList"/>
    <dgm:cxn modelId="{8958D548-1DB0-9D4D-95CF-7936135D35F1}" type="presParOf" srcId="{F89D98FC-5453-F849-BECC-C4B23AE9E692}" destId="{A3E6945F-EE9A-3F40-A2AC-F2FBFDE013E1}" srcOrd="28" destOrd="0" presId="urn:microsoft.com/office/officeart/2008/layout/LinedList"/>
    <dgm:cxn modelId="{194F47C0-219C-4641-A276-E706CAD78015}" type="presParOf" srcId="{F89D98FC-5453-F849-BECC-C4B23AE9E692}" destId="{E498E5A6-C7E4-7A49-BDF3-8E4FECBE110A}" srcOrd="29" destOrd="0" presId="urn:microsoft.com/office/officeart/2008/layout/LinedList"/>
    <dgm:cxn modelId="{0C80CFF6-B441-2C4B-8862-5A4AE8B37ECF}" type="presParOf" srcId="{E498E5A6-C7E4-7A49-BDF3-8E4FECBE110A}" destId="{8F3B8127-34DA-1941-B979-EF7B6FF0AC1C}" srcOrd="0" destOrd="0" presId="urn:microsoft.com/office/officeart/2008/layout/LinedList"/>
    <dgm:cxn modelId="{C4A2957C-D7B6-EE4E-8FBC-BFE7B24029ED}" type="presParOf" srcId="{E498E5A6-C7E4-7A49-BDF3-8E4FECBE110A}" destId="{81AC6001-E58F-F141-B1FC-CB214D2B6A0B}" srcOrd="1" destOrd="0" presId="urn:microsoft.com/office/officeart/2008/layout/LinedList"/>
    <dgm:cxn modelId="{B0844DF1-C671-904D-BCF7-A0F6851C2DB9}" type="presParOf" srcId="{F89D98FC-5453-F849-BECC-C4B23AE9E692}" destId="{A4827133-62CC-D249-8CA1-FB98512E3BE0}" srcOrd="30" destOrd="0" presId="urn:microsoft.com/office/officeart/2008/layout/LinedList"/>
    <dgm:cxn modelId="{EA28A382-D111-B948-B0B5-A89E4AC28EC5}" type="presParOf" srcId="{F89D98FC-5453-F849-BECC-C4B23AE9E692}" destId="{388C6A67-D77F-864F-A449-590C598A202B}" srcOrd="31" destOrd="0" presId="urn:microsoft.com/office/officeart/2008/layout/LinedList"/>
    <dgm:cxn modelId="{DB533BD4-FCBC-FF46-9529-42E6C838C80C}" type="presParOf" srcId="{388C6A67-D77F-864F-A449-590C598A202B}" destId="{A764FCEA-D894-6A4D-86EE-152A406F9C3F}" srcOrd="0" destOrd="0" presId="urn:microsoft.com/office/officeart/2008/layout/LinedList"/>
    <dgm:cxn modelId="{548682CC-E8F5-5841-9C4F-B7DDAD61877C}" type="presParOf" srcId="{388C6A67-D77F-864F-A449-590C598A202B}" destId="{821CDCA5-B544-524E-9504-BD9737CD08CB}" srcOrd="1" destOrd="0" presId="urn:microsoft.com/office/officeart/2008/layout/LinedList"/>
    <dgm:cxn modelId="{5BE67CC1-4E0B-DB4C-97FD-FE02186CD236}" type="presParOf" srcId="{F89D98FC-5453-F849-BECC-C4B23AE9E692}" destId="{2CCA2F2A-3402-5140-8A03-31E214ADDD2C}" srcOrd="32" destOrd="0" presId="urn:microsoft.com/office/officeart/2008/layout/LinedList"/>
    <dgm:cxn modelId="{9B0615A6-28DA-FC44-A94A-E1335B906D0E}" type="presParOf" srcId="{F89D98FC-5453-F849-BECC-C4B23AE9E692}" destId="{36E43DDD-9F8E-EC42-A256-EBCCDAF2538B}" srcOrd="33" destOrd="0" presId="urn:microsoft.com/office/officeart/2008/layout/LinedList"/>
    <dgm:cxn modelId="{C6C3570F-8B58-1242-A23D-AA50FDD40873}" type="presParOf" srcId="{36E43DDD-9F8E-EC42-A256-EBCCDAF2538B}" destId="{774F7924-3DA0-A346-A9B5-90BBDB3789AF}" srcOrd="0" destOrd="0" presId="urn:microsoft.com/office/officeart/2008/layout/LinedList"/>
    <dgm:cxn modelId="{BEB571ED-0BA7-6E45-9A1A-7B1989976403}" type="presParOf" srcId="{36E43DDD-9F8E-EC42-A256-EBCCDAF2538B}" destId="{213ADCB7-9864-FA4A-B1A4-E396AB88AED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BF0037-519E-4DD6-B8A4-439366186F4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5D89C00-9EE2-4723-B477-8F673769F8E1}">
      <dgm:prSet/>
      <dgm:spPr/>
      <dgm:t>
        <a:bodyPr/>
        <a:lstStyle/>
        <a:p>
          <a:r>
            <a:rPr lang="en-US"/>
            <a:t>Carrillion company has faced over the years problems in terms of bad management.This has made the company to end up in the administration.</a:t>
          </a:r>
        </a:p>
      </dgm:t>
    </dgm:pt>
    <dgm:pt modelId="{53A797BF-7F7E-48FB-A1E5-BBEE04962490}" type="parTrans" cxnId="{A2FEBD3A-D770-42B2-8701-8436F82D26B8}">
      <dgm:prSet/>
      <dgm:spPr/>
      <dgm:t>
        <a:bodyPr/>
        <a:lstStyle/>
        <a:p>
          <a:endParaRPr lang="en-US"/>
        </a:p>
      </dgm:t>
    </dgm:pt>
    <dgm:pt modelId="{0532C9A9-F537-48CF-9D3E-3388740249C6}" type="sibTrans" cxnId="{A2FEBD3A-D770-42B2-8701-8436F82D26B8}">
      <dgm:prSet/>
      <dgm:spPr/>
      <dgm:t>
        <a:bodyPr/>
        <a:lstStyle/>
        <a:p>
          <a:endParaRPr lang="en-US"/>
        </a:p>
      </dgm:t>
    </dgm:pt>
    <dgm:pt modelId="{80C61359-1DC3-416D-BE28-F82904BC10BA}">
      <dgm:prSet/>
      <dgm:spPr/>
      <dgm:t>
        <a:bodyPr/>
        <a:lstStyle/>
        <a:p>
          <a:r>
            <a:rPr lang="en-US"/>
            <a:t>The company has saw how workers has leave as their dissatisfaction has decreased.</a:t>
          </a:r>
        </a:p>
      </dgm:t>
    </dgm:pt>
    <dgm:pt modelId="{A4E4D119-A795-4341-8AA9-55BDC5C708E6}" type="parTrans" cxnId="{72E8FF9E-56A6-421E-B2D1-681716870389}">
      <dgm:prSet/>
      <dgm:spPr/>
      <dgm:t>
        <a:bodyPr/>
        <a:lstStyle/>
        <a:p>
          <a:endParaRPr lang="en-US"/>
        </a:p>
      </dgm:t>
    </dgm:pt>
    <dgm:pt modelId="{7CF0D419-9A64-4FBE-B886-E36187F741CA}" type="sibTrans" cxnId="{72E8FF9E-56A6-421E-B2D1-681716870389}">
      <dgm:prSet/>
      <dgm:spPr/>
      <dgm:t>
        <a:bodyPr/>
        <a:lstStyle/>
        <a:p>
          <a:endParaRPr lang="en-US"/>
        </a:p>
      </dgm:t>
    </dgm:pt>
    <dgm:pt modelId="{44DE636F-F1BB-44C8-92A9-972688796B89}">
      <dgm:prSet/>
      <dgm:spPr/>
      <dgm:t>
        <a:bodyPr/>
        <a:lstStyle/>
        <a:p>
          <a:r>
            <a:rPr lang="en-US"/>
            <a:t>The solution choosen was to employ training in managers.</a:t>
          </a:r>
        </a:p>
      </dgm:t>
    </dgm:pt>
    <dgm:pt modelId="{9C303403-613F-4F88-9C59-E7C6F654FF33}" type="parTrans" cxnId="{3562E57C-D785-4B99-89B5-1EC43E843FF9}">
      <dgm:prSet/>
      <dgm:spPr/>
      <dgm:t>
        <a:bodyPr/>
        <a:lstStyle/>
        <a:p>
          <a:endParaRPr lang="en-US"/>
        </a:p>
      </dgm:t>
    </dgm:pt>
    <dgm:pt modelId="{9E87FDD2-A78D-43DB-BE6C-3F845A5EC575}" type="sibTrans" cxnId="{3562E57C-D785-4B99-89B5-1EC43E843FF9}">
      <dgm:prSet/>
      <dgm:spPr/>
      <dgm:t>
        <a:bodyPr/>
        <a:lstStyle/>
        <a:p>
          <a:endParaRPr lang="en-US"/>
        </a:p>
      </dgm:t>
    </dgm:pt>
    <dgm:pt modelId="{B8709789-75F9-48A3-8C78-2FCD47508947}">
      <dgm:prSet/>
      <dgm:spPr/>
      <dgm:t>
        <a:bodyPr/>
        <a:lstStyle/>
        <a:p>
          <a:r>
            <a:rPr lang="en-US"/>
            <a:t>To solve the solution an Implementation plan has been developed with the desire to be one succesfully.</a:t>
          </a:r>
        </a:p>
      </dgm:t>
    </dgm:pt>
    <dgm:pt modelId="{04911C99-3D17-4658-9827-49078B4D2549}" type="parTrans" cxnId="{86006513-07C2-4B0E-BB80-EB00A91FE159}">
      <dgm:prSet/>
      <dgm:spPr/>
      <dgm:t>
        <a:bodyPr/>
        <a:lstStyle/>
        <a:p>
          <a:endParaRPr lang="en-US"/>
        </a:p>
      </dgm:t>
    </dgm:pt>
    <dgm:pt modelId="{13CF19ED-AEB5-4E33-AE98-3D0DF0FA6D96}" type="sibTrans" cxnId="{86006513-07C2-4B0E-BB80-EB00A91FE159}">
      <dgm:prSet/>
      <dgm:spPr/>
      <dgm:t>
        <a:bodyPr/>
        <a:lstStyle/>
        <a:p>
          <a:endParaRPr lang="en-US"/>
        </a:p>
      </dgm:t>
    </dgm:pt>
    <dgm:pt modelId="{7AF316CA-7684-4CB7-8847-9529A17E4864}" type="pres">
      <dgm:prSet presAssocID="{DEBF0037-519E-4DD6-B8A4-439366186F4E}" presName="root" presStyleCnt="0">
        <dgm:presLayoutVars>
          <dgm:dir/>
          <dgm:resizeHandles val="exact"/>
        </dgm:presLayoutVars>
      </dgm:prSet>
      <dgm:spPr/>
    </dgm:pt>
    <dgm:pt modelId="{8DDA7A43-AB87-4BF8-8B33-A77C79E6DA21}" type="pres">
      <dgm:prSet presAssocID="{A5D89C00-9EE2-4723-B477-8F673769F8E1}" presName="compNode" presStyleCnt="0"/>
      <dgm:spPr/>
    </dgm:pt>
    <dgm:pt modelId="{B9520FEC-10FB-4AA6-AA0D-AAEAFE788AE3}" type="pres">
      <dgm:prSet presAssocID="{A5D89C00-9EE2-4723-B477-8F673769F8E1}" presName="bgRect" presStyleLbl="bgShp" presStyleIdx="0" presStyleCnt="4"/>
      <dgm:spPr/>
    </dgm:pt>
    <dgm:pt modelId="{5F64BB20-82BC-42C5-84F1-3E5C01F2C9B4}" type="pres">
      <dgm:prSet presAssocID="{A5D89C00-9EE2-4723-B477-8F673769F8E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1BE1B49B-41AE-48D1-B098-4AF593CC2C0A}" type="pres">
      <dgm:prSet presAssocID="{A5D89C00-9EE2-4723-B477-8F673769F8E1}" presName="spaceRect" presStyleCnt="0"/>
      <dgm:spPr/>
    </dgm:pt>
    <dgm:pt modelId="{4A673FB8-B9ED-49E5-A89F-663A365D256B}" type="pres">
      <dgm:prSet presAssocID="{A5D89C00-9EE2-4723-B477-8F673769F8E1}" presName="parTx" presStyleLbl="revTx" presStyleIdx="0" presStyleCnt="4">
        <dgm:presLayoutVars>
          <dgm:chMax val="0"/>
          <dgm:chPref val="0"/>
        </dgm:presLayoutVars>
      </dgm:prSet>
      <dgm:spPr/>
    </dgm:pt>
    <dgm:pt modelId="{B79FFFD2-D920-49F9-9619-3CBD5FF623F8}" type="pres">
      <dgm:prSet presAssocID="{0532C9A9-F537-48CF-9D3E-3388740249C6}" presName="sibTrans" presStyleCnt="0"/>
      <dgm:spPr/>
    </dgm:pt>
    <dgm:pt modelId="{501BB75E-E46A-4C8A-BD19-31E008F3F78D}" type="pres">
      <dgm:prSet presAssocID="{80C61359-1DC3-416D-BE28-F82904BC10BA}" presName="compNode" presStyleCnt="0"/>
      <dgm:spPr/>
    </dgm:pt>
    <dgm:pt modelId="{CE1175E2-CCD1-4730-A876-E50DEB100992}" type="pres">
      <dgm:prSet presAssocID="{80C61359-1DC3-416D-BE28-F82904BC10BA}" presName="bgRect" presStyleLbl="bgShp" presStyleIdx="1" presStyleCnt="4"/>
      <dgm:spPr/>
    </dgm:pt>
    <dgm:pt modelId="{8E36E6C3-9060-4EF4-93D7-4F357DC5C79F}" type="pres">
      <dgm:prSet presAssocID="{80C61359-1DC3-416D-BE28-F82904BC10B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62BBBAA3-D0B3-455F-BF7B-769A48DE3F73}" type="pres">
      <dgm:prSet presAssocID="{80C61359-1DC3-416D-BE28-F82904BC10BA}" presName="spaceRect" presStyleCnt="0"/>
      <dgm:spPr/>
    </dgm:pt>
    <dgm:pt modelId="{2E1BAA83-24CA-47CA-A9E1-B6BB64BC0B1B}" type="pres">
      <dgm:prSet presAssocID="{80C61359-1DC3-416D-BE28-F82904BC10BA}" presName="parTx" presStyleLbl="revTx" presStyleIdx="1" presStyleCnt="4">
        <dgm:presLayoutVars>
          <dgm:chMax val="0"/>
          <dgm:chPref val="0"/>
        </dgm:presLayoutVars>
      </dgm:prSet>
      <dgm:spPr/>
    </dgm:pt>
    <dgm:pt modelId="{540F9AD1-5DF0-48A7-87B7-768CF9C29AEE}" type="pres">
      <dgm:prSet presAssocID="{7CF0D419-9A64-4FBE-B886-E36187F741CA}" presName="sibTrans" presStyleCnt="0"/>
      <dgm:spPr/>
    </dgm:pt>
    <dgm:pt modelId="{DBAC9AD1-5012-4764-8325-827E3A81E75B}" type="pres">
      <dgm:prSet presAssocID="{44DE636F-F1BB-44C8-92A9-972688796B89}" presName="compNode" presStyleCnt="0"/>
      <dgm:spPr/>
    </dgm:pt>
    <dgm:pt modelId="{7BF5B54A-FBB7-409E-9909-AFCD772826BB}" type="pres">
      <dgm:prSet presAssocID="{44DE636F-F1BB-44C8-92A9-972688796B89}" presName="bgRect" presStyleLbl="bgShp" presStyleIdx="2" presStyleCnt="4"/>
      <dgm:spPr/>
    </dgm:pt>
    <dgm:pt modelId="{522FA707-359B-4E72-9D70-98340D0C173C}" type="pres">
      <dgm:prSet presAssocID="{44DE636F-F1BB-44C8-92A9-972688796B8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B081537A-EB4B-4AE0-B121-D0FA54C9949F}" type="pres">
      <dgm:prSet presAssocID="{44DE636F-F1BB-44C8-92A9-972688796B89}" presName="spaceRect" presStyleCnt="0"/>
      <dgm:spPr/>
    </dgm:pt>
    <dgm:pt modelId="{925BA416-0846-4B3F-9C3C-BC3C6B5A4DAF}" type="pres">
      <dgm:prSet presAssocID="{44DE636F-F1BB-44C8-92A9-972688796B89}" presName="parTx" presStyleLbl="revTx" presStyleIdx="2" presStyleCnt="4">
        <dgm:presLayoutVars>
          <dgm:chMax val="0"/>
          <dgm:chPref val="0"/>
        </dgm:presLayoutVars>
      </dgm:prSet>
      <dgm:spPr/>
    </dgm:pt>
    <dgm:pt modelId="{26561BE8-24A3-4115-B375-3029DFDD6B19}" type="pres">
      <dgm:prSet presAssocID="{9E87FDD2-A78D-43DB-BE6C-3F845A5EC575}" presName="sibTrans" presStyleCnt="0"/>
      <dgm:spPr/>
    </dgm:pt>
    <dgm:pt modelId="{6D7192B0-8025-4F20-A2F9-517585F73E28}" type="pres">
      <dgm:prSet presAssocID="{B8709789-75F9-48A3-8C78-2FCD47508947}" presName="compNode" presStyleCnt="0"/>
      <dgm:spPr/>
    </dgm:pt>
    <dgm:pt modelId="{E1AE7ABB-8312-4A67-96F0-5429315EAC7B}" type="pres">
      <dgm:prSet presAssocID="{B8709789-75F9-48A3-8C78-2FCD47508947}" presName="bgRect" presStyleLbl="bgShp" presStyleIdx="3" presStyleCnt="4"/>
      <dgm:spPr/>
    </dgm:pt>
    <dgm:pt modelId="{F8B01A17-E68F-434B-820A-0C70ED50F7E0}" type="pres">
      <dgm:prSet presAssocID="{B8709789-75F9-48A3-8C78-2FCD4750894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D531148F-AEEE-420A-87E5-CB7B8CD66FCF}" type="pres">
      <dgm:prSet presAssocID="{B8709789-75F9-48A3-8C78-2FCD47508947}" presName="spaceRect" presStyleCnt="0"/>
      <dgm:spPr/>
    </dgm:pt>
    <dgm:pt modelId="{7096D80B-AA9A-4B5C-900B-7D82D726DF64}" type="pres">
      <dgm:prSet presAssocID="{B8709789-75F9-48A3-8C78-2FCD47508947}" presName="parTx" presStyleLbl="revTx" presStyleIdx="3" presStyleCnt="4">
        <dgm:presLayoutVars>
          <dgm:chMax val="0"/>
          <dgm:chPref val="0"/>
        </dgm:presLayoutVars>
      </dgm:prSet>
      <dgm:spPr/>
    </dgm:pt>
  </dgm:ptLst>
  <dgm:cxnLst>
    <dgm:cxn modelId="{86006513-07C2-4B0E-BB80-EB00A91FE159}" srcId="{DEBF0037-519E-4DD6-B8A4-439366186F4E}" destId="{B8709789-75F9-48A3-8C78-2FCD47508947}" srcOrd="3" destOrd="0" parTransId="{04911C99-3D17-4658-9827-49078B4D2549}" sibTransId="{13CF19ED-AEB5-4E33-AE98-3D0DF0FA6D96}"/>
    <dgm:cxn modelId="{A2FEBD3A-D770-42B2-8701-8436F82D26B8}" srcId="{DEBF0037-519E-4DD6-B8A4-439366186F4E}" destId="{A5D89C00-9EE2-4723-B477-8F673769F8E1}" srcOrd="0" destOrd="0" parTransId="{53A797BF-7F7E-48FB-A1E5-BBEE04962490}" sibTransId="{0532C9A9-F537-48CF-9D3E-3388740249C6}"/>
    <dgm:cxn modelId="{037C7D47-0012-4948-A197-B7744A4DDA51}" type="presOf" srcId="{DEBF0037-519E-4DD6-B8A4-439366186F4E}" destId="{7AF316CA-7684-4CB7-8847-9529A17E4864}" srcOrd="0" destOrd="0" presId="urn:microsoft.com/office/officeart/2018/2/layout/IconVerticalSolidList"/>
    <dgm:cxn modelId="{11808652-FAA6-488A-B2C9-ECD902512073}" type="presOf" srcId="{44DE636F-F1BB-44C8-92A9-972688796B89}" destId="{925BA416-0846-4B3F-9C3C-BC3C6B5A4DAF}" srcOrd="0" destOrd="0" presId="urn:microsoft.com/office/officeart/2018/2/layout/IconVerticalSolidList"/>
    <dgm:cxn modelId="{1A810170-63D9-4285-99C2-74E5E01C5473}" type="presOf" srcId="{B8709789-75F9-48A3-8C78-2FCD47508947}" destId="{7096D80B-AA9A-4B5C-900B-7D82D726DF64}" srcOrd="0" destOrd="0" presId="urn:microsoft.com/office/officeart/2018/2/layout/IconVerticalSolidList"/>
    <dgm:cxn modelId="{3562E57C-D785-4B99-89B5-1EC43E843FF9}" srcId="{DEBF0037-519E-4DD6-B8A4-439366186F4E}" destId="{44DE636F-F1BB-44C8-92A9-972688796B89}" srcOrd="2" destOrd="0" parTransId="{9C303403-613F-4F88-9C59-E7C6F654FF33}" sibTransId="{9E87FDD2-A78D-43DB-BE6C-3F845A5EC575}"/>
    <dgm:cxn modelId="{FD20CF7E-95A2-468E-9F0D-620861553B43}" type="presOf" srcId="{A5D89C00-9EE2-4723-B477-8F673769F8E1}" destId="{4A673FB8-B9ED-49E5-A89F-663A365D256B}" srcOrd="0" destOrd="0" presId="urn:microsoft.com/office/officeart/2018/2/layout/IconVerticalSolidList"/>
    <dgm:cxn modelId="{8A2AD986-A8C3-4A3E-B89C-3562E4E3B0DE}" type="presOf" srcId="{80C61359-1DC3-416D-BE28-F82904BC10BA}" destId="{2E1BAA83-24CA-47CA-A9E1-B6BB64BC0B1B}" srcOrd="0" destOrd="0" presId="urn:microsoft.com/office/officeart/2018/2/layout/IconVerticalSolidList"/>
    <dgm:cxn modelId="{72E8FF9E-56A6-421E-B2D1-681716870389}" srcId="{DEBF0037-519E-4DD6-B8A4-439366186F4E}" destId="{80C61359-1DC3-416D-BE28-F82904BC10BA}" srcOrd="1" destOrd="0" parTransId="{A4E4D119-A795-4341-8AA9-55BDC5C708E6}" sibTransId="{7CF0D419-9A64-4FBE-B886-E36187F741CA}"/>
    <dgm:cxn modelId="{173C4078-BEAB-453E-BDFB-AF311D50F33C}" type="presParOf" srcId="{7AF316CA-7684-4CB7-8847-9529A17E4864}" destId="{8DDA7A43-AB87-4BF8-8B33-A77C79E6DA21}" srcOrd="0" destOrd="0" presId="urn:microsoft.com/office/officeart/2018/2/layout/IconVerticalSolidList"/>
    <dgm:cxn modelId="{1F2B2E89-9702-4E65-9761-3AB8139BDF97}" type="presParOf" srcId="{8DDA7A43-AB87-4BF8-8B33-A77C79E6DA21}" destId="{B9520FEC-10FB-4AA6-AA0D-AAEAFE788AE3}" srcOrd="0" destOrd="0" presId="urn:microsoft.com/office/officeart/2018/2/layout/IconVerticalSolidList"/>
    <dgm:cxn modelId="{758F46EC-0A9F-433A-B6DD-C75A3C314005}" type="presParOf" srcId="{8DDA7A43-AB87-4BF8-8B33-A77C79E6DA21}" destId="{5F64BB20-82BC-42C5-84F1-3E5C01F2C9B4}" srcOrd="1" destOrd="0" presId="urn:microsoft.com/office/officeart/2018/2/layout/IconVerticalSolidList"/>
    <dgm:cxn modelId="{5DE2E9EA-6F74-4672-BA49-163E4B331993}" type="presParOf" srcId="{8DDA7A43-AB87-4BF8-8B33-A77C79E6DA21}" destId="{1BE1B49B-41AE-48D1-B098-4AF593CC2C0A}" srcOrd="2" destOrd="0" presId="urn:microsoft.com/office/officeart/2018/2/layout/IconVerticalSolidList"/>
    <dgm:cxn modelId="{FC4C3E75-C35C-42DB-A4F9-3CDDAAA5D226}" type="presParOf" srcId="{8DDA7A43-AB87-4BF8-8B33-A77C79E6DA21}" destId="{4A673FB8-B9ED-49E5-A89F-663A365D256B}" srcOrd="3" destOrd="0" presId="urn:microsoft.com/office/officeart/2018/2/layout/IconVerticalSolidList"/>
    <dgm:cxn modelId="{22D1E89D-2178-4A49-AC16-F46A1F1500BB}" type="presParOf" srcId="{7AF316CA-7684-4CB7-8847-9529A17E4864}" destId="{B79FFFD2-D920-49F9-9619-3CBD5FF623F8}" srcOrd="1" destOrd="0" presId="urn:microsoft.com/office/officeart/2018/2/layout/IconVerticalSolidList"/>
    <dgm:cxn modelId="{2215F975-877F-4DAB-A291-5B9FF656E329}" type="presParOf" srcId="{7AF316CA-7684-4CB7-8847-9529A17E4864}" destId="{501BB75E-E46A-4C8A-BD19-31E008F3F78D}" srcOrd="2" destOrd="0" presId="urn:microsoft.com/office/officeart/2018/2/layout/IconVerticalSolidList"/>
    <dgm:cxn modelId="{F1E57D0A-E382-4CF2-A5DF-E0D79D030EA5}" type="presParOf" srcId="{501BB75E-E46A-4C8A-BD19-31E008F3F78D}" destId="{CE1175E2-CCD1-4730-A876-E50DEB100992}" srcOrd="0" destOrd="0" presId="urn:microsoft.com/office/officeart/2018/2/layout/IconVerticalSolidList"/>
    <dgm:cxn modelId="{815C491B-FA08-46B5-84DF-A6EC67A90DB6}" type="presParOf" srcId="{501BB75E-E46A-4C8A-BD19-31E008F3F78D}" destId="{8E36E6C3-9060-4EF4-93D7-4F357DC5C79F}" srcOrd="1" destOrd="0" presId="urn:microsoft.com/office/officeart/2018/2/layout/IconVerticalSolidList"/>
    <dgm:cxn modelId="{20863D58-6576-4290-BFDD-27D11DEED293}" type="presParOf" srcId="{501BB75E-E46A-4C8A-BD19-31E008F3F78D}" destId="{62BBBAA3-D0B3-455F-BF7B-769A48DE3F73}" srcOrd="2" destOrd="0" presId="urn:microsoft.com/office/officeart/2018/2/layout/IconVerticalSolidList"/>
    <dgm:cxn modelId="{38A6BFD5-1604-4E39-ABBD-BB29E77D6CE3}" type="presParOf" srcId="{501BB75E-E46A-4C8A-BD19-31E008F3F78D}" destId="{2E1BAA83-24CA-47CA-A9E1-B6BB64BC0B1B}" srcOrd="3" destOrd="0" presId="urn:microsoft.com/office/officeart/2018/2/layout/IconVerticalSolidList"/>
    <dgm:cxn modelId="{F6E82C69-E46D-4626-B9EC-4EFA7A9D488A}" type="presParOf" srcId="{7AF316CA-7684-4CB7-8847-9529A17E4864}" destId="{540F9AD1-5DF0-48A7-87B7-768CF9C29AEE}" srcOrd="3" destOrd="0" presId="urn:microsoft.com/office/officeart/2018/2/layout/IconVerticalSolidList"/>
    <dgm:cxn modelId="{C452037E-1B3C-472A-A0F0-B1644BFCECD3}" type="presParOf" srcId="{7AF316CA-7684-4CB7-8847-9529A17E4864}" destId="{DBAC9AD1-5012-4764-8325-827E3A81E75B}" srcOrd="4" destOrd="0" presId="urn:microsoft.com/office/officeart/2018/2/layout/IconVerticalSolidList"/>
    <dgm:cxn modelId="{57A99501-ED13-46FF-954B-2CC0870EC8D9}" type="presParOf" srcId="{DBAC9AD1-5012-4764-8325-827E3A81E75B}" destId="{7BF5B54A-FBB7-409E-9909-AFCD772826BB}" srcOrd="0" destOrd="0" presId="urn:microsoft.com/office/officeart/2018/2/layout/IconVerticalSolidList"/>
    <dgm:cxn modelId="{C6FDEE19-1B6E-4C95-BA39-364B33C98ED9}" type="presParOf" srcId="{DBAC9AD1-5012-4764-8325-827E3A81E75B}" destId="{522FA707-359B-4E72-9D70-98340D0C173C}" srcOrd="1" destOrd="0" presId="urn:microsoft.com/office/officeart/2018/2/layout/IconVerticalSolidList"/>
    <dgm:cxn modelId="{D02D5E34-2CDB-4526-834A-D3D8EA1F0631}" type="presParOf" srcId="{DBAC9AD1-5012-4764-8325-827E3A81E75B}" destId="{B081537A-EB4B-4AE0-B121-D0FA54C9949F}" srcOrd="2" destOrd="0" presId="urn:microsoft.com/office/officeart/2018/2/layout/IconVerticalSolidList"/>
    <dgm:cxn modelId="{78A19337-8368-46F6-8C88-D1ACF3447F8B}" type="presParOf" srcId="{DBAC9AD1-5012-4764-8325-827E3A81E75B}" destId="{925BA416-0846-4B3F-9C3C-BC3C6B5A4DAF}" srcOrd="3" destOrd="0" presId="urn:microsoft.com/office/officeart/2018/2/layout/IconVerticalSolidList"/>
    <dgm:cxn modelId="{C9D610D1-ACF6-4646-89BF-22A2F7515FB2}" type="presParOf" srcId="{7AF316CA-7684-4CB7-8847-9529A17E4864}" destId="{26561BE8-24A3-4115-B375-3029DFDD6B19}" srcOrd="5" destOrd="0" presId="urn:microsoft.com/office/officeart/2018/2/layout/IconVerticalSolidList"/>
    <dgm:cxn modelId="{217125C1-5BDC-4D45-85D1-7F63BF859C61}" type="presParOf" srcId="{7AF316CA-7684-4CB7-8847-9529A17E4864}" destId="{6D7192B0-8025-4F20-A2F9-517585F73E28}" srcOrd="6" destOrd="0" presId="urn:microsoft.com/office/officeart/2018/2/layout/IconVerticalSolidList"/>
    <dgm:cxn modelId="{5E26EC9B-99AA-4188-BCC0-C1B376A4474A}" type="presParOf" srcId="{6D7192B0-8025-4F20-A2F9-517585F73E28}" destId="{E1AE7ABB-8312-4A67-96F0-5429315EAC7B}" srcOrd="0" destOrd="0" presId="urn:microsoft.com/office/officeart/2018/2/layout/IconVerticalSolidList"/>
    <dgm:cxn modelId="{2BFBB106-1230-419E-A62F-8C786BFAC98C}" type="presParOf" srcId="{6D7192B0-8025-4F20-A2F9-517585F73E28}" destId="{F8B01A17-E68F-434B-820A-0C70ED50F7E0}" srcOrd="1" destOrd="0" presId="urn:microsoft.com/office/officeart/2018/2/layout/IconVerticalSolidList"/>
    <dgm:cxn modelId="{7E90078D-404D-4345-B4DC-A4EFCD59F5CE}" type="presParOf" srcId="{6D7192B0-8025-4F20-A2F9-517585F73E28}" destId="{D531148F-AEEE-420A-87E5-CB7B8CD66FCF}" srcOrd="2" destOrd="0" presId="urn:microsoft.com/office/officeart/2018/2/layout/IconVerticalSolidList"/>
    <dgm:cxn modelId="{18A03E62-761C-40A9-820E-AEEE372EC1A6}" type="presParOf" srcId="{6D7192B0-8025-4F20-A2F9-517585F73E28}" destId="{7096D80B-AA9A-4B5C-900B-7D82D726DF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A819E-146D-BB44-A140-7E849DA0F692}">
      <dsp:nvSpPr>
        <dsp:cNvPr id="0" name=""/>
        <dsp:cNvSpPr/>
      </dsp:nvSpPr>
      <dsp:spPr>
        <a:xfrm>
          <a:off x="0" y="456848"/>
          <a:ext cx="6263640" cy="69556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1.PROBLEM AND ITS IMPACT</a:t>
          </a:r>
        </a:p>
      </dsp:txBody>
      <dsp:txXfrm>
        <a:off x="33955" y="490803"/>
        <a:ext cx="6195730" cy="627655"/>
      </dsp:txXfrm>
    </dsp:sp>
    <dsp:sp modelId="{65BDB18E-EFD9-B24B-ADFA-AEFFAE0DAD48}">
      <dsp:nvSpPr>
        <dsp:cNvPr id="0" name=""/>
        <dsp:cNvSpPr/>
      </dsp:nvSpPr>
      <dsp:spPr>
        <a:xfrm>
          <a:off x="0" y="1235933"/>
          <a:ext cx="6263640" cy="69556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2.PESTLE ANALYSIS:</a:t>
          </a:r>
        </a:p>
      </dsp:txBody>
      <dsp:txXfrm>
        <a:off x="33955" y="1269888"/>
        <a:ext cx="6195730" cy="627655"/>
      </dsp:txXfrm>
    </dsp:sp>
    <dsp:sp modelId="{494E93FC-B408-5945-AA02-41A059735813}">
      <dsp:nvSpPr>
        <dsp:cNvPr id="0" name=""/>
        <dsp:cNvSpPr/>
      </dsp:nvSpPr>
      <dsp:spPr>
        <a:xfrm>
          <a:off x="0" y="2015018"/>
          <a:ext cx="6263640" cy="69556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3. SOLUTIONS</a:t>
          </a:r>
        </a:p>
      </dsp:txBody>
      <dsp:txXfrm>
        <a:off x="33955" y="2048973"/>
        <a:ext cx="6195730" cy="627655"/>
      </dsp:txXfrm>
    </dsp:sp>
    <dsp:sp modelId="{FE364E65-9C97-EA44-A175-E19C547CA111}">
      <dsp:nvSpPr>
        <dsp:cNvPr id="0" name=""/>
        <dsp:cNvSpPr/>
      </dsp:nvSpPr>
      <dsp:spPr>
        <a:xfrm>
          <a:off x="0" y="2794103"/>
          <a:ext cx="6263640" cy="69556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4. IMPLEMENTATION OF THE SOLUTION</a:t>
          </a:r>
        </a:p>
      </dsp:txBody>
      <dsp:txXfrm>
        <a:off x="33955" y="2828058"/>
        <a:ext cx="6195730" cy="627655"/>
      </dsp:txXfrm>
    </dsp:sp>
    <dsp:sp modelId="{9EAD161E-BB1D-3341-A5EA-4825AC00AEC2}">
      <dsp:nvSpPr>
        <dsp:cNvPr id="0" name=""/>
        <dsp:cNvSpPr/>
      </dsp:nvSpPr>
      <dsp:spPr>
        <a:xfrm>
          <a:off x="0" y="3573188"/>
          <a:ext cx="6263640" cy="69556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5. CONCLUSION</a:t>
          </a:r>
        </a:p>
      </dsp:txBody>
      <dsp:txXfrm>
        <a:off x="33955" y="3607143"/>
        <a:ext cx="6195730" cy="627655"/>
      </dsp:txXfrm>
    </dsp:sp>
    <dsp:sp modelId="{B76C4A39-8861-4548-84D2-9273781C9870}">
      <dsp:nvSpPr>
        <dsp:cNvPr id="0" name=""/>
        <dsp:cNvSpPr/>
      </dsp:nvSpPr>
      <dsp:spPr>
        <a:xfrm>
          <a:off x="0" y="4352274"/>
          <a:ext cx="6263640" cy="69556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6. REFERENCE LIST</a:t>
          </a:r>
        </a:p>
      </dsp:txBody>
      <dsp:txXfrm>
        <a:off x="33955" y="4386229"/>
        <a:ext cx="6195730" cy="6276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646E0-8AB7-44E4-91A5-278383150B8A}">
      <dsp:nvSpPr>
        <dsp:cNvPr id="0" name=""/>
        <dsp:cNvSpPr/>
      </dsp:nvSpPr>
      <dsp:spPr>
        <a:xfrm>
          <a:off x="82613" y="90072"/>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DE0403-3524-4CCA-91C3-1B701FEBDDD1}">
      <dsp:nvSpPr>
        <dsp:cNvPr id="0" name=""/>
        <dsp:cNvSpPr/>
      </dsp:nvSpPr>
      <dsp:spPr>
        <a:xfrm>
          <a:off x="271034" y="27849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F4FE2F-EBD7-4601-874B-3E1947EB8429}">
      <dsp:nvSpPr>
        <dsp:cNvPr id="0" name=""/>
        <dsp:cNvSpPr/>
      </dsp:nvSpPr>
      <dsp:spPr>
        <a:xfrm>
          <a:off x="1172126"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Managers are in charge of leading the company and inspiring their team members.</a:t>
          </a:r>
          <a:endParaRPr lang="en-KW" sz="1100" kern="1200"/>
        </a:p>
      </dsp:txBody>
      <dsp:txXfrm>
        <a:off x="1172126" y="90072"/>
        <a:ext cx="2114937" cy="897246"/>
      </dsp:txXfrm>
    </dsp:sp>
    <dsp:sp modelId="{D056626D-D7F1-4D6C-95EC-7ABD6F1767D2}">
      <dsp:nvSpPr>
        <dsp:cNvPr id="0" name=""/>
        <dsp:cNvSpPr/>
      </dsp:nvSpPr>
      <dsp:spPr>
        <a:xfrm>
          <a:off x="3655575" y="90072"/>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589B19-6BCA-4AD4-ABA1-135486DD1A12}">
      <dsp:nvSpPr>
        <dsp:cNvPr id="0" name=""/>
        <dsp:cNvSpPr/>
      </dsp:nvSpPr>
      <dsp:spPr>
        <a:xfrm>
          <a:off x="3843996" y="27849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7C7168-391B-4AF0-9BDF-EB94A96D02C5}">
      <dsp:nvSpPr>
        <dsp:cNvPr id="0" name=""/>
        <dsp:cNvSpPr/>
      </dsp:nvSpPr>
      <dsp:spPr>
        <a:xfrm>
          <a:off x="4745088"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Cause of bad management it is employee dissatisfaction, growth of workers turnover, workers lack of performance, engagement.</a:t>
          </a:r>
          <a:endParaRPr lang="en-KW" sz="1100" kern="1200"/>
        </a:p>
      </dsp:txBody>
      <dsp:txXfrm>
        <a:off x="4745088" y="90072"/>
        <a:ext cx="2114937" cy="897246"/>
      </dsp:txXfrm>
    </dsp:sp>
    <dsp:sp modelId="{CCEEEDB1-D452-476B-95F5-F3BA6EC08878}">
      <dsp:nvSpPr>
        <dsp:cNvPr id="0" name=""/>
        <dsp:cNvSpPr/>
      </dsp:nvSpPr>
      <dsp:spPr>
        <a:xfrm>
          <a:off x="7228536" y="90072"/>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B5FC7D-1FCE-4F24-A582-A1766CBC5B72}">
      <dsp:nvSpPr>
        <dsp:cNvPr id="0" name=""/>
        <dsp:cNvSpPr/>
      </dsp:nvSpPr>
      <dsp:spPr>
        <a:xfrm>
          <a:off x="7416958" y="27849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AF29F9-A1EC-412F-BB3C-6DA5594CCA47}">
      <dsp:nvSpPr>
        <dsp:cNvPr id="0" name=""/>
        <dsp:cNvSpPr/>
      </dsp:nvSpPr>
      <dsp:spPr>
        <a:xfrm>
          <a:off x="8318049"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When a manager lacks effective required skills,  they frequently provide little to no feedback on the performance of their staff, which ultimately leads to workplace unhappiness. </a:t>
          </a:r>
          <a:endParaRPr lang="en-KW" sz="1100" kern="1200"/>
        </a:p>
      </dsp:txBody>
      <dsp:txXfrm>
        <a:off x="8318049" y="90072"/>
        <a:ext cx="2114937" cy="897246"/>
      </dsp:txXfrm>
    </dsp:sp>
    <dsp:sp modelId="{F65E438B-3ECC-448D-89A1-FB0083F1F4E5}">
      <dsp:nvSpPr>
        <dsp:cNvPr id="0" name=""/>
        <dsp:cNvSpPr/>
      </dsp:nvSpPr>
      <dsp:spPr>
        <a:xfrm>
          <a:off x="82613" y="1727045"/>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B3F6A-4F05-4706-9F3A-221F27992DD7}">
      <dsp:nvSpPr>
        <dsp:cNvPr id="0" name=""/>
        <dsp:cNvSpPr/>
      </dsp:nvSpPr>
      <dsp:spPr>
        <a:xfrm>
          <a:off x="271034" y="1915467"/>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3FE06A-7098-4029-B895-93FAD7A60363}">
      <dsp:nvSpPr>
        <dsp:cNvPr id="0" name=""/>
        <dsp:cNvSpPr/>
      </dsp:nvSpPr>
      <dsp:spPr>
        <a:xfrm>
          <a:off x="1172126"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Staff merely need a decent boss to guide them along with solid leadership if they are to be guided in the right route. </a:t>
          </a:r>
          <a:endParaRPr lang="en-KW" sz="1100" kern="1200"/>
        </a:p>
      </dsp:txBody>
      <dsp:txXfrm>
        <a:off x="1172126" y="1727045"/>
        <a:ext cx="2114937" cy="897246"/>
      </dsp:txXfrm>
    </dsp:sp>
    <dsp:sp modelId="{8817470C-53D5-4BFA-A932-AEC2B178CF32}">
      <dsp:nvSpPr>
        <dsp:cNvPr id="0" name=""/>
        <dsp:cNvSpPr/>
      </dsp:nvSpPr>
      <dsp:spPr>
        <a:xfrm>
          <a:off x="3655575" y="1727045"/>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E11780-9690-4A94-ACF2-D12FAA69DB52}">
      <dsp:nvSpPr>
        <dsp:cNvPr id="0" name=""/>
        <dsp:cNvSpPr/>
      </dsp:nvSpPr>
      <dsp:spPr>
        <a:xfrm>
          <a:off x="3843996" y="1915467"/>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0E1516-678D-41C5-8A8F-791704994ADB}">
      <dsp:nvSpPr>
        <dsp:cNvPr id="0" name=""/>
        <dsp:cNvSpPr/>
      </dsp:nvSpPr>
      <dsp:spPr>
        <a:xfrm>
          <a:off x="4745088"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They require a management who will compliment them on their work. </a:t>
          </a:r>
          <a:endParaRPr lang="en-KW" sz="1100" kern="1200"/>
        </a:p>
      </dsp:txBody>
      <dsp:txXfrm>
        <a:off x="4745088" y="1727045"/>
        <a:ext cx="2114937" cy="897246"/>
      </dsp:txXfrm>
    </dsp:sp>
    <dsp:sp modelId="{41A59346-9D57-4AB4-80E0-DBC5582DE79E}">
      <dsp:nvSpPr>
        <dsp:cNvPr id="0" name=""/>
        <dsp:cNvSpPr/>
      </dsp:nvSpPr>
      <dsp:spPr>
        <a:xfrm>
          <a:off x="7228536" y="1727045"/>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ED42BD-4D33-4476-856A-66930C9005BB}">
      <dsp:nvSpPr>
        <dsp:cNvPr id="0" name=""/>
        <dsp:cNvSpPr/>
      </dsp:nvSpPr>
      <dsp:spPr>
        <a:xfrm>
          <a:off x="7416958" y="1915467"/>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BCCE7E-69A1-459E-AC6A-254814C242B9}">
      <dsp:nvSpPr>
        <dsp:cNvPr id="0" name=""/>
        <dsp:cNvSpPr/>
      </dsp:nvSpPr>
      <dsp:spPr>
        <a:xfrm>
          <a:off x="8318049"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company's internal and extern environment such as compay budget, and other factors that impact the decision making of the company can result to y poor management. </a:t>
          </a:r>
          <a:endParaRPr lang="en-KW" sz="1100" kern="1200"/>
        </a:p>
      </dsp:txBody>
      <dsp:txXfrm>
        <a:off x="8318049" y="1727045"/>
        <a:ext cx="2114937" cy="897246"/>
      </dsp:txXfrm>
    </dsp:sp>
    <dsp:sp modelId="{E94BEF9B-7EC2-42EF-9153-AD5280231BD8}">
      <dsp:nvSpPr>
        <dsp:cNvPr id="0" name=""/>
        <dsp:cNvSpPr/>
      </dsp:nvSpPr>
      <dsp:spPr>
        <a:xfrm>
          <a:off x="82613" y="336401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4C6005-3A93-4067-8CF0-0F64B777BC09}">
      <dsp:nvSpPr>
        <dsp:cNvPr id="0" name=""/>
        <dsp:cNvSpPr/>
      </dsp:nvSpPr>
      <dsp:spPr>
        <a:xfrm>
          <a:off x="271034" y="3552441"/>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F0775D-06D0-407E-8E7E-DA6B9ADB39D2}">
      <dsp:nvSpPr>
        <dsp:cNvPr id="0" name=""/>
        <dsp:cNvSpPr/>
      </dsp:nvSpPr>
      <dsp:spPr>
        <a:xfrm>
          <a:off x="1172126"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Nature of bad management:inanbility to reach deadlines, to plan effectively, make a chaos in the workerplace required for people to not fill satisfied. </a:t>
          </a:r>
          <a:endParaRPr lang="en-KW" sz="1100" kern="1200"/>
        </a:p>
      </dsp:txBody>
      <dsp:txXfrm>
        <a:off x="1172126" y="3364019"/>
        <a:ext cx="2114937" cy="897246"/>
      </dsp:txXfrm>
    </dsp:sp>
    <dsp:sp modelId="{C961F47E-5BA7-475C-8BB9-DDA7452B99CF}">
      <dsp:nvSpPr>
        <dsp:cNvPr id="0" name=""/>
        <dsp:cNvSpPr/>
      </dsp:nvSpPr>
      <dsp:spPr>
        <a:xfrm>
          <a:off x="3655575" y="336401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7A348D-AF3E-4602-A9B4-43DB80E851D6}">
      <dsp:nvSpPr>
        <dsp:cNvPr id="0" name=""/>
        <dsp:cNvSpPr/>
      </dsp:nvSpPr>
      <dsp:spPr>
        <a:xfrm>
          <a:off x="3843996" y="3552441"/>
          <a:ext cx="520402" cy="52040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D31804-9F4B-4291-8543-5C38FB7E4689}">
      <dsp:nvSpPr>
        <dsp:cNvPr id="0" name=""/>
        <dsp:cNvSpPr/>
      </dsp:nvSpPr>
      <dsp:spPr>
        <a:xfrm>
          <a:off x="4745088"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Ineffective managers cause heightened stress, serious health problems, and even death.</a:t>
          </a:r>
          <a:endParaRPr lang="en-KW" sz="1100" kern="1200"/>
        </a:p>
      </dsp:txBody>
      <dsp:txXfrm>
        <a:off x="4745088" y="3364019"/>
        <a:ext cx="2114937" cy="897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7B5FF8-6D88-E841-AD06-3ABA91DB9833}">
      <dsp:nvSpPr>
        <dsp:cNvPr id="0" name=""/>
        <dsp:cNvSpPr/>
      </dsp:nvSpPr>
      <dsp:spPr>
        <a:xfrm>
          <a:off x="0" y="2024"/>
          <a:ext cx="120015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E2892E3-64E1-2443-87CE-029201EB157F}">
      <dsp:nvSpPr>
        <dsp:cNvPr id="0" name=""/>
        <dsp:cNvSpPr/>
      </dsp:nvSpPr>
      <dsp:spPr>
        <a:xfrm>
          <a:off x="0" y="2024"/>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Decision implementation Plan:</a:t>
          </a:r>
        </a:p>
      </dsp:txBody>
      <dsp:txXfrm>
        <a:off x="0" y="2024"/>
        <a:ext cx="11989779" cy="295783"/>
      </dsp:txXfrm>
    </dsp:sp>
    <dsp:sp modelId="{91D199AA-9B5C-114B-B332-3682AD4EB5DF}">
      <dsp:nvSpPr>
        <dsp:cNvPr id="0" name=""/>
        <dsp:cNvSpPr/>
      </dsp:nvSpPr>
      <dsp:spPr>
        <a:xfrm>
          <a:off x="0" y="297807"/>
          <a:ext cx="12001500" cy="0"/>
        </a:xfrm>
        <a:prstGeom prst="line">
          <a:avLst/>
        </a:prstGeom>
        <a:solidFill>
          <a:schemeClr val="accent5">
            <a:hueOff val="-422409"/>
            <a:satOff val="-1089"/>
            <a:lumOff val="-735"/>
            <a:alphaOff val="0"/>
          </a:schemeClr>
        </a:solidFill>
        <a:ln w="12700" cap="flat" cmpd="sng" algn="ctr">
          <a:solidFill>
            <a:schemeClr val="accent5">
              <a:hueOff val="-422409"/>
              <a:satOff val="-1089"/>
              <a:lumOff val="-73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021299E-8E06-CC41-A088-BDBACB4EB0DA}">
      <dsp:nvSpPr>
        <dsp:cNvPr id="0" name=""/>
        <dsp:cNvSpPr/>
      </dsp:nvSpPr>
      <dsp:spPr>
        <a:xfrm>
          <a:off x="0" y="297807"/>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 Define goal: to have a better management in the company, to change the style of it and to have effective one.</a:t>
          </a:r>
        </a:p>
      </dsp:txBody>
      <dsp:txXfrm>
        <a:off x="0" y="297807"/>
        <a:ext cx="11989779" cy="295783"/>
      </dsp:txXfrm>
    </dsp:sp>
    <dsp:sp modelId="{8F1A7F17-29F6-5C42-B014-8D1FD4B870E3}">
      <dsp:nvSpPr>
        <dsp:cNvPr id="0" name=""/>
        <dsp:cNvSpPr/>
      </dsp:nvSpPr>
      <dsp:spPr>
        <a:xfrm>
          <a:off x="0" y="593591"/>
          <a:ext cx="12001500" cy="0"/>
        </a:xfrm>
        <a:prstGeom prst="line">
          <a:avLst/>
        </a:prstGeom>
        <a:solidFill>
          <a:schemeClr val="accent5">
            <a:hueOff val="-844818"/>
            <a:satOff val="-2177"/>
            <a:lumOff val="-1471"/>
            <a:alphaOff val="0"/>
          </a:schemeClr>
        </a:solidFill>
        <a:ln w="12700" cap="flat" cmpd="sng" algn="ctr">
          <a:solidFill>
            <a:schemeClr val="accent5">
              <a:hueOff val="-844818"/>
              <a:satOff val="-2177"/>
              <a:lumOff val="-147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DDDF99A-9388-664E-AF1B-2AD0C2120CD6}">
      <dsp:nvSpPr>
        <dsp:cNvPr id="0" name=""/>
        <dsp:cNvSpPr/>
      </dsp:nvSpPr>
      <dsp:spPr>
        <a:xfrm>
          <a:off x="0" y="593591"/>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-Schedule Milestones: as the company known that cannot achieve everything faster, the timeframe will be until the end of November 2022.</a:t>
          </a:r>
        </a:p>
      </dsp:txBody>
      <dsp:txXfrm>
        <a:off x="0" y="593591"/>
        <a:ext cx="11989779" cy="295783"/>
      </dsp:txXfrm>
    </dsp:sp>
    <dsp:sp modelId="{9BAFF28C-3A28-774B-B1D3-C678799FAB8F}">
      <dsp:nvSpPr>
        <dsp:cNvPr id="0" name=""/>
        <dsp:cNvSpPr/>
      </dsp:nvSpPr>
      <dsp:spPr>
        <a:xfrm>
          <a:off x="0" y="889374"/>
          <a:ext cx="12001500" cy="0"/>
        </a:xfrm>
        <a:prstGeom prst="line">
          <a:avLst/>
        </a:prstGeom>
        <a:solidFill>
          <a:schemeClr val="accent5">
            <a:hueOff val="-1267227"/>
            <a:satOff val="-3266"/>
            <a:lumOff val="-2206"/>
            <a:alphaOff val="0"/>
          </a:schemeClr>
        </a:solidFill>
        <a:ln w="12700" cap="flat" cmpd="sng" algn="ctr">
          <a:solidFill>
            <a:schemeClr val="accent5">
              <a:hueOff val="-1267227"/>
              <a:satOff val="-3266"/>
              <a:lumOff val="-220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DB62DFB-48D4-5A4C-9134-F18039C32904}">
      <dsp:nvSpPr>
        <dsp:cNvPr id="0" name=""/>
        <dsp:cNvSpPr/>
      </dsp:nvSpPr>
      <dsp:spPr>
        <a:xfrm>
          <a:off x="0" y="889374"/>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-Allocate Resources : the implementation of a lot of training, investing money and resources. Offering training forworkers:Chartered Manager Degree Apprenticeships</a:t>
          </a:r>
        </a:p>
      </dsp:txBody>
      <dsp:txXfrm>
        <a:off x="0" y="889374"/>
        <a:ext cx="11989779" cy="295783"/>
      </dsp:txXfrm>
    </dsp:sp>
    <dsp:sp modelId="{8026635D-F491-9A47-B626-09A8A76BC11E}">
      <dsp:nvSpPr>
        <dsp:cNvPr id="0" name=""/>
        <dsp:cNvSpPr/>
      </dsp:nvSpPr>
      <dsp:spPr>
        <a:xfrm>
          <a:off x="0" y="1185157"/>
          <a:ext cx="12001500"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3EA86F5-63F4-D54C-90B9-EAE135D3A9BF}">
      <dsp:nvSpPr>
        <dsp:cNvPr id="0" name=""/>
        <dsp:cNvSpPr/>
      </dsp:nvSpPr>
      <dsp:spPr>
        <a:xfrm>
          <a:off x="0" y="1185157"/>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Write the implementation plan:</a:t>
          </a:r>
        </a:p>
      </dsp:txBody>
      <dsp:txXfrm>
        <a:off x="0" y="1185157"/>
        <a:ext cx="11989779" cy="295783"/>
      </dsp:txXfrm>
    </dsp:sp>
    <dsp:sp modelId="{BD7C4D39-3AB3-9448-B1A9-0B0C9688478F}">
      <dsp:nvSpPr>
        <dsp:cNvPr id="0" name=""/>
        <dsp:cNvSpPr/>
      </dsp:nvSpPr>
      <dsp:spPr>
        <a:xfrm>
          <a:off x="0" y="1480941"/>
          <a:ext cx="12001500" cy="0"/>
        </a:xfrm>
        <a:prstGeom prst="line">
          <a:avLst/>
        </a:prstGeom>
        <a:solidFill>
          <a:schemeClr val="accent5">
            <a:hueOff val="-2112045"/>
            <a:satOff val="-5443"/>
            <a:lumOff val="-3677"/>
            <a:alphaOff val="0"/>
          </a:schemeClr>
        </a:solidFill>
        <a:ln w="12700" cap="flat" cmpd="sng" algn="ctr">
          <a:solidFill>
            <a:schemeClr val="accent5">
              <a:hueOff val="-2112045"/>
              <a:satOff val="-5443"/>
              <a:lumOff val="-367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7ABAF58-7B56-9A47-9669-2B18C49CB52D}">
      <dsp:nvSpPr>
        <dsp:cNvPr id="0" name=""/>
        <dsp:cNvSpPr/>
      </dsp:nvSpPr>
      <dsp:spPr>
        <a:xfrm>
          <a:off x="0" y="1480941"/>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Introduction: There is a need of changing our management , as during the years , the company has saw as workers are very </a:t>
          </a:r>
          <a:r>
            <a:rPr lang="en-US" sz="1400" kern="1200" dirty="0" err="1"/>
            <a:t>dissapointed</a:t>
          </a:r>
          <a:r>
            <a:rPr lang="en-US" sz="1400" kern="1200" dirty="0"/>
            <a:t> in the company because the company poor management.</a:t>
          </a:r>
        </a:p>
      </dsp:txBody>
      <dsp:txXfrm>
        <a:off x="0" y="1480941"/>
        <a:ext cx="11989779" cy="295783"/>
      </dsp:txXfrm>
    </dsp:sp>
    <dsp:sp modelId="{24943A05-87D1-6342-93D4-6EB1CE69AFF7}">
      <dsp:nvSpPr>
        <dsp:cNvPr id="0" name=""/>
        <dsp:cNvSpPr/>
      </dsp:nvSpPr>
      <dsp:spPr>
        <a:xfrm>
          <a:off x="0" y="1776724"/>
          <a:ext cx="12001500" cy="0"/>
        </a:xfrm>
        <a:prstGeom prst="line">
          <a:avLst/>
        </a:prstGeom>
        <a:solidFill>
          <a:schemeClr val="accent5">
            <a:hueOff val="-2534453"/>
            <a:satOff val="-6532"/>
            <a:lumOff val="-4412"/>
            <a:alphaOff val="0"/>
          </a:schemeClr>
        </a:solidFill>
        <a:ln w="12700" cap="flat" cmpd="sng" algn="ctr">
          <a:solidFill>
            <a:schemeClr val="accent5">
              <a:hueOff val="-2534453"/>
              <a:satOff val="-6532"/>
              <a:lumOff val="-441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F44D007-B41A-B84B-B926-C980A6F7812F}">
      <dsp:nvSpPr>
        <dsp:cNvPr id="0" name=""/>
        <dsp:cNvSpPr/>
      </dsp:nvSpPr>
      <dsp:spPr>
        <a:xfrm>
          <a:off x="0" y="1776724"/>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2. Management </a:t>
          </a:r>
          <a:r>
            <a:rPr lang="en-US" sz="1400" kern="1200" dirty="0" err="1"/>
            <a:t>overview:Planning</a:t>
          </a:r>
          <a:r>
            <a:rPr lang="en-US" sz="1400" kern="1200" dirty="0"/>
            <a:t>, </a:t>
          </a:r>
          <a:r>
            <a:rPr lang="en-US" sz="1400" kern="1200" dirty="0" err="1"/>
            <a:t>organising</a:t>
          </a:r>
          <a:r>
            <a:rPr lang="en-US" sz="1400" kern="1200" dirty="0"/>
            <a:t>, leading, and controlling an organization's people, financial, physical, and information resources is the act of managing those resources to fulfil </a:t>
          </a:r>
          <a:r>
            <a:rPr lang="en-US" sz="1400" kern="1200" dirty="0" err="1"/>
            <a:t>organisational</a:t>
          </a:r>
          <a:r>
            <a:rPr lang="en-US" sz="1400" kern="1200" dirty="0"/>
            <a:t> goals effectively and efficiently.</a:t>
          </a:r>
        </a:p>
      </dsp:txBody>
      <dsp:txXfrm>
        <a:off x="0" y="1776724"/>
        <a:ext cx="11989779" cy="295783"/>
      </dsp:txXfrm>
    </dsp:sp>
    <dsp:sp modelId="{7DFB8CBC-9AEA-3042-B381-69AA9B8313D1}">
      <dsp:nvSpPr>
        <dsp:cNvPr id="0" name=""/>
        <dsp:cNvSpPr/>
      </dsp:nvSpPr>
      <dsp:spPr>
        <a:xfrm>
          <a:off x="0" y="2072507"/>
          <a:ext cx="12001500" cy="0"/>
        </a:xfrm>
        <a:prstGeom prst="line">
          <a:avLst/>
        </a:prstGeom>
        <a:solidFill>
          <a:schemeClr val="accent5">
            <a:hueOff val="-2956862"/>
            <a:satOff val="-7621"/>
            <a:lumOff val="-5147"/>
            <a:alphaOff val="0"/>
          </a:schemeClr>
        </a:solidFill>
        <a:ln w="12700" cap="flat" cmpd="sng" algn="ctr">
          <a:solidFill>
            <a:schemeClr val="accent5">
              <a:hueOff val="-2956862"/>
              <a:satOff val="-7621"/>
              <a:lumOff val="-514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08991AD-A1E1-3B4A-A36B-0483795823BD}">
      <dsp:nvSpPr>
        <dsp:cNvPr id="0" name=""/>
        <dsp:cNvSpPr/>
      </dsp:nvSpPr>
      <dsp:spPr>
        <a:xfrm>
          <a:off x="0" y="2072507"/>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Major tasks:-employ effective training</a:t>
          </a:r>
        </a:p>
      </dsp:txBody>
      <dsp:txXfrm>
        <a:off x="0" y="2072507"/>
        <a:ext cx="11989779" cy="295783"/>
      </dsp:txXfrm>
    </dsp:sp>
    <dsp:sp modelId="{45CD37DA-E983-F14A-A0B7-F671086F7D22}">
      <dsp:nvSpPr>
        <dsp:cNvPr id="0" name=""/>
        <dsp:cNvSpPr/>
      </dsp:nvSpPr>
      <dsp:spPr>
        <a:xfrm>
          <a:off x="0" y="2368290"/>
          <a:ext cx="12001500"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413CC50-3262-1040-88F4-534285878C3A}">
      <dsp:nvSpPr>
        <dsp:cNvPr id="0" name=""/>
        <dsp:cNvSpPr/>
      </dsp:nvSpPr>
      <dsp:spPr>
        <a:xfrm>
          <a:off x="0" y="2368290"/>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-development of skills</a:t>
          </a:r>
        </a:p>
      </dsp:txBody>
      <dsp:txXfrm>
        <a:off x="0" y="2368290"/>
        <a:ext cx="11989779" cy="295783"/>
      </dsp:txXfrm>
    </dsp:sp>
    <dsp:sp modelId="{768082BE-FB6B-4E41-A423-5FAC63B1303D}">
      <dsp:nvSpPr>
        <dsp:cNvPr id="0" name=""/>
        <dsp:cNvSpPr/>
      </dsp:nvSpPr>
      <dsp:spPr>
        <a:xfrm>
          <a:off x="0" y="2664074"/>
          <a:ext cx="12001500" cy="0"/>
        </a:xfrm>
        <a:prstGeom prst="line">
          <a:avLst/>
        </a:prstGeom>
        <a:solidFill>
          <a:schemeClr val="accent5">
            <a:hueOff val="-3801680"/>
            <a:satOff val="-9798"/>
            <a:lumOff val="-6618"/>
            <a:alphaOff val="0"/>
          </a:schemeClr>
        </a:solidFill>
        <a:ln w="12700" cap="flat" cmpd="sng" algn="ctr">
          <a:solidFill>
            <a:schemeClr val="accent5">
              <a:hueOff val="-3801680"/>
              <a:satOff val="-9798"/>
              <a:lumOff val="-661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2D999F1-FD83-7E4A-AAEF-885A7FB5FA67}">
      <dsp:nvSpPr>
        <dsp:cNvPr id="0" name=""/>
        <dsp:cNvSpPr/>
      </dsp:nvSpPr>
      <dsp:spPr>
        <a:xfrm>
          <a:off x="0" y="2664074"/>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-consider different management style that will wokr</a:t>
          </a:r>
        </a:p>
      </dsp:txBody>
      <dsp:txXfrm>
        <a:off x="0" y="2664074"/>
        <a:ext cx="11989779" cy="295783"/>
      </dsp:txXfrm>
    </dsp:sp>
    <dsp:sp modelId="{AF310E90-AFDF-6643-8406-6A296F47BD5B}">
      <dsp:nvSpPr>
        <dsp:cNvPr id="0" name=""/>
        <dsp:cNvSpPr/>
      </dsp:nvSpPr>
      <dsp:spPr>
        <a:xfrm>
          <a:off x="0" y="2959857"/>
          <a:ext cx="12001500" cy="0"/>
        </a:xfrm>
        <a:prstGeom prst="line">
          <a:avLst/>
        </a:prstGeom>
        <a:solidFill>
          <a:schemeClr val="accent5">
            <a:hueOff val="-4224089"/>
            <a:satOff val="-10887"/>
            <a:lumOff val="-7353"/>
            <a:alphaOff val="0"/>
          </a:schemeClr>
        </a:solidFill>
        <a:ln w="12700" cap="flat" cmpd="sng" algn="ctr">
          <a:solidFill>
            <a:schemeClr val="accent5">
              <a:hueOff val="-4224089"/>
              <a:satOff val="-10887"/>
              <a:lumOff val="-735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B7BCBCC-824B-604B-A96F-16162937FC77}">
      <dsp:nvSpPr>
        <dsp:cNvPr id="0" name=""/>
        <dsp:cNvSpPr/>
      </dsp:nvSpPr>
      <dsp:spPr>
        <a:xfrm>
          <a:off x="0" y="2959857"/>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4. Implementation Schedule: Look at the company Gant Chart</a:t>
          </a:r>
        </a:p>
      </dsp:txBody>
      <dsp:txXfrm>
        <a:off x="0" y="2959857"/>
        <a:ext cx="11989779" cy="295783"/>
      </dsp:txXfrm>
    </dsp:sp>
    <dsp:sp modelId="{9B3E296D-6249-2C4C-BCD2-27790F2A75D4}">
      <dsp:nvSpPr>
        <dsp:cNvPr id="0" name=""/>
        <dsp:cNvSpPr/>
      </dsp:nvSpPr>
      <dsp:spPr>
        <a:xfrm>
          <a:off x="0" y="3255640"/>
          <a:ext cx="12001500" cy="0"/>
        </a:xfrm>
        <a:prstGeom prst="line">
          <a:avLst/>
        </a:prstGeom>
        <a:solidFill>
          <a:schemeClr val="accent5">
            <a:hueOff val="-4646498"/>
            <a:satOff val="-11976"/>
            <a:lumOff val="-8088"/>
            <a:alphaOff val="0"/>
          </a:schemeClr>
        </a:solidFill>
        <a:ln w="12700" cap="flat" cmpd="sng" algn="ctr">
          <a:solidFill>
            <a:schemeClr val="accent5">
              <a:hueOff val="-4646498"/>
              <a:satOff val="-11976"/>
              <a:lumOff val="-808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9900072-60E4-824B-82A0-D6DEBD2E8A3F}">
      <dsp:nvSpPr>
        <dsp:cNvPr id="0" name=""/>
        <dsp:cNvSpPr/>
      </dsp:nvSpPr>
      <dsp:spPr>
        <a:xfrm>
          <a:off x="0" y="3255640"/>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5.Security and Privacy: everything will be secure and workers safety will not be put in danger.</a:t>
          </a:r>
        </a:p>
      </dsp:txBody>
      <dsp:txXfrm>
        <a:off x="0" y="3255640"/>
        <a:ext cx="11989779" cy="295783"/>
      </dsp:txXfrm>
    </dsp:sp>
    <dsp:sp modelId="{DA9BEB45-6A02-1C4D-BB0E-20406731E7DC}">
      <dsp:nvSpPr>
        <dsp:cNvPr id="0" name=""/>
        <dsp:cNvSpPr/>
      </dsp:nvSpPr>
      <dsp:spPr>
        <a:xfrm>
          <a:off x="0" y="3551423"/>
          <a:ext cx="12001500"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136B74-191E-2449-90FB-E1810745A0C2}">
      <dsp:nvSpPr>
        <dsp:cNvPr id="0" name=""/>
        <dsp:cNvSpPr/>
      </dsp:nvSpPr>
      <dsp:spPr>
        <a:xfrm>
          <a:off x="0" y="3551423"/>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6. Implementation support: there will be the </a:t>
          </a:r>
          <a:r>
            <a:rPr lang="en-US" sz="1400" kern="1200" dirty="0" err="1"/>
            <a:t>adoptation</a:t>
          </a:r>
          <a:r>
            <a:rPr lang="en-US" sz="1400" kern="1200" dirty="0"/>
            <a:t> and </a:t>
          </a:r>
          <a:r>
            <a:rPr lang="en-US" sz="1400" kern="1200" dirty="0" err="1"/>
            <a:t>develery</a:t>
          </a:r>
          <a:r>
            <a:rPr lang="en-US" sz="1400" kern="1200" dirty="0"/>
            <a:t> of the Chartered Manager Degree Apprenticeships</a:t>
          </a:r>
        </a:p>
      </dsp:txBody>
      <dsp:txXfrm>
        <a:off x="0" y="3551423"/>
        <a:ext cx="11989779" cy="295783"/>
      </dsp:txXfrm>
    </dsp:sp>
    <dsp:sp modelId="{784F2827-E6F6-9B4D-BEB7-EC1BD8577501}">
      <dsp:nvSpPr>
        <dsp:cNvPr id="0" name=""/>
        <dsp:cNvSpPr/>
      </dsp:nvSpPr>
      <dsp:spPr>
        <a:xfrm>
          <a:off x="0" y="3847207"/>
          <a:ext cx="12001500" cy="0"/>
        </a:xfrm>
        <a:prstGeom prst="line">
          <a:avLst/>
        </a:prstGeom>
        <a:solidFill>
          <a:schemeClr val="accent5">
            <a:hueOff val="-5491316"/>
            <a:satOff val="-14153"/>
            <a:lumOff val="-9559"/>
            <a:alphaOff val="0"/>
          </a:schemeClr>
        </a:solidFill>
        <a:ln w="12700" cap="flat" cmpd="sng" algn="ctr">
          <a:solidFill>
            <a:schemeClr val="accent5">
              <a:hueOff val="-5491316"/>
              <a:satOff val="-14153"/>
              <a:lumOff val="-955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D0249D9-36A7-CD4E-9DB2-66289A86DF3F}">
      <dsp:nvSpPr>
        <dsp:cNvPr id="0" name=""/>
        <dsp:cNvSpPr/>
      </dsp:nvSpPr>
      <dsp:spPr>
        <a:xfrm>
          <a:off x="0" y="3847207"/>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7.Documentation:A quality degree, work experience, and a career path are all provided by the Chartered Manager Degree Apprenticeship (CMDA), a type of apprenticeship. The EPA includes Chartered Manager Status, which is exclusively granted by CMI, a professional group.</a:t>
          </a:r>
        </a:p>
      </dsp:txBody>
      <dsp:txXfrm>
        <a:off x="0" y="3847207"/>
        <a:ext cx="11989779" cy="295783"/>
      </dsp:txXfrm>
    </dsp:sp>
    <dsp:sp modelId="{A3E6945F-EE9A-3F40-A2AC-F2FBFDE013E1}">
      <dsp:nvSpPr>
        <dsp:cNvPr id="0" name=""/>
        <dsp:cNvSpPr/>
      </dsp:nvSpPr>
      <dsp:spPr>
        <a:xfrm>
          <a:off x="0" y="4142990"/>
          <a:ext cx="12001500" cy="0"/>
        </a:xfrm>
        <a:prstGeom prst="line">
          <a:avLst/>
        </a:prstGeom>
        <a:solidFill>
          <a:schemeClr val="accent5">
            <a:hueOff val="-5913725"/>
            <a:satOff val="-15242"/>
            <a:lumOff val="-10294"/>
            <a:alphaOff val="0"/>
          </a:schemeClr>
        </a:solidFill>
        <a:ln w="12700" cap="flat" cmpd="sng" algn="ctr">
          <a:solidFill>
            <a:schemeClr val="accent5">
              <a:hueOff val="-5913725"/>
              <a:satOff val="-15242"/>
              <a:lumOff val="-1029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F3B8127-34DA-1941-B979-EF7B6FF0AC1C}">
      <dsp:nvSpPr>
        <dsp:cNvPr id="0" name=""/>
        <dsp:cNvSpPr/>
      </dsp:nvSpPr>
      <dsp:spPr>
        <a:xfrm>
          <a:off x="0" y="4142990"/>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8. Moonitoring Performance</a:t>
          </a:r>
        </a:p>
      </dsp:txBody>
      <dsp:txXfrm>
        <a:off x="0" y="4142990"/>
        <a:ext cx="11989779" cy="295783"/>
      </dsp:txXfrm>
    </dsp:sp>
    <dsp:sp modelId="{A4827133-62CC-D249-8CA1-FB98512E3BE0}">
      <dsp:nvSpPr>
        <dsp:cNvPr id="0" name=""/>
        <dsp:cNvSpPr/>
      </dsp:nvSpPr>
      <dsp:spPr>
        <a:xfrm>
          <a:off x="0" y="4438773"/>
          <a:ext cx="12001500" cy="0"/>
        </a:xfrm>
        <a:prstGeom prst="line">
          <a:avLst/>
        </a:prstGeom>
        <a:solidFill>
          <a:schemeClr val="accent5">
            <a:hueOff val="-6336134"/>
            <a:satOff val="-16330"/>
            <a:lumOff val="-11030"/>
            <a:alphaOff val="0"/>
          </a:schemeClr>
        </a:solidFill>
        <a:ln w="12700" cap="flat" cmpd="sng" algn="ctr">
          <a:solidFill>
            <a:schemeClr val="accent5">
              <a:hueOff val="-6336134"/>
              <a:satOff val="-16330"/>
              <a:lumOff val="-1103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764FCEA-D894-6A4D-86EE-152A406F9C3F}">
      <dsp:nvSpPr>
        <dsp:cNvPr id="0" name=""/>
        <dsp:cNvSpPr/>
      </dsp:nvSpPr>
      <dsp:spPr>
        <a:xfrm>
          <a:off x="0" y="4438773"/>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-consider tools: feedback of workers satisfaction: surveys et.a</a:t>
          </a:r>
        </a:p>
      </dsp:txBody>
      <dsp:txXfrm>
        <a:off x="0" y="4438773"/>
        <a:ext cx="11989779" cy="295783"/>
      </dsp:txXfrm>
    </dsp:sp>
    <dsp:sp modelId="{2CCA2F2A-3402-5140-8A03-31E214ADDD2C}">
      <dsp:nvSpPr>
        <dsp:cNvPr id="0" name=""/>
        <dsp:cNvSpPr/>
      </dsp:nvSpPr>
      <dsp:spPr>
        <a:xfrm>
          <a:off x="0" y="4734557"/>
          <a:ext cx="12001500"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74F7924-3DA0-A346-A9B5-90BBDB3789AF}">
      <dsp:nvSpPr>
        <dsp:cNvPr id="0" name=""/>
        <dsp:cNvSpPr/>
      </dsp:nvSpPr>
      <dsp:spPr>
        <a:xfrm>
          <a:off x="0" y="4734557"/>
          <a:ext cx="11989779" cy="29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9. Acceptance Criteria: we will consider different tools to make the workers to not be </a:t>
          </a:r>
          <a:r>
            <a:rPr lang="en-US" sz="1400" kern="1200" dirty="0" err="1"/>
            <a:t>ressistant</a:t>
          </a:r>
          <a:r>
            <a:rPr lang="en-US" sz="1400" kern="1200" dirty="0"/>
            <a:t> to change.</a:t>
          </a:r>
        </a:p>
      </dsp:txBody>
      <dsp:txXfrm>
        <a:off x="0" y="4734557"/>
        <a:ext cx="11989779" cy="2957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20FEC-10FB-4AA6-AA0D-AAEAFE788AE3}">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64BB20-82BC-42C5-84F1-3E5C01F2C9B4}">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673FB8-B9ED-49E5-A89F-663A365D256B}">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Carrillion company has faced over the years problems in terms of bad management.This has made the company to end up in the administration.</a:t>
          </a:r>
        </a:p>
      </dsp:txBody>
      <dsp:txXfrm>
        <a:off x="1058686" y="1808"/>
        <a:ext cx="9456913" cy="916611"/>
      </dsp:txXfrm>
    </dsp:sp>
    <dsp:sp modelId="{CE1175E2-CCD1-4730-A876-E50DEB100992}">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36E6C3-9060-4EF4-93D7-4F357DC5C79F}">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1BAA83-24CA-47CA-A9E1-B6BB64BC0B1B}">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The company has saw how workers has leave as their dissatisfaction has decreased.</a:t>
          </a:r>
        </a:p>
      </dsp:txBody>
      <dsp:txXfrm>
        <a:off x="1058686" y="1147573"/>
        <a:ext cx="9456913" cy="916611"/>
      </dsp:txXfrm>
    </dsp:sp>
    <dsp:sp modelId="{7BF5B54A-FBB7-409E-9909-AFCD772826BB}">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2FA707-359B-4E72-9D70-98340D0C173C}">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5BA416-0846-4B3F-9C3C-BC3C6B5A4DAF}">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The solution choosen was to employ training in managers.</a:t>
          </a:r>
        </a:p>
      </dsp:txBody>
      <dsp:txXfrm>
        <a:off x="1058686" y="2293338"/>
        <a:ext cx="9456913" cy="916611"/>
      </dsp:txXfrm>
    </dsp:sp>
    <dsp:sp modelId="{E1AE7ABB-8312-4A67-96F0-5429315EAC7B}">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B01A17-E68F-434B-820A-0C70ED50F7E0}">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96D80B-AA9A-4B5C-900B-7D82D726DF64}">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To solve the solution an Implementation plan has been developed with the desire to be one succesfully.</a:t>
          </a:r>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W"/>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4B8F61-6C8B-4449-AD44-781FD2A76D20}" type="datetimeFigureOut">
              <a:rPr lang="en-KW" smtClean="0"/>
              <a:t>08/08/2022</a:t>
            </a:fld>
            <a:endParaRPr lang="en-KW"/>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W"/>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W"/>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E9C68B-5E2A-B64C-A30A-E8C4E61340DF}" type="slidenum">
              <a:rPr lang="en-KW" smtClean="0"/>
              <a:t>‹#›</a:t>
            </a:fld>
            <a:endParaRPr lang="en-KW"/>
          </a:p>
        </p:txBody>
      </p:sp>
    </p:spTree>
    <p:extLst>
      <p:ext uri="{BB962C8B-B14F-4D97-AF65-F5344CB8AC3E}">
        <p14:creationId xmlns:p14="http://schemas.microsoft.com/office/powerpoint/2010/main" val="2749561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W" dirty="0"/>
              <a:t>The academic presentation has selected the company Carrilion from the UK that has problems in terms of bad management</a:t>
            </a:r>
          </a:p>
        </p:txBody>
      </p:sp>
      <p:sp>
        <p:nvSpPr>
          <p:cNvPr id="4" name="Slide Number Placeholder 3"/>
          <p:cNvSpPr>
            <a:spLocks noGrp="1"/>
          </p:cNvSpPr>
          <p:nvPr>
            <p:ph type="sldNum" sz="quarter" idx="5"/>
          </p:nvPr>
        </p:nvSpPr>
        <p:spPr/>
        <p:txBody>
          <a:bodyPr/>
          <a:lstStyle/>
          <a:p>
            <a:fld id="{DFE9C68B-5E2A-B64C-A30A-E8C4E61340DF}" type="slidenum">
              <a:rPr lang="en-KW" smtClean="0"/>
              <a:t>1</a:t>
            </a:fld>
            <a:endParaRPr lang="en-KW"/>
          </a:p>
        </p:txBody>
      </p:sp>
    </p:spTree>
    <p:extLst>
      <p:ext uri="{BB962C8B-B14F-4D97-AF65-F5344CB8AC3E}">
        <p14:creationId xmlns:p14="http://schemas.microsoft.com/office/powerpoint/2010/main" val="2818034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Managers are in charge of leading the company and inspiring their team members.</a:t>
            </a:r>
          </a:p>
          <a:p>
            <a:r>
              <a:rPr lang="en-US" dirty="0"/>
              <a:t>It is important to be stated that one of the cause of bad management it is employee dissatisfaction, growth of workers turnover, workers lack of performance, engagement.</a:t>
            </a:r>
          </a:p>
          <a:p>
            <a:r>
              <a:rPr lang="en-US" dirty="0"/>
              <a:t> When a manager lacks effective required skills,  they frequently provide little to no feedback on the performance of their staff, which ultimately leads to workplace unhappiness. Staff merely need a decent boss to guide them along with solid leadership if they are to be guided in the right route. They require a management who will compliment them on their work. </a:t>
            </a:r>
          </a:p>
          <a:p>
            <a:r>
              <a:rPr lang="en-US" dirty="0"/>
              <a:t>The company's internal and extern environment such as </a:t>
            </a:r>
            <a:r>
              <a:rPr lang="en-US" dirty="0" err="1"/>
              <a:t>compay</a:t>
            </a:r>
            <a:r>
              <a:rPr lang="en-US" dirty="0"/>
              <a:t> budget, and other factors that impact the decision making of the company can result to y poor management. </a:t>
            </a:r>
          </a:p>
          <a:p>
            <a:r>
              <a:rPr lang="en-US" dirty="0"/>
              <a:t>Nature of bad </a:t>
            </a:r>
            <a:r>
              <a:rPr lang="en-US" dirty="0" err="1"/>
              <a:t>management:inanbility</a:t>
            </a:r>
            <a:r>
              <a:rPr lang="en-US" dirty="0"/>
              <a:t> to reach deadlines, to plan effectively, make a chaos in the </a:t>
            </a:r>
            <a:r>
              <a:rPr lang="en-US" dirty="0" err="1"/>
              <a:t>workerplace</a:t>
            </a:r>
            <a:r>
              <a:rPr lang="en-US" dirty="0"/>
              <a:t> required for people to not fill satisfied. Low engagement is caused by bad managers. Low involvement causes lower productivity and more employee churn. Consider this if poorer productivity and higher turnover aren't enough justifications to end the </a:t>
            </a:r>
            <a:r>
              <a:rPr lang="en-US" dirty="0" err="1"/>
              <a:t>practise</a:t>
            </a:r>
            <a:r>
              <a:rPr lang="en-US" dirty="0"/>
              <a:t> of hiring ineffective managers: Ineffective managers cause heightened stress, serious health problems, and even death.</a:t>
            </a:r>
          </a:p>
          <a:p>
            <a:endParaRPr lang="en-KW" dirty="0"/>
          </a:p>
        </p:txBody>
      </p:sp>
      <p:sp>
        <p:nvSpPr>
          <p:cNvPr id="4" name="Slide Number Placeholder 3"/>
          <p:cNvSpPr>
            <a:spLocks noGrp="1"/>
          </p:cNvSpPr>
          <p:nvPr>
            <p:ph type="sldNum" sz="quarter" idx="5"/>
          </p:nvPr>
        </p:nvSpPr>
        <p:spPr/>
        <p:txBody>
          <a:bodyPr/>
          <a:lstStyle/>
          <a:p>
            <a:fld id="{DFE9C68B-5E2A-B64C-A30A-E8C4E61340DF}" type="slidenum">
              <a:rPr lang="en-KW" smtClean="0"/>
              <a:t>3</a:t>
            </a:fld>
            <a:endParaRPr lang="en-KW"/>
          </a:p>
        </p:txBody>
      </p:sp>
    </p:spTree>
    <p:extLst>
      <p:ext uri="{BB962C8B-B14F-4D97-AF65-F5344CB8AC3E}">
        <p14:creationId xmlns:p14="http://schemas.microsoft.com/office/powerpoint/2010/main" val="2046533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When Tarmac Group split into a business that provided construction services and support services (Tarmac) in 1999, Carillion became a standalone public corporation (Carillion)</a:t>
            </a:r>
          </a:p>
          <a:p>
            <a:r>
              <a:rPr lang="en-US" sz="1200" dirty="0"/>
              <a:t>The two operations had previously been managed under the same corporate structure, and it was believed that splitting them would boost the focus and value of each of the demerged firms while also increasing the transparency of each operation's profitability. </a:t>
            </a:r>
          </a:p>
          <a:p>
            <a:r>
              <a:rPr lang="en-US" sz="1200" dirty="0"/>
              <a:t>The spin-off addressed a worry that the building materials industry, which continued to function as Tarmac, was supporting the construction industry. </a:t>
            </a:r>
          </a:p>
          <a:p>
            <a:endParaRPr lang="en-US" sz="1200" dirty="0"/>
          </a:p>
          <a:p>
            <a:r>
              <a:rPr lang="en-US" sz="1200" dirty="0"/>
              <a:t>Additionally, because Tarmac was no longer a rival and a supplier, dealing with construction firms was simpler for Tarmac after the spin-off than it had been previously. </a:t>
            </a:r>
          </a:p>
          <a:p>
            <a:br>
              <a:rPr lang="en-US" sz="1200" dirty="0"/>
            </a:br>
            <a:r>
              <a:rPr lang="en-US" sz="1200" dirty="0"/>
              <a:t>Following Tarmac's demerger, Carillion was founded in July 1999. </a:t>
            </a:r>
          </a:p>
          <a:p>
            <a:r>
              <a:rPr lang="en-US" sz="1200" dirty="0"/>
              <a:t>It expanded through a series of acquisitions to rank as the second-largest construction firm in the UK, was listed on the London Stock Exchange, and employed about 43,000 people in 2016. </a:t>
            </a:r>
          </a:p>
          <a:p>
            <a:r>
              <a:rPr lang="en-US" sz="1200" dirty="0"/>
              <a:t>A proper investigation into the actions of the directors responsible for the demise of what was once the second-largest construction company in the UK has been prompted by the fate of Carillion. </a:t>
            </a:r>
          </a:p>
          <a:p>
            <a:r>
              <a:rPr lang="en-US" sz="1200" dirty="0"/>
              <a:t>However, Carillion was a business with about 43,000 employees globally, including 20,000 in the UK, and it had about 450 contracts. </a:t>
            </a:r>
          </a:p>
          <a:p>
            <a:r>
              <a:rPr lang="en-US" sz="1200" dirty="0"/>
              <a:t>There were thousands of managers in the </a:t>
            </a:r>
            <a:r>
              <a:rPr lang="en-US" sz="1200" dirty="0" err="1"/>
              <a:t>organisation</a:t>
            </a:r>
            <a:r>
              <a:rPr lang="en-US" sz="1200" dirty="0"/>
              <a:t>, from small-town team leaders to senior directors. </a:t>
            </a:r>
          </a:p>
          <a:p>
            <a:r>
              <a:rPr lang="en-US" sz="1200" dirty="0"/>
              <a:t>Each of those managers needs to be professionally trained for the business to run smoothly. </a:t>
            </a:r>
          </a:p>
          <a:p>
            <a:r>
              <a:rPr lang="en-US" sz="1200" dirty="0"/>
              <a:t>Productivity may increase by 32% under strong leadership, however according to CMI study, 43% of employees think their manager is ineffective.</a:t>
            </a:r>
          </a:p>
          <a:p>
            <a:endParaRPr lang="en-KW" dirty="0"/>
          </a:p>
        </p:txBody>
      </p:sp>
      <p:sp>
        <p:nvSpPr>
          <p:cNvPr id="4" name="Slide Number Placeholder 3"/>
          <p:cNvSpPr>
            <a:spLocks noGrp="1"/>
          </p:cNvSpPr>
          <p:nvPr>
            <p:ph type="sldNum" sz="quarter" idx="5"/>
          </p:nvPr>
        </p:nvSpPr>
        <p:spPr/>
        <p:txBody>
          <a:bodyPr/>
          <a:lstStyle/>
          <a:p>
            <a:fld id="{DFE9C68B-5E2A-B64C-A30A-E8C4E61340DF}" type="slidenum">
              <a:rPr lang="en-KW" smtClean="0"/>
              <a:t>4</a:t>
            </a:fld>
            <a:endParaRPr lang="en-KW"/>
          </a:p>
        </p:txBody>
      </p:sp>
    </p:spTree>
    <p:extLst>
      <p:ext uri="{BB962C8B-B14F-4D97-AF65-F5344CB8AC3E}">
        <p14:creationId xmlns:p14="http://schemas.microsoft.com/office/powerpoint/2010/main" val="3322423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issues are a major component in establishing the causes of Carillion Plc's </a:t>
            </a:r>
            <a:r>
              <a:rPr lang="en-US" dirty="0" err="1"/>
              <a:t>longrunning</a:t>
            </a:r>
            <a:r>
              <a:rPr lang="en-US" dirty="0"/>
              <a:t> issue with poor management, according to a PESTEL analysis. Carillion Plc engages in industrial goods and services business across different environments. </a:t>
            </a:r>
          </a:p>
          <a:p>
            <a:r>
              <a:rPr lang="en-US" dirty="0"/>
              <a:t>In the UK, the current political climate is one that is completely perplexed by changes in social limitations and lockdowns, which put pressure on each company and made it difficult for them to </a:t>
            </a:r>
            <a:r>
              <a:rPr lang="en-US" dirty="0" err="1"/>
              <a:t>organise</a:t>
            </a:r>
            <a:r>
              <a:rPr lang="en-US" dirty="0"/>
              <a:t>. The company decision making has been impacted by the confused environment in terms of the political resulting in poor management.</a:t>
            </a:r>
          </a:p>
          <a:p>
            <a:br>
              <a:rPr lang="en-US" dirty="0"/>
            </a:br>
            <a:r>
              <a:rPr lang="en-US" dirty="0"/>
              <a:t>Economic: The macroenvironmental aspects that </a:t>
            </a:r>
            <a:r>
              <a:rPr lang="en-US" dirty="0" err="1"/>
              <a:t>infleuncer</a:t>
            </a:r>
            <a:r>
              <a:rPr lang="en-US" dirty="0"/>
              <a:t> an economy's aggregate demand and investment are the following:</a:t>
            </a:r>
          </a:p>
          <a:p>
            <a:r>
              <a:rPr lang="en-US" dirty="0"/>
              <a:t>the inflation rate, savings rate, economic cycle </a:t>
            </a:r>
            <a:r>
              <a:rPr lang="en-US" dirty="0" err="1"/>
              <a:t>et.al</a:t>
            </a:r>
            <a:r>
              <a:rPr lang="en-US" dirty="0"/>
              <a:t> </a:t>
            </a:r>
          </a:p>
          <a:p>
            <a:r>
              <a:rPr lang="en-US" dirty="0"/>
              <a:t>Therefore, it is more than obvious that considering inflation, taxes in the UK that have seen a significant increase, and inflation being 9,1% this has a negative impact on the company and may have resulted in its issue in terms of poor </a:t>
            </a:r>
            <a:r>
              <a:rPr lang="en-US" dirty="0" err="1"/>
              <a:t>organinzing</a:t>
            </a:r>
            <a:r>
              <a:rPr lang="en-US" dirty="0"/>
              <a:t>. </a:t>
            </a:r>
          </a:p>
          <a:p>
            <a:br>
              <a:rPr lang="en-US" dirty="0"/>
            </a:br>
            <a:r>
              <a:rPr lang="en-US" dirty="0" err="1"/>
              <a:t>Social:culture</a:t>
            </a:r>
            <a:r>
              <a:rPr lang="en-US" dirty="0"/>
              <a:t> Society's and methods of operation have an impact on an organization's culture within a certain setting. </a:t>
            </a:r>
          </a:p>
          <a:p>
            <a:r>
              <a:rPr lang="en-US" dirty="0"/>
              <a:t>As millennials dominate society today, it may be difficult for workers to work in a positive environment because they are less devoted, more interested in technology, and less focused on forming relationships. </a:t>
            </a:r>
          </a:p>
          <a:p>
            <a:br>
              <a:rPr lang="en-US" dirty="0"/>
            </a:br>
            <a:r>
              <a:rPr lang="en-US" dirty="0"/>
              <a:t>Technology is rapidly impacted and introduced in each industry.</a:t>
            </a:r>
          </a:p>
          <a:p>
            <a:r>
              <a:rPr lang="en-US" dirty="0"/>
              <a:t>The </a:t>
            </a:r>
            <a:r>
              <a:rPr lang="en-US" dirty="0" err="1"/>
              <a:t>transortation</a:t>
            </a:r>
            <a:r>
              <a:rPr lang="en-US" dirty="0"/>
              <a:t> is a real example, as the industry has got a lot of shifts during the years. Technology business are wanting the automation of this industry with </a:t>
            </a:r>
            <a:r>
              <a:rPr lang="en-US" dirty="0" err="1"/>
              <a:t>ecars</a:t>
            </a:r>
            <a:endParaRPr lang="en-US" dirty="0"/>
          </a:p>
          <a:p>
            <a:r>
              <a:rPr lang="en-US" dirty="0"/>
              <a:t>All of these changes could cause problems for the company's management, which would then affect customers. </a:t>
            </a:r>
          </a:p>
          <a:p>
            <a:br>
              <a:rPr lang="en-US" dirty="0"/>
            </a:br>
            <a:r>
              <a:rPr lang="en-US" dirty="0"/>
              <a:t>Environment: When considering environmental considerations, businesses must make all necessary modifications. The UK Government has committed to requiring businesses to lessen their adverse effects during the medium term, or until 2025. </a:t>
            </a:r>
          </a:p>
          <a:p>
            <a:r>
              <a:rPr lang="en-US" dirty="0"/>
              <a:t>This has once more increased the strain on the company. </a:t>
            </a:r>
          </a:p>
          <a:p>
            <a:r>
              <a:rPr lang="en-US" dirty="0"/>
              <a:t>As a result of the company's consideration of changing its processes to be more sustainable and employees' fear of the unknown, this may cause misunderstanding among team members and result in work not getting done. </a:t>
            </a:r>
          </a:p>
          <a:p>
            <a:br>
              <a:rPr lang="en-US" dirty="0"/>
            </a:br>
            <a:r>
              <a:rPr lang="en-US" dirty="0"/>
              <a:t>Legal: The business must abide by all applicable UK laws as well as the Consumer Protection Act and other relevant UK rules.</a:t>
            </a:r>
            <a:endParaRPr lang="en-KW" dirty="0"/>
          </a:p>
        </p:txBody>
      </p:sp>
      <p:sp>
        <p:nvSpPr>
          <p:cNvPr id="4" name="Slide Number Placeholder 3"/>
          <p:cNvSpPr>
            <a:spLocks noGrp="1"/>
          </p:cNvSpPr>
          <p:nvPr>
            <p:ph type="sldNum" sz="quarter" idx="5"/>
          </p:nvPr>
        </p:nvSpPr>
        <p:spPr/>
        <p:txBody>
          <a:bodyPr/>
          <a:lstStyle/>
          <a:p>
            <a:fld id="{DFE9C68B-5E2A-B64C-A30A-E8C4E61340DF}" type="slidenum">
              <a:rPr lang="en-KW" smtClean="0"/>
              <a:t>6</a:t>
            </a:fld>
            <a:endParaRPr lang="en-KW"/>
          </a:p>
        </p:txBody>
      </p:sp>
    </p:spTree>
    <p:extLst>
      <p:ext uri="{BB962C8B-B14F-4D97-AF65-F5344CB8AC3E}">
        <p14:creationId xmlns:p14="http://schemas.microsoft.com/office/powerpoint/2010/main" val="1734555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It's critical to keep the following in mind when trying to address issues at work: </a:t>
            </a:r>
          </a:p>
          <a:p>
            <a:r>
              <a:rPr lang="en-US" sz="1200" dirty="0"/>
              <a:t>When problems are viewed in broad, general terms ("everything is going wrong," "He will never change," "There are no more hopes"), they become insurmountable. </a:t>
            </a:r>
          </a:p>
          <a:p>
            <a:r>
              <a:rPr lang="en-US" sz="1200" dirty="0"/>
              <a:t>Issues shouldn't be permitted to persist (address issues as they occur is a much strategy than waiting for things to get better and work themselves out) </a:t>
            </a:r>
          </a:p>
          <a:p>
            <a:r>
              <a:rPr lang="en-US" sz="1200" dirty="0"/>
              <a:t>Be fair when resolving issues by praising or </a:t>
            </a:r>
            <a:r>
              <a:rPr lang="en-US" sz="1200" dirty="0" err="1"/>
              <a:t>criticising</a:t>
            </a:r>
            <a:r>
              <a:rPr lang="en-US" sz="1200" dirty="0"/>
              <a:t> the entire team (as appropriate), rather than just one member of the team. </a:t>
            </a:r>
          </a:p>
          <a:p>
            <a:r>
              <a:rPr lang="en-US" sz="1200" dirty="0"/>
              <a:t>If there is a penalty, let it be appropriate for the crime (not too excessive, not too lenient) </a:t>
            </a:r>
          </a:p>
          <a:p>
            <a:r>
              <a:rPr lang="en-US" sz="1200" dirty="0"/>
              <a:t>educate them. The thought process behind this is that a lousy manager could become better with some skills development and leadership training. </a:t>
            </a:r>
          </a:p>
          <a:p>
            <a:r>
              <a:rPr lang="en-US" sz="1200" dirty="0"/>
              <a:t>Aid them. Sometimes, variables beyond of the manager's control result in management underperformance. </a:t>
            </a:r>
          </a:p>
          <a:p>
            <a:r>
              <a:rPr lang="en-US" sz="1200" dirty="0"/>
              <a:t>Change them. </a:t>
            </a:r>
          </a:p>
          <a:p>
            <a:r>
              <a:rPr lang="en-US" sz="1200" dirty="0"/>
              <a:t>Avoid them.</a:t>
            </a:r>
            <a:endParaRPr lang="en-KW" sz="1200" dirty="0"/>
          </a:p>
          <a:p>
            <a:endParaRPr lang="en-KW" dirty="0"/>
          </a:p>
        </p:txBody>
      </p:sp>
      <p:sp>
        <p:nvSpPr>
          <p:cNvPr id="4" name="Slide Number Placeholder 3"/>
          <p:cNvSpPr>
            <a:spLocks noGrp="1"/>
          </p:cNvSpPr>
          <p:nvPr>
            <p:ph type="sldNum" sz="quarter" idx="5"/>
          </p:nvPr>
        </p:nvSpPr>
        <p:spPr/>
        <p:txBody>
          <a:bodyPr/>
          <a:lstStyle/>
          <a:p>
            <a:fld id="{DFE9C68B-5E2A-B64C-A30A-E8C4E61340DF}" type="slidenum">
              <a:rPr lang="en-KW" smtClean="0"/>
              <a:t>7</a:t>
            </a:fld>
            <a:endParaRPr lang="en-KW"/>
          </a:p>
        </p:txBody>
      </p:sp>
    </p:spTree>
    <p:extLst>
      <p:ext uri="{BB962C8B-B14F-4D97-AF65-F5344CB8AC3E}">
        <p14:creationId xmlns:p14="http://schemas.microsoft.com/office/powerpoint/2010/main" val="3862148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rgbClr val="FFFFFF"/>
                </a:solidFill>
              </a:rPr>
              <a:t>Now is the time for more companies to support the Apprenticeship Levy. </a:t>
            </a:r>
          </a:p>
          <a:p>
            <a:r>
              <a:rPr lang="en-US" sz="1200" dirty="0">
                <a:solidFill>
                  <a:srgbClr val="FFFFFF"/>
                </a:solidFill>
              </a:rPr>
              <a:t>For British businesses, the Apprenticeship Levy offers a chance to address the skills gap and boost production. </a:t>
            </a:r>
          </a:p>
          <a:p>
            <a:r>
              <a:rPr lang="en-US" sz="1200" dirty="0">
                <a:solidFill>
                  <a:srgbClr val="FFFFFF"/>
                </a:solidFill>
              </a:rPr>
              <a:t>The Tax, which went into effect in April 2017, compels firms with a yearly pay roll of more than £3 million to contribute 0.5% to their levy pot. </a:t>
            </a:r>
          </a:p>
          <a:p>
            <a:r>
              <a:rPr lang="en-US" sz="1200" dirty="0">
                <a:solidFill>
                  <a:srgbClr val="FFFFFF"/>
                </a:solidFill>
              </a:rPr>
              <a:t>All firms now have the chance to spend in training their staff and luring in the talent they require to succeed. </a:t>
            </a:r>
          </a:p>
          <a:p>
            <a:r>
              <a:rPr lang="en-US" sz="1200" dirty="0">
                <a:solidFill>
                  <a:srgbClr val="FFFFFF"/>
                </a:solidFill>
              </a:rPr>
              <a:t>All monies may be put back into a company's own employees, connected with current talent development </a:t>
            </a:r>
            <a:r>
              <a:rPr lang="en-US" sz="1200" dirty="0" err="1">
                <a:solidFill>
                  <a:srgbClr val="FFFFFF"/>
                </a:solidFill>
              </a:rPr>
              <a:t>programmes</a:t>
            </a:r>
            <a:r>
              <a:rPr lang="en-US" sz="1200" dirty="0">
                <a:solidFill>
                  <a:srgbClr val="FFFFFF"/>
                </a:solidFill>
              </a:rPr>
              <a:t>, and used to hire new apprentices. </a:t>
            </a:r>
          </a:p>
          <a:p>
            <a:br>
              <a:rPr lang="en-US" sz="1200" dirty="0">
                <a:solidFill>
                  <a:srgbClr val="FFFFFF"/>
                </a:solidFill>
              </a:rPr>
            </a:br>
            <a:r>
              <a:rPr lang="en-US" sz="1200" dirty="0">
                <a:solidFill>
                  <a:srgbClr val="FFFFFF"/>
                </a:solidFill>
              </a:rPr>
              <a:t>The levy has come under fire recently for placing an undue burden on employers. </a:t>
            </a:r>
          </a:p>
          <a:p>
            <a:r>
              <a:rPr lang="en-US" sz="1200" dirty="0">
                <a:solidFill>
                  <a:srgbClr val="FFFFFF"/>
                </a:solidFill>
              </a:rPr>
              <a:t>However, those who are opposing the Levy, which is still in its early stages, are underestimating its potential as a change agent for investments in critical skills. </a:t>
            </a:r>
          </a:p>
          <a:p>
            <a:r>
              <a:rPr lang="en-US" sz="1200" dirty="0">
                <a:solidFill>
                  <a:srgbClr val="FFFFFF"/>
                </a:solidFill>
              </a:rPr>
              <a:t>The failure of Carillion serves as a harsh reminder that, rather than the Levy, poor management and leadership pose the greatest threat to business. </a:t>
            </a:r>
          </a:p>
          <a:p>
            <a:r>
              <a:rPr lang="en-US" sz="1200" dirty="0">
                <a:solidFill>
                  <a:srgbClr val="FFFFFF"/>
                </a:solidFill>
              </a:rPr>
              <a:t>The use of Chartered Manager Degree Apprenticeships by leading businesses </a:t>
            </a:r>
          </a:p>
          <a:p>
            <a:br>
              <a:rPr lang="en-US" sz="1200" dirty="0">
                <a:solidFill>
                  <a:srgbClr val="FFFFFF"/>
                </a:solidFill>
              </a:rPr>
            </a:br>
            <a:r>
              <a:rPr lang="en-US" sz="1200" dirty="0">
                <a:solidFill>
                  <a:srgbClr val="FFFFFF"/>
                </a:solidFill>
              </a:rPr>
              <a:t>The Chartered Manager Degree Apprenticeship was introduced in November 2015; it is a degree </a:t>
            </a:r>
            <a:r>
              <a:rPr lang="en-US" sz="1200" dirty="0" err="1">
                <a:solidFill>
                  <a:srgbClr val="FFFFFF"/>
                </a:solidFill>
              </a:rPr>
              <a:t>programme</a:t>
            </a:r>
            <a:r>
              <a:rPr lang="en-US" sz="1200" dirty="0">
                <a:solidFill>
                  <a:srgbClr val="FFFFFF"/>
                </a:solidFill>
              </a:rPr>
              <a:t> that combines full-time employment while pursuing a degree and professional Chartered status, covering all the areas necessary for managing and leading effective teams as well as for the successful operation of a business. </a:t>
            </a:r>
          </a:p>
          <a:p>
            <a:br>
              <a:rPr lang="en-US" sz="1200" dirty="0">
                <a:solidFill>
                  <a:srgbClr val="FFFFFF"/>
                </a:solidFill>
              </a:rPr>
            </a:br>
            <a:r>
              <a:rPr lang="en-US" sz="1200" dirty="0">
                <a:solidFill>
                  <a:srgbClr val="FFFFFF"/>
                </a:solidFill>
              </a:rPr>
              <a:t>These new degree apprenticeships are being offered by many of the top employers in the UK, </a:t>
            </a:r>
          </a:p>
          <a:p>
            <a:r>
              <a:rPr lang="en-US" sz="1200" dirty="0">
                <a:solidFill>
                  <a:srgbClr val="FFFFFF"/>
                </a:solidFill>
              </a:rPr>
              <a:t>Employers cover the tuition costs through the Apprenticeship Levy, and participants in the </a:t>
            </a:r>
            <a:r>
              <a:rPr lang="en-US" sz="1200" dirty="0" err="1">
                <a:solidFill>
                  <a:srgbClr val="FFFFFF"/>
                </a:solidFill>
              </a:rPr>
              <a:t>programmes</a:t>
            </a:r>
            <a:r>
              <a:rPr lang="en-US" sz="1200" dirty="0">
                <a:solidFill>
                  <a:srgbClr val="FFFFFF"/>
                </a:solidFill>
              </a:rPr>
              <a:t> get paid while they learn. </a:t>
            </a:r>
          </a:p>
          <a:p>
            <a:endParaRPr lang="en-KW" dirty="0"/>
          </a:p>
        </p:txBody>
      </p:sp>
      <p:sp>
        <p:nvSpPr>
          <p:cNvPr id="4" name="Slide Number Placeholder 3"/>
          <p:cNvSpPr>
            <a:spLocks noGrp="1"/>
          </p:cNvSpPr>
          <p:nvPr>
            <p:ph type="sldNum" sz="quarter" idx="5"/>
          </p:nvPr>
        </p:nvSpPr>
        <p:spPr/>
        <p:txBody>
          <a:bodyPr/>
          <a:lstStyle/>
          <a:p>
            <a:fld id="{DFE9C68B-5E2A-B64C-A30A-E8C4E61340DF}" type="slidenum">
              <a:rPr lang="en-KW" smtClean="0"/>
              <a:t>8</a:t>
            </a:fld>
            <a:endParaRPr lang="en-KW"/>
          </a:p>
        </p:txBody>
      </p:sp>
    </p:spTree>
    <p:extLst>
      <p:ext uri="{BB962C8B-B14F-4D97-AF65-F5344CB8AC3E}">
        <p14:creationId xmlns:p14="http://schemas.microsoft.com/office/powerpoint/2010/main" val="3671485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Decision implementation Plan:</a:t>
            </a:r>
          </a:p>
          <a:p>
            <a:r>
              <a:rPr lang="en-US" dirty="0"/>
              <a:t>. Define goal: to have a better management in the company, to change the style of it and to have effective one.</a:t>
            </a:r>
          </a:p>
          <a:p>
            <a:r>
              <a:rPr lang="en-US" dirty="0"/>
              <a:t>-Schedule Milestones: as the company known that cannot achieve everything faster, the timeframe will be until the end of November 2022.</a:t>
            </a:r>
          </a:p>
          <a:p>
            <a:r>
              <a:rPr lang="en-US" dirty="0"/>
              <a:t>-Allocate Resources : the implementation of a lot of training, investing money and resources. Offering training </a:t>
            </a:r>
            <a:r>
              <a:rPr lang="en-US" dirty="0" err="1"/>
              <a:t>forworkers:Chartered</a:t>
            </a:r>
            <a:r>
              <a:rPr lang="en-US" dirty="0"/>
              <a:t> Manager Degree Apprenticeships</a:t>
            </a:r>
          </a:p>
          <a:p>
            <a:endParaRPr lang="en-US" dirty="0"/>
          </a:p>
          <a:p>
            <a:r>
              <a:rPr lang="en-US" dirty="0"/>
              <a:t>Write the implementation plan:</a:t>
            </a:r>
          </a:p>
          <a:p>
            <a:r>
              <a:rPr lang="en-US" dirty="0"/>
              <a:t>Introduction: There is a need of changing our management , as during the years , the company has saw as workers are very </a:t>
            </a:r>
            <a:r>
              <a:rPr lang="en-US" dirty="0" err="1"/>
              <a:t>dissapointed</a:t>
            </a:r>
            <a:r>
              <a:rPr lang="en-US" dirty="0"/>
              <a:t> in the company because the company poor management.</a:t>
            </a:r>
          </a:p>
          <a:p>
            <a:r>
              <a:rPr lang="en-US" dirty="0"/>
              <a:t>2. Management </a:t>
            </a:r>
            <a:r>
              <a:rPr lang="en-US" dirty="0" err="1"/>
              <a:t>overview:Planning</a:t>
            </a:r>
            <a:r>
              <a:rPr lang="en-US" dirty="0"/>
              <a:t>, </a:t>
            </a:r>
            <a:r>
              <a:rPr lang="en-US" dirty="0" err="1"/>
              <a:t>organising</a:t>
            </a:r>
            <a:r>
              <a:rPr lang="en-US" dirty="0"/>
              <a:t>, leading, and controlling an organization's people, financial, physical, and information resources is the act of managing those resources to fulfil </a:t>
            </a:r>
            <a:r>
              <a:rPr lang="en-US" dirty="0" err="1"/>
              <a:t>organisational</a:t>
            </a:r>
            <a:r>
              <a:rPr lang="en-US" dirty="0"/>
              <a:t> goals effectively and efficiently.</a:t>
            </a:r>
          </a:p>
          <a:p>
            <a:r>
              <a:rPr lang="en-US" dirty="0"/>
              <a:t>Major tasks:-employ effective training</a:t>
            </a:r>
          </a:p>
          <a:p>
            <a:r>
              <a:rPr lang="en-US" dirty="0"/>
              <a:t>-development of skills</a:t>
            </a:r>
          </a:p>
          <a:p>
            <a:r>
              <a:rPr lang="en-US" dirty="0"/>
              <a:t>-consider different management style that will </a:t>
            </a:r>
            <a:r>
              <a:rPr lang="en-US" dirty="0" err="1"/>
              <a:t>wokr</a:t>
            </a:r>
            <a:endParaRPr lang="en-US" dirty="0"/>
          </a:p>
          <a:p>
            <a:r>
              <a:rPr lang="en-US" dirty="0"/>
              <a:t>4. Implementation Schedule: Look at the company Gant Chart</a:t>
            </a:r>
          </a:p>
          <a:p>
            <a:r>
              <a:rPr lang="en-US" dirty="0"/>
              <a:t>5.Security and Privacy: everything will be secure and workers safety will not be put in danger.</a:t>
            </a:r>
          </a:p>
          <a:p>
            <a:r>
              <a:rPr lang="en-US" dirty="0"/>
              <a:t>6. Implementation support: there will be the </a:t>
            </a:r>
            <a:r>
              <a:rPr lang="en-US" dirty="0" err="1"/>
              <a:t>adoptation</a:t>
            </a:r>
            <a:r>
              <a:rPr lang="en-US" dirty="0"/>
              <a:t> and </a:t>
            </a:r>
            <a:r>
              <a:rPr lang="en-US" dirty="0" err="1"/>
              <a:t>develery</a:t>
            </a:r>
            <a:r>
              <a:rPr lang="en-US" dirty="0"/>
              <a:t> of the Chartered Manager Degree Apprenticeships</a:t>
            </a:r>
          </a:p>
          <a:p>
            <a:r>
              <a:rPr lang="en-US" dirty="0"/>
              <a:t>7.Documentation:A quality degree, work experience, and a career path are all provided by the Chartered Manager Degree Apprenticeship (CMDA), a type of apprenticeship. The EPA includes Chartered Manager Status, which is exclusively granted by CMI, a professional group.</a:t>
            </a:r>
          </a:p>
          <a:p>
            <a:r>
              <a:rPr lang="en-US" dirty="0"/>
              <a:t>8. </a:t>
            </a:r>
            <a:r>
              <a:rPr lang="en-US" dirty="0" err="1"/>
              <a:t>Moonitoring</a:t>
            </a:r>
            <a:r>
              <a:rPr lang="en-US" dirty="0"/>
              <a:t> Performance</a:t>
            </a:r>
          </a:p>
          <a:p>
            <a:r>
              <a:rPr lang="en-US" dirty="0"/>
              <a:t>-consider tools: feedback of workers satisfaction: surveys </a:t>
            </a:r>
            <a:r>
              <a:rPr lang="en-US" dirty="0" err="1"/>
              <a:t>et.a</a:t>
            </a:r>
            <a:endParaRPr lang="en-US" dirty="0"/>
          </a:p>
          <a:p>
            <a:r>
              <a:rPr lang="en-US" dirty="0"/>
              <a:t>9. Acceptance Criteria: we will consider different tools to make the workers to not be </a:t>
            </a:r>
            <a:r>
              <a:rPr lang="en-US" dirty="0" err="1"/>
              <a:t>ressistant</a:t>
            </a:r>
            <a:r>
              <a:rPr lang="en-US" dirty="0"/>
              <a:t> to change.</a:t>
            </a:r>
            <a:endParaRPr lang="en-KW" dirty="0"/>
          </a:p>
          <a:p>
            <a:endParaRPr lang="en-KW" dirty="0"/>
          </a:p>
        </p:txBody>
      </p:sp>
      <p:sp>
        <p:nvSpPr>
          <p:cNvPr id="4" name="Slide Number Placeholder 3"/>
          <p:cNvSpPr>
            <a:spLocks noGrp="1"/>
          </p:cNvSpPr>
          <p:nvPr>
            <p:ph type="sldNum" sz="quarter" idx="5"/>
          </p:nvPr>
        </p:nvSpPr>
        <p:spPr/>
        <p:txBody>
          <a:bodyPr/>
          <a:lstStyle/>
          <a:p>
            <a:fld id="{DFE9C68B-5E2A-B64C-A30A-E8C4E61340DF}" type="slidenum">
              <a:rPr lang="en-KW" smtClean="0"/>
              <a:t>9</a:t>
            </a:fld>
            <a:endParaRPr lang="en-KW"/>
          </a:p>
        </p:txBody>
      </p:sp>
    </p:spTree>
    <p:extLst>
      <p:ext uri="{BB962C8B-B14F-4D97-AF65-F5344CB8AC3E}">
        <p14:creationId xmlns:p14="http://schemas.microsoft.com/office/powerpoint/2010/main" val="4264355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4C9BE-7787-0906-483A-3AB68ED406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KW"/>
          </a:p>
        </p:txBody>
      </p:sp>
      <p:sp>
        <p:nvSpPr>
          <p:cNvPr id="3" name="Subtitle 2">
            <a:extLst>
              <a:ext uri="{FF2B5EF4-FFF2-40B4-BE49-F238E27FC236}">
                <a16:creationId xmlns:a16="http://schemas.microsoft.com/office/drawing/2014/main" id="{D8C95D96-85A5-04B0-B0B0-5440DD7055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KW"/>
          </a:p>
        </p:txBody>
      </p:sp>
      <p:sp>
        <p:nvSpPr>
          <p:cNvPr id="4" name="Date Placeholder 3">
            <a:extLst>
              <a:ext uri="{FF2B5EF4-FFF2-40B4-BE49-F238E27FC236}">
                <a16:creationId xmlns:a16="http://schemas.microsoft.com/office/drawing/2014/main" id="{E9B2B928-43BC-6CB9-A732-C06CEE51A558}"/>
              </a:ext>
            </a:extLst>
          </p:cNvPr>
          <p:cNvSpPr>
            <a:spLocks noGrp="1"/>
          </p:cNvSpPr>
          <p:nvPr>
            <p:ph type="dt" sz="half" idx="10"/>
          </p:nvPr>
        </p:nvSpPr>
        <p:spPr/>
        <p:txBody>
          <a:bodyPr/>
          <a:lstStyle/>
          <a:p>
            <a:fld id="{D027635B-A54D-1241-8336-459CCF854D23}" type="datetimeFigureOut">
              <a:rPr lang="en-KW" smtClean="0"/>
              <a:t>08/08/2022</a:t>
            </a:fld>
            <a:endParaRPr lang="en-KW"/>
          </a:p>
        </p:txBody>
      </p:sp>
      <p:sp>
        <p:nvSpPr>
          <p:cNvPr id="5" name="Footer Placeholder 4">
            <a:extLst>
              <a:ext uri="{FF2B5EF4-FFF2-40B4-BE49-F238E27FC236}">
                <a16:creationId xmlns:a16="http://schemas.microsoft.com/office/drawing/2014/main" id="{AEF3D4B2-E076-55E5-BCF1-E6106FEC7284}"/>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480A7D11-6491-8BB5-C551-083BA7D9BAF6}"/>
              </a:ext>
            </a:extLst>
          </p:cNvPr>
          <p:cNvSpPr>
            <a:spLocks noGrp="1"/>
          </p:cNvSpPr>
          <p:nvPr>
            <p:ph type="sldNum" sz="quarter" idx="12"/>
          </p:nvPr>
        </p:nvSpPr>
        <p:spPr/>
        <p:txBody>
          <a:bodyPr/>
          <a:lstStyle/>
          <a:p>
            <a:fld id="{0CED849B-69C9-8E4D-8257-A73DB69AB179}" type="slidenum">
              <a:rPr lang="en-KW" smtClean="0"/>
              <a:t>‹#›</a:t>
            </a:fld>
            <a:endParaRPr lang="en-KW"/>
          </a:p>
        </p:txBody>
      </p:sp>
    </p:spTree>
    <p:extLst>
      <p:ext uri="{BB962C8B-B14F-4D97-AF65-F5344CB8AC3E}">
        <p14:creationId xmlns:p14="http://schemas.microsoft.com/office/powerpoint/2010/main" val="141094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6ABC1-C0FB-5759-AAA5-151556B7075C}"/>
              </a:ext>
            </a:extLst>
          </p:cNvPr>
          <p:cNvSpPr>
            <a:spLocks noGrp="1"/>
          </p:cNvSpPr>
          <p:nvPr>
            <p:ph type="title"/>
          </p:nvPr>
        </p:nvSpPr>
        <p:spPr/>
        <p:txBody>
          <a:bodyPr/>
          <a:lstStyle/>
          <a:p>
            <a:r>
              <a:rPr lang="en-US"/>
              <a:t>Click to edit Master title style</a:t>
            </a:r>
            <a:endParaRPr lang="en-KW"/>
          </a:p>
        </p:txBody>
      </p:sp>
      <p:sp>
        <p:nvSpPr>
          <p:cNvPr id="3" name="Content Placeholder 2">
            <a:extLst>
              <a:ext uri="{FF2B5EF4-FFF2-40B4-BE49-F238E27FC236}">
                <a16:creationId xmlns:a16="http://schemas.microsoft.com/office/drawing/2014/main" id="{18E2690D-96CD-532A-2647-F6CA8010DC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Date Placeholder 3">
            <a:extLst>
              <a:ext uri="{FF2B5EF4-FFF2-40B4-BE49-F238E27FC236}">
                <a16:creationId xmlns:a16="http://schemas.microsoft.com/office/drawing/2014/main" id="{367329D4-6E0E-5C53-0BC9-4F2A15906B72}"/>
              </a:ext>
            </a:extLst>
          </p:cNvPr>
          <p:cNvSpPr>
            <a:spLocks noGrp="1"/>
          </p:cNvSpPr>
          <p:nvPr>
            <p:ph type="dt" sz="half" idx="10"/>
          </p:nvPr>
        </p:nvSpPr>
        <p:spPr/>
        <p:txBody>
          <a:bodyPr/>
          <a:lstStyle/>
          <a:p>
            <a:fld id="{D027635B-A54D-1241-8336-459CCF854D23}" type="datetimeFigureOut">
              <a:rPr lang="en-KW" smtClean="0"/>
              <a:t>08/08/2022</a:t>
            </a:fld>
            <a:endParaRPr lang="en-KW"/>
          </a:p>
        </p:txBody>
      </p:sp>
      <p:sp>
        <p:nvSpPr>
          <p:cNvPr id="5" name="Footer Placeholder 4">
            <a:extLst>
              <a:ext uri="{FF2B5EF4-FFF2-40B4-BE49-F238E27FC236}">
                <a16:creationId xmlns:a16="http://schemas.microsoft.com/office/drawing/2014/main" id="{372C1073-2AD2-0CDD-F405-54C9F1524C79}"/>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051BBCA9-1600-6EE1-C693-EB2E8D406033}"/>
              </a:ext>
            </a:extLst>
          </p:cNvPr>
          <p:cNvSpPr>
            <a:spLocks noGrp="1"/>
          </p:cNvSpPr>
          <p:nvPr>
            <p:ph type="sldNum" sz="quarter" idx="12"/>
          </p:nvPr>
        </p:nvSpPr>
        <p:spPr/>
        <p:txBody>
          <a:bodyPr/>
          <a:lstStyle/>
          <a:p>
            <a:fld id="{0CED849B-69C9-8E4D-8257-A73DB69AB179}" type="slidenum">
              <a:rPr lang="en-KW" smtClean="0"/>
              <a:t>‹#›</a:t>
            </a:fld>
            <a:endParaRPr lang="en-KW"/>
          </a:p>
        </p:txBody>
      </p:sp>
    </p:spTree>
    <p:extLst>
      <p:ext uri="{BB962C8B-B14F-4D97-AF65-F5344CB8AC3E}">
        <p14:creationId xmlns:p14="http://schemas.microsoft.com/office/powerpoint/2010/main" val="637514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7AF8A-2089-41C3-C53D-EAFBB501B1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KW"/>
          </a:p>
        </p:txBody>
      </p:sp>
      <p:sp>
        <p:nvSpPr>
          <p:cNvPr id="3" name="Text Placeholder 2">
            <a:extLst>
              <a:ext uri="{FF2B5EF4-FFF2-40B4-BE49-F238E27FC236}">
                <a16:creationId xmlns:a16="http://schemas.microsoft.com/office/drawing/2014/main" id="{42D1DF31-2CC5-5BB7-EFC2-6FDAA7E894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A5377B-F69E-4855-EA3C-96056D07667B}"/>
              </a:ext>
            </a:extLst>
          </p:cNvPr>
          <p:cNvSpPr>
            <a:spLocks noGrp="1"/>
          </p:cNvSpPr>
          <p:nvPr>
            <p:ph type="dt" sz="half" idx="10"/>
          </p:nvPr>
        </p:nvSpPr>
        <p:spPr/>
        <p:txBody>
          <a:bodyPr/>
          <a:lstStyle/>
          <a:p>
            <a:fld id="{D027635B-A54D-1241-8336-459CCF854D23}" type="datetimeFigureOut">
              <a:rPr lang="en-KW" smtClean="0"/>
              <a:t>08/08/2022</a:t>
            </a:fld>
            <a:endParaRPr lang="en-KW"/>
          </a:p>
        </p:txBody>
      </p:sp>
      <p:sp>
        <p:nvSpPr>
          <p:cNvPr id="5" name="Footer Placeholder 4">
            <a:extLst>
              <a:ext uri="{FF2B5EF4-FFF2-40B4-BE49-F238E27FC236}">
                <a16:creationId xmlns:a16="http://schemas.microsoft.com/office/drawing/2014/main" id="{A5B1133A-67DE-0834-C3EC-4346A91008BC}"/>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A709CEB7-367E-A219-DF63-15682599B1EA}"/>
              </a:ext>
            </a:extLst>
          </p:cNvPr>
          <p:cNvSpPr>
            <a:spLocks noGrp="1"/>
          </p:cNvSpPr>
          <p:nvPr>
            <p:ph type="sldNum" sz="quarter" idx="12"/>
          </p:nvPr>
        </p:nvSpPr>
        <p:spPr/>
        <p:txBody>
          <a:bodyPr/>
          <a:lstStyle/>
          <a:p>
            <a:fld id="{0CED849B-69C9-8E4D-8257-A73DB69AB179}" type="slidenum">
              <a:rPr lang="en-KW" smtClean="0"/>
              <a:t>‹#›</a:t>
            </a:fld>
            <a:endParaRPr lang="en-KW"/>
          </a:p>
        </p:txBody>
      </p:sp>
    </p:spTree>
    <p:extLst>
      <p:ext uri="{BB962C8B-B14F-4D97-AF65-F5344CB8AC3E}">
        <p14:creationId xmlns:p14="http://schemas.microsoft.com/office/powerpoint/2010/main" val="1897380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E7FB7-1131-5D9A-5F0F-2D5CB655B1F1}"/>
              </a:ext>
            </a:extLst>
          </p:cNvPr>
          <p:cNvSpPr>
            <a:spLocks noGrp="1"/>
          </p:cNvSpPr>
          <p:nvPr>
            <p:ph type="title"/>
          </p:nvPr>
        </p:nvSpPr>
        <p:spPr/>
        <p:txBody>
          <a:bodyPr/>
          <a:lstStyle/>
          <a:p>
            <a:r>
              <a:rPr lang="en-US"/>
              <a:t>Click to edit Master title style</a:t>
            </a:r>
            <a:endParaRPr lang="en-KW"/>
          </a:p>
        </p:txBody>
      </p:sp>
      <p:sp>
        <p:nvSpPr>
          <p:cNvPr id="3" name="Content Placeholder 2">
            <a:extLst>
              <a:ext uri="{FF2B5EF4-FFF2-40B4-BE49-F238E27FC236}">
                <a16:creationId xmlns:a16="http://schemas.microsoft.com/office/drawing/2014/main" id="{CB2D65A6-7CDA-EFB1-2213-E808E8AD72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Content Placeholder 3">
            <a:extLst>
              <a:ext uri="{FF2B5EF4-FFF2-40B4-BE49-F238E27FC236}">
                <a16:creationId xmlns:a16="http://schemas.microsoft.com/office/drawing/2014/main" id="{C3145A67-D8BB-7E48-053F-8831FDF62A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5" name="Date Placeholder 4">
            <a:extLst>
              <a:ext uri="{FF2B5EF4-FFF2-40B4-BE49-F238E27FC236}">
                <a16:creationId xmlns:a16="http://schemas.microsoft.com/office/drawing/2014/main" id="{73966D22-0196-B849-1BFD-1BDA1A931C57}"/>
              </a:ext>
            </a:extLst>
          </p:cNvPr>
          <p:cNvSpPr>
            <a:spLocks noGrp="1"/>
          </p:cNvSpPr>
          <p:nvPr>
            <p:ph type="dt" sz="half" idx="10"/>
          </p:nvPr>
        </p:nvSpPr>
        <p:spPr/>
        <p:txBody>
          <a:bodyPr/>
          <a:lstStyle/>
          <a:p>
            <a:fld id="{D027635B-A54D-1241-8336-459CCF854D23}" type="datetimeFigureOut">
              <a:rPr lang="en-KW" smtClean="0"/>
              <a:t>08/08/2022</a:t>
            </a:fld>
            <a:endParaRPr lang="en-KW"/>
          </a:p>
        </p:txBody>
      </p:sp>
      <p:sp>
        <p:nvSpPr>
          <p:cNvPr id="6" name="Footer Placeholder 5">
            <a:extLst>
              <a:ext uri="{FF2B5EF4-FFF2-40B4-BE49-F238E27FC236}">
                <a16:creationId xmlns:a16="http://schemas.microsoft.com/office/drawing/2014/main" id="{DEF6F51A-E753-3180-E8B9-6F59EE6D792E}"/>
              </a:ext>
            </a:extLst>
          </p:cNvPr>
          <p:cNvSpPr>
            <a:spLocks noGrp="1"/>
          </p:cNvSpPr>
          <p:nvPr>
            <p:ph type="ftr" sz="quarter" idx="11"/>
          </p:nvPr>
        </p:nvSpPr>
        <p:spPr/>
        <p:txBody>
          <a:bodyPr/>
          <a:lstStyle/>
          <a:p>
            <a:endParaRPr lang="en-KW"/>
          </a:p>
        </p:txBody>
      </p:sp>
      <p:sp>
        <p:nvSpPr>
          <p:cNvPr id="7" name="Slide Number Placeholder 6">
            <a:extLst>
              <a:ext uri="{FF2B5EF4-FFF2-40B4-BE49-F238E27FC236}">
                <a16:creationId xmlns:a16="http://schemas.microsoft.com/office/drawing/2014/main" id="{D52E0BD8-A458-D9E8-78D8-364E8AA086DB}"/>
              </a:ext>
            </a:extLst>
          </p:cNvPr>
          <p:cNvSpPr>
            <a:spLocks noGrp="1"/>
          </p:cNvSpPr>
          <p:nvPr>
            <p:ph type="sldNum" sz="quarter" idx="12"/>
          </p:nvPr>
        </p:nvSpPr>
        <p:spPr/>
        <p:txBody>
          <a:bodyPr/>
          <a:lstStyle/>
          <a:p>
            <a:fld id="{0CED849B-69C9-8E4D-8257-A73DB69AB179}" type="slidenum">
              <a:rPr lang="en-KW" smtClean="0"/>
              <a:t>‹#›</a:t>
            </a:fld>
            <a:endParaRPr lang="en-KW"/>
          </a:p>
        </p:txBody>
      </p:sp>
    </p:spTree>
    <p:extLst>
      <p:ext uri="{BB962C8B-B14F-4D97-AF65-F5344CB8AC3E}">
        <p14:creationId xmlns:p14="http://schemas.microsoft.com/office/powerpoint/2010/main" val="2607580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1D49A-8AD3-097E-5D40-96D369C38B19}"/>
              </a:ext>
            </a:extLst>
          </p:cNvPr>
          <p:cNvSpPr>
            <a:spLocks noGrp="1"/>
          </p:cNvSpPr>
          <p:nvPr>
            <p:ph type="title"/>
          </p:nvPr>
        </p:nvSpPr>
        <p:spPr>
          <a:xfrm>
            <a:off x="839788" y="365125"/>
            <a:ext cx="10515600" cy="1325563"/>
          </a:xfrm>
        </p:spPr>
        <p:txBody>
          <a:bodyPr/>
          <a:lstStyle/>
          <a:p>
            <a:r>
              <a:rPr lang="en-US"/>
              <a:t>Click to edit Master title style</a:t>
            </a:r>
            <a:endParaRPr lang="en-KW"/>
          </a:p>
        </p:txBody>
      </p:sp>
      <p:sp>
        <p:nvSpPr>
          <p:cNvPr id="3" name="Text Placeholder 2">
            <a:extLst>
              <a:ext uri="{FF2B5EF4-FFF2-40B4-BE49-F238E27FC236}">
                <a16:creationId xmlns:a16="http://schemas.microsoft.com/office/drawing/2014/main" id="{B54A9B58-F32A-38B2-A837-5796AE8E5E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6C64DE-74E5-483A-5FD9-B9E0E53E837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5" name="Text Placeholder 4">
            <a:extLst>
              <a:ext uri="{FF2B5EF4-FFF2-40B4-BE49-F238E27FC236}">
                <a16:creationId xmlns:a16="http://schemas.microsoft.com/office/drawing/2014/main" id="{2A3C7A07-6763-9CFC-5876-D9D5546AFC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CF4441-8F42-47D3-4B56-F01B369A5B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7" name="Date Placeholder 6">
            <a:extLst>
              <a:ext uri="{FF2B5EF4-FFF2-40B4-BE49-F238E27FC236}">
                <a16:creationId xmlns:a16="http://schemas.microsoft.com/office/drawing/2014/main" id="{7CD7EE17-8DF7-2AE8-58C6-7FB3BD50A986}"/>
              </a:ext>
            </a:extLst>
          </p:cNvPr>
          <p:cNvSpPr>
            <a:spLocks noGrp="1"/>
          </p:cNvSpPr>
          <p:nvPr>
            <p:ph type="dt" sz="half" idx="10"/>
          </p:nvPr>
        </p:nvSpPr>
        <p:spPr/>
        <p:txBody>
          <a:bodyPr/>
          <a:lstStyle/>
          <a:p>
            <a:fld id="{D027635B-A54D-1241-8336-459CCF854D23}" type="datetimeFigureOut">
              <a:rPr lang="en-KW" smtClean="0"/>
              <a:t>08/08/2022</a:t>
            </a:fld>
            <a:endParaRPr lang="en-KW"/>
          </a:p>
        </p:txBody>
      </p:sp>
      <p:sp>
        <p:nvSpPr>
          <p:cNvPr id="8" name="Footer Placeholder 7">
            <a:extLst>
              <a:ext uri="{FF2B5EF4-FFF2-40B4-BE49-F238E27FC236}">
                <a16:creationId xmlns:a16="http://schemas.microsoft.com/office/drawing/2014/main" id="{14272A99-DE6C-5FFB-9379-394C3FDF6F2E}"/>
              </a:ext>
            </a:extLst>
          </p:cNvPr>
          <p:cNvSpPr>
            <a:spLocks noGrp="1"/>
          </p:cNvSpPr>
          <p:nvPr>
            <p:ph type="ftr" sz="quarter" idx="11"/>
          </p:nvPr>
        </p:nvSpPr>
        <p:spPr/>
        <p:txBody>
          <a:bodyPr/>
          <a:lstStyle/>
          <a:p>
            <a:endParaRPr lang="en-KW"/>
          </a:p>
        </p:txBody>
      </p:sp>
      <p:sp>
        <p:nvSpPr>
          <p:cNvPr id="9" name="Slide Number Placeholder 8">
            <a:extLst>
              <a:ext uri="{FF2B5EF4-FFF2-40B4-BE49-F238E27FC236}">
                <a16:creationId xmlns:a16="http://schemas.microsoft.com/office/drawing/2014/main" id="{F9D05A70-4638-86E9-5A4A-3AB12B853D5C}"/>
              </a:ext>
            </a:extLst>
          </p:cNvPr>
          <p:cNvSpPr>
            <a:spLocks noGrp="1"/>
          </p:cNvSpPr>
          <p:nvPr>
            <p:ph type="sldNum" sz="quarter" idx="12"/>
          </p:nvPr>
        </p:nvSpPr>
        <p:spPr/>
        <p:txBody>
          <a:bodyPr/>
          <a:lstStyle/>
          <a:p>
            <a:fld id="{0CED849B-69C9-8E4D-8257-A73DB69AB179}" type="slidenum">
              <a:rPr lang="en-KW" smtClean="0"/>
              <a:t>‹#›</a:t>
            </a:fld>
            <a:endParaRPr lang="en-KW"/>
          </a:p>
        </p:txBody>
      </p:sp>
    </p:spTree>
    <p:extLst>
      <p:ext uri="{BB962C8B-B14F-4D97-AF65-F5344CB8AC3E}">
        <p14:creationId xmlns:p14="http://schemas.microsoft.com/office/powerpoint/2010/main" val="3412498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3A940-7A23-D59B-AF1F-F568B523E9EF}"/>
              </a:ext>
            </a:extLst>
          </p:cNvPr>
          <p:cNvSpPr>
            <a:spLocks noGrp="1"/>
          </p:cNvSpPr>
          <p:nvPr>
            <p:ph type="title"/>
          </p:nvPr>
        </p:nvSpPr>
        <p:spPr/>
        <p:txBody>
          <a:bodyPr/>
          <a:lstStyle/>
          <a:p>
            <a:r>
              <a:rPr lang="en-US"/>
              <a:t>Click to edit Master title style</a:t>
            </a:r>
            <a:endParaRPr lang="en-KW"/>
          </a:p>
        </p:txBody>
      </p:sp>
      <p:sp>
        <p:nvSpPr>
          <p:cNvPr id="3" name="Date Placeholder 2">
            <a:extLst>
              <a:ext uri="{FF2B5EF4-FFF2-40B4-BE49-F238E27FC236}">
                <a16:creationId xmlns:a16="http://schemas.microsoft.com/office/drawing/2014/main" id="{5E6D06A4-2576-F446-2E15-27172BF997AF}"/>
              </a:ext>
            </a:extLst>
          </p:cNvPr>
          <p:cNvSpPr>
            <a:spLocks noGrp="1"/>
          </p:cNvSpPr>
          <p:nvPr>
            <p:ph type="dt" sz="half" idx="10"/>
          </p:nvPr>
        </p:nvSpPr>
        <p:spPr/>
        <p:txBody>
          <a:bodyPr/>
          <a:lstStyle/>
          <a:p>
            <a:fld id="{D027635B-A54D-1241-8336-459CCF854D23}" type="datetimeFigureOut">
              <a:rPr lang="en-KW" smtClean="0"/>
              <a:t>08/08/2022</a:t>
            </a:fld>
            <a:endParaRPr lang="en-KW"/>
          </a:p>
        </p:txBody>
      </p:sp>
      <p:sp>
        <p:nvSpPr>
          <p:cNvPr id="4" name="Footer Placeholder 3">
            <a:extLst>
              <a:ext uri="{FF2B5EF4-FFF2-40B4-BE49-F238E27FC236}">
                <a16:creationId xmlns:a16="http://schemas.microsoft.com/office/drawing/2014/main" id="{0D2747CA-C769-1DA3-6713-2E113A8E3B19}"/>
              </a:ext>
            </a:extLst>
          </p:cNvPr>
          <p:cNvSpPr>
            <a:spLocks noGrp="1"/>
          </p:cNvSpPr>
          <p:nvPr>
            <p:ph type="ftr" sz="quarter" idx="11"/>
          </p:nvPr>
        </p:nvSpPr>
        <p:spPr/>
        <p:txBody>
          <a:bodyPr/>
          <a:lstStyle/>
          <a:p>
            <a:endParaRPr lang="en-KW"/>
          </a:p>
        </p:txBody>
      </p:sp>
      <p:sp>
        <p:nvSpPr>
          <p:cNvPr id="5" name="Slide Number Placeholder 4">
            <a:extLst>
              <a:ext uri="{FF2B5EF4-FFF2-40B4-BE49-F238E27FC236}">
                <a16:creationId xmlns:a16="http://schemas.microsoft.com/office/drawing/2014/main" id="{09333F18-E58F-FA3E-8ADF-D1CD65E8A63F}"/>
              </a:ext>
            </a:extLst>
          </p:cNvPr>
          <p:cNvSpPr>
            <a:spLocks noGrp="1"/>
          </p:cNvSpPr>
          <p:nvPr>
            <p:ph type="sldNum" sz="quarter" idx="12"/>
          </p:nvPr>
        </p:nvSpPr>
        <p:spPr/>
        <p:txBody>
          <a:bodyPr/>
          <a:lstStyle/>
          <a:p>
            <a:fld id="{0CED849B-69C9-8E4D-8257-A73DB69AB179}" type="slidenum">
              <a:rPr lang="en-KW" smtClean="0"/>
              <a:t>‹#›</a:t>
            </a:fld>
            <a:endParaRPr lang="en-KW"/>
          </a:p>
        </p:txBody>
      </p:sp>
    </p:spTree>
    <p:extLst>
      <p:ext uri="{BB962C8B-B14F-4D97-AF65-F5344CB8AC3E}">
        <p14:creationId xmlns:p14="http://schemas.microsoft.com/office/powerpoint/2010/main" val="2337397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A83C63-33DF-F934-DA22-8AE7F77BA251}"/>
              </a:ext>
            </a:extLst>
          </p:cNvPr>
          <p:cNvSpPr>
            <a:spLocks noGrp="1"/>
          </p:cNvSpPr>
          <p:nvPr>
            <p:ph type="dt" sz="half" idx="10"/>
          </p:nvPr>
        </p:nvSpPr>
        <p:spPr/>
        <p:txBody>
          <a:bodyPr/>
          <a:lstStyle/>
          <a:p>
            <a:fld id="{D027635B-A54D-1241-8336-459CCF854D23}" type="datetimeFigureOut">
              <a:rPr lang="en-KW" smtClean="0"/>
              <a:t>08/08/2022</a:t>
            </a:fld>
            <a:endParaRPr lang="en-KW"/>
          </a:p>
        </p:txBody>
      </p:sp>
      <p:sp>
        <p:nvSpPr>
          <p:cNvPr id="3" name="Footer Placeholder 2">
            <a:extLst>
              <a:ext uri="{FF2B5EF4-FFF2-40B4-BE49-F238E27FC236}">
                <a16:creationId xmlns:a16="http://schemas.microsoft.com/office/drawing/2014/main" id="{EA282AA3-6E11-CF65-AEA8-1AF10146242C}"/>
              </a:ext>
            </a:extLst>
          </p:cNvPr>
          <p:cNvSpPr>
            <a:spLocks noGrp="1"/>
          </p:cNvSpPr>
          <p:nvPr>
            <p:ph type="ftr" sz="quarter" idx="11"/>
          </p:nvPr>
        </p:nvSpPr>
        <p:spPr/>
        <p:txBody>
          <a:bodyPr/>
          <a:lstStyle/>
          <a:p>
            <a:endParaRPr lang="en-KW"/>
          </a:p>
        </p:txBody>
      </p:sp>
      <p:sp>
        <p:nvSpPr>
          <p:cNvPr id="4" name="Slide Number Placeholder 3">
            <a:extLst>
              <a:ext uri="{FF2B5EF4-FFF2-40B4-BE49-F238E27FC236}">
                <a16:creationId xmlns:a16="http://schemas.microsoft.com/office/drawing/2014/main" id="{DFABA7B1-89AA-F1A8-3625-57F16BD38314}"/>
              </a:ext>
            </a:extLst>
          </p:cNvPr>
          <p:cNvSpPr>
            <a:spLocks noGrp="1"/>
          </p:cNvSpPr>
          <p:nvPr>
            <p:ph type="sldNum" sz="quarter" idx="12"/>
          </p:nvPr>
        </p:nvSpPr>
        <p:spPr/>
        <p:txBody>
          <a:bodyPr/>
          <a:lstStyle/>
          <a:p>
            <a:fld id="{0CED849B-69C9-8E4D-8257-A73DB69AB179}" type="slidenum">
              <a:rPr lang="en-KW" smtClean="0"/>
              <a:t>‹#›</a:t>
            </a:fld>
            <a:endParaRPr lang="en-KW"/>
          </a:p>
        </p:txBody>
      </p:sp>
    </p:spTree>
    <p:extLst>
      <p:ext uri="{BB962C8B-B14F-4D97-AF65-F5344CB8AC3E}">
        <p14:creationId xmlns:p14="http://schemas.microsoft.com/office/powerpoint/2010/main" val="2458174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279A8-B432-1A21-2573-4E12F4D7CE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KW"/>
          </a:p>
        </p:txBody>
      </p:sp>
      <p:sp>
        <p:nvSpPr>
          <p:cNvPr id="3" name="Content Placeholder 2">
            <a:extLst>
              <a:ext uri="{FF2B5EF4-FFF2-40B4-BE49-F238E27FC236}">
                <a16:creationId xmlns:a16="http://schemas.microsoft.com/office/drawing/2014/main" id="{F97DD8E7-F5D4-1B4C-B233-5795DE7C23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Text Placeholder 3">
            <a:extLst>
              <a:ext uri="{FF2B5EF4-FFF2-40B4-BE49-F238E27FC236}">
                <a16:creationId xmlns:a16="http://schemas.microsoft.com/office/drawing/2014/main" id="{CDA0C5A2-7B41-0424-2BC8-FD6CDE6714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3F8860-7774-A350-1EA5-718479F17ED0}"/>
              </a:ext>
            </a:extLst>
          </p:cNvPr>
          <p:cNvSpPr>
            <a:spLocks noGrp="1"/>
          </p:cNvSpPr>
          <p:nvPr>
            <p:ph type="dt" sz="half" idx="10"/>
          </p:nvPr>
        </p:nvSpPr>
        <p:spPr/>
        <p:txBody>
          <a:bodyPr/>
          <a:lstStyle/>
          <a:p>
            <a:fld id="{D027635B-A54D-1241-8336-459CCF854D23}" type="datetimeFigureOut">
              <a:rPr lang="en-KW" smtClean="0"/>
              <a:t>08/08/2022</a:t>
            </a:fld>
            <a:endParaRPr lang="en-KW"/>
          </a:p>
        </p:txBody>
      </p:sp>
      <p:sp>
        <p:nvSpPr>
          <p:cNvPr id="6" name="Footer Placeholder 5">
            <a:extLst>
              <a:ext uri="{FF2B5EF4-FFF2-40B4-BE49-F238E27FC236}">
                <a16:creationId xmlns:a16="http://schemas.microsoft.com/office/drawing/2014/main" id="{3D79B96C-7FC6-55E0-90B4-23413F29A0E9}"/>
              </a:ext>
            </a:extLst>
          </p:cNvPr>
          <p:cNvSpPr>
            <a:spLocks noGrp="1"/>
          </p:cNvSpPr>
          <p:nvPr>
            <p:ph type="ftr" sz="quarter" idx="11"/>
          </p:nvPr>
        </p:nvSpPr>
        <p:spPr/>
        <p:txBody>
          <a:bodyPr/>
          <a:lstStyle/>
          <a:p>
            <a:endParaRPr lang="en-KW"/>
          </a:p>
        </p:txBody>
      </p:sp>
      <p:sp>
        <p:nvSpPr>
          <p:cNvPr id="7" name="Slide Number Placeholder 6">
            <a:extLst>
              <a:ext uri="{FF2B5EF4-FFF2-40B4-BE49-F238E27FC236}">
                <a16:creationId xmlns:a16="http://schemas.microsoft.com/office/drawing/2014/main" id="{4874BA14-DB63-C436-83D0-24E08A011372}"/>
              </a:ext>
            </a:extLst>
          </p:cNvPr>
          <p:cNvSpPr>
            <a:spLocks noGrp="1"/>
          </p:cNvSpPr>
          <p:nvPr>
            <p:ph type="sldNum" sz="quarter" idx="12"/>
          </p:nvPr>
        </p:nvSpPr>
        <p:spPr/>
        <p:txBody>
          <a:bodyPr/>
          <a:lstStyle/>
          <a:p>
            <a:fld id="{0CED849B-69C9-8E4D-8257-A73DB69AB179}" type="slidenum">
              <a:rPr lang="en-KW" smtClean="0"/>
              <a:t>‹#›</a:t>
            </a:fld>
            <a:endParaRPr lang="en-KW"/>
          </a:p>
        </p:txBody>
      </p:sp>
    </p:spTree>
    <p:extLst>
      <p:ext uri="{BB962C8B-B14F-4D97-AF65-F5344CB8AC3E}">
        <p14:creationId xmlns:p14="http://schemas.microsoft.com/office/powerpoint/2010/main" val="2500390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C3355-7888-720C-1497-39E24F8D8F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KW"/>
          </a:p>
        </p:txBody>
      </p:sp>
      <p:sp>
        <p:nvSpPr>
          <p:cNvPr id="3" name="Picture Placeholder 2">
            <a:extLst>
              <a:ext uri="{FF2B5EF4-FFF2-40B4-BE49-F238E27FC236}">
                <a16:creationId xmlns:a16="http://schemas.microsoft.com/office/drawing/2014/main" id="{72B4E634-F0FF-B219-9DD1-47F38344F7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KW"/>
          </a:p>
        </p:txBody>
      </p:sp>
      <p:sp>
        <p:nvSpPr>
          <p:cNvPr id="4" name="Text Placeholder 3">
            <a:extLst>
              <a:ext uri="{FF2B5EF4-FFF2-40B4-BE49-F238E27FC236}">
                <a16:creationId xmlns:a16="http://schemas.microsoft.com/office/drawing/2014/main" id="{A88A5319-F04A-909E-1002-D0D8CD3E86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863E0F-75A4-98E6-FFC1-8D8E41A276FF}"/>
              </a:ext>
            </a:extLst>
          </p:cNvPr>
          <p:cNvSpPr>
            <a:spLocks noGrp="1"/>
          </p:cNvSpPr>
          <p:nvPr>
            <p:ph type="dt" sz="half" idx="10"/>
          </p:nvPr>
        </p:nvSpPr>
        <p:spPr/>
        <p:txBody>
          <a:bodyPr/>
          <a:lstStyle/>
          <a:p>
            <a:fld id="{D027635B-A54D-1241-8336-459CCF854D23}" type="datetimeFigureOut">
              <a:rPr lang="en-KW" smtClean="0"/>
              <a:t>08/08/2022</a:t>
            </a:fld>
            <a:endParaRPr lang="en-KW"/>
          </a:p>
        </p:txBody>
      </p:sp>
      <p:sp>
        <p:nvSpPr>
          <p:cNvPr id="6" name="Footer Placeholder 5">
            <a:extLst>
              <a:ext uri="{FF2B5EF4-FFF2-40B4-BE49-F238E27FC236}">
                <a16:creationId xmlns:a16="http://schemas.microsoft.com/office/drawing/2014/main" id="{C81D6E5E-3C80-5D1E-C7DF-2792329CAAB9}"/>
              </a:ext>
            </a:extLst>
          </p:cNvPr>
          <p:cNvSpPr>
            <a:spLocks noGrp="1"/>
          </p:cNvSpPr>
          <p:nvPr>
            <p:ph type="ftr" sz="quarter" idx="11"/>
          </p:nvPr>
        </p:nvSpPr>
        <p:spPr/>
        <p:txBody>
          <a:bodyPr/>
          <a:lstStyle/>
          <a:p>
            <a:endParaRPr lang="en-KW"/>
          </a:p>
        </p:txBody>
      </p:sp>
      <p:sp>
        <p:nvSpPr>
          <p:cNvPr id="7" name="Slide Number Placeholder 6">
            <a:extLst>
              <a:ext uri="{FF2B5EF4-FFF2-40B4-BE49-F238E27FC236}">
                <a16:creationId xmlns:a16="http://schemas.microsoft.com/office/drawing/2014/main" id="{0771510F-F8D3-C090-93E0-9212A68347BA}"/>
              </a:ext>
            </a:extLst>
          </p:cNvPr>
          <p:cNvSpPr>
            <a:spLocks noGrp="1"/>
          </p:cNvSpPr>
          <p:nvPr>
            <p:ph type="sldNum" sz="quarter" idx="12"/>
          </p:nvPr>
        </p:nvSpPr>
        <p:spPr/>
        <p:txBody>
          <a:bodyPr/>
          <a:lstStyle/>
          <a:p>
            <a:fld id="{0CED849B-69C9-8E4D-8257-A73DB69AB179}" type="slidenum">
              <a:rPr lang="en-KW" smtClean="0"/>
              <a:t>‹#›</a:t>
            </a:fld>
            <a:endParaRPr lang="en-KW"/>
          </a:p>
        </p:txBody>
      </p:sp>
    </p:spTree>
    <p:extLst>
      <p:ext uri="{BB962C8B-B14F-4D97-AF65-F5344CB8AC3E}">
        <p14:creationId xmlns:p14="http://schemas.microsoft.com/office/powerpoint/2010/main" val="798969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22963-492A-CB15-5772-2946313A9131}"/>
              </a:ext>
            </a:extLst>
          </p:cNvPr>
          <p:cNvSpPr>
            <a:spLocks noGrp="1"/>
          </p:cNvSpPr>
          <p:nvPr>
            <p:ph type="title"/>
          </p:nvPr>
        </p:nvSpPr>
        <p:spPr/>
        <p:txBody>
          <a:bodyPr/>
          <a:lstStyle/>
          <a:p>
            <a:r>
              <a:rPr lang="en-US"/>
              <a:t>Click to edit Master title style</a:t>
            </a:r>
            <a:endParaRPr lang="en-KW"/>
          </a:p>
        </p:txBody>
      </p:sp>
      <p:sp>
        <p:nvSpPr>
          <p:cNvPr id="3" name="Vertical Text Placeholder 2">
            <a:extLst>
              <a:ext uri="{FF2B5EF4-FFF2-40B4-BE49-F238E27FC236}">
                <a16:creationId xmlns:a16="http://schemas.microsoft.com/office/drawing/2014/main" id="{400A0B95-43BA-A14C-2291-19E68816CD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Date Placeholder 3">
            <a:extLst>
              <a:ext uri="{FF2B5EF4-FFF2-40B4-BE49-F238E27FC236}">
                <a16:creationId xmlns:a16="http://schemas.microsoft.com/office/drawing/2014/main" id="{E946B688-2296-347E-F3A6-EA094BD6A4C1}"/>
              </a:ext>
            </a:extLst>
          </p:cNvPr>
          <p:cNvSpPr>
            <a:spLocks noGrp="1"/>
          </p:cNvSpPr>
          <p:nvPr>
            <p:ph type="dt" sz="half" idx="10"/>
          </p:nvPr>
        </p:nvSpPr>
        <p:spPr/>
        <p:txBody>
          <a:bodyPr/>
          <a:lstStyle/>
          <a:p>
            <a:fld id="{D027635B-A54D-1241-8336-459CCF854D23}" type="datetimeFigureOut">
              <a:rPr lang="en-KW" smtClean="0"/>
              <a:t>08/08/2022</a:t>
            </a:fld>
            <a:endParaRPr lang="en-KW"/>
          </a:p>
        </p:txBody>
      </p:sp>
      <p:sp>
        <p:nvSpPr>
          <p:cNvPr id="5" name="Footer Placeholder 4">
            <a:extLst>
              <a:ext uri="{FF2B5EF4-FFF2-40B4-BE49-F238E27FC236}">
                <a16:creationId xmlns:a16="http://schemas.microsoft.com/office/drawing/2014/main" id="{10AE3476-0586-7404-57C5-E36B36D74789}"/>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B9D7D393-6F2D-05EA-24E0-FB40A5FA8671}"/>
              </a:ext>
            </a:extLst>
          </p:cNvPr>
          <p:cNvSpPr>
            <a:spLocks noGrp="1"/>
          </p:cNvSpPr>
          <p:nvPr>
            <p:ph type="sldNum" sz="quarter" idx="12"/>
          </p:nvPr>
        </p:nvSpPr>
        <p:spPr/>
        <p:txBody>
          <a:bodyPr/>
          <a:lstStyle/>
          <a:p>
            <a:fld id="{0CED849B-69C9-8E4D-8257-A73DB69AB179}" type="slidenum">
              <a:rPr lang="en-KW" smtClean="0"/>
              <a:t>‹#›</a:t>
            </a:fld>
            <a:endParaRPr lang="en-KW"/>
          </a:p>
        </p:txBody>
      </p:sp>
    </p:spTree>
    <p:extLst>
      <p:ext uri="{BB962C8B-B14F-4D97-AF65-F5344CB8AC3E}">
        <p14:creationId xmlns:p14="http://schemas.microsoft.com/office/powerpoint/2010/main" val="2632397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2206CD-5A37-3627-763B-169A6325D0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KW"/>
          </a:p>
        </p:txBody>
      </p:sp>
      <p:sp>
        <p:nvSpPr>
          <p:cNvPr id="3" name="Vertical Text Placeholder 2">
            <a:extLst>
              <a:ext uri="{FF2B5EF4-FFF2-40B4-BE49-F238E27FC236}">
                <a16:creationId xmlns:a16="http://schemas.microsoft.com/office/drawing/2014/main" id="{E0FFC4E3-A2C1-A540-B986-F3AAD9D4A0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Date Placeholder 3">
            <a:extLst>
              <a:ext uri="{FF2B5EF4-FFF2-40B4-BE49-F238E27FC236}">
                <a16:creationId xmlns:a16="http://schemas.microsoft.com/office/drawing/2014/main" id="{C2C2DB17-C339-56CC-A72E-044B456C6C4A}"/>
              </a:ext>
            </a:extLst>
          </p:cNvPr>
          <p:cNvSpPr>
            <a:spLocks noGrp="1"/>
          </p:cNvSpPr>
          <p:nvPr>
            <p:ph type="dt" sz="half" idx="10"/>
          </p:nvPr>
        </p:nvSpPr>
        <p:spPr/>
        <p:txBody>
          <a:bodyPr/>
          <a:lstStyle/>
          <a:p>
            <a:fld id="{D027635B-A54D-1241-8336-459CCF854D23}" type="datetimeFigureOut">
              <a:rPr lang="en-KW" smtClean="0"/>
              <a:t>08/08/2022</a:t>
            </a:fld>
            <a:endParaRPr lang="en-KW"/>
          </a:p>
        </p:txBody>
      </p:sp>
      <p:sp>
        <p:nvSpPr>
          <p:cNvPr id="5" name="Footer Placeholder 4">
            <a:extLst>
              <a:ext uri="{FF2B5EF4-FFF2-40B4-BE49-F238E27FC236}">
                <a16:creationId xmlns:a16="http://schemas.microsoft.com/office/drawing/2014/main" id="{0B4EE07E-15A4-4C3E-95B6-2C6BA14394C9}"/>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538944C0-2366-7B24-C6C8-5E3B6A19FD6B}"/>
              </a:ext>
            </a:extLst>
          </p:cNvPr>
          <p:cNvSpPr>
            <a:spLocks noGrp="1"/>
          </p:cNvSpPr>
          <p:nvPr>
            <p:ph type="sldNum" sz="quarter" idx="12"/>
          </p:nvPr>
        </p:nvSpPr>
        <p:spPr/>
        <p:txBody>
          <a:bodyPr/>
          <a:lstStyle/>
          <a:p>
            <a:fld id="{0CED849B-69C9-8E4D-8257-A73DB69AB179}" type="slidenum">
              <a:rPr lang="en-KW" smtClean="0"/>
              <a:t>‹#›</a:t>
            </a:fld>
            <a:endParaRPr lang="en-KW"/>
          </a:p>
        </p:txBody>
      </p:sp>
    </p:spTree>
    <p:extLst>
      <p:ext uri="{BB962C8B-B14F-4D97-AF65-F5344CB8AC3E}">
        <p14:creationId xmlns:p14="http://schemas.microsoft.com/office/powerpoint/2010/main" val="1397356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5B1712-1F82-F7C9-0700-CFE150ABA6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KW"/>
          </a:p>
        </p:txBody>
      </p:sp>
      <p:sp>
        <p:nvSpPr>
          <p:cNvPr id="3" name="Text Placeholder 2">
            <a:extLst>
              <a:ext uri="{FF2B5EF4-FFF2-40B4-BE49-F238E27FC236}">
                <a16:creationId xmlns:a16="http://schemas.microsoft.com/office/drawing/2014/main" id="{FE086008-67E1-7750-2673-1D6BEBAD71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Date Placeholder 3">
            <a:extLst>
              <a:ext uri="{FF2B5EF4-FFF2-40B4-BE49-F238E27FC236}">
                <a16:creationId xmlns:a16="http://schemas.microsoft.com/office/drawing/2014/main" id="{778A7FCD-EB52-5DFB-79E2-490EF01989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27635B-A54D-1241-8336-459CCF854D23}" type="datetimeFigureOut">
              <a:rPr lang="en-KW" smtClean="0"/>
              <a:t>08/08/2022</a:t>
            </a:fld>
            <a:endParaRPr lang="en-KW"/>
          </a:p>
        </p:txBody>
      </p:sp>
      <p:sp>
        <p:nvSpPr>
          <p:cNvPr id="5" name="Footer Placeholder 4">
            <a:extLst>
              <a:ext uri="{FF2B5EF4-FFF2-40B4-BE49-F238E27FC236}">
                <a16:creationId xmlns:a16="http://schemas.microsoft.com/office/drawing/2014/main" id="{97BBFBC8-C3FC-E7C0-4143-FC9F2736E1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KW"/>
          </a:p>
        </p:txBody>
      </p:sp>
      <p:sp>
        <p:nvSpPr>
          <p:cNvPr id="6" name="Slide Number Placeholder 5">
            <a:extLst>
              <a:ext uri="{FF2B5EF4-FFF2-40B4-BE49-F238E27FC236}">
                <a16:creationId xmlns:a16="http://schemas.microsoft.com/office/drawing/2014/main" id="{DEB3A68B-5721-343A-8199-194065DB2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ED849B-69C9-8E4D-8257-A73DB69AB179}" type="slidenum">
              <a:rPr lang="en-KW" smtClean="0"/>
              <a:t>‹#›</a:t>
            </a:fld>
            <a:endParaRPr lang="en-KW"/>
          </a:p>
        </p:txBody>
      </p:sp>
    </p:spTree>
    <p:extLst>
      <p:ext uri="{BB962C8B-B14F-4D97-AF65-F5344CB8AC3E}">
        <p14:creationId xmlns:p14="http://schemas.microsoft.com/office/powerpoint/2010/main" val="27335337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K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9.jpe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hyperlink" Target="https://www.newstatesman.com/spotlight/2018/03/why-bad-managers-make-bad-compani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B1922-5F35-3529-5287-34609EFFDED6}"/>
              </a:ext>
            </a:extLst>
          </p:cNvPr>
          <p:cNvSpPr>
            <a:spLocks noGrp="1"/>
          </p:cNvSpPr>
          <p:nvPr>
            <p:ph type="ctrTitle"/>
          </p:nvPr>
        </p:nvSpPr>
        <p:spPr>
          <a:xfrm>
            <a:off x="841247" y="1655286"/>
            <a:ext cx="4609057" cy="2610042"/>
          </a:xfrm>
        </p:spPr>
        <p:txBody>
          <a:bodyPr>
            <a:normAutofit/>
          </a:bodyPr>
          <a:lstStyle/>
          <a:p>
            <a:pPr algn="l"/>
            <a:r>
              <a:rPr lang="en-US" sz="4600"/>
              <a:t>PROBLEM SOLVING AND DECISION MAKING </a:t>
            </a:r>
            <a:endParaRPr lang="en-KW" sz="4600"/>
          </a:p>
        </p:txBody>
      </p:sp>
      <p:sp>
        <p:nvSpPr>
          <p:cNvPr id="3" name="Subtitle 2">
            <a:extLst>
              <a:ext uri="{FF2B5EF4-FFF2-40B4-BE49-F238E27FC236}">
                <a16:creationId xmlns:a16="http://schemas.microsoft.com/office/drawing/2014/main" id="{A0CD1B33-8906-BFE8-7F03-CD83A6E48A7E}"/>
              </a:ext>
            </a:extLst>
          </p:cNvPr>
          <p:cNvSpPr>
            <a:spLocks noGrp="1"/>
          </p:cNvSpPr>
          <p:nvPr>
            <p:ph type="subTitle" idx="1"/>
          </p:nvPr>
        </p:nvSpPr>
        <p:spPr>
          <a:xfrm>
            <a:off x="841247" y="4373385"/>
            <a:ext cx="4609057" cy="766040"/>
          </a:xfrm>
        </p:spPr>
        <p:txBody>
          <a:bodyPr>
            <a:normAutofit/>
          </a:bodyPr>
          <a:lstStyle/>
          <a:p>
            <a:pPr algn="l"/>
            <a:r>
              <a:rPr lang="en-US" sz="2000"/>
              <a:t>Job dissatisfaction’ faced by UK employees. </a:t>
            </a:r>
            <a:endParaRPr lang="en-KW" sz="2000"/>
          </a:p>
        </p:txBody>
      </p:sp>
      <p:sp>
        <p:nvSpPr>
          <p:cNvPr id="16" name="Freeform: Shape 15">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2876" cy="1290953"/>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41" y="1"/>
            <a:ext cx="7094159" cy="1290953"/>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Video 4">
            <a:extLst>
              <a:ext uri="{FF2B5EF4-FFF2-40B4-BE49-F238E27FC236}">
                <a16:creationId xmlns:a16="http://schemas.microsoft.com/office/drawing/2014/main" id="{9FF2E266-2A2D-1F94-AC1A-D24B86C728A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6507579" y="1972976"/>
            <a:ext cx="5079371" cy="2849031"/>
          </a:xfrm>
          <a:prstGeom prst="rect">
            <a:avLst/>
          </a:prstGeom>
        </p:spPr>
      </p:pic>
      <p:sp>
        <p:nvSpPr>
          <p:cNvPr id="20" name="Freeform: Shape 19">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2116" y="5450103"/>
            <a:ext cx="5569884" cy="1407897"/>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50103"/>
            <a:ext cx="7114535" cy="1407897"/>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1906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656CA1-F7A9-A0C8-F3C2-E1BCCECF72EC}"/>
              </a:ext>
            </a:extLst>
          </p:cNvPr>
          <p:cNvSpPr>
            <a:spLocks noGrp="1"/>
          </p:cNvSpPr>
          <p:nvPr>
            <p:ph type="title"/>
          </p:nvPr>
        </p:nvSpPr>
        <p:spPr>
          <a:xfrm>
            <a:off x="524741" y="620392"/>
            <a:ext cx="3808268" cy="5504688"/>
          </a:xfrm>
        </p:spPr>
        <p:txBody>
          <a:bodyPr>
            <a:normAutofit/>
          </a:bodyPr>
          <a:lstStyle/>
          <a:p>
            <a:r>
              <a:rPr lang="en-KW" sz="6000">
                <a:solidFill>
                  <a:schemeClr val="bg1"/>
                </a:solidFill>
              </a:rPr>
              <a:t>TABLE OF CONTENT:</a:t>
            </a:r>
          </a:p>
        </p:txBody>
      </p:sp>
      <p:graphicFrame>
        <p:nvGraphicFramePr>
          <p:cNvPr id="14" name="Content Placeholder 2">
            <a:extLst>
              <a:ext uri="{FF2B5EF4-FFF2-40B4-BE49-F238E27FC236}">
                <a16:creationId xmlns:a16="http://schemas.microsoft.com/office/drawing/2014/main" id="{272F0A47-4548-BECC-60EB-F45CE484C286}"/>
              </a:ext>
            </a:extLst>
          </p:cNvPr>
          <p:cNvGraphicFramePr>
            <a:graphicFrameLocks noGrp="1"/>
          </p:cNvGraphicFramePr>
          <p:nvPr>
            <p:ph idx="1"/>
            <p:extLst>
              <p:ext uri="{D42A27DB-BD31-4B8C-83A1-F6EECF244321}">
                <p14:modId xmlns:p14="http://schemas.microsoft.com/office/powerpoint/2010/main" val="193368869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7607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83A3CC2-993F-DBB9-5C48-7027B00BEF55}"/>
              </a:ext>
            </a:extLst>
          </p:cNvPr>
          <p:cNvPicPr>
            <a:picLocks noChangeAspect="1"/>
          </p:cNvPicPr>
          <p:nvPr/>
        </p:nvPicPr>
        <p:blipFill rotWithShape="1">
          <a:blip r:embed="rId3">
            <a:alphaModFix amt="35000"/>
          </a:blip>
          <a:srcRect t="14122"/>
          <a:stretch/>
        </p:blipFill>
        <p:spPr>
          <a:xfrm>
            <a:off x="20" y="10"/>
            <a:ext cx="12191980" cy="6857990"/>
          </a:xfrm>
          <a:prstGeom prst="rect">
            <a:avLst/>
          </a:prstGeom>
        </p:spPr>
      </p:pic>
      <p:sp>
        <p:nvSpPr>
          <p:cNvPr id="2" name="Title 1">
            <a:extLst>
              <a:ext uri="{FF2B5EF4-FFF2-40B4-BE49-F238E27FC236}">
                <a16:creationId xmlns:a16="http://schemas.microsoft.com/office/drawing/2014/main" id="{146D0A6B-C838-586E-27AD-7B26DFFCE6C9}"/>
              </a:ext>
            </a:extLst>
          </p:cNvPr>
          <p:cNvSpPr>
            <a:spLocks noGrp="1"/>
          </p:cNvSpPr>
          <p:nvPr>
            <p:ph type="title"/>
          </p:nvPr>
        </p:nvSpPr>
        <p:spPr>
          <a:xfrm>
            <a:off x="838200" y="365125"/>
            <a:ext cx="10515600" cy="1325563"/>
          </a:xfrm>
        </p:spPr>
        <p:txBody>
          <a:bodyPr>
            <a:normAutofit/>
          </a:bodyPr>
          <a:lstStyle/>
          <a:p>
            <a:r>
              <a:rPr lang="en-US">
                <a:solidFill>
                  <a:srgbClr val="FFFFFF"/>
                </a:solidFill>
              </a:rPr>
              <a:t>• A discussion on the nature and impact of the complex problem</a:t>
            </a:r>
            <a:endParaRPr lang="en-KW">
              <a:solidFill>
                <a:srgbClr val="FFFFFF"/>
              </a:solidFill>
            </a:endParaRPr>
          </a:p>
        </p:txBody>
      </p:sp>
      <p:graphicFrame>
        <p:nvGraphicFramePr>
          <p:cNvPr id="4" name="Content Placeholder 3">
            <a:extLst>
              <a:ext uri="{FF2B5EF4-FFF2-40B4-BE49-F238E27FC236}">
                <a16:creationId xmlns:a16="http://schemas.microsoft.com/office/drawing/2014/main" id="{6816B63D-FCB9-D545-01EF-FC4D736A7941}"/>
              </a:ext>
            </a:extLst>
          </p:cNvPr>
          <p:cNvGraphicFramePr>
            <a:graphicFrameLocks noGrp="1"/>
          </p:cNvGraphicFramePr>
          <p:nvPr>
            <p:ph idx="1"/>
            <p:extLst>
              <p:ext uri="{D42A27DB-BD31-4B8C-83A1-F6EECF244321}">
                <p14:modId xmlns:p14="http://schemas.microsoft.com/office/powerpoint/2010/main" val="38360043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5558882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5B72E-6B65-AD4A-CB5C-52705F093B8B}"/>
              </a:ext>
            </a:extLst>
          </p:cNvPr>
          <p:cNvSpPr>
            <a:spLocks noGrp="1"/>
          </p:cNvSpPr>
          <p:nvPr>
            <p:ph type="title"/>
          </p:nvPr>
        </p:nvSpPr>
        <p:spPr>
          <a:xfrm>
            <a:off x="466722" y="586855"/>
            <a:ext cx="3201366" cy="3387497"/>
          </a:xfrm>
        </p:spPr>
        <p:txBody>
          <a:bodyPr anchor="b">
            <a:normAutofit/>
          </a:bodyPr>
          <a:lstStyle/>
          <a:p>
            <a:pPr algn="r"/>
            <a:r>
              <a:rPr lang="en-KW" sz="3700">
                <a:solidFill>
                  <a:srgbClr val="FFFFFF"/>
                </a:solidFill>
              </a:rPr>
              <a:t>COMPANY BACKGROUND:</a:t>
            </a:r>
          </a:p>
        </p:txBody>
      </p:sp>
      <p:sp>
        <p:nvSpPr>
          <p:cNvPr id="3" name="Content Placeholder 2">
            <a:extLst>
              <a:ext uri="{FF2B5EF4-FFF2-40B4-BE49-F238E27FC236}">
                <a16:creationId xmlns:a16="http://schemas.microsoft.com/office/drawing/2014/main" id="{1FCDE25C-8021-910F-10FD-921134783495}"/>
              </a:ext>
            </a:extLst>
          </p:cNvPr>
          <p:cNvSpPr>
            <a:spLocks noGrp="1"/>
          </p:cNvSpPr>
          <p:nvPr>
            <p:ph idx="1"/>
          </p:nvPr>
        </p:nvSpPr>
        <p:spPr>
          <a:xfrm>
            <a:off x="3900973" y="247650"/>
            <a:ext cx="8291027" cy="6438900"/>
          </a:xfrm>
        </p:spPr>
        <p:txBody>
          <a:bodyPr anchor="ctr">
            <a:normAutofit fontScale="92500" lnSpcReduction="10000"/>
          </a:bodyPr>
          <a:lstStyle/>
          <a:p>
            <a:r>
              <a:rPr lang="en-US" sz="1600" dirty="0"/>
              <a:t>When Tarmac Group split into a business that provided construction services and support services (Tarmac) in 1999, Carillion became a standalone public corporation (Carillion)</a:t>
            </a:r>
          </a:p>
          <a:p>
            <a:r>
              <a:rPr lang="en-US" sz="1600" dirty="0"/>
              <a:t>The two operations had previously been managed under the same corporate structure, and it was believed that splitting them would boost the focus and value of each of the demerged firms while also increasing the transparency of each operation's profitability. </a:t>
            </a:r>
          </a:p>
          <a:p>
            <a:r>
              <a:rPr lang="en-US" sz="1600" dirty="0"/>
              <a:t>The spin-off addressed a worry that the building materials industry, which continued to function as Tarmac, was supporting the construction industry. </a:t>
            </a:r>
          </a:p>
          <a:p>
            <a:endParaRPr lang="en-US" sz="1600" dirty="0"/>
          </a:p>
          <a:p>
            <a:r>
              <a:rPr lang="en-US" sz="1600" dirty="0"/>
              <a:t>Additionally, because Tarmac was no longer a rival and a supplier, dealing with construction firms was simpler for Tarmac after the spin-off than it had been previously. </a:t>
            </a:r>
          </a:p>
          <a:p>
            <a:br>
              <a:rPr lang="en-US" sz="1600" dirty="0"/>
            </a:br>
            <a:r>
              <a:rPr lang="en-US" sz="1600" dirty="0"/>
              <a:t>Following Tarmac's demerger, Carillion was founded in July 1999. </a:t>
            </a:r>
          </a:p>
          <a:p>
            <a:r>
              <a:rPr lang="en-US" sz="1600" dirty="0"/>
              <a:t>It expanded through a series of acquisitions to rank as the second-largest construction firm in the UK, was listed on the London Stock Exchange, and employed about 43,000 people in 2016. </a:t>
            </a:r>
          </a:p>
          <a:p>
            <a:r>
              <a:rPr lang="en-US" sz="1600" dirty="0"/>
              <a:t>A proper investigation into the actions of the directors responsible for the demise of what was once the second-largest construction company in the UK has been prompted by the fate of Carillion. </a:t>
            </a:r>
          </a:p>
          <a:p>
            <a:r>
              <a:rPr lang="en-US" sz="1600" dirty="0"/>
              <a:t>However, Carillion was a business with about 43,000 employees globally, including 20,000 in the UK, and it had about 450 contracts. </a:t>
            </a:r>
          </a:p>
          <a:p>
            <a:r>
              <a:rPr lang="en-US" sz="1600" dirty="0"/>
              <a:t>There were thousands of managers in the </a:t>
            </a:r>
            <a:r>
              <a:rPr lang="en-US" sz="1600" dirty="0" err="1"/>
              <a:t>organisation</a:t>
            </a:r>
            <a:r>
              <a:rPr lang="en-US" sz="1600" dirty="0"/>
              <a:t>, from small-town team leaders to senior directors. </a:t>
            </a:r>
          </a:p>
          <a:p>
            <a:r>
              <a:rPr lang="en-US" sz="1600" dirty="0"/>
              <a:t>Each of those managers needs to be professionally trained for the business to run smoothly. </a:t>
            </a:r>
          </a:p>
          <a:p>
            <a:r>
              <a:rPr lang="en-US" sz="1600" dirty="0"/>
              <a:t>Productivity may increase by 32% under strong leadership, however according to CMI study, 43% of employees think their manager is ineffective.</a:t>
            </a:r>
          </a:p>
          <a:p>
            <a:endParaRPr lang="en-KW" sz="1100" dirty="0"/>
          </a:p>
        </p:txBody>
      </p:sp>
    </p:spTree>
    <p:extLst>
      <p:ext uri="{BB962C8B-B14F-4D97-AF65-F5344CB8AC3E}">
        <p14:creationId xmlns:p14="http://schemas.microsoft.com/office/powerpoint/2010/main" val="3709768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FBE51D-7D86-BA8E-941F-9A59C8F10652}"/>
              </a:ext>
            </a:extLst>
          </p:cNvPr>
          <p:cNvSpPr>
            <a:spLocks noGrp="1"/>
          </p:cNvSpPr>
          <p:nvPr>
            <p:ph type="title"/>
          </p:nvPr>
        </p:nvSpPr>
        <p:spPr>
          <a:xfrm>
            <a:off x="934872" y="982272"/>
            <a:ext cx="3388419" cy="4560970"/>
          </a:xfrm>
        </p:spPr>
        <p:txBody>
          <a:bodyPr>
            <a:normAutofit/>
          </a:bodyPr>
          <a:lstStyle/>
          <a:p>
            <a:r>
              <a:rPr lang="en-KW" sz="4000">
                <a:solidFill>
                  <a:srgbClr val="FFFFFF"/>
                </a:solidFill>
              </a:rPr>
              <a:t>PESTLE ANALYSIS: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544FCBBE-02E0-FAF1-AB78-49E04A3652F8}"/>
              </a:ext>
            </a:extLst>
          </p:cNvPr>
          <p:cNvSpPr>
            <a:spLocks noGrp="1"/>
          </p:cNvSpPr>
          <p:nvPr>
            <p:ph idx="1"/>
          </p:nvPr>
        </p:nvSpPr>
        <p:spPr>
          <a:xfrm>
            <a:off x="5221862" y="1719618"/>
            <a:ext cx="5948831" cy="4334629"/>
          </a:xfrm>
        </p:spPr>
        <p:txBody>
          <a:bodyPr anchor="ctr">
            <a:normAutofit/>
          </a:bodyPr>
          <a:lstStyle/>
          <a:p>
            <a:r>
              <a:rPr lang="en-US" sz="2400" dirty="0">
                <a:solidFill>
                  <a:srgbClr val="FEFFFF"/>
                </a:solidFill>
              </a:rPr>
              <a:t>The acronym PESTLE, which stands for Political, Economic, Social, Technological, Social, Legal, and Environmental, is used to solve problems and make decisions. </a:t>
            </a:r>
          </a:p>
          <a:p>
            <a:pPr marL="0" indent="0">
              <a:buNone/>
            </a:pPr>
            <a:r>
              <a:rPr lang="en-US" sz="2400" dirty="0">
                <a:solidFill>
                  <a:srgbClr val="FEFFFF"/>
                </a:solidFill>
              </a:rPr>
              <a:t>PESTLE offers a bird's eye view of the entire environment from a variety of angles that one has to determine and keep track of while pondering a certain idea or plan.</a:t>
            </a:r>
          </a:p>
          <a:p>
            <a:endParaRPr lang="en-KW" sz="2400" dirty="0">
              <a:solidFill>
                <a:srgbClr val="FEFFFF"/>
              </a:solidFill>
            </a:endParaRPr>
          </a:p>
        </p:txBody>
      </p:sp>
    </p:spTree>
    <p:extLst>
      <p:ext uri="{BB962C8B-B14F-4D97-AF65-F5344CB8AC3E}">
        <p14:creationId xmlns:p14="http://schemas.microsoft.com/office/powerpoint/2010/main" val="3892310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13372" y="563918"/>
            <a:ext cx="4163968" cy="5978614"/>
            <a:chOff x="7513372" y="803186"/>
            <a:chExt cx="4163968" cy="5978614"/>
          </a:xfrm>
        </p:grpSpPr>
        <p:sp>
          <p:nvSpPr>
            <p:cNvPr id="3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TextBox 9">
            <a:extLst>
              <a:ext uri="{FF2B5EF4-FFF2-40B4-BE49-F238E27FC236}">
                <a16:creationId xmlns:a16="http://schemas.microsoft.com/office/drawing/2014/main" id="{523BB8F5-514F-86A3-2F76-AAEC8B9C7017}"/>
              </a:ext>
            </a:extLst>
          </p:cNvPr>
          <p:cNvSpPr txBox="1"/>
          <p:nvPr/>
        </p:nvSpPr>
        <p:spPr>
          <a:xfrm>
            <a:off x="514660" y="381000"/>
            <a:ext cx="11429690" cy="5912167"/>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sz="1400" dirty="0"/>
              <a:t>Political issues are a major component in establishing the causes of Carillion Plc's </a:t>
            </a:r>
            <a:r>
              <a:rPr lang="en-US" sz="1400" dirty="0" err="1"/>
              <a:t>longrunning</a:t>
            </a:r>
            <a:r>
              <a:rPr lang="en-US" sz="1400" dirty="0"/>
              <a:t> issue with poor management, according to a PESTEL analysis. Carillion Plc engages in industrial goods and services business across different environments. </a:t>
            </a:r>
          </a:p>
          <a:p>
            <a:pPr indent="-228600">
              <a:lnSpc>
                <a:spcPct val="90000"/>
              </a:lnSpc>
              <a:spcAft>
                <a:spcPts val="600"/>
              </a:spcAft>
              <a:buFont typeface="Arial" panose="020B0604020202020204" pitchFamily="34" charset="0"/>
              <a:buChar char="•"/>
            </a:pPr>
            <a:r>
              <a:rPr lang="en-US" sz="1400" dirty="0"/>
              <a:t>In the UK, the current political climate is one that is completely perplexed by changes in social limitations and lockdowns, which put pressure on each company and made it difficult for them to </a:t>
            </a:r>
            <a:r>
              <a:rPr lang="en-US" sz="1400" dirty="0" err="1"/>
              <a:t>organise</a:t>
            </a:r>
            <a:r>
              <a:rPr lang="en-US" sz="1400" dirty="0"/>
              <a:t>. The company decision making has been impacted by the confused environment in terms of the political resulting in poor management.</a:t>
            </a:r>
          </a:p>
          <a:p>
            <a:pPr indent="-228600">
              <a:lnSpc>
                <a:spcPct val="90000"/>
              </a:lnSpc>
              <a:spcAft>
                <a:spcPts val="600"/>
              </a:spcAft>
              <a:buFont typeface="Arial" panose="020B0604020202020204" pitchFamily="34" charset="0"/>
              <a:buChar char="•"/>
            </a:pPr>
            <a:br>
              <a:rPr lang="en-US" sz="1400" dirty="0"/>
            </a:br>
            <a:r>
              <a:rPr lang="en-US" sz="1400" dirty="0"/>
              <a:t>Economic: The macroenvironmental aspects that </a:t>
            </a:r>
            <a:r>
              <a:rPr lang="en-US" sz="1400" dirty="0" err="1"/>
              <a:t>infleuncer</a:t>
            </a:r>
            <a:r>
              <a:rPr lang="en-US" sz="1400" dirty="0"/>
              <a:t> an economy's aggregate demand and investment are the following:</a:t>
            </a:r>
          </a:p>
          <a:p>
            <a:pPr indent="-228600">
              <a:lnSpc>
                <a:spcPct val="90000"/>
              </a:lnSpc>
              <a:spcAft>
                <a:spcPts val="600"/>
              </a:spcAft>
              <a:buFont typeface="Arial" panose="020B0604020202020204" pitchFamily="34" charset="0"/>
              <a:buChar char="•"/>
            </a:pPr>
            <a:r>
              <a:rPr lang="en-US" sz="1400" dirty="0"/>
              <a:t>the inflation rate, savings rate, economic cycle </a:t>
            </a:r>
            <a:r>
              <a:rPr lang="en-US" sz="1400" dirty="0" err="1"/>
              <a:t>et.al</a:t>
            </a:r>
            <a:r>
              <a:rPr lang="en-US" sz="1400" dirty="0"/>
              <a:t> </a:t>
            </a:r>
          </a:p>
          <a:p>
            <a:pPr indent="-228600">
              <a:lnSpc>
                <a:spcPct val="90000"/>
              </a:lnSpc>
              <a:spcAft>
                <a:spcPts val="600"/>
              </a:spcAft>
              <a:buFont typeface="Arial" panose="020B0604020202020204" pitchFamily="34" charset="0"/>
              <a:buChar char="•"/>
            </a:pPr>
            <a:r>
              <a:rPr lang="en-US" sz="1400" dirty="0"/>
              <a:t>Therefore, it is more than obvious that considering inflation, taxes in the UK that have seen a significant increase, and inflation being 9,1% this has a negative impact on the company and may have resulted in its issue in terms of poor </a:t>
            </a:r>
            <a:r>
              <a:rPr lang="en-US" sz="1400" dirty="0" err="1"/>
              <a:t>organinzing</a:t>
            </a:r>
            <a:r>
              <a:rPr lang="en-US" sz="1400" dirty="0"/>
              <a:t>. </a:t>
            </a:r>
          </a:p>
          <a:p>
            <a:pPr indent="-228600">
              <a:lnSpc>
                <a:spcPct val="90000"/>
              </a:lnSpc>
              <a:spcAft>
                <a:spcPts val="600"/>
              </a:spcAft>
              <a:buFont typeface="Arial" panose="020B0604020202020204" pitchFamily="34" charset="0"/>
              <a:buChar char="•"/>
            </a:pPr>
            <a:br>
              <a:rPr lang="en-US" sz="1400" dirty="0"/>
            </a:br>
            <a:r>
              <a:rPr lang="en-US" sz="1400" dirty="0" err="1"/>
              <a:t>Social:culture</a:t>
            </a:r>
            <a:r>
              <a:rPr lang="en-US" sz="1400" dirty="0"/>
              <a:t> Society's and methods of operation have an impact on an organization's culture within a certain setting. </a:t>
            </a:r>
          </a:p>
          <a:p>
            <a:pPr indent="-228600">
              <a:lnSpc>
                <a:spcPct val="90000"/>
              </a:lnSpc>
              <a:spcAft>
                <a:spcPts val="600"/>
              </a:spcAft>
              <a:buFont typeface="Arial" panose="020B0604020202020204" pitchFamily="34" charset="0"/>
              <a:buChar char="•"/>
            </a:pPr>
            <a:r>
              <a:rPr lang="en-US" sz="1400" dirty="0"/>
              <a:t>As millennials dominate society today, it may be difficult for workers to work in a positive environment because they are less devoted, more interested in technology, and less focused on forming relationships. </a:t>
            </a:r>
          </a:p>
          <a:p>
            <a:pPr indent="-228600">
              <a:lnSpc>
                <a:spcPct val="90000"/>
              </a:lnSpc>
              <a:spcAft>
                <a:spcPts val="600"/>
              </a:spcAft>
              <a:buFont typeface="Arial" panose="020B0604020202020204" pitchFamily="34" charset="0"/>
              <a:buChar char="•"/>
            </a:pPr>
            <a:br>
              <a:rPr lang="en-US" sz="1400" dirty="0"/>
            </a:br>
            <a:r>
              <a:rPr lang="en-US" sz="1400" dirty="0"/>
              <a:t>Technology is rapidly impacted and introduced in each industry.</a:t>
            </a:r>
          </a:p>
          <a:p>
            <a:pPr indent="-228600">
              <a:lnSpc>
                <a:spcPct val="90000"/>
              </a:lnSpc>
              <a:spcAft>
                <a:spcPts val="600"/>
              </a:spcAft>
              <a:buFont typeface="Arial" panose="020B0604020202020204" pitchFamily="34" charset="0"/>
              <a:buChar char="•"/>
            </a:pPr>
            <a:r>
              <a:rPr lang="en-US" sz="1400" dirty="0"/>
              <a:t>The </a:t>
            </a:r>
            <a:r>
              <a:rPr lang="en-US" sz="1400" dirty="0" err="1"/>
              <a:t>transortation</a:t>
            </a:r>
            <a:r>
              <a:rPr lang="en-US" sz="1400" dirty="0"/>
              <a:t> is a real example, as the industry has got a lot of shifts during the years. Technology business are wanting the automation of this industry with </a:t>
            </a:r>
            <a:r>
              <a:rPr lang="en-US" sz="1400" dirty="0" err="1"/>
              <a:t>ecars</a:t>
            </a:r>
            <a:endParaRPr lang="en-US" sz="1400" dirty="0"/>
          </a:p>
          <a:p>
            <a:pPr indent="-228600">
              <a:lnSpc>
                <a:spcPct val="90000"/>
              </a:lnSpc>
              <a:spcAft>
                <a:spcPts val="600"/>
              </a:spcAft>
              <a:buFont typeface="Arial" panose="020B0604020202020204" pitchFamily="34" charset="0"/>
              <a:buChar char="•"/>
            </a:pPr>
            <a:r>
              <a:rPr lang="en-US" sz="1400" dirty="0"/>
              <a:t>All of these changes could cause problems for the company's management, which would then affect customers. </a:t>
            </a:r>
          </a:p>
          <a:p>
            <a:pPr indent="-228600">
              <a:lnSpc>
                <a:spcPct val="90000"/>
              </a:lnSpc>
              <a:spcAft>
                <a:spcPts val="600"/>
              </a:spcAft>
              <a:buFont typeface="Arial" panose="020B0604020202020204" pitchFamily="34" charset="0"/>
              <a:buChar char="•"/>
            </a:pPr>
            <a:br>
              <a:rPr lang="en-US" sz="1400" dirty="0"/>
            </a:br>
            <a:r>
              <a:rPr lang="en-US" sz="1400" dirty="0"/>
              <a:t>Environment: When considering environmental considerations, businesses must make all necessary modifications. The UK Government has committed to requiring businesses to lessen their adverse effects during the medium term, or until 2025. </a:t>
            </a:r>
          </a:p>
          <a:p>
            <a:pPr indent="-228600">
              <a:lnSpc>
                <a:spcPct val="90000"/>
              </a:lnSpc>
              <a:spcAft>
                <a:spcPts val="600"/>
              </a:spcAft>
              <a:buFont typeface="Arial" panose="020B0604020202020204" pitchFamily="34" charset="0"/>
              <a:buChar char="•"/>
            </a:pPr>
            <a:r>
              <a:rPr lang="en-US" sz="1400" dirty="0"/>
              <a:t>This has once more increased the strain on the company. </a:t>
            </a:r>
          </a:p>
          <a:p>
            <a:pPr indent="-228600">
              <a:lnSpc>
                <a:spcPct val="90000"/>
              </a:lnSpc>
              <a:spcAft>
                <a:spcPts val="600"/>
              </a:spcAft>
              <a:buFont typeface="Arial" panose="020B0604020202020204" pitchFamily="34" charset="0"/>
              <a:buChar char="•"/>
            </a:pPr>
            <a:r>
              <a:rPr lang="en-US" sz="1400" dirty="0"/>
              <a:t>As a result of the company's consideration of changing its processes to be more sustainable and employees' fear of the unknown, this may cause misunderstanding among team members and result in work not getting done. </a:t>
            </a:r>
          </a:p>
          <a:p>
            <a:pPr indent="-228600">
              <a:lnSpc>
                <a:spcPct val="90000"/>
              </a:lnSpc>
              <a:spcAft>
                <a:spcPts val="600"/>
              </a:spcAft>
              <a:buFont typeface="Arial" panose="020B0604020202020204" pitchFamily="34" charset="0"/>
              <a:buChar char="•"/>
            </a:pPr>
            <a:br>
              <a:rPr lang="en-US" sz="1400" dirty="0"/>
            </a:br>
            <a:r>
              <a:rPr lang="en-US" sz="1400" dirty="0"/>
              <a:t>Legal: The business must abide by all applicable UK laws as well as the Consumer Protection Act and other relevant UK rules.</a:t>
            </a:r>
          </a:p>
        </p:txBody>
      </p:sp>
    </p:spTree>
    <p:extLst>
      <p:ext uri="{BB962C8B-B14F-4D97-AF65-F5344CB8AC3E}">
        <p14:creationId xmlns:p14="http://schemas.microsoft.com/office/powerpoint/2010/main" val="1752558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D9AEDD-7094-EAFD-F14C-57E607DE07B1}"/>
              </a:ext>
            </a:extLst>
          </p:cNvPr>
          <p:cNvSpPr>
            <a:spLocks noGrp="1"/>
          </p:cNvSpPr>
          <p:nvPr>
            <p:ph type="title"/>
          </p:nvPr>
        </p:nvSpPr>
        <p:spPr>
          <a:xfrm>
            <a:off x="838200" y="365126"/>
            <a:ext cx="9808597" cy="1146176"/>
          </a:xfrm>
        </p:spPr>
        <p:txBody>
          <a:bodyPr>
            <a:normAutofit/>
          </a:bodyPr>
          <a:lstStyle/>
          <a:p>
            <a:r>
              <a:rPr lang="en-KW">
                <a:solidFill>
                  <a:schemeClr val="bg1"/>
                </a:solidFill>
              </a:rPr>
              <a:t>PROBLEM SOLVING APPROCH 1:</a:t>
            </a: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3370841-5131-17C2-18AE-B3E5F276D3DD}"/>
              </a:ext>
            </a:extLst>
          </p:cNvPr>
          <p:cNvSpPr>
            <a:spLocks noGrp="1"/>
          </p:cNvSpPr>
          <p:nvPr>
            <p:ph idx="1"/>
          </p:nvPr>
        </p:nvSpPr>
        <p:spPr>
          <a:xfrm>
            <a:off x="838201" y="2055811"/>
            <a:ext cx="7315200" cy="4121152"/>
          </a:xfrm>
        </p:spPr>
        <p:txBody>
          <a:bodyPr>
            <a:normAutofit/>
          </a:bodyPr>
          <a:lstStyle/>
          <a:p>
            <a:r>
              <a:rPr lang="en-US" sz="1500" dirty="0"/>
              <a:t>It's critical to keep the following in mind when trying to address issues at work: </a:t>
            </a:r>
          </a:p>
          <a:p>
            <a:r>
              <a:rPr lang="en-US" sz="1500" dirty="0"/>
              <a:t>When problems are viewed in broad, general terms ("everything is going wrong," "He will never change," "There are no more hopes"), they become insurmountable. </a:t>
            </a:r>
          </a:p>
          <a:p>
            <a:r>
              <a:rPr lang="en-US" sz="1500" dirty="0"/>
              <a:t>Issues shouldn't be permitted to persist (address issues as they occur is a much strategy than waiting for things to get better and work themselves out) </a:t>
            </a:r>
          </a:p>
          <a:p>
            <a:r>
              <a:rPr lang="en-US" sz="1500" dirty="0"/>
              <a:t>Be fair when resolving issues by praising or </a:t>
            </a:r>
            <a:r>
              <a:rPr lang="en-US" sz="1500" dirty="0" err="1"/>
              <a:t>criticising</a:t>
            </a:r>
            <a:r>
              <a:rPr lang="en-US" sz="1500" dirty="0"/>
              <a:t> the entire team (as appropriate), rather than just one member of the team. </a:t>
            </a:r>
          </a:p>
          <a:p>
            <a:r>
              <a:rPr lang="en-US" sz="1500" dirty="0"/>
              <a:t>If there is a penalty, let it be appropriate for the crime (not too excessive, not too lenient) </a:t>
            </a:r>
          </a:p>
          <a:p>
            <a:r>
              <a:rPr lang="en-US" sz="1500" dirty="0"/>
              <a:t>educate them. The thought process behind this is that a lousy manager could become better with some skills development and leadership training. </a:t>
            </a:r>
          </a:p>
          <a:p>
            <a:r>
              <a:rPr lang="en-US" sz="1500" dirty="0"/>
              <a:t>Aid them. Sometimes, variables beyond of the manager's control result in management underperformance. </a:t>
            </a:r>
          </a:p>
          <a:p>
            <a:r>
              <a:rPr lang="en-US" sz="1500" dirty="0"/>
              <a:t>Change them. </a:t>
            </a:r>
          </a:p>
          <a:p>
            <a:r>
              <a:rPr lang="en-US" sz="1500" dirty="0"/>
              <a:t>Avoid them.</a:t>
            </a:r>
            <a:endParaRPr lang="en-KW" sz="15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5042115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C0D136-4967-6B7E-FFE2-27FC7A996B1F}"/>
              </a:ext>
            </a:extLst>
          </p:cNvPr>
          <p:cNvSpPr>
            <a:spLocks noGrp="1"/>
          </p:cNvSpPr>
          <p:nvPr>
            <p:ph type="title"/>
          </p:nvPr>
        </p:nvSpPr>
        <p:spPr>
          <a:xfrm>
            <a:off x="833002" y="365125"/>
            <a:ext cx="10520702" cy="1325563"/>
          </a:xfrm>
        </p:spPr>
        <p:txBody>
          <a:bodyPr>
            <a:normAutofit/>
          </a:bodyPr>
          <a:lstStyle/>
          <a:p>
            <a:r>
              <a:rPr lang="en-KW" sz="3700">
                <a:solidFill>
                  <a:srgbClr val="FFFFFF"/>
                </a:solidFill>
              </a:rPr>
              <a:t>PROBLEM SOLVING APPROACH 2:</a:t>
            </a:r>
            <a:r>
              <a:rPr lang="en-US" sz="3700">
                <a:solidFill>
                  <a:srgbClr val="FFFFFF"/>
                </a:solidFill>
              </a:rPr>
              <a:t>Leading employers embrace Chartered Manager Degree Apprenticeships</a:t>
            </a:r>
            <a:endParaRPr lang="en-KW" sz="3700">
              <a:solidFill>
                <a:srgbClr val="FFFFFF"/>
              </a:solidFill>
            </a:endParaRPr>
          </a:p>
        </p:txBody>
      </p:sp>
      <p:sp>
        <p:nvSpPr>
          <p:cNvPr id="3" name="Content Placeholder 2">
            <a:extLst>
              <a:ext uri="{FF2B5EF4-FFF2-40B4-BE49-F238E27FC236}">
                <a16:creationId xmlns:a16="http://schemas.microsoft.com/office/drawing/2014/main" id="{18C76F4E-8CBF-F46F-2323-AC4B5664A3B1}"/>
              </a:ext>
            </a:extLst>
          </p:cNvPr>
          <p:cNvSpPr>
            <a:spLocks noGrp="1"/>
          </p:cNvSpPr>
          <p:nvPr>
            <p:ph idx="1"/>
          </p:nvPr>
        </p:nvSpPr>
        <p:spPr>
          <a:xfrm>
            <a:off x="838201" y="2022601"/>
            <a:ext cx="10515598" cy="4154361"/>
          </a:xfrm>
        </p:spPr>
        <p:txBody>
          <a:bodyPr>
            <a:normAutofit/>
          </a:bodyPr>
          <a:lstStyle/>
          <a:p>
            <a:r>
              <a:rPr lang="en-US" sz="1100" dirty="0">
                <a:solidFill>
                  <a:srgbClr val="FFFFFF"/>
                </a:solidFill>
              </a:rPr>
              <a:t>Now is the time for more companies to support the Apprenticeship Levy. </a:t>
            </a:r>
          </a:p>
          <a:p>
            <a:r>
              <a:rPr lang="en-US" sz="1100" dirty="0">
                <a:solidFill>
                  <a:srgbClr val="FFFFFF"/>
                </a:solidFill>
              </a:rPr>
              <a:t>For British businesses, the Apprenticeship Levy offers a chance to address the skills gap and boost production. </a:t>
            </a:r>
          </a:p>
          <a:p>
            <a:r>
              <a:rPr lang="en-US" sz="1100" dirty="0">
                <a:solidFill>
                  <a:srgbClr val="FFFFFF"/>
                </a:solidFill>
              </a:rPr>
              <a:t>The Tax, which went into effect in April 2017, compels firms with a yearly pay roll of more than £3 million to contribute 0.5% to their levy pot. </a:t>
            </a:r>
          </a:p>
          <a:p>
            <a:r>
              <a:rPr lang="en-US" sz="1100" dirty="0">
                <a:solidFill>
                  <a:srgbClr val="FFFFFF"/>
                </a:solidFill>
              </a:rPr>
              <a:t>All firms now have the chance to spend in training their staff and luring in the talent they require to succeed. </a:t>
            </a:r>
          </a:p>
          <a:p>
            <a:r>
              <a:rPr lang="en-US" sz="1100" dirty="0">
                <a:solidFill>
                  <a:srgbClr val="FFFFFF"/>
                </a:solidFill>
              </a:rPr>
              <a:t>All monies may be put back into a company's own employees, connected with current talent development </a:t>
            </a:r>
            <a:r>
              <a:rPr lang="en-US" sz="1100" dirty="0" err="1">
                <a:solidFill>
                  <a:srgbClr val="FFFFFF"/>
                </a:solidFill>
              </a:rPr>
              <a:t>programmes</a:t>
            </a:r>
            <a:r>
              <a:rPr lang="en-US" sz="1100" dirty="0">
                <a:solidFill>
                  <a:srgbClr val="FFFFFF"/>
                </a:solidFill>
              </a:rPr>
              <a:t>, and used to hire new apprentices. </a:t>
            </a:r>
          </a:p>
          <a:p>
            <a:br>
              <a:rPr lang="en-US" sz="1100" dirty="0">
                <a:solidFill>
                  <a:srgbClr val="FFFFFF"/>
                </a:solidFill>
              </a:rPr>
            </a:br>
            <a:r>
              <a:rPr lang="en-US" sz="1100" dirty="0">
                <a:solidFill>
                  <a:srgbClr val="FFFFFF"/>
                </a:solidFill>
              </a:rPr>
              <a:t>The levy has come under fire recently for placing an undue burden on employers. </a:t>
            </a:r>
          </a:p>
          <a:p>
            <a:r>
              <a:rPr lang="en-US" sz="1100" dirty="0">
                <a:solidFill>
                  <a:srgbClr val="FFFFFF"/>
                </a:solidFill>
              </a:rPr>
              <a:t>However, those who are opposing the Levy, which is still in its early stages, are underestimating its potential as a change agent for investments in critical skills. </a:t>
            </a:r>
          </a:p>
          <a:p>
            <a:r>
              <a:rPr lang="en-US" sz="1100" dirty="0">
                <a:solidFill>
                  <a:srgbClr val="FFFFFF"/>
                </a:solidFill>
              </a:rPr>
              <a:t>The failure of Carillion serves as a harsh reminder that, rather than the Levy, poor management and leadership pose the greatest threat to business. </a:t>
            </a:r>
          </a:p>
          <a:p>
            <a:r>
              <a:rPr lang="en-US" sz="1100" dirty="0">
                <a:solidFill>
                  <a:srgbClr val="FFFFFF"/>
                </a:solidFill>
              </a:rPr>
              <a:t>The use of Chartered Manager Degree Apprenticeships by leading businesses </a:t>
            </a:r>
          </a:p>
          <a:p>
            <a:br>
              <a:rPr lang="en-US" sz="1100" dirty="0">
                <a:solidFill>
                  <a:srgbClr val="FFFFFF"/>
                </a:solidFill>
              </a:rPr>
            </a:br>
            <a:r>
              <a:rPr lang="en-US" sz="1100" dirty="0">
                <a:solidFill>
                  <a:srgbClr val="FFFFFF"/>
                </a:solidFill>
              </a:rPr>
              <a:t>The Chartered Manager Degree Apprenticeship was introduced in November 2015; it is a degree </a:t>
            </a:r>
            <a:r>
              <a:rPr lang="en-US" sz="1100" dirty="0" err="1">
                <a:solidFill>
                  <a:srgbClr val="FFFFFF"/>
                </a:solidFill>
              </a:rPr>
              <a:t>programme</a:t>
            </a:r>
            <a:r>
              <a:rPr lang="en-US" sz="1100" dirty="0">
                <a:solidFill>
                  <a:srgbClr val="FFFFFF"/>
                </a:solidFill>
              </a:rPr>
              <a:t> that combines full-time employment while pursuing a degree and professional Chartered status, covering all the areas necessary for managing and leading effective teams as well as for the successful operation of a business. </a:t>
            </a:r>
          </a:p>
          <a:p>
            <a:br>
              <a:rPr lang="en-US" sz="1100" dirty="0">
                <a:solidFill>
                  <a:srgbClr val="FFFFFF"/>
                </a:solidFill>
              </a:rPr>
            </a:br>
            <a:r>
              <a:rPr lang="en-US" sz="1100" dirty="0">
                <a:solidFill>
                  <a:srgbClr val="FFFFFF"/>
                </a:solidFill>
              </a:rPr>
              <a:t>These new degree apprenticeships are being offered by many of the top employers in the UK, </a:t>
            </a:r>
          </a:p>
          <a:p>
            <a:r>
              <a:rPr lang="en-US" sz="1100" dirty="0">
                <a:solidFill>
                  <a:srgbClr val="FFFFFF"/>
                </a:solidFill>
              </a:rPr>
              <a:t>Employers cover the tuition costs through the Apprenticeship Levy, and participants in the </a:t>
            </a:r>
            <a:r>
              <a:rPr lang="en-US" sz="1100" dirty="0" err="1">
                <a:solidFill>
                  <a:srgbClr val="FFFFFF"/>
                </a:solidFill>
              </a:rPr>
              <a:t>programmes</a:t>
            </a:r>
            <a:r>
              <a:rPr lang="en-US" sz="1100" dirty="0">
                <a:solidFill>
                  <a:srgbClr val="FFFFFF"/>
                </a:solidFill>
              </a:rPr>
              <a:t> get paid while they learn. </a:t>
            </a:r>
          </a:p>
          <a:p>
            <a:endParaRPr lang="en-KW" sz="1100" dirty="0">
              <a:solidFill>
                <a:srgbClr val="FFFFFF"/>
              </a:solidFill>
            </a:endParaRPr>
          </a:p>
        </p:txBody>
      </p:sp>
    </p:spTree>
    <p:extLst>
      <p:ext uri="{BB962C8B-B14F-4D97-AF65-F5344CB8AC3E}">
        <p14:creationId xmlns:p14="http://schemas.microsoft.com/office/powerpoint/2010/main" val="192221105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788BF34-1730-AA27-F45D-095C01BE6A13}"/>
              </a:ext>
            </a:extLst>
          </p:cNvPr>
          <p:cNvPicPr>
            <a:picLocks noChangeAspect="1"/>
          </p:cNvPicPr>
          <p:nvPr/>
        </p:nvPicPr>
        <p:blipFill rotWithShape="1">
          <a:blip r:embed="rId3">
            <a:alphaModFix amt="35000"/>
          </a:blip>
          <a:srcRect t="8125" b="7606"/>
          <a:stretch/>
        </p:blipFill>
        <p:spPr>
          <a:xfrm>
            <a:off x="20" y="10"/>
            <a:ext cx="12191980" cy="6857990"/>
          </a:xfrm>
          <a:prstGeom prst="rect">
            <a:avLst/>
          </a:prstGeom>
        </p:spPr>
      </p:pic>
      <p:sp>
        <p:nvSpPr>
          <p:cNvPr id="2" name="Title 1">
            <a:extLst>
              <a:ext uri="{FF2B5EF4-FFF2-40B4-BE49-F238E27FC236}">
                <a16:creationId xmlns:a16="http://schemas.microsoft.com/office/drawing/2014/main" id="{45ADE76F-7540-B767-8183-9100C99A315E}"/>
              </a:ext>
            </a:extLst>
          </p:cNvPr>
          <p:cNvSpPr>
            <a:spLocks noGrp="1"/>
          </p:cNvSpPr>
          <p:nvPr>
            <p:ph type="title"/>
          </p:nvPr>
        </p:nvSpPr>
        <p:spPr>
          <a:xfrm>
            <a:off x="838200" y="365125"/>
            <a:ext cx="10515600" cy="1325563"/>
          </a:xfrm>
        </p:spPr>
        <p:txBody>
          <a:bodyPr>
            <a:normAutofit/>
          </a:bodyPr>
          <a:lstStyle/>
          <a:p>
            <a:r>
              <a:rPr lang="en-US" sz="3400">
                <a:solidFill>
                  <a:srgbClr val="FFFFFF"/>
                </a:solidFill>
              </a:rPr>
              <a:t>• A demonstration of how organisations may plan implementation of chosen solution and evaluate outcome.</a:t>
            </a:r>
          </a:p>
        </p:txBody>
      </p:sp>
      <p:graphicFrame>
        <p:nvGraphicFramePr>
          <p:cNvPr id="5" name="Content Placeholder 2">
            <a:extLst>
              <a:ext uri="{FF2B5EF4-FFF2-40B4-BE49-F238E27FC236}">
                <a16:creationId xmlns:a16="http://schemas.microsoft.com/office/drawing/2014/main" id="{2770787E-E310-6AD1-C0BF-8C53AC4B1853}"/>
              </a:ext>
            </a:extLst>
          </p:cNvPr>
          <p:cNvGraphicFramePr>
            <a:graphicFrameLocks noGrp="1"/>
          </p:cNvGraphicFramePr>
          <p:nvPr>
            <p:ph idx="1"/>
            <p:extLst>
              <p:ext uri="{D42A27DB-BD31-4B8C-83A1-F6EECF244321}">
                <p14:modId xmlns:p14="http://schemas.microsoft.com/office/powerpoint/2010/main" val="1119067776"/>
              </p:ext>
            </p:extLst>
          </p:nvPr>
        </p:nvGraphicFramePr>
        <p:xfrm>
          <a:off x="190500" y="1609726"/>
          <a:ext cx="12001500" cy="50323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8088650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2EA4D4-0183-DFBC-125F-D4FE57E39514}"/>
              </a:ext>
            </a:extLst>
          </p:cNvPr>
          <p:cNvSpPr>
            <a:spLocks noGrp="1"/>
          </p:cNvSpPr>
          <p:nvPr>
            <p:ph type="title"/>
          </p:nvPr>
        </p:nvSpPr>
        <p:spPr>
          <a:xfrm>
            <a:off x="841248" y="256032"/>
            <a:ext cx="10506456" cy="1014984"/>
          </a:xfrm>
        </p:spPr>
        <p:txBody>
          <a:bodyPr anchor="b">
            <a:normAutofit/>
          </a:bodyPr>
          <a:lstStyle/>
          <a:p>
            <a:r>
              <a:rPr lang="en-KW"/>
              <a:t>Conclusion:</a:t>
            </a:r>
            <a:endParaRPr lang="en-KW"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 name="Content Placeholder 2">
            <a:extLst>
              <a:ext uri="{FF2B5EF4-FFF2-40B4-BE49-F238E27FC236}">
                <a16:creationId xmlns:a16="http://schemas.microsoft.com/office/drawing/2014/main" id="{148EB309-4DAD-BB64-F2E5-40D3E3F36F45}"/>
              </a:ext>
            </a:extLst>
          </p:cNvPr>
          <p:cNvGraphicFramePr>
            <a:graphicFrameLocks noGrp="1"/>
          </p:cNvGraphicFramePr>
          <p:nvPr>
            <p:ph idx="1"/>
            <p:extLst>
              <p:ext uri="{D42A27DB-BD31-4B8C-83A1-F6EECF244321}">
                <p14:modId xmlns:p14="http://schemas.microsoft.com/office/powerpoint/2010/main" val="10698242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80935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9FB206-9F73-2BD2-BE3C-F6D899BE201B}"/>
              </a:ext>
            </a:extLst>
          </p:cNvPr>
          <p:cNvSpPr>
            <a:spLocks noGrp="1"/>
          </p:cNvSpPr>
          <p:nvPr>
            <p:ph type="title"/>
          </p:nvPr>
        </p:nvSpPr>
        <p:spPr>
          <a:xfrm>
            <a:off x="838200" y="631825"/>
            <a:ext cx="10515600" cy="1325563"/>
          </a:xfrm>
        </p:spPr>
        <p:txBody>
          <a:bodyPr>
            <a:normAutofit/>
          </a:bodyPr>
          <a:lstStyle/>
          <a:p>
            <a:r>
              <a:rPr lang="en-KW"/>
              <a:t>Refference list:</a:t>
            </a:r>
            <a:endParaRPr lang="en-KW" dirty="0"/>
          </a:p>
        </p:txBody>
      </p:sp>
      <p:sp>
        <p:nvSpPr>
          <p:cNvPr id="13" name="Content Placeholder 2">
            <a:extLst>
              <a:ext uri="{FF2B5EF4-FFF2-40B4-BE49-F238E27FC236}">
                <a16:creationId xmlns:a16="http://schemas.microsoft.com/office/drawing/2014/main" id="{25CD1668-DA8E-455F-41EB-DD04CE0AF4F7}"/>
              </a:ext>
            </a:extLst>
          </p:cNvPr>
          <p:cNvSpPr>
            <a:spLocks noGrp="1"/>
          </p:cNvSpPr>
          <p:nvPr>
            <p:ph idx="1"/>
          </p:nvPr>
        </p:nvSpPr>
        <p:spPr>
          <a:xfrm>
            <a:off x="838200" y="2057400"/>
            <a:ext cx="10515600" cy="3871762"/>
          </a:xfrm>
        </p:spPr>
        <p:txBody>
          <a:bodyPr>
            <a:normAutofit/>
          </a:bodyPr>
          <a:lstStyle/>
          <a:p>
            <a:r>
              <a:rPr lang="en-US" sz="2400"/>
              <a:t>Al-Zhrani, S. (2010). Management  systems role in decision-making during crises: Case study. </a:t>
            </a:r>
            <a:r>
              <a:rPr lang="en-US" sz="2400" i="1"/>
              <a:t>Journal of Computer Science, 6</a:t>
            </a:r>
            <a:r>
              <a:rPr lang="en-US" sz="2400"/>
              <a:t>(11), 1247-1251. </a:t>
            </a:r>
            <a:endParaRPr lang="en-US" sz="2400">
              <a:effectLst/>
            </a:endParaRPr>
          </a:p>
          <a:p>
            <a:r>
              <a:rPr lang="en-US" sz="2400"/>
              <a:t>Ahituv,N. &amp;Neummann, S.(1982).</a:t>
            </a:r>
            <a:r>
              <a:rPr lang="en-US" sz="2400" i="1"/>
              <a:t>Principles of in- formation systems for management, </a:t>
            </a:r>
            <a:r>
              <a:rPr lang="en-US" sz="2400"/>
              <a:t>Third Edi- tion, WCB CO, P 131, P 8. </a:t>
            </a:r>
            <a:endParaRPr lang="en-US" sz="2400">
              <a:effectLst/>
            </a:endParaRPr>
          </a:p>
          <a:p>
            <a:r>
              <a:rPr lang="en-KW" sz="2400"/>
              <a:t>Wilton, P( 2018) Why poor management make company look bad. CMI 28 July . Available at:</a:t>
            </a:r>
          </a:p>
          <a:p>
            <a:pPr marL="0" indent="0">
              <a:buNone/>
            </a:pPr>
            <a:r>
              <a:rPr lang="en-US" sz="2400">
                <a:hlinkClick r:id="rId2"/>
              </a:rPr>
              <a:t>https://www.newstatesman.com/spotlight/2018/03/why-bad-managers-make-bad-companies</a:t>
            </a:r>
            <a:endParaRPr lang="en-US" sz="2400"/>
          </a:p>
          <a:p>
            <a:r>
              <a:rPr lang="en-US" sz="2400"/>
              <a:t>Momeni, H.(1993). </a:t>
            </a:r>
            <a:r>
              <a:rPr lang="en-US" sz="2400" i="1"/>
              <a:t>Information of manage- ment (MIS). </a:t>
            </a:r>
            <a:r>
              <a:rPr lang="en-US" sz="2400"/>
              <a:t>Tehran: Etehad. </a:t>
            </a:r>
            <a:endParaRPr lang="en-US" sz="2400">
              <a:effectLst/>
            </a:endParaRPr>
          </a:p>
          <a:p>
            <a:endParaRPr lang="en-KW" sz="2400"/>
          </a:p>
        </p:txBody>
      </p:sp>
    </p:spTree>
    <p:extLst>
      <p:ext uri="{BB962C8B-B14F-4D97-AF65-F5344CB8AC3E}">
        <p14:creationId xmlns:p14="http://schemas.microsoft.com/office/powerpoint/2010/main" val="4178849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elebrating the power of these two words: Thank you - The ...">
            <a:extLst>
              <a:ext uri="{FF2B5EF4-FFF2-40B4-BE49-F238E27FC236}">
                <a16:creationId xmlns:a16="http://schemas.microsoft.com/office/drawing/2014/main" id="{692673C8-B12B-839A-32D3-5F1F6B20DF2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4662" b="1106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2246B0-9FDF-E352-EFAC-3DFE2FCF34B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THANK YOU</a:t>
            </a: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9082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3678</Words>
  <Application>Microsoft Macintosh PowerPoint</Application>
  <PresentationFormat>Widescreen</PresentationFormat>
  <Paragraphs>179</Paragraphs>
  <Slides>12</Slides>
  <Notes>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PROBLEM SOLVING AND DECISION MAKING </vt:lpstr>
      <vt:lpstr>TABLE OF CONTENT:</vt:lpstr>
      <vt:lpstr>• A discussion on the nature and impact of the complex problem</vt:lpstr>
      <vt:lpstr>COMPANY BACKGROUND:</vt:lpstr>
      <vt:lpstr>PESTLE ANALYSIS:</vt:lpstr>
      <vt:lpstr>PowerPoint Presentation</vt:lpstr>
      <vt:lpstr>PROBLEM SOLVING APPROCH 1:</vt:lpstr>
      <vt:lpstr>PROBLEM SOLVING APPROACH 2:Leading employers embrace Chartered Manager Degree Apprenticeships</vt:lpstr>
      <vt:lpstr>• A demonstration of how organisations may plan implementation of chosen solution and evaluate outcome.</vt:lpstr>
      <vt:lpstr>Conclusion:</vt:lpstr>
      <vt:lpstr>Refference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Roxana Munteanu</dc:creator>
  <cp:lastModifiedBy>Roxana Munteanu</cp:lastModifiedBy>
  <cp:revision>3</cp:revision>
  <dcterms:created xsi:type="dcterms:W3CDTF">2022-08-06T03:37:24Z</dcterms:created>
  <dcterms:modified xsi:type="dcterms:W3CDTF">2022-08-08T20:19:56Z</dcterms:modified>
</cp:coreProperties>
</file>