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85FA9D-239D-4BFD-9F32-34E31D894487}" v="4" dt="2026-07-17T15:57:35.5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>
        <p:scale>
          <a:sx n="126" d="100"/>
          <a:sy n="126" d="100"/>
        </p:scale>
        <p:origin x="90" y="-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5843E-DCDF-8F25-F732-C28A75E2F2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9E785-B39A-D1CA-45B4-0CDBB2DB1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43EF1-E5AE-8DF7-9E5D-3222586EF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77D56-DC50-864B-3024-0AD39EE32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C04AFC-05B5-CED7-EA07-185BFA8B9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228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DE3C0-407E-B487-9076-D27032B52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CBE10-727B-7D36-42F4-65EB7F9DB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755A5-A5BE-2959-8B22-1F56F7492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D2AF7-BAFA-CCA1-6C5C-282796C9B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4A4CC8-410D-47BA-D282-C55D56589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5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16FB0-CD2D-308A-13D3-205A0F113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0EE96-2C6B-BA03-208D-CDEE1AFF2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2479B-C4DB-5041-8F4A-5C1DA85F6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C59FB-39DA-608C-CA91-7768939F7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99AB1-31FB-D2F3-641B-DF59BA90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96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F4638-2D42-1166-BD00-22D81D8D6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EF4C3-A774-491E-05BB-71DC909FC8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995EF-9AEC-01A8-22B8-96E725959C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19152-15DC-769D-2110-385BC5F7B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7C2686-B347-4830-79EB-CBFE3D439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BD067A-C9B0-98C0-7A24-3365D6CCF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239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5989-B72A-4EC4-9227-E146D5614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3D07D-0C63-E9A3-2F28-8A6A88245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F8136-DA32-9E1E-9AB1-E98389DD12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77A9A-8379-29D8-9D23-B405175584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8D718-2863-3769-C72C-EB5AE65D48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61E3E3-9016-7A33-9911-3795F772A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304A86-83BA-F177-C3B3-2F885BCE6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C69B5D-55F2-FF47-C041-500E63C81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64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39DAC-5490-055E-F8B3-3A452DF16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2219F9-CBB7-935E-4C99-850BAA388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AFFA40-E794-CE06-6C28-7C9E4AFB7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010CD3-E51A-C469-B1E8-9F3DB695C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18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7C14C8-848F-B7EC-0FDF-D25F68285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79C09D-A7C8-0A14-A6A0-4A1D5B7A7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5F378-8964-B583-579A-48EAF0934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15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81C27-9955-F835-AD7A-50804FE58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B8F05-3825-283B-5F72-D4BDA4316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4CC692-DD7B-EF14-7704-DA4E483EA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C2CD6-D5E1-077B-1137-7F424CB1D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CAB9D-F538-A303-B939-974040D55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BA569-3102-06C3-0F17-AC81C9167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62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0E703-B21E-0B48-263E-0ED0206D1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DB4AB1-4B23-7A9F-35A8-FFC915A3A4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039027-FA8C-A09A-419D-81F68075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7492F-4CB7-8794-1198-4BD7A3392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237CF-585D-9397-CFC4-DA8282D9F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7C748-DFC8-EFBE-A4E8-64471B9E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48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91657-5E97-937D-8F3B-B953C6072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098D27-7264-4298-651E-F57D78FAB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9B9EE-9427-DA17-C152-AAB09CD66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FE222-7C4A-4972-8603-8B3B7D0BC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8BB80-C866-A2A9-91F6-63E01EFC4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304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32C0D6-9AC5-5EE1-3557-3A757BD070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5B8302-75CF-5873-C8E4-F400A4281F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27964-6E2E-A458-9E75-4B50C3061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B4952-B12A-1A62-9379-76E5FAB85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D477D-48A6-2308-BFAC-F6AA68439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80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FE669F-E6C5-4DE4-28B8-AD73D533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FFC990-B018-6ACD-D7B0-A258ADC9B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70B1C-9FED-413D-B3AB-8CA0D247D4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9C1CB-DC0E-487D-94BE-7CC21F9C964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D798A-01EA-DDE4-4D1C-E0ECC679DA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47FF7-926E-F544-161D-61967350D0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1F026-B42C-43CD-A136-BD00FDDBE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0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691FB-8F3F-72AE-9792-7B08D98F5B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608FC9-2E88-C9A0-87AA-5FEEBD0D48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Rebeca Condurache 2533411</a:t>
            </a:r>
          </a:p>
        </p:txBody>
      </p:sp>
    </p:spTree>
    <p:extLst>
      <p:ext uri="{BB962C8B-B14F-4D97-AF65-F5344CB8AC3E}">
        <p14:creationId xmlns:p14="http://schemas.microsoft.com/office/powerpoint/2010/main" val="1644187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Magnifying glass and question mark">
            <a:extLst>
              <a:ext uri="{FF2B5EF4-FFF2-40B4-BE49-F238E27FC236}">
                <a16:creationId xmlns:a16="http://schemas.microsoft.com/office/drawing/2014/main" id="{C025AFA6-DBCC-D52D-77BD-D038D365EA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6" r="20634"/>
          <a:stretch>
            <a:fillRect/>
          </a:stretch>
        </p:blipFill>
        <p:spPr>
          <a:xfrm>
            <a:off x="3523488" y="-87136"/>
            <a:ext cx="8668512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285E7-8FA2-F5B6-4096-9EDF9F14DA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141" y="-87136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</a:rPr>
              <a:t>Week 3-Searching effectively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AEF718-9CC2-3A18-8CC2-5B860329C2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9" y="4283642"/>
            <a:ext cx="5872020" cy="1208141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7400" dirty="0">
                <a:solidFill>
                  <a:schemeClr val="bg1"/>
                </a:solidFill>
              </a:rPr>
              <a:t>Why should we learn to search well?</a:t>
            </a:r>
          </a:p>
          <a:p>
            <a:pPr algn="l"/>
            <a:r>
              <a:rPr lang="en-GB" sz="7400" dirty="0">
                <a:solidFill>
                  <a:schemeClr val="bg1"/>
                </a:solidFill>
              </a:rPr>
              <a:t>Helps you find good business information</a:t>
            </a:r>
          </a:p>
          <a:p>
            <a:pPr algn="l"/>
            <a:r>
              <a:rPr lang="en-GB" sz="7400" dirty="0">
                <a:solidFill>
                  <a:schemeClr val="bg1"/>
                </a:solidFill>
              </a:rPr>
              <a:t>Saves time when you study or work</a:t>
            </a:r>
          </a:p>
          <a:p>
            <a:pPr algn="l"/>
            <a:r>
              <a:rPr lang="en-GB" sz="7400" dirty="0">
                <a:solidFill>
                  <a:schemeClr val="bg1"/>
                </a:solidFill>
              </a:rPr>
              <a:t>Helps you know what is true and what is not</a:t>
            </a:r>
          </a:p>
          <a:p>
            <a:pPr algn="l"/>
            <a:r>
              <a:rPr lang="en-GB" sz="7400" dirty="0">
                <a:solidFill>
                  <a:schemeClr val="bg1"/>
                </a:solidFill>
              </a:rPr>
              <a:t>Gives you stronger evidence for assignments</a:t>
            </a:r>
          </a:p>
          <a:p>
            <a:pPr algn="l"/>
            <a:r>
              <a:rPr lang="en-GB" sz="7400" dirty="0">
                <a:solidFill>
                  <a:schemeClr val="bg1"/>
                </a:solidFill>
              </a:rPr>
              <a:t>Builds confidence with digital tools</a:t>
            </a:r>
          </a:p>
          <a:p>
            <a:pPr algn="l"/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538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0347D-79C5-0F35-99BD-410027B8F5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7894320" cy="1392237"/>
          </a:xfrm>
        </p:spPr>
        <p:txBody>
          <a:bodyPr>
            <a:normAutofit fontScale="90000"/>
          </a:bodyPr>
          <a:lstStyle/>
          <a:p>
            <a:r>
              <a:rPr lang="en-GB" dirty="0"/>
              <a:t>Week 6-Spellcheck and Grammar tools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1A611-E221-1976-2AA8-A57D7218E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980" y="2514600"/>
            <a:ext cx="9773920" cy="4221480"/>
          </a:xfrm>
        </p:spPr>
        <p:txBody>
          <a:bodyPr>
            <a:noAutofit/>
          </a:bodyPr>
          <a:lstStyle/>
          <a:p>
            <a:pPr algn="l"/>
            <a:r>
              <a:rPr lang="en-GB" sz="2000" dirty="0"/>
              <a:t>Why checking and choice matter in Word </a:t>
            </a:r>
          </a:p>
          <a:p>
            <a:pPr algn="l"/>
            <a:endParaRPr lang="en-GB" sz="2000" dirty="0"/>
          </a:p>
          <a:p>
            <a:pPr algn="l"/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Word tools are helpful, but they are not infallible. </a:t>
            </a:r>
            <a:r>
              <a:rPr lang="en-GB" sz="2000" dirty="0"/>
              <a:t>Good editing means:</a:t>
            </a:r>
          </a:p>
          <a:p>
            <a:pPr lvl="1" algn="l"/>
            <a:r>
              <a:rPr lang="en-GB" dirty="0"/>
              <a:t>Checking suggestions carefully</a:t>
            </a:r>
          </a:p>
          <a:p>
            <a:pPr lvl="1" algn="l"/>
            <a:r>
              <a:rPr lang="en-GB" dirty="0"/>
              <a:t>Deciding what improves clarity</a:t>
            </a:r>
          </a:p>
          <a:p>
            <a:pPr lvl="1" algn="l"/>
            <a:r>
              <a:rPr lang="en-GB" dirty="0"/>
              <a:t>Choosing what to keep and what to change</a:t>
            </a:r>
          </a:p>
          <a:p>
            <a:pPr algn="l"/>
            <a:r>
              <a:rPr lang="en-GB" sz="2000" dirty="0"/>
              <a:t>You remain responsible for the final text.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Word: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Makes suggestions, not decisions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Does not fully understand meaning or context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Cannot judge tone or intention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9993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516B-61A6-972A-89AF-8158E73E9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7-Purpose and audience in business email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FC1AB-7976-B58E-AC56-99002F7C1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will work in pairs.</a:t>
            </a:r>
          </a:p>
          <a:p>
            <a:r>
              <a:rPr lang="en-GB" dirty="0"/>
              <a:t>On your table, you have three short emails.</a:t>
            </a:r>
          </a:p>
          <a:p>
            <a:r>
              <a:rPr lang="en-GB" dirty="0"/>
              <a:t>Each email is written for a different business situation:</a:t>
            </a:r>
          </a:p>
          <a:p>
            <a:pPr lvl="1"/>
            <a:r>
              <a:rPr lang="en-GB" dirty="0"/>
              <a:t>Email to a manager</a:t>
            </a:r>
          </a:p>
          <a:p>
            <a:pPr lvl="1"/>
            <a:r>
              <a:rPr lang="en-GB" dirty="0"/>
              <a:t>Email to a colleague</a:t>
            </a:r>
          </a:p>
          <a:p>
            <a:pPr lvl="1"/>
            <a:r>
              <a:rPr lang="en-GB" dirty="0"/>
              <a:t>Email to a customer</a:t>
            </a:r>
          </a:p>
          <a:p>
            <a:r>
              <a:rPr lang="en-GB" dirty="0"/>
              <a:t>Your task:</a:t>
            </a:r>
          </a:p>
          <a:p>
            <a:pPr lvl="1"/>
            <a:r>
              <a:rPr lang="en-GB" dirty="0"/>
              <a:t>Read all three emails.</a:t>
            </a:r>
          </a:p>
          <a:p>
            <a:pPr lvl="1"/>
            <a:r>
              <a:rPr lang="en-GB" dirty="0"/>
              <a:t>Decide which email feels appropriate for its situation.</a:t>
            </a:r>
          </a:p>
          <a:p>
            <a:pPr lvl="1"/>
            <a:r>
              <a:rPr lang="en-GB" dirty="0"/>
              <a:t>Talk together about why.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462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C6913C-A181-4A65-A3DE-EA8FAADFC6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79B745-78E2-4FBF-A3BE-5AEAD3759C8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7C0A41-3B11-4B79-B891-099D50337E47}">
  <ds:schemaRefs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15fc19cd-fa26-435b-84bc-af8af48cbcc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187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Calibri</vt:lpstr>
      <vt:lpstr>Calibri Light</vt:lpstr>
      <vt:lpstr>Office Theme</vt:lpstr>
      <vt:lpstr>Digital skills  </vt:lpstr>
      <vt:lpstr>Week 3-Searching effectively </vt:lpstr>
      <vt:lpstr>Week 6-Spellcheck and Grammar tools</vt:lpstr>
      <vt:lpstr>Week 7-Purpose and audience in business email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</dc:title>
  <dc:creator>Rebeca Condurache (2533411)</dc:creator>
  <cp:lastModifiedBy>Rebeca Condurache (2533411)</cp:lastModifiedBy>
  <cp:revision>2</cp:revision>
  <dcterms:created xsi:type="dcterms:W3CDTF">2026-07-17T15:38:09Z</dcterms:created>
  <dcterms:modified xsi:type="dcterms:W3CDTF">2026-07-17T15:57:35Z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