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D42146-53AD-0DFA-877F-C602744C515D}" v="242" dt="2025-11-30T01:57:32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Andrew Atkinson 2431755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Group 2</a:t>
            </a:r>
          </a:p>
          <a:p>
            <a:endParaRPr lang="en-GB"/>
          </a:p>
          <a:p>
            <a:r>
              <a:rPr lang="en-GB"/>
              <a:t>The making of a successful team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5B12-63C3-EE6B-0B13-370FBC585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Statistic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20BDA-275B-93E5-9F74-24354CCE7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Strength and weaknesses</a:t>
            </a:r>
          </a:p>
          <a:p>
            <a:r>
              <a:rPr lang="en-GB" dirty="0"/>
              <a:t>.Differences between groups and teams</a:t>
            </a:r>
          </a:p>
          <a:p>
            <a:r>
              <a:rPr lang="en-GB" dirty="0"/>
              <a:t>.How to build an effective relationship within the team </a:t>
            </a:r>
          </a:p>
          <a:p>
            <a:r>
              <a:rPr lang="en-GB" dirty="0"/>
              <a:t>.Rewards, recognition and delegation</a:t>
            </a:r>
          </a:p>
          <a:p>
            <a:r>
              <a:rPr lang="en-GB" dirty="0"/>
              <a:t>Conflict management and resolutions</a:t>
            </a:r>
          </a:p>
          <a:p>
            <a:r>
              <a:rPr lang="en-GB" dirty="0"/>
              <a:t>.3 Theories explained</a:t>
            </a:r>
          </a:p>
          <a:p>
            <a:r>
              <a:rPr lang="en-GB" dirty="0"/>
              <a:t>. Conclusion</a:t>
            </a:r>
          </a:p>
          <a:p>
            <a:r>
              <a:rPr lang="en-GB" dirty="0"/>
              <a:t>.References</a:t>
            </a:r>
          </a:p>
        </p:txBody>
      </p:sp>
    </p:spTree>
    <p:extLst>
      <p:ext uri="{BB962C8B-B14F-4D97-AF65-F5344CB8AC3E}">
        <p14:creationId xmlns:p14="http://schemas.microsoft.com/office/powerpoint/2010/main" val="4160068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B9643-33CD-65E5-3E56-C78C51037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Strength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0255F-7748-7B88-417C-9D24B4E0E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0" y="1549400"/>
            <a:ext cx="10515600" cy="6027738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.Open communication: Honest, respectful, diverse &amp; complimentary Skills.</a:t>
            </a:r>
          </a:p>
          <a:p>
            <a:r>
              <a:rPr lang="en-GB" dirty="0"/>
              <a:t>.mutual accountability: everyone takes responsibility for team success and failures.</a:t>
            </a:r>
          </a:p>
          <a:p>
            <a:r>
              <a:rPr lang="en-GB" dirty="0"/>
              <a:t>. Strong Conflict Resolution: Disagreements are focused on issues, not people, and lead to better solutions.</a:t>
            </a:r>
          </a:p>
          <a:p>
            <a:r>
              <a:rPr lang="en-GB" dirty="0"/>
              <a:t>                                        Weaknesses.</a:t>
            </a:r>
          </a:p>
          <a:p>
            <a:r>
              <a:rPr lang="en-GB" dirty="0"/>
              <a:t>.Group think: The desire for harmony overrides critical evaluation, leading to poor decisions, </a:t>
            </a:r>
          </a:p>
          <a:p>
            <a:r>
              <a:rPr lang="en-GB" dirty="0"/>
              <a:t>Skill Gaps: Missing key  competencies needed to achieve the goal.</a:t>
            </a:r>
          </a:p>
          <a:p>
            <a:r>
              <a:rPr lang="en-GB" dirty="0"/>
              <a:t>.ineffective communication: information silos, assumptions and unclear messaging.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62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A8E72-1CAB-5542-D188-29BDDF1FB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Conflict management and resolutions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1A444-78E4-9D60-7BAA-D294A9BF4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'Address it early: Don't ignore conflict: it escalates if unaddressed.</a:t>
            </a:r>
          </a:p>
          <a:p>
            <a:r>
              <a:rPr lang="en-GB" dirty="0"/>
              <a:t>.Focus on the issue, not the person: Attack the problem, not each other.</a:t>
            </a:r>
          </a:p>
          <a:p>
            <a:r>
              <a:rPr lang="en-GB" dirty="0"/>
              <a:t>. Listen to Understand: seek to understand the other persons perspective before being understood.</a:t>
            </a:r>
          </a:p>
          <a:p>
            <a:r>
              <a:rPr lang="en-GB" dirty="0"/>
              <a:t>.Assume Good Intent: start from the premise that others are not acting maliciously.</a:t>
            </a:r>
          </a:p>
        </p:txBody>
      </p:sp>
    </p:spTree>
    <p:extLst>
      <p:ext uri="{BB962C8B-B14F-4D97-AF65-F5344CB8AC3E}">
        <p14:creationId xmlns:p14="http://schemas.microsoft.com/office/powerpoint/2010/main" val="3843720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4B9B6-BAA5-4E8E-5D57-7F217D30E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build an effective relationship within a team.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45D8-63B8-78AA-6FBE-CA0EB3C1A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.Build Psychological Safety: Shared goals: Create an </a:t>
            </a:r>
            <a:r>
              <a:rPr lang="en-GB" dirty="0" err="1"/>
              <a:t>enviroment</a:t>
            </a:r>
            <a:r>
              <a:rPr lang="en-GB" dirty="0"/>
              <a:t> where it is safe to take risks and be vulnerable without fear of embarrassment.</a:t>
            </a:r>
          </a:p>
          <a:p>
            <a:r>
              <a:rPr lang="en-GB" dirty="0"/>
              <a:t>.Establish Clear: Shared Goals: Ensure everyone understands and is aligned on the common purpose.</a:t>
            </a:r>
          </a:p>
          <a:p>
            <a:r>
              <a:rPr lang="en-GB" dirty="0"/>
              <a:t>.Lead with Trust &amp; Respect: Give trust freely and demonstrate respect for everyone's role and contribution.</a:t>
            </a:r>
          </a:p>
          <a:p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81497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42B1-FAA0-022A-7E1B-7C21D2501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Rewards recognition and delegation.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34EF6-EE79-E989-6663-A137D7556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5575"/>
            <a:ext cx="10753725" cy="54086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.Timely and Specific: Acknowledge the action and its  impact  immediatley</a:t>
            </a:r>
          </a:p>
          <a:p>
            <a:r>
              <a:rPr lang="en-GB" dirty="0"/>
              <a:t>.Sincere and personal: Tailor it to the Individual be genuine.</a:t>
            </a:r>
          </a:p>
          <a:p>
            <a:r>
              <a:rPr lang="en-GB" dirty="0"/>
              <a:t>.Public and private: Use public  praise for  morale and private thanks for personal appreciation.</a:t>
            </a:r>
          </a:p>
          <a:p>
            <a:r>
              <a:rPr lang="en-GB" dirty="0"/>
              <a:t>.rewards( The Tangible (" Thank you")</a:t>
            </a:r>
          </a:p>
          <a:p>
            <a:r>
              <a:rPr lang="en-GB" dirty="0"/>
              <a:t>. Fair and transparent: The system must be Percieved as just.</a:t>
            </a:r>
          </a:p>
          <a:p>
            <a:r>
              <a:rPr lang="en-GB" dirty="0"/>
              <a:t>.Aligned with values: Rewards Behavior that reflect  team/company culture.</a:t>
            </a:r>
          </a:p>
          <a:p>
            <a:r>
              <a:rPr lang="en-GB" dirty="0"/>
              <a:t>Meaningful to the individual: personalize rewards: not everyone is motivated by the same thing.</a:t>
            </a:r>
          </a:p>
        </p:txBody>
      </p:sp>
    </p:spTree>
    <p:extLst>
      <p:ext uri="{BB962C8B-B14F-4D97-AF65-F5344CB8AC3E}">
        <p14:creationId xmlns:p14="http://schemas.microsoft.com/office/powerpoint/2010/main" val="3792902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B527C-E664-49A0-AE54-0B4CF4317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4463"/>
          </a:xfrm>
        </p:spPr>
        <p:txBody>
          <a:bodyPr>
            <a:normAutofit fontScale="90000"/>
          </a:bodyPr>
          <a:lstStyle/>
          <a:p>
            <a:r>
              <a:rPr lang="en-GB" dirty="0"/>
              <a:t> Conflict management and resolution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B92DC-32F0-D088-4115-FE9B5A831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8350"/>
            <a:ext cx="10515600" cy="6627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.My own experience in conflict management in the classroom.</a:t>
            </a:r>
          </a:p>
          <a:p>
            <a:r>
              <a:rPr lang="en-GB" dirty="0"/>
              <a:t>.Acknowledge &amp; Address: don’t ignore it. Address the issue promptly and directly.</a:t>
            </a:r>
          </a:p>
          <a:p>
            <a:r>
              <a:rPr lang="en-GB" dirty="0"/>
              <a:t>.Listen actively: Hear to Understand not just to reply. Let each person speak without interruption.</a:t>
            </a:r>
          </a:p>
          <a:p>
            <a:r>
              <a:rPr lang="en-GB" dirty="0"/>
              <a:t>Focus on  </a:t>
            </a:r>
            <a:r>
              <a:rPr lang="en-GB" dirty="0" err="1"/>
              <a:t>Intrest</a:t>
            </a:r>
            <a:r>
              <a:rPr lang="en-GB" dirty="0"/>
              <a:t> , not position: Find the why behind the stance. What is the Underlying need or concern ?</a:t>
            </a:r>
          </a:p>
          <a:p>
            <a:r>
              <a:rPr lang="en-GB" dirty="0"/>
              <a:t>.Collaborate on Solution: Brainstorm option together. Aim for a we vs the problem approach.</a:t>
            </a:r>
          </a:p>
          <a:p>
            <a:r>
              <a:rPr lang="en-GB" dirty="0"/>
              <a:t>.Agree &amp; Follow up: Confirm the resolution and establish a plan for </a:t>
            </a:r>
            <a:r>
              <a:rPr lang="en-GB" dirty="0" err="1"/>
              <a:t>Implimentation</a:t>
            </a:r>
            <a:r>
              <a:rPr lang="en-GB" dirty="0"/>
              <a:t> and  review.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002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14443-FA26-FFF4-5CF5-98E1B19E0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IMMEDIATE RESOLUTION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B027B-6F37-55DC-8C9B-7F75C0C2C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.Defer: Briefly acknowledge the tutors request in the moment to avoid further public disruption. ( ok ill switch to paper for now "example" ) .</a:t>
            </a:r>
          </a:p>
          <a:p>
            <a:r>
              <a:rPr lang="en-GB" dirty="0"/>
              <a:t>.Discuss Privately: After class, explain your perspective and the benefits of your method.</a:t>
            </a:r>
          </a:p>
          <a:p>
            <a:r>
              <a:rPr lang="en-GB" dirty="0"/>
              <a:t>.Find a compromise: Propose a solution, like using your phone more discreetly or showing you can stay engaged.</a:t>
            </a:r>
          </a:p>
        </p:txBody>
      </p:sp>
    </p:spTree>
    <p:extLst>
      <p:ext uri="{BB962C8B-B14F-4D97-AF65-F5344CB8AC3E}">
        <p14:creationId xmlns:p14="http://schemas.microsoft.com/office/powerpoint/2010/main" val="1929745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2272-815A-F08E-8709-36182B638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096D-8ECB-F89B-CE91-ED783D5BB2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.Thomas - </a:t>
            </a:r>
            <a:r>
              <a:rPr lang="en-GB" dirty="0" err="1"/>
              <a:t>kilmann</a:t>
            </a:r>
            <a:r>
              <a:rPr lang="en-GB" dirty="0"/>
              <a:t> conflict modes: I use competing (arguing my point across) .</a:t>
            </a:r>
          </a:p>
          <a:p>
            <a:r>
              <a:rPr lang="en-GB" dirty="0"/>
              <a:t>.Circle of conflict: This is primarily a value conflict ( your method is valid vs The tutors method is "correct") And a relationship conflict  (Perceived disrespect or inattenion).</a:t>
            </a:r>
          </a:p>
          <a:p>
            <a:r>
              <a:rPr lang="en-GB" dirty="0"/>
              <a:t>.</a:t>
            </a:r>
            <a:r>
              <a:rPr lang="en-GB" dirty="0" err="1"/>
              <a:t>Intrest</a:t>
            </a:r>
            <a:r>
              <a:rPr lang="en-GB" dirty="0"/>
              <a:t>- relational (IBR) " </a:t>
            </a:r>
            <a:r>
              <a:rPr lang="en-GB" dirty="0" err="1"/>
              <a:t>Appoach</a:t>
            </a:r>
            <a:r>
              <a:rPr lang="en-GB" dirty="0"/>
              <a:t>".  </a:t>
            </a:r>
            <a:r>
              <a:rPr lang="en-GB" dirty="0" err="1"/>
              <a:t>Forcus</a:t>
            </a:r>
            <a:r>
              <a:rPr lang="en-GB" dirty="0"/>
              <a:t> on the </a:t>
            </a:r>
            <a:r>
              <a:rPr lang="en-GB" dirty="0" err="1"/>
              <a:t>brelationship</a:t>
            </a:r>
            <a:r>
              <a:rPr lang="en-GB" dirty="0"/>
              <a:t> first ? Separate the person from the problem. The core conflict here isn't "phone vs paper ", but a clash of underlying "</a:t>
            </a:r>
            <a:r>
              <a:rPr lang="en-GB" dirty="0" err="1"/>
              <a:t>intrests</a:t>
            </a:r>
            <a:r>
              <a:rPr lang="en-GB" dirty="0"/>
              <a:t>: your </a:t>
            </a:r>
            <a:r>
              <a:rPr lang="en-GB" dirty="0" err="1"/>
              <a:t>intrest</a:t>
            </a:r>
            <a:r>
              <a:rPr lang="en-GB" dirty="0"/>
              <a:t> in efficient notes vs the tutors </a:t>
            </a:r>
            <a:r>
              <a:rPr lang="en-GB" dirty="0" err="1"/>
              <a:t>intrest</a:t>
            </a:r>
            <a:r>
              <a:rPr lang="en-GB" dirty="0"/>
              <a:t> in visible in student engagement.</a:t>
            </a:r>
          </a:p>
        </p:txBody>
      </p:sp>
    </p:spTree>
    <p:extLst>
      <p:ext uri="{BB962C8B-B14F-4D97-AF65-F5344CB8AC3E}">
        <p14:creationId xmlns:p14="http://schemas.microsoft.com/office/powerpoint/2010/main" val="485109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AED08-90A7-7D67-7176-6FF00869C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A9815-F1A0-2195-76AA-0E4F2270B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.Shared goal: unified </a:t>
            </a:r>
            <a:r>
              <a:rPr lang="en-GB" dirty="0" err="1"/>
              <a:t>forcus</a:t>
            </a:r>
            <a:r>
              <a:rPr lang="en-GB" dirty="0"/>
              <a:t> on a common objective.</a:t>
            </a:r>
          </a:p>
          <a:p>
            <a:r>
              <a:rPr lang="en-GB" dirty="0"/>
              <a:t>.Clear roles: Everybody understand their responsibilities.</a:t>
            </a:r>
          </a:p>
          <a:p>
            <a:r>
              <a:rPr lang="en-GB" dirty="0"/>
              <a:t>.Open communication: Honest, </a:t>
            </a:r>
            <a:r>
              <a:rPr lang="en-GB" dirty="0" err="1"/>
              <a:t>Fequent,respectful</a:t>
            </a:r>
            <a:r>
              <a:rPr lang="en-GB" dirty="0"/>
              <a:t> dialog.</a:t>
            </a:r>
          </a:p>
          <a:p>
            <a:r>
              <a:rPr lang="en-GB" dirty="0"/>
              <a:t>.Trust &amp; accountability: Reliability &amp; ownership </a:t>
            </a:r>
            <a:r>
              <a:rPr lang="en-GB" dirty="0" err="1"/>
              <a:t>nof</a:t>
            </a:r>
            <a:r>
              <a:rPr lang="en-GB" dirty="0"/>
              <a:t> tasks.</a:t>
            </a:r>
          </a:p>
          <a:p>
            <a:r>
              <a:rPr lang="en-GB" dirty="0"/>
              <a:t>.</a:t>
            </a:r>
            <a:r>
              <a:rPr lang="en-GB" dirty="0" err="1"/>
              <a:t>Callobrative</a:t>
            </a:r>
            <a:r>
              <a:rPr lang="en-GB" dirty="0"/>
              <a:t> spirit: We Mentally Supporting each other to succeed.</a:t>
            </a:r>
          </a:p>
        </p:txBody>
      </p:sp>
    </p:spTree>
    <p:extLst>
      <p:ext uri="{BB962C8B-B14F-4D97-AF65-F5344CB8AC3E}">
        <p14:creationId xmlns:p14="http://schemas.microsoft.com/office/powerpoint/2010/main" val="1646541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748A4-B345-B40E-BDE8-30029DC62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807DB-5D24-4206-5FCE-E7C90FB57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.Edmondson (2012),book ,teaming psychological safety, </a:t>
            </a:r>
            <a:r>
              <a:rPr lang="en-GB"/>
              <a:t>organisational learning </a:t>
            </a:r>
          </a:p>
          <a:p>
            <a:r>
              <a:rPr lang="en-GB" dirty="0"/>
              <a:t>.Hackman(2002),framework ,five conditions for team </a:t>
            </a:r>
            <a:r>
              <a:rPr lang="en-GB" dirty="0" err="1"/>
              <a:t>effectivenss</a:t>
            </a:r>
            <a:r>
              <a:rPr lang="en-GB" dirty="0"/>
              <a:t> (direction structure, context ,</a:t>
            </a:r>
            <a:r>
              <a:rPr lang="en-GB" dirty="0" err="1"/>
              <a:t>ect</a:t>
            </a:r>
            <a:r>
              <a:rPr lang="en-GB" dirty="0"/>
              <a:t>)</a:t>
            </a:r>
          </a:p>
          <a:p>
            <a:r>
              <a:rPr lang="en-GB" dirty="0"/>
              <a:t>.Correa (2024) article team health drivers (trust communication </a:t>
            </a:r>
            <a:r>
              <a:rPr lang="en-GB"/>
              <a:t>,decision-making)</a:t>
            </a:r>
          </a:p>
          <a:p>
            <a:r>
              <a:rPr lang="en-GB" dirty="0"/>
              <a:t>.Harvard business review ,journal ,psychological safety ,team </a:t>
            </a:r>
            <a:r>
              <a:rPr lang="en-GB"/>
              <a:t>learning ,leadership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169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Andrew Atkinson 2431755</vt:lpstr>
      <vt:lpstr>Introduction Statistic</vt:lpstr>
      <vt:lpstr>Strength and weaknesses</vt:lpstr>
      <vt:lpstr>Conflict management and resolutions</vt:lpstr>
      <vt:lpstr>How to build an effective relationship within a team.</vt:lpstr>
      <vt:lpstr>Rewards recognition and delegation.</vt:lpstr>
      <vt:lpstr> Conflict management and resolution </vt:lpstr>
      <vt:lpstr>IMMEDIATE RESOLUTION</vt:lpstr>
      <vt:lpstr>Theories Explained</vt:lpstr>
      <vt:lpstr>Conclusion</vt:lpstr>
      <vt:lpstr>5 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570</cp:revision>
  <dcterms:created xsi:type="dcterms:W3CDTF">2013-07-15T20:26:40Z</dcterms:created>
  <dcterms:modified xsi:type="dcterms:W3CDTF">2025-12-01T13:30:19Z</dcterms:modified>
</cp:coreProperties>
</file>